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3"/>
  </p:notesMasterIdLst>
  <p:handoutMasterIdLst>
    <p:handoutMasterId r:id="rId14"/>
  </p:handout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</p:sldIdLst>
  <p:sldSz cx="12192000" cy="6858000"/>
  <p:notesSz cx="6858000" cy="93138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955F1D9-425A-46DE-81E6-1B4BFD278878}" v="279" dt="2020-04-06T02:11:57.7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7239" autoAdjust="0"/>
  </p:normalViewPr>
  <p:slideViewPr>
    <p:cSldViewPr snapToGrid="0">
      <p:cViewPr varScale="1">
        <p:scale>
          <a:sx n="91" d="100"/>
          <a:sy n="91" d="100"/>
        </p:scale>
        <p:origin x="127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rew Thoseby" userId="edd79587-936b-4486-8a1e-0d818a1c8781" providerId="ADAL" clId="{4955F1D9-425A-46DE-81E6-1B4BFD278878}"/>
    <pc:docChg chg="custSel modSld modMainMaster modShowInfo">
      <pc:chgData name="Andrew Thoseby" userId="edd79587-936b-4486-8a1e-0d818a1c8781" providerId="ADAL" clId="{4955F1D9-425A-46DE-81E6-1B4BFD278878}" dt="2020-04-06T02:08:46.969" v="659"/>
      <pc:docMkLst>
        <pc:docMk/>
      </pc:docMkLst>
      <pc:sldChg chg="addSp delSp modSp modTransition delAnim">
        <pc:chgData name="Andrew Thoseby" userId="edd79587-936b-4486-8a1e-0d818a1c8781" providerId="ADAL" clId="{4955F1D9-425A-46DE-81E6-1B4BFD278878}" dt="2020-04-06T01:24:43.667" v="606"/>
        <pc:sldMkLst>
          <pc:docMk/>
          <pc:sldMk cId="2472759243" sldId="256"/>
        </pc:sldMkLst>
        <pc:spChg chg="mod">
          <ac:chgData name="Andrew Thoseby" userId="edd79587-936b-4486-8a1e-0d818a1c8781" providerId="ADAL" clId="{4955F1D9-425A-46DE-81E6-1B4BFD278878}" dt="2020-04-05T08:15:37.020" v="81" actId="20577"/>
          <ac:spMkLst>
            <pc:docMk/>
            <pc:sldMk cId="2472759243" sldId="256"/>
            <ac:spMk id="3" creationId="{1092B805-4AE6-4148-A29A-D3FA5BF47416}"/>
          </ac:spMkLst>
        </pc:spChg>
        <pc:picChg chg="add mod">
          <ac:chgData name="Andrew Thoseby" userId="edd79587-936b-4486-8a1e-0d818a1c8781" providerId="ADAL" clId="{4955F1D9-425A-46DE-81E6-1B4BFD278878}" dt="2020-04-05T08:44:49.597" v="399" actId="1076"/>
          <ac:picMkLst>
            <pc:docMk/>
            <pc:sldMk cId="2472759243" sldId="256"/>
            <ac:picMk id="6" creationId="{C3F790A9-4694-468A-9E3C-3017AC1A7B55}"/>
          </ac:picMkLst>
        </pc:picChg>
        <pc:picChg chg="del">
          <ac:chgData name="Andrew Thoseby" userId="edd79587-936b-4486-8a1e-0d818a1c8781" providerId="ADAL" clId="{4955F1D9-425A-46DE-81E6-1B4BFD278878}" dt="2020-04-05T08:31:40.342" v="350" actId="478"/>
          <ac:picMkLst>
            <pc:docMk/>
            <pc:sldMk cId="2472759243" sldId="256"/>
            <ac:picMk id="7" creationId="{FF071549-8B9D-4EB0-9703-479838471797}"/>
          </ac:picMkLst>
        </pc:picChg>
        <pc:picChg chg="mod">
          <ac:chgData name="Andrew Thoseby" userId="edd79587-936b-4486-8a1e-0d818a1c8781" providerId="ADAL" clId="{4955F1D9-425A-46DE-81E6-1B4BFD278878}" dt="2020-04-05T08:40:24.389" v="352" actId="1076"/>
          <ac:picMkLst>
            <pc:docMk/>
            <pc:sldMk cId="2472759243" sldId="256"/>
            <ac:picMk id="8" creationId="{09FDCA9B-F8FC-4BF6-B0E6-090B86C931D5}"/>
          </ac:picMkLst>
        </pc:picChg>
        <pc:picChg chg="del">
          <ac:chgData name="Andrew Thoseby" userId="edd79587-936b-4486-8a1e-0d818a1c8781" providerId="ADAL" clId="{4955F1D9-425A-46DE-81E6-1B4BFD278878}" dt="2020-04-05T08:30:32.866" v="342" actId="478"/>
          <ac:picMkLst>
            <pc:docMk/>
            <pc:sldMk cId="2472759243" sldId="256"/>
            <ac:picMk id="10" creationId="{A30762F3-9A3B-4DE4-9A3E-8398E3065229}"/>
          </ac:picMkLst>
        </pc:picChg>
      </pc:sldChg>
      <pc:sldChg chg="delSp modSp modTransition delAnim">
        <pc:chgData name="Andrew Thoseby" userId="edd79587-936b-4486-8a1e-0d818a1c8781" providerId="ADAL" clId="{4955F1D9-425A-46DE-81E6-1B4BFD278878}" dt="2020-04-06T01:33:01.019" v="618"/>
        <pc:sldMkLst>
          <pc:docMk/>
          <pc:sldMk cId="1293753907" sldId="257"/>
        </pc:sldMkLst>
        <pc:picChg chg="mod">
          <ac:chgData name="Andrew Thoseby" userId="edd79587-936b-4486-8a1e-0d818a1c8781" providerId="ADAL" clId="{4955F1D9-425A-46DE-81E6-1B4BFD278878}" dt="2020-04-05T08:40:28.190" v="353" actId="1076"/>
          <ac:picMkLst>
            <pc:docMk/>
            <pc:sldMk cId="1293753907" sldId="257"/>
            <ac:picMk id="3" creationId="{AA723136-2BFA-45D9-8E00-A35D4E7E94B0}"/>
          </ac:picMkLst>
        </pc:picChg>
        <pc:picChg chg="mod ord">
          <ac:chgData name="Andrew Thoseby" userId="edd79587-936b-4486-8a1e-0d818a1c8781" providerId="ADAL" clId="{4955F1D9-425A-46DE-81E6-1B4BFD278878}" dt="2020-04-05T08:21:50.152" v="141" actId="1076"/>
          <ac:picMkLst>
            <pc:docMk/>
            <pc:sldMk cId="1293753907" sldId="257"/>
            <ac:picMk id="6" creationId="{2AAE7981-2A05-4579-819B-E44DD10F8A1D}"/>
          </ac:picMkLst>
        </pc:picChg>
        <pc:picChg chg="del">
          <ac:chgData name="Andrew Thoseby" userId="edd79587-936b-4486-8a1e-0d818a1c8781" providerId="ADAL" clId="{4955F1D9-425A-46DE-81E6-1B4BFD278878}" dt="2020-04-05T08:30:36.953" v="343" actId="478"/>
          <ac:picMkLst>
            <pc:docMk/>
            <pc:sldMk cId="1293753907" sldId="257"/>
            <ac:picMk id="7" creationId="{E2D8B25E-8580-4F32-B6B6-81378E60F11D}"/>
          </ac:picMkLst>
        </pc:picChg>
      </pc:sldChg>
      <pc:sldChg chg="delSp modSp modTransition delAnim">
        <pc:chgData name="Andrew Thoseby" userId="edd79587-936b-4486-8a1e-0d818a1c8781" providerId="ADAL" clId="{4955F1D9-425A-46DE-81E6-1B4BFD278878}" dt="2020-04-06T01:24:50.975" v="608"/>
        <pc:sldMkLst>
          <pc:docMk/>
          <pc:sldMk cId="1485504082" sldId="258"/>
        </pc:sldMkLst>
        <pc:picChg chg="mod">
          <ac:chgData name="Andrew Thoseby" userId="edd79587-936b-4486-8a1e-0d818a1c8781" providerId="ADAL" clId="{4955F1D9-425A-46DE-81E6-1B4BFD278878}" dt="2020-04-05T08:40:38.210" v="354" actId="1076"/>
          <ac:picMkLst>
            <pc:docMk/>
            <pc:sldMk cId="1485504082" sldId="258"/>
            <ac:picMk id="5" creationId="{1FB042F3-B174-4BB6-BC1F-2C6516BA149D}"/>
          </ac:picMkLst>
        </pc:picChg>
        <pc:picChg chg="del">
          <ac:chgData name="Andrew Thoseby" userId="edd79587-936b-4486-8a1e-0d818a1c8781" providerId="ADAL" clId="{4955F1D9-425A-46DE-81E6-1B4BFD278878}" dt="2020-04-05T08:30:39.809" v="344" actId="478"/>
          <ac:picMkLst>
            <pc:docMk/>
            <pc:sldMk cId="1485504082" sldId="258"/>
            <ac:picMk id="7" creationId="{68730EEB-7B8C-4689-9BD6-E500C2495A98}"/>
          </ac:picMkLst>
        </pc:picChg>
      </pc:sldChg>
      <pc:sldChg chg="delSp modSp modTransition delAnim">
        <pc:chgData name="Andrew Thoseby" userId="edd79587-936b-4486-8a1e-0d818a1c8781" providerId="ADAL" clId="{4955F1D9-425A-46DE-81E6-1B4BFD278878}" dt="2020-04-06T01:24:53.360" v="609"/>
        <pc:sldMkLst>
          <pc:docMk/>
          <pc:sldMk cId="2386717551" sldId="259"/>
        </pc:sldMkLst>
        <pc:picChg chg="mod">
          <ac:chgData name="Andrew Thoseby" userId="edd79587-936b-4486-8a1e-0d818a1c8781" providerId="ADAL" clId="{4955F1D9-425A-46DE-81E6-1B4BFD278878}" dt="2020-04-05T08:46:01.567" v="400" actId="1076"/>
          <ac:picMkLst>
            <pc:docMk/>
            <pc:sldMk cId="2386717551" sldId="259"/>
            <ac:picMk id="4" creationId="{4C800173-98E2-4E6D-A1FA-273D5CBD3023}"/>
          </ac:picMkLst>
        </pc:picChg>
        <pc:picChg chg="del">
          <ac:chgData name="Andrew Thoseby" userId="edd79587-936b-4486-8a1e-0d818a1c8781" providerId="ADAL" clId="{4955F1D9-425A-46DE-81E6-1B4BFD278878}" dt="2020-04-05T08:30:42.727" v="345" actId="478"/>
          <ac:picMkLst>
            <pc:docMk/>
            <pc:sldMk cId="2386717551" sldId="259"/>
            <ac:picMk id="7" creationId="{0B078B83-1366-415F-84D3-1F50A2DA69AC}"/>
          </ac:picMkLst>
        </pc:picChg>
      </pc:sldChg>
      <pc:sldChg chg="delSp modSp modTransition delAnim">
        <pc:chgData name="Andrew Thoseby" userId="edd79587-936b-4486-8a1e-0d818a1c8781" providerId="ADAL" clId="{4955F1D9-425A-46DE-81E6-1B4BFD278878}" dt="2020-04-06T01:24:55.332" v="610"/>
        <pc:sldMkLst>
          <pc:docMk/>
          <pc:sldMk cId="3992642903" sldId="260"/>
        </pc:sldMkLst>
        <pc:spChg chg="mod">
          <ac:chgData name="Andrew Thoseby" userId="edd79587-936b-4486-8a1e-0d818a1c8781" providerId="ADAL" clId="{4955F1D9-425A-46DE-81E6-1B4BFD278878}" dt="2020-04-06T00:18:43.998" v="410" actId="20577"/>
          <ac:spMkLst>
            <pc:docMk/>
            <pc:sldMk cId="3992642903" sldId="260"/>
            <ac:spMk id="3" creationId="{A54D7797-958C-4E41-9D1D-8C5BE5195EDE}"/>
          </ac:spMkLst>
        </pc:spChg>
        <pc:picChg chg="mod">
          <ac:chgData name="Andrew Thoseby" userId="edd79587-936b-4486-8a1e-0d818a1c8781" providerId="ADAL" clId="{4955F1D9-425A-46DE-81E6-1B4BFD278878}" dt="2020-04-05T08:40:43.299" v="355" actId="1076"/>
          <ac:picMkLst>
            <pc:docMk/>
            <pc:sldMk cId="3992642903" sldId="260"/>
            <ac:picMk id="4" creationId="{A1780DFF-0092-4F19-8376-9C8583EA5713}"/>
          </ac:picMkLst>
        </pc:picChg>
        <pc:picChg chg="del">
          <ac:chgData name="Andrew Thoseby" userId="edd79587-936b-4486-8a1e-0d818a1c8781" providerId="ADAL" clId="{4955F1D9-425A-46DE-81E6-1B4BFD278878}" dt="2020-04-05T08:30:47.785" v="346" actId="478"/>
          <ac:picMkLst>
            <pc:docMk/>
            <pc:sldMk cId="3992642903" sldId="260"/>
            <ac:picMk id="7" creationId="{E844E028-24E6-472F-B632-C43CF5F5587D}"/>
          </ac:picMkLst>
        </pc:picChg>
      </pc:sldChg>
      <pc:sldChg chg="delSp modSp modTransition delAnim">
        <pc:chgData name="Andrew Thoseby" userId="edd79587-936b-4486-8a1e-0d818a1c8781" providerId="ADAL" clId="{4955F1D9-425A-46DE-81E6-1B4BFD278878}" dt="2020-04-06T02:08:46.969" v="659"/>
        <pc:sldMkLst>
          <pc:docMk/>
          <pc:sldMk cId="1558355182" sldId="261"/>
        </pc:sldMkLst>
        <pc:spChg chg="mod">
          <ac:chgData name="Andrew Thoseby" userId="edd79587-936b-4486-8a1e-0d818a1c8781" providerId="ADAL" clId="{4955F1D9-425A-46DE-81E6-1B4BFD278878}" dt="2020-04-06T01:54:08.444" v="642" actId="20577"/>
          <ac:spMkLst>
            <pc:docMk/>
            <pc:sldMk cId="1558355182" sldId="261"/>
            <ac:spMk id="3" creationId="{F7FFB143-FB0C-4CDE-ACDD-51C342F78326}"/>
          </ac:spMkLst>
        </pc:spChg>
        <pc:picChg chg="del mod">
          <ac:chgData name="Andrew Thoseby" userId="edd79587-936b-4486-8a1e-0d818a1c8781" providerId="ADAL" clId="{4955F1D9-425A-46DE-81E6-1B4BFD278878}" dt="2020-04-06T00:19:58.461" v="411" actId="478"/>
          <ac:picMkLst>
            <pc:docMk/>
            <pc:sldMk cId="1558355182" sldId="261"/>
            <ac:picMk id="5" creationId="{DF527BB6-0A6D-41D6-8B83-C4C37AC56594}"/>
          </ac:picMkLst>
        </pc:picChg>
        <pc:picChg chg="del">
          <ac:chgData name="Andrew Thoseby" userId="edd79587-936b-4486-8a1e-0d818a1c8781" providerId="ADAL" clId="{4955F1D9-425A-46DE-81E6-1B4BFD278878}" dt="2020-04-06T01:13:15.558" v="595" actId="478"/>
          <ac:picMkLst>
            <pc:docMk/>
            <pc:sldMk cId="1558355182" sldId="261"/>
            <ac:picMk id="6" creationId="{A464D52D-C8C6-40FE-B985-F0FC39172B8A}"/>
          </ac:picMkLst>
        </pc:picChg>
        <pc:picChg chg="del mod">
          <ac:chgData name="Andrew Thoseby" userId="edd79587-936b-4486-8a1e-0d818a1c8781" providerId="ADAL" clId="{4955F1D9-425A-46DE-81E6-1B4BFD278878}" dt="2020-04-06T01:47:50.337" v="627" actId="478"/>
          <ac:picMkLst>
            <pc:docMk/>
            <pc:sldMk cId="1558355182" sldId="261"/>
            <ac:picMk id="7" creationId="{365012E4-33DC-4A8B-BC58-92B20F91B6AE}"/>
          </ac:picMkLst>
        </pc:picChg>
        <pc:picChg chg="del">
          <ac:chgData name="Andrew Thoseby" userId="edd79587-936b-4486-8a1e-0d818a1c8781" providerId="ADAL" clId="{4955F1D9-425A-46DE-81E6-1B4BFD278878}" dt="2020-04-05T08:30:51.325" v="347" actId="478"/>
          <ac:picMkLst>
            <pc:docMk/>
            <pc:sldMk cId="1558355182" sldId="261"/>
            <ac:picMk id="7" creationId="{3E644906-D6E2-4B2D-A742-5955E12859E7}"/>
          </ac:picMkLst>
        </pc:picChg>
        <pc:picChg chg="mod">
          <ac:chgData name="Andrew Thoseby" userId="edd79587-936b-4486-8a1e-0d818a1c8781" providerId="ADAL" clId="{4955F1D9-425A-46DE-81E6-1B4BFD278878}" dt="2020-04-06T01:49:55.157" v="628" actId="1076"/>
          <ac:picMkLst>
            <pc:docMk/>
            <pc:sldMk cId="1558355182" sldId="261"/>
            <ac:picMk id="8" creationId="{41D691F7-70CF-4F5B-B230-193945CC5A14}"/>
          </ac:picMkLst>
        </pc:picChg>
      </pc:sldChg>
      <pc:sldChg chg="delSp modSp modTransition delAnim">
        <pc:chgData name="Andrew Thoseby" userId="edd79587-936b-4486-8a1e-0d818a1c8781" providerId="ADAL" clId="{4955F1D9-425A-46DE-81E6-1B4BFD278878}" dt="2020-04-06T01:25:01.512" v="612"/>
        <pc:sldMkLst>
          <pc:docMk/>
          <pc:sldMk cId="4186771367" sldId="262"/>
        </pc:sldMkLst>
        <pc:picChg chg="del mod">
          <ac:chgData name="Andrew Thoseby" userId="edd79587-936b-4486-8a1e-0d818a1c8781" providerId="ADAL" clId="{4955F1D9-425A-46DE-81E6-1B4BFD278878}" dt="2020-04-06T00:49:51.605" v="416" actId="478"/>
          <ac:picMkLst>
            <pc:docMk/>
            <pc:sldMk cId="4186771367" sldId="262"/>
            <ac:picMk id="4" creationId="{F4A1292E-3743-439E-A57C-5B976FE25F2F}"/>
          </ac:picMkLst>
        </pc:picChg>
        <pc:picChg chg="mod">
          <ac:chgData name="Andrew Thoseby" userId="edd79587-936b-4486-8a1e-0d818a1c8781" providerId="ADAL" clId="{4955F1D9-425A-46DE-81E6-1B4BFD278878}" dt="2020-04-06T00:50:39.065" v="417" actId="1076"/>
          <ac:picMkLst>
            <pc:docMk/>
            <pc:sldMk cId="4186771367" sldId="262"/>
            <ac:picMk id="5" creationId="{F1980714-483A-4F45-9C63-6D95E1D33EDB}"/>
          </ac:picMkLst>
        </pc:picChg>
        <pc:picChg chg="del">
          <ac:chgData name="Andrew Thoseby" userId="edd79587-936b-4486-8a1e-0d818a1c8781" providerId="ADAL" clId="{4955F1D9-425A-46DE-81E6-1B4BFD278878}" dt="2020-04-05T08:30:54.274" v="348" actId="478"/>
          <ac:picMkLst>
            <pc:docMk/>
            <pc:sldMk cId="4186771367" sldId="262"/>
            <ac:picMk id="6" creationId="{A4F982EB-9B92-418F-A7DC-01472121A820}"/>
          </ac:picMkLst>
        </pc:picChg>
      </pc:sldChg>
      <pc:sldChg chg="addSp delSp modSp modTransition delAnim">
        <pc:chgData name="Andrew Thoseby" userId="edd79587-936b-4486-8a1e-0d818a1c8781" providerId="ADAL" clId="{4955F1D9-425A-46DE-81E6-1B4BFD278878}" dt="2020-04-06T01:25:28.144" v="614"/>
        <pc:sldMkLst>
          <pc:docMk/>
          <pc:sldMk cId="432473548" sldId="263"/>
        </pc:sldMkLst>
        <pc:spChg chg="mod">
          <ac:chgData name="Andrew Thoseby" userId="edd79587-936b-4486-8a1e-0d818a1c8781" providerId="ADAL" clId="{4955F1D9-425A-46DE-81E6-1B4BFD278878}" dt="2020-04-05T08:25:14.590" v="341" actId="1035"/>
          <ac:spMkLst>
            <pc:docMk/>
            <pc:sldMk cId="432473548" sldId="263"/>
            <ac:spMk id="3" creationId="{7102B5D0-0E66-4A2B-8AB0-D1D2E689DA52}"/>
          </ac:spMkLst>
        </pc:spChg>
        <pc:spChg chg="add mod">
          <ac:chgData name="Andrew Thoseby" userId="edd79587-936b-4486-8a1e-0d818a1c8781" providerId="ADAL" clId="{4955F1D9-425A-46DE-81E6-1B4BFD278878}" dt="2020-04-05T08:25:14.590" v="341" actId="1035"/>
          <ac:spMkLst>
            <pc:docMk/>
            <pc:sldMk cId="432473548" sldId="263"/>
            <ac:spMk id="5" creationId="{FCCB3E13-7DBD-4EE2-BF91-ABB42FDDEC78}"/>
          </ac:spMkLst>
        </pc:spChg>
        <pc:spChg chg="add mod">
          <ac:chgData name="Andrew Thoseby" userId="edd79587-936b-4486-8a1e-0d818a1c8781" providerId="ADAL" clId="{4955F1D9-425A-46DE-81E6-1B4BFD278878}" dt="2020-04-05T08:44:34.509" v="398" actId="20577"/>
          <ac:spMkLst>
            <pc:docMk/>
            <pc:sldMk cId="432473548" sldId="263"/>
            <ac:spMk id="8" creationId="{0A3505C7-15DB-4222-AAC1-6EE87C0CB87C}"/>
          </ac:spMkLst>
        </pc:spChg>
        <pc:picChg chg="del">
          <ac:chgData name="Andrew Thoseby" userId="edd79587-936b-4486-8a1e-0d818a1c8781" providerId="ADAL" clId="{4955F1D9-425A-46DE-81E6-1B4BFD278878}" dt="2020-04-05T08:39:14.348" v="351" actId="478"/>
          <ac:picMkLst>
            <pc:docMk/>
            <pc:sldMk cId="432473548" sldId="263"/>
            <ac:picMk id="4" creationId="{54681610-77DF-4466-9B04-010281C7519E}"/>
          </ac:picMkLst>
        </pc:picChg>
        <pc:picChg chg="mod">
          <ac:chgData name="Andrew Thoseby" userId="edd79587-936b-4486-8a1e-0d818a1c8781" providerId="ADAL" clId="{4955F1D9-425A-46DE-81E6-1B4BFD278878}" dt="2020-04-06T00:52:04.752" v="419" actId="1076"/>
          <ac:picMkLst>
            <pc:docMk/>
            <pc:sldMk cId="432473548" sldId="263"/>
            <ac:picMk id="4" creationId="{F7C52D79-E8C9-478D-8F97-08B6998B6B55}"/>
          </ac:picMkLst>
        </pc:picChg>
        <pc:picChg chg="del">
          <ac:chgData name="Andrew Thoseby" userId="edd79587-936b-4486-8a1e-0d818a1c8781" providerId="ADAL" clId="{4955F1D9-425A-46DE-81E6-1B4BFD278878}" dt="2020-04-05T08:30:57.387" v="349" actId="478"/>
          <ac:picMkLst>
            <pc:docMk/>
            <pc:sldMk cId="432473548" sldId="263"/>
            <ac:picMk id="6" creationId="{83287C67-9D06-42F8-A732-6496CBE9555A}"/>
          </ac:picMkLst>
        </pc:picChg>
        <pc:picChg chg="del mod">
          <ac:chgData name="Andrew Thoseby" userId="edd79587-936b-4486-8a1e-0d818a1c8781" providerId="ADAL" clId="{4955F1D9-425A-46DE-81E6-1B4BFD278878}" dt="2020-04-06T00:51:27.058" v="418" actId="478"/>
          <ac:picMkLst>
            <pc:docMk/>
            <pc:sldMk cId="432473548" sldId="263"/>
            <ac:picMk id="7" creationId="{B9A7AE83-5A54-401B-A490-4B33FD5A3F4C}"/>
          </ac:picMkLst>
        </pc:picChg>
      </pc:sldChg>
      <pc:sldMasterChg chg="modTransition modSldLayout">
        <pc:chgData name="Andrew Thoseby" userId="edd79587-936b-4486-8a1e-0d818a1c8781" providerId="ADAL" clId="{4955F1D9-425A-46DE-81E6-1B4BFD278878}" dt="2020-04-06T00:06:31.375" v="405"/>
        <pc:sldMasterMkLst>
          <pc:docMk/>
          <pc:sldMasterMk cId="1443285623" sldId="2147483660"/>
        </pc:sldMasterMkLst>
        <pc:sldLayoutChg chg="modTransition">
          <pc:chgData name="Andrew Thoseby" userId="edd79587-936b-4486-8a1e-0d818a1c8781" providerId="ADAL" clId="{4955F1D9-425A-46DE-81E6-1B4BFD278878}" dt="2020-04-06T00:06:31.375" v="405"/>
          <pc:sldLayoutMkLst>
            <pc:docMk/>
            <pc:sldMasterMk cId="1443285623" sldId="2147483660"/>
            <pc:sldLayoutMk cId="2559726679" sldId="2147483662"/>
          </pc:sldLayoutMkLst>
        </pc:sldLayoutChg>
        <pc:sldLayoutChg chg="modTransition">
          <pc:chgData name="Andrew Thoseby" userId="edd79587-936b-4486-8a1e-0d818a1c8781" providerId="ADAL" clId="{4955F1D9-425A-46DE-81E6-1B4BFD278878}" dt="2020-04-06T00:06:31.375" v="405"/>
          <pc:sldLayoutMkLst>
            <pc:docMk/>
            <pc:sldMasterMk cId="1443285623" sldId="2147483660"/>
            <pc:sldLayoutMk cId="2708064215" sldId="2147483686"/>
          </pc:sldLayoutMkLst>
        </pc:sldLayoutChg>
        <pc:sldLayoutChg chg="modTransition">
          <pc:chgData name="Andrew Thoseby" userId="edd79587-936b-4486-8a1e-0d818a1c8781" providerId="ADAL" clId="{4955F1D9-425A-46DE-81E6-1B4BFD278878}" dt="2020-04-06T00:06:31.375" v="405"/>
          <pc:sldLayoutMkLst>
            <pc:docMk/>
            <pc:sldMasterMk cId="1443285623" sldId="2147483660"/>
            <pc:sldLayoutMk cId="4138040830" sldId="2147483687"/>
          </pc:sldLayoutMkLst>
        </pc:sldLayoutChg>
        <pc:sldLayoutChg chg="addSp delSp modTransition">
          <pc:chgData name="Andrew Thoseby" userId="edd79587-936b-4486-8a1e-0d818a1c8781" providerId="ADAL" clId="{4955F1D9-425A-46DE-81E6-1B4BFD278878}" dt="2020-04-06T00:06:31.375" v="405"/>
          <pc:sldLayoutMkLst>
            <pc:docMk/>
            <pc:sldMasterMk cId="1443285623" sldId="2147483660"/>
            <pc:sldLayoutMk cId="2857825814" sldId="2147483690"/>
          </pc:sldLayoutMkLst>
          <pc:picChg chg="add">
            <ac:chgData name="Andrew Thoseby" userId="edd79587-936b-4486-8a1e-0d818a1c8781" providerId="ADAL" clId="{4955F1D9-425A-46DE-81E6-1B4BFD278878}" dt="2020-04-05T08:20:04.735" v="130"/>
            <ac:picMkLst>
              <pc:docMk/>
              <pc:sldMasterMk cId="1443285623" sldId="2147483660"/>
              <pc:sldLayoutMk cId="2857825814" sldId="2147483690"/>
              <ac:picMk id="4" creationId="{9823BAF0-D9CB-42D7-806C-7AC533A0FBBA}"/>
            </ac:picMkLst>
          </pc:picChg>
          <pc:picChg chg="del">
            <ac:chgData name="Andrew Thoseby" userId="edd79587-936b-4486-8a1e-0d818a1c8781" providerId="ADAL" clId="{4955F1D9-425A-46DE-81E6-1B4BFD278878}" dt="2020-04-05T08:20:02.128" v="129" actId="478"/>
            <ac:picMkLst>
              <pc:docMk/>
              <pc:sldMasterMk cId="1443285623" sldId="2147483660"/>
              <pc:sldLayoutMk cId="2857825814" sldId="2147483690"/>
              <ac:picMk id="7" creationId="{621FF178-0E0E-4426-BC17-0EB4BD758FFA}"/>
            </ac:picMkLst>
          </pc:picChg>
        </pc:sldLayoutChg>
        <pc:sldLayoutChg chg="addSp delSp modSp modTransition">
          <pc:chgData name="Andrew Thoseby" userId="edd79587-936b-4486-8a1e-0d818a1c8781" providerId="ADAL" clId="{4955F1D9-425A-46DE-81E6-1B4BFD278878}" dt="2020-04-06T00:06:31.375" v="405"/>
          <pc:sldLayoutMkLst>
            <pc:docMk/>
            <pc:sldMasterMk cId="1443285623" sldId="2147483660"/>
            <pc:sldLayoutMk cId="1713231944" sldId="2147483691"/>
          </pc:sldLayoutMkLst>
          <pc:picChg chg="del">
            <ac:chgData name="Andrew Thoseby" userId="edd79587-936b-4486-8a1e-0d818a1c8781" providerId="ADAL" clId="{4955F1D9-425A-46DE-81E6-1B4BFD278878}" dt="2020-04-05T08:16:52.849" v="87" actId="478"/>
            <ac:picMkLst>
              <pc:docMk/>
              <pc:sldMasterMk cId="1443285623" sldId="2147483660"/>
              <pc:sldLayoutMk cId="1713231944" sldId="2147483691"/>
              <ac:picMk id="4" creationId="{D5635701-84B4-4E6F-91F8-B1F2AC26237B}"/>
            </ac:picMkLst>
          </pc:picChg>
          <pc:picChg chg="add mod">
            <ac:chgData name="Andrew Thoseby" userId="edd79587-936b-4486-8a1e-0d818a1c8781" providerId="ADAL" clId="{4955F1D9-425A-46DE-81E6-1B4BFD278878}" dt="2020-04-05T08:43:52.085" v="370"/>
            <ac:picMkLst>
              <pc:docMk/>
              <pc:sldMasterMk cId="1443285623" sldId="2147483660"/>
              <pc:sldLayoutMk cId="1713231944" sldId="2147483691"/>
              <ac:picMk id="5" creationId="{6E0179B2-2353-4C41-912F-A2E04165DA89}"/>
            </ac:picMkLst>
          </pc:picChg>
          <pc:picChg chg="add mod">
            <ac:chgData name="Andrew Thoseby" userId="edd79587-936b-4486-8a1e-0d818a1c8781" providerId="ADAL" clId="{4955F1D9-425A-46DE-81E6-1B4BFD278878}" dt="2020-04-05T08:19:54.961" v="128" actId="1076"/>
            <ac:picMkLst>
              <pc:docMk/>
              <pc:sldMasterMk cId="1443285623" sldId="2147483660"/>
              <pc:sldLayoutMk cId="1713231944" sldId="2147483691"/>
              <ac:picMk id="7" creationId="{FFFA1F20-DE59-4B46-A12F-69D954E80EC2}"/>
            </ac:picMkLst>
          </pc:picChg>
        </pc:sldLayoutChg>
        <pc:sldLayoutChg chg="addSp delSp modSp modTransition">
          <pc:chgData name="Andrew Thoseby" userId="edd79587-936b-4486-8a1e-0d818a1c8781" providerId="ADAL" clId="{4955F1D9-425A-46DE-81E6-1B4BFD278878}" dt="2020-04-06T00:06:31.375" v="405"/>
          <pc:sldLayoutMkLst>
            <pc:docMk/>
            <pc:sldMasterMk cId="1443285623" sldId="2147483660"/>
            <pc:sldLayoutMk cId="3948825431" sldId="2147483692"/>
          </pc:sldLayoutMkLst>
          <pc:picChg chg="del mod">
            <ac:chgData name="Andrew Thoseby" userId="edd79587-936b-4486-8a1e-0d818a1c8781" providerId="ADAL" clId="{4955F1D9-425A-46DE-81E6-1B4BFD278878}" dt="2020-04-05T08:19:44.618" v="124" actId="478"/>
            <ac:picMkLst>
              <pc:docMk/>
              <pc:sldMasterMk cId="1443285623" sldId="2147483660"/>
              <pc:sldLayoutMk cId="3948825431" sldId="2147483692"/>
              <ac:picMk id="6" creationId="{EDC0152F-DA44-4C41-B9C9-7A97DD890148}"/>
            </ac:picMkLst>
          </pc:picChg>
          <pc:picChg chg="add mod">
            <ac:chgData name="Andrew Thoseby" userId="edd79587-936b-4486-8a1e-0d818a1c8781" providerId="ADAL" clId="{4955F1D9-425A-46DE-81E6-1B4BFD278878}" dt="2020-04-05T08:43:43.371" v="369"/>
            <ac:picMkLst>
              <pc:docMk/>
              <pc:sldMasterMk cId="1443285623" sldId="2147483660"/>
              <pc:sldLayoutMk cId="3948825431" sldId="2147483692"/>
              <ac:picMk id="7" creationId="{82D22B98-19BC-46BF-A570-416D12BED042}"/>
            </ac:picMkLst>
          </pc:picChg>
          <pc:picChg chg="add mod">
            <ac:chgData name="Andrew Thoseby" userId="edd79587-936b-4486-8a1e-0d818a1c8781" providerId="ADAL" clId="{4955F1D9-425A-46DE-81E6-1B4BFD278878}" dt="2020-04-05T08:19:48.960" v="126" actId="1076"/>
            <ac:picMkLst>
              <pc:docMk/>
              <pc:sldMasterMk cId="1443285623" sldId="2147483660"/>
              <pc:sldLayoutMk cId="3948825431" sldId="2147483692"/>
              <ac:picMk id="9" creationId="{E62FEB6C-D893-4AAA-9034-4F92FE1C6CF2}"/>
            </ac:picMkLst>
          </pc:picChg>
        </pc:sldLayoutChg>
        <pc:sldLayoutChg chg="addSp delSp modSp modTransition">
          <pc:chgData name="Andrew Thoseby" userId="edd79587-936b-4486-8a1e-0d818a1c8781" providerId="ADAL" clId="{4955F1D9-425A-46DE-81E6-1B4BFD278878}" dt="2020-04-06T00:06:31.375" v="405"/>
          <pc:sldLayoutMkLst>
            <pc:docMk/>
            <pc:sldMasterMk cId="1443285623" sldId="2147483660"/>
            <pc:sldLayoutMk cId="2475402806" sldId="2147483693"/>
          </pc:sldLayoutMkLst>
          <pc:picChg chg="del mod">
            <ac:chgData name="Andrew Thoseby" userId="edd79587-936b-4486-8a1e-0d818a1c8781" providerId="ADAL" clId="{4955F1D9-425A-46DE-81E6-1B4BFD278878}" dt="2020-04-05T08:19:36.705" v="121" actId="478"/>
            <ac:picMkLst>
              <pc:docMk/>
              <pc:sldMasterMk cId="1443285623" sldId="2147483660"/>
              <pc:sldLayoutMk cId="2475402806" sldId="2147483693"/>
              <ac:picMk id="9" creationId="{809290A9-58D9-4119-9F75-8B7DC56346AE}"/>
            </ac:picMkLst>
          </pc:picChg>
          <pc:picChg chg="add mod">
            <ac:chgData name="Andrew Thoseby" userId="edd79587-936b-4486-8a1e-0d818a1c8781" providerId="ADAL" clId="{4955F1D9-425A-46DE-81E6-1B4BFD278878}" dt="2020-04-05T08:43:34.261" v="368"/>
            <ac:picMkLst>
              <pc:docMk/>
              <pc:sldMasterMk cId="1443285623" sldId="2147483660"/>
              <pc:sldLayoutMk cId="2475402806" sldId="2147483693"/>
              <ac:picMk id="10" creationId="{B16DE97D-CA49-4611-A803-AAADED16FDC8}"/>
            </ac:picMkLst>
          </pc:picChg>
          <pc:picChg chg="add mod">
            <ac:chgData name="Andrew Thoseby" userId="edd79587-936b-4486-8a1e-0d818a1c8781" providerId="ADAL" clId="{4955F1D9-425A-46DE-81E6-1B4BFD278878}" dt="2020-04-05T08:19:41.116" v="123" actId="1076"/>
            <ac:picMkLst>
              <pc:docMk/>
              <pc:sldMasterMk cId="1443285623" sldId="2147483660"/>
              <pc:sldLayoutMk cId="2475402806" sldId="2147483693"/>
              <ac:picMk id="12" creationId="{35054E3B-332E-4D39-9D3D-0E74BF996F56}"/>
            </ac:picMkLst>
          </pc:picChg>
        </pc:sldLayoutChg>
        <pc:sldLayoutChg chg="addSp modSp modTransition">
          <pc:chgData name="Andrew Thoseby" userId="edd79587-936b-4486-8a1e-0d818a1c8781" providerId="ADAL" clId="{4955F1D9-425A-46DE-81E6-1B4BFD278878}" dt="2020-04-06T00:06:31.375" v="405"/>
          <pc:sldLayoutMkLst>
            <pc:docMk/>
            <pc:sldMasterMk cId="1443285623" sldId="2147483660"/>
            <pc:sldLayoutMk cId="2765118817" sldId="2147483695"/>
          </pc:sldLayoutMkLst>
          <pc:picChg chg="mod">
            <ac:chgData name="Andrew Thoseby" userId="edd79587-936b-4486-8a1e-0d818a1c8781" providerId="ADAL" clId="{4955F1D9-425A-46DE-81E6-1B4BFD278878}" dt="2020-04-05T08:18:33.367" v="98" actId="1076"/>
            <ac:picMkLst>
              <pc:docMk/>
              <pc:sldMasterMk cId="1443285623" sldId="2147483660"/>
              <pc:sldLayoutMk cId="2765118817" sldId="2147483695"/>
              <ac:picMk id="4" creationId="{0B55828E-B723-4A14-8A79-EECC65BD27E7}"/>
            </ac:picMkLst>
          </pc:picChg>
          <pc:picChg chg="add mod">
            <ac:chgData name="Andrew Thoseby" userId="edd79587-936b-4486-8a1e-0d818a1c8781" providerId="ADAL" clId="{4955F1D9-425A-46DE-81E6-1B4BFD278878}" dt="2020-04-05T08:43:19.853" v="367"/>
            <ac:picMkLst>
              <pc:docMk/>
              <pc:sldMasterMk cId="1443285623" sldId="2147483660"/>
              <pc:sldLayoutMk cId="2765118817" sldId="2147483695"/>
              <ac:picMk id="8" creationId="{4B1D1274-10AB-415C-89D5-1BB18A1BAB2E}"/>
            </ac:picMkLst>
          </pc:picChg>
        </pc:sldLayoutChg>
        <pc:sldLayoutChg chg="addSp delSp modSp modTransition">
          <pc:chgData name="Andrew Thoseby" userId="edd79587-936b-4486-8a1e-0d818a1c8781" providerId="ADAL" clId="{4955F1D9-425A-46DE-81E6-1B4BFD278878}" dt="2020-04-06T00:06:31.375" v="405"/>
          <pc:sldLayoutMkLst>
            <pc:docMk/>
            <pc:sldMasterMk cId="1443285623" sldId="2147483660"/>
            <pc:sldLayoutMk cId="479521091" sldId="2147483696"/>
          </pc:sldLayoutMkLst>
          <pc:spChg chg="del">
            <ac:chgData name="Andrew Thoseby" userId="edd79587-936b-4486-8a1e-0d818a1c8781" providerId="ADAL" clId="{4955F1D9-425A-46DE-81E6-1B4BFD278878}" dt="2020-04-05T08:23:23.463" v="197" actId="478"/>
            <ac:spMkLst>
              <pc:docMk/>
              <pc:sldMasterMk cId="1443285623" sldId="2147483660"/>
              <pc:sldLayoutMk cId="479521091" sldId="2147483696"/>
              <ac:spMk id="3" creationId="{33144CC9-F89F-468C-B8D6-B410B8936D7C}"/>
            </ac:spMkLst>
          </pc:spChg>
          <pc:picChg chg="mod">
            <ac:chgData name="Andrew Thoseby" userId="edd79587-936b-4486-8a1e-0d818a1c8781" providerId="ADAL" clId="{4955F1D9-425A-46DE-81E6-1B4BFD278878}" dt="2020-04-05T08:18:52.306" v="111" actId="1076"/>
            <ac:picMkLst>
              <pc:docMk/>
              <pc:sldMasterMk cId="1443285623" sldId="2147483660"/>
              <pc:sldLayoutMk cId="479521091" sldId="2147483696"/>
              <ac:picMk id="9" creationId="{5CB09359-2942-4005-8897-18D71E5DCB3A}"/>
            </ac:picMkLst>
          </pc:picChg>
          <pc:picChg chg="add mod">
            <ac:chgData name="Andrew Thoseby" userId="edd79587-936b-4486-8a1e-0d818a1c8781" providerId="ADAL" clId="{4955F1D9-425A-46DE-81E6-1B4BFD278878}" dt="2020-04-05T08:41:52.312" v="362" actId="1076"/>
            <ac:picMkLst>
              <pc:docMk/>
              <pc:sldMasterMk cId="1443285623" sldId="2147483660"/>
              <pc:sldLayoutMk cId="479521091" sldId="2147483696"/>
              <ac:picMk id="10" creationId="{C9AF2D01-E099-48F2-9BFC-650B721A666B}"/>
            </ac:picMkLst>
          </pc:picChg>
        </pc:sldLayoutChg>
        <pc:sldLayoutChg chg="addSp delSp modSp modTransition">
          <pc:chgData name="Andrew Thoseby" userId="edd79587-936b-4486-8a1e-0d818a1c8781" providerId="ADAL" clId="{4955F1D9-425A-46DE-81E6-1B4BFD278878}" dt="2020-04-06T00:06:31.375" v="405"/>
          <pc:sldLayoutMkLst>
            <pc:docMk/>
            <pc:sldMasterMk cId="1443285623" sldId="2147483660"/>
            <pc:sldLayoutMk cId="3654831687" sldId="2147483697"/>
          </pc:sldLayoutMkLst>
          <pc:picChg chg="del mod">
            <ac:chgData name="Andrew Thoseby" userId="edd79587-936b-4486-8a1e-0d818a1c8781" providerId="ADAL" clId="{4955F1D9-425A-46DE-81E6-1B4BFD278878}" dt="2020-04-05T08:19:27.688" v="119" actId="478"/>
            <ac:picMkLst>
              <pc:docMk/>
              <pc:sldMasterMk cId="1443285623" sldId="2147483660"/>
              <pc:sldLayoutMk cId="3654831687" sldId="2147483697"/>
              <ac:picMk id="3" creationId="{B7E38BBD-0724-4E3F-BE44-7BEBFFFBEA6E}"/>
            </ac:picMkLst>
          </pc:picChg>
          <pc:picChg chg="add mod">
            <ac:chgData name="Andrew Thoseby" userId="edd79587-936b-4486-8a1e-0d818a1c8781" providerId="ADAL" clId="{4955F1D9-425A-46DE-81E6-1B4BFD278878}" dt="2020-04-05T08:43:09.311" v="366"/>
            <ac:picMkLst>
              <pc:docMk/>
              <pc:sldMasterMk cId="1443285623" sldId="2147483660"/>
              <pc:sldLayoutMk cId="3654831687" sldId="2147483697"/>
              <ac:picMk id="7" creationId="{DE7122F8-3A77-445E-9CB6-45579C9EE8B5}"/>
            </ac:picMkLst>
          </pc:picChg>
          <pc:picChg chg="add mod">
            <ac:chgData name="Andrew Thoseby" userId="edd79587-936b-4486-8a1e-0d818a1c8781" providerId="ADAL" clId="{4955F1D9-425A-46DE-81E6-1B4BFD278878}" dt="2020-04-05T08:21:16.958" v="137" actId="14100"/>
            <ac:picMkLst>
              <pc:docMk/>
              <pc:sldMasterMk cId="1443285623" sldId="2147483660"/>
              <pc:sldLayoutMk cId="3654831687" sldId="2147483697"/>
              <ac:picMk id="8" creationId="{842DC843-FE7E-45AC-BA2A-5745E061BAB1}"/>
            </ac:picMkLst>
          </pc:picChg>
        </pc:sldLayoutChg>
        <pc:sldLayoutChg chg="addSp modSp modTransition">
          <pc:chgData name="Andrew Thoseby" userId="edd79587-936b-4486-8a1e-0d818a1c8781" providerId="ADAL" clId="{4955F1D9-425A-46DE-81E6-1B4BFD278878}" dt="2020-04-06T00:06:31.375" v="405"/>
          <pc:sldLayoutMkLst>
            <pc:docMk/>
            <pc:sldMasterMk cId="1443285623" sldId="2147483660"/>
            <pc:sldLayoutMk cId="3636732330" sldId="2147483698"/>
          </pc:sldLayoutMkLst>
          <pc:picChg chg="mod">
            <ac:chgData name="Andrew Thoseby" userId="edd79587-936b-4486-8a1e-0d818a1c8781" providerId="ADAL" clId="{4955F1D9-425A-46DE-81E6-1B4BFD278878}" dt="2020-04-05T08:19:18.636" v="118" actId="14100"/>
            <ac:picMkLst>
              <pc:docMk/>
              <pc:sldMasterMk cId="1443285623" sldId="2147483660"/>
              <pc:sldLayoutMk cId="3636732330" sldId="2147483698"/>
              <ac:picMk id="7" creationId="{00000000-0000-0000-0000-000000000000}"/>
            </ac:picMkLst>
          </pc:picChg>
          <pc:picChg chg="add mod">
            <ac:chgData name="Andrew Thoseby" userId="edd79587-936b-4486-8a1e-0d818a1c8781" providerId="ADAL" clId="{4955F1D9-425A-46DE-81E6-1B4BFD278878}" dt="2020-04-05T08:42:36.054" v="364"/>
            <ac:picMkLst>
              <pc:docMk/>
              <pc:sldMasterMk cId="1443285623" sldId="2147483660"/>
              <pc:sldLayoutMk cId="3636732330" sldId="2147483698"/>
              <ac:picMk id="8" creationId="{DCDF018F-8DDC-45D3-89E2-E54AD41523BA}"/>
            </ac:picMkLst>
          </pc:pic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74A7BC6-DF10-417D-A31A-06D30D0F325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73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8446B3-8216-4B9D-8BEC-D177560388E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73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DD4411-B850-430E-9B7A-9AACC23A7E46}" type="datetimeFigureOut">
              <a:rPr lang="en-GB" smtClean="0"/>
              <a:t>06/04/2020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E48323-1CE2-4F1D-BF43-05E2BB2419E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46554"/>
            <a:ext cx="2971800" cy="4673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0D9D11-EB04-4A78-9109-2FA8CE055FC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846554"/>
            <a:ext cx="2971800" cy="4673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874945-6D50-4087-A6EF-14AC88A8F2B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076514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73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73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106D79-5EEC-4511-BC0A-A306A4A73D36}" type="datetimeFigureOut">
              <a:rPr lang="en-AU" smtClean="0"/>
              <a:t>6/04/2020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35000" y="1163638"/>
            <a:ext cx="5588000" cy="31432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82296"/>
            <a:ext cx="5486400" cy="366733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6554"/>
            <a:ext cx="2971800" cy="4673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46554"/>
            <a:ext cx="2971800" cy="4673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83E1BC-9E76-4D35-9B6B-0DB985917F4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357834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83E1BC-9E76-4D35-9B6B-0DB985917F44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315300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83E1BC-9E76-4D35-9B6B-0DB985917F44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909849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83E1BC-9E76-4D35-9B6B-0DB985917F44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626836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83E1BC-9E76-4D35-9B6B-0DB985917F44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75629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1stexecutive.com.au/" TargetMode="External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hyperlink" Target="www,1stexecutive.com.au" TargetMode="Externa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www.1stexecutive.com.au/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www.1stexecutive.com.au/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www.1stexecutive.com.au/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1stexecutive.com.au/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554E1EB-BD48-4DA3-8455-B9A14C54D5A0}"/>
              </a:ext>
            </a:extLst>
          </p:cNvPr>
          <p:cNvSpPr/>
          <p:nvPr userDrawn="1"/>
        </p:nvSpPr>
        <p:spPr>
          <a:xfrm>
            <a:off x="0" y="3647975"/>
            <a:ext cx="12192000" cy="3268463"/>
          </a:xfrm>
          <a:prstGeom prst="rect">
            <a:avLst/>
          </a:prstGeom>
          <a:solidFill>
            <a:srgbClr val="D7D8CA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197FCBE-6387-4B57-89F4-DD82C639BE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706" y="6270177"/>
            <a:ext cx="1304658" cy="367124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3AF3732F-CD53-4918-9BA7-9CDCDA1F74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59293" y="5987548"/>
            <a:ext cx="9073412" cy="855444"/>
          </a:xfrm>
        </p:spPr>
        <p:txBody>
          <a:bodyPr anchor="ctr"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  <a:latin typeface="Source Sans Pro" panose="020B05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4CB7AE-D4A0-41F0-A31D-C8F34C440C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9295" y="3721143"/>
            <a:ext cx="9073412" cy="2000400"/>
          </a:xfrm>
        </p:spPr>
        <p:txBody>
          <a:bodyPr anchor="ctr"/>
          <a:lstStyle>
            <a:lvl1pPr algn="ctr">
              <a:defRPr sz="6000">
                <a:solidFill>
                  <a:schemeClr val="tx1"/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pic>
        <p:nvPicPr>
          <p:cNvPr id="6" name="Picture 5" descr="A picture containing large, puzzle, food, many&#10;&#10;Description automatically generated">
            <a:extLst>
              <a:ext uri="{FF2B5EF4-FFF2-40B4-BE49-F238E27FC236}">
                <a16:creationId xmlns:a16="http://schemas.microsoft.com/office/drawing/2014/main" id="{0033AB4B-516D-4780-9C0D-959DB6F19E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2" b="10769"/>
          <a:stretch/>
        </p:blipFill>
        <p:spPr>
          <a:xfrm>
            <a:off x="0" y="-20258"/>
            <a:ext cx="12192000" cy="6863250"/>
          </a:xfrm>
          <a:prstGeom prst="rect">
            <a:avLst/>
          </a:prstGeom>
        </p:spPr>
      </p:pic>
      <p:pic>
        <p:nvPicPr>
          <p:cNvPr id="1026" name="Picture 2" descr="man standing in subway">
            <a:extLst>
              <a:ext uri="{FF2B5EF4-FFF2-40B4-BE49-F238E27FC236}">
                <a16:creationId xmlns:a16="http://schemas.microsoft.com/office/drawing/2014/main" id="{14ABB52A-1BCF-4F8B-8A7A-1B396A35D9C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3"/>
          <a:stretch/>
        </p:blipFill>
        <p:spPr bwMode="auto">
          <a:xfrm>
            <a:off x="0" y="-20259"/>
            <a:ext cx="12192000" cy="751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97266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575732" y="1549400"/>
            <a:ext cx="10837333" cy="502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575732" y="639763"/>
            <a:ext cx="10837333" cy="74877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400" b="1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 descr="A picture containing drawing, table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DE7122F8-3A77-445E-9CB6-45579C9EE8B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5676" y="5815697"/>
            <a:ext cx="633713" cy="6337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2DC843-FE7E-45AC-BA2A-5745E061BAB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4535" y="6132554"/>
            <a:ext cx="2018488" cy="346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831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575732" y="1549400"/>
            <a:ext cx="10837333" cy="5029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9595" y="6111089"/>
            <a:ext cx="2143428" cy="368247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575732" y="639763"/>
            <a:ext cx="10837333" cy="74877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400" b="1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 descr="A picture containing drawing, table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DCDF018F-8DDC-45D3-89E2-E54AD41523B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084" y="5901380"/>
            <a:ext cx="633713" cy="633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732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A1E4370-E994-4AD6-AAF3-E184E2AA08B6}"/>
              </a:ext>
            </a:extLst>
          </p:cNvPr>
          <p:cNvSpPr/>
          <p:nvPr userDrawn="1"/>
        </p:nvSpPr>
        <p:spPr>
          <a:xfrm>
            <a:off x="7257448" y="0"/>
            <a:ext cx="4946756" cy="6858000"/>
          </a:xfrm>
          <a:prstGeom prst="rect">
            <a:avLst/>
          </a:prstGeom>
          <a:solidFill>
            <a:srgbClr val="0F37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E81AC4-3E2C-4649-B050-B2402EA55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371" y="390763"/>
            <a:ext cx="5483170" cy="1325563"/>
          </a:xfrm>
        </p:spPr>
        <p:txBody>
          <a:bodyPr>
            <a:noAutofit/>
          </a:bodyPr>
          <a:lstStyle>
            <a:lvl1pPr>
              <a:defRPr lang="en-AU" sz="44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A744382-8F5D-41A3-95DE-9157340FBE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0371" y="1914831"/>
            <a:ext cx="5483170" cy="4552405"/>
          </a:xfrm>
        </p:spPr>
        <p:txBody>
          <a:bodyPr>
            <a:noAutofit/>
          </a:bodyPr>
          <a:lstStyle>
            <a:lvl1pPr>
              <a:defRPr lang="en-US" sz="2800" b="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Edit Sub Title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DD62E89-FABB-488D-841E-3FB6EF5E47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283" y="6221993"/>
            <a:ext cx="1304658" cy="367124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361B88-EAFB-43D7-839E-F158F857624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708453" y="1853992"/>
            <a:ext cx="4154488" cy="14954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>
              <a:defRPr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>
              <a:defRPr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>
              <a:defRPr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4pPr>
            <a:lvl5pPr>
              <a:defRPr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08064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A1E4370-E994-4AD6-AAF3-E184E2AA08B6}"/>
              </a:ext>
            </a:extLst>
          </p:cNvPr>
          <p:cNvSpPr/>
          <p:nvPr userDrawn="1"/>
        </p:nvSpPr>
        <p:spPr>
          <a:xfrm>
            <a:off x="7257448" y="0"/>
            <a:ext cx="4946756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E81AC4-3E2C-4649-B050-B2402EA55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371" y="390763"/>
            <a:ext cx="5483170" cy="1325563"/>
          </a:xfrm>
        </p:spPr>
        <p:txBody>
          <a:bodyPr>
            <a:noAutofit/>
          </a:bodyPr>
          <a:lstStyle>
            <a:lvl1pPr>
              <a:defRPr lang="en-AU" sz="44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A744382-8F5D-41A3-95DE-9157340FBE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0371" y="1914831"/>
            <a:ext cx="5483170" cy="4552405"/>
          </a:xfrm>
        </p:spPr>
        <p:txBody>
          <a:bodyPr>
            <a:noAutofit/>
          </a:bodyPr>
          <a:lstStyle>
            <a:lvl1pPr>
              <a:defRPr lang="en-US" sz="2800" b="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Edit Sub Title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DD62E89-FABB-488D-841E-3FB6EF5E47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283" y="6221993"/>
            <a:ext cx="1304658" cy="367124"/>
          </a:xfrm>
          <a:prstGeom prst="rect">
            <a:avLst/>
          </a:prstGeom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09CC49A6-4D23-43AE-A23C-56D007EF6D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708453" y="1853992"/>
            <a:ext cx="4154488" cy="14954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>
              <a:defRPr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>
              <a:defRPr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>
              <a:defRPr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4pPr>
            <a:lvl5pPr>
              <a:defRPr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380408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26F9A-615E-43AF-8050-0E0D72DEAE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This slide is left intentionally blank for use with full screen embedded videos</a:t>
            </a:r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23BAF0-D9CB-42D7-806C-7AC533A0FB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9595" y="6111089"/>
            <a:ext cx="2143428" cy="36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8258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71CE0-4716-4FF3-8B53-469E6049F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5438" y="296103"/>
            <a:ext cx="10515600" cy="737282"/>
          </a:xfrm>
        </p:spPr>
        <p:txBody>
          <a:bodyPr/>
          <a:lstStyle>
            <a:lvl1pPr>
              <a:defRPr lang="en-US" sz="5400" b="1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body style</a:t>
            </a:r>
            <a:endParaRPr lang="en-AU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42263A0-123F-4EF2-91BB-DD58A2D3556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5288" y="1376363"/>
            <a:ext cx="10515600" cy="403225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pic>
        <p:nvPicPr>
          <p:cNvPr id="5" name="Picture 4" descr="A picture containing drawing, table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6E0179B2-2353-4C41-912F-A2E04165DA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9180" y="6112307"/>
            <a:ext cx="633713" cy="6337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FA1F20-DE59-4B46-A12F-69D954E80EC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3793" y="6377773"/>
            <a:ext cx="2143428" cy="36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231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71CE0-4716-4FF3-8B53-469E6049F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5438" y="296103"/>
            <a:ext cx="2202484" cy="737282"/>
          </a:xfrm>
        </p:spPr>
        <p:txBody>
          <a:bodyPr>
            <a:noAutofit/>
          </a:bodyPr>
          <a:lstStyle>
            <a:lvl1pPr>
              <a:defRPr lang="en-US" sz="3600" b="1" kern="1200" dirty="0" smtClean="0">
                <a:solidFill>
                  <a:srgbClr val="C00000"/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</a:lstStyle>
          <a:p>
            <a:r>
              <a:rPr lang="en-US" dirty="0"/>
              <a:t>Exercise</a:t>
            </a:r>
            <a:endParaRPr lang="en-AU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42263A0-123F-4EF2-91BB-DD58A2D3556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5288" y="1376363"/>
            <a:ext cx="10515600" cy="403225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86CFF3-F932-422A-A801-B3F256CE060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43200" y="296103"/>
            <a:ext cx="8167688" cy="736600"/>
          </a:xfrm>
        </p:spPr>
        <p:txBody>
          <a:bodyPr wrap="square"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lang="en-US" sz="3600" b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Edit text styles Master</a:t>
            </a:r>
          </a:p>
        </p:txBody>
      </p:sp>
      <p:pic>
        <p:nvPicPr>
          <p:cNvPr id="7" name="Picture 6" descr="A picture containing drawing, table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82D22B98-19BC-46BF-A570-416D12BED04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1261" y="6060916"/>
            <a:ext cx="633713" cy="6337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62FEB6C-D893-4AAA-9034-4F92FE1C6CF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9060" y="6377773"/>
            <a:ext cx="2143428" cy="36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825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71CE0-4716-4FF3-8B53-469E6049F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5438" y="441304"/>
            <a:ext cx="10515600" cy="737282"/>
          </a:xfrm>
        </p:spPr>
        <p:txBody>
          <a:bodyPr/>
          <a:lstStyle>
            <a:lvl1pPr>
              <a:defRPr lang="en-US" sz="5400" b="1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body style</a:t>
            </a:r>
            <a:endParaRPr lang="en-AU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6270A94-7619-4ADD-B670-E850BF16A13D}"/>
              </a:ext>
            </a:extLst>
          </p:cNvPr>
          <p:cNvSpPr/>
          <p:nvPr userDrawn="1"/>
        </p:nvSpPr>
        <p:spPr>
          <a:xfrm>
            <a:off x="4256773" y="1520792"/>
            <a:ext cx="3724977" cy="4312118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tx1">
                  <a:lumMod val="85000"/>
                  <a:lumOff val="15000"/>
                </a:schemeClr>
              </a:solidFill>
              <a:latin typeface="Source Sans Pro" panose="020B0503030403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75D0EC6-DDFB-416D-9833-2534A6B2DFCA}"/>
              </a:ext>
            </a:extLst>
          </p:cNvPr>
          <p:cNvSpPr/>
          <p:nvPr userDrawn="1"/>
        </p:nvSpPr>
        <p:spPr>
          <a:xfrm>
            <a:off x="8118108" y="1520792"/>
            <a:ext cx="3724977" cy="4312118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tx1">
                  <a:lumMod val="85000"/>
                  <a:lumOff val="15000"/>
                </a:schemeClr>
              </a:solidFill>
              <a:latin typeface="Source Sans Pro" panose="020B0503030403020204" pitchFamily="34" charset="0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D273E4-B469-4FF4-863D-36FE5D91C2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5288" y="1520825"/>
            <a:ext cx="3725862" cy="4311650"/>
          </a:xfrm>
          <a:ln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>
              <a:buFontTx/>
              <a:buNone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0"/>
              </a:defRPr>
            </a:lvl1pPr>
            <a:lvl2pPr marL="457200" indent="0">
              <a:buNone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0"/>
              </a:defRPr>
            </a:lvl2pPr>
            <a:lvl3pPr marL="914400" indent="0">
              <a:buNone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0"/>
              </a:defRPr>
            </a:lvl3pPr>
            <a:lvl4pPr marL="1371600" indent="0">
              <a:buNone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0"/>
              </a:defRPr>
            </a:lvl4pPr>
            <a:lvl5pPr marL="1828800" indent="0">
              <a:buNone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69AB3C5F-3423-4E18-8F27-DCEAC255797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117665" y="1520825"/>
            <a:ext cx="3725862" cy="431165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0"/>
              </a:defRPr>
            </a:lvl1pPr>
            <a:lvl2pPr marL="457200" indent="0">
              <a:buNone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0"/>
              </a:defRPr>
            </a:lvl2pPr>
            <a:lvl3pPr marL="914400" indent="0">
              <a:buNone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0"/>
              </a:defRPr>
            </a:lvl3pPr>
            <a:lvl4pPr marL="1371600" indent="0">
              <a:buNone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0"/>
              </a:defRPr>
            </a:lvl4pPr>
            <a:lvl5pPr marL="1828800" indent="0">
              <a:buNone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pic>
        <p:nvPicPr>
          <p:cNvPr id="10" name="Picture 9" descr="A picture containing drawing, table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B16DE97D-CA49-4611-A803-AAADED16FD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696" y="6112162"/>
            <a:ext cx="633713" cy="63371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5054E3B-332E-4D39-9D3D-0E74BF996F5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9595" y="6429019"/>
            <a:ext cx="2143428" cy="36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402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EF4B666-5986-40CE-B55F-EC8FC34C8CD3}"/>
              </a:ext>
            </a:extLst>
          </p:cNvPr>
          <p:cNvSpPr/>
          <p:nvPr userDrawn="1"/>
        </p:nvSpPr>
        <p:spPr>
          <a:xfrm>
            <a:off x="96253" y="86627"/>
            <a:ext cx="12012328" cy="666068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F71CE0-4716-4FF3-8B53-469E6049F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905793"/>
            <a:ext cx="12192000" cy="984819"/>
          </a:xfrm>
        </p:spPr>
        <p:txBody>
          <a:bodyPr>
            <a:noAutofit/>
          </a:bodyPr>
          <a:lstStyle>
            <a:lvl1pPr algn="ctr">
              <a:defRPr sz="600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US" dirty="0"/>
              <a:t>CLOSING REMARKS</a:t>
            </a:r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55828E-B723-4A14-8A79-EECC65BD27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937" y="6196624"/>
            <a:ext cx="1304658" cy="36712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376747E-5787-41ED-A0AA-1BDC87BA3705}"/>
              </a:ext>
            </a:extLst>
          </p:cNvPr>
          <p:cNvSpPr/>
          <p:nvPr userDrawn="1"/>
        </p:nvSpPr>
        <p:spPr>
          <a:xfrm>
            <a:off x="2290813" y="3106699"/>
            <a:ext cx="7623208" cy="1840294"/>
          </a:xfrm>
          <a:prstGeom prst="rect">
            <a:avLst/>
          </a:prstGeom>
          <a:solidFill>
            <a:schemeClr val="bg1">
              <a:lumMod val="50000"/>
              <a:lumOff val="5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55600" lvl="0" indent="0"/>
            <a:endParaRPr lang="en-AU" sz="5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84675A-8827-45EF-B5F1-E941D090E702}"/>
              </a:ext>
            </a:extLst>
          </p:cNvPr>
          <p:cNvSpPr txBox="1"/>
          <p:nvPr userDrawn="1"/>
        </p:nvSpPr>
        <p:spPr>
          <a:xfrm>
            <a:off x="2290812" y="2998656"/>
            <a:ext cx="7610375" cy="184029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endParaRPr lang="en-AU" sz="5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B7472E3-6570-4563-BC5B-B8DD2907AA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44899" y="3107079"/>
            <a:ext cx="7497997" cy="1839913"/>
          </a:xfrm>
        </p:spPr>
        <p:txBody>
          <a:bodyPr anchor="ctr"/>
          <a:lstStyle>
            <a:lvl1pPr marL="0" indent="0">
              <a:buFontTx/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8" name="Picture 7" descr="A picture containing drawing, table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4B1D1274-10AB-415C-89D5-1BB18A1BAB2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231" y="5946576"/>
            <a:ext cx="633713" cy="633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1188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581E8C4-36D1-414D-9EBD-867949F18381}"/>
              </a:ext>
            </a:extLst>
          </p:cNvPr>
          <p:cNvSpPr/>
          <p:nvPr userDrawn="1"/>
        </p:nvSpPr>
        <p:spPr>
          <a:xfrm>
            <a:off x="0" y="0"/>
            <a:ext cx="12244710" cy="6858000"/>
          </a:xfrm>
          <a:prstGeom prst="rect">
            <a:avLst/>
          </a:prstGeom>
          <a:solidFill>
            <a:srgbClr val="0F3774"/>
          </a:solidFill>
          <a:ln>
            <a:solidFill>
              <a:srgbClr val="0F37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76747E-5787-41ED-A0AA-1BDC87BA3705}"/>
              </a:ext>
            </a:extLst>
          </p:cNvPr>
          <p:cNvSpPr/>
          <p:nvPr userDrawn="1"/>
        </p:nvSpPr>
        <p:spPr>
          <a:xfrm>
            <a:off x="2602030" y="2444180"/>
            <a:ext cx="6987940" cy="9848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55600" lvl="0" indent="0"/>
            <a:endParaRPr lang="en-AU" sz="5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F71CE0-4716-4FF3-8B53-469E6049F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45893" y="1794699"/>
            <a:ext cx="8579976" cy="984819"/>
          </a:xfrm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AU" sz="6000" b="1" kern="12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</a:defRPr>
            </a:lvl1pPr>
          </a:lstStyle>
          <a:p>
            <a:r>
              <a:rPr lang="en-US" dirty="0"/>
              <a:t>CLOSING REMARKS</a:t>
            </a:r>
            <a:endParaRPr lang="en-AU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D395045-22EE-461C-A864-9F45EA0DEAA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24701" y="3065623"/>
            <a:ext cx="6988175" cy="1655762"/>
          </a:xfrm>
        </p:spPr>
        <p:txBody>
          <a:bodyPr>
            <a:noAutofit/>
          </a:bodyPr>
          <a:lstStyle>
            <a:lvl1pPr marL="0" indent="0">
              <a:buFontTx/>
              <a:buNone/>
              <a:defRPr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CB09359-2942-4005-8897-18D71E5DCB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7717" y="6296847"/>
            <a:ext cx="1304658" cy="367124"/>
          </a:xfrm>
          <a:prstGeom prst="rect">
            <a:avLst/>
          </a:prstGeom>
        </p:spPr>
      </p:pic>
      <p:pic>
        <p:nvPicPr>
          <p:cNvPr id="10" name="Picture 9" descr="A picture containing drawing, table&#10;&#10;Description automatically generated">
            <a:extLst>
              <a:ext uri="{FF2B5EF4-FFF2-40B4-BE49-F238E27FC236}">
                <a16:creationId xmlns:a16="http://schemas.microsoft.com/office/drawing/2014/main" id="{C9AF2D01-E099-48F2-9BFC-650B721A666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76" y="6030258"/>
            <a:ext cx="633713" cy="633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5210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628FAB-1992-4B31-A2CF-F94ABA8A9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9D0CC2-713E-44B7-A650-08F2FD1718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36920A-51C9-49B3-80C0-91BE93CE9C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9C52F0-0DC3-4231-9C3C-F1AC62FC1DC1}" type="datetimeFigureOut">
              <a:rPr lang="en-AU" smtClean="0"/>
              <a:t>6/04/2020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D85A76-3D05-40BB-ABCD-F198D721E7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D7C084-CE3E-45D1-8E6C-3910A7CC5E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D6A760-F4A6-413A-811E-6A5C78219B94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43285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86" r:id="rId2"/>
    <p:sldLayoutId id="2147483687" r:id="rId3"/>
    <p:sldLayoutId id="2147483690" r:id="rId4"/>
    <p:sldLayoutId id="2147483691" r:id="rId5"/>
    <p:sldLayoutId id="2147483692" r:id="rId6"/>
    <p:sldLayoutId id="2147483693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7.pn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7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7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7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microsoft.com/office/2007/relationships/media" Target="../media/media6.m4a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9.jp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7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7.png"/><Relationship Id="rId5" Type="http://schemas.openxmlformats.org/officeDocument/2006/relationships/hyperlink" Target="http://www.1stexecutive.com.au/" TargetMode="External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B469D52-2421-42A0-B92D-4C2035B67C70}"/>
              </a:ext>
            </a:extLst>
          </p:cNvPr>
          <p:cNvSpPr/>
          <p:nvPr/>
        </p:nvSpPr>
        <p:spPr>
          <a:xfrm>
            <a:off x="0" y="-84222"/>
            <a:ext cx="12192000" cy="2454441"/>
          </a:xfrm>
          <a:prstGeom prst="rect">
            <a:avLst/>
          </a:prstGeom>
          <a:solidFill>
            <a:srgbClr val="D7D8CA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92B805-4AE6-4148-A29A-D3FA5BF474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59294" y="1107416"/>
            <a:ext cx="9073412" cy="113246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Developing your plan to survive, revive and prosper in 2020</a:t>
            </a:r>
          </a:p>
          <a:p>
            <a:r>
              <a:rPr lang="en-US" sz="2400" dirty="0">
                <a:solidFill>
                  <a:schemeClr val="bg1"/>
                </a:solidFill>
              </a:rPr>
              <a:t>Andrew Thoseby and Suzanne Whitmarsh – 1</a:t>
            </a:r>
            <a:r>
              <a:rPr lang="en-US" sz="2400" baseline="30000" dirty="0">
                <a:solidFill>
                  <a:schemeClr val="bg1"/>
                </a:solidFill>
              </a:rPr>
              <a:t>st</a:t>
            </a:r>
            <a:r>
              <a:rPr lang="en-US" sz="2400" dirty="0">
                <a:solidFill>
                  <a:schemeClr val="bg1"/>
                </a:solidFill>
              </a:rPr>
              <a:t> Executive</a:t>
            </a:r>
            <a:endParaRPr lang="en-AU" sz="2400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CDFF82-02D2-4D64-A400-9F0E49393A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9294" y="174112"/>
            <a:ext cx="9073412" cy="113246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COVID-19 DISASTER PLAN</a:t>
            </a:r>
            <a:endParaRPr lang="en-A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 descr="A picture containing drawing, table&#10;&#10;Description automatically generated">
            <a:extLst>
              <a:ext uri="{FF2B5EF4-FFF2-40B4-BE49-F238E27FC236}">
                <a16:creationId xmlns:a16="http://schemas.microsoft.com/office/drawing/2014/main" id="{C3F790A9-4694-468A-9E3C-3017AC1A7B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4507" y="6154471"/>
            <a:ext cx="703529" cy="703529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9FDCA9B-F8FC-4BF6-B0E6-090B86C931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3631" y="634616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759243"/>
      </p:ext>
    </p:extLst>
  </p:cSld>
  <p:clrMapOvr>
    <a:masterClrMapping/>
  </p:clrMapOvr>
  <p:transition spd="slow" advClick="0" advTm="205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6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2AAE7981-2A05-4579-819B-E44DD10F8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395" y="1394262"/>
            <a:ext cx="6126780" cy="4701738"/>
          </a:xfrm>
          <a:prstGeom prst="rect">
            <a:avLst/>
          </a:prstGeom>
          <a:solidFill>
            <a:srgbClr val="CA224E"/>
          </a:solidFill>
          <a:ln>
            <a:noFill/>
          </a:ln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7C18EC6-ACA2-4076-9713-DA3F00A9A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438" y="296102"/>
            <a:ext cx="10515600" cy="1354833"/>
          </a:xfrm>
        </p:spPr>
        <p:txBody>
          <a:bodyPr>
            <a:noAutofit/>
          </a:bodyPr>
          <a:lstStyle/>
          <a:p>
            <a:r>
              <a:rPr lang="en-US" sz="4800" dirty="0"/>
              <a:t>The Disaster Planning Framework </a:t>
            </a:r>
            <a:br>
              <a:rPr lang="en-US" sz="4800" dirty="0"/>
            </a:br>
            <a:endParaRPr lang="en-AU" sz="4800" dirty="0">
              <a:solidFill>
                <a:srgbClr val="0070C0"/>
              </a:solidFill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A723136-2BFA-45D9-8E00-A35D4E7E94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0607" y="615549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753907"/>
      </p:ext>
    </p:extLst>
  </p:cSld>
  <p:clrMapOvr>
    <a:masterClrMapping/>
  </p:clrMapOvr>
  <p:transition spd="slow" advClick="0" advTm="19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01F5A-C821-4E32-B5CA-191834B20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NOW</a:t>
            </a:r>
            <a:r>
              <a:rPr lang="en-US" sz="4800" dirty="0"/>
              <a:t> Analysis</a:t>
            </a:r>
            <a:endParaRPr lang="en-AU" sz="4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00B76C-AC83-4891-AF67-03C96D3F08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5288" y="1376363"/>
            <a:ext cx="7337698" cy="4422858"/>
          </a:xfrm>
        </p:spPr>
        <p:txBody>
          <a:bodyPr/>
          <a:lstStyle/>
          <a:p>
            <a:r>
              <a:rPr lang="en-US" dirty="0"/>
              <a:t>Diagnostics to measure where we are NOW</a:t>
            </a:r>
          </a:p>
          <a:p>
            <a:r>
              <a:rPr lang="en-US" dirty="0"/>
              <a:t>Mindmap the key issues including what are: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Key Issues from the diagnostics?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Key challenges the leaders can identify?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Specific urgent concerns in the short term?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What are potential opportunities in this situation?</a:t>
            </a:r>
          </a:p>
          <a:p>
            <a:pPr marL="0" indent="0">
              <a:buNone/>
            </a:pPr>
            <a:endParaRPr lang="en-AU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29EFC23-4C65-4680-BA8F-F1F13A22C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9436" y="1376364"/>
            <a:ext cx="3147276" cy="2415244"/>
          </a:xfrm>
          <a:prstGeom prst="rect">
            <a:avLst/>
          </a:prstGeom>
          <a:solidFill>
            <a:srgbClr val="CA224E"/>
          </a:solidFill>
          <a:ln>
            <a:noFill/>
          </a:ln>
          <a:effectLst/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FB042F3-B174-4BB6-BC1F-2C6516BA14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3631" y="615549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504082"/>
      </p:ext>
    </p:extLst>
  </p:cSld>
  <p:clrMapOvr>
    <a:masterClrMapping/>
  </p:clrMapOvr>
  <p:transition spd="slow" advClick="0" advTm="302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950B4-E573-4E24-A942-1330D7C83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dirty="0">
                <a:solidFill>
                  <a:srgbClr val="00B050"/>
                </a:solidFill>
              </a:rPr>
              <a:t>WHERE</a:t>
            </a:r>
            <a:r>
              <a:rPr lang="en-US" sz="4800" dirty="0"/>
              <a:t> Analysis</a:t>
            </a:r>
            <a:endParaRPr lang="en-AU" sz="4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9776DE-CD72-48C1-91CA-68386B5C83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5288" y="1376363"/>
            <a:ext cx="7187926" cy="492818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What is the current vision for the business?</a:t>
            </a:r>
          </a:p>
          <a:p>
            <a:r>
              <a:rPr lang="en-US" dirty="0"/>
              <a:t>How is COVID-19 impacting that vision?</a:t>
            </a:r>
          </a:p>
          <a:p>
            <a:r>
              <a:rPr lang="en-US" dirty="0"/>
              <a:t>What are the potential three scenarios: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Low severity </a:t>
            </a:r>
            <a:r>
              <a:rPr lang="en-US" sz="1800" dirty="0"/>
              <a:t>– minimal disruption, business as usual</a:t>
            </a:r>
            <a:endParaRPr lang="en-US" sz="2000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Medium severity </a:t>
            </a:r>
            <a:r>
              <a:rPr lang="en-US" sz="1800" dirty="0"/>
              <a:t>– impacts 10-20% revenue, cash, capacity, lots of risks</a:t>
            </a:r>
            <a:endParaRPr lang="en-US" sz="2000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High severity </a:t>
            </a:r>
            <a:r>
              <a:rPr lang="en-US" sz="1800" dirty="0"/>
              <a:t>– a disaster over 50% revenue loss</a:t>
            </a:r>
            <a:endParaRPr lang="en-US" dirty="0"/>
          </a:p>
          <a:p>
            <a:r>
              <a:rPr lang="en-US" dirty="0"/>
              <a:t>Use the PESTEL factors (Political, Economical, Social, Technological, Environment, Legal) to make sure everything is considered in each scenario that could occur</a:t>
            </a:r>
            <a:endParaRPr lang="en-AU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6D2ADD9-E0AD-4A20-9D20-4BA08560AE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9436" y="1376364"/>
            <a:ext cx="3147276" cy="2415244"/>
          </a:xfrm>
          <a:prstGeom prst="rect">
            <a:avLst/>
          </a:prstGeom>
          <a:solidFill>
            <a:srgbClr val="CA224E"/>
          </a:solidFill>
          <a:ln>
            <a:noFill/>
          </a:ln>
          <a:effectLst/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C800173-98E2-4E6D-A1FA-273D5CBD30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7077" y="615549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717551"/>
      </p:ext>
    </p:extLst>
  </p:cSld>
  <p:clrMapOvr>
    <a:masterClrMapping/>
  </p:clrMapOvr>
  <p:transition spd="slow" advClick="0" advTm="6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7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1EEBA-0EA1-41A4-9119-65CE4A5EA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438" y="296103"/>
            <a:ext cx="11176452" cy="73728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rgbClr val="0070C0"/>
                </a:solidFill>
              </a:rPr>
              <a:t>HOW</a:t>
            </a:r>
            <a:r>
              <a:rPr lang="en-US" sz="4800" dirty="0"/>
              <a:t> to respond to COVID-19 scenarios</a:t>
            </a:r>
            <a:endParaRPr lang="en-AU" sz="4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D7797-958C-4E41-9D1D-8C5BE5195ED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5288" y="1376363"/>
            <a:ext cx="7108995" cy="488005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Is the plan capable of success under each of the three scenarios? What could stop us? </a:t>
            </a:r>
            <a:r>
              <a:rPr lang="en-US" i="1" dirty="0"/>
              <a:t>Change Success model</a:t>
            </a:r>
          </a:p>
          <a:p>
            <a:r>
              <a:rPr lang="en-US" dirty="0"/>
              <a:t>What are the key urgent issues for the next 7-30 days we need to work on immediately?</a:t>
            </a:r>
          </a:p>
          <a:p>
            <a:r>
              <a:rPr lang="en-US" dirty="0"/>
              <a:t>If the severity escalates what will we do?</a:t>
            </a:r>
          </a:p>
          <a:p>
            <a:r>
              <a:rPr lang="en-US" b="1" dirty="0"/>
              <a:t>Risk:</a:t>
            </a:r>
            <a:r>
              <a:rPr lang="en-US" dirty="0"/>
              <a:t> What are the risks and how do we mitigate them? </a:t>
            </a:r>
            <a:r>
              <a:rPr lang="en-US" i="1" dirty="0"/>
              <a:t>FMEA Tool</a:t>
            </a:r>
          </a:p>
          <a:p>
            <a:r>
              <a:rPr lang="en-US" b="1" dirty="0"/>
              <a:t>Waste:</a:t>
            </a:r>
            <a:r>
              <a:rPr lang="en-US" dirty="0"/>
              <a:t> How much cost to we need to potentially remove and where? </a:t>
            </a:r>
            <a:r>
              <a:rPr lang="en-US" i="1" dirty="0"/>
              <a:t>Profit/Waste tools</a:t>
            </a:r>
          </a:p>
          <a:p>
            <a:r>
              <a:rPr lang="en-US" b="1" dirty="0"/>
              <a:t>Growth:</a:t>
            </a:r>
            <a:r>
              <a:rPr lang="en-US" dirty="0"/>
              <a:t> Are there opportunities to grow? </a:t>
            </a:r>
            <a:r>
              <a:rPr lang="en-US" i="1" dirty="0"/>
              <a:t>Growth model, product portfolio and Force Field analysis tools</a:t>
            </a:r>
          </a:p>
          <a:p>
            <a:endParaRPr lang="en-US" dirty="0"/>
          </a:p>
          <a:p>
            <a:endParaRPr lang="en-US" dirty="0"/>
          </a:p>
          <a:p>
            <a:endParaRPr lang="en-AU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871C0B87-3483-4068-B317-7A7CBC553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9436" y="1376364"/>
            <a:ext cx="3147276" cy="2415244"/>
          </a:xfrm>
          <a:prstGeom prst="rect">
            <a:avLst/>
          </a:prstGeom>
          <a:solidFill>
            <a:srgbClr val="CA224E"/>
          </a:solidFill>
          <a:ln>
            <a:noFill/>
          </a:ln>
          <a:effectLst/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1780DFF-0092-4F19-8376-9C8583EA57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3969" y="618480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642903"/>
      </p:ext>
    </p:extLst>
  </p:cSld>
  <p:clrMapOvr>
    <a:masterClrMapping/>
  </p:clrMapOvr>
  <p:transition spd="slow" advClick="0" advTm="8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3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803DF-5EEC-4C7D-B812-9CE85B905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290" y="3710611"/>
            <a:ext cx="4331619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>
                <a:solidFill>
                  <a:schemeClr val="tx1"/>
                </a:solidFill>
                <a:ea typeface="+mj-ea"/>
                <a:cs typeface="+mj-cs"/>
              </a:rPr>
              <a:t>Documenting The Plan</a:t>
            </a:r>
          </a:p>
        </p:txBody>
      </p:sp>
      <p:pic>
        <p:nvPicPr>
          <p:cNvPr id="4" name="Picture 3" descr="A picture containing table&#10;&#10;Description automatically generated">
            <a:extLst>
              <a:ext uri="{FF2B5EF4-FFF2-40B4-BE49-F238E27FC236}">
                <a16:creationId xmlns:a16="http://schemas.microsoft.com/office/drawing/2014/main" id="{10523B55-EF1C-4475-8671-2D37D23405F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65" b="22839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FFB143-FB0C-4CDE-ACDD-51C342F783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42610" y="3710612"/>
            <a:ext cx="7787100" cy="2452687"/>
          </a:xfrm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The objective is to collect all the core actions into a clear one page plan for next 30 days. The process can be repeated after that</a:t>
            </a:r>
          </a:p>
          <a:p>
            <a:r>
              <a:rPr lang="en-US" sz="2000" dirty="0">
                <a:solidFill>
                  <a:schemeClr val="tx1"/>
                </a:solidFill>
              </a:rPr>
              <a:t>Ensure we can keep the plan current at all times and may need weekly reviews</a:t>
            </a:r>
          </a:p>
          <a:p>
            <a:r>
              <a:rPr lang="en-US" sz="2000" dirty="0">
                <a:solidFill>
                  <a:schemeClr val="tx1"/>
                </a:solidFill>
              </a:rPr>
              <a:t>We need to communicate the plan to all</a:t>
            </a:r>
          </a:p>
          <a:p>
            <a:r>
              <a:rPr lang="en-US" sz="2000" dirty="0">
                <a:solidFill>
                  <a:schemeClr val="tx1"/>
                </a:solidFill>
              </a:rPr>
              <a:t>Objective and Key Results (OKR’s) or KPI’s for accountability for all actions</a:t>
            </a:r>
          </a:p>
          <a:p>
            <a:r>
              <a:rPr lang="en-US" sz="2000" dirty="0">
                <a:solidFill>
                  <a:schemeClr val="tx1"/>
                </a:solidFill>
              </a:rPr>
              <a:t>Prepare to “pivot” or strategy or model as we get more insight on the issues</a:t>
            </a:r>
          </a:p>
          <a:p>
            <a:r>
              <a:rPr lang="en-US" sz="2000" dirty="0">
                <a:solidFill>
                  <a:schemeClr val="tx1"/>
                </a:solidFill>
              </a:rPr>
              <a:t>Lock in accountability loops between you and us as your Trusted Advisor (to help you navigate through the next few months closely) </a:t>
            </a:r>
          </a:p>
        </p:txBody>
      </p: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1D691F7-70CF-4F5B-B230-193945CC5A1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0172.947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2093" y="616329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355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40000">
        <p:wipe/>
      </p:transition>
    </mc:Choice>
    <mc:Fallback>
      <p:transition advClick="0" advTm="40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4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air of white lace-up shoes">
            <a:extLst>
              <a:ext uri="{FF2B5EF4-FFF2-40B4-BE49-F238E27FC236}">
                <a16:creationId xmlns:a16="http://schemas.microsoft.com/office/drawing/2014/main" id="{FED66CC0-8551-4261-AA37-AA936EED6C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 bwMode="auto">
          <a:xfrm>
            <a:off x="-1" y="10"/>
            <a:ext cx="1219200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6E2617-797C-4E9E-8E3E-A6D89B291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dirty="0">
                <a:solidFill>
                  <a:schemeClr val="tx1"/>
                </a:solidFill>
                <a:ea typeface="+mj-ea"/>
                <a:cs typeface="+mj-cs"/>
              </a:rPr>
              <a:t>Next Steps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FF2F42-DE49-42E9-A6EA-68BF96E7373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5516" y="3417573"/>
            <a:ext cx="5177452" cy="318776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Set a time, place and format (F2F or virtual) for our next catch-up</a:t>
            </a:r>
          </a:p>
          <a:p>
            <a:r>
              <a:rPr lang="en-US" sz="2000" dirty="0">
                <a:solidFill>
                  <a:schemeClr val="tx1"/>
                </a:solidFill>
              </a:rPr>
              <a:t>Decide on who will be involved</a:t>
            </a:r>
          </a:p>
          <a:p>
            <a:r>
              <a:rPr lang="en-US" sz="2000" dirty="0">
                <a:solidFill>
                  <a:schemeClr val="tx1"/>
                </a:solidFill>
              </a:rPr>
              <a:t>Review the plan weekly adapting and pivoting as we go</a:t>
            </a:r>
          </a:p>
          <a:p>
            <a:r>
              <a:rPr lang="en-US" sz="2000" dirty="0">
                <a:solidFill>
                  <a:schemeClr val="tx1"/>
                </a:solidFill>
              </a:rPr>
              <a:t>Survive and prosper!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1980714-483A-4F45-9C63-6D95E1D33E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11367" y="61298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771367"/>
      </p:ext>
    </p:extLst>
  </p:cSld>
  <p:clrMapOvr>
    <a:masterClrMapping/>
  </p:clrMapOvr>
  <p:transition spd="slow" advClick="0" advTm="26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FE09E-9D2C-4258-BE84-08D673C14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 Details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02B5D0-0E66-4A2B-8AB0-D1D2E689DA5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74984" y="2938433"/>
            <a:ext cx="4431323" cy="2233208"/>
          </a:xfrm>
        </p:spPr>
        <p:txBody>
          <a:bodyPr/>
          <a:lstStyle/>
          <a:p>
            <a:r>
              <a:rPr lang="en-US" sz="2400" dirty="0"/>
              <a:t>Andrew Thoseby</a:t>
            </a:r>
          </a:p>
          <a:p>
            <a:r>
              <a:rPr lang="en-US" sz="2000" dirty="0"/>
              <a:t>athoseby@1stexecutive.com.au</a:t>
            </a:r>
          </a:p>
          <a:p>
            <a:r>
              <a:rPr lang="en-US" sz="2400" dirty="0"/>
              <a:t>0438 074 774</a:t>
            </a:r>
            <a:endParaRPr lang="en-AU" sz="24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CCB3E13-7DBD-4EE2-BF91-ABB42FDDEC78}"/>
              </a:ext>
            </a:extLst>
          </p:cNvPr>
          <p:cNvSpPr txBox="1">
            <a:spLocks/>
          </p:cNvSpPr>
          <p:nvPr/>
        </p:nvSpPr>
        <p:spPr>
          <a:xfrm>
            <a:off x="6516766" y="2950157"/>
            <a:ext cx="4280187" cy="22332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Suzanne Whitmarsh</a:t>
            </a:r>
          </a:p>
          <a:p>
            <a:r>
              <a:rPr lang="en-US" sz="2000" dirty="0"/>
              <a:t>swhitmarsh@1stexecutive.com.au</a:t>
            </a:r>
          </a:p>
          <a:p>
            <a:r>
              <a:rPr lang="en-US" sz="2400" dirty="0"/>
              <a:t>0418 456 660</a:t>
            </a:r>
            <a:endParaRPr lang="en-AU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3505C7-15DB-4222-AAC1-6EE87C0CB87C}"/>
              </a:ext>
            </a:extLst>
          </p:cNvPr>
          <p:cNvSpPr txBox="1"/>
          <p:nvPr/>
        </p:nvSpPr>
        <p:spPr>
          <a:xfrm>
            <a:off x="4513385" y="4712676"/>
            <a:ext cx="269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hlinkClick r:id="rId5"/>
              </a:rPr>
              <a:t>www.1stexecutive.com.au</a:t>
            </a:r>
            <a:r>
              <a:rPr lang="en-AU" dirty="0"/>
              <a:t> 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7C52D79-E8C9-478D-8F97-08B6998B6B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1461" y="611785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473548"/>
      </p:ext>
    </p:extLst>
  </p:cSld>
  <p:clrMapOvr>
    <a:masterClrMapping/>
  </p:clrMapOvr>
  <p:transition spd="slow" advClick="0" advTm="19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543ED7B29304F44AE87C7C8671A5227" ma:contentTypeVersion="12" ma:contentTypeDescription="Create a new document." ma:contentTypeScope="" ma:versionID="4040f43923c788ee818e000aae307fa7">
  <xsd:schema xmlns:xsd="http://www.w3.org/2001/XMLSchema" xmlns:xs="http://www.w3.org/2001/XMLSchema" xmlns:p="http://schemas.microsoft.com/office/2006/metadata/properties" xmlns:ns2="7568730c-1720-42c6-ac9e-92a67eca13fe" xmlns:ns3="a4c17429-8313-488d-a514-4cd95001983e" targetNamespace="http://schemas.microsoft.com/office/2006/metadata/properties" ma:root="true" ma:fieldsID="4ea7e47f4f240d5d38438791878d2fdf" ns2:_="" ns3:_="">
    <xsd:import namespace="7568730c-1720-42c6-ac9e-92a67eca13fe"/>
    <xsd:import namespace="a4c17429-8313-488d-a514-4cd95001983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68730c-1720-42c6-ac9e-92a67eca13f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c17429-8313-488d-a514-4cd95001983e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8A9CB5A-9064-4B70-8BEF-52DE98A4888C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A725201E-B21F-4E7C-A8F8-E09AB0DF93B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A3D067F-1706-4809-93F0-219E6070C35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568730c-1720-42c6-ac9e-92a67eca13fe"/>
    <ds:schemaRef ds:uri="a4c17429-8313-488d-a514-4cd95001983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277</TotalTime>
  <Words>449</Words>
  <Application>Microsoft Office PowerPoint</Application>
  <PresentationFormat>Widescreen</PresentationFormat>
  <Paragraphs>51</Paragraphs>
  <Slides>8</Slides>
  <Notes>4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Courier New</vt:lpstr>
      <vt:lpstr>Source Sans Pro</vt:lpstr>
      <vt:lpstr>1_Office Theme</vt:lpstr>
      <vt:lpstr>COVID-19 DISASTER PLAN</vt:lpstr>
      <vt:lpstr>The Disaster Planning Framework  </vt:lpstr>
      <vt:lpstr>NOW Analysis</vt:lpstr>
      <vt:lpstr>WHERE Analysis</vt:lpstr>
      <vt:lpstr>HOW to respond to COVID-19 scenarios</vt:lpstr>
      <vt:lpstr>Documenting The Plan</vt:lpstr>
      <vt:lpstr>Next Steps</vt:lpstr>
      <vt:lpstr>Contact Details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COVID-19 DISASTER PLAN</dc:title>
  <dc:creator>Iylia Suhaina</dc:creator>
  <cp:lastModifiedBy>Andrew Thoseby</cp:lastModifiedBy>
  <cp:revision>15</cp:revision>
  <cp:lastPrinted>2020-03-19T05:07:21Z</cp:lastPrinted>
  <dcterms:created xsi:type="dcterms:W3CDTF">2020-03-19T03:55:54Z</dcterms:created>
  <dcterms:modified xsi:type="dcterms:W3CDTF">2020-04-06T02:11:59Z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0x0101001543ED7B29304F44AE87C7C8671A5227</vt:lpwstr>
  </property>
</Properties>
</file>