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95" r:id="rId3"/>
  </p:sldMasterIdLst>
  <p:notesMasterIdLst>
    <p:notesMasterId r:id="rId72"/>
  </p:notesMasterIdLst>
  <p:sldIdLst>
    <p:sldId id="480" r:id="rId4"/>
    <p:sldId id="364" r:id="rId5"/>
    <p:sldId id="392" r:id="rId6"/>
    <p:sldId id="375" r:id="rId7"/>
    <p:sldId id="465" r:id="rId8"/>
    <p:sldId id="411" r:id="rId9"/>
    <p:sldId id="1735" r:id="rId10"/>
    <p:sldId id="2085" r:id="rId11"/>
    <p:sldId id="1731" r:id="rId12"/>
    <p:sldId id="432" r:id="rId13"/>
    <p:sldId id="1732" r:id="rId14"/>
    <p:sldId id="1733" r:id="rId15"/>
    <p:sldId id="1734" r:id="rId16"/>
    <p:sldId id="1728" r:id="rId17"/>
    <p:sldId id="385" r:id="rId18"/>
    <p:sldId id="384" r:id="rId19"/>
    <p:sldId id="1736" r:id="rId20"/>
    <p:sldId id="435" r:id="rId21"/>
    <p:sldId id="421" r:id="rId22"/>
    <p:sldId id="1730" r:id="rId23"/>
    <p:sldId id="391" r:id="rId24"/>
    <p:sldId id="1737" r:id="rId25"/>
    <p:sldId id="418" r:id="rId26"/>
    <p:sldId id="412" r:id="rId27"/>
    <p:sldId id="2083" r:id="rId28"/>
    <p:sldId id="1726" r:id="rId29"/>
    <p:sldId id="1712" r:id="rId30"/>
    <p:sldId id="2084" r:id="rId31"/>
    <p:sldId id="2082" r:id="rId32"/>
    <p:sldId id="417" r:id="rId33"/>
    <p:sldId id="2087" r:id="rId34"/>
    <p:sldId id="2086" r:id="rId35"/>
    <p:sldId id="2088" r:id="rId36"/>
    <p:sldId id="1716" r:id="rId37"/>
    <p:sldId id="400" r:id="rId38"/>
    <p:sldId id="2089" r:id="rId39"/>
    <p:sldId id="389" r:id="rId40"/>
    <p:sldId id="390" r:id="rId41"/>
    <p:sldId id="1714" r:id="rId42"/>
    <p:sldId id="1713" r:id="rId43"/>
    <p:sldId id="427" r:id="rId44"/>
    <p:sldId id="1729" r:id="rId45"/>
    <p:sldId id="381" r:id="rId46"/>
    <p:sldId id="420" r:id="rId47"/>
    <p:sldId id="428" r:id="rId48"/>
    <p:sldId id="430" r:id="rId49"/>
    <p:sldId id="382" r:id="rId50"/>
    <p:sldId id="1710" r:id="rId51"/>
    <p:sldId id="403" r:id="rId52"/>
    <p:sldId id="1718" r:id="rId53"/>
    <p:sldId id="1720" r:id="rId54"/>
    <p:sldId id="1727" r:id="rId55"/>
    <p:sldId id="1719" r:id="rId56"/>
    <p:sldId id="419" r:id="rId57"/>
    <p:sldId id="425" r:id="rId58"/>
    <p:sldId id="409" r:id="rId59"/>
    <p:sldId id="371" r:id="rId60"/>
    <p:sldId id="386" r:id="rId61"/>
    <p:sldId id="1724" r:id="rId62"/>
    <p:sldId id="433" r:id="rId63"/>
    <p:sldId id="431" r:id="rId64"/>
    <p:sldId id="399" r:id="rId65"/>
    <p:sldId id="2090" r:id="rId66"/>
    <p:sldId id="436" r:id="rId67"/>
    <p:sldId id="1715" r:id="rId68"/>
    <p:sldId id="441" r:id="rId69"/>
    <p:sldId id="2091" r:id="rId70"/>
    <p:sldId id="209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45" autoAdjust="0"/>
    <p:restoredTop sz="68586" autoAdjust="0"/>
  </p:normalViewPr>
  <p:slideViewPr>
    <p:cSldViewPr snapToGrid="0">
      <p:cViewPr varScale="1">
        <p:scale>
          <a:sx n="64" d="100"/>
          <a:sy n="64" d="100"/>
        </p:scale>
        <p:origin x="1143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0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if Rehmani" userId="e3bc34669d675361" providerId="LiveId" clId="{2FB54025-9BB3-4C65-8855-C77B89A24285}"/>
    <pc:docChg chg="undo custSel mod addSld delSld modSld sldOrd">
      <pc:chgData name="Asif Rehmani" userId="e3bc34669d675361" providerId="LiveId" clId="{2FB54025-9BB3-4C65-8855-C77B89A24285}" dt="2020-02-19T15:54:17.740" v="3279" actId="729"/>
      <pc:docMkLst>
        <pc:docMk/>
      </pc:docMkLst>
      <pc:sldChg chg="del">
        <pc:chgData name="Asif Rehmani" userId="e3bc34669d675361" providerId="LiveId" clId="{2FB54025-9BB3-4C65-8855-C77B89A24285}" dt="2020-02-15T14:29:20.309" v="3167" actId="47"/>
        <pc:sldMkLst>
          <pc:docMk/>
          <pc:sldMk cId="3791827307" sldId="370"/>
        </pc:sldMkLst>
      </pc:sldChg>
      <pc:sldChg chg="modSp mod modShow">
        <pc:chgData name="Asif Rehmani" userId="e3bc34669d675361" providerId="LiveId" clId="{2FB54025-9BB3-4C65-8855-C77B89A24285}" dt="2020-02-15T12:20:57.946" v="2592" actId="729"/>
        <pc:sldMkLst>
          <pc:docMk/>
          <pc:sldMk cId="2085420557" sldId="373"/>
        </pc:sldMkLst>
        <pc:picChg chg="mod">
          <ac:chgData name="Asif Rehmani" userId="e3bc34669d675361" providerId="LiveId" clId="{2FB54025-9BB3-4C65-8855-C77B89A24285}" dt="2020-02-15T12:20:31.732" v="2587" actId="1076"/>
          <ac:picMkLst>
            <pc:docMk/>
            <pc:sldMk cId="2085420557" sldId="373"/>
            <ac:picMk id="48" creationId="{00000000-0000-0000-0000-000000000000}"/>
          </ac:picMkLst>
        </pc:picChg>
      </pc:sldChg>
      <pc:sldChg chg="modSp">
        <pc:chgData name="Asif Rehmani" userId="e3bc34669d675361" providerId="LiveId" clId="{2FB54025-9BB3-4C65-8855-C77B89A24285}" dt="2020-02-15T00:15:23.733" v="1072" actId="20577"/>
        <pc:sldMkLst>
          <pc:docMk/>
          <pc:sldMk cId="2900065212" sldId="385"/>
        </pc:sldMkLst>
        <pc:spChg chg="mod">
          <ac:chgData name="Asif Rehmani" userId="e3bc34669d675361" providerId="LiveId" clId="{2FB54025-9BB3-4C65-8855-C77B89A24285}" dt="2020-02-15T00:15:23.733" v="1072" actId="20577"/>
          <ac:spMkLst>
            <pc:docMk/>
            <pc:sldMk cId="2900065212" sldId="385"/>
            <ac:spMk id="2" creationId="{00000000-0000-0000-0000-000000000000}"/>
          </ac:spMkLst>
        </pc:spChg>
      </pc:sldChg>
      <pc:sldChg chg="modSp">
        <pc:chgData name="Asif Rehmani" userId="e3bc34669d675361" providerId="LiveId" clId="{2FB54025-9BB3-4C65-8855-C77B89A24285}" dt="2020-02-15T14:14:22.517" v="3100" actId="20577"/>
        <pc:sldMkLst>
          <pc:docMk/>
          <pc:sldMk cId="1354085444" sldId="389"/>
        </pc:sldMkLst>
        <pc:spChg chg="mod">
          <ac:chgData name="Asif Rehmani" userId="e3bc34669d675361" providerId="LiveId" clId="{2FB54025-9BB3-4C65-8855-C77B89A24285}" dt="2020-02-15T14:13:17.177" v="3082" actId="20577"/>
          <ac:spMkLst>
            <pc:docMk/>
            <pc:sldMk cId="1354085444" sldId="389"/>
            <ac:spMk id="2" creationId="{00000000-0000-0000-0000-000000000000}"/>
          </ac:spMkLst>
        </pc:spChg>
        <pc:spChg chg="mod">
          <ac:chgData name="Asif Rehmani" userId="e3bc34669d675361" providerId="LiveId" clId="{2FB54025-9BB3-4C65-8855-C77B89A24285}" dt="2020-02-15T14:14:22.517" v="3100" actId="20577"/>
          <ac:spMkLst>
            <pc:docMk/>
            <pc:sldMk cId="1354085444" sldId="389"/>
            <ac:spMk id="5" creationId="{00000000-0000-0000-0000-000000000000}"/>
          </ac:spMkLst>
        </pc:spChg>
      </pc:sldChg>
      <pc:sldChg chg="addSp modSp">
        <pc:chgData name="Asif Rehmani" userId="e3bc34669d675361" providerId="LiveId" clId="{2FB54025-9BB3-4C65-8855-C77B89A24285}" dt="2020-02-15T14:14:42.280" v="3160" actId="20577"/>
        <pc:sldMkLst>
          <pc:docMk/>
          <pc:sldMk cId="1423782637" sldId="390"/>
        </pc:sldMkLst>
        <pc:spChg chg="mod">
          <ac:chgData name="Asif Rehmani" userId="e3bc34669d675361" providerId="LiveId" clId="{2FB54025-9BB3-4C65-8855-C77B89A24285}" dt="2020-02-15T14:13:43.503" v="3091" actId="20577"/>
          <ac:spMkLst>
            <pc:docMk/>
            <pc:sldMk cId="1423782637" sldId="390"/>
            <ac:spMk id="2" creationId="{00000000-0000-0000-0000-000000000000}"/>
          </ac:spMkLst>
        </pc:spChg>
        <pc:spChg chg="add mod">
          <ac:chgData name="Asif Rehmani" userId="e3bc34669d675361" providerId="LiveId" clId="{2FB54025-9BB3-4C65-8855-C77B89A24285}" dt="2020-02-15T14:14:42.280" v="3160" actId="20577"/>
          <ac:spMkLst>
            <pc:docMk/>
            <pc:sldMk cId="1423782637" sldId="390"/>
            <ac:spMk id="7" creationId="{BB8C718B-4E7B-45CF-A895-46CECA4CEAAD}"/>
          </ac:spMkLst>
        </pc:spChg>
      </pc:sldChg>
      <pc:sldChg chg="modSp">
        <pc:chgData name="Asif Rehmani" userId="e3bc34669d675361" providerId="LiveId" clId="{2FB54025-9BB3-4C65-8855-C77B89A24285}" dt="2020-02-15T11:21:46.999" v="1501" actId="14100"/>
        <pc:sldMkLst>
          <pc:docMk/>
          <pc:sldMk cId="3950371487" sldId="391"/>
        </pc:sldMkLst>
        <pc:spChg chg="mod">
          <ac:chgData name="Asif Rehmani" userId="e3bc34669d675361" providerId="LiveId" clId="{2FB54025-9BB3-4C65-8855-C77B89A24285}" dt="2020-02-15T11:21:46.999" v="1501" actId="14100"/>
          <ac:spMkLst>
            <pc:docMk/>
            <pc:sldMk cId="3950371487" sldId="391"/>
            <ac:spMk id="5" creationId="{00000000-0000-0000-0000-000000000000}"/>
          </ac:spMkLst>
        </pc:spChg>
      </pc:sldChg>
      <pc:sldChg chg="ord">
        <pc:chgData name="Asif Rehmani" userId="e3bc34669d675361" providerId="LiveId" clId="{2FB54025-9BB3-4C65-8855-C77B89A24285}" dt="2020-02-15T14:27:34.031" v="3164"/>
        <pc:sldMkLst>
          <pc:docMk/>
          <pc:sldMk cId="3726085403" sldId="400"/>
        </pc:sldMkLst>
      </pc:sldChg>
      <pc:sldChg chg="mod modShow">
        <pc:chgData name="Asif Rehmani" userId="e3bc34669d675361" providerId="LiveId" clId="{2FB54025-9BB3-4C65-8855-C77B89A24285}" dt="2020-02-14T21:52:38.770" v="47" actId="729"/>
        <pc:sldMkLst>
          <pc:docMk/>
          <pc:sldMk cId="1887455285" sldId="407"/>
        </pc:sldMkLst>
      </pc:sldChg>
      <pc:sldChg chg="modSp modAnim modNotesTx">
        <pc:chgData name="Asif Rehmani" userId="e3bc34669d675361" providerId="LiveId" clId="{2FB54025-9BB3-4C65-8855-C77B89A24285}" dt="2020-02-15T11:40:09.481" v="1987" actId="20577"/>
        <pc:sldMkLst>
          <pc:docMk/>
          <pc:sldMk cId="3833498907" sldId="412"/>
        </pc:sldMkLst>
        <pc:spChg chg="mod">
          <ac:chgData name="Asif Rehmani" userId="e3bc34669d675361" providerId="LiveId" clId="{2FB54025-9BB3-4C65-8855-C77B89A24285}" dt="2020-02-15T01:01:45.752" v="1383" actId="1076"/>
          <ac:spMkLst>
            <pc:docMk/>
            <pc:sldMk cId="3833498907" sldId="412"/>
            <ac:spMk id="2" creationId="{00000000-0000-0000-0000-000000000000}"/>
          </ac:spMkLst>
        </pc:spChg>
        <pc:spChg chg="mod">
          <ac:chgData name="Asif Rehmani" userId="e3bc34669d675361" providerId="LiveId" clId="{2FB54025-9BB3-4C65-8855-C77B89A24285}" dt="2020-02-15T01:02:03.757" v="1405" actId="20577"/>
          <ac:spMkLst>
            <pc:docMk/>
            <pc:sldMk cId="3833498907" sldId="412"/>
            <ac:spMk id="3" creationId="{00000000-0000-0000-0000-000000000000}"/>
          </ac:spMkLst>
        </pc:spChg>
      </pc:sldChg>
      <pc:sldChg chg="addSp delSp modSp">
        <pc:chgData name="Asif Rehmani" userId="e3bc34669d675361" providerId="LiveId" clId="{2FB54025-9BB3-4C65-8855-C77B89A24285}" dt="2020-02-15T12:33:47.002" v="2690" actId="1076"/>
        <pc:sldMkLst>
          <pc:docMk/>
          <pc:sldMk cId="2941287199" sldId="417"/>
        </pc:sldMkLst>
        <pc:spChg chg="mod">
          <ac:chgData name="Asif Rehmani" userId="e3bc34669d675361" providerId="LiveId" clId="{2FB54025-9BB3-4C65-8855-C77B89A24285}" dt="2020-02-15T12:32:51.080" v="2682" actId="1076"/>
          <ac:spMkLst>
            <pc:docMk/>
            <pc:sldMk cId="2941287199" sldId="417"/>
            <ac:spMk id="2" creationId="{00000000-0000-0000-0000-000000000000}"/>
          </ac:spMkLst>
        </pc:spChg>
        <pc:spChg chg="del">
          <ac:chgData name="Asif Rehmani" userId="e3bc34669d675361" providerId="LiveId" clId="{2FB54025-9BB3-4C65-8855-C77B89A24285}" dt="2020-02-15T11:59:06.700" v="2348" actId="478"/>
          <ac:spMkLst>
            <pc:docMk/>
            <pc:sldMk cId="2941287199" sldId="417"/>
            <ac:spMk id="3" creationId="{00000000-0000-0000-0000-000000000000}"/>
          </ac:spMkLst>
        </pc:spChg>
        <pc:spChg chg="add mod">
          <ac:chgData name="Asif Rehmani" userId="e3bc34669d675361" providerId="LiveId" clId="{2FB54025-9BB3-4C65-8855-C77B89A24285}" dt="2020-02-15T12:33:47.002" v="2690" actId="1076"/>
          <ac:spMkLst>
            <pc:docMk/>
            <pc:sldMk cId="2941287199" sldId="417"/>
            <ac:spMk id="5" creationId="{E347C5F5-AB4F-4466-BC77-5B7B0C4D79F9}"/>
          </ac:spMkLst>
        </pc:spChg>
      </pc:sldChg>
      <pc:sldChg chg="modSp modNotesTx">
        <pc:chgData name="Asif Rehmani" userId="e3bc34669d675361" providerId="LiveId" clId="{2FB54025-9BB3-4C65-8855-C77B89A24285}" dt="2020-02-15T11:37:54.564" v="1923" actId="20577"/>
        <pc:sldMkLst>
          <pc:docMk/>
          <pc:sldMk cId="1347621738" sldId="418"/>
        </pc:sldMkLst>
        <pc:spChg chg="mod">
          <ac:chgData name="Asif Rehmani" userId="e3bc34669d675361" providerId="LiveId" clId="{2FB54025-9BB3-4C65-8855-C77B89A24285}" dt="2020-02-15T11:31:14.975" v="1845" actId="20577"/>
          <ac:spMkLst>
            <pc:docMk/>
            <pc:sldMk cId="1347621738" sldId="418"/>
            <ac:spMk id="2" creationId="{00000000-0000-0000-0000-000000000000}"/>
          </ac:spMkLst>
        </pc:spChg>
      </pc:sldChg>
      <pc:sldChg chg="ord">
        <pc:chgData name="Asif Rehmani" userId="e3bc34669d675361" providerId="LiveId" clId="{2FB54025-9BB3-4C65-8855-C77B89A24285}" dt="2020-02-15T14:25:55.014" v="3162"/>
        <pc:sldMkLst>
          <pc:docMk/>
          <pc:sldMk cId="2609875159" sldId="421"/>
        </pc:sldMkLst>
      </pc:sldChg>
      <pc:sldChg chg="del ord">
        <pc:chgData name="Asif Rehmani" userId="e3bc34669d675361" providerId="LiveId" clId="{2FB54025-9BB3-4C65-8855-C77B89A24285}" dt="2020-02-15T14:27:46.350" v="3165" actId="47"/>
        <pc:sldMkLst>
          <pc:docMk/>
          <pc:sldMk cId="3550137173" sldId="422"/>
        </pc:sldMkLst>
      </pc:sldChg>
      <pc:sldChg chg="modSp ord">
        <pc:chgData name="Asif Rehmani" userId="e3bc34669d675361" providerId="LiveId" clId="{2FB54025-9BB3-4C65-8855-C77B89A24285}" dt="2020-02-15T12:53:52.484" v="2916" actId="20577"/>
        <pc:sldMkLst>
          <pc:docMk/>
          <pc:sldMk cId="3331047507" sldId="427"/>
        </pc:sldMkLst>
        <pc:spChg chg="mod">
          <ac:chgData name="Asif Rehmani" userId="e3bc34669d675361" providerId="LiveId" clId="{2FB54025-9BB3-4C65-8855-C77B89A24285}" dt="2020-02-15T12:53:52.484" v="2916" actId="20577"/>
          <ac:spMkLst>
            <pc:docMk/>
            <pc:sldMk cId="3331047507" sldId="427"/>
            <ac:spMk id="2" creationId="{1EA51EAE-51C0-465B-8D3D-92AC6FB68FB7}"/>
          </ac:spMkLst>
        </pc:spChg>
      </pc:sldChg>
      <pc:sldChg chg="modSp">
        <pc:chgData name="Asif Rehmani" userId="e3bc34669d675361" providerId="LiveId" clId="{2FB54025-9BB3-4C65-8855-C77B89A24285}" dt="2020-02-15T14:28:25.755" v="3166" actId="6549"/>
        <pc:sldMkLst>
          <pc:docMk/>
          <pc:sldMk cId="2360769444" sldId="428"/>
        </pc:sldMkLst>
        <pc:spChg chg="mod">
          <ac:chgData name="Asif Rehmani" userId="e3bc34669d675361" providerId="LiveId" clId="{2FB54025-9BB3-4C65-8855-C77B89A24285}" dt="2020-02-15T14:28:25.755" v="3166" actId="6549"/>
          <ac:spMkLst>
            <pc:docMk/>
            <pc:sldMk cId="2360769444" sldId="428"/>
            <ac:spMk id="2" creationId="{00000000-0000-0000-0000-000000000000}"/>
          </ac:spMkLst>
        </pc:spChg>
      </pc:sldChg>
      <pc:sldChg chg="modSp modAnim">
        <pc:chgData name="Asif Rehmani" userId="e3bc34669d675361" providerId="LiveId" clId="{2FB54025-9BB3-4C65-8855-C77B89A24285}" dt="2020-02-14T22:35:05.699" v="1050" actId="20577"/>
        <pc:sldMkLst>
          <pc:docMk/>
          <pc:sldMk cId="657080364" sldId="432"/>
        </pc:sldMkLst>
        <pc:spChg chg="mod">
          <ac:chgData name="Asif Rehmani" userId="e3bc34669d675361" providerId="LiveId" clId="{2FB54025-9BB3-4C65-8855-C77B89A24285}" dt="2020-02-14T22:35:05.699" v="1050" actId="20577"/>
          <ac:spMkLst>
            <pc:docMk/>
            <pc:sldMk cId="657080364" sldId="432"/>
            <ac:spMk id="3" creationId="{00000000-0000-0000-0000-000000000000}"/>
          </ac:spMkLst>
        </pc:spChg>
      </pc:sldChg>
      <pc:sldChg chg="ord">
        <pc:chgData name="Asif Rehmani" userId="e3bc34669d675361" providerId="LiveId" clId="{2FB54025-9BB3-4C65-8855-C77B89A24285}" dt="2020-02-15T14:25:55.014" v="3162"/>
        <pc:sldMkLst>
          <pc:docMk/>
          <pc:sldMk cId="4057868362" sldId="435"/>
        </pc:sldMkLst>
      </pc:sldChg>
      <pc:sldChg chg="modSp">
        <pc:chgData name="Asif Rehmani" userId="e3bc34669d675361" providerId="LiveId" clId="{2FB54025-9BB3-4C65-8855-C77B89A24285}" dt="2020-02-14T21:52:09.259" v="46" actId="20577"/>
        <pc:sldMkLst>
          <pc:docMk/>
          <pc:sldMk cId="3917435831" sldId="465"/>
        </pc:sldMkLst>
        <pc:spChg chg="mod">
          <ac:chgData name="Asif Rehmani" userId="e3bc34669d675361" providerId="LiveId" clId="{2FB54025-9BB3-4C65-8855-C77B89A24285}" dt="2020-02-14T21:52:09.259" v="46" actId="20577"/>
          <ac:spMkLst>
            <pc:docMk/>
            <pc:sldMk cId="3917435831" sldId="465"/>
            <ac:spMk id="2" creationId="{969C88FD-1734-4BFC-A742-63B265BF2401}"/>
          </ac:spMkLst>
        </pc:spChg>
      </pc:sldChg>
      <pc:sldChg chg="del">
        <pc:chgData name="Asif Rehmani" userId="e3bc34669d675361" providerId="LiveId" clId="{2FB54025-9BB3-4C65-8855-C77B89A24285}" dt="2020-02-15T12:07:15.167" v="2395" actId="47"/>
        <pc:sldMkLst>
          <pc:docMk/>
          <pc:sldMk cId="135424547" sldId="470"/>
        </pc:sldMkLst>
      </pc:sldChg>
      <pc:sldChg chg="mod modShow">
        <pc:chgData name="Asif Rehmani" userId="e3bc34669d675361" providerId="LiveId" clId="{2FB54025-9BB3-4C65-8855-C77B89A24285}" dt="2020-02-14T21:55:27.734" v="184" actId="729"/>
        <pc:sldMkLst>
          <pc:docMk/>
          <pc:sldMk cId="319487483" sldId="1708"/>
        </pc:sldMkLst>
      </pc:sldChg>
      <pc:sldChg chg="modSp mod modAnim modShow">
        <pc:chgData name="Asif Rehmani" userId="e3bc34669d675361" providerId="LiveId" clId="{2FB54025-9BB3-4C65-8855-C77B89A24285}" dt="2020-02-19T15:54:17.740" v="3279" actId="729"/>
        <pc:sldMkLst>
          <pc:docMk/>
          <pc:sldMk cId="3285774777" sldId="1711"/>
        </pc:sldMkLst>
        <pc:spChg chg="mod">
          <ac:chgData name="Asif Rehmani" userId="e3bc34669d675361" providerId="LiveId" clId="{2FB54025-9BB3-4C65-8855-C77B89A24285}" dt="2020-02-19T15:39:21.664" v="3172"/>
          <ac:spMkLst>
            <pc:docMk/>
            <pc:sldMk cId="3285774777" sldId="1711"/>
            <ac:spMk id="3" creationId="{00000000-0000-0000-0000-000000000000}"/>
          </ac:spMkLst>
        </pc:spChg>
      </pc:sldChg>
      <pc:sldChg chg="modSp ord">
        <pc:chgData name="Asif Rehmani" userId="e3bc34669d675361" providerId="LiveId" clId="{2FB54025-9BB3-4C65-8855-C77B89A24285}" dt="2020-02-15T11:51:41.002" v="2271"/>
        <pc:sldMkLst>
          <pc:docMk/>
          <pc:sldMk cId="3310738703" sldId="1712"/>
        </pc:sldMkLst>
        <pc:spChg chg="mod">
          <ac:chgData name="Asif Rehmani" userId="e3bc34669d675361" providerId="LiveId" clId="{2FB54025-9BB3-4C65-8855-C77B89A24285}" dt="2020-02-15T11:51:05.885" v="2269" actId="20577"/>
          <ac:spMkLst>
            <pc:docMk/>
            <pc:sldMk cId="3310738703" sldId="1712"/>
            <ac:spMk id="2" creationId="{1B43798D-5F5B-45A9-80BC-2B06EF0EF172}"/>
          </ac:spMkLst>
        </pc:spChg>
      </pc:sldChg>
      <pc:sldChg chg="ord">
        <pc:chgData name="Asif Rehmani" userId="e3bc34669d675361" providerId="LiveId" clId="{2FB54025-9BB3-4C65-8855-C77B89A24285}" dt="2020-02-15T14:29:47.176" v="3169"/>
        <pc:sldMkLst>
          <pc:docMk/>
          <pc:sldMk cId="4076750566" sldId="1713"/>
        </pc:sldMkLst>
      </pc:sldChg>
      <pc:sldChg chg="ord">
        <pc:chgData name="Asif Rehmani" userId="e3bc34669d675361" providerId="LiveId" clId="{2FB54025-9BB3-4C65-8855-C77B89A24285}" dt="2020-02-15T14:29:47.176" v="3169"/>
        <pc:sldMkLst>
          <pc:docMk/>
          <pc:sldMk cId="2332510366" sldId="1714"/>
        </pc:sldMkLst>
      </pc:sldChg>
      <pc:sldChg chg="ord">
        <pc:chgData name="Asif Rehmani" userId="e3bc34669d675361" providerId="LiveId" clId="{2FB54025-9BB3-4C65-8855-C77B89A24285}" dt="2020-02-15T14:27:34.031" v="3164"/>
        <pc:sldMkLst>
          <pc:docMk/>
          <pc:sldMk cId="703344145" sldId="1716"/>
        </pc:sldMkLst>
      </pc:sldChg>
      <pc:sldChg chg="modSp">
        <pc:chgData name="Asif Rehmani" userId="e3bc34669d675361" providerId="LiveId" clId="{2FB54025-9BB3-4C65-8855-C77B89A24285}" dt="2020-02-15T01:03:03.637" v="1438" actId="20577"/>
        <pc:sldMkLst>
          <pc:docMk/>
          <pc:sldMk cId="1576277459" sldId="1726"/>
        </pc:sldMkLst>
        <pc:spChg chg="mod">
          <ac:chgData name="Asif Rehmani" userId="e3bc34669d675361" providerId="LiveId" clId="{2FB54025-9BB3-4C65-8855-C77B89A24285}" dt="2020-02-15T01:03:03.637" v="1438" actId="20577"/>
          <ac:spMkLst>
            <pc:docMk/>
            <pc:sldMk cId="1576277459" sldId="1726"/>
            <ac:spMk id="2" creationId="{C4A3D1D8-10FB-4FCD-97DC-B84BDD837362}"/>
          </ac:spMkLst>
        </pc:spChg>
      </pc:sldChg>
      <pc:sldChg chg="modSp">
        <pc:chgData name="Asif Rehmani" userId="e3bc34669d675361" providerId="LiveId" clId="{2FB54025-9BB3-4C65-8855-C77B89A24285}" dt="2020-02-14T22:16:14.269" v="971" actId="5793"/>
        <pc:sldMkLst>
          <pc:docMk/>
          <pc:sldMk cId="435165016" sldId="1728"/>
        </pc:sldMkLst>
        <pc:spChg chg="mod">
          <ac:chgData name="Asif Rehmani" userId="e3bc34669d675361" providerId="LiveId" clId="{2FB54025-9BB3-4C65-8855-C77B89A24285}" dt="2020-02-14T22:16:14.269" v="971" actId="5793"/>
          <ac:spMkLst>
            <pc:docMk/>
            <pc:sldMk cId="435165016" sldId="1728"/>
            <ac:spMk id="2" creationId="{92C52314-B475-4213-84D1-33751335B849}"/>
          </ac:spMkLst>
        </pc:spChg>
      </pc:sldChg>
      <pc:sldChg chg="modNotesTx">
        <pc:chgData name="Asif Rehmani" userId="e3bc34669d675361" providerId="LiveId" clId="{2FB54025-9BB3-4C65-8855-C77B89A24285}" dt="2020-02-15T00:25:34.383" v="1247" actId="20577"/>
        <pc:sldMkLst>
          <pc:docMk/>
          <pc:sldMk cId="717064818" sldId="1730"/>
        </pc:sldMkLst>
      </pc:sldChg>
      <pc:sldChg chg="addSp modSp add mod modTransition setBg">
        <pc:chgData name="Asif Rehmani" userId="e3bc34669d675361" providerId="LiveId" clId="{2FB54025-9BB3-4C65-8855-C77B89A24285}" dt="2020-02-14T21:53:57.652" v="100"/>
        <pc:sldMkLst>
          <pc:docMk/>
          <pc:sldMk cId="354260075" sldId="1731"/>
        </pc:sldMkLst>
        <pc:spChg chg="mod">
          <ac:chgData name="Asif Rehmani" userId="e3bc34669d675361" providerId="LiveId" clId="{2FB54025-9BB3-4C65-8855-C77B89A24285}" dt="2020-02-14T21:53:49.619" v="99" actId="403"/>
          <ac:spMkLst>
            <pc:docMk/>
            <pc:sldMk cId="354260075" sldId="1731"/>
            <ac:spMk id="2" creationId="{78121B76-44DB-494E-9091-B898519B096B}"/>
          </ac:spMkLst>
        </pc:spChg>
        <pc:spChg chg="mo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3" creationId="{DD983C51-9227-4544-B41B-D69D60CDEE44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8" creationId="{EE39DFCF-9247-4DE5-BB93-074BFAF07A3F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10" creationId="{442B652E-D499-4CDA-8F7A-60469EDBCBE3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12" creationId="{484A22B8-F5B6-47C2-B88E-DADAF379130D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14" creationId="{A987C18C-164D-4263-B486-4647A98E888E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16" creationId="{E7E98B39-04C6-408B-92FD-76862874063D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18" creationId="{981C8C27-2457-421F-BDC4-7B4EA3C78286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20" creationId="{CEA13C66-82C1-44AF-972B-8F5CCA41B6D9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22" creationId="{9DB36437-FE59-457E-91A7-396BBD3C9C6A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24" creationId="{844D3693-2EFE-4667-89D5-47E2D5920912}"/>
          </ac:spMkLst>
        </pc:spChg>
        <pc:spChg chg="add">
          <ac:chgData name="Asif Rehmani" userId="e3bc34669d675361" providerId="LiveId" clId="{2FB54025-9BB3-4C65-8855-C77B89A24285}" dt="2020-02-14T21:53:37.836" v="98" actId="26606"/>
          <ac:spMkLst>
            <pc:docMk/>
            <pc:sldMk cId="354260075" sldId="1731"/>
            <ac:spMk id="26" creationId="{C21FD796-9CD0-404D-8DF5-5274C0BCC754}"/>
          </ac:spMkLst>
        </pc:spChg>
      </pc:sldChg>
      <pc:sldChg chg="addSp delSp modSp add mod modTransition setBg">
        <pc:chgData name="Asif Rehmani" userId="e3bc34669d675361" providerId="LiveId" clId="{2FB54025-9BB3-4C65-8855-C77B89A24285}" dt="2020-02-14T22:09:12.873" v="794" actId="26606"/>
        <pc:sldMkLst>
          <pc:docMk/>
          <pc:sldMk cId="749213089" sldId="1732"/>
        </pc:sldMkLst>
        <pc:spChg chg="mod">
          <ac:chgData name="Asif Rehmani" userId="e3bc34669d675361" providerId="LiveId" clId="{2FB54025-9BB3-4C65-8855-C77B89A24285}" dt="2020-02-14T22:09:12.873" v="794" actId="26606"/>
          <ac:spMkLst>
            <pc:docMk/>
            <pc:sldMk cId="749213089" sldId="1732"/>
            <ac:spMk id="2" creationId="{9AE60C42-845D-436E-BBAF-7537946316BC}"/>
          </ac:spMkLst>
        </pc:spChg>
        <pc:spChg chg="del mod">
          <ac:chgData name="Asif Rehmani" userId="e3bc34669d675361" providerId="LiveId" clId="{2FB54025-9BB3-4C65-8855-C77B89A24285}" dt="2020-02-14T21:57:57.019" v="338" actId="26606"/>
          <ac:spMkLst>
            <pc:docMk/>
            <pc:sldMk cId="749213089" sldId="1732"/>
            <ac:spMk id="3" creationId="{A7232529-DF7B-4298-8B06-1E47AFA2750D}"/>
          </ac:spMkLst>
        </pc:spChg>
        <pc:spChg chg="add del">
          <ac:chgData name="Asif Rehmani" userId="e3bc34669d675361" providerId="LiveId" clId="{2FB54025-9BB3-4C65-8855-C77B89A24285}" dt="2020-02-14T22:09:12.873" v="794" actId="26606"/>
          <ac:spMkLst>
            <pc:docMk/>
            <pc:sldMk cId="749213089" sldId="1732"/>
            <ac:spMk id="10" creationId="{46C2E80F-49A6-4372-B103-219D417A55ED}"/>
          </ac:spMkLst>
        </pc:spChg>
        <pc:graphicFrameChg chg="add mod modGraphic">
          <ac:chgData name="Asif Rehmani" userId="e3bc34669d675361" providerId="LiveId" clId="{2FB54025-9BB3-4C65-8855-C77B89A24285}" dt="2020-02-14T22:09:12.873" v="794" actId="26606"/>
          <ac:graphicFrameMkLst>
            <pc:docMk/>
            <pc:sldMk cId="749213089" sldId="1732"/>
            <ac:graphicFrameMk id="5" creationId="{3B37C152-139E-4A18-A423-33442E808321}"/>
          </ac:graphicFrameMkLst>
        </pc:graphicFrameChg>
      </pc:sldChg>
      <pc:sldChg chg="addSp delSp modSp add mod setBg modAnim">
        <pc:chgData name="Asif Rehmani" userId="e3bc34669d675361" providerId="LiveId" clId="{2FB54025-9BB3-4C65-8855-C77B89A24285}" dt="2020-02-14T22:10:47.626" v="806"/>
        <pc:sldMkLst>
          <pc:docMk/>
          <pc:sldMk cId="3560356976" sldId="1733"/>
        </pc:sldMkLst>
        <pc:spChg chg="mod">
          <ac:chgData name="Asif Rehmani" userId="e3bc34669d675361" providerId="LiveId" clId="{2FB54025-9BB3-4C65-8855-C77B89A24285}" dt="2020-02-14T22:08:54.528" v="793" actId="26606"/>
          <ac:spMkLst>
            <pc:docMk/>
            <pc:sldMk cId="3560356976" sldId="1733"/>
            <ac:spMk id="2" creationId="{CDF2141E-5A97-4DFA-96DD-2AA1929D0448}"/>
          </ac:spMkLst>
        </pc:spChg>
        <pc:spChg chg="add del mod">
          <ac:chgData name="Asif Rehmani" userId="e3bc34669d675361" providerId="LiveId" clId="{2FB54025-9BB3-4C65-8855-C77B89A24285}" dt="2020-02-14T22:08:54.528" v="793" actId="26606"/>
          <ac:spMkLst>
            <pc:docMk/>
            <pc:sldMk cId="3560356976" sldId="1733"/>
            <ac:spMk id="3" creationId="{599FD748-91CD-4E2F-9358-F84314EC0735}"/>
          </ac:spMkLst>
        </pc:spChg>
        <pc:spChg chg="add del">
          <ac:chgData name="Asif Rehmani" userId="e3bc34669d675361" providerId="LiveId" clId="{2FB54025-9BB3-4C65-8855-C77B89A24285}" dt="2020-02-14T22:08:47.771" v="790" actId="26606"/>
          <ac:spMkLst>
            <pc:docMk/>
            <pc:sldMk cId="3560356976" sldId="1733"/>
            <ac:spMk id="10" creationId="{46C2E80F-49A6-4372-B103-219D417A55ED}"/>
          </ac:spMkLst>
        </pc:spChg>
        <pc:spChg chg="add del">
          <ac:chgData name="Asif Rehmani" userId="e3bc34669d675361" providerId="LiveId" clId="{2FB54025-9BB3-4C65-8855-C77B89A24285}" dt="2020-02-14T22:08:54.350" v="792" actId="26606"/>
          <ac:spMkLst>
            <pc:docMk/>
            <pc:sldMk cId="3560356976" sldId="1733"/>
            <ac:spMk id="12" creationId="{46C2E80F-49A6-4372-B103-219D417A55ED}"/>
          </ac:spMkLst>
        </pc:spChg>
        <pc:spChg chg="add del">
          <ac:chgData name="Asif Rehmani" userId="e3bc34669d675361" providerId="LiveId" clId="{2FB54025-9BB3-4C65-8855-C77B89A24285}" dt="2020-02-14T22:09:49.706" v="797" actId="26606"/>
          <ac:spMkLst>
            <pc:docMk/>
            <pc:sldMk cId="3560356976" sldId="1733"/>
            <ac:spMk id="15" creationId="{46C2E80F-49A6-4372-B103-219D417A55ED}"/>
          </ac:spMkLst>
        </pc:spChg>
        <pc:spChg chg="add">
          <ac:chgData name="Asif Rehmani" userId="e3bc34669d675361" providerId="LiveId" clId="{2FB54025-9BB3-4C65-8855-C77B89A24285}" dt="2020-02-14T22:09:49.706" v="797" actId="26606"/>
          <ac:spMkLst>
            <pc:docMk/>
            <pc:sldMk cId="3560356976" sldId="1733"/>
            <ac:spMk id="18" creationId="{46C2E80F-49A6-4372-B103-219D417A55ED}"/>
          </ac:spMkLst>
        </pc:spChg>
        <pc:spChg chg="add del">
          <ac:chgData name="Asif Rehmani" userId="e3bc34669d675361" providerId="LiveId" clId="{2FB54025-9BB3-4C65-8855-C77B89A24285}" dt="2020-02-14T22:09:31.843" v="796" actId="26606"/>
          <ac:spMkLst>
            <pc:docMk/>
            <pc:sldMk cId="3560356976" sldId="1733"/>
            <ac:spMk id="21" creationId="{46C2E80F-49A6-4372-B103-219D417A55ED}"/>
          </ac:spMkLst>
        </pc:spChg>
        <pc:graphicFrameChg chg="add del">
          <ac:chgData name="Asif Rehmani" userId="e3bc34669d675361" providerId="LiveId" clId="{2FB54025-9BB3-4C65-8855-C77B89A24285}" dt="2020-02-14T22:08:47.771" v="790" actId="26606"/>
          <ac:graphicFrameMkLst>
            <pc:docMk/>
            <pc:sldMk cId="3560356976" sldId="1733"/>
            <ac:graphicFrameMk id="5" creationId="{FA6260C4-515B-4E4E-BF48-914037B166A5}"/>
          </ac:graphicFrameMkLst>
        </pc:graphicFrameChg>
        <pc:graphicFrameChg chg="add del">
          <ac:chgData name="Asif Rehmani" userId="e3bc34669d675361" providerId="LiveId" clId="{2FB54025-9BB3-4C65-8855-C77B89A24285}" dt="2020-02-14T22:08:54.350" v="792" actId="26606"/>
          <ac:graphicFrameMkLst>
            <pc:docMk/>
            <pc:sldMk cId="3560356976" sldId="1733"/>
            <ac:graphicFrameMk id="13" creationId="{7D0659D4-56F1-4C74-BB33-A4C5E1EEC292}"/>
          </ac:graphicFrameMkLst>
        </pc:graphicFrameChg>
        <pc:graphicFrameChg chg="add mod modGraphic">
          <ac:chgData name="Asif Rehmani" userId="e3bc34669d675361" providerId="LiveId" clId="{2FB54025-9BB3-4C65-8855-C77B89A24285}" dt="2020-02-14T22:10:35.853" v="804" actId="113"/>
          <ac:graphicFrameMkLst>
            <pc:docMk/>
            <pc:sldMk cId="3560356976" sldId="1733"/>
            <ac:graphicFrameMk id="16" creationId="{FA6260C4-515B-4E4E-BF48-914037B166A5}"/>
          </ac:graphicFrameMkLst>
        </pc:graphicFrameChg>
      </pc:sldChg>
      <pc:sldChg chg="addSp modSp add mod modTransition setBg setClrOvrMap modNotesTx">
        <pc:chgData name="Asif Rehmani" userId="e3bc34669d675361" providerId="LiveId" clId="{2FB54025-9BB3-4C65-8855-C77B89A24285}" dt="2020-02-15T11:27:29.500" v="1771" actId="20577"/>
        <pc:sldMkLst>
          <pc:docMk/>
          <pc:sldMk cId="459464802" sldId="1734"/>
        </pc:sldMkLst>
        <pc:spChg chg="mod">
          <ac:chgData name="Asif Rehmani" userId="e3bc34669d675361" providerId="LiveId" clId="{2FB54025-9BB3-4C65-8855-C77B89A24285}" dt="2020-02-14T22:14:54.405" v="928" actId="26606"/>
          <ac:spMkLst>
            <pc:docMk/>
            <pc:sldMk cId="459464802" sldId="1734"/>
            <ac:spMk id="2" creationId="{F709252B-AB93-402B-96A7-AD4120CFB741}"/>
          </ac:spMkLst>
        </pc:spChg>
        <pc:spChg chg="mod">
          <ac:chgData name="Asif Rehmani" userId="e3bc34669d675361" providerId="LiveId" clId="{2FB54025-9BB3-4C65-8855-C77B89A24285}" dt="2020-02-14T22:15:24.845" v="939" actId="403"/>
          <ac:spMkLst>
            <pc:docMk/>
            <pc:sldMk cId="459464802" sldId="1734"/>
            <ac:spMk id="3" creationId="{E76B83A5-FEF0-49A6-9E9F-144E831A452D}"/>
          </ac:spMkLst>
        </pc:spChg>
        <pc:spChg chg="add">
          <ac:chgData name="Asif Rehmani" userId="e3bc34669d675361" providerId="LiveId" clId="{2FB54025-9BB3-4C65-8855-C77B89A24285}" dt="2020-02-14T22:14:54.405" v="928" actId="26606"/>
          <ac:spMkLst>
            <pc:docMk/>
            <pc:sldMk cId="459464802" sldId="1734"/>
            <ac:spMk id="8" creationId="{2A8AA5BC-4F7A-4226-8F99-6D824B226A97}"/>
          </ac:spMkLst>
        </pc:spChg>
        <pc:spChg chg="add">
          <ac:chgData name="Asif Rehmani" userId="e3bc34669d675361" providerId="LiveId" clId="{2FB54025-9BB3-4C65-8855-C77B89A24285}" dt="2020-02-14T22:14:54.405" v="928" actId="26606"/>
          <ac:spMkLst>
            <pc:docMk/>
            <pc:sldMk cId="459464802" sldId="1734"/>
            <ac:spMk id="10" creationId="{3E5445C6-DD42-4979-86FF-03730E8C6DB0}"/>
          </ac:spMkLst>
        </pc:spChg>
        <pc:cxnChg chg="add">
          <ac:chgData name="Asif Rehmani" userId="e3bc34669d675361" providerId="LiveId" clId="{2FB54025-9BB3-4C65-8855-C77B89A24285}" dt="2020-02-14T22:14:54.405" v="928" actId="26606"/>
          <ac:cxnSpMkLst>
            <pc:docMk/>
            <pc:sldMk cId="459464802" sldId="1734"/>
            <ac:cxnSpMk id="12" creationId="{45000665-DFC7-417E-8FD7-516A0F15C975}"/>
          </ac:cxnSpMkLst>
        </pc:cxnChg>
      </pc:sldChg>
      <pc:sldChg chg="addSp delSp modSp add modTransition">
        <pc:chgData name="Asif Rehmani" userId="e3bc34669d675361" providerId="LiveId" clId="{2FB54025-9BB3-4C65-8855-C77B89A24285}" dt="2020-02-14T22:31:02.604" v="1049"/>
        <pc:sldMkLst>
          <pc:docMk/>
          <pc:sldMk cId="1916372374" sldId="1735"/>
        </pc:sldMkLst>
        <pc:spChg chg="mod">
          <ac:chgData name="Asif Rehmani" userId="e3bc34669d675361" providerId="LiveId" clId="{2FB54025-9BB3-4C65-8855-C77B89A24285}" dt="2020-02-14T22:23:12.598" v="1040" actId="20577"/>
          <ac:spMkLst>
            <pc:docMk/>
            <pc:sldMk cId="1916372374" sldId="1735"/>
            <ac:spMk id="2" creationId="{E5A70409-5573-472C-9A0D-CF5F7B40E61E}"/>
          </ac:spMkLst>
        </pc:spChg>
        <pc:spChg chg="del">
          <ac:chgData name="Asif Rehmani" userId="e3bc34669d675361" providerId="LiveId" clId="{2FB54025-9BB3-4C65-8855-C77B89A24285}" dt="2020-02-14T22:22:40.679" v="973" actId="478"/>
          <ac:spMkLst>
            <pc:docMk/>
            <pc:sldMk cId="1916372374" sldId="1735"/>
            <ac:spMk id="3" creationId="{926534F8-0DAD-43E6-AF8E-56424CE0379C}"/>
          </ac:spMkLst>
        </pc:spChg>
        <pc:picChg chg="add mod">
          <ac:chgData name="Asif Rehmani" userId="e3bc34669d675361" providerId="LiveId" clId="{2FB54025-9BB3-4C65-8855-C77B89A24285}" dt="2020-02-14T22:30:58.994" v="1048" actId="1440"/>
          <ac:picMkLst>
            <pc:docMk/>
            <pc:sldMk cId="1916372374" sldId="1735"/>
            <ac:picMk id="5" creationId="{35B64C56-A44D-47C5-85E6-7B5502D4C912}"/>
          </ac:picMkLst>
        </pc:picChg>
      </pc:sldChg>
      <pc:sldChg chg="modSp add">
        <pc:chgData name="Asif Rehmani" userId="e3bc34669d675361" providerId="LiveId" clId="{2FB54025-9BB3-4C65-8855-C77B89A24285}" dt="2020-02-15T00:58:06.915" v="1282" actId="5793"/>
        <pc:sldMkLst>
          <pc:docMk/>
          <pc:sldMk cId="2339776886" sldId="1736"/>
        </pc:sldMkLst>
        <pc:spChg chg="mod">
          <ac:chgData name="Asif Rehmani" userId="e3bc34669d675361" providerId="LiveId" clId="{2FB54025-9BB3-4C65-8855-C77B89A24285}" dt="2020-02-15T00:58:06.915" v="1282" actId="5793"/>
          <ac:spMkLst>
            <pc:docMk/>
            <pc:sldMk cId="2339776886" sldId="1736"/>
            <ac:spMk id="2" creationId="{778E7D94-0FD6-4D22-9279-EE6D0F03F725}"/>
          </ac:spMkLst>
        </pc:spChg>
      </pc:sldChg>
      <pc:sldChg chg="addSp delSp modSp add mod setBg modNotesTx">
        <pc:chgData name="Asif Rehmani" userId="e3bc34669d675361" providerId="LiveId" clId="{2FB54025-9BB3-4C65-8855-C77B89A24285}" dt="2020-02-15T11:30:43.791" v="1832" actId="27636"/>
        <pc:sldMkLst>
          <pc:docMk/>
          <pc:sldMk cId="1664623085" sldId="1737"/>
        </pc:sldMkLst>
        <pc:spChg chg="mod">
          <ac:chgData name="Asif Rehmani" userId="e3bc34669d675361" providerId="LiveId" clId="{2FB54025-9BB3-4C65-8855-C77B89A24285}" dt="2020-02-15T11:30:43.791" v="1832" actId="27636"/>
          <ac:spMkLst>
            <pc:docMk/>
            <pc:sldMk cId="1664623085" sldId="1737"/>
            <ac:spMk id="2" creationId="{1D33FBF6-D3ED-4226-8E6E-17CA493D287A}"/>
          </ac:spMkLst>
        </pc:spChg>
        <pc:spChg chg="del mod">
          <ac:chgData name="Asif Rehmani" userId="e3bc34669d675361" providerId="LiveId" clId="{2FB54025-9BB3-4C65-8855-C77B89A24285}" dt="2020-02-15T00:59:03.330" v="1329" actId="478"/>
          <ac:spMkLst>
            <pc:docMk/>
            <pc:sldMk cId="1664623085" sldId="1737"/>
            <ac:spMk id="3" creationId="{8FC28A41-2B60-43AA-9D56-24CC0878EAB7}"/>
          </ac:spMkLst>
        </pc:spChg>
        <pc:spChg chg="add">
          <ac:chgData name="Asif Rehmani" userId="e3bc34669d675361" providerId="LiveId" clId="{2FB54025-9BB3-4C65-8855-C77B89A24285}" dt="2020-02-15T00:59:57.436" v="1331" actId="26606"/>
          <ac:spMkLst>
            <pc:docMk/>
            <pc:sldMk cId="1664623085" sldId="1737"/>
            <ac:spMk id="13" creationId="{247AB924-1B87-43FC-B7C7-B112D5C51A0E}"/>
          </ac:spMkLst>
        </pc:spChg>
        <pc:picChg chg="add mod">
          <ac:chgData name="Asif Rehmani" userId="e3bc34669d675361" providerId="LiveId" clId="{2FB54025-9BB3-4C65-8855-C77B89A24285}" dt="2020-02-15T00:59:57.436" v="1331" actId="26606"/>
          <ac:picMkLst>
            <pc:docMk/>
            <pc:sldMk cId="1664623085" sldId="1737"/>
            <ac:picMk id="4" creationId="{A5274D48-7DA4-4928-A56B-EB60A2FD8B35}"/>
          </ac:picMkLst>
        </pc:picChg>
        <pc:picChg chg="add mod">
          <ac:chgData name="Asif Rehmani" userId="e3bc34669d675361" providerId="LiveId" clId="{2FB54025-9BB3-4C65-8855-C77B89A24285}" dt="2020-02-15T00:59:57.436" v="1331" actId="26606"/>
          <ac:picMkLst>
            <pc:docMk/>
            <pc:sldMk cId="1664623085" sldId="1737"/>
            <ac:picMk id="5" creationId="{3AA07D15-D6B5-42CF-B145-644A14B63EE3}"/>
          </ac:picMkLst>
        </pc:picChg>
        <pc:picChg chg="add mod ord">
          <ac:chgData name="Asif Rehmani" userId="e3bc34669d675361" providerId="LiveId" clId="{2FB54025-9BB3-4C65-8855-C77B89A24285}" dt="2020-02-15T00:59:57.436" v="1331" actId="26606"/>
          <ac:picMkLst>
            <pc:docMk/>
            <pc:sldMk cId="1664623085" sldId="1737"/>
            <ac:picMk id="6" creationId="{B7883A99-6138-4FB5-A73E-2DB399631DB5}"/>
          </ac:picMkLst>
        </pc:picChg>
        <pc:cxnChg chg="add">
          <ac:chgData name="Asif Rehmani" userId="e3bc34669d675361" providerId="LiveId" clId="{2FB54025-9BB3-4C65-8855-C77B89A24285}" dt="2020-02-15T00:59:57.436" v="1331" actId="26606"/>
          <ac:cxnSpMkLst>
            <pc:docMk/>
            <pc:sldMk cId="1664623085" sldId="1737"/>
            <ac:cxnSpMk id="11" creationId="{99AE2756-0FC4-4155-83E7-58AAAB63E757}"/>
          </ac:cxnSpMkLst>
        </pc:cxnChg>
        <pc:cxnChg chg="add">
          <ac:chgData name="Asif Rehmani" userId="e3bc34669d675361" providerId="LiveId" clId="{2FB54025-9BB3-4C65-8855-C77B89A24285}" dt="2020-02-15T00:59:57.436" v="1331" actId="26606"/>
          <ac:cxnSpMkLst>
            <pc:docMk/>
            <pc:sldMk cId="1664623085" sldId="1737"/>
            <ac:cxnSpMk id="15" creationId="{818DC98F-4057-4645-B948-F604F39A9CFE}"/>
          </ac:cxnSpMkLst>
        </pc:cxnChg>
        <pc:cxnChg chg="add">
          <ac:chgData name="Asif Rehmani" userId="e3bc34669d675361" providerId="LiveId" clId="{2FB54025-9BB3-4C65-8855-C77B89A24285}" dt="2020-02-15T00:59:57.436" v="1331" actId="26606"/>
          <ac:cxnSpMkLst>
            <pc:docMk/>
            <pc:sldMk cId="1664623085" sldId="1737"/>
            <ac:cxnSpMk id="17" creationId="{DAD2B705-4A9B-408D-AA80-4F41045E09DE}"/>
          </ac:cxnSpMkLst>
        </pc:cxnChg>
      </pc:sldChg>
      <pc:sldChg chg="addSp delSp modSp add del setBg modAnim delDesignElem">
        <pc:chgData name="Asif Rehmani" userId="e3bc34669d675361" providerId="LiveId" clId="{2FB54025-9BB3-4C65-8855-C77B89A24285}" dt="2020-02-15T11:58:04.781" v="2331" actId="20577"/>
        <pc:sldMkLst>
          <pc:docMk/>
          <pc:sldMk cId="857824633" sldId="2082"/>
        </pc:sldMkLst>
        <pc:spChg chg="mod">
          <ac:chgData name="Asif Rehmani" userId="e3bc34669d675361" providerId="LiveId" clId="{2FB54025-9BB3-4C65-8855-C77B89A24285}" dt="2020-02-15T11:48:45.268" v="2195" actId="26606"/>
          <ac:spMkLst>
            <pc:docMk/>
            <pc:sldMk cId="857824633" sldId="2082"/>
            <ac:spMk id="2" creationId="{A301E36A-D3E4-4EDB-A004-153D4E31E0F3}"/>
          </ac:spMkLst>
        </pc:spChg>
        <pc:spChg chg="mod">
          <ac:chgData name="Asif Rehmani" userId="e3bc34669d675361" providerId="LiveId" clId="{2FB54025-9BB3-4C65-8855-C77B89A24285}" dt="2020-02-15T11:58:04.781" v="2331" actId="20577"/>
          <ac:spMkLst>
            <pc:docMk/>
            <pc:sldMk cId="857824633" sldId="2082"/>
            <ac:spMk id="3" creationId="{A0160E6C-A4F3-4113-9EDE-04D9084D4006}"/>
          </ac:spMkLst>
        </pc:spChg>
        <pc:spChg chg="add del">
          <ac:chgData name="Asif Rehmani" userId="e3bc34669d675361" providerId="LiveId" clId="{2FB54025-9BB3-4C65-8855-C77B89A24285}" dt="2020-02-15T11:18:22.355" v="1500" actId="26606"/>
          <ac:spMkLst>
            <pc:docMk/>
            <pc:sldMk cId="857824633" sldId="2082"/>
            <ac:spMk id="8" creationId="{15911E3A-C35B-4EF7-A355-B84E9A14AF4D}"/>
          </ac:spMkLst>
        </pc:spChg>
        <pc:spChg chg="add del">
          <ac:chgData name="Asif Rehmani" userId="e3bc34669d675361" providerId="LiveId" clId="{2FB54025-9BB3-4C65-8855-C77B89A24285}" dt="2020-02-15T11:48:45.268" v="2195" actId="26606"/>
          <ac:spMkLst>
            <pc:docMk/>
            <pc:sldMk cId="857824633" sldId="2082"/>
            <ac:spMk id="41" creationId="{8D70B121-56F4-4848-B38B-182089D909FA}"/>
          </ac:spMkLst>
        </pc:spChg>
        <pc:spChg chg="add del">
          <ac:chgData name="Asif Rehmani" userId="e3bc34669d675361" providerId="LiveId" clId="{2FB54025-9BB3-4C65-8855-C77B89A24285}" dt="2020-02-15T11:48:42.662" v="2193" actId="26606"/>
          <ac:spMkLst>
            <pc:docMk/>
            <pc:sldMk cId="857824633" sldId="2082"/>
            <ac:spMk id="48" creationId="{F73237BA-B351-4CD4-898F-CF296CA2D418}"/>
          </ac:spMkLst>
        </pc:spChg>
        <pc:spChg chg="add del">
          <ac:chgData name="Asif Rehmani" userId="e3bc34669d675361" providerId="LiveId" clId="{2FB54025-9BB3-4C65-8855-C77B89A24285}" dt="2020-02-15T11:48:45.268" v="2195" actId="26606"/>
          <ac:spMkLst>
            <pc:docMk/>
            <pc:sldMk cId="857824633" sldId="2082"/>
            <ac:spMk id="50" creationId="{73ED6512-6858-4552-B699-9A97FE9A4EA2}"/>
          </ac:spMkLst>
        </pc:spChg>
        <pc:spChg chg="add del">
          <ac:chgData name="Asif Rehmani" userId="e3bc34669d675361" providerId="LiveId" clId="{2FB54025-9BB3-4C65-8855-C77B89A24285}" dt="2020-02-15T11:48:45.268" v="2195" actId="26606"/>
          <ac:spMkLst>
            <pc:docMk/>
            <pc:sldMk cId="857824633" sldId="2082"/>
            <ac:spMk id="51" creationId="{4038CB10-1F5C-4D54-9DF7-12586DE5B007}"/>
          </ac:spMkLst>
        </pc:spChg>
        <pc:grpChg chg="add del">
          <ac:chgData name="Asif Rehmani" userId="e3bc34669d675361" providerId="LiveId" clId="{2FB54025-9BB3-4C65-8855-C77B89A24285}" dt="2020-02-15T11:18:22.355" v="1500" actId="26606"/>
          <ac:grpSpMkLst>
            <pc:docMk/>
            <pc:sldMk cId="857824633" sldId="2082"/>
            <ac:grpSpMk id="10" creationId="{E21ADB3D-AD65-44B4-847D-5E90E90A5D16}"/>
          </ac:grpSpMkLst>
        </pc:grpChg>
        <pc:grpChg chg="add del">
          <ac:chgData name="Asif Rehmani" userId="e3bc34669d675361" providerId="LiveId" clId="{2FB54025-9BB3-4C65-8855-C77B89A24285}" dt="2020-02-15T11:18:22.355" v="1500" actId="26606"/>
          <ac:grpSpMkLst>
            <pc:docMk/>
            <pc:sldMk cId="857824633" sldId="2082"/>
            <ac:grpSpMk id="33" creationId="{5F8A7F7F-DD1A-4F41-98AC-B9CE2A620CDC}"/>
          </ac:grpSpMkLst>
        </pc:grpChg>
        <pc:cxnChg chg="add del">
          <ac:chgData name="Asif Rehmani" userId="e3bc34669d675361" providerId="LiveId" clId="{2FB54025-9BB3-4C65-8855-C77B89A24285}" dt="2020-02-15T11:48:45.268" v="2195" actId="26606"/>
          <ac:cxnSpMkLst>
            <pc:docMk/>
            <pc:sldMk cId="857824633" sldId="2082"/>
            <ac:cxnSpMk id="43" creationId="{2D72A2C9-F3CA-4216-8BAD-FA4C970C3C4E}"/>
          </ac:cxnSpMkLst>
        </pc:cxnChg>
      </pc:sldChg>
      <pc:sldChg chg="modSp add del">
        <pc:chgData name="Asif Rehmani" userId="e3bc34669d675361" providerId="LiveId" clId="{2FB54025-9BB3-4C65-8855-C77B89A24285}" dt="2020-02-15T11:30:53.032" v="1833" actId="47"/>
        <pc:sldMkLst>
          <pc:docMk/>
          <pc:sldMk cId="3379133560" sldId="2083"/>
        </pc:sldMkLst>
        <pc:spChg chg="mod">
          <ac:chgData name="Asif Rehmani" userId="e3bc34669d675361" providerId="LiveId" clId="{2FB54025-9BB3-4C65-8855-C77B89A24285}" dt="2020-02-15T11:30:17.445" v="1808" actId="20577"/>
          <ac:spMkLst>
            <pc:docMk/>
            <pc:sldMk cId="3379133560" sldId="2083"/>
            <ac:spMk id="2" creationId="{26EE7C93-A216-4B20-A6C5-C20A617B41F7}"/>
          </ac:spMkLst>
        </pc:spChg>
      </pc:sldChg>
      <pc:sldChg chg="modSp add">
        <pc:chgData name="Asif Rehmani" userId="e3bc34669d675361" providerId="LiveId" clId="{2FB54025-9BB3-4C65-8855-C77B89A24285}" dt="2020-02-15T11:41:25.765" v="2013" actId="20577"/>
        <pc:sldMkLst>
          <pc:docMk/>
          <pc:sldMk cId="4294911422" sldId="2083"/>
        </pc:sldMkLst>
        <pc:spChg chg="mod">
          <ac:chgData name="Asif Rehmani" userId="e3bc34669d675361" providerId="LiveId" clId="{2FB54025-9BB3-4C65-8855-C77B89A24285}" dt="2020-02-15T11:41:25.765" v="2013" actId="20577"/>
          <ac:spMkLst>
            <pc:docMk/>
            <pc:sldMk cId="4294911422" sldId="2083"/>
            <ac:spMk id="2" creationId="{C04ED6A5-58A0-469D-956E-1B9ADADFFF94}"/>
          </ac:spMkLst>
        </pc:spChg>
      </pc:sldChg>
      <pc:sldChg chg="modSp add">
        <pc:chgData name="Asif Rehmani" userId="e3bc34669d675361" providerId="LiveId" clId="{2FB54025-9BB3-4C65-8855-C77B89A24285}" dt="2020-02-15T11:50:42.665" v="2254" actId="20577"/>
        <pc:sldMkLst>
          <pc:docMk/>
          <pc:sldMk cId="588237492" sldId="2084"/>
        </pc:sldMkLst>
        <pc:spChg chg="mod">
          <ac:chgData name="Asif Rehmani" userId="e3bc34669d675361" providerId="LiveId" clId="{2FB54025-9BB3-4C65-8855-C77B89A24285}" dt="2020-02-15T11:49:09.767" v="2208" actId="20577"/>
          <ac:spMkLst>
            <pc:docMk/>
            <pc:sldMk cId="588237492" sldId="2084"/>
            <ac:spMk id="2" creationId="{B1B45D7D-956F-460C-A50A-BF0CD3B51E87}"/>
          </ac:spMkLst>
        </pc:spChg>
        <pc:spChg chg="mod">
          <ac:chgData name="Asif Rehmani" userId="e3bc34669d675361" providerId="LiveId" clId="{2FB54025-9BB3-4C65-8855-C77B89A24285}" dt="2020-02-15T11:50:42.665" v="2254" actId="20577"/>
          <ac:spMkLst>
            <pc:docMk/>
            <pc:sldMk cId="588237492" sldId="2084"/>
            <ac:spMk id="3" creationId="{BD5257B3-5815-4EB7-A19F-85EAF291D7FF}"/>
          </ac:spMkLst>
        </pc:spChg>
      </pc:sldChg>
      <pc:sldChg chg="modSp add">
        <pc:chgData name="Asif Rehmani" userId="e3bc34669d675361" providerId="LiveId" clId="{2FB54025-9BB3-4C65-8855-C77B89A24285}" dt="2020-02-15T11:57:18.003" v="2330" actId="1076"/>
        <pc:sldMkLst>
          <pc:docMk/>
          <pc:sldMk cId="1649696784" sldId="2085"/>
        </pc:sldMkLst>
        <pc:spChg chg="mod">
          <ac:chgData name="Asif Rehmani" userId="e3bc34669d675361" providerId="LiveId" clId="{2FB54025-9BB3-4C65-8855-C77B89A24285}" dt="2020-02-15T11:57:18.003" v="2330" actId="1076"/>
          <ac:spMkLst>
            <pc:docMk/>
            <pc:sldMk cId="1649696784" sldId="2085"/>
            <ac:spMk id="2" creationId="{18EFB5D6-794B-4EE0-A4FC-77B937810788}"/>
          </ac:spMkLst>
        </pc:spChg>
        <pc:spChg chg="mod">
          <ac:chgData name="Asif Rehmani" userId="e3bc34669d675361" providerId="LiveId" clId="{2FB54025-9BB3-4C65-8855-C77B89A24285}" dt="2020-02-15T11:57:09.219" v="2328" actId="403"/>
          <ac:spMkLst>
            <pc:docMk/>
            <pc:sldMk cId="1649696784" sldId="2085"/>
            <ac:spMk id="3" creationId="{822DABDC-A657-48FE-BBFE-52E337DCCF5E}"/>
          </ac:spMkLst>
        </pc:spChg>
      </pc:sldChg>
      <pc:sldChg chg="add del">
        <pc:chgData name="Asif Rehmani" userId="e3bc34669d675361" providerId="LiveId" clId="{2FB54025-9BB3-4C65-8855-C77B89A24285}" dt="2020-02-15T12:04:18.090" v="2376"/>
        <pc:sldMkLst>
          <pc:docMk/>
          <pc:sldMk cId="3150151128" sldId="2086"/>
        </pc:sldMkLst>
      </pc:sldChg>
      <pc:sldChg chg="addSp delSp modSp add mod setBg modNotesTx">
        <pc:chgData name="Asif Rehmani" userId="e3bc34669d675361" providerId="LiveId" clId="{2FB54025-9BB3-4C65-8855-C77B89A24285}" dt="2020-02-15T12:07:00.239" v="2394" actId="20577"/>
        <pc:sldMkLst>
          <pc:docMk/>
          <pc:sldMk cId="3455164373" sldId="2086"/>
        </pc:sldMkLst>
        <pc:spChg chg="add del">
          <ac:chgData name="Asif Rehmani" userId="e3bc34669d675361" providerId="LiveId" clId="{2FB54025-9BB3-4C65-8855-C77B89A24285}" dt="2020-02-15T12:04:50.194" v="2382" actId="26606"/>
          <ac:spMkLst>
            <pc:docMk/>
            <pc:sldMk cId="3455164373" sldId="2086"/>
            <ac:spMk id="71" creationId="{32BC26D8-82FB-445E-AA49-62A77D7C1EE0}"/>
          </ac:spMkLst>
        </pc:spChg>
        <pc:spChg chg="add del">
          <ac:chgData name="Asif Rehmani" userId="e3bc34669d675361" providerId="LiveId" clId="{2FB54025-9BB3-4C65-8855-C77B89A24285}" dt="2020-02-15T12:04:50.194" v="2382" actId="26606"/>
          <ac:spMkLst>
            <pc:docMk/>
            <pc:sldMk cId="3455164373" sldId="2086"/>
            <ac:spMk id="73" creationId="{CB44330D-EA18-4254-AA95-EB49948539B8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75" creationId="{29FDB030-9B49-4CED-8CCD-4D99382388AC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77" creationId="{3783CA14-24A1-485C-8B30-D6A5D87987AD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79" creationId="{9A97C86A-04D6-40F7-AE84-31AB43E6A846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81" creationId="{FF9F2414-84E8-453E-B1F3-389FDE8192D9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83" creationId="{3ECA69A1-7536-43AC-85EF-C7106179F5ED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1028" creationId="{F3060C83-F051-4F0E-ABAD-AA0DFC48B218}"/>
          </ac:spMkLst>
        </pc:spChg>
        <pc:spChg chg="add del">
          <ac:chgData name="Asif Rehmani" userId="e3bc34669d675361" providerId="LiveId" clId="{2FB54025-9BB3-4C65-8855-C77B89A24285}" dt="2020-02-15T12:04:56.149" v="2384" actId="26606"/>
          <ac:spMkLst>
            <pc:docMk/>
            <pc:sldMk cId="3455164373" sldId="2086"/>
            <ac:spMk id="1029" creationId="{83C98ABE-055B-441F-B07E-44F97F083C39}"/>
          </ac:spMkLst>
        </pc:spChg>
        <pc:picChg chg="add mod">
          <ac:chgData name="Asif Rehmani" userId="e3bc34669d675361" providerId="LiveId" clId="{2FB54025-9BB3-4C65-8855-C77B89A24285}" dt="2020-02-15T12:06:13.409" v="2392" actId="14100"/>
          <ac:picMkLst>
            <pc:docMk/>
            <pc:sldMk cId="3455164373" sldId="2086"/>
            <ac:picMk id="1026" creationId="{DEEB7E5A-01E4-4537-91CF-E4F4E3279959}"/>
          </ac:picMkLst>
        </pc:picChg>
      </pc:sldChg>
      <pc:sldChg chg="addSp delSp modSp add mod setBg modNotesTx">
        <pc:chgData name="Asif Rehmani" userId="e3bc34669d675361" providerId="LiveId" clId="{2FB54025-9BB3-4C65-8855-C77B89A24285}" dt="2020-02-15T14:12:42.275" v="3048" actId="404"/>
        <pc:sldMkLst>
          <pc:docMk/>
          <pc:sldMk cId="3831780557" sldId="2087"/>
        </pc:sldMkLst>
        <pc:spChg chg="mod ord">
          <ac:chgData name="Asif Rehmani" userId="e3bc34669d675361" providerId="LiveId" clId="{2FB54025-9BB3-4C65-8855-C77B89A24285}" dt="2020-02-15T14:12:42.275" v="3048" actId="404"/>
          <ac:spMkLst>
            <pc:docMk/>
            <pc:sldMk cId="3831780557" sldId="2087"/>
            <ac:spMk id="2" creationId="{A3DBFD2C-EB1D-467C-B7E0-0D744765C281}"/>
          </ac:spMkLst>
        </pc:spChg>
        <pc:spChg chg="add del">
          <ac:chgData name="Asif Rehmani" userId="e3bc34669d675361" providerId="LiveId" clId="{2FB54025-9BB3-4C65-8855-C77B89A24285}" dt="2020-02-15T12:14:56.506" v="2399"/>
          <ac:spMkLst>
            <pc:docMk/>
            <pc:sldMk cId="3831780557" sldId="2087"/>
            <ac:spMk id="4" creationId="{D1EB8D9E-231C-45A1-B44A-8E66D2065421}"/>
          </ac:spMkLst>
        </pc:spChg>
        <pc:spChg chg="add del">
          <ac:chgData name="Asif Rehmani" userId="e3bc34669d675361" providerId="LiveId" clId="{2FB54025-9BB3-4C65-8855-C77B89A24285}" dt="2020-02-15T12:15:10.244" v="2401"/>
          <ac:spMkLst>
            <pc:docMk/>
            <pc:sldMk cId="3831780557" sldId="2087"/>
            <ac:spMk id="5" creationId="{7D085E57-524A-4B8F-BC86-D8B5BEADA25B}"/>
          </ac:spMkLst>
        </pc:spChg>
        <pc:spChg chg="add">
          <ac:chgData name="Asif Rehmani" userId="e3bc34669d675361" providerId="LiveId" clId="{2FB54025-9BB3-4C65-8855-C77B89A24285}" dt="2020-02-15T12:19:00.839" v="2547" actId="26606"/>
          <ac:spMkLst>
            <pc:docMk/>
            <pc:sldMk cId="3831780557" sldId="2087"/>
            <ac:spMk id="7" creationId="{14490D63-3365-45CC-AC50-705C1B76815F}"/>
          </ac:spMkLst>
        </pc:spChg>
        <pc:spChg chg="add">
          <ac:chgData name="Asif Rehmani" userId="e3bc34669d675361" providerId="LiveId" clId="{2FB54025-9BB3-4C65-8855-C77B89A24285}" dt="2020-02-15T12:19:00.839" v="2547" actId="26606"/>
          <ac:spMkLst>
            <pc:docMk/>
            <pc:sldMk cId="3831780557" sldId="2087"/>
            <ac:spMk id="8" creationId="{303CC970-4826-4CED-8063-0FB676635452}"/>
          </ac:spMkLst>
        </pc:spChg>
        <pc:spChg chg="add del">
          <ac:chgData name="Asif Rehmani" userId="e3bc34669d675361" providerId="LiveId" clId="{2FB54025-9BB3-4C65-8855-C77B89A24285}" dt="2020-02-15T12:15:40.002" v="2422"/>
          <ac:spMkLst>
            <pc:docMk/>
            <pc:sldMk cId="3831780557" sldId="2087"/>
            <ac:spMk id="9" creationId="{AFB6B0FC-2610-4E28-BBE1-42DD5E8A5A72}"/>
          </ac:spMkLst>
        </pc:spChg>
        <pc:spChg chg="add del mod">
          <ac:chgData name="Asif Rehmani" userId="e3bc34669d675361" providerId="LiveId" clId="{2FB54025-9BB3-4C65-8855-C77B89A24285}" dt="2020-02-15T12:18:23.978" v="2546" actId="21"/>
          <ac:spMkLst>
            <pc:docMk/>
            <pc:sldMk cId="3831780557" sldId="2087"/>
            <ac:spMk id="10" creationId="{8FD039F0-FB3D-474D-BB79-BA8A85CF8180}"/>
          </ac:spMkLst>
        </pc:spChg>
        <pc:spChg chg="add mod">
          <ac:chgData name="Asif Rehmani" userId="e3bc34669d675361" providerId="LiveId" clId="{2FB54025-9BB3-4C65-8855-C77B89A24285}" dt="2020-02-15T12:20:07.929" v="2586" actId="1076"/>
          <ac:spMkLst>
            <pc:docMk/>
            <pc:sldMk cId="3831780557" sldId="2087"/>
            <ac:spMk id="11" creationId="{0EFA72AA-9AA8-4E1E-B86D-F4EA3A767C73}"/>
          </ac:spMkLst>
        </pc:spChg>
        <pc:grpChg chg="add del">
          <ac:chgData name="Asif Rehmani" userId="e3bc34669d675361" providerId="LiveId" clId="{2FB54025-9BB3-4C65-8855-C77B89A24285}" dt="2020-02-15T12:15:10.244" v="2401"/>
          <ac:grpSpMkLst>
            <pc:docMk/>
            <pc:sldMk cId="3831780557" sldId="2087"/>
            <ac:grpSpMk id="6" creationId="{A1F28A75-76A1-438E-9EED-0258B59E18B2}"/>
          </ac:grpSpMkLst>
        </pc:grpChg>
        <pc:picChg chg="add mod">
          <ac:chgData name="Asif Rehmani" userId="e3bc34669d675361" providerId="LiveId" clId="{2FB54025-9BB3-4C65-8855-C77B89A24285}" dt="2020-02-15T12:19:00.839" v="2547" actId="26606"/>
          <ac:picMkLst>
            <pc:docMk/>
            <pc:sldMk cId="3831780557" sldId="2087"/>
            <ac:picMk id="3" creationId="{49B4D679-8584-4541-AB88-2266F70B5D7E}"/>
          </ac:picMkLst>
        </pc:picChg>
        <pc:picChg chg="add del mod">
          <ac:chgData name="Asif Rehmani" userId="e3bc34669d675361" providerId="LiveId" clId="{2FB54025-9BB3-4C65-8855-C77B89A24285}" dt="2020-02-15T12:20:51.421" v="2591" actId="478"/>
          <ac:picMkLst>
            <pc:docMk/>
            <pc:sldMk cId="3831780557" sldId="2087"/>
            <ac:picMk id="12" creationId="{FFDB1100-803A-4D21-A8BB-68BECF09D844}"/>
          </ac:picMkLst>
        </pc:picChg>
      </pc:sldChg>
      <pc:sldChg chg="modSp add">
        <pc:chgData name="Asif Rehmani" userId="e3bc34669d675361" providerId="LiveId" clId="{2FB54025-9BB3-4C65-8855-C77B89A24285}" dt="2020-02-15T12:38:05.004" v="2768" actId="20577"/>
        <pc:sldMkLst>
          <pc:docMk/>
          <pc:sldMk cId="1358756020" sldId="2088"/>
        </pc:sldMkLst>
        <pc:spChg chg="mod">
          <ac:chgData name="Asif Rehmani" userId="e3bc34669d675361" providerId="LiveId" clId="{2FB54025-9BB3-4C65-8855-C77B89A24285}" dt="2020-02-15T12:38:05.004" v="2768" actId="20577"/>
          <ac:spMkLst>
            <pc:docMk/>
            <pc:sldMk cId="1358756020" sldId="2088"/>
            <ac:spMk id="2" creationId="{08907822-D791-4EF9-BC55-E764BF760DAC}"/>
          </ac:spMkLst>
        </pc:spChg>
      </pc:sldChg>
      <pc:sldChg chg="addSp delSp modSp add mod setBg setClrOvrMap delDesignElem modNotesTx">
        <pc:chgData name="Asif Rehmani" userId="e3bc34669d675361" providerId="LiveId" clId="{2FB54025-9BB3-4C65-8855-C77B89A24285}" dt="2020-02-15T14:12:06.430" v="3008" actId="20577"/>
        <pc:sldMkLst>
          <pc:docMk/>
          <pc:sldMk cId="1873595247" sldId="2089"/>
        </pc:sldMkLst>
        <pc:spChg chg="add mod">
          <ac:chgData name="Asif Rehmani" userId="e3bc34669d675361" providerId="LiveId" clId="{2FB54025-9BB3-4C65-8855-C77B89A24285}" dt="2020-02-15T14:12:06.430" v="3008" actId="20577"/>
          <ac:spMkLst>
            <pc:docMk/>
            <pc:sldMk cId="1873595247" sldId="2089"/>
            <ac:spMk id="3" creationId="{AB52BC4C-AA40-40EA-9CE1-146471896746}"/>
          </ac:spMkLst>
        </pc:spChg>
        <pc:spChg chg="add del">
          <ac:chgData name="Asif Rehmani" userId="e3bc34669d675361" providerId="LiveId" clId="{2FB54025-9BB3-4C65-8855-C77B89A24285}" dt="2020-02-15T12:56:00.828" v="2918" actId="26606"/>
          <ac:spMkLst>
            <pc:docMk/>
            <pc:sldMk cId="1873595247" sldId="2089"/>
            <ac:spMk id="7" creationId="{C8417673-F529-49EC-8402-EC8515FAD3D3}"/>
          </ac:spMkLst>
        </pc:spChg>
        <pc:spChg chg="add del">
          <ac:chgData name="Asif Rehmani" userId="e3bc34669d675361" providerId="LiveId" clId="{2FB54025-9BB3-4C65-8855-C77B89A24285}" dt="2020-02-15T12:56:54.388" v="2925" actId="26606"/>
          <ac:spMkLst>
            <pc:docMk/>
            <pc:sldMk cId="1873595247" sldId="2089"/>
            <ac:spMk id="8" creationId="{37C89E4B-3C9F-44B9-8B86-D9E3D112D8EC}"/>
          </ac:spMkLst>
        </pc:spChg>
        <pc:spChg chg="add del">
          <ac:chgData name="Asif Rehmani" userId="e3bc34669d675361" providerId="LiveId" clId="{2FB54025-9BB3-4C65-8855-C77B89A24285}" dt="2020-02-15T12:56:03.410" v="2920" actId="26606"/>
          <ac:spMkLst>
            <pc:docMk/>
            <pc:sldMk cId="1873595247" sldId="2089"/>
            <ac:spMk id="9" creationId="{2549107E-EC98-4933-8F8F-A1713C393B7E}"/>
          </ac:spMkLst>
        </pc:spChg>
        <pc:spChg chg="add del">
          <ac:chgData name="Asif Rehmani" userId="e3bc34669d675361" providerId="LiveId" clId="{2FB54025-9BB3-4C65-8855-C77B89A24285}" dt="2020-02-15T12:56:03.410" v="2920" actId="26606"/>
          <ac:spMkLst>
            <pc:docMk/>
            <pc:sldMk cId="1873595247" sldId="2089"/>
            <ac:spMk id="10" creationId="{693B08FD-5ECC-4728-AA84-CD6AC875BF8E}"/>
          </ac:spMkLst>
        </pc:spChg>
        <pc:spChg chg="add del">
          <ac:chgData name="Asif Rehmani" userId="e3bc34669d675361" providerId="LiveId" clId="{2FB54025-9BB3-4C65-8855-C77B89A24285}" dt="2020-02-15T12:58:20.002" v="2982" actId="26606"/>
          <ac:spMkLst>
            <pc:docMk/>
            <pc:sldMk cId="1873595247" sldId="2089"/>
            <ac:spMk id="11" creationId="{37C89E4B-3C9F-44B9-8B86-D9E3D112D8EC}"/>
          </ac:spMkLst>
        </pc:spChg>
        <pc:spChg chg="add del">
          <ac:chgData name="Asif Rehmani" userId="e3bc34669d675361" providerId="LiveId" clId="{2FB54025-9BB3-4C65-8855-C77B89A24285}" dt="2020-02-15T12:56:28.828" v="2923"/>
          <ac:spMkLst>
            <pc:docMk/>
            <pc:sldMk cId="1873595247" sldId="2089"/>
            <ac:spMk id="12" creationId="{C8417673-F529-49EC-8402-EC8515FAD3D3}"/>
          </ac:spMkLst>
        </pc:spChg>
        <pc:spChg chg="add del">
          <ac:chgData name="Asif Rehmani" userId="e3bc34669d675361" providerId="LiveId" clId="{2FB54025-9BB3-4C65-8855-C77B89A24285}" dt="2020-02-15T12:58:32.484" v="2984" actId="26606"/>
          <ac:spMkLst>
            <pc:docMk/>
            <pc:sldMk cId="1873595247" sldId="2089"/>
            <ac:spMk id="16" creationId="{7B51B11D-BBCD-47C7-A599-1EDA2F22FE08}"/>
          </ac:spMkLst>
        </pc:spChg>
        <pc:spChg chg="add del">
          <ac:chgData name="Asif Rehmani" userId="e3bc34669d675361" providerId="LiveId" clId="{2FB54025-9BB3-4C65-8855-C77B89A24285}" dt="2020-02-15T12:58:54.916" v="2986" actId="26606"/>
          <ac:spMkLst>
            <pc:docMk/>
            <pc:sldMk cId="1873595247" sldId="2089"/>
            <ac:spMk id="19" creationId="{155D7866-985D-4D23-BF0E-72CA30F5C7E9}"/>
          </ac:spMkLst>
        </pc:spChg>
        <pc:spChg chg="add del">
          <ac:chgData name="Asif Rehmani" userId="e3bc34669d675361" providerId="LiveId" clId="{2FB54025-9BB3-4C65-8855-C77B89A24285}" dt="2020-02-15T12:58:54.916" v="2986" actId="26606"/>
          <ac:spMkLst>
            <pc:docMk/>
            <pc:sldMk cId="1873595247" sldId="2089"/>
            <ac:spMk id="20" creationId="{0ADDB668-2CA4-4D2B-9C34-3487CA330BA8}"/>
          </ac:spMkLst>
        </pc:spChg>
        <pc:spChg chg="add del">
          <ac:chgData name="Asif Rehmani" userId="e3bc34669d675361" providerId="LiveId" clId="{2FB54025-9BB3-4C65-8855-C77B89A24285}" dt="2020-02-15T12:58:54.916" v="2986" actId="26606"/>
          <ac:spMkLst>
            <pc:docMk/>
            <pc:sldMk cId="1873595247" sldId="2089"/>
            <ac:spMk id="21" creationId="{2568BC19-F052-4108-93E1-6A3D1DEC072F}"/>
          </ac:spMkLst>
        </pc:spChg>
        <pc:spChg chg="add del">
          <ac:chgData name="Asif Rehmani" userId="e3bc34669d675361" providerId="LiveId" clId="{2FB54025-9BB3-4C65-8855-C77B89A24285}" dt="2020-02-15T12:58:54.916" v="2986" actId="26606"/>
          <ac:spMkLst>
            <pc:docMk/>
            <pc:sldMk cId="1873595247" sldId="2089"/>
            <ac:spMk id="22" creationId="{D5FD337D-4D6B-4C8B-B6F5-121097E09881}"/>
          </ac:spMkLst>
        </pc:spChg>
        <pc:spChg chg="add">
          <ac:chgData name="Asif Rehmani" userId="e3bc34669d675361" providerId="LiveId" clId="{2FB54025-9BB3-4C65-8855-C77B89A24285}" dt="2020-02-15T12:58:54.916" v="2986" actId="26606"/>
          <ac:spMkLst>
            <pc:docMk/>
            <pc:sldMk cId="1873595247" sldId="2089"/>
            <ac:spMk id="27" creationId="{D38A241E-0395-41E5-8607-BAA2799A4374}"/>
          </ac:spMkLst>
        </pc:spChg>
        <pc:picChg chg="add mod">
          <ac:chgData name="Asif Rehmani" userId="e3bc34669d675361" providerId="LiveId" clId="{2FB54025-9BB3-4C65-8855-C77B89A24285}" dt="2020-02-15T12:58:54.916" v="2986" actId="26606"/>
          <ac:picMkLst>
            <pc:docMk/>
            <pc:sldMk cId="1873595247" sldId="2089"/>
            <ac:picMk id="2" creationId="{36BDFE6F-EAD2-4196-BE01-6E6D297BBB94}"/>
          </ac:picMkLst>
        </pc:picChg>
        <pc:cxnChg chg="add del">
          <ac:chgData name="Asif Rehmani" userId="e3bc34669d675361" providerId="LiveId" clId="{2FB54025-9BB3-4C65-8855-C77B89A24285}" dt="2020-02-15T12:56:54.388" v="2925" actId="26606"/>
          <ac:cxnSpMkLst>
            <pc:docMk/>
            <pc:sldMk cId="1873595247" sldId="2089"/>
            <ac:cxnSpMk id="5" creationId="{AA2EAA10-076F-46BD-8F0F-B9A2FB77A85C}"/>
          </ac:cxnSpMkLst>
        </pc:cxnChg>
        <pc:cxnChg chg="add del">
          <ac:chgData name="Asif Rehmani" userId="e3bc34669d675361" providerId="LiveId" clId="{2FB54025-9BB3-4C65-8855-C77B89A24285}" dt="2020-02-15T12:56:54.388" v="2925" actId="26606"/>
          <ac:cxnSpMkLst>
            <pc:docMk/>
            <pc:sldMk cId="1873595247" sldId="2089"/>
            <ac:cxnSpMk id="6" creationId="{D891E407-403B-4764-86C9-33A56D3BCAA3}"/>
          </ac:cxnSpMkLst>
        </pc:cxnChg>
        <pc:cxnChg chg="add del">
          <ac:chgData name="Asif Rehmani" userId="e3bc34669d675361" providerId="LiveId" clId="{2FB54025-9BB3-4C65-8855-C77B89A24285}" dt="2020-02-15T12:58:20.002" v="2982" actId="26606"/>
          <ac:cxnSpMkLst>
            <pc:docMk/>
            <pc:sldMk cId="1873595247" sldId="2089"/>
            <ac:cxnSpMk id="13" creationId="{AA2EAA10-076F-46BD-8F0F-B9A2FB77A85C}"/>
          </ac:cxnSpMkLst>
        </pc:cxnChg>
        <pc:cxnChg chg="add del">
          <ac:chgData name="Asif Rehmani" userId="e3bc34669d675361" providerId="LiveId" clId="{2FB54025-9BB3-4C65-8855-C77B89A24285}" dt="2020-02-15T12:58:20.002" v="2982" actId="26606"/>
          <ac:cxnSpMkLst>
            <pc:docMk/>
            <pc:sldMk cId="1873595247" sldId="2089"/>
            <ac:cxnSpMk id="14" creationId="{D891E407-403B-4764-86C9-33A56D3BCAA3}"/>
          </ac:cxnSpMkLst>
        </pc:cxnChg>
        <pc:cxnChg chg="add del">
          <ac:chgData name="Asif Rehmani" userId="e3bc34669d675361" providerId="LiveId" clId="{2FB54025-9BB3-4C65-8855-C77B89A24285}" dt="2020-02-15T12:58:32.484" v="2984" actId="26606"/>
          <ac:cxnSpMkLst>
            <pc:docMk/>
            <pc:sldMk cId="1873595247" sldId="2089"/>
            <ac:cxnSpMk id="17" creationId="{6A810F53-4CAC-492E-A2F9-C147AA509B57}"/>
          </ac:cxnSpMkLst>
        </pc:cxnChg>
        <pc:cxnChg chg="add">
          <ac:chgData name="Asif Rehmani" userId="e3bc34669d675361" providerId="LiveId" clId="{2FB54025-9BB3-4C65-8855-C77B89A24285}" dt="2020-02-15T12:58:54.916" v="2986" actId="26606"/>
          <ac:cxnSpMkLst>
            <pc:docMk/>
            <pc:sldMk cId="1873595247" sldId="2089"/>
            <ac:cxnSpMk id="29" creationId="{CE352288-84AD-4CA8-BCD5-76C29D34E1DB}"/>
          </ac:cxnSpMkLst>
        </pc:cxnChg>
      </pc:sldChg>
      <pc:sldChg chg="addSp modSp add mod modTransition setBg modAnim">
        <pc:chgData name="Asif Rehmani" userId="e3bc34669d675361" providerId="LiveId" clId="{2FB54025-9BB3-4C65-8855-C77B89A24285}" dt="2020-02-19T15:53:15.185" v="3278" actId="27636"/>
        <pc:sldMkLst>
          <pc:docMk/>
          <pc:sldMk cId="3832975904" sldId="2092"/>
        </pc:sldMkLst>
        <pc:spChg chg="mod">
          <ac:chgData name="Asif Rehmani" userId="e3bc34669d675361" providerId="LiveId" clId="{2FB54025-9BB3-4C65-8855-C77B89A24285}" dt="2020-02-19T15:49:46.806" v="3221" actId="207"/>
          <ac:spMkLst>
            <pc:docMk/>
            <pc:sldMk cId="3832975904" sldId="2092"/>
            <ac:spMk id="2" creationId="{28733CF8-F332-4529-BF62-7ED5D046D0EF}"/>
          </ac:spMkLst>
        </pc:spChg>
        <pc:spChg chg="mod">
          <ac:chgData name="Asif Rehmani" userId="e3bc34669d675361" providerId="LiveId" clId="{2FB54025-9BB3-4C65-8855-C77B89A24285}" dt="2020-02-19T15:53:15.185" v="3278" actId="27636"/>
          <ac:spMkLst>
            <pc:docMk/>
            <pc:sldMk cId="3832975904" sldId="2092"/>
            <ac:spMk id="3" creationId="{5564D4BC-A899-4F11-AD70-69931AD8162F}"/>
          </ac:spMkLst>
        </pc:spChg>
        <pc:spChg chg="add">
          <ac:chgData name="Asif Rehmani" userId="e3bc34669d675361" providerId="LiveId" clId="{2FB54025-9BB3-4C65-8855-C77B89A24285}" dt="2020-02-19T15:40:41.753" v="3196" actId="26606"/>
          <ac:spMkLst>
            <pc:docMk/>
            <pc:sldMk cId="3832975904" sldId="2092"/>
            <ac:spMk id="8" creationId="{2B566528-1B12-4246-9431-5C2D7D081168}"/>
          </ac:spMkLst>
        </pc:spChg>
        <pc:spChg chg="add">
          <ac:chgData name="Asif Rehmani" userId="e3bc34669d675361" providerId="LiveId" clId="{2FB54025-9BB3-4C65-8855-C77B89A24285}" dt="2020-02-19T15:40:41.753" v="3196" actId="26606"/>
          <ac:spMkLst>
            <pc:docMk/>
            <pc:sldMk cId="3832975904" sldId="2092"/>
            <ac:spMk id="10" creationId="{2E80C965-DB6D-4F81-9E9E-B027384D0BD6}"/>
          </ac:spMkLst>
        </pc:spChg>
        <pc:spChg chg="add">
          <ac:chgData name="Asif Rehmani" userId="e3bc34669d675361" providerId="LiveId" clId="{2FB54025-9BB3-4C65-8855-C77B89A24285}" dt="2020-02-19T15:40:41.753" v="3196" actId="26606"/>
          <ac:spMkLst>
            <pc:docMk/>
            <pc:sldMk cId="3832975904" sldId="2092"/>
            <ac:spMk id="12" creationId="{A580F890-B085-4E95-96AA-55AEBEC5CE6E}"/>
          </ac:spMkLst>
        </pc:spChg>
        <pc:spChg chg="add">
          <ac:chgData name="Asif Rehmani" userId="e3bc34669d675361" providerId="LiveId" clId="{2FB54025-9BB3-4C65-8855-C77B89A24285}" dt="2020-02-19T15:40:41.753" v="3196" actId="26606"/>
          <ac:spMkLst>
            <pc:docMk/>
            <pc:sldMk cId="3832975904" sldId="2092"/>
            <ac:spMk id="14" creationId="{D3F51FEB-38FB-4F6C-9F7B-2F2AFAB65463}"/>
          </ac:spMkLst>
        </pc:spChg>
        <pc:spChg chg="add">
          <ac:chgData name="Asif Rehmani" userId="e3bc34669d675361" providerId="LiveId" clId="{2FB54025-9BB3-4C65-8855-C77B89A24285}" dt="2020-02-19T15:40:41.753" v="3196" actId="26606"/>
          <ac:spMkLst>
            <pc:docMk/>
            <pc:sldMk cId="3832975904" sldId="2092"/>
            <ac:spMk id="16" creationId="{1E547BA6-BAE0-43BB-A7CA-60F69CE252F0}"/>
          </ac:spMkLst>
        </pc:spChg>
      </pc:sldChg>
    </pc:docChg>
  </pc:docChgLst>
  <pc:docChgLst>
    <pc:chgData name="Asif Rehmani" userId="e3bc34669d675361" providerId="LiveId" clId="{36566B2A-E8E5-4E7E-A85D-3710E13AB2EB}"/>
    <pc:docChg chg="undo custSel mod addSld delSld modSld sldOrd">
      <pc:chgData name="Asif Rehmani" userId="e3bc34669d675361" providerId="LiveId" clId="{36566B2A-E8E5-4E7E-A85D-3710E13AB2EB}" dt="2019-08-26T00:21:30.040" v="1186" actId="2696"/>
      <pc:docMkLst>
        <pc:docMk/>
      </pc:docMkLst>
      <pc:sldChg chg="mod modShow">
        <pc:chgData name="Asif Rehmani" userId="e3bc34669d675361" providerId="LiveId" clId="{36566B2A-E8E5-4E7E-A85D-3710E13AB2EB}" dt="2019-08-20T20:14:38.182" v="469" actId="729"/>
        <pc:sldMkLst>
          <pc:docMk/>
          <pc:sldMk cId="552518657" sldId="358"/>
        </pc:sldMkLst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3791827307" sldId="370"/>
        </pc:sldMkLst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2940709583" sldId="381"/>
        </pc:sldMkLst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728918451" sldId="382"/>
        </pc:sldMkLst>
      </pc:sldChg>
      <pc:sldChg chg="modNotesTx">
        <pc:chgData name="Asif Rehmani" userId="e3bc34669d675361" providerId="LiveId" clId="{36566B2A-E8E5-4E7E-A85D-3710E13AB2EB}" dt="2019-08-20T20:13:47.264" v="468" actId="5793"/>
        <pc:sldMkLst>
          <pc:docMk/>
          <pc:sldMk cId="2407919590" sldId="386"/>
        </pc:sldMkLst>
      </pc:sldChg>
      <pc:sldChg chg="modSp">
        <pc:chgData name="Asif Rehmani" userId="e3bc34669d675361" providerId="LiveId" clId="{36566B2A-E8E5-4E7E-A85D-3710E13AB2EB}" dt="2019-08-21T17:22:03.276" v="967" actId="1076"/>
        <pc:sldMkLst>
          <pc:docMk/>
          <pc:sldMk cId="3950371487" sldId="391"/>
        </pc:sldMkLst>
        <pc:spChg chg="mod">
          <ac:chgData name="Asif Rehmani" userId="e3bc34669d675361" providerId="LiveId" clId="{36566B2A-E8E5-4E7E-A85D-3710E13AB2EB}" dt="2019-08-21T17:22:03.276" v="967" actId="1076"/>
          <ac:spMkLst>
            <pc:docMk/>
            <pc:sldMk cId="3950371487" sldId="391"/>
            <ac:spMk id="5" creationId="{00000000-0000-0000-0000-000000000000}"/>
          </ac:spMkLst>
        </pc:spChg>
      </pc:sldChg>
      <pc:sldChg chg="mod ord modShow">
        <pc:chgData name="Asif Rehmani" userId="e3bc34669d675361" providerId="LiveId" clId="{36566B2A-E8E5-4E7E-A85D-3710E13AB2EB}" dt="2019-08-26T00:21:05.251" v="1185"/>
        <pc:sldMkLst>
          <pc:docMk/>
          <pc:sldMk cId="1151907778" sldId="396"/>
        </pc:sldMkLst>
      </pc:sldChg>
      <pc:sldChg chg="modSp">
        <pc:chgData name="Asif Rehmani" userId="e3bc34669d675361" providerId="LiveId" clId="{36566B2A-E8E5-4E7E-A85D-3710E13AB2EB}" dt="2019-08-21T17:43:08.213" v="1096" actId="404"/>
        <pc:sldMkLst>
          <pc:docMk/>
          <pc:sldMk cId="2850307336" sldId="406"/>
        </pc:sldMkLst>
        <pc:spChg chg="mod">
          <ac:chgData name="Asif Rehmani" userId="e3bc34669d675361" providerId="LiveId" clId="{36566B2A-E8E5-4E7E-A85D-3710E13AB2EB}" dt="2019-08-21T17:43:08.213" v="1096" actId="404"/>
          <ac:spMkLst>
            <pc:docMk/>
            <pc:sldMk cId="2850307336" sldId="406"/>
            <ac:spMk id="4" creationId="{00000000-0000-0000-0000-000000000000}"/>
          </ac:spMkLst>
        </pc:spChg>
      </pc:sldChg>
      <pc:sldChg chg="addSp delSp modSp">
        <pc:chgData name="Asif Rehmani" userId="e3bc34669d675361" providerId="LiveId" clId="{36566B2A-E8E5-4E7E-A85D-3710E13AB2EB}" dt="2019-08-20T20:11:30.586" v="323" actId="403"/>
        <pc:sldMkLst>
          <pc:docMk/>
          <pc:sldMk cId="2376083439" sldId="409"/>
        </pc:sldMkLst>
        <pc:spChg chg="mod">
          <ac:chgData name="Asif Rehmani" userId="e3bc34669d675361" providerId="LiveId" clId="{36566B2A-E8E5-4E7E-A85D-3710E13AB2EB}" dt="2019-08-20T20:08:09.098" v="319" actId="26606"/>
          <ac:spMkLst>
            <pc:docMk/>
            <pc:sldMk cId="2376083439" sldId="409"/>
            <ac:spMk id="2" creationId="{00000000-0000-0000-0000-000000000000}"/>
          </ac:spMkLst>
        </pc:spChg>
        <pc:spChg chg="mod ord">
          <ac:chgData name="Asif Rehmani" userId="e3bc34669d675361" providerId="LiveId" clId="{36566B2A-E8E5-4E7E-A85D-3710E13AB2EB}" dt="2019-08-20T20:11:30.586" v="323" actId="403"/>
          <ac:spMkLst>
            <pc:docMk/>
            <pc:sldMk cId="2376083439" sldId="409"/>
            <ac:spMk id="3" creationId="{00000000-0000-0000-0000-000000000000}"/>
          </ac:spMkLst>
        </pc:spChg>
        <pc:spChg chg="add">
          <ac:chgData name="Asif Rehmani" userId="e3bc34669d675361" providerId="LiveId" clId="{36566B2A-E8E5-4E7E-A85D-3710E13AB2EB}" dt="2019-08-20T20:08:09.098" v="319" actId="26606"/>
          <ac:spMkLst>
            <pc:docMk/>
            <pc:sldMk cId="2376083439" sldId="409"/>
            <ac:spMk id="135" creationId="{4038CB10-1F5C-4D54-9DF7-12586DE5B007}"/>
          </ac:spMkLst>
        </pc:spChg>
        <pc:spChg chg="add">
          <ac:chgData name="Asif Rehmani" userId="e3bc34669d675361" providerId="LiveId" clId="{36566B2A-E8E5-4E7E-A85D-3710E13AB2EB}" dt="2019-08-20T20:08:09.098" v="319" actId="26606"/>
          <ac:spMkLst>
            <pc:docMk/>
            <pc:sldMk cId="2376083439" sldId="409"/>
            <ac:spMk id="137" creationId="{73ED6512-6858-4552-B699-9A97FE9A4EA2}"/>
          </ac:spMkLst>
        </pc:spChg>
        <pc:picChg chg="mod">
          <ac:chgData name="Asif Rehmani" userId="e3bc34669d675361" providerId="LiveId" clId="{36566B2A-E8E5-4E7E-A85D-3710E13AB2EB}" dt="2019-08-20T20:08:09.098" v="319" actId="26606"/>
          <ac:picMkLst>
            <pc:docMk/>
            <pc:sldMk cId="2376083439" sldId="409"/>
            <ac:picMk id="1026" creationId="{00000000-0000-0000-0000-000000000000}"/>
          </ac:picMkLst>
        </pc:picChg>
        <pc:cxnChg chg="del">
          <ac:chgData name="Asif Rehmani" userId="e3bc34669d675361" providerId="LiveId" clId="{36566B2A-E8E5-4E7E-A85D-3710E13AB2EB}" dt="2019-08-20T20:08:09.098" v="319" actId="26606"/>
          <ac:cxnSpMkLst>
            <pc:docMk/>
            <pc:sldMk cId="2376083439" sldId="409"/>
            <ac:cxnSpMk id="71" creationId="{E4A809D5-3600-46D4-A466-67F2349A54FB}"/>
          </ac:cxnSpMkLst>
        </pc:cxnChg>
      </pc:sldChg>
      <pc:sldChg chg="modSp modAnim modNotesTx">
        <pc:chgData name="Asif Rehmani" userId="e3bc34669d675361" providerId="LiveId" clId="{36566B2A-E8E5-4E7E-A85D-3710E13AB2EB}" dt="2019-08-26T00:11:50.640" v="1184" actId="20577"/>
        <pc:sldMkLst>
          <pc:docMk/>
          <pc:sldMk cId="1472811651" sldId="414"/>
        </pc:sldMkLst>
        <pc:spChg chg="mod">
          <ac:chgData name="Asif Rehmani" userId="e3bc34669d675361" providerId="LiveId" clId="{36566B2A-E8E5-4E7E-A85D-3710E13AB2EB}" dt="2019-08-26T00:11:50.640" v="1184" actId="20577"/>
          <ac:spMkLst>
            <pc:docMk/>
            <pc:sldMk cId="1472811651" sldId="414"/>
            <ac:spMk id="3" creationId="{00000000-0000-0000-0000-000000000000}"/>
          </ac:spMkLst>
        </pc:spChg>
      </pc:sldChg>
      <pc:sldChg chg="delSp modNotesTx">
        <pc:chgData name="Asif Rehmani" userId="e3bc34669d675361" providerId="LiveId" clId="{36566B2A-E8E5-4E7E-A85D-3710E13AB2EB}" dt="2019-08-26T00:07:47.417" v="1128" actId="478"/>
        <pc:sldMkLst>
          <pc:docMk/>
          <pc:sldMk cId="1389579311" sldId="416"/>
        </pc:sldMkLst>
        <pc:spChg chg="del">
          <ac:chgData name="Asif Rehmani" userId="e3bc34669d675361" providerId="LiveId" clId="{36566B2A-E8E5-4E7E-A85D-3710E13AB2EB}" dt="2019-08-26T00:07:47.417" v="1128" actId="478"/>
          <ac:spMkLst>
            <pc:docMk/>
            <pc:sldMk cId="1389579311" sldId="416"/>
            <ac:spMk id="2" creationId="{00000000-0000-0000-0000-000000000000}"/>
          </ac:spMkLst>
        </pc:spChg>
      </pc:sldChg>
      <pc:sldChg chg="modSp ord">
        <pc:chgData name="Asif Rehmani" userId="e3bc34669d675361" providerId="LiveId" clId="{36566B2A-E8E5-4E7E-A85D-3710E13AB2EB}" dt="2019-08-26T00:21:05.251" v="1185"/>
        <pc:sldMkLst>
          <pc:docMk/>
          <pc:sldMk cId="2786763262" sldId="420"/>
        </pc:sldMkLst>
        <pc:spChg chg="mod">
          <ac:chgData name="Asif Rehmani" userId="e3bc34669d675361" providerId="LiveId" clId="{36566B2A-E8E5-4E7E-A85D-3710E13AB2EB}" dt="2019-08-21T13:32:08.389" v="570" actId="20577"/>
          <ac:spMkLst>
            <pc:docMk/>
            <pc:sldMk cId="2786763262" sldId="420"/>
            <ac:spMk id="2" creationId="{00000000-0000-0000-0000-000000000000}"/>
          </ac:spMkLst>
        </pc:spChg>
        <pc:spChg chg="mod">
          <ac:chgData name="Asif Rehmani" userId="e3bc34669d675361" providerId="LiveId" clId="{36566B2A-E8E5-4E7E-A85D-3710E13AB2EB}" dt="2019-08-21T17:40:03.882" v="1084" actId="20577"/>
          <ac:spMkLst>
            <pc:docMk/>
            <pc:sldMk cId="2786763262" sldId="420"/>
            <ac:spMk id="3" creationId="{00000000-0000-0000-0000-000000000000}"/>
          </ac:spMkLst>
        </pc:spChg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2609875159" sldId="421"/>
        </pc:sldMkLst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659677584" sldId="423"/>
        </pc:sldMkLst>
      </pc:sldChg>
      <pc:sldChg chg="modSp ord">
        <pc:chgData name="Asif Rehmani" userId="e3bc34669d675361" providerId="LiveId" clId="{36566B2A-E8E5-4E7E-A85D-3710E13AB2EB}" dt="2019-08-26T00:21:05.251" v="1185"/>
        <pc:sldMkLst>
          <pc:docMk/>
          <pc:sldMk cId="3331047507" sldId="427"/>
        </pc:sldMkLst>
        <pc:spChg chg="mod">
          <ac:chgData name="Asif Rehmani" userId="e3bc34669d675361" providerId="LiveId" clId="{36566B2A-E8E5-4E7E-A85D-3710E13AB2EB}" dt="2019-08-21T17:38:16.585" v="1081" actId="20577"/>
          <ac:spMkLst>
            <pc:docMk/>
            <pc:sldMk cId="3331047507" sldId="427"/>
            <ac:spMk id="2" creationId="{1EA51EAE-51C0-465B-8D3D-92AC6FB68FB7}"/>
          </ac:spMkLst>
        </pc:spChg>
      </pc:sldChg>
      <pc:sldChg chg="addSp delSp modSp ord">
        <pc:chgData name="Asif Rehmani" userId="e3bc34669d675361" providerId="LiveId" clId="{36566B2A-E8E5-4E7E-A85D-3710E13AB2EB}" dt="2019-08-26T00:21:05.251" v="1185"/>
        <pc:sldMkLst>
          <pc:docMk/>
          <pc:sldMk cId="2360769444" sldId="428"/>
        </pc:sldMkLst>
        <pc:spChg chg="mod">
          <ac:chgData name="Asif Rehmani" userId="e3bc34669d675361" providerId="LiveId" clId="{36566B2A-E8E5-4E7E-A85D-3710E13AB2EB}" dt="2019-08-21T14:45:21.502" v="835" actId="20577"/>
          <ac:spMkLst>
            <pc:docMk/>
            <pc:sldMk cId="2360769444" sldId="428"/>
            <ac:spMk id="2" creationId="{00000000-0000-0000-0000-000000000000}"/>
          </ac:spMkLst>
        </pc:spChg>
        <pc:spChg chg="del mod">
          <ac:chgData name="Asif Rehmani" userId="e3bc34669d675361" providerId="LiveId" clId="{36566B2A-E8E5-4E7E-A85D-3710E13AB2EB}" dt="2019-08-21T14:45:23.835" v="836" actId="478"/>
          <ac:spMkLst>
            <pc:docMk/>
            <pc:sldMk cId="2360769444" sldId="428"/>
            <ac:spMk id="3" creationId="{00000000-0000-0000-0000-000000000000}"/>
          </ac:spMkLst>
        </pc:spChg>
        <pc:spChg chg="add del mod">
          <ac:chgData name="Asif Rehmani" userId="e3bc34669d675361" providerId="LiveId" clId="{36566B2A-E8E5-4E7E-A85D-3710E13AB2EB}" dt="2019-08-21T14:45:29.430" v="837" actId="478"/>
          <ac:spMkLst>
            <pc:docMk/>
            <pc:sldMk cId="2360769444" sldId="428"/>
            <ac:spMk id="7" creationId="{7AF01187-71A3-4C9A-93FD-BEF60C8E7D25}"/>
          </ac:spMkLst>
        </pc:spChg>
        <pc:spChg chg="del">
          <ac:chgData name="Asif Rehmani" userId="e3bc34669d675361" providerId="LiveId" clId="{36566B2A-E8E5-4E7E-A85D-3710E13AB2EB}" dt="2019-08-21T14:45:04.602" v="823" actId="26606"/>
          <ac:spMkLst>
            <pc:docMk/>
            <pc:sldMk cId="2360769444" sldId="428"/>
            <ac:spMk id="16" creationId="{AB45A142-4255-493C-8284-5D566C121B10}"/>
          </ac:spMkLst>
        </pc:spChg>
        <pc:spChg chg="add">
          <ac:chgData name="Asif Rehmani" userId="e3bc34669d675361" providerId="LiveId" clId="{36566B2A-E8E5-4E7E-A85D-3710E13AB2EB}" dt="2019-08-21T14:45:04.602" v="823" actId="26606"/>
          <ac:spMkLst>
            <pc:docMk/>
            <pc:sldMk cId="2360769444" sldId="428"/>
            <ac:spMk id="23" creationId="{B9951BD9-0868-4CDB-ACD6-9C4209B5E412}"/>
          </ac:spMkLst>
        </pc:spChg>
        <pc:picChg chg="del">
          <ac:chgData name="Asif Rehmani" userId="e3bc34669d675361" providerId="LiveId" clId="{36566B2A-E8E5-4E7E-A85D-3710E13AB2EB}" dt="2019-08-21T14:44:34.841" v="817" actId="478"/>
          <ac:picMkLst>
            <pc:docMk/>
            <pc:sldMk cId="2360769444" sldId="428"/>
            <ac:picMk id="4" creationId="{00000000-0000-0000-0000-000000000000}"/>
          </ac:picMkLst>
        </pc:picChg>
        <pc:picChg chg="add mod ord">
          <ac:chgData name="Asif Rehmani" userId="e3bc34669d675361" providerId="LiveId" clId="{36566B2A-E8E5-4E7E-A85D-3710E13AB2EB}" dt="2019-08-21T14:45:04.602" v="823" actId="26606"/>
          <ac:picMkLst>
            <pc:docMk/>
            <pc:sldMk cId="2360769444" sldId="428"/>
            <ac:picMk id="5" creationId="{734B7F0E-C2E7-4807-8F46-92E828D35F4E}"/>
          </ac:picMkLst>
        </pc:picChg>
        <pc:cxnChg chg="del">
          <ac:chgData name="Asif Rehmani" userId="e3bc34669d675361" providerId="LiveId" clId="{36566B2A-E8E5-4E7E-A85D-3710E13AB2EB}" dt="2019-08-21T14:45:04.602" v="823" actId="26606"/>
          <ac:cxnSpMkLst>
            <pc:docMk/>
            <pc:sldMk cId="2360769444" sldId="428"/>
            <ac:cxnSpMk id="18" creationId="{38FB9660-F42F-4313-BBC4-47C007FE484C}"/>
          </ac:cxnSpMkLst>
        </pc:cxnChg>
      </pc:sldChg>
      <pc:sldChg chg="mod ord modShow">
        <pc:chgData name="Asif Rehmani" userId="e3bc34669d675361" providerId="LiveId" clId="{36566B2A-E8E5-4E7E-A85D-3710E13AB2EB}" dt="2019-08-26T00:21:05.251" v="1185"/>
        <pc:sldMkLst>
          <pc:docMk/>
          <pc:sldMk cId="2661547148" sldId="429"/>
        </pc:sldMkLst>
      </pc:sldChg>
      <pc:sldChg chg="addSp delSp modSp mod ord setClrOvrMap">
        <pc:chgData name="Asif Rehmani" userId="e3bc34669d675361" providerId="LiveId" clId="{36566B2A-E8E5-4E7E-A85D-3710E13AB2EB}" dt="2019-08-26T00:21:05.251" v="1185"/>
        <pc:sldMkLst>
          <pc:docMk/>
          <pc:sldMk cId="527138970" sldId="430"/>
        </pc:sldMkLst>
        <pc:spChg chg="mod">
          <ac:chgData name="Asif Rehmani" userId="e3bc34669d675361" providerId="LiveId" clId="{36566B2A-E8E5-4E7E-A85D-3710E13AB2EB}" dt="2019-08-21T13:31:36.887" v="540" actId="6549"/>
          <ac:spMkLst>
            <pc:docMk/>
            <pc:sldMk cId="527138970" sldId="430"/>
            <ac:spMk id="3" creationId="{00000000-0000-0000-0000-000000000000}"/>
          </ac:spMkLst>
        </pc:spChg>
        <pc:spChg chg="add del">
          <ac:chgData name="Asif Rehmani" userId="e3bc34669d675361" providerId="LiveId" clId="{36566B2A-E8E5-4E7E-A85D-3710E13AB2EB}" dt="2019-08-21T13:31:03.669" v="535" actId="26606"/>
          <ac:spMkLst>
            <pc:docMk/>
            <pc:sldMk cId="527138970" sldId="430"/>
            <ac:spMk id="9" creationId="{56C20283-73E0-40EC-8AD8-057F581F64C2}"/>
          </ac:spMkLst>
        </pc:spChg>
        <pc:spChg chg="add del">
          <ac:chgData name="Asif Rehmani" userId="e3bc34669d675361" providerId="LiveId" clId="{36566B2A-E8E5-4E7E-A85D-3710E13AB2EB}" dt="2019-08-21T13:31:03.669" v="535" actId="26606"/>
          <ac:spMkLst>
            <pc:docMk/>
            <pc:sldMk cId="527138970" sldId="430"/>
            <ac:spMk id="11" creationId="{3FCC729B-E528-40C3-82D3-BA4375575E87}"/>
          </ac:spMkLst>
        </pc:spChg>
        <pc:spChg chg="add del">
          <ac:chgData name="Asif Rehmani" userId="e3bc34669d675361" providerId="LiveId" clId="{36566B2A-E8E5-4E7E-A85D-3710E13AB2EB}" dt="2019-08-21T13:31:03.669" v="535" actId="26606"/>
          <ac:spMkLst>
            <pc:docMk/>
            <pc:sldMk cId="527138970" sldId="430"/>
            <ac:spMk id="13" creationId="{58F1FB8D-1842-4A04-998D-6CF047AB2790}"/>
          </ac:spMkLst>
        </pc:spChg>
        <pc:spChg chg="add del">
          <ac:chgData name="Asif Rehmani" userId="e3bc34669d675361" providerId="LiveId" clId="{36566B2A-E8E5-4E7E-A85D-3710E13AB2EB}" dt="2019-08-21T13:31:03.669" v="535" actId="26606"/>
          <ac:spMkLst>
            <pc:docMk/>
            <pc:sldMk cId="527138970" sldId="430"/>
            <ac:spMk id="18" creationId="{F60FCA6E-0894-46CD-BD49-5955A51E0084}"/>
          </ac:spMkLst>
        </pc:spChg>
        <pc:spChg chg="add del">
          <ac:chgData name="Asif Rehmani" userId="e3bc34669d675361" providerId="LiveId" clId="{36566B2A-E8E5-4E7E-A85D-3710E13AB2EB}" dt="2019-08-21T13:31:03.669" v="535" actId="26606"/>
          <ac:spMkLst>
            <pc:docMk/>
            <pc:sldMk cId="527138970" sldId="430"/>
            <ac:spMk id="20" creationId="{E78C6E4B-A1F1-4B6C-97EC-BE997495D6AC}"/>
          </ac:spMkLst>
        </pc:spChg>
        <pc:picChg chg="add mod ord">
          <ac:chgData name="Asif Rehmani" userId="e3bc34669d675361" providerId="LiveId" clId="{36566B2A-E8E5-4E7E-A85D-3710E13AB2EB}" dt="2019-08-21T13:31:44.627" v="542" actId="1076"/>
          <ac:picMkLst>
            <pc:docMk/>
            <pc:sldMk cId="527138970" sldId="430"/>
            <ac:picMk id="2" creationId="{461686BF-2577-4533-8651-6918EE99DDF1}"/>
          </ac:picMkLst>
        </pc:picChg>
        <pc:picChg chg="del">
          <ac:chgData name="Asif Rehmani" userId="e3bc34669d675361" providerId="LiveId" clId="{36566B2A-E8E5-4E7E-A85D-3710E13AB2EB}" dt="2019-08-21T13:30:29.917" v="532" actId="478"/>
          <ac:picMkLst>
            <pc:docMk/>
            <pc:sldMk cId="527138970" sldId="430"/>
            <ac:picMk id="4" creationId="{00000000-0000-0000-0000-000000000000}"/>
          </ac:picMkLst>
        </pc:picChg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4057868362" sldId="435"/>
        </pc:sldMkLst>
      </pc:sldChg>
      <pc:sldChg chg="modSp">
        <pc:chgData name="Asif Rehmani" userId="e3bc34669d675361" providerId="LiveId" clId="{36566B2A-E8E5-4E7E-A85D-3710E13AB2EB}" dt="2019-08-21T17:54:29.975" v="1114" actId="404"/>
        <pc:sldMkLst>
          <pc:docMk/>
          <pc:sldMk cId="310810624" sldId="436"/>
        </pc:sldMkLst>
        <pc:spChg chg="mod">
          <ac:chgData name="Asif Rehmani" userId="e3bc34669d675361" providerId="LiveId" clId="{36566B2A-E8E5-4E7E-A85D-3710E13AB2EB}" dt="2019-08-21T17:54:29.975" v="1114" actId="404"/>
          <ac:spMkLst>
            <pc:docMk/>
            <pc:sldMk cId="310810624" sldId="436"/>
            <ac:spMk id="3" creationId="{00000000-0000-0000-0000-000000000000}"/>
          </ac:spMkLst>
        </pc:spChg>
      </pc:sldChg>
      <pc:sldChg chg="addSp delSp modSp add del setBg delDesignElem">
        <pc:chgData name="Asif Rehmani" userId="e3bc34669d675361" providerId="LiveId" clId="{36566B2A-E8E5-4E7E-A85D-3710E13AB2EB}" dt="2019-08-26T00:06:47.588" v="1119"/>
        <pc:sldMkLst>
          <pc:docMk/>
          <pc:sldMk cId="466447689" sldId="480"/>
        </pc:sldMkLst>
        <pc:spChg chg="mod">
          <ac:chgData name="Asif Rehmani" userId="e3bc34669d675361" providerId="LiveId" clId="{36566B2A-E8E5-4E7E-A85D-3710E13AB2EB}" dt="2019-08-21T14:28:28.458" v="709" actId="20577"/>
          <ac:spMkLst>
            <pc:docMk/>
            <pc:sldMk cId="466447689" sldId="480"/>
            <ac:spMk id="3" creationId="{869F5A59-F5AB-4B45-BFAC-23A1E4743F7D}"/>
          </ac:spMkLst>
        </pc:spChg>
        <pc:spChg chg="add del">
          <ac:chgData name="Asif Rehmani" userId="e3bc34669d675361" providerId="LiveId" clId="{36566B2A-E8E5-4E7E-A85D-3710E13AB2EB}" dt="2019-08-26T00:06:47.519" v="1118"/>
          <ac:spMkLst>
            <pc:docMk/>
            <pc:sldMk cId="466447689" sldId="480"/>
            <ac:spMk id="17" creationId="{E0D60ECE-8986-45DC-B7FE-EC7699B466B8}"/>
          </ac:spMkLst>
        </pc:spChg>
        <pc:spChg chg="add del">
          <ac:chgData name="Asif Rehmani" userId="e3bc34669d675361" providerId="LiveId" clId="{36566B2A-E8E5-4E7E-A85D-3710E13AB2EB}" dt="2019-08-26T00:06:47.519" v="1118"/>
          <ac:spMkLst>
            <pc:docMk/>
            <pc:sldMk cId="466447689" sldId="480"/>
            <ac:spMk id="19" creationId="{96964194-5878-40D2-8EC0-DDC58387FA56}"/>
          </ac:spMkLst>
        </pc:spChg>
        <pc:picChg chg="add mod">
          <ac:chgData name="Asif Rehmani" userId="e3bc34669d675361" providerId="LiveId" clId="{36566B2A-E8E5-4E7E-A85D-3710E13AB2EB}" dt="2019-08-20T20:00:59.361" v="157" actId="14100"/>
          <ac:picMkLst>
            <pc:docMk/>
            <pc:sldMk cId="466447689" sldId="480"/>
            <ac:picMk id="4" creationId="{6A4F0000-6D8C-49D1-8752-7FBB0E78AA63}"/>
          </ac:picMkLst>
        </pc:picChg>
        <pc:picChg chg="del mod">
          <ac:chgData name="Asif Rehmani" userId="e3bc34669d675361" providerId="LiveId" clId="{36566B2A-E8E5-4E7E-A85D-3710E13AB2EB}" dt="2019-08-20T20:01:26.170" v="159" actId="478"/>
          <ac:picMkLst>
            <pc:docMk/>
            <pc:sldMk cId="466447689" sldId="480"/>
            <ac:picMk id="5" creationId="{9FAF84D5-51D2-4C1F-8864-16E60FF224EF}"/>
          </ac:picMkLst>
        </pc:picChg>
      </pc:sldChg>
      <pc:sldChg chg="del">
        <pc:chgData name="Asif Rehmani" userId="e3bc34669d675361" providerId="LiveId" clId="{36566B2A-E8E5-4E7E-A85D-3710E13AB2EB}" dt="2019-08-20T19:48:50.679" v="0" actId="2696"/>
        <pc:sldMkLst>
          <pc:docMk/>
          <pc:sldMk cId="1151708129" sldId="481"/>
        </pc:sldMkLst>
      </pc:sldChg>
      <pc:sldChg chg="add del">
        <pc:chgData name="Asif Rehmani" userId="e3bc34669d675361" providerId="LiveId" clId="{36566B2A-E8E5-4E7E-A85D-3710E13AB2EB}" dt="2019-08-20T20:16:47.150" v="530" actId="2696"/>
        <pc:sldMkLst>
          <pc:docMk/>
          <pc:sldMk cId="2836310044" sldId="484"/>
        </pc:sldMkLst>
      </pc:sldChg>
      <pc:sldChg chg="addSp delSp add del setBg delDesignElem">
        <pc:chgData name="Asif Rehmani" userId="e3bc34669d675361" providerId="LiveId" clId="{36566B2A-E8E5-4E7E-A85D-3710E13AB2EB}" dt="2019-08-21T14:52:57.943" v="852"/>
        <pc:sldMkLst>
          <pc:docMk/>
          <pc:sldMk cId="659772493" sldId="1709"/>
        </pc:sldMkLst>
        <pc:spChg chg="add del">
          <ac:chgData name="Asif Rehmani" userId="e3bc34669d675361" providerId="LiveId" clId="{36566B2A-E8E5-4E7E-A85D-3710E13AB2EB}" dt="2019-08-21T14:52:57.943" v="852"/>
          <ac:spMkLst>
            <pc:docMk/>
            <pc:sldMk cId="659772493" sldId="1709"/>
            <ac:spMk id="25" creationId="{66B332A4-D438-4773-A77F-5ED49A448D9D}"/>
          </ac:spMkLst>
        </pc:spChg>
        <pc:spChg chg="add del">
          <ac:chgData name="Asif Rehmani" userId="e3bc34669d675361" providerId="LiveId" clId="{36566B2A-E8E5-4E7E-A85D-3710E13AB2EB}" dt="2019-08-21T14:52:57.943" v="852"/>
          <ac:spMkLst>
            <pc:docMk/>
            <pc:sldMk cId="659772493" sldId="1709"/>
            <ac:spMk id="26" creationId="{DF9AD32D-FF05-44F4-BD4D-9CEE89B71EB9}"/>
          </ac:spMkLst>
        </pc:spChg>
      </pc:sldChg>
      <pc:sldChg chg="modSp del">
        <pc:chgData name="Asif Rehmani" userId="e3bc34669d675361" providerId="LiveId" clId="{36566B2A-E8E5-4E7E-A85D-3710E13AB2EB}" dt="2019-08-21T14:52:44.859" v="849" actId="2696"/>
        <pc:sldMkLst>
          <pc:docMk/>
          <pc:sldMk cId="2639582830" sldId="1709"/>
        </pc:sldMkLst>
        <pc:spChg chg="mod">
          <ac:chgData name="Asif Rehmani" userId="e3bc34669d675361" providerId="LiveId" clId="{36566B2A-E8E5-4E7E-A85D-3710E13AB2EB}" dt="2019-08-21T14:51:22.589" v="848" actId="20577"/>
          <ac:spMkLst>
            <pc:docMk/>
            <pc:sldMk cId="2639582830" sldId="1709"/>
            <ac:spMk id="2" creationId="{63501A90-490D-4D69-9830-BDDB8355BF87}"/>
          </ac:spMkLst>
        </pc:spChg>
      </pc:sldChg>
      <pc:sldChg chg="add">
        <pc:chgData name="Asif Rehmani" userId="e3bc34669d675361" providerId="LiveId" clId="{36566B2A-E8E5-4E7E-A85D-3710E13AB2EB}" dt="2019-08-21T14:52:57.968" v="853"/>
        <pc:sldMkLst>
          <pc:docMk/>
          <pc:sldMk cId="3380891926" sldId="1709"/>
        </pc:sldMkLst>
      </pc:sldChg>
      <pc:sldChg chg="addSp delSp modSp mod setBg modAnim setClrOvrMap modShow">
        <pc:chgData name="Asif Rehmani" userId="e3bc34669d675361" providerId="LiveId" clId="{36566B2A-E8E5-4E7E-A85D-3710E13AB2EB}" dt="2019-08-21T17:53:36.441" v="1109" actId="20577"/>
        <pc:sldMkLst>
          <pc:docMk/>
          <pc:sldMk cId="3285774777" sldId="1711"/>
        </pc:sldMkLst>
        <pc:spChg chg="add del">
          <ac:chgData name="Asif Rehmani" userId="e3bc34669d675361" providerId="LiveId" clId="{36566B2A-E8E5-4E7E-A85D-3710E13AB2EB}" dt="2019-08-21T17:53:19.287" v="1106"/>
          <ac:spMkLst>
            <pc:docMk/>
            <pc:sldMk cId="3285774777" sldId="1711"/>
            <ac:spMk id="2" creationId="{00000000-0000-0000-0000-000000000000}"/>
          </ac:spMkLst>
        </pc:spChg>
        <pc:spChg chg="mod ord">
          <ac:chgData name="Asif Rehmani" userId="e3bc34669d675361" providerId="LiveId" clId="{36566B2A-E8E5-4E7E-A85D-3710E13AB2EB}" dt="2019-08-21T17:53:36.441" v="1109" actId="20577"/>
          <ac:spMkLst>
            <pc:docMk/>
            <pc:sldMk cId="3285774777" sldId="1711"/>
            <ac:spMk id="3" creationId="{00000000-0000-0000-0000-000000000000}"/>
          </ac:spMkLst>
        </pc:spChg>
        <pc:spChg chg="add del">
          <ac:chgData name="Asif Rehmani" userId="e3bc34669d675361" providerId="LiveId" clId="{36566B2A-E8E5-4E7E-A85D-3710E13AB2EB}" dt="2019-08-21T17:53:19.287" v="1106"/>
          <ac:spMkLst>
            <pc:docMk/>
            <pc:sldMk cId="3285774777" sldId="1711"/>
            <ac:spMk id="4" creationId="{815C809E-68DC-4BDD-AB92-8436C84B6FE3}"/>
          </ac:spMkLst>
        </pc:spChg>
        <pc:spChg chg="add del mod">
          <ac:chgData name="Asif Rehmani" userId="e3bc34669d675361" providerId="LiveId" clId="{36566B2A-E8E5-4E7E-A85D-3710E13AB2EB}" dt="2019-08-21T17:53:19.287" v="1106"/>
          <ac:spMkLst>
            <pc:docMk/>
            <pc:sldMk cId="3285774777" sldId="1711"/>
            <ac:spMk id="5" creationId="{36B8328A-AD53-4E8E-9B17-EE6CD83E8F20}"/>
          </ac:spMkLst>
        </pc:spChg>
        <pc:spChg chg="add del">
          <ac:chgData name="Asif Rehmani" userId="e3bc34669d675361" providerId="LiveId" clId="{36566B2A-E8E5-4E7E-A85D-3710E13AB2EB}" dt="2019-08-21T17:53:18.589" v="1105" actId="26606"/>
          <ac:spMkLst>
            <pc:docMk/>
            <pc:sldMk cId="3285774777" sldId="1711"/>
            <ac:spMk id="21" creationId="{B4F5FA0D-0104-4987-8241-EFF7C85B88DE}"/>
          </ac:spMkLst>
        </pc:spChg>
        <pc:spChg chg="add del">
          <ac:chgData name="Asif Rehmani" userId="e3bc34669d675361" providerId="LiveId" clId="{36566B2A-E8E5-4E7E-A85D-3710E13AB2EB}" dt="2019-08-21T17:53:18.589" v="1105" actId="26606"/>
          <ac:spMkLst>
            <pc:docMk/>
            <pc:sldMk cId="3285774777" sldId="1711"/>
            <ac:spMk id="27" creationId="{2DB5869B-2320-43F0-B805-E4E01DFEC8CB}"/>
          </ac:spMkLst>
        </pc:spChg>
        <pc:spChg chg="add del">
          <ac:chgData name="Asif Rehmani" userId="e3bc34669d675361" providerId="LiveId" clId="{36566B2A-E8E5-4E7E-A85D-3710E13AB2EB}" dt="2019-08-21T17:53:18.384" v="1104" actId="26606"/>
          <ac:spMkLst>
            <pc:docMk/>
            <pc:sldMk cId="3285774777" sldId="1711"/>
            <ac:spMk id="34" creationId="{EA67B5B4-3A24-436E-B663-1B2EBFF8A0CD}"/>
          </ac:spMkLst>
        </pc:spChg>
        <pc:spChg chg="add del">
          <ac:chgData name="Asif Rehmani" userId="e3bc34669d675361" providerId="LiveId" clId="{36566B2A-E8E5-4E7E-A85D-3710E13AB2EB}" dt="2019-08-21T17:53:18.384" v="1104" actId="26606"/>
          <ac:spMkLst>
            <pc:docMk/>
            <pc:sldMk cId="3285774777" sldId="1711"/>
            <ac:spMk id="36" creationId="{987FDF89-C993-41F4-A1B8-DBAFF16008A9}"/>
          </ac:spMkLst>
        </pc:spChg>
        <pc:spChg chg="add del">
          <ac:chgData name="Asif Rehmani" userId="e3bc34669d675361" providerId="LiveId" clId="{36566B2A-E8E5-4E7E-A85D-3710E13AB2EB}" dt="2019-08-21T17:53:18.384" v="1104" actId="26606"/>
          <ac:spMkLst>
            <pc:docMk/>
            <pc:sldMk cId="3285774777" sldId="1711"/>
            <ac:spMk id="38" creationId="{64E585EA-75FD-4025-8270-F66A58A15CDA}"/>
          </ac:spMkLst>
        </pc:spChg>
        <pc:spChg chg="add del">
          <ac:chgData name="Asif Rehmani" userId="e3bc34669d675361" providerId="LiveId" clId="{36566B2A-E8E5-4E7E-A85D-3710E13AB2EB}" dt="2019-08-21T17:53:18.024" v="1103" actId="26606"/>
          <ac:spMkLst>
            <pc:docMk/>
            <pc:sldMk cId="3285774777" sldId="1711"/>
            <ac:spMk id="45" creationId="{E0D60ECE-8986-45DC-B7FE-EC7699B466B8}"/>
          </ac:spMkLst>
        </pc:spChg>
        <pc:spChg chg="add del">
          <ac:chgData name="Asif Rehmani" userId="e3bc34669d675361" providerId="LiveId" clId="{36566B2A-E8E5-4E7E-A85D-3710E13AB2EB}" dt="2019-08-21T17:53:18.024" v="1103" actId="26606"/>
          <ac:spMkLst>
            <pc:docMk/>
            <pc:sldMk cId="3285774777" sldId="1711"/>
            <ac:spMk id="47" creationId="{96964194-5878-40D2-8EC0-DDC58387FA56}"/>
          </ac:spMkLst>
        </pc:spChg>
        <pc:picChg chg="add del">
          <ac:chgData name="Asif Rehmani" userId="e3bc34669d675361" providerId="LiveId" clId="{36566B2A-E8E5-4E7E-A85D-3710E13AB2EB}" dt="2019-08-21T17:53:18.589" v="1105" actId="26606"/>
          <ac:picMkLst>
            <pc:docMk/>
            <pc:sldMk cId="3285774777" sldId="1711"/>
            <ac:picMk id="22" creationId="{2897127E-6CEF-446C-BE87-93B7C46E49D1}"/>
          </ac:picMkLst>
        </pc:picChg>
        <pc:picChg chg="add del">
          <ac:chgData name="Asif Rehmani" userId="e3bc34669d675361" providerId="LiveId" clId="{36566B2A-E8E5-4E7E-A85D-3710E13AB2EB}" dt="2019-08-21T17:53:18.589" v="1105" actId="26606"/>
          <ac:picMkLst>
            <pc:docMk/>
            <pc:sldMk cId="3285774777" sldId="1711"/>
            <ac:picMk id="29" creationId="{3AA16612-ACD2-4A16-8F2B-4514FD6BF28F}"/>
          </ac:picMkLst>
        </pc:picChg>
        <pc:picChg chg="add del">
          <ac:chgData name="Asif Rehmani" userId="e3bc34669d675361" providerId="LiveId" clId="{36566B2A-E8E5-4E7E-A85D-3710E13AB2EB}" dt="2019-08-21T17:53:18.024" v="1103" actId="26606"/>
          <ac:picMkLst>
            <pc:docMk/>
            <pc:sldMk cId="3285774777" sldId="1711"/>
            <ac:picMk id="42" creationId="{2971DA30-1B83-469A-888F-EB7DA2B1A502}"/>
          </ac:picMkLst>
        </pc:picChg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4076750566" sldId="1713"/>
        </pc:sldMkLst>
      </pc:sldChg>
      <pc:sldChg chg="ord">
        <pc:chgData name="Asif Rehmani" userId="e3bc34669d675361" providerId="LiveId" clId="{36566B2A-E8E5-4E7E-A85D-3710E13AB2EB}" dt="2019-08-26T00:21:05.251" v="1185"/>
        <pc:sldMkLst>
          <pc:docMk/>
          <pc:sldMk cId="2332510366" sldId="1714"/>
        </pc:sldMkLst>
      </pc:sldChg>
      <pc:sldChg chg="modAnim">
        <pc:chgData name="Asif Rehmani" userId="e3bc34669d675361" providerId="LiveId" clId="{36566B2A-E8E5-4E7E-A85D-3710E13AB2EB}" dt="2019-08-21T17:43:38.934" v="1097"/>
        <pc:sldMkLst>
          <pc:docMk/>
          <pc:sldMk cId="282496598" sldId="1715"/>
        </pc:sldMkLst>
      </pc:sldChg>
      <pc:sldChg chg="addSp modSp add mod modTransition setBg modNotesTx">
        <pc:chgData name="Asif Rehmani" userId="e3bc34669d675361" providerId="LiveId" clId="{36566B2A-E8E5-4E7E-A85D-3710E13AB2EB}" dt="2019-08-21T14:53:05.186" v="854"/>
        <pc:sldMkLst>
          <pc:docMk/>
          <pc:sldMk cId="1620451763" sldId="1720"/>
        </pc:sldMkLst>
        <pc:spChg chg="mod ord">
          <ac:chgData name="Asif Rehmani" userId="e3bc34669d675361" providerId="LiveId" clId="{36566B2A-E8E5-4E7E-A85D-3710E13AB2EB}" dt="2019-08-20T20:06:53.658" v="215" actId="26606"/>
          <ac:spMkLst>
            <pc:docMk/>
            <pc:sldMk cId="1620451763" sldId="1720"/>
            <ac:spMk id="2" creationId="{73FEE85D-DB9E-479E-B130-9A5FABD0A336}"/>
          </ac:spMkLst>
        </pc:spChg>
        <pc:spChg chg="mod">
          <ac:chgData name="Asif Rehmani" userId="e3bc34669d675361" providerId="LiveId" clId="{36566B2A-E8E5-4E7E-A85D-3710E13AB2EB}" dt="2019-08-20T20:06:53.658" v="215" actId="26606"/>
          <ac:spMkLst>
            <pc:docMk/>
            <pc:sldMk cId="1620451763" sldId="1720"/>
            <ac:spMk id="3" creationId="{44F84F71-A12C-4CF7-900A-9D78CBFCCD0A}"/>
          </ac:spMkLst>
        </pc:spChg>
        <pc:spChg chg="add">
          <ac:chgData name="Asif Rehmani" userId="e3bc34669d675361" providerId="LiveId" clId="{36566B2A-E8E5-4E7E-A85D-3710E13AB2EB}" dt="2019-08-20T20:06:53.658" v="215" actId="26606"/>
          <ac:spMkLst>
            <pc:docMk/>
            <pc:sldMk cId="1620451763" sldId="1720"/>
            <ac:spMk id="8" creationId="{23962611-DFD5-4092-AAFD-559E3DFCE2C9}"/>
          </ac:spMkLst>
        </pc:spChg>
        <pc:picChg chg="add">
          <ac:chgData name="Asif Rehmani" userId="e3bc34669d675361" providerId="LiveId" clId="{36566B2A-E8E5-4E7E-A85D-3710E13AB2EB}" dt="2019-08-20T20:06:53.658" v="215" actId="26606"/>
          <ac:picMkLst>
            <pc:docMk/>
            <pc:sldMk cId="1620451763" sldId="1720"/>
            <ac:picMk id="10" creationId="{2270F1FA-0425-408F-9861-80BF5AFB276D}"/>
          </ac:picMkLst>
        </pc:picChg>
      </pc:sldChg>
      <pc:sldChg chg="add">
        <pc:chgData name="Asif Rehmani" userId="e3bc34669d675361" providerId="LiveId" clId="{36566B2A-E8E5-4E7E-A85D-3710E13AB2EB}" dt="2019-08-20T20:16:37.288" v="529"/>
        <pc:sldMkLst>
          <pc:docMk/>
          <pc:sldMk cId="2527102346" sldId="1721"/>
        </pc:sldMkLst>
      </pc:sldChg>
      <pc:sldChg chg="addSp delSp modSp add modTransition">
        <pc:chgData name="Asif Rehmani" userId="e3bc34669d675361" providerId="LiveId" clId="{36566B2A-E8E5-4E7E-A85D-3710E13AB2EB}" dt="2019-08-26T00:07:20.613" v="1127" actId="14100"/>
        <pc:sldMkLst>
          <pc:docMk/>
          <pc:sldMk cId="2572706652" sldId="1722"/>
        </pc:sldMkLst>
        <pc:spChg chg="mod">
          <ac:chgData name="Asif Rehmani" userId="e3bc34669d675361" providerId="LiveId" clId="{36566B2A-E8E5-4E7E-A85D-3710E13AB2EB}" dt="2019-08-21T17:28:09.141" v="974" actId="1076"/>
          <ac:spMkLst>
            <pc:docMk/>
            <pc:sldMk cId="2572706652" sldId="1722"/>
            <ac:spMk id="2" creationId="{98BDC3FC-147E-41C7-8FF8-13D81D67A684}"/>
          </ac:spMkLst>
        </pc:spChg>
        <pc:spChg chg="del">
          <ac:chgData name="Asif Rehmani" userId="e3bc34669d675361" providerId="LiveId" clId="{36566B2A-E8E5-4E7E-A85D-3710E13AB2EB}" dt="2019-08-21T14:38:57.339" v="711"/>
          <ac:spMkLst>
            <pc:docMk/>
            <pc:sldMk cId="2572706652" sldId="1722"/>
            <ac:spMk id="3" creationId="{43752F2B-5874-490D-BC81-93E8E9B89CF0}"/>
          </ac:spMkLst>
        </pc:spChg>
        <pc:spChg chg="add mod">
          <ac:chgData name="Asif Rehmani" userId="e3bc34669d675361" providerId="LiveId" clId="{36566B2A-E8E5-4E7E-A85D-3710E13AB2EB}" dt="2019-08-26T00:07:20.613" v="1127" actId="14100"/>
          <ac:spMkLst>
            <pc:docMk/>
            <pc:sldMk cId="2572706652" sldId="1722"/>
            <ac:spMk id="6" creationId="{DE49CD7C-60A6-43CF-A575-78E21BBB1B0E}"/>
          </ac:spMkLst>
        </pc:spChg>
        <pc:picChg chg="add mod">
          <ac:chgData name="Asif Rehmani" userId="e3bc34669d675361" providerId="LiveId" clId="{36566B2A-E8E5-4E7E-A85D-3710E13AB2EB}" dt="2019-08-21T17:29:12.748" v="999" actId="14100"/>
          <ac:picMkLst>
            <pc:docMk/>
            <pc:sldMk cId="2572706652" sldId="1722"/>
            <ac:picMk id="5" creationId="{D79DD14A-66F6-473D-9BCE-254CE4422A12}"/>
          </ac:picMkLst>
        </pc:picChg>
      </pc:sldChg>
      <pc:sldChg chg="addSp delSp modSp add del mod modTransition setBg setClrOvrMap">
        <pc:chgData name="Asif Rehmani" userId="e3bc34669d675361" providerId="LiveId" clId="{36566B2A-E8E5-4E7E-A85D-3710E13AB2EB}" dt="2019-08-26T00:21:30.040" v="1186" actId="2696"/>
        <pc:sldMkLst>
          <pc:docMk/>
          <pc:sldMk cId="371979130" sldId="1723"/>
        </pc:sldMkLst>
        <pc:spChg chg="del">
          <ac:chgData name="Asif Rehmani" userId="e3bc34669d675361" providerId="LiveId" clId="{36566B2A-E8E5-4E7E-A85D-3710E13AB2EB}" dt="2019-08-21T16:58:49.711" v="857"/>
          <ac:spMkLst>
            <pc:docMk/>
            <pc:sldMk cId="371979130" sldId="1723"/>
            <ac:spMk id="2" creationId="{87802F7F-68AD-43FA-9492-8D2EE95F113E}"/>
          </ac:spMkLst>
        </pc:spChg>
        <pc:spChg chg="del">
          <ac:chgData name="Asif Rehmani" userId="e3bc34669d675361" providerId="LiveId" clId="{36566B2A-E8E5-4E7E-A85D-3710E13AB2EB}" dt="2019-08-21T16:58:49.711" v="857"/>
          <ac:spMkLst>
            <pc:docMk/>
            <pc:sldMk cId="371979130" sldId="1723"/>
            <ac:spMk id="3" creationId="{881D8D75-5CC3-414D-90F1-C8E24B2613F4}"/>
          </ac:spMkLst>
        </pc:spChg>
        <pc:spChg chg="add mod">
          <ac:chgData name="Asif Rehmani" userId="e3bc34669d675361" providerId="LiveId" clId="{36566B2A-E8E5-4E7E-A85D-3710E13AB2EB}" dt="2019-08-21T16:59:43.272" v="907" actId="26606"/>
          <ac:spMkLst>
            <pc:docMk/>
            <pc:sldMk cId="371979130" sldId="1723"/>
            <ac:spMk id="4" creationId="{6B08F448-1E80-42BF-BF0F-9C24C8A2419D}"/>
          </ac:spMkLst>
        </pc:spChg>
        <pc:spChg chg="add del mod">
          <ac:chgData name="Asif Rehmani" userId="e3bc34669d675361" providerId="LiveId" clId="{36566B2A-E8E5-4E7E-A85D-3710E13AB2EB}" dt="2019-08-21T16:59:23.789" v="905" actId="478"/>
          <ac:spMkLst>
            <pc:docMk/>
            <pc:sldMk cId="371979130" sldId="1723"/>
            <ac:spMk id="5" creationId="{A3013FF8-D6BC-4A74-8C15-BB4DDD49BD84}"/>
          </ac:spMkLst>
        </pc:spChg>
        <pc:spChg chg="add del">
          <ac:chgData name="Asif Rehmani" userId="e3bc34669d675361" providerId="LiveId" clId="{36566B2A-E8E5-4E7E-A85D-3710E13AB2EB}" dt="2019-08-21T16:59:43.313" v="908" actId="26606"/>
          <ac:spMkLst>
            <pc:docMk/>
            <pc:sldMk cId="371979130" sldId="1723"/>
            <ac:spMk id="10" creationId="{2A8AA5BC-4F7A-4226-8F99-6D824B226A97}"/>
          </ac:spMkLst>
        </pc:spChg>
        <pc:spChg chg="add del">
          <ac:chgData name="Asif Rehmani" userId="e3bc34669d675361" providerId="LiveId" clId="{36566B2A-E8E5-4E7E-A85D-3710E13AB2EB}" dt="2019-08-21T16:59:43.313" v="908" actId="26606"/>
          <ac:spMkLst>
            <pc:docMk/>
            <pc:sldMk cId="371979130" sldId="1723"/>
            <ac:spMk id="12" creationId="{3E5445C6-DD42-4979-86FF-03730E8C6DB0}"/>
          </ac:spMkLst>
        </pc:spChg>
        <pc:spChg chg="add del">
          <ac:chgData name="Asif Rehmani" userId="e3bc34669d675361" providerId="LiveId" clId="{36566B2A-E8E5-4E7E-A85D-3710E13AB2EB}" dt="2019-08-21T16:59:43.272" v="907" actId="26606"/>
          <ac:spMkLst>
            <pc:docMk/>
            <pc:sldMk cId="371979130" sldId="1723"/>
            <ac:spMk id="19" creationId="{23207CC6-EAA1-4BFF-A48A-DECAD8972717}"/>
          </ac:spMkLst>
        </pc:spChg>
        <pc:spChg chg="add del">
          <ac:chgData name="Asif Rehmani" userId="e3bc34669d675361" providerId="LiveId" clId="{36566B2A-E8E5-4E7E-A85D-3710E13AB2EB}" dt="2019-08-21T16:59:43.272" v="907" actId="26606"/>
          <ac:spMkLst>
            <pc:docMk/>
            <pc:sldMk cId="371979130" sldId="1723"/>
            <ac:spMk id="21" creationId="{B234A3DD-923D-4166-8B19-7DD589908C68}"/>
          </ac:spMkLst>
        </pc:spChg>
        <pc:spChg chg="add del">
          <ac:chgData name="Asif Rehmani" userId="e3bc34669d675361" providerId="LiveId" clId="{36566B2A-E8E5-4E7E-A85D-3710E13AB2EB}" dt="2019-08-21T16:59:43.272" v="907" actId="26606"/>
          <ac:spMkLst>
            <pc:docMk/>
            <pc:sldMk cId="371979130" sldId="1723"/>
            <ac:spMk id="23" creationId="{F6ACA5AC-3C5D-4994-B40F-FC8349E4D6F4}"/>
          </ac:spMkLst>
        </pc:spChg>
        <pc:spChg chg="add">
          <ac:chgData name="Asif Rehmani" userId="e3bc34669d675361" providerId="LiveId" clId="{36566B2A-E8E5-4E7E-A85D-3710E13AB2EB}" dt="2019-08-21T16:59:43.313" v="908" actId="26606"/>
          <ac:spMkLst>
            <pc:docMk/>
            <pc:sldMk cId="371979130" sldId="1723"/>
            <ac:spMk id="25" creationId="{2A8AA5BC-4F7A-4226-8F99-6D824B226A97}"/>
          </ac:spMkLst>
        </pc:spChg>
        <pc:spChg chg="add">
          <ac:chgData name="Asif Rehmani" userId="e3bc34669d675361" providerId="LiveId" clId="{36566B2A-E8E5-4E7E-A85D-3710E13AB2EB}" dt="2019-08-21T16:59:43.313" v="908" actId="26606"/>
          <ac:spMkLst>
            <pc:docMk/>
            <pc:sldMk cId="371979130" sldId="1723"/>
            <ac:spMk id="26" creationId="{3E5445C6-DD42-4979-86FF-03730E8C6DB0}"/>
          </ac:spMkLst>
        </pc:spChg>
        <pc:cxnChg chg="add del">
          <ac:chgData name="Asif Rehmani" userId="e3bc34669d675361" providerId="LiveId" clId="{36566B2A-E8E5-4E7E-A85D-3710E13AB2EB}" dt="2019-08-21T16:59:43.313" v="908" actId="26606"/>
          <ac:cxnSpMkLst>
            <pc:docMk/>
            <pc:sldMk cId="371979130" sldId="1723"/>
            <ac:cxnSpMk id="14" creationId="{45000665-DFC7-417E-8FD7-516A0F15C975}"/>
          </ac:cxnSpMkLst>
        </pc:cxnChg>
        <pc:cxnChg chg="add">
          <ac:chgData name="Asif Rehmani" userId="e3bc34669d675361" providerId="LiveId" clId="{36566B2A-E8E5-4E7E-A85D-3710E13AB2EB}" dt="2019-08-21T16:59:43.313" v="908" actId="26606"/>
          <ac:cxnSpMkLst>
            <pc:docMk/>
            <pc:sldMk cId="371979130" sldId="1723"/>
            <ac:cxnSpMk id="27" creationId="{45000665-DFC7-417E-8FD7-516A0F15C975}"/>
          </ac:cxnSpMkLst>
        </pc:cxnChg>
      </pc:sldChg>
    </pc:docChg>
  </pc:docChgLst>
  <pc:docChgLst>
    <pc:chgData name="Asif Rehmani" userId="e3bc34669d675361" providerId="LiveId" clId="{DB24EBA4-4D43-4567-80D7-3B4E5D813AF7}"/>
    <pc:docChg chg="delSld">
      <pc:chgData name="Asif Rehmani" userId="e3bc34669d675361" providerId="LiveId" clId="{DB24EBA4-4D43-4567-80D7-3B4E5D813AF7}" dt="2020-02-21T00:38:30.075" v="7" actId="47"/>
      <pc:docMkLst>
        <pc:docMk/>
      </pc:docMkLst>
      <pc:sldChg chg="del">
        <pc:chgData name="Asif Rehmani" userId="e3bc34669d675361" providerId="LiveId" clId="{DB24EBA4-4D43-4567-80D7-3B4E5D813AF7}" dt="2020-02-21T00:38:30.075" v="7" actId="47"/>
        <pc:sldMkLst>
          <pc:docMk/>
          <pc:sldMk cId="552518657" sldId="358"/>
        </pc:sldMkLst>
      </pc:sldChg>
      <pc:sldChg chg="del">
        <pc:chgData name="Asif Rehmani" userId="e3bc34669d675361" providerId="LiveId" clId="{DB24EBA4-4D43-4567-80D7-3B4E5D813AF7}" dt="2020-02-21T00:38:11.575" v="4" actId="47"/>
        <pc:sldMkLst>
          <pc:docMk/>
          <pc:sldMk cId="2085420557" sldId="373"/>
        </pc:sldMkLst>
      </pc:sldChg>
      <pc:sldChg chg="del">
        <pc:chgData name="Asif Rehmani" userId="e3bc34669d675361" providerId="LiveId" clId="{DB24EBA4-4D43-4567-80D7-3B4E5D813AF7}" dt="2020-02-21T00:38:24.979" v="5" actId="47"/>
        <pc:sldMkLst>
          <pc:docMk/>
          <pc:sldMk cId="2850307336" sldId="406"/>
        </pc:sldMkLst>
      </pc:sldChg>
      <pc:sldChg chg="del">
        <pc:chgData name="Asif Rehmani" userId="e3bc34669d675361" providerId="LiveId" clId="{DB24EBA4-4D43-4567-80D7-3B4E5D813AF7}" dt="2020-02-21T00:37:58.589" v="1" actId="47"/>
        <pc:sldMkLst>
          <pc:docMk/>
          <pc:sldMk cId="1887455285" sldId="407"/>
        </pc:sldMkLst>
      </pc:sldChg>
      <pc:sldChg chg="del">
        <pc:chgData name="Asif Rehmani" userId="e3bc34669d675361" providerId="LiveId" clId="{DB24EBA4-4D43-4567-80D7-3B4E5D813AF7}" dt="2020-02-21T00:38:01.342" v="3" actId="47"/>
        <pc:sldMkLst>
          <pc:docMk/>
          <pc:sldMk cId="319487483" sldId="1708"/>
        </pc:sldMkLst>
      </pc:sldChg>
      <pc:sldChg chg="del">
        <pc:chgData name="Asif Rehmani" userId="e3bc34669d675361" providerId="LiveId" clId="{DB24EBA4-4D43-4567-80D7-3B4E5D813AF7}" dt="2020-02-21T00:38:28.274" v="6" actId="47"/>
        <pc:sldMkLst>
          <pc:docMk/>
          <pc:sldMk cId="3285774777" sldId="1711"/>
        </pc:sldMkLst>
      </pc:sldChg>
      <pc:sldChg chg="del">
        <pc:chgData name="Asif Rehmani" userId="e3bc34669d675361" providerId="LiveId" clId="{DB24EBA4-4D43-4567-80D7-3B4E5D813AF7}" dt="2020-02-21T00:38:00.109" v="2" actId="47"/>
        <pc:sldMkLst>
          <pc:docMk/>
          <pc:sldMk cId="2572706652" sldId="1722"/>
        </pc:sldMkLst>
      </pc:sldChg>
      <pc:sldChg chg="del">
        <pc:chgData name="Asif Rehmani" userId="e3bc34669d675361" providerId="LiveId" clId="{DB24EBA4-4D43-4567-80D7-3B4E5D813AF7}" dt="2020-02-21T00:37:54.385" v="0" actId="47"/>
        <pc:sldMkLst>
          <pc:docMk/>
          <pc:sldMk cId="3121307981" sldId="1725"/>
        </pc:sldMkLst>
      </pc:sldChg>
    </pc:docChg>
  </pc:docChgLst>
  <pc:docChgLst>
    <pc:chgData name="Asif Rehmani" userId="e3bc34669d675361" providerId="LiveId" clId="{B5F65F83-1F8A-4693-B907-9D1AE9F1F95D}"/>
    <pc:docChg chg="undo custSel addSld delSld modSld">
      <pc:chgData name="Asif Rehmani" userId="e3bc34669d675361" providerId="LiveId" clId="{B5F65F83-1F8A-4693-B907-9D1AE9F1F95D}" dt="2019-11-13T16:06:16.149" v="501"/>
      <pc:docMkLst>
        <pc:docMk/>
      </pc:docMkLst>
      <pc:sldChg chg="delSp delAnim">
        <pc:chgData name="Asif Rehmani" userId="e3bc34669d675361" providerId="LiveId" clId="{B5F65F83-1F8A-4693-B907-9D1AE9F1F95D}" dt="2019-11-13T15:55:22.850" v="13" actId="478"/>
        <pc:sldMkLst>
          <pc:docMk/>
          <pc:sldMk cId="3087291137" sldId="375"/>
        </pc:sldMkLst>
        <pc:picChg chg="del">
          <ac:chgData name="Asif Rehmani" userId="e3bc34669d675361" providerId="LiveId" clId="{B5F65F83-1F8A-4693-B907-9D1AE9F1F95D}" dt="2019-11-13T15:55:22.850" v="13" actId="478"/>
          <ac:picMkLst>
            <pc:docMk/>
            <pc:sldMk cId="3087291137" sldId="375"/>
            <ac:picMk id="8" creationId="{00000000-0000-0000-0000-000000000000}"/>
          </ac:picMkLst>
        </pc:picChg>
      </pc:sldChg>
      <pc:sldChg chg="addSp delSp">
        <pc:chgData name="Asif Rehmani" userId="e3bc34669d675361" providerId="LiveId" clId="{B5F65F83-1F8A-4693-B907-9D1AE9F1F95D}" dt="2019-11-13T15:55:35.685" v="14" actId="478"/>
        <pc:sldMkLst>
          <pc:docMk/>
          <pc:sldMk cId="2224165595" sldId="392"/>
        </pc:sldMkLst>
        <pc:picChg chg="add del">
          <ac:chgData name="Asif Rehmani" userId="e3bc34669d675361" providerId="LiveId" clId="{B5F65F83-1F8A-4693-B907-9D1AE9F1F95D}" dt="2019-11-13T15:55:35.685" v="14" actId="478"/>
          <ac:picMkLst>
            <pc:docMk/>
            <pc:sldMk cId="2224165595" sldId="392"/>
            <ac:picMk id="8" creationId="{00000000-0000-0000-0000-000000000000}"/>
          </ac:picMkLst>
        </pc:picChg>
      </pc:sldChg>
      <pc:sldChg chg="modSp add del modAnim">
        <pc:chgData name="Asif Rehmani" userId="e3bc34669d675361" providerId="LiveId" clId="{B5F65F83-1F8A-4693-B907-9D1AE9F1F95D}" dt="2019-11-13T15:58:20.317" v="90" actId="20577"/>
        <pc:sldMkLst>
          <pc:docMk/>
          <pc:sldMk cId="4057868362" sldId="435"/>
        </pc:sldMkLst>
        <pc:spChg chg="mod">
          <ac:chgData name="Asif Rehmani" userId="e3bc34669d675361" providerId="LiveId" clId="{B5F65F83-1F8A-4693-B907-9D1AE9F1F95D}" dt="2019-11-13T15:57:45.873" v="24" actId="20577"/>
          <ac:spMkLst>
            <pc:docMk/>
            <pc:sldMk cId="4057868362" sldId="435"/>
            <ac:spMk id="2" creationId="{00000000-0000-0000-0000-000000000000}"/>
          </ac:spMkLst>
        </pc:spChg>
        <pc:spChg chg="mod">
          <ac:chgData name="Asif Rehmani" userId="e3bc34669d675361" providerId="LiveId" clId="{B5F65F83-1F8A-4693-B907-9D1AE9F1F95D}" dt="2019-11-13T15:58:20.317" v="90" actId="20577"/>
          <ac:spMkLst>
            <pc:docMk/>
            <pc:sldMk cId="4057868362" sldId="435"/>
            <ac:spMk id="3" creationId="{00000000-0000-0000-0000-000000000000}"/>
          </ac:spMkLst>
        </pc:spChg>
      </pc:sldChg>
      <pc:sldChg chg="del">
        <pc:chgData name="Asif Rehmani" userId="e3bc34669d675361" providerId="LiveId" clId="{B5F65F83-1F8A-4693-B907-9D1AE9F1F95D}" dt="2019-11-13T15:50:17.567" v="10" actId="2696"/>
        <pc:sldMkLst>
          <pc:docMk/>
          <pc:sldMk cId="2527102346" sldId="1721"/>
        </pc:sldMkLst>
      </pc:sldChg>
      <pc:sldChg chg="modSp">
        <pc:chgData name="Asif Rehmani" userId="e3bc34669d675361" providerId="LiveId" clId="{B5F65F83-1F8A-4693-B907-9D1AE9F1F95D}" dt="2019-11-13T15:48:37.505" v="9" actId="20577"/>
        <pc:sldMkLst>
          <pc:docMk/>
          <pc:sldMk cId="2572706652" sldId="1722"/>
        </pc:sldMkLst>
        <pc:spChg chg="mod">
          <ac:chgData name="Asif Rehmani" userId="e3bc34669d675361" providerId="LiveId" clId="{B5F65F83-1F8A-4693-B907-9D1AE9F1F95D}" dt="2019-11-13T15:48:37.505" v="9" actId="20577"/>
          <ac:spMkLst>
            <pc:docMk/>
            <pc:sldMk cId="2572706652" sldId="1722"/>
            <ac:spMk id="6" creationId="{DE49CD7C-60A6-43CF-A575-78E21BBB1B0E}"/>
          </ac:spMkLst>
        </pc:spChg>
      </pc:sldChg>
      <pc:sldChg chg="modSp add del modNotesTx">
        <pc:chgData name="Asif Rehmani" userId="e3bc34669d675361" providerId="LiveId" clId="{B5F65F83-1F8A-4693-B907-9D1AE9F1F95D}" dt="2019-11-13T16:06:00.558" v="500" actId="2696"/>
        <pc:sldMkLst>
          <pc:docMk/>
          <pc:sldMk cId="3436835546" sldId="1723"/>
        </pc:sldMkLst>
        <pc:spChg chg="mod">
          <ac:chgData name="Asif Rehmani" userId="e3bc34669d675361" providerId="LiveId" clId="{B5F65F83-1F8A-4693-B907-9D1AE9F1F95D}" dt="2019-11-13T16:03:16.173" v="174" actId="20577"/>
          <ac:spMkLst>
            <pc:docMk/>
            <pc:sldMk cId="3436835546" sldId="1723"/>
            <ac:spMk id="2" creationId="{94D558EA-C000-461A-BB5C-B788586796DB}"/>
          </ac:spMkLst>
        </pc:spChg>
        <pc:spChg chg="mod">
          <ac:chgData name="Asif Rehmani" userId="e3bc34669d675361" providerId="LiveId" clId="{B5F65F83-1F8A-4693-B907-9D1AE9F1F95D}" dt="2019-11-13T16:03:20.753" v="192" actId="20577"/>
          <ac:spMkLst>
            <pc:docMk/>
            <pc:sldMk cId="3436835546" sldId="1723"/>
            <ac:spMk id="3" creationId="{14228A9A-76A3-4E6D-A52C-0533FABFBD74}"/>
          </ac:spMkLst>
        </pc:spChg>
      </pc:sldChg>
      <pc:sldChg chg="add del">
        <pc:chgData name="Asif Rehmani" userId="e3bc34669d675361" providerId="LiveId" clId="{B5F65F83-1F8A-4693-B907-9D1AE9F1F95D}" dt="2019-11-13T16:05:52.251" v="495"/>
        <pc:sldMkLst>
          <pc:docMk/>
          <pc:sldMk cId="87337196" sldId="1724"/>
        </pc:sldMkLst>
      </pc:sldChg>
      <pc:sldChg chg="add del">
        <pc:chgData name="Asif Rehmani" userId="e3bc34669d675361" providerId="LiveId" clId="{B5F65F83-1F8A-4693-B907-9D1AE9F1F95D}" dt="2019-11-13T16:05:46.286" v="491"/>
        <pc:sldMkLst>
          <pc:docMk/>
          <pc:sldMk cId="140661171" sldId="1724"/>
        </pc:sldMkLst>
      </pc:sldChg>
      <pc:sldChg chg="add del">
        <pc:chgData name="Asif Rehmani" userId="e3bc34669d675361" providerId="LiveId" clId="{B5F65F83-1F8A-4693-B907-9D1AE9F1F95D}" dt="2019-11-13T16:05:50.974" v="493"/>
        <pc:sldMkLst>
          <pc:docMk/>
          <pc:sldMk cId="353746249" sldId="1724"/>
        </pc:sldMkLst>
      </pc:sldChg>
      <pc:sldChg chg="addSp delSp add del setBg delDesignElem">
        <pc:chgData name="Asif Rehmani" userId="e3bc34669d675361" providerId="LiveId" clId="{B5F65F83-1F8A-4693-B907-9D1AE9F1F95D}" dt="2019-11-13T16:05:58.734" v="498"/>
        <pc:sldMkLst>
          <pc:docMk/>
          <pc:sldMk cId="2880271096" sldId="1724"/>
        </pc:sldMkLst>
        <pc:spChg chg="add del">
          <ac:chgData name="Asif Rehmani" userId="e3bc34669d675361" providerId="LiveId" clId="{B5F65F83-1F8A-4693-B907-9D1AE9F1F95D}" dt="2019-11-13T16:05:58.734" v="498"/>
          <ac:spMkLst>
            <pc:docMk/>
            <pc:sldMk cId="2880271096" sldId="1724"/>
            <ac:spMk id="8" creationId="{2A8AA5BC-4F7A-4226-8F99-6D824B226A97}"/>
          </ac:spMkLst>
        </pc:spChg>
        <pc:spChg chg="add del">
          <ac:chgData name="Asif Rehmani" userId="e3bc34669d675361" providerId="LiveId" clId="{B5F65F83-1F8A-4693-B907-9D1AE9F1F95D}" dt="2019-11-13T16:05:58.734" v="498"/>
          <ac:spMkLst>
            <pc:docMk/>
            <pc:sldMk cId="2880271096" sldId="1724"/>
            <ac:spMk id="10" creationId="{3E5445C6-DD42-4979-86FF-03730E8C6DB0}"/>
          </ac:spMkLst>
        </pc:spChg>
        <pc:cxnChg chg="add del">
          <ac:chgData name="Asif Rehmani" userId="e3bc34669d675361" providerId="LiveId" clId="{B5F65F83-1F8A-4693-B907-9D1AE9F1F95D}" dt="2019-11-13T16:05:58.734" v="498"/>
          <ac:cxnSpMkLst>
            <pc:docMk/>
            <pc:sldMk cId="2880271096" sldId="1724"/>
            <ac:cxnSpMk id="12" creationId="{45000665-DFC7-417E-8FD7-516A0F15C975}"/>
          </ac:cxnSpMkLst>
        </pc:cxnChg>
      </pc:sldChg>
      <pc:sldChg chg="add modTransition">
        <pc:chgData name="Asif Rehmani" userId="e3bc34669d675361" providerId="LiveId" clId="{B5F65F83-1F8A-4693-B907-9D1AE9F1F95D}" dt="2019-11-13T16:06:16.149" v="501"/>
        <pc:sldMkLst>
          <pc:docMk/>
          <pc:sldMk cId="3448916532" sldId="1724"/>
        </pc:sldMkLst>
      </pc:sldChg>
    </pc:docChg>
  </pc:docChgLst>
  <pc:docChgLst>
    <pc:chgData name="Asif Rehmani" userId="e3bc34669d675361" providerId="LiveId" clId="{3AD6DC73-3A7D-4539-83BE-9EA4F2AC1237}"/>
    <pc:docChg chg="undo redo custSel mod addSld delSld modSld sldOrd modMainMaster">
      <pc:chgData name="Asif Rehmani" userId="e3bc34669d675361" providerId="LiveId" clId="{3AD6DC73-3A7D-4539-83BE-9EA4F2AC1237}" dt="2019-12-10T14:24:59.199" v="1221" actId="1076"/>
      <pc:docMkLst>
        <pc:docMk/>
      </pc:docMkLst>
      <pc:sldChg chg="modSp">
        <pc:chgData name="Asif Rehmani" userId="e3bc34669d675361" providerId="LiveId" clId="{3AD6DC73-3A7D-4539-83BE-9EA4F2AC1237}" dt="2019-12-10T11:09:40.289" v="226"/>
        <pc:sldMkLst>
          <pc:docMk/>
          <pc:sldMk cId="552518657" sldId="358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552518657" sldId="358"/>
            <ac:spMk id="3" creationId="{00000000-0000-0000-0000-000000000000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205856081" sldId="364"/>
        </pc:sldMkLst>
        <pc:spChg chg="mod">
          <ac:chgData name="Asif Rehmani" userId="e3bc34669d675361" providerId="LiveId" clId="{3AD6DC73-3A7D-4539-83BE-9EA4F2AC1237}" dt="2019-12-10T11:03:28.576" v="18" actId="20577"/>
          <ac:spMkLst>
            <pc:docMk/>
            <pc:sldMk cId="3205856081" sldId="364"/>
            <ac:spMk id="3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205856081" sldId="364"/>
            <ac:spMk id="10" creationId="{59A309A7-1751-4ABE-A3C1-EEC40366AD89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205856081" sldId="364"/>
            <ac:spMk id="12" creationId="{967D8EB6-EAE1-4F9C-B398-83321E287204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791827307" sldId="37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791827307" sldId="370"/>
            <ac:spMk id="9" creationId="{6753252F-4873-4F63-801D-CC719279A7D5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791827307" sldId="370"/>
            <ac:spMk id="11" creationId="{047C8CCB-F95D-4249-92DD-651249D3535A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656683219" sldId="371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656683219" sldId="371"/>
            <ac:spMk id="14" creationId="{C0B27210-D0CA-4654-B3E3-9ABB4F178EA1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656683219" sldId="371"/>
            <ac:spMk id="16" creationId="{1DB7C82F-AB7E-4F0C-B829-FA1B9C41518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656683219" sldId="371"/>
            <ac:spMk id="18" creationId="{70B66945-4967-4040-926D-DCA44313CDAB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085420557" sldId="373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085420557" sldId="373"/>
            <ac:spMk id="71" creationId="{F98ED85F-DCEE-4B50-802E-71A6E3E12B04}"/>
          </ac:spMkLst>
        </pc:spChg>
      </pc:sldChg>
      <pc:sldChg chg="modSp modAnim">
        <pc:chgData name="Asif Rehmani" userId="e3bc34669d675361" providerId="LiveId" clId="{3AD6DC73-3A7D-4539-83BE-9EA4F2AC1237}" dt="2019-12-10T11:01:33.171" v="14"/>
        <pc:sldMkLst>
          <pc:docMk/>
          <pc:sldMk cId="3087291137" sldId="375"/>
        </pc:sldMkLst>
        <pc:picChg chg="mod">
          <ac:chgData name="Asif Rehmani" userId="e3bc34669d675361" providerId="LiveId" clId="{3AD6DC73-3A7D-4539-83BE-9EA4F2AC1237}" dt="2019-12-10T10:59:39.480" v="8" actId="1076"/>
          <ac:picMkLst>
            <pc:docMk/>
            <pc:sldMk cId="3087291137" sldId="375"/>
            <ac:picMk id="34" creationId="{00000000-0000-0000-0000-000000000000}"/>
          </ac:picMkLst>
        </pc:pic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136131986" sldId="376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136131986" sldId="376"/>
            <ac:spMk id="15" creationId="{D12DDE76-C203-4047-9998-63900085B5E8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100663504" sldId="380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100663504" sldId="380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00663504" sldId="380"/>
            <ac:spMk id="11" creationId="{AB45A142-4255-493C-8284-5D566C121B10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100663504" sldId="380"/>
            <ac:cxnSpMk id="13" creationId="{38FB9660-F42F-4313-BBC4-47C007FE484C}"/>
          </ac:cxnSpMkLst>
        </pc:cxn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2940709583" sldId="381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15" creationId="{0C45045A-6083-4B3E-956A-67582337527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17" creationId="{EBD2B2B2-1395-4E7B-87A0-BD34551C01B6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19" creationId="{42875DDC-0225-45F8-B745-78688F2D1ADC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21" creationId="{4F329563-0961-4426-90D2-2DF4888E5461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23" creationId="{12617755-D451-4BAF-9B55-518297BFF42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0709583" sldId="381"/>
            <ac:spMk id="25" creationId="{86C062C2-3673-4248-BE21-B51B16E6326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728918451" sldId="382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728918451" sldId="382"/>
            <ac:spMk id="12" creationId="{0482A7D0-DB09-4EBA-8D52-E6A5934B668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728918451" sldId="382"/>
            <ac:spMk id="14" creationId="{1A3688C8-DFCE-4CCD-BCF0-5FB239E5072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728918451" sldId="382"/>
            <ac:spMk id="18" creationId="{8482FDCF-45F3-40F1-8751-19B7AFB3CFCE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728918451" sldId="382"/>
            <ac:cxnSpMk id="16" creationId="{D598FBE3-48D2-40A2-B7E6-F485834C8213}"/>
          </ac:cxnSpMkLst>
        </pc:cxnChg>
      </pc:sldChg>
      <pc:sldChg chg="addSp delSp modSp modAnim delDesignElem">
        <pc:chgData name="Asif Rehmani" userId="e3bc34669d675361" providerId="LiveId" clId="{3AD6DC73-3A7D-4539-83BE-9EA4F2AC1237}" dt="2019-12-10T11:09:40.289" v="226"/>
        <pc:sldMkLst>
          <pc:docMk/>
          <pc:sldMk cId="3928112237" sldId="384"/>
        </pc:sldMkLst>
        <pc:spChg chg="mod">
          <ac:chgData name="Asif Rehmani" userId="e3bc34669d675361" providerId="LiveId" clId="{3AD6DC73-3A7D-4539-83BE-9EA4F2AC1237}" dt="2019-12-10T11:08:33.404" v="113" actId="20577"/>
          <ac:spMkLst>
            <pc:docMk/>
            <pc:sldMk cId="3928112237" sldId="384"/>
            <ac:spMk id="6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28112237" sldId="384"/>
            <ac:spMk id="20" creationId="{15911E3A-C35B-4EF7-A355-B84E9A14AF4D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3928112237" sldId="384"/>
            <ac:grpSpMk id="22" creationId="{E21ADB3D-AD65-44B4-847D-5E90E90A5D16}"/>
          </ac:grpSpMkLst>
        </pc:gr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3928112237" sldId="384"/>
            <ac:grpSpMk id="45" creationId="{5F8A7F7F-DD1A-4F41-98AC-B9CE2A620CDC}"/>
          </ac:grpSpMkLst>
        </pc:grpChg>
      </pc:sldChg>
      <pc:sldChg chg="addSp delSp modSp modAnim delDesignElem">
        <pc:chgData name="Asif Rehmani" userId="e3bc34669d675361" providerId="LiveId" clId="{3AD6DC73-3A7D-4539-83BE-9EA4F2AC1237}" dt="2019-12-10T14:24:59.199" v="1221" actId="1076"/>
        <pc:sldMkLst>
          <pc:docMk/>
          <pc:sldMk cId="2900065212" sldId="385"/>
        </pc:sldMkLst>
        <pc:spChg chg="mod">
          <ac:chgData name="Asif Rehmani" userId="e3bc34669d675361" providerId="LiveId" clId="{3AD6DC73-3A7D-4539-83BE-9EA4F2AC1237}" dt="2019-12-10T11:08:13.379" v="109" actId="404"/>
          <ac:spMkLst>
            <pc:docMk/>
            <pc:sldMk cId="2900065212" sldId="385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00065212" sldId="385"/>
            <ac:spMk id="12" creationId="{4038CB10-1F5C-4D54-9DF7-12586DE5B00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00065212" sldId="385"/>
            <ac:spMk id="14" creationId="{73ED6512-6858-4552-B699-9A97FE9A4EA2}"/>
          </ac:spMkLst>
        </pc:spChg>
        <pc:picChg chg="mod ord">
          <ac:chgData name="Asif Rehmani" userId="e3bc34669d675361" providerId="LiveId" clId="{3AD6DC73-3A7D-4539-83BE-9EA4F2AC1237}" dt="2019-12-10T14:24:59.199" v="1221" actId="1076"/>
          <ac:picMkLst>
            <pc:docMk/>
            <pc:sldMk cId="2900065212" sldId="385"/>
            <ac:picMk id="6" creationId="{00000000-0000-0000-0000-000000000000}"/>
          </ac:picMkLst>
        </pc:pic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407919590" sldId="386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407919590" sldId="386"/>
            <ac:spMk id="10" creationId="{F98ED85F-DCEE-4B50-802E-71A6E3E12B04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354085444" sldId="38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354085444" sldId="389"/>
            <ac:spMk id="12" creationId="{823AC064-BC96-4F32-8AE1-B2FD38754823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1354085444" sldId="389"/>
            <ac:cxnSpMk id="14" creationId="{7E7C77BC-7138-40B1-A15B-20F57A494629}"/>
          </ac:cxnSpMkLst>
        </pc:cxn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423782637" sldId="39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423782637" sldId="390"/>
            <ac:spMk id="9" creationId="{823AC064-BC96-4F32-8AE1-B2FD38754823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1423782637" sldId="390"/>
            <ac:cxnSpMk id="11" creationId="{7E7C77BC-7138-40B1-A15B-20F57A494629}"/>
          </ac:cxnSpMkLst>
        </pc:cxnChg>
      </pc:sldChg>
      <pc:sldChg chg="addSp delSp modSp modAnim delDesignElem">
        <pc:chgData name="Asif Rehmani" userId="e3bc34669d675361" providerId="LiveId" clId="{3AD6DC73-3A7D-4539-83BE-9EA4F2AC1237}" dt="2019-12-10T13:57:36.540" v="613" actId="14100"/>
        <pc:sldMkLst>
          <pc:docMk/>
          <pc:sldMk cId="3950371487" sldId="391"/>
        </pc:sldMkLst>
        <pc:spChg chg="mod">
          <ac:chgData name="Asif Rehmani" userId="e3bc34669d675361" providerId="LiveId" clId="{3AD6DC73-3A7D-4539-83BE-9EA4F2AC1237}" dt="2019-12-10T13:57:36.540" v="613" actId="14100"/>
          <ac:spMkLst>
            <pc:docMk/>
            <pc:sldMk cId="3950371487" sldId="391"/>
            <ac:spMk id="5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50371487" sldId="391"/>
            <ac:spMk id="10" creationId="{4038CB10-1F5C-4D54-9DF7-12586DE5B00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50371487" sldId="391"/>
            <ac:spMk id="12" creationId="{73ED6512-6858-4552-B699-9A97FE9A4EA2}"/>
          </ac:spMkLst>
        </pc:spChg>
        <pc:picChg chg="del">
          <ac:chgData name="Asif Rehmani" userId="e3bc34669d675361" providerId="LiveId" clId="{3AD6DC73-3A7D-4539-83BE-9EA4F2AC1237}" dt="2019-12-10T12:17:50.177" v="502" actId="478"/>
          <ac:picMkLst>
            <pc:docMk/>
            <pc:sldMk cId="3950371487" sldId="391"/>
            <ac:picMk id="3" creationId="{00000000-0000-0000-0000-000000000000}"/>
          </ac:picMkLst>
        </pc:picChg>
        <pc:picChg chg="add del mod">
          <ac:chgData name="Asif Rehmani" userId="e3bc34669d675361" providerId="LiveId" clId="{3AD6DC73-3A7D-4539-83BE-9EA4F2AC1237}" dt="2019-12-10T13:57:04.228" v="608" actId="478"/>
          <ac:picMkLst>
            <pc:docMk/>
            <pc:sldMk cId="3950371487" sldId="391"/>
            <ac:picMk id="6" creationId="{1E77AC4B-7945-4746-B53E-D34BE35B0314}"/>
          </ac:picMkLst>
        </pc:picChg>
        <pc:picChg chg="add mod">
          <ac:chgData name="Asif Rehmani" userId="e3bc34669d675361" providerId="LiveId" clId="{3AD6DC73-3A7D-4539-83BE-9EA4F2AC1237}" dt="2019-12-10T13:57:14.148" v="612" actId="1440"/>
          <ac:picMkLst>
            <pc:docMk/>
            <pc:sldMk cId="3950371487" sldId="391"/>
            <ac:picMk id="7" creationId="{723D6237-AF97-4A8B-AF20-B2F12D212A48}"/>
          </ac:picMkLst>
        </pc:picChg>
      </pc:sldChg>
      <pc:sldChg chg="modSp">
        <pc:chgData name="Asif Rehmani" userId="e3bc34669d675361" providerId="LiveId" clId="{3AD6DC73-3A7D-4539-83BE-9EA4F2AC1237}" dt="2019-12-10T11:02:30.084" v="15" actId="1076"/>
        <pc:sldMkLst>
          <pc:docMk/>
          <pc:sldMk cId="2224165595" sldId="392"/>
        </pc:sldMkLst>
        <pc:picChg chg="mod">
          <ac:chgData name="Asif Rehmani" userId="e3bc34669d675361" providerId="LiveId" clId="{3AD6DC73-3A7D-4539-83BE-9EA4F2AC1237}" dt="2019-12-10T11:02:30.084" v="15" actId="1076"/>
          <ac:picMkLst>
            <pc:docMk/>
            <pc:sldMk cId="2224165595" sldId="392"/>
            <ac:picMk id="30" creationId="{00000000-0000-0000-0000-000000000000}"/>
          </ac:picMkLst>
        </pc:pic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173622295" sldId="394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173622295" sldId="394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73622295" sldId="394"/>
            <ac:spMk id="10" creationId="{87CC2527-562A-4F69-B487-4371E5B243E7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173622295" sldId="394"/>
            <ac:cxnSpMk id="12" creationId="{BCDAEC91-5BCE-4B55-9CC0-43EF94CB734B}"/>
          </ac:cxnSpMkLst>
        </pc:cxn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151907778" sldId="396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151907778" sldId="396"/>
            <ac:spMk id="17" creationId="{A4AC5506-6312-4701-8D3C-40187889A94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498951062" sldId="39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498951062" sldId="399"/>
            <ac:spMk id="18" creationId="{F60FCA6E-0894-46CD-BD49-5955A51E0084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498951062" sldId="399"/>
            <ac:spMk id="20" creationId="{E78C6E4B-A1F1-4B6C-97EC-BE997495D6AC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726085403" sldId="40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726085403" sldId="400"/>
            <ac:spMk id="19" creationId="{F98ED85F-DCEE-4B50-802E-71A6E3E12B04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433710818" sldId="403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433710818" sldId="403"/>
            <ac:spMk id="10" creationId="{6D6CDB20-394C-4D51-9C5B-8751E21338DC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433710818" sldId="403"/>
            <ac:spMk id="12" creationId="{46DFD1E0-DCA7-47E6-B78B-6ECDDF873DD6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433710818" sldId="403"/>
            <ac:spMk id="14" creationId="{8AAB0B1E-BB97-40E0-8DCD-D1197A0E1D6A}"/>
          </ac:spMkLst>
        </pc:spChg>
      </pc:sldChg>
      <pc:sldChg chg="ord">
        <pc:chgData name="Asif Rehmani" userId="e3bc34669d675361" providerId="LiveId" clId="{3AD6DC73-3A7D-4539-83BE-9EA4F2AC1237}" dt="2019-12-10T11:29:41.220" v="256"/>
        <pc:sldMkLst>
          <pc:docMk/>
          <pc:sldMk cId="1887455285" sldId="407"/>
        </pc:sldMkLst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2376083439" sldId="409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2376083439" sldId="409"/>
            <ac:spMk id="3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376083439" sldId="409"/>
            <ac:spMk id="135" creationId="{4038CB10-1F5C-4D54-9DF7-12586DE5B00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376083439" sldId="409"/>
            <ac:spMk id="137" creationId="{73ED6512-6858-4552-B699-9A97FE9A4EA2}"/>
          </ac:spMkLst>
        </pc:spChg>
      </pc:sldChg>
      <pc:sldChg chg="del">
        <pc:chgData name="Asif Rehmani" userId="e3bc34669d675361" providerId="LiveId" clId="{3AD6DC73-3A7D-4539-83BE-9EA4F2AC1237}" dt="2019-12-10T11:03:05.191" v="17" actId="47"/>
        <pc:sldMkLst>
          <pc:docMk/>
          <pc:sldMk cId="418965222" sldId="410"/>
        </pc:sldMkLst>
      </pc:sldChg>
      <pc:sldChg chg="addSp delSp modSp modAnim delDesignElem modNotesTx">
        <pc:chgData name="Asif Rehmani" userId="e3bc34669d675361" providerId="LiveId" clId="{3AD6DC73-3A7D-4539-83BE-9EA4F2AC1237}" dt="2019-12-10T14:03:33.937" v="738" actId="6549"/>
        <pc:sldMkLst>
          <pc:docMk/>
          <pc:sldMk cId="3833498907" sldId="412"/>
        </pc:sldMkLst>
        <pc:spChg chg="mod">
          <ac:chgData name="Asif Rehmani" userId="e3bc34669d675361" providerId="LiveId" clId="{3AD6DC73-3A7D-4539-83BE-9EA4F2AC1237}" dt="2019-12-10T13:59:32.620" v="737" actId="27636"/>
          <ac:spMkLst>
            <pc:docMk/>
            <pc:sldMk cId="3833498907" sldId="412"/>
            <ac:spMk id="3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833498907" sldId="412"/>
            <ac:spMk id="71" creationId="{867D4867-5BA7-4462-B2F6-A23F4A622AA7}"/>
          </ac:spMkLst>
        </pc:spChg>
      </pc:sldChg>
      <pc:sldChg chg="addSp delSp modSp del delDesignElem">
        <pc:chgData name="Asif Rehmani" userId="e3bc34669d675361" providerId="LiveId" clId="{3AD6DC73-3A7D-4539-83BE-9EA4F2AC1237}" dt="2019-12-10T14:21:00.890" v="1102" actId="47"/>
        <pc:sldMkLst>
          <pc:docMk/>
          <pc:sldMk cId="3012563610" sldId="413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012563610" sldId="413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012563610" sldId="413"/>
            <ac:spMk id="10" creationId="{AFA67CD3-AB4E-4A7A-BEB8-53C445D8C44E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012563610" sldId="413"/>
            <ac:spMk id="14" creationId="{339C8D78-A644-462F-B674-F440635E5353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3012563610" sldId="413"/>
            <ac:picMk id="12" creationId="{07CF545F-9C2E-4446-97CD-AD92990C2B68}"/>
          </ac:picMkLst>
        </pc:picChg>
      </pc:sldChg>
      <pc:sldChg chg="addSp delSp del delDesignElem">
        <pc:chgData name="Asif Rehmani" userId="e3bc34669d675361" providerId="LiveId" clId="{3AD6DC73-3A7D-4539-83BE-9EA4F2AC1237}" dt="2019-12-10T14:21:04.953" v="1103" actId="47"/>
        <pc:sldMkLst>
          <pc:docMk/>
          <pc:sldMk cId="1472811651" sldId="414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472811651" sldId="414"/>
            <ac:spMk id="32" creationId="{15911E3A-C35B-4EF7-A355-B84E9A14AF4D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1472811651" sldId="414"/>
            <ac:grpSpMk id="33" creationId="{5F8A7F7F-DD1A-4F41-98AC-B9CE2A620CDC}"/>
          </ac:grpSpMkLst>
        </pc:gr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1472811651" sldId="414"/>
            <ac:grpSpMk id="37" creationId="{E21ADB3D-AD65-44B4-847D-5E90E90A5D16}"/>
          </ac:grpSpMkLst>
        </pc:gr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642171527" sldId="415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642171527" sldId="415"/>
            <ac:spMk id="8" creationId="{D3FFFA32-D9F4-4AF9-A025-CD128AC85E32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3642171527" sldId="415"/>
            <ac:grpSpMk id="10" creationId="{2823A416-999C-4FA3-A853-0AE48404B5D7}"/>
          </ac:grpSpMkLst>
        </pc:grpChg>
      </pc:sldChg>
      <pc:sldChg chg="del">
        <pc:chgData name="Asif Rehmani" userId="e3bc34669d675361" providerId="LiveId" clId="{3AD6DC73-3A7D-4539-83BE-9EA4F2AC1237}" dt="2019-12-10T14:20:56.685" v="1100" actId="47"/>
        <pc:sldMkLst>
          <pc:docMk/>
          <pc:sldMk cId="1389579311" sldId="416"/>
        </pc:sldMkLst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2941287199" sldId="417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2941287199" sldId="417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1287199" sldId="417"/>
            <ac:spMk id="25" creationId="{70B66945-4967-4040-926D-DCA44313CDAB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1287199" sldId="417"/>
            <ac:spMk id="26" creationId="{C0B27210-D0CA-4654-B3E3-9ABB4F178EA1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941287199" sldId="417"/>
            <ac:spMk id="27" creationId="{1DB7C82F-AB7E-4F0C-B829-FA1B9C415180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1347621738" sldId="418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1347621738" sldId="418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347621738" sldId="418"/>
            <ac:spMk id="22" creationId="{2A8AA5BC-4F7A-4226-8F99-6D824B226A9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347621738" sldId="418"/>
            <ac:spMk id="24" creationId="{3E5445C6-DD42-4979-86FF-03730E8C6DB0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1347621738" sldId="418"/>
            <ac:cxnSpMk id="26" creationId="{45000665-DFC7-417E-8FD7-516A0F15C975}"/>
          </ac:cxnSpMkLst>
        </pc:cxn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851182504" sldId="41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851182504" sldId="419"/>
            <ac:spMk id="10" creationId="{73DE2CFE-42F2-48F0-8706-5264E012B10C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786763262" sldId="42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786763262" sldId="420"/>
            <ac:spMk id="10" creationId="{AFA67CD3-AB4E-4A7A-BEB8-53C445D8C44E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786763262" sldId="420"/>
            <ac:spMk id="14" creationId="{339C8D78-A644-462F-B674-F440635E5353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2786763262" sldId="420"/>
            <ac:picMk id="12" creationId="{07CF545F-9C2E-4446-97CD-AD92990C2B68}"/>
          </ac:picMkLst>
        </pc:pic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609875159" sldId="421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609875159" sldId="421"/>
            <ac:spMk id="138" creationId="{6753252F-4873-4F63-801D-CC719279A7D5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609875159" sldId="421"/>
            <ac:spMk id="140" creationId="{047C8CCB-F95D-4249-92DD-651249D3535A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550137173" sldId="422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550137173" sldId="422"/>
            <ac:spMk id="2" creationId="{00000000-0000-0000-0000-000000000000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3550137173" sldId="422"/>
            <ac:picMk id="9" creationId="{71975F71-1B38-4DBC-8202-96A795815F4B}"/>
          </ac:picMkLst>
        </pc:picChg>
      </pc:sldChg>
      <pc:sldChg chg="addSp delSp del delDesignElem">
        <pc:chgData name="Asif Rehmani" userId="e3bc34669d675361" providerId="LiveId" clId="{3AD6DC73-3A7D-4539-83BE-9EA4F2AC1237}" dt="2019-12-10T14:05:35.911" v="868" actId="47"/>
        <pc:sldMkLst>
          <pc:docMk/>
          <pc:sldMk cId="2095681493" sldId="424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095681493" sldId="424"/>
            <ac:spMk id="8" creationId="{2A8AA5BC-4F7A-4226-8F99-6D824B226A9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095681493" sldId="424"/>
            <ac:spMk id="10" creationId="{3E5445C6-DD42-4979-86FF-03730E8C6DB0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2095681493" sldId="424"/>
            <ac:cxnSpMk id="12" creationId="{45000665-DFC7-417E-8FD7-516A0F15C975}"/>
          </ac:cxnSpMkLst>
        </pc:cxn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670316362" sldId="425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670316362" sldId="425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670316362" sldId="425"/>
            <ac:spMk id="8" creationId="{D8386171-E87D-46AB-8718-4CE2A88748B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670316362" sldId="425"/>
            <ac:spMk id="10" creationId="{207CB456-8849-413C-8210-B663779A32E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670316362" sldId="425"/>
            <ac:spMk id="12" creationId="{E513936D-D1EB-4E42-A97F-942BA1F3DFA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398698884" sldId="426"/>
        </pc:sldMkLst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3398698884" sldId="426"/>
            <ac:picMk id="9" creationId="{D69FF66A-81CA-4082-935E-AC981016835D}"/>
          </ac:picMkLst>
        </pc:picChg>
      </pc:sldChg>
      <pc:sldChg chg="addSp delSp modSp delDesignElem">
        <pc:chgData name="Asif Rehmani" userId="e3bc34669d675361" providerId="LiveId" clId="{3AD6DC73-3A7D-4539-83BE-9EA4F2AC1237}" dt="2019-12-10T11:37:47.110" v="501" actId="26606"/>
        <pc:sldMkLst>
          <pc:docMk/>
          <pc:sldMk cId="3331047507" sldId="427"/>
        </pc:sldMkLst>
        <pc:spChg chg="mod">
          <ac:chgData name="Asif Rehmani" userId="e3bc34669d675361" providerId="LiveId" clId="{3AD6DC73-3A7D-4539-83BE-9EA4F2AC1237}" dt="2019-12-10T11:37:47.110" v="501" actId="26606"/>
          <ac:spMkLst>
            <pc:docMk/>
            <pc:sldMk cId="3331047507" sldId="427"/>
            <ac:spMk id="2" creationId="{1EA51EAE-51C0-465B-8D3D-92AC6FB68FB7}"/>
          </ac:spMkLst>
        </pc:spChg>
        <pc:spChg chg="add del mod">
          <ac:chgData name="Asif Rehmani" userId="e3bc34669d675361" providerId="LiveId" clId="{3AD6DC73-3A7D-4539-83BE-9EA4F2AC1237}" dt="2019-12-10T11:37:16.621" v="496"/>
          <ac:spMkLst>
            <pc:docMk/>
            <pc:sldMk cId="3331047507" sldId="427"/>
            <ac:spMk id="4" creationId="{8480DCCA-9DF7-41CB-83A3-D5531C094190}"/>
          </ac:spMkLst>
        </pc:spChg>
        <pc:spChg chg="add del mod">
          <ac:chgData name="Asif Rehmani" userId="e3bc34669d675361" providerId="LiveId" clId="{3AD6DC73-3A7D-4539-83BE-9EA4F2AC1237}" dt="2019-12-10T11:37:15.882" v="495"/>
          <ac:spMkLst>
            <pc:docMk/>
            <pc:sldMk cId="3331047507" sldId="427"/>
            <ac:spMk id="5" creationId="{AE9B4169-3E62-49EA-B017-ADD3E6E797C6}"/>
          </ac:spMkLst>
        </pc:spChg>
        <pc:spChg chg="add mod">
          <ac:chgData name="Asif Rehmani" userId="e3bc34669d675361" providerId="LiveId" clId="{3AD6DC73-3A7D-4539-83BE-9EA4F2AC1237}" dt="2019-12-10T11:37:47.110" v="501" actId="26606"/>
          <ac:spMkLst>
            <pc:docMk/>
            <pc:sldMk cId="3331047507" sldId="427"/>
            <ac:spMk id="7" creationId="{268D9E65-8E38-4AA2-9448-65C84C5D071D}"/>
          </ac:spMkLst>
        </pc:spChg>
        <pc:spChg chg="add del">
          <ac:chgData name="Asif Rehmani" userId="e3bc34669d675361" providerId="LiveId" clId="{3AD6DC73-3A7D-4539-83BE-9EA4F2AC1237}" dt="2019-12-10T11:37:15.214" v="494" actId="26606"/>
          <ac:spMkLst>
            <pc:docMk/>
            <pc:sldMk cId="3331047507" sldId="427"/>
            <ac:spMk id="10" creationId="{B9951BD9-0868-4CDB-ACD6-9C4209B5E412}"/>
          </ac:spMkLst>
        </pc:spChg>
        <pc:spChg chg="add">
          <ac:chgData name="Asif Rehmani" userId="e3bc34669d675361" providerId="LiveId" clId="{3AD6DC73-3A7D-4539-83BE-9EA4F2AC1237}" dt="2019-12-10T11:37:47.110" v="501" actId="26606"/>
          <ac:spMkLst>
            <pc:docMk/>
            <pc:sldMk cId="3331047507" sldId="427"/>
            <ac:spMk id="12" creationId="{34DD805B-2A7B-4ADA-9C4D-E0C9F192DBB3}"/>
          </ac:spMkLst>
        </pc:spChg>
        <pc:spChg chg="add del">
          <ac:chgData name="Asif Rehmani" userId="e3bc34669d675361" providerId="LiveId" clId="{3AD6DC73-3A7D-4539-83BE-9EA4F2AC1237}" dt="2019-12-10T11:37:23.423" v="500"/>
          <ac:spMkLst>
            <pc:docMk/>
            <pc:sldMk cId="3331047507" sldId="427"/>
            <ac:spMk id="17" creationId="{86197D16-FE75-4A0E-A0C9-28C0F04A43DF}"/>
          </ac:spMkLst>
        </pc:spChg>
        <pc:spChg chg="add">
          <ac:chgData name="Asif Rehmani" userId="e3bc34669d675361" providerId="LiveId" clId="{3AD6DC73-3A7D-4539-83BE-9EA4F2AC1237}" dt="2019-12-10T11:37:47.110" v="501" actId="26606"/>
          <ac:spMkLst>
            <pc:docMk/>
            <pc:sldMk cId="3331047507" sldId="427"/>
            <ac:spMk id="40" creationId="{9BF6EDB4-B4ED-4900-9E38-A7AE0EEEEA1F}"/>
          </ac:spMkLst>
        </pc:spChg>
        <pc:grpChg chg="add">
          <ac:chgData name="Asif Rehmani" userId="e3bc34669d675361" providerId="LiveId" clId="{3AD6DC73-3A7D-4539-83BE-9EA4F2AC1237}" dt="2019-12-10T11:37:47.110" v="501" actId="26606"/>
          <ac:grpSpMkLst>
            <pc:docMk/>
            <pc:sldMk cId="3331047507" sldId="427"/>
            <ac:grpSpMk id="14" creationId="{C664A566-6D08-4E84-9708-4916A20016FF}"/>
          </ac:grpSpMkLst>
        </pc:grpChg>
        <pc:grpChg chg="add">
          <ac:chgData name="Asif Rehmani" userId="e3bc34669d675361" providerId="LiveId" clId="{3AD6DC73-3A7D-4539-83BE-9EA4F2AC1237}" dt="2019-12-10T11:37:47.110" v="501" actId="26606"/>
          <ac:grpSpMkLst>
            <pc:docMk/>
            <pc:sldMk cId="3331047507" sldId="427"/>
            <ac:grpSpMk id="35" creationId="{B83678BA-0A50-4D51-9E9E-08BB66F83C37}"/>
          </ac:grpSpMkLst>
        </pc:grpChg>
        <pc:picChg chg="add del mod ord">
          <ac:chgData name="Asif Rehmani" userId="e3bc34669d675361" providerId="LiveId" clId="{3AD6DC73-3A7D-4539-83BE-9EA4F2AC1237}" dt="2019-12-10T11:37:17.250" v="497"/>
          <ac:picMkLst>
            <pc:docMk/>
            <pc:sldMk cId="3331047507" sldId="427"/>
            <ac:picMk id="3" creationId="{7B37EEA6-A228-48EE-8A75-20E51547ADDB}"/>
          </ac:picMkLst>
        </pc:picChg>
        <pc:picChg chg="add mod">
          <ac:chgData name="Asif Rehmani" userId="e3bc34669d675361" providerId="LiveId" clId="{3AD6DC73-3A7D-4539-83BE-9EA4F2AC1237}" dt="2019-12-10T11:37:47.110" v="501" actId="26606"/>
          <ac:picMkLst>
            <pc:docMk/>
            <pc:sldMk cId="3331047507" sldId="427"/>
            <ac:picMk id="6" creationId="{08528735-FC67-4E16-AF86-365CC94D87F8}"/>
          </ac:picMkLst>
        </pc:picChg>
        <pc:picChg chg="add del">
          <ac:chgData name="Asif Rehmani" userId="e3bc34669d675361" providerId="LiveId" clId="{3AD6DC73-3A7D-4539-83BE-9EA4F2AC1237}" dt="2019-12-10T11:37:23.423" v="500"/>
          <ac:picMkLst>
            <pc:docMk/>
            <pc:sldMk cId="3331047507" sldId="427"/>
            <ac:picMk id="19" creationId="{FA8FCEC6-4B30-4FF2-8B32-504BEAEA3A16}"/>
          </ac:picMkLst>
        </pc:pic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360769444" sldId="428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360769444" sldId="428"/>
            <ac:spMk id="23" creationId="{B9951BD9-0868-4CDB-ACD6-9C4209B5E412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661547148" sldId="42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661547148" sldId="429"/>
            <ac:spMk id="16" creationId="{867D4867-5BA7-4462-B2F6-A23F4A622AA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527138970" sldId="43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527138970" sldId="430"/>
            <ac:spMk id="9" creationId="{56C20283-73E0-40EC-8AD8-057F581F64C2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527138970" sldId="430"/>
            <ac:spMk id="11" creationId="{3FCC729B-E528-40C3-82D3-BA4375575E8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527138970" sldId="430"/>
            <ac:spMk id="13" creationId="{58F1FB8D-1842-4A04-998D-6CF047AB2790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811488388" sldId="431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811488388" sldId="431"/>
            <ac:spMk id="15" creationId="{4038CB10-1F5C-4D54-9DF7-12586DE5B00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811488388" sldId="431"/>
            <ac:spMk id="17" creationId="{73ED6512-6858-4552-B699-9A97FE9A4EA2}"/>
          </ac:spMkLst>
        </pc:spChg>
      </pc:sldChg>
      <pc:sldChg chg="addSp delSp modSp modAnim delDesignElem">
        <pc:chgData name="Asif Rehmani" userId="e3bc34669d675361" providerId="LiveId" clId="{3AD6DC73-3A7D-4539-83BE-9EA4F2AC1237}" dt="2019-12-10T14:22:33.883" v="1204" actId="33524"/>
        <pc:sldMkLst>
          <pc:docMk/>
          <pc:sldMk cId="657080364" sldId="432"/>
        </pc:sldMkLst>
        <pc:spChg chg="mod">
          <ac:chgData name="Asif Rehmani" userId="e3bc34669d675361" providerId="LiveId" clId="{3AD6DC73-3A7D-4539-83BE-9EA4F2AC1237}" dt="2019-12-10T14:22:33.883" v="1204" actId="33524"/>
          <ac:spMkLst>
            <pc:docMk/>
            <pc:sldMk cId="657080364" sldId="432"/>
            <ac:spMk id="3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657080364" sldId="432"/>
            <ac:spMk id="8" creationId="{0EC54116-936B-4DD4-B494-B459D5DBBD35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657080364" sldId="432"/>
            <ac:grpSpMk id="10" creationId="{2823A416-999C-4FA3-A853-0AE48404B5D7}"/>
          </ac:grpSpMkLst>
        </pc:gr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1577413978" sldId="433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1577413978" sldId="433"/>
            <ac:spMk id="2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577413978" sldId="433"/>
            <ac:spMk id="16" creationId="{6BDBA639-2A71-4A60-A71A-FF1836F546CE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577413978" sldId="433"/>
            <ac:spMk id="39" creationId="{D9C506D7-84CB-4057-A44A-465313E78538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577413978" sldId="433"/>
            <ac:spMk id="41" creationId="{7842FC68-61FD-4700-8A22-BB8B071884DB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1577413978" sldId="433"/>
            <ac:grpSpMk id="18" creationId="{5E208A8B-5EBD-4532-BE72-26414FA7CFF6}"/>
          </ac:grpSpMkLst>
        </pc:gr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4057868362" sldId="435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057868362" sldId="435"/>
            <ac:spMk id="10" creationId="{59A309A7-1751-4ABE-A3C1-EEC40366AD89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057868362" sldId="435"/>
            <ac:spMk id="12" creationId="{967D8EB6-EAE1-4F9C-B398-83321E287204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10810624" sldId="436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10810624" sldId="436"/>
            <ac:spMk id="15" creationId="{8D70B121-56F4-4848-B38B-182089D909FA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310810624" sldId="436"/>
            <ac:cxnSpMk id="17" creationId="{2D72A2C9-F3CA-4216-8BAD-FA4C970C3C4E}"/>
          </ac:cxnSpMkLst>
        </pc:cxnChg>
      </pc:sldChg>
      <pc:sldChg chg="modSp del">
        <pc:chgData name="Asif Rehmani" userId="e3bc34669d675361" providerId="LiveId" clId="{3AD6DC73-3A7D-4539-83BE-9EA4F2AC1237}" dt="2019-12-10T14:20:57.975" v="1101" actId="47"/>
        <pc:sldMkLst>
          <pc:docMk/>
          <pc:sldMk cId="498605363" sldId="437"/>
        </pc:sldMkLst>
        <pc:spChg chg="mod">
          <ac:chgData name="Asif Rehmani" userId="e3bc34669d675361" providerId="LiveId" clId="{3AD6DC73-3A7D-4539-83BE-9EA4F2AC1237}" dt="2019-12-10T11:06:59.538" v="40" actId="5793"/>
          <ac:spMkLst>
            <pc:docMk/>
            <pc:sldMk cId="498605363" sldId="437"/>
            <ac:spMk id="2" creationId="{00000000-0000-0000-0000-000000000000}"/>
          </ac:spMkLst>
        </pc:spChg>
        <pc:spChg chg="mod">
          <ac:chgData name="Asif Rehmani" userId="e3bc34669d675361" providerId="LiveId" clId="{3AD6DC73-3A7D-4539-83BE-9EA4F2AC1237}" dt="2019-12-10T11:07:15.347" v="83" actId="20577"/>
          <ac:spMkLst>
            <pc:docMk/>
            <pc:sldMk cId="498605363" sldId="437"/>
            <ac:spMk id="3" creationId="{00000000-0000-0000-0000-000000000000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917435831" sldId="465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2" creationId="{969C88FD-1734-4BFC-A742-63B265BF2401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23" creationId="{C66F2F30-5DC0-44A0-BFA6-E12F46ED16DA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25" creationId="{85872F57-7F42-4F97-8391-DDC8D0054C03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27" creationId="{04DC2037-48A0-4F22-B9D4-8EAEBC780AB4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29" creationId="{0006CBFD-ADA0-43D1-9332-9C34CA1C76E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917435831" sldId="465"/>
            <ac:spMk id="31" creationId="{2B931666-F28F-45F3-A074-66D2272D580B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496820396" sldId="466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496820396" sldId="466"/>
            <ac:spMk id="2" creationId="{63501A90-490D-4D69-9830-BDDB8355BF87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496820396" sldId="466"/>
            <ac:spMk id="25" creationId="{66B332A4-D438-4773-A77F-5ED49A448D9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496820396" sldId="466"/>
            <ac:spMk id="26" creationId="{DF9AD32D-FF05-44F4-BD4D-9CEE89B71EB9}"/>
          </ac:spMkLst>
        </pc:spChg>
      </pc:sldChg>
      <pc:sldChg chg="del">
        <pc:chgData name="Asif Rehmani" userId="e3bc34669d675361" providerId="LiveId" clId="{3AD6DC73-3A7D-4539-83BE-9EA4F2AC1237}" dt="2019-12-10T11:03:54.726" v="19" actId="47"/>
        <pc:sldMkLst>
          <pc:docMk/>
          <pc:sldMk cId="3606460954" sldId="467"/>
        </pc:sldMkLst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4047648958" sldId="46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047648958" sldId="469"/>
            <ac:spMk id="8" creationId="{793EF0C2-EE57-40DD-B754-BF1477FABABB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35424547" sldId="47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35424547" sldId="470"/>
            <ac:spMk id="11" creationId="{32BC26D8-82FB-445E-AA49-62A77D7C1EE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35424547" sldId="470"/>
            <ac:spMk id="12" creationId="{CB44330D-EA18-4254-AA95-EB49948539B8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466447689" sldId="480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466447689" sldId="480"/>
            <ac:spMk id="2" creationId="{62B16515-B739-4AAA-B465-9230AD51DE11}"/>
          </ac:spMkLst>
        </pc:spChg>
        <pc:spChg chg="mod">
          <ac:chgData name="Asif Rehmani" userId="e3bc34669d675361" providerId="LiveId" clId="{3AD6DC73-3A7D-4539-83BE-9EA4F2AC1237}" dt="2019-12-10T11:09:40.289" v="226"/>
          <ac:spMkLst>
            <pc:docMk/>
            <pc:sldMk cId="466447689" sldId="480"/>
            <ac:spMk id="3" creationId="{869F5A59-F5AB-4B45-BFAC-23A1E4743F7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66447689" sldId="480"/>
            <ac:spMk id="17" creationId="{E0D60ECE-8986-45DC-B7FE-EC7699B466B8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66447689" sldId="480"/>
            <ac:spMk id="19" creationId="{96964194-5878-40D2-8EC0-DDC58387FA56}"/>
          </ac:spMkLst>
        </pc:sp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19487483" sldId="1708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19487483" sldId="1708"/>
            <ac:spMk id="2" creationId="{4C3EA52F-8CE0-4DB5-97D5-43500289300B}"/>
          </ac:spMkLst>
        </pc:spChg>
        <pc:spChg chg="mod">
          <ac:chgData name="Asif Rehmani" userId="e3bc34669d675361" providerId="LiveId" clId="{3AD6DC73-3A7D-4539-83BE-9EA4F2AC1237}" dt="2019-12-10T11:09:40.289" v="226"/>
          <ac:spMkLst>
            <pc:docMk/>
            <pc:sldMk cId="319487483" sldId="1708"/>
            <ac:spMk id="11" creationId="{37B8B7FC-F8EB-4E37-94BF-A85607355438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19487483" sldId="1708"/>
            <ac:spMk id="17" creationId="{D8386171-E87D-46AB-8718-4CE2A88748B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19487483" sldId="1708"/>
            <ac:spMk id="19" creationId="{207CB456-8849-413C-8210-B663779A32E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19487483" sldId="1708"/>
            <ac:spMk id="21" creationId="{E513936D-D1EB-4E42-A97F-942BA1F3DFA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380891926" sldId="170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380891926" sldId="1709"/>
            <ac:spMk id="25" creationId="{66B332A4-D438-4773-A77F-5ED49A448D9D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380891926" sldId="1709"/>
            <ac:spMk id="26" creationId="{DF9AD32D-FF05-44F4-BD4D-9CEE89B71EB9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327032796" sldId="1710"/>
        </pc:sldMkLst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2327032796" sldId="1710"/>
            <ac:picMk id="9" creationId="{DD94EB03-6CAB-40C7-B067-5077F267E5D7}"/>
          </ac:picMkLst>
        </pc:pic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3285774777" sldId="1711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3285774777" sldId="1711"/>
            <ac:spMk id="3" creationId="{00000000-0000-0000-0000-000000000000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285774777" sldId="1711"/>
            <ac:spMk id="21" creationId="{B4F5FA0D-0104-4987-8241-EFF7C85B88DE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3285774777" sldId="1711"/>
            <ac:picMk id="22" creationId="{2897127E-6CEF-446C-BE87-93B7C46E49D1}"/>
          </ac:picMkLst>
        </pc:picChg>
      </pc:sldChg>
      <pc:sldChg chg="addSp delSp modSp delDesignElem modNotesTx">
        <pc:chgData name="Asif Rehmani" userId="e3bc34669d675361" providerId="LiveId" clId="{3AD6DC73-3A7D-4539-83BE-9EA4F2AC1237}" dt="2019-12-10T11:34:20.740" v="486" actId="1440"/>
        <pc:sldMkLst>
          <pc:docMk/>
          <pc:sldMk cId="3310738703" sldId="1712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310738703" sldId="1712"/>
            <ac:spMk id="14" creationId="{A4AC5506-6312-4701-8D3C-40187889A947}"/>
          </ac:spMkLst>
        </pc:spChg>
        <pc:picChg chg="add mod">
          <ac:chgData name="Asif Rehmani" userId="e3bc34669d675361" providerId="LiveId" clId="{3AD6DC73-3A7D-4539-83BE-9EA4F2AC1237}" dt="2019-12-10T11:34:20.740" v="486" actId="1440"/>
          <ac:picMkLst>
            <pc:docMk/>
            <pc:sldMk cId="3310738703" sldId="1712"/>
            <ac:picMk id="3" creationId="{CABBA099-33C6-41DB-B6F5-0DB2524A5357}"/>
          </ac:picMkLst>
        </pc:picChg>
        <pc:picChg chg="del">
          <ac:chgData name="Asif Rehmani" userId="e3bc34669d675361" providerId="LiveId" clId="{3AD6DC73-3A7D-4539-83BE-9EA4F2AC1237}" dt="2019-12-10T11:34:01.726" v="481" actId="478"/>
          <ac:picMkLst>
            <pc:docMk/>
            <pc:sldMk cId="3310738703" sldId="1712"/>
            <ac:picMk id="5" creationId="{6CC21DBD-9C13-4C18-BAAE-5A9A63853F20}"/>
          </ac:picMkLst>
        </pc:pic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4076750566" sldId="1713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4076750566" sldId="1713"/>
            <ac:spMk id="21" creationId="{A4AC5506-6312-4701-8D3C-40187889A947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2332510366" sldId="1714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332510366" sldId="1714"/>
            <ac:spMk id="9" creationId="{23962611-DFD5-4092-AAFD-559E3DFCE2C9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2332510366" sldId="1714"/>
            <ac:picMk id="11" creationId="{2270F1FA-0425-408F-9861-80BF5AFB276D}"/>
          </ac:picMkLst>
        </pc:picChg>
      </pc:sldChg>
      <pc:sldChg chg="addSp delSp modSp delDesignElem">
        <pc:chgData name="Asif Rehmani" userId="e3bc34669d675361" providerId="LiveId" clId="{3AD6DC73-3A7D-4539-83BE-9EA4F2AC1237}" dt="2019-12-10T11:09:40.289" v="226"/>
        <pc:sldMkLst>
          <pc:docMk/>
          <pc:sldMk cId="282496598" sldId="1715"/>
        </pc:sldMkLst>
        <pc:spChg chg="mod">
          <ac:chgData name="Asif Rehmani" userId="e3bc34669d675361" providerId="LiveId" clId="{3AD6DC73-3A7D-4539-83BE-9EA4F2AC1237}" dt="2019-12-10T11:09:40.289" v="226"/>
          <ac:spMkLst>
            <pc:docMk/>
            <pc:sldMk cId="282496598" sldId="1715"/>
            <ac:spMk id="2" creationId="{CE23710A-456A-4D66-8AEC-75E719705421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82496598" sldId="1715"/>
            <ac:spMk id="8" creationId="{6BDBA639-2A71-4A60-A71A-FF1836F546CE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82496598" sldId="1715"/>
            <ac:spMk id="31" creationId="{D9C506D7-84CB-4057-A44A-465313E78538}"/>
          </ac:spMkLst>
        </pc:spChg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282496598" sldId="1715"/>
            <ac:spMk id="33" creationId="{7842FC68-61FD-4700-8A22-BB8B071884DB}"/>
          </ac:spMkLst>
        </pc:spChg>
        <pc:grpChg chg="add del">
          <ac:chgData name="Asif Rehmani" userId="e3bc34669d675361" providerId="LiveId" clId="{3AD6DC73-3A7D-4539-83BE-9EA4F2AC1237}" dt="2019-12-10T11:09:40.289" v="226"/>
          <ac:grpSpMkLst>
            <pc:docMk/>
            <pc:sldMk cId="282496598" sldId="1715"/>
            <ac:grpSpMk id="10" creationId="{5E208A8B-5EBD-4532-BE72-26414FA7CFF6}"/>
          </ac:grpSpMkLst>
        </pc:gr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703344145" sldId="1716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703344145" sldId="1716"/>
            <ac:spMk id="14" creationId="{46C2E80F-49A6-4372-B103-219D417A55ED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861218195" sldId="1718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861218195" sldId="1718"/>
            <ac:spMk id="10" creationId="{46C2E80F-49A6-4372-B103-219D417A55ED}"/>
          </ac:spMkLst>
        </pc:sp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3001067944" sldId="1719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3001067944" sldId="1719"/>
            <ac:spMk id="8" creationId="{6F9EB9F2-07E2-4D64-BBD8-BB5B217F1218}"/>
          </ac:spMkLst>
        </pc:spChg>
        <pc:cxnChg chg="add del">
          <ac:chgData name="Asif Rehmani" userId="e3bc34669d675361" providerId="LiveId" clId="{3AD6DC73-3A7D-4539-83BE-9EA4F2AC1237}" dt="2019-12-10T11:09:40.289" v="226"/>
          <ac:cxnSpMkLst>
            <pc:docMk/>
            <pc:sldMk cId="3001067944" sldId="1719"/>
            <ac:cxnSpMk id="10" creationId="{F0C57C7C-DFE9-4A1E-B7A9-DF40E63366BB}"/>
          </ac:cxnSpMkLst>
        </pc:cxnChg>
      </pc:sldChg>
      <pc:sldChg chg="addSp delSp delDesignElem">
        <pc:chgData name="Asif Rehmani" userId="e3bc34669d675361" providerId="LiveId" clId="{3AD6DC73-3A7D-4539-83BE-9EA4F2AC1237}" dt="2019-12-10T11:09:40.289" v="226"/>
        <pc:sldMkLst>
          <pc:docMk/>
          <pc:sldMk cId="1620451763" sldId="1720"/>
        </pc:sldMkLst>
        <pc:spChg chg="add del">
          <ac:chgData name="Asif Rehmani" userId="e3bc34669d675361" providerId="LiveId" clId="{3AD6DC73-3A7D-4539-83BE-9EA4F2AC1237}" dt="2019-12-10T11:09:40.289" v="226"/>
          <ac:spMkLst>
            <pc:docMk/>
            <pc:sldMk cId="1620451763" sldId="1720"/>
            <ac:spMk id="8" creationId="{23962611-DFD5-4092-AAFD-559E3DFCE2C9}"/>
          </ac:spMkLst>
        </pc:spChg>
        <pc:picChg chg="add del">
          <ac:chgData name="Asif Rehmani" userId="e3bc34669d675361" providerId="LiveId" clId="{3AD6DC73-3A7D-4539-83BE-9EA4F2AC1237}" dt="2019-12-10T11:09:40.289" v="226"/>
          <ac:picMkLst>
            <pc:docMk/>
            <pc:sldMk cId="1620451763" sldId="1720"/>
            <ac:picMk id="10" creationId="{2270F1FA-0425-408F-9861-80BF5AFB276D}"/>
          </ac:picMkLst>
        </pc:picChg>
      </pc:sldChg>
      <pc:sldChg chg="modSp">
        <pc:chgData name="Asif Rehmani" userId="e3bc34669d675361" providerId="LiveId" clId="{3AD6DC73-3A7D-4539-83BE-9EA4F2AC1237}" dt="2019-12-10T11:05:22.475" v="36" actId="14100"/>
        <pc:sldMkLst>
          <pc:docMk/>
          <pc:sldMk cId="2572706652" sldId="1722"/>
        </pc:sldMkLst>
        <pc:spChg chg="mod">
          <ac:chgData name="Asif Rehmani" userId="e3bc34669d675361" providerId="LiveId" clId="{3AD6DC73-3A7D-4539-83BE-9EA4F2AC1237}" dt="2019-12-10T11:05:22.475" v="36" actId="14100"/>
          <ac:spMkLst>
            <pc:docMk/>
            <pc:sldMk cId="2572706652" sldId="1722"/>
            <ac:spMk id="6" creationId="{DE49CD7C-60A6-43CF-A575-78E21BBB1B0E}"/>
          </ac:spMkLst>
        </pc:spChg>
      </pc:sldChg>
      <pc:sldChg chg="add">
        <pc:chgData name="Asif Rehmani" userId="e3bc34669d675361" providerId="LiveId" clId="{3AD6DC73-3A7D-4539-83BE-9EA4F2AC1237}" dt="2019-12-10T11:03:00.237" v="16"/>
        <pc:sldMkLst>
          <pc:docMk/>
          <pc:sldMk cId="3121307981" sldId="1725"/>
        </pc:sldMkLst>
      </pc:sldChg>
      <pc:sldChg chg="addSp delSp modSp add mod modTransition setBg">
        <pc:chgData name="Asif Rehmani" userId="e3bc34669d675361" providerId="LiveId" clId="{3AD6DC73-3A7D-4539-83BE-9EA4F2AC1237}" dt="2019-12-10T11:12:32.287" v="254" actId="20577"/>
        <pc:sldMkLst>
          <pc:docMk/>
          <pc:sldMk cId="1576277459" sldId="1726"/>
        </pc:sldMkLst>
        <pc:spChg chg="mod">
          <ac:chgData name="Asif Rehmani" userId="e3bc34669d675361" providerId="LiveId" clId="{3AD6DC73-3A7D-4539-83BE-9EA4F2AC1237}" dt="2019-12-10T11:12:32.287" v="254" actId="20577"/>
          <ac:spMkLst>
            <pc:docMk/>
            <pc:sldMk cId="1576277459" sldId="1726"/>
            <ac:spMk id="2" creationId="{C4A3D1D8-10FB-4FCD-97DC-B84BDD837362}"/>
          </ac:spMkLst>
        </pc:spChg>
        <pc:spChg chg="del">
          <ac:chgData name="Asif Rehmani" userId="e3bc34669d675361" providerId="LiveId" clId="{3AD6DC73-3A7D-4539-83BE-9EA4F2AC1237}" dt="2019-12-10T11:09:53.273" v="227"/>
          <ac:spMkLst>
            <pc:docMk/>
            <pc:sldMk cId="1576277459" sldId="1726"/>
            <ac:spMk id="3" creationId="{E0A3A443-B574-488C-835B-FB85D5606BDF}"/>
          </ac:spMkLst>
        </pc:spChg>
        <pc:spChg chg="add mo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4" creationId="{128C778A-E8D4-4E0C-AAC6-7D0DF23D7910}"/>
          </ac:spMkLst>
        </pc:spChg>
        <pc:spChg chg="add del">
          <ac:chgData name="Asif Rehmani" userId="e3bc34669d675361" providerId="LiveId" clId="{3AD6DC73-3A7D-4539-83BE-9EA4F2AC1237}" dt="2019-12-10T11:10:08.234" v="229" actId="26606"/>
          <ac:spMkLst>
            <pc:docMk/>
            <pc:sldMk cId="1576277459" sldId="1726"/>
            <ac:spMk id="9" creationId="{1ACA2EA0-FFD3-42EC-9406-B595015ED96E}"/>
          </ac:spMkLst>
        </pc:spChg>
        <pc:spChg chg="add del">
          <ac:chgData name="Asif Rehmani" userId="e3bc34669d675361" providerId="LiveId" clId="{3AD6DC73-3A7D-4539-83BE-9EA4F2AC1237}" dt="2019-12-10T11:10:08.234" v="229" actId="26606"/>
          <ac:spMkLst>
            <pc:docMk/>
            <pc:sldMk cId="1576277459" sldId="1726"/>
            <ac:spMk id="11" creationId="{D5288BCE-665C-472A-8C43-664BCFA31E43}"/>
          </ac:spMkLst>
        </pc:spChg>
        <pc:spChg chg="add del">
          <ac:chgData name="Asif Rehmani" userId="e3bc34669d675361" providerId="LiveId" clId="{3AD6DC73-3A7D-4539-83BE-9EA4F2AC1237}" dt="2019-12-10T11:10:08.234" v="229" actId="26606"/>
          <ac:spMkLst>
            <pc:docMk/>
            <pc:sldMk cId="1576277459" sldId="1726"/>
            <ac:spMk id="13" creationId="{46C57131-53A7-4C1A-BEA8-25F06A06AD29}"/>
          </ac:spMkLst>
        </pc:spChg>
        <pc:spChg chg="ad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15" creationId="{34244EF8-D73A-40E1-BE73-D46E6B4B04ED}"/>
          </ac:spMkLst>
        </pc:spChg>
        <pc:spChg chg="ad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16" creationId="{559AE206-7EBA-4D33-8BC9-9D8158553F0E}"/>
          </ac:spMkLst>
        </pc:spChg>
        <pc:spChg chg="ad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17" creationId="{AB84D7E8-4ECB-42D7-ADBF-01689B0F24AE}"/>
          </ac:spMkLst>
        </pc:spChg>
        <pc:spChg chg="ad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18" creationId="{6437D937-A7F1-4011-92B4-328E5BE1B166}"/>
          </ac:spMkLst>
        </pc:spChg>
        <pc:spChg chg="add">
          <ac:chgData name="Asif Rehmani" userId="e3bc34669d675361" providerId="LiveId" clId="{3AD6DC73-3A7D-4539-83BE-9EA4F2AC1237}" dt="2019-12-10T11:10:08.259" v="230" actId="26606"/>
          <ac:spMkLst>
            <pc:docMk/>
            <pc:sldMk cId="1576277459" sldId="1726"/>
            <ac:spMk id="20" creationId="{B672F332-AF08-46C6-94F0-77684310D7B7}"/>
          </ac:spMkLst>
        </pc:spChg>
        <pc:cxnChg chg="add">
          <ac:chgData name="Asif Rehmani" userId="e3bc34669d675361" providerId="LiveId" clId="{3AD6DC73-3A7D-4539-83BE-9EA4F2AC1237}" dt="2019-12-10T11:10:08.259" v="230" actId="26606"/>
          <ac:cxnSpMkLst>
            <pc:docMk/>
            <pc:sldMk cId="1576277459" sldId="1726"/>
            <ac:cxnSpMk id="19" creationId="{9E8E38ED-369A-44C2-B635-0BED0E48A6E8}"/>
          </ac:cxnSpMkLst>
        </pc:cxnChg>
      </pc:sldChg>
      <pc:sldChg chg="addSp delSp modSp add">
        <pc:chgData name="Asif Rehmani" userId="e3bc34669d675361" providerId="LiveId" clId="{3AD6DC73-3A7D-4539-83BE-9EA4F2AC1237}" dt="2019-12-10T14:09:47.349" v="1055" actId="20577"/>
        <pc:sldMkLst>
          <pc:docMk/>
          <pc:sldMk cId="524078996" sldId="1727"/>
        </pc:sldMkLst>
        <pc:spChg chg="mod">
          <ac:chgData name="Asif Rehmani" userId="e3bc34669d675361" providerId="LiveId" clId="{3AD6DC73-3A7D-4539-83BE-9EA4F2AC1237}" dt="2019-12-10T14:09:03.150" v="1028" actId="122"/>
          <ac:spMkLst>
            <pc:docMk/>
            <pc:sldMk cId="524078996" sldId="1727"/>
            <ac:spMk id="2" creationId="{C74D2F8D-6E14-474D-9F93-0798495BAA4A}"/>
          </ac:spMkLst>
        </pc:spChg>
        <pc:spChg chg="mod">
          <ac:chgData name="Asif Rehmani" userId="e3bc34669d675361" providerId="LiveId" clId="{3AD6DC73-3A7D-4539-83BE-9EA4F2AC1237}" dt="2019-12-10T14:09:19.174" v="1033" actId="6549"/>
          <ac:spMkLst>
            <pc:docMk/>
            <pc:sldMk cId="524078996" sldId="1727"/>
            <ac:spMk id="3" creationId="{DE3953ED-7C20-4EF8-8C7A-164665C448C1}"/>
          </ac:spMkLst>
        </pc:spChg>
        <pc:spChg chg="add del mod">
          <ac:chgData name="Asif Rehmani" userId="e3bc34669d675361" providerId="LiveId" clId="{3AD6DC73-3A7D-4539-83BE-9EA4F2AC1237}" dt="2019-12-10T14:07:13.827" v="979"/>
          <ac:spMkLst>
            <pc:docMk/>
            <pc:sldMk cId="524078996" sldId="1727"/>
            <ac:spMk id="4" creationId="{A310B02A-A611-4E5D-94E0-710923AA9506}"/>
          </ac:spMkLst>
        </pc:spChg>
        <pc:spChg chg="add del mod">
          <ac:chgData name="Asif Rehmani" userId="e3bc34669d675361" providerId="LiveId" clId="{3AD6DC73-3A7D-4539-83BE-9EA4F2AC1237}" dt="2019-12-10T14:07:13.827" v="979"/>
          <ac:spMkLst>
            <pc:docMk/>
            <pc:sldMk cId="524078996" sldId="1727"/>
            <ac:spMk id="5" creationId="{66E68FBA-280A-4516-9674-F0921AAD5C15}"/>
          </ac:spMkLst>
        </pc:spChg>
        <pc:spChg chg="add del mod">
          <ac:chgData name="Asif Rehmani" userId="e3bc34669d675361" providerId="LiveId" clId="{3AD6DC73-3A7D-4539-83BE-9EA4F2AC1237}" dt="2019-12-10T14:07:13.827" v="979"/>
          <ac:spMkLst>
            <pc:docMk/>
            <pc:sldMk cId="524078996" sldId="1727"/>
            <ac:spMk id="6" creationId="{E341F0A1-80FB-4AA8-843A-22EE3ABFFB49}"/>
          </ac:spMkLst>
        </pc:spChg>
        <pc:spChg chg="add mod">
          <ac:chgData name="Asif Rehmani" userId="e3bc34669d675361" providerId="LiveId" clId="{3AD6DC73-3A7D-4539-83BE-9EA4F2AC1237}" dt="2019-12-10T14:09:28.408" v="1051" actId="20577"/>
          <ac:spMkLst>
            <pc:docMk/>
            <pc:sldMk cId="524078996" sldId="1727"/>
            <ac:spMk id="7" creationId="{4072C9B7-5AEF-4656-B412-20769B5B35FC}"/>
          </ac:spMkLst>
        </pc:spChg>
        <pc:spChg chg="add mod">
          <ac:chgData name="Asif Rehmani" userId="e3bc34669d675361" providerId="LiveId" clId="{3AD6DC73-3A7D-4539-83BE-9EA4F2AC1237}" dt="2019-12-10T14:09:12.293" v="1032" actId="403"/>
          <ac:spMkLst>
            <pc:docMk/>
            <pc:sldMk cId="524078996" sldId="1727"/>
            <ac:spMk id="8" creationId="{CDEC6645-A101-471C-BEC6-D52E2C24B437}"/>
          </ac:spMkLst>
        </pc:spChg>
        <pc:spChg chg="add mod">
          <ac:chgData name="Asif Rehmani" userId="e3bc34669d675361" providerId="LiveId" clId="{3AD6DC73-3A7D-4539-83BE-9EA4F2AC1237}" dt="2019-12-10T14:09:47.349" v="1055" actId="20577"/>
          <ac:spMkLst>
            <pc:docMk/>
            <pc:sldMk cId="524078996" sldId="1727"/>
            <ac:spMk id="9" creationId="{8DFE298C-26D6-49B0-9A5A-EDE1D5087E96}"/>
          </ac:spMkLst>
        </pc:spChg>
      </pc:sldChg>
      <pc:sldChg chg="addSp delSp modSp add mod modTransition setBg">
        <pc:chgData name="Asif Rehmani" userId="e3bc34669d675361" providerId="LiveId" clId="{3AD6DC73-3A7D-4539-83BE-9EA4F2AC1237}" dt="2019-12-10T14:20:52.506" v="1099"/>
        <pc:sldMkLst>
          <pc:docMk/>
          <pc:sldMk cId="435165016" sldId="1728"/>
        </pc:sldMkLst>
        <pc:spChg chg="mod">
          <ac:chgData name="Asif Rehmani" userId="e3bc34669d675361" providerId="LiveId" clId="{3AD6DC73-3A7D-4539-83BE-9EA4F2AC1237}" dt="2019-12-10T14:20:49.002" v="1098" actId="26606"/>
          <ac:spMkLst>
            <pc:docMk/>
            <pc:sldMk cId="435165016" sldId="1728"/>
            <ac:spMk id="2" creationId="{92C52314-B475-4213-84D1-33751335B849}"/>
          </ac:spMkLst>
        </pc:spChg>
        <pc:spChg chg="del">
          <ac:chgData name="Asif Rehmani" userId="e3bc34669d675361" providerId="LiveId" clId="{3AD6DC73-3A7D-4539-83BE-9EA4F2AC1237}" dt="2019-12-10T14:20:42.039" v="1097"/>
          <ac:spMkLst>
            <pc:docMk/>
            <pc:sldMk cId="435165016" sldId="1728"/>
            <ac:spMk id="3" creationId="{C90D778B-2E44-47C8-8183-22AF96EDEBA5}"/>
          </ac:spMkLst>
        </pc:spChg>
        <pc:spChg chg="add mod">
          <ac:chgData name="Asif Rehmani" userId="e3bc34669d675361" providerId="LiveId" clId="{3AD6DC73-3A7D-4539-83BE-9EA4F2AC1237}" dt="2019-12-10T14:20:49.002" v="1098" actId="26606"/>
          <ac:spMkLst>
            <pc:docMk/>
            <pc:sldMk cId="435165016" sldId="1728"/>
            <ac:spMk id="4" creationId="{C1789376-E72D-470E-8FB6-4D2C4EAB5FD1}"/>
          </ac:spMkLst>
        </pc:spChg>
        <pc:spChg chg="add">
          <ac:chgData name="Asif Rehmani" userId="e3bc34669d675361" providerId="LiveId" clId="{3AD6DC73-3A7D-4539-83BE-9EA4F2AC1237}" dt="2019-12-10T14:20:49.002" v="1098" actId="26606"/>
          <ac:spMkLst>
            <pc:docMk/>
            <pc:sldMk cId="435165016" sldId="1728"/>
            <ac:spMk id="9" creationId="{23962611-DFD5-4092-AAFD-559E3DFCE2C9}"/>
          </ac:spMkLst>
        </pc:spChg>
        <pc:picChg chg="add">
          <ac:chgData name="Asif Rehmani" userId="e3bc34669d675361" providerId="LiveId" clId="{3AD6DC73-3A7D-4539-83BE-9EA4F2AC1237}" dt="2019-12-10T14:20:49.002" v="1098" actId="26606"/>
          <ac:picMkLst>
            <pc:docMk/>
            <pc:sldMk cId="435165016" sldId="1728"/>
            <ac:picMk id="11" creationId="{2270F1FA-0425-408F-9861-80BF5AFB276D}"/>
          </ac:picMkLst>
        </pc:picChg>
      </pc:sldChg>
      <pc:sldChg chg="add del">
        <pc:chgData name="Asif Rehmani" userId="e3bc34669d675361" providerId="LiveId" clId="{3AD6DC73-3A7D-4539-83BE-9EA4F2AC1237}" dt="2019-12-10T14:08:37.349" v="1027" actId="47"/>
        <pc:sldMkLst>
          <pc:docMk/>
          <pc:sldMk cId="2299112444" sldId="1728"/>
        </pc:sldMkLst>
      </pc:sldChg>
      <pc:sldChg chg="add del">
        <pc:chgData name="Asif Rehmani" userId="e3bc34669d675361" providerId="LiveId" clId="{3AD6DC73-3A7D-4539-83BE-9EA4F2AC1237}" dt="2019-12-10T14:08:36.390" v="1026" actId="47"/>
        <pc:sldMkLst>
          <pc:docMk/>
          <pc:sldMk cId="3062471788" sldId="1729"/>
        </pc:sldMkLst>
      </pc:sldChg>
      <pc:sldMasterChg chg="addSp">
        <pc:chgData name="Asif Rehmani" userId="e3bc34669d675361" providerId="LiveId" clId="{3AD6DC73-3A7D-4539-83BE-9EA4F2AC1237}" dt="2019-12-10T11:09:36.599" v="201"/>
        <pc:sldMasterMkLst>
          <pc:docMk/>
          <pc:sldMasterMk cId="1681279957" sldId="2147483707"/>
        </pc:sldMasterMkLst>
        <pc:picChg chg="add">
          <ac:chgData name="Asif Rehmani" userId="e3bc34669d675361" providerId="LiveId" clId="{3AD6DC73-3A7D-4539-83BE-9EA4F2AC1237}" dt="2019-12-10T11:09:36.599" v="201"/>
          <ac:picMkLst>
            <pc:docMk/>
            <pc:sldMasterMk cId="1681279957" sldId="2147483707"/>
            <ac:picMk id="36" creationId="{EC0B9F8B-E792-43CB-850B-3DB96ED343F8}"/>
          </ac:picMkLst>
        </pc:picChg>
      </pc:sldMasterChg>
    </pc:docChg>
  </pc:docChgLst>
  <pc:docChgLst>
    <pc:chgData name="Asif Rehmani" userId="e3bc34669d675361" providerId="LiveId" clId="{740BFA73-D50A-49D6-9B87-B058B8F661A2}"/>
    <pc:docChg chg="undo custSel mod addSld delSld modSld sldOrd">
      <pc:chgData name="Asif Rehmani" userId="e3bc34669d675361" providerId="LiveId" clId="{740BFA73-D50A-49D6-9B87-B058B8F661A2}" dt="2019-12-11T20:06:21.851" v="1253" actId="47"/>
      <pc:docMkLst>
        <pc:docMk/>
      </pc:docMkLst>
      <pc:sldChg chg="modNotesTx">
        <pc:chgData name="Asif Rehmani" userId="e3bc34669d675361" providerId="LiveId" clId="{740BFA73-D50A-49D6-9B87-B058B8F661A2}" dt="2019-12-11T15:19:39.271" v="1014" actId="20577"/>
        <pc:sldMkLst>
          <pc:docMk/>
          <pc:sldMk cId="3205856081" sldId="364"/>
        </pc:sldMkLst>
      </pc:sldChg>
      <pc:sldChg chg="modSp">
        <pc:chgData name="Asif Rehmani" userId="e3bc34669d675361" providerId="LiveId" clId="{740BFA73-D50A-49D6-9B87-B058B8F661A2}" dt="2019-12-10T20:18:25.497" v="216" actId="14100"/>
        <pc:sldMkLst>
          <pc:docMk/>
          <pc:sldMk cId="3791827307" sldId="370"/>
        </pc:sldMkLst>
        <pc:spChg chg="mod">
          <ac:chgData name="Asif Rehmani" userId="e3bc34669d675361" providerId="LiveId" clId="{740BFA73-D50A-49D6-9B87-B058B8F661A2}" dt="2019-12-10T20:18:25.497" v="216" actId="14100"/>
          <ac:spMkLst>
            <pc:docMk/>
            <pc:sldMk cId="3791827307" sldId="370"/>
            <ac:spMk id="2" creationId="{00000000-0000-0000-0000-000000000000}"/>
          </ac:spMkLst>
        </pc:spChg>
      </pc:sldChg>
      <pc:sldChg chg="modSp">
        <pc:chgData name="Asif Rehmani" userId="e3bc34669d675361" providerId="LiveId" clId="{740BFA73-D50A-49D6-9B87-B058B8F661A2}" dt="2019-12-11T13:39:56.232" v="858" actId="14100"/>
        <pc:sldMkLst>
          <pc:docMk/>
          <pc:sldMk cId="1656683219" sldId="371"/>
        </pc:sldMkLst>
        <pc:spChg chg="mod">
          <ac:chgData name="Asif Rehmani" userId="e3bc34669d675361" providerId="LiveId" clId="{740BFA73-D50A-49D6-9B87-B058B8F661A2}" dt="2019-12-11T13:39:50.233" v="857" actId="27636"/>
          <ac:spMkLst>
            <pc:docMk/>
            <pc:sldMk cId="1656683219" sldId="371"/>
            <ac:spMk id="2" creationId="{00000000-0000-0000-0000-000000000000}"/>
          </ac:spMkLst>
        </pc:spChg>
        <pc:spChg chg="mod">
          <ac:chgData name="Asif Rehmani" userId="e3bc34669d675361" providerId="LiveId" clId="{740BFA73-D50A-49D6-9B87-B058B8F661A2}" dt="2019-12-11T13:39:56.232" v="858" actId="14100"/>
          <ac:spMkLst>
            <pc:docMk/>
            <pc:sldMk cId="1656683219" sldId="371"/>
            <ac:spMk id="3" creationId="{00000000-0000-0000-0000-000000000000}"/>
          </ac:spMkLst>
        </pc:spChg>
      </pc:sldChg>
      <pc:sldChg chg="modSp ord modAnim">
        <pc:chgData name="Asif Rehmani" userId="e3bc34669d675361" providerId="LiveId" clId="{740BFA73-D50A-49D6-9B87-B058B8F661A2}" dt="2019-12-11T15:24:00.822" v="1040" actId="403"/>
        <pc:sldMkLst>
          <pc:docMk/>
          <pc:sldMk cId="2085420557" sldId="373"/>
        </pc:sldMkLst>
        <pc:spChg chg="mod">
          <ac:chgData name="Asif Rehmani" userId="e3bc34669d675361" providerId="LiveId" clId="{740BFA73-D50A-49D6-9B87-B058B8F661A2}" dt="2019-12-11T15:24:00.822" v="1040" actId="403"/>
          <ac:spMkLst>
            <pc:docMk/>
            <pc:sldMk cId="2085420557" sldId="373"/>
            <ac:spMk id="3" creationId="{00000000-0000-0000-0000-000000000000}"/>
          </ac:spMkLst>
        </pc:spChg>
      </pc:sldChg>
      <pc:sldChg chg="del ord">
        <pc:chgData name="Asif Rehmani" userId="e3bc34669d675361" providerId="LiveId" clId="{740BFA73-D50A-49D6-9B87-B058B8F661A2}" dt="2019-12-10T23:46:27.407" v="480" actId="47"/>
        <pc:sldMkLst>
          <pc:docMk/>
          <pc:sldMk cId="1136131986" sldId="376"/>
        </pc:sldMkLst>
      </pc:sldChg>
      <pc:sldChg chg="modSp">
        <pc:chgData name="Asif Rehmani" userId="e3bc34669d675361" providerId="LiveId" clId="{740BFA73-D50A-49D6-9B87-B058B8F661A2}" dt="2019-12-10T20:16:19.381" v="201" actId="1076"/>
        <pc:sldMkLst>
          <pc:docMk/>
          <pc:sldMk cId="728918451" sldId="382"/>
        </pc:sldMkLst>
        <pc:spChg chg="mod">
          <ac:chgData name="Asif Rehmani" userId="e3bc34669d675361" providerId="LiveId" clId="{740BFA73-D50A-49D6-9B87-B058B8F661A2}" dt="2019-12-10T20:16:19.381" v="201" actId="1076"/>
          <ac:spMkLst>
            <pc:docMk/>
            <pc:sldMk cId="728918451" sldId="382"/>
            <ac:spMk id="2" creationId="{00000000-0000-0000-0000-000000000000}"/>
          </ac:spMkLst>
        </pc:spChg>
      </pc:sldChg>
      <pc:sldChg chg="modSp">
        <pc:chgData name="Asif Rehmani" userId="e3bc34669d675361" providerId="LiveId" clId="{740BFA73-D50A-49D6-9B87-B058B8F661A2}" dt="2019-12-11T14:14:50.438" v="958" actId="20577"/>
        <pc:sldMkLst>
          <pc:docMk/>
          <pc:sldMk cId="3928112237" sldId="384"/>
        </pc:sldMkLst>
        <pc:spChg chg="mod">
          <ac:chgData name="Asif Rehmani" userId="e3bc34669d675361" providerId="LiveId" clId="{740BFA73-D50A-49D6-9B87-B058B8F661A2}" dt="2019-12-11T14:14:50.438" v="958" actId="20577"/>
          <ac:spMkLst>
            <pc:docMk/>
            <pc:sldMk cId="3928112237" sldId="384"/>
            <ac:spMk id="6" creationId="{00000000-0000-0000-0000-000000000000}"/>
          </ac:spMkLst>
        </pc:spChg>
      </pc:sldChg>
      <pc:sldChg chg="ord">
        <pc:chgData name="Asif Rehmani" userId="e3bc34669d675361" providerId="LiveId" clId="{740BFA73-D50A-49D6-9B87-B058B8F661A2}" dt="2019-12-10T23:05:54.257" v="326"/>
        <pc:sldMkLst>
          <pc:docMk/>
          <pc:sldMk cId="1354085444" sldId="389"/>
        </pc:sldMkLst>
      </pc:sldChg>
      <pc:sldChg chg="ord">
        <pc:chgData name="Asif Rehmani" userId="e3bc34669d675361" providerId="LiveId" clId="{740BFA73-D50A-49D6-9B87-B058B8F661A2}" dt="2019-12-10T23:05:54.257" v="326"/>
        <pc:sldMkLst>
          <pc:docMk/>
          <pc:sldMk cId="1423782637" sldId="390"/>
        </pc:sldMkLst>
      </pc:sldChg>
      <pc:sldChg chg="modSp ord">
        <pc:chgData name="Asif Rehmani" userId="e3bc34669d675361" providerId="LiveId" clId="{740BFA73-D50A-49D6-9B87-B058B8F661A2}" dt="2019-12-10T23:08:48.572" v="398" actId="14100"/>
        <pc:sldMkLst>
          <pc:docMk/>
          <pc:sldMk cId="3950371487" sldId="391"/>
        </pc:sldMkLst>
        <pc:picChg chg="mod">
          <ac:chgData name="Asif Rehmani" userId="e3bc34669d675361" providerId="LiveId" clId="{740BFA73-D50A-49D6-9B87-B058B8F661A2}" dt="2019-12-10T23:08:48.572" v="398" actId="14100"/>
          <ac:picMkLst>
            <pc:docMk/>
            <pc:sldMk cId="3950371487" sldId="391"/>
            <ac:picMk id="7" creationId="{723D6237-AF97-4A8B-AF20-B2F12D212A48}"/>
          </ac:picMkLst>
        </pc:picChg>
      </pc:sldChg>
      <pc:sldChg chg="del">
        <pc:chgData name="Asif Rehmani" userId="e3bc34669d675361" providerId="LiveId" clId="{740BFA73-D50A-49D6-9B87-B058B8F661A2}" dt="2019-12-11T20:06:16.130" v="1252" actId="47"/>
        <pc:sldMkLst>
          <pc:docMk/>
          <pc:sldMk cId="173622295" sldId="394"/>
        </pc:sldMkLst>
      </pc:sldChg>
      <pc:sldChg chg="del">
        <pc:chgData name="Asif Rehmani" userId="e3bc34669d675361" providerId="LiveId" clId="{740BFA73-D50A-49D6-9B87-B058B8F661A2}" dt="2019-12-11T20:06:07.225" v="1251" actId="47"/>
        <pc:sldMkLst>
          <pc:docMk/>
          <pc:sldMk cId="1151907778" sldId="396"/>
        </pc:sldMkLst>
      </pc:sldChg>
      <pc:sldChg chg="ord">
        <pc:chgData name="Asif Rehmani" userId="e3bc34669d675361" providerId="LiveId" clId="{740BFA73-D50A-49D6-9B87-B058B8F661A2}" dt="2019-12-11T14:03:21.930" v="871"/>
        <pc:sldMkLst>
          <pc:docMk/>
          <pc:sldMk cId="1887455285" sldId="407"/>
        </pc:sldMkLst>
      </pc:sldChg>
      <pc:sldChg chg="ord">
        <pc:chgData name="Asif Rehmani" userId="e3bc34669d675361" providerId="LiveId" clId="{740BFA73-D50A-49D6-9B87-B058B8F661A2}" dt="2019-12-11T14:03:12.676" v="870"/>
        <pc:sldMkLst>
          <pc:docMk/>
          <pc:sldMk cId="297857094" sldId="411"/>
        </pc:sldMkLst>
      </pc:sldChg>
      <pc:sldChg chg="modSp modNotesTx">
        <pc:chgData name="Asif Rehmani" userId="e3bc34669d675361" providerId="LiveId" clId="{740BFA73-D50A-49D6-9B87-B058B8F661A2}" dt="2019-12-10T23:08:31.113" v="397" actId="113"/>
        <pc:sldMkLst>
          <pc:docMk/>
          <pc:sldMk cId="3833498907" sldId="412"/>
        </pc:sldMkLst>
        <pc:spChg chg="mod">
          <ac:chgData name="Asif Rehmani" userId="e3bc34669d675361" providerId="LiveId" clId="{740BFA73-D50A-49D6-9B87-B058B8F661A2}" dt="2019-12-10T23:08:31.113" v="397" actId="113"/>
          <ac:spMkLst>
            <pc:docMk/>
            <pc:sldMk cId="3833498907" sldId="412"/>
            <ac:spMk id="3" creationId="{00000000-0000-0000-0000-000000000000}"/>
          </ac:spMkLst>
        </pc:spChg>
      </pc:sldChg>
      <pc:sldChg chg="del">
        <pc:chgData name="Asif Rehmani" userId="e3bc34669d675361" providerId="LiveId" clId="{740BFA73-D50A-49D6-9B87-B058B8F661A2}" dt="2019-12-10T20:03:28.186" v="0" actId="47"/>
        <pc:sldMkLst>
          <pc:docMk/>
          <pc:sldMk cId="3642171527" sldId="415"/>
        </pc:sldMkLst>
      </pc:sldChg>
      <pc:sldChg chg="ord">
        <pc:chgData name="Asif Rehmani" userId="e3bc34669d675361" providerId="LiveId" clId="{740BFA73-D50A-49D6-9B87-B058B8F661A2}" dt="2019-12-10T23:05:54.257" v="326"/>
        <pc:sldMkLst>
          <pc:docMk/>
          <pc:sldMk cId="2941287199" sldId="417"/>
        </pc:sldMkLst>
      </pc:sldChg>
      <pc:sldChg chg="addSp delSp modSp mod setBg setClrOvrMap delDesignElem">
        <pc:chgData name="Asif Rehmani" userId="e3bc34669d675361" providerId="LiveId" clId="{740BFA73-D50A-49D6-9B87-B058B8F661A2}" dt="2019-12-11T06:12:30.974" v="729" actId="20577"/>
        <pc:sldMkLst>
          <pc:docMk/>
          <pc:sldMk cId="1347621738" sldId="418"/>
        </pc:sldMkLst>
        <pc:spChg chg="mod">
          <ac:chgData name="Asif Rehmani" userId="e3bc34669d675361" providerId="LiveId" clId="{740BFA73-D50A-49D6-9B87-B058B8F661A2}" dt="2019-12-11T06:12:30.974" v="729" actId="20577"/>
          <ac:spMkLst>
            <pc:docMk/>
            <pc:sldMk cId="1347621738" sldId="418"/>
            <ac:spMk id="2" creationId="{00000000-0000-0000-0000-000000000000}"/>
          </ac:spMkLst>
        </pc:spChg>
        <pc:spChg chg="add mod">
          <ac:chgData name="Asif Rehmani" userId="e3bc34669d675361" providerId="LiveId" clId="{740BFA73-D50A-49D6-9B87-B058B8F661A2}" dt="2019-12-10T23:08:17.807" v="395" actId="1038"/>
          <ac:spMkLst>
            <pc:docMk/>
            <pc:sldMk cId="1347621738" sldId="418"/>
            <ac:spMk id="3" creationId="{0E32CF82-8C7E-4DA9-900C-7D8F085797F4}"/>
          </ac:spMkLst>
        </pc:spChg>
        <pc:spChg chg="add del">
          <ac:chgData name="Asif Rehmani" userId="e3bc34669d675361" providerId="LiveId" clId="{740BFA73-D50A-49D6-9B87-B058B8F661A2}" dt="2019-12-10T23:06:12.511" v="331" actId="26606"/>
          <ac:spMkLst>
            <pc:docMk/>
            <pc:sldMk cId="1347621738" sldId="418"/>
            <ac:spMk id="8" creationId="{1ACA2EA0-FFD3-42EC-9406-B595015ED96E}"/>
          </ac:spMkLst>
        </pc:spChg>
        <pc:spChg chg="add del">
          <ac:chgData name="Asif Rehmani" userId="e3bc34669d675361" providerId="LiveId" clId="{740BFA73-D50A-49D6-9B87-B058B8F661A2}" dt="2019-12-10T23:06:12.511" v="331" actId="26606"/>
          <ac:spMkLst>
            <pc:docMk/>
            <pc:sldMk cId="1347621738" sldId="418"/>
            <ac:spMk id="10" creationId="{D5288BCE-665C-472A-8C43-664BCFA31E43}"/>
          </ac:spMkLst>
        </pc:spChg>
        <pc:spChg chg="add del">
          <ac:chgData name="Asif Rehmani" userId="e3bc34669d675361" providerId="LiveId" clId="{740BFA73-D50A-49D6-9B87-B058B8F661A2}" dt="2019-12-10T23:06:12.511" v="331" actId="26606"/>
          <ac:spMkLst>
            <pc:docMk/>
            <pc:sldMk cId="1347621738" sldId="418"/>
            <ac:spMk id="12" creationId="{46C57131-53A7-4C1A-BEA8-25F06A06AD29}"/>
          </ac:spMkLst>
        </pc:spChg>
        <pc:spChg chg="add del">
          <ac:chgData name="Asif Rehmani" userId="e3bc34669d675361" providerId="LiveId" clId="{740BFA73-D50A-49D6-9B87-B058B8F661A2}" dt="2019-12-10T23:06:58.889" v="348" actId="26606"/>
          <ac:spMkLst>
            <pc:docMk/>
            <pc:sldMk cId="1347621738" sldId="418"/>
            <ac:spMk id="17" creationId="{2A8AA5BC-4F7A-4226-8F99-6D824B226A97}"/>
          </ac:spMkLst>
        </pc:spChg>
        <pc:spChg chg="add del">
          <ac:chgData name="Asif Rehmani" userId="e3bc34669d675361" providerId="LiveId" clId="{740BFA73-D50A-49D6-9B87-B058B8F661A2}" dt="2019-12-10T23:06:58.889" v="348" actId="26606"/>
          <ac:spMkLst>
            <pc:docMk/>
            <pc:sldMk cId="1347621738" sldId="418"/>
            <ac:spMk id="19" creationId="{3E5445C6-DD42-4979-86FF-03730E8C6DB0}"/>
          </ac:spMkLst>
        </pc:spChg>
        <pc:spChg chg="del">
          <ac:chgData name="Asif Rehmani" userId="e3bc34669d675361" providerId="LiveId" clId="{740BFA73-D50A-49D6-9B87-B058B8F661A2}" dt="2019-12-10T20:11:37.310" v="21"/>
          <ac:spMkLst>
            <pc:docMk/>
            <pc:sldMk cId="1347621738" sldId="418"/>
            <ac:spMk id="22" creationId="{2A8AA5BC-4F7A-4226-8F99-6D824B226A97}"/>
          </ac:spMkLst>
        </pc:spChg>
        <pc:spChg chg="add">
          <ac:chgData name="Asif Rehmani" userId="e3bc34669d675361" providerId="LiveId" clId="{740BFA73-D50A-49D6-9B87-B058B8F661A2}" dt="2019-12-10T23:06:58.889" v="348" actId="26606"/>
          <ac:spMkLst>
            <pc:docMk/>
            <pc:sldMk cId="1347621738" sldId="418"/>
            <ac:spMk id="23" creationId="{86197D16-FE75-4A0E-A0C9-28C0F04A43DF}"/>
          </ac:spMkLst>
        </pc:spChg>
        <pc:spChg chg="del">
          <ac:chgData name="Asif Rehmani" userId="e3bc34669d675361" providerId="LiveId" clId="{740BFA73-D50A-49D6-9B87-B058B8F661A2}" dt="2019-12-10T20:11:37.310" v="21"/>
          <ac:spMkLst>
            <pc:docMk/>
            <pc:sldMk cId="1347621738" sldId="418"/>
            <ac:spMk id="24" creationId="{3E5445C6-DD42-4979-86FF-03730E8C6DB0}"/>
          </ac:spMkLst>
        </pc:spChg>
        <pc:picChg chg="add">
          <ac:chgData name="Asif Rehmani" userId="e3bc34669d675361" providerId="LiveId" clId="{740BFA73-D50A-49D6-9B87-B058B8F661A2}" dt="2019-12-10T23:06:58.889" v="348" actId="26606"/>
          <ac:picMkLst>
            <pc:docMk/>
            <pc:sldMk cId="1347621738" sldId="418"/>
            <ac:picMk id="28" creationId="{FA8FCEC6-4B30-4FF2-8B32-504BEAEA3A16}"/>
          </ac:picMkLst>
        </pc:picChg>
        <pc:cxnChg chg="add del">
          <ac:chgData name="Asif Rehmani" userId="e3bc34669d675361" providerId="LiveId" clId="{740BFA73-D50A-49D6-9B87-B058B8F661A2}" dt="2019-12-10T23:06:58.889" v="348" actId="26606"/>
          <ac:cxnSpMkLst>
            <pc:docMk/>
            <pc:sldMk cId="1347621738" sldId="418"/>
            <ac:cxnSpMk id="21" creationId="{45000665-DFC7-417E-8FD7-516A0F15C975}"/>
          </ac:cxnSpMkLst>
        </pc:cxnChg>
        <pc:cxnChg chg="del">
          <ac:chgData name="Asif Rehmani" userId="e3bc34669d675361" providerId="LiveId" clId="{740BFA73-D50A-49D6-9B87-B058B8F661A2}" dt="2019-12-10T20:11:37.310" v="21"/>
          <ac:cxnSpMkLst>
            <pc:docMk/>
            <pc:sldMk cId="1347621738" sldId="418"/>
            <ac:cxnSpMk id="26" creationId="{45000665-DFC7-417E-8FD7-516A0F15C975}"/>
          </ac:cxnSpMkLst>
        </pc:cxnChg>
      </pc:sldChg>
      <pc:sldChg chg="modSp">
        <pc:chgData name="Asif Rehmani" userId="e3bc34669d675361" providerId="LiveId" clId="{740BFA73-D50A-49D6-9B87-B058B8F661A2}" dt="2019-12-11T15:30:00.060" v="1249" actId="20577"/>
        <pc:sldMkLst>
          <pc:docMk/>
          <pc:sldMk cId="2786763262" sldId="420"/>
        </pc:sldMkLst>
        <pc:spChg chg="mod">
          <ac:chgData name="Asif Rehmani" userId="e3bc34669d675361" providerId="LiveId" clId="{740BFA73-D50A-49D6-9B87-B058B8F661A2}" dt="2019-12-11T15:30:00.060" v="1249" actId="20577"/>
          <ac:spMkLst>
            <pc:docMk/>
            <pc:sldMk cId="2786763262" sldId="420"/>
            <ac:spMk id="3" creationId="{00000000-0000-0000-0000-000000000000}"/>
          </ac:spMkLst>
        </pc:spChg>
      </pc:sldChg>
      <pc:sldChg chg="modSp ord">
        <pc:chgData name="Asif Rehmani" userId="e3bc34669d675361" providerId="LiveId" clId="{740BFA73-D50A-49D6-9B87-B058B8F661A2}" dt="2019-12-10T23:46:56.655" v="519" actId="114"/>
        <pc:sldMkLst>
          <pc:docMk/>
          <pc:sldMk cId="2609875159" sldId="421"/>
        </pc:sldMkLst>
        <pc:spChg chg="mod">
          <ac:chgData name="Asif Rehmani" userId="e3bc34669d675361" providerId="LiveId" clId="{740BFA73-D50A-49D6-9B87-B058B8F661A2}" dt="2019-12-10T23:46:56.655" v="519" actId="114"/>
          <ac:spMkLst>
            <pc:docMk/>
            <pc:sldMk cId="2609875159" sldId="421"/>
            <ac:spMk id="2" creationId="{00000000-0000-0000-0000-000000000000}"/>
          </ac:spMkLst>
        </pc:spChg>
      </pc:sldChg>
      <pc:sldChg chg="del ord">
        <pc:chgData name="Asif Rehmani" userId="e3bc34669d675361" providerId="LiveId" clId="{740BFA73-D50A-49D6-9B87-B058B8F661A2}" dt="2019-12-10T23:41:39.428" v="479" actId="47"/>
        <pc:sldMkLst>
          <pc:docMk/>
          <pc:sldMk cId="659677584" sldId="423"/>
        </pc:sldMkLst>
      </pc:sldChg>
      <pc:sldChg chg="addSp delSp modSp delAnim">
        <pc:chgData name="Asif Rehmani" userId="e3bc34669d675361" providerId="LiveId" clId="{740BFA73-D50A-49D6-9B87-B058B8F661A2}" dt="2019-12-11T14:26:38.942" v="959" actId="478"/>
        <pc:sldMkLst>
          <pc:docMk/>
          <pc:sldMk cId="3398698884" sldId="426"/>
        </pc:sldMkLst>
        <pc:spChg chg="del">
          <ac:chgData name="Asif Rehmani" userId="e3bc34669d675361" providerId="LiveId" clId="{740BFA73-D50A-49D6-9B87-B058B8F661A2}" dt="2019-12-11T14:26:38.942" v="959" actId="478"/>
          <ac:spMkLst>
            <pc:docMk/>
            <pc:sldMk cId="3398698884" sldId="426"/>
            <ac:spMk id="3" creationId="{00000000-0000-0000-0000-000000000000}"/>
          </ac:spMkLst>
        </pc:spChg>
        <pc:spChg chg="add mod">
          <ac:chgData name="Asif Rehmani" userId="e3bc34669d675361" providerId="LiveId" clId="{740BFA73-D50A-49D6-9B87-B058B8F661A2}" dt="2019-12-11T14:26:38.942" v="959" actId="478"/>
          <ac:spMkLst>
            <pc:docMk/>
            <pc:sldMk cId="3398698884" sldId="426"/>
            <ac:spMk id="5" creationId="{3E376953-03E9-42C1-90BB-7C53C7D43E79}"/>
          </ac:spMkLst>
        </pc:spChg>
      </pc:sldChg>
      <pc:sldChg chg="modSp modAnim">
        <pc:chgData name="Asif Rehmani" userId="e3bc34669d675361" providerId="LiveId" clId="{740BFA73-D50A-49D6-9B87-B058B8F661A2}" dt="2019-12-11T15:28:36.953" v="1248" actId="20577"/>
        <pc:sldMkLst>
          <pc:docMk/>
          <pc:sldMk cId="3331047507" sldId="427"/>
        </pc:sldMkLst>
        <pc:spChg chg="mod">
          <ac:chgData name="Asif Rehmani" userId="e3bc34669d675361" providerId="LiveId" clId="{740BFA73-D50A-49D6-9B87-B058B8F661A2}" dt="2019-12-11T15:28:36.953" v="1248" actId="20577"/>
          <ac:spMkLst>
            <pc:docMk/>
            <pc:sldMk cId="3331047507" sldId="427"/>
            <ac:spMk id="2" creationId="{1EA51EAE-51C0-465B-8D3D-92AC6FB68FB7}"/>
          </ac:spMkLst>
        </pc:spChg>
      </pc:sldChg>
      <pc:sldChg chg="del">
        <pc:chgData name="Asif Rehmani" userId="e3bc34669d675361" providerId="LiveId" clId="{740BFA73-D50A-49D6-9B87-B058B8F661A2}" dt="2019-12-10T20:19:40.676" v="217" actId="47"/>
        <pc:sldMkLst>
          <pc:docMk/>
          <pc:sldMk cId="2661547148" sldId="429"/>
        </pc:sldMkLst>
      </pc:sldChg>
      <pc:sldChg chg="modSp modAnim">
        <pc:chgData name="Asif Rehmani" userId="e3bc34669d675361" providerId="LiveId" clId="{740BFA73-D50A-49D6-9B87-B058B8F661A2}" dt="2019-12-11T06:26:31.282" v="855" actId="6549"/>
        <pc:sldMkLst>
          <pc:docMk/>
          <pc:sldMk cId="1577413978" sldId="433"/>
        </pc:sldMkLst>
        <pc:spChg chg="mod">
          <ac:chgData name="Asif Rehmani" userId="e3bc34669d675361" providerId="LiveId" clId="{740BFA73-D50A-49D6-9B87-B058B8F661A2}" dt="2019-12-11T06:26:31.282" v="855" actId="6549"/>
          <ac:spMkLst>
            <pc:docMk/>
            <pc:sldMk cId="1577413978" sldId="433"/>
            <ac:spMk id="4" creationId="{00000000-0000-0000-0000-000000000000}"/>
          </ac:spMkLst>
        </pc:spChg>
      </pc:sldChg>
      <pc:sldChg chg="ord">
        <pc:chgData name="Asif Rehmani" userId="e3bc34669d675361" providerId="LiveId" clId="{740BFA73-D50A-49D6-9B87-B058B8F661A2}" dt="2019-12-10T23:47:10.518" v="520"/>
        <pc:sldMkLst>
          <pc:docMk/>
          <pc:sldMk cId="4057868362" sldId="435"/>
        </pc:sldMkLst>
      </pc:sldChg>
      <pc:sldChg chg="modSp">
        <pc:chgData name="Asif Rehmani" userId="e3bc34669d675361" providerId="LiveId" clId="{740BFA73-D50A-49D6-9B87-B058B8F661A2}" dt="2019-12-11T13:57:03.589" v="866"/>
        <pc:sldMkLst>
          <pc:docMk/>
          <pc:sldMk cId="310810624" sldId="436"/>
        </pc:sldMkLst>
        <pc:spChg chg="mod">
          <ac:chgData name="Asif Rehmani" userId="e3bc34669d675361" providerId="LiveId" clId="{740BFA73-D50A-49D6-9B87-B058B8F661A2}" dt="2019-12-11T13:57:03.589" v="866"/>
          <ac:spMkLst>
            <pc:docMk/>
            <pc:sldMk cId="310810624" sldId="436"/>
            <ac:spMk id="2" creationId="{00000000-0000-0000-0000-000000000000}"/>
          </ac:spMkLst>
        </pc:spChg>
      </pc:sldChg>
      <pc:sldChg chg="del">
        <pc:chgData name="Asif Rehmani" userId="e3bc34669d675361" providerId="LiveId" clId="{740BFA73-D50A-49D6-9B87-B058B8F661A2}" dt="2019-12-10T20:03:28.186" v="0" actId="47"/>
        <pc:sldMkLst>
          <pc:docMk/>
          <pc:sldMk cId="3405135176" sldId="438"/>
        </pc:sldMkLst>
      </pc:sldChg>
      <pc:sldChg chg="del mod ord modTransition modShow modNotesTx">
        <pc:chgData name="Asif Rehmani" userId="e3bc34669d675361" providerId="LiveId" clId="{740BFA73-D50A-49D6-9B87-B058B8F661A2}" dt="2019-12-11T20:05:56.556" v="1250" actId="47"/>
        <pc:sldMkLst>
          <pc:docMk/>
          <pc:sldMk cId="3496820396" sldId="466"/>
        </pc:sldMkLst>
      </pc:sldChg>
      <pc:sldChg chg="add del ord">
        <pc:chgData name="Asif Rehmani" userId="e3bc34669d675361" providerId="LiveId" clId="{740BFA73-D50A-49D6-9B87-B058B8F661A2}" dt="2019-12-10T23:12:51.908" v="403" actId="47"/>
        <pc:sldMkLst>
          <pc:docMk/>
          <pc:sldMk cId="4047648958" sldId="469"/>
        </pc:sldMkLst>
      </pc:sldChg>
      <pc:sldChg chg="ord modNotesTx">
        <pc:chgData name="Asif Rehmani" userId="e3bc34669d675361" providerId="LiveId" clId="{740BFA73-D50A-49D6-9B87-B058B8F661A2}" dt="2019-12-11T15:25:03.485" v="1224" actId="20577"/>
        <pc:sldMkLst>
          <pc:docMk/>
          <pc:sldMk cId="135424547" sldId="470"/>
        </pc:sldMkLst>
      </pc:sldChg>
      <pc:sldChg chg="del ord">
        <pc:chgData name="Asif Rehmani" userId="e3bc34669d675361" providerId="LiveId" clId="{740BFA73-D50A-49D6-9B87-B058B8F661A2}" dt="2019-12-10T23:10:06.328" v="399" actId="47"/>
        <pc:sldMkLst>
          <pc:docMk/>
          <pc:sldMk cId="746439001" sldId="1408"/>
        </pc:sldMkLst>
      </pc:sldChg>
      <pc:sldChg chg="del ord">
        <pc:chgData name="Asif Rehmani" userId="e3bc34669d675361" providerId="LiveId" clId="{740BFA73-D50A-49D6-9B87-B058B8F661A2}" dt="2019-12-10T23:10:07.532" v="400" actId="47"/>
        <pc:sldMkLst>
          <pc:docMk/>
          <pc:sldMk cId="2007522740" sldId="1707"/>
        </pc:sldMkLst>
      </pc:sldChg>
      <pc:sldChg chg="addSp modSp ord modAnim">
        <pc:chgData name="Asif Rehmani" userId="e3bc34669d675361" providerId="LiveId" clId="{740BFA73-D50A-49D6-9B87-B058B8F661A2}" dt="2019-12-11T14:04:30.690" v="905" actId="14100"/>
        <pc:sldMkLst>
          <pc:docMk/>
          <pc:sldMk cId="319487483" sldId="1708"/>
        </pc:sldMkLst>
        <pc:spChg chg="add mod">
          <ac:chgData name="Asif Rehmani" userId="e3bc34669d675361" providerId="LiveId" clId="{740BFA73-D50A-49D6-9B87-B058B8F661A2}" dt="2019-12-11T14:04:30.690" v="905" actId="14100"/>
          <ac:spMkLst>
            <pc:docMk/>
            <pc:sldMk cId="319487483" sldId="1708"/>
            <ac:spMk id="7" creationId="{F94BDC60-B567-4904-969C-3572EDB59BBB}"/>
          </ac:spMkLst>
        </pc:spChg>
        <pc:spChg chg="mod">
          <ac:chgData name="Asif Rehmani" userId="e3bc34669d675361" providerId="LiveId" clId="{740BFA73-D50A-49D6-9B87-B058B8F661A2}" dt="2019-12-11T14:03:49.632" v="873" actId="1076"/>
          <ac:spMkLst>
            <pc:docMk/>
            <pc:sldMk cId="319487483" sldId="1708"/>
            <ac:spMk id="11" creationId="{37B8B7FC-F8EB-4E37-94BF-A85607355438}"/>
          </ac:spMkLst>
        </pc:spChg>
      </pc:sldChg>
      <pc:sldChg chg="ord modAnim">
        <pc:chgData name="Asif Rehmani" userId="e3bc34669d675361" providerId="LiveId" clId="{740BFA73-D50A-49D6-9B87-B058B8F661A2}" dt="2019-12-11T06:13:27.471" v="730"/>
        <pc:sldMkLst>
          <pc:docMk/>
          <pc:sldMk cId="3310738703" sldId="1712"/>
        </pc:sldMkLst>
      </pc:sldChg>
      <pc:sldChg chg="ord">
        <pc:chgData name="Asif Rehmani" userId="e3bc34669d675361" providerId="LiveId" clId="{740BFA73-D50A-49D6-9B87-B058B8F661A2}" dt="2019-12-10T23:20:50.225" v="406"/>
        <pc:sldMkLst>
          <pc:docMk/>
          <pc:sldMk cId="4076750566" sldId="1713"/>
        </pc:sldMkLst>
      </pc:sldChg>
      <pc:sldChg chg="ord">
        <pc:chgData name="Asif Rehmani" userId="e3bc34669d675361" providerId="LiveId" clId="{740BFA73-D50A-49D6-9B87-B058B8F661A2}" dt="2019-12-10T23:20:50.225" v="406"/>
        <pc:sldMkLst>
          <pc:docMk/>
          <pc:sldMk cId="2332510366" sldId="1714"/>
        </pc:sldMkLst>
      </pc:sldChg>
      <pc:sldChg chg="modSp">
        <pc:chgData name="Asif Rehmani" userId="e3bc34669d675361" providerId="LiveId" clId="{740BFA73-D50A-49D6-9B87-B058B8F661A2}" dt="2019-12-10T23:20:59.318" v="407" actId="6549"/>
        <pc:sldMkLst>
          <pc:docMk/>
          <pc:sldMk cId="703344145" sldId="1716"/>
        </pc:sldMkLst>
        <pc:spChg chg="mod">
          <ac:chgData name="Asif Rehmani" userId="e3bc34669d675361" providerId="LiveId" clId="{740BFA73-D50A-49D6-9B87-B058B8F661A2}" dt="2019-12-10T23:20:59.318" v="407" actId="6549"/>
          <ac:spMkLst>
            <pc:docMk/>
            <pc:sldMk cId="703344145" sldId="1716"/>
            <ac:spMk id="4" creationId="{8D95899B-1371-4670-9B8D-2F19F53DFF3D}"/>
          </ac:spMkLst>
        </pc:spChg>
      </pc:sldChg>
      <pc:sldChg chg="modSp">
        <pc:chgData name="Asif Rehmani" userId="e3bc34669d675361" providerId="LiveId" clId="{740BFA73-D50A-49D6-9B87-B058B8F661A2}" dt="2019-12-11T06:25:02.761" v="852" actId="20577"/>
        <pc:sldMkLst>
          <pc:docMk/>
          <pc:sldMk cId="3001067944" sldId="1719"/>
        </pc:sldMkLst>
        <pc:spChg chg="mod">
          <ac:chgData name="Asif Rehmani" userId="e3bc34669d675361" providerId="LiveId" clId="{740BFA73-D50A-49D6-9B87-B058B8F661A2}" dt="2019-12-11T06:25:02.761" v="852" actId="20577"/>
          <ac:spMkLst>
            <pc:docMk/>
            <pc:sldMk cId="3001067944" sldId="1719"/>
            <ac:spMk id="2" creationId="{00000000-0000-0000-0000-000000000000}"/>
          </ac:spMkLst>
        </pc:spChg>
      </pc:sldChg>
      <pc:sldChg chg="mod modTransition modShow">
        <pc:chgData name="Asif Rehmani" userId="e3bc34669d675361" providerId="LiveId" clId="{740BFA73-D50A-49D6-9B87-B058B8F661A2}" dt="2019-12-11T06:10:38.367" v="710"/>
        <pc:sldMkLst>
          <pc:docMk/>
          <pc:sldMk cId="2572706652" sldId="1722"/>
        </pc:sldMkLst>
      </pc:sldChg>
      <pc:sldChg chg="mod modTransition modShow">
        <pc:chgData name="Asif Rehmani" userId="e3bc34669d675361" providerId="LiveId" clId="{740BFA73-D50A-49D6-9B87-B058B8F661A2}" dt="2019-12-11T14:01:35.545" v="868"/>
        <pc:sldMkLst>
          <pc:docMk/>
          <pc:sldMk cId="3121307981" sldId="1725"/>
        </pc:sldMkLst>
      </pc:sldChg>
      <pc:sldChg chg="ord">
        <pc:chgData name="Asif Rehmani" userId="e3bc34669d675361" providerId="LiveId" clId="{740BFA73-D50A-49D6-9B87-B058B8F661A2}" dt="2019-12-10T23:19:12.914" v="404"/>
        <pc:sldMkLst>
          <pc:docMk/>
          <pc:sldMk cId="1576277459" sldId="1726"/>
        </pc:sldMkLst>
      </pc:sldChg>
      <pc:sldChg chg="modSp modTransition modAnim">
        <pc:chgData name="Asif Rehmani" userId="e3bc34669d675361" providerId="LiveId" clId="{740BFA73-D50A-49D6-9B87-B058B8F661A2}" dt="2019-12-11T06:24:25.297" v="841"/>
        <pc:sldMkLst>
          <pc:docMk/>
          <pc:sldMk cId="524078996" sldId="1727"/>
        </pc:sldMkLst>
        <pc:spChg chg="mod">
          <ac:chgData name="Asif Rehmani" userId="e3bc34669d675361" providerId="LiveId" clId="{740BFA73-D50A-49D6-9B87-B058B8F661A2}" dt="2019-12-11T06:23:18.559" v="773" actId="20577"/>
          <ac:spMkLst>
            <pc:docMk/>
            <pc:sldMk cId="524078996" sldId="1727"/>
            <ac:spMk id="3" creationId="{DE3953ED-7C20-4EF8-8C7A-164665C448C1}"/>
          </ac:spMkLst>
        </pc:spChg>
        <pc:spChg chg="mod">
          <ac:chgData name="Asif Rehmani" userId="e3bc34669d675361" providerId="LiveId" clId="{740BFA73-D50A-49D6-9B87-B058B8F661A2}" dt="2019-12-11T06:23:39.218" v="835" actId="20577"/>
          <ac:spMkLst>
            <pc:docMk/>
            <pc:sldMk cId="524078996" sldId="1727"/>
            <ac:spMk id="9" creationId="{8DFE298C-26D6-49B0-9A5A-EDE1D5087E96}"/>
          </ac:spMkLst>
        </pc:spChg>
      </pc:sldChg>
      <pc:sldChg chg="addSp delSp modSp add mod modTransition setBg">
        <pc:chgData name="Asif Rehmani" userId="e3bc34669d675361" providerId="LiveId" clId="{740BFA73-D50A-49D6-9B87-B058B8F661A2}" dt="2019-12-10T20:15:22.732" v="183"/>
        <pc:sldMkLst>
          <pc:docMk/>
          <pc:sldMk cId="2238198579" sldId="1729"/>
        </pc:sldMkLst>
        <pc:spChg chg="mod">
          <ac:chgData name="Asif Rehmani" userId="e3bc34669d675361" providerId="LiveId" clId="{740BFA73-D50A-49D6-9B87-B058B8F661A2}" dt="2019-12-10T20:14:56.094" v="182" actId="26606"/>
          <ac:spMkLst>
            <pc:docMk/>
            <pc:sldMk cId="2238198579" sldId="1729"/>
            <ac:spMk id="2" creationId="{055487B4-4BB9-4426-BA2F-52164127E802}"/>
          </ac:spMkLst>
        </pc:spChg>
        <pc:spChg chg="del">
          <ac:chgData name="Asif Rehmani" userId="e3bc34669d675361" providerId="LiveId" clId="{740BFA73-D50A-49D6-9B87-B058B8F661A2}" dt="2019-12-10T20:14:41.437" v="180"/>
          <ac:spMkLst>
            <pc:docMk/>
            <pc:sldMk cId="2238198579" sldId="1729"/>
            <ac:spMk id="3" creationId="{65AD5791-05EE-4877-BBCD-1C80E430FB41}"/>
          </ac:spMkLst>
        </pc:spChg>
        <pc:spChg chg="add mod">
          <ac:chgData name="Asif Rehmani" userId="e3bc34669d675361" providerId="LiveId" clId="{740BFA73-D50A-49D6-9B87-B058B8F661A2}" dt="2019-12-10T20:14:56.094" v="182" actId="26606"/>
          <ac:spMkLst>
            <pc:docMk/>
            <pc:sldMk cId="2238198579" sldId="1729"/>
            <ac:spMk id="4" creationId="{B172564E-7E09-4822-BF39-CA8531D0F378}"/>
          </ac:spMkLst>
        </pc:spChg>
        <pc:spChg chg="add del">
          <ac:chgData name="Asif Rehmani" userId="e3bc34669d675361" providerId="LiveId" clId="{740BFA73-D50A-49D6-9B87-B058B8F661A2}" dt="2019-12-10T20:14:56.094" v="182" actId="26606"/>
          <ac:spMkLst>
            <pc:docMk/>
            <pc:sldMk cId="2238198579" sldId="1729"/>
            <ac:spMk id="9" creationId="{23962611-DFD5-4092-AAFD-559E3DFCE2C9}"/>
          </ac:spMkLst>
        </pc:spChg>
        <pc:spChg chg="add">
          <ac:chgData name="Asif Rehmani" userId="e3bc34669d675361" providerId="LiveId" clId="{740BFA73-D50A-49D6-9B87-B058B8F661A2}" dt="2019-12-10T20:14:56.094" v="182" actId="26606"/>
          <ac:spMkLst>
            <pc:docMk/>
            <pc:sldMk cId="2238198579" sldId="1729"/>
            <ac:spMk id="16" creationId="{86197D16-FE75-4A0E-A0C9-28C0F04A43DF}"/>
          </ac:spMkLst>
        </pc:spChg>
        <pc:picChg chg="add del">
          <ac:chgData name="Asif Rehmani" userId="e3bc34669d675361" providerId="LiveId" clId="{740BFA73-D50A-49D6-9B87-B058B8F661A2}" dt="2019-12-10T20:14:56.094" v="182" actId="26606"/>
          <ac:picMkLst>
            <pc:docMk/>
            <pc:sldMk cId="2238198579" sldId="1729"/>
            <ac:picMk id="11" creationId="{2270F1FA-0425-408F-9861-80BF5AFB276D}"/>
          </ac:picMkLst>
        </pc:picChg>
        <pc:picChg chg="add">
          <ac:chgData name="Asif Rehmani" userId="e3bc34669d675361" providerId="LiveId" clId="{740BFA73-D50A-49D6-9B87-B058B8F661A2}" dt="2019-12-10T20:14:56.094" v="182" actId="26606"/>
          <ac:picMkLst>
            <pc:docMk/>
            <pc:sldMk cId="2238198579" sldId="1729"/>
            <ac:picMk id="18" creationId="{FA8FCEC6-4B30-4FF2-8B32-504BEAEA3A16}"/>
          </ac:picMkLst>
        </pc:picChg>
      </pc:sldChg>
      <pc:sldChg chg="addSp delSp modSp add">
        <pc:chgData name="Asif Rehmani" userId="e3bc34669d675361" providerId="LiveId" clId="{740BFA73-D50A-49D6-9B87-B058B8F661A2}" dt="2019-12-10T23:03:56.326" v="324" actId="26606"/>
        <pc:sldMkLst>
          <pc:docMk/>
          <pc:sldMk cId="717064818" sldId="1730"/>
        </pc:sldMkLst>
        <pc:spChg chg="mod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2" creationId="{92C52314-B475-4213-84D1-33751335B849}"/>
          </ac:spMkLst>
        </pc:spChg>
        <pc:spChg chg="mod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4" creationId="{C1789376-E72D-470E-8FB6-4D2C4EAB5FD1}"/>
          </ac:spMkLst>
        </pc:spChg>
        <pc:spChg chg="del">
          <ac:chgData name="Asif Rehmani" userId="e3bc34669d675361" providerId="LiveId" clId="{740BFA73-D50A-49D6-9B87-B058B8F661A2}" dt="2019-12-10T20:21:55.232" v="250" actId="26606"/>
          <ac:spMkLst>
            <pc:docMk/>
            <pc:sldMk cId="717064818" sldId="1730"/>
            <ac:spMk id="9" creationId="{23962611-DFD5-4092-AAFD-559E3DFCE2C9}"/>
          </ac:spMkLst>
        </pc:spChg>
        <pc:spChg chg="add del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18" creationId="{2643BE6C-86B7-4AB9-91E8-9B5DB45AC8EA}"/>
          </ac:spMkLst>
        </pc:spChg>
        <pc:spChg chg="add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23" creationId="{C0B27210-D0CA-4654-B3E3-9ABB4F178EA1}"/>
          </ac:spMkLst>
        </pc:spChg>
        <pc:spChg chg="add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25" creationId="{1DB7C82F-AB7E-4F0C-B829-FA1B9C415180}"/>
          </ac:spMkLst>
        </pc:spChg>
        <pc:spChg chg="add">
          <ac:chgData name="Asif Rehmani" userId="e3bc34669d675361" providerId="LiveId" clId="{740BFA73-D50A-49D6-9B87-B058B8F661A2}" dt="2019-12-10T23:03:56.326" v="324" actId="26606"/>
          <ac:spMkLst>
            <pc:docMk/>
            <pc:sldMk cId="717064818" sldId="1730"/>
            <ac:spMk id="27" creationId="{70B66945-4967-4040-926D-DCA44313CDAB}"/>
          </ac:spMkLst>
        </pc:spChg>
        <pc:picChg chg="add del mod">
          <ac:chgData name="Asif Rehmani" userId="e3bc34669d675361" providerId="LiveId" clId="{740BFA73-D50A-49D6-9B87-B058B8F661A2}" dt="2019-12-10T23:03:40.339" v="322"/>
          <ac:picMkLst>
            <pc:docMk/>
            <pc:sldMk cId="717064818" sldId="1730"/>
            <ac:picMk id="6" creationId="{14E5F22A-CDE6-43A5-BA3F-CC9FB4BA433E}"/>
          </ac:picMkLst>
        </pc:picChg>
        <pc:picChg chg="add">
          <ac:chgData name="Asif Rehmani" userId="e3bc34669d675361" providerId="LiveId" clId="{740BFA73-D50A-49D6-9B87-B058B8F661A2}" dt="2019-12-10T23:03:45.494" v="323"/>
          <ac:picMkLst>
            <pc:docMk/>
            <pc:sldMk cId="717064818" sldId="1730"/>
            <ac:picMk id="7" creationId="{5521C6A0-FE52-4751-97A4-BFD2A47579FE}"/>
          </ac:picMkLst>
        </pc:picChg>
        <pc:picChg chg="del">
          <ac:chgData name="Asif Rehmani" userId="e3bc34669d675361" providerId="LiveId" clId="{740BFA73-D50A-49D6-9B87-B058B8F661A2}" dt="2019-12-10T20:21:55.232" v="250" actId="26606"/>
          <ac:picMkLst>
            <pc:docMk/>
            <pc:sldMk cId="717064818" sldId="1730"/>
            <ac:picMk id="11" creationId="{2270F1FA-0425-408F-9861-80BF5AFB276D}"/>
          </ac:picMkLst>
        </pc:picChg>
        <pc:picChg chg="add mod">
          <ac:chgData name="Asif Rehmani" userId="e3bc34669d675361" providerId="LiveId" clId="{740BFA73-D50A-49D6-9B87-B058B8F661A2}" dt="2019-12-10T23:03:56.326" v="324" actId="26606"/>
          <ac:picMkLst>
            <pc:docMk/>
            <pc:sldMk cId="717064818" sldId="1730"/>
            <ac:picMk id="15" creationId="{1D924F08-FADE-470D-B45B-4281716D64C3}"/>
          </ac:picMkLst>
        </pc:picChg>
      </pc:sldChg>
      <pc:sldChg chg="addSp delSp add del setBg delDesignElem">
        <pc:chgData name="Asif Rehmani" userId="e3bc34669d675361" providerId="LiveId" clId="{740BFA73-D50A-49D6-9B87-B058B8F661A2}" dt="2019-12-10T20:21:14.999" v="221"/>
        <pc:sldMkLst>
          <pc:docMk/>
          <pc:sldMk cId="2197012449" sldId="1730"/>
        </pc:sldMkLst>
        <pc:spChg chg="add del">
          <ac:chgData name="Asif Rehmani" userId="e3bc34669d675361" providerId="LiveId" clId="{740BFA73-D50A-49D6-9B87-B058B8F661A2}" dt="2019-12-10T20:21:14.999" v="221"/>
          <ac:spMkLst>
            <pc:docMk/>
            <pc:sldMk cId="2197012449" sldId="1730"/>
            <ac:spMk id="9" creationId="{23962611-DFD5-4092-AAFD-559E3DFCE2C9}"/>
          </ac:spMkLst>
        </pc:spChg>
        <pc:picChg chg="add del">
          <ac:chgData name="Asif Rehmani" userId="e3bc34669d675361" providerId="LiveId" clId="{740BFA73-D50A-49D6-9B87-B058B8F661A2}" dt="2019-12-10T20:21:14.999" v="221"/>
          <ac:picMkLst>
            <pc:docMk/>
            <pc:sldMk cId="2197012449" sldId="1730"/>
            <ac:picMk id="11" creationId="{2270F1FA-0425-408F-9861-80BF5AFB276D}"/>
          </ac:picMkLst>
        </pc:picChg>
      </pc:sldChg>
      <pc:sldChg chg="addSp delSp add del setBg delDesignElem">
        <pc:chgData name="Asif Rehmani" userId="e3bc34669d675361" providerId="LiveId" clId="{740BFA73-D50A-49D6-9B87-B058B8F661A2}" dt="2019-12-10T20:21:19.111" v="224"/>
        <pc:sldMkLst>
          <pc:docMk/>
          <pc:sldMk cId="2607465993" sldId="1730"/>
        </pc:sldMkLst>
        <pc:spChg chg="add del">
          <ac:chgData name="Asif Rehmani" userId="e3bc34669d675361" providerId="LiveId" clId="{740BFA73-D50A-49D6-9B87-B058B8F661A2}" dt="2019-12-10T20:21:19.111" v="224"/>
          <ac:spMkLst>
            <pc:docMk/>
            <pc:sldMk cId="2607465993" sldId="1730"/>
            <ac:spMk id="9" creationId="{23962611-DFD5-4092-AAFD-559E3DFCE2C9}"/>
          </ac:spMkLst>
        </pc:spChg>
        <pc:picChg chg="add del">
          <ac:chgData name="Asif Rehmani" userId="e3bc34669d675361" providerId="LiveId" clId="{740BFA73-D50A-49D6-9B87-B058B8F661A2}" dt="2019-12-10T20:21:19.111" v="224"/>
          <ac:picMkLst>
            <pc:docMk/>
            <pc:sldMk cId="2607465993" sldId="1730"/>
            <ac:picMk id="11" creationId="{2270F1FA-0425-408F-9861-80BF5AFB276D}"/>
          </ac:picMkLst>
        </pc:picChg>
      </pc:sldChg>
      <pc:sldChg chg="addSp delSp modSp add del mod ord modTransition delDesignElem modShow">
        <pc:chgData name="Asif Rehmani" userId="e3bc34669d675361" providerId="LiveId" clId="{740BFA73-D50A-49D6-9B87-B058B8F661A2}" dt="2019-12-11T20:06:21.851" v="1253" actId="47"/>
        <pc:sldMkLst>
          <pc:docMk/>
          <pc:sldMk cId="3365080394" sldId="1731"/>
        </pc:sldMkLst>
        <pc:spChg chg="mod">
          <ac:chgData name="Asif Rehmani" userId="e3bc34669d675361" providerId="LiveId" clId="{740BFA73-D50A-49D6-9B87-B058B8F661A2}" dt="2019-12-10T23:40:30.943" v="478" actId="5793"/>
          <ac:spMkLst>
            <pc:docMk/>
            <pc:sldMk cId="3365080394" sldId="1731"/>
            <ac:spMk id="2" creationId="{00000000-0000-0000-0000-000000000000}"/>
          </ac:spMkLst>
        </pc:spChg>
        <pc:spChg chg="add mod">
          <ac:chgData name="Asif Rehmani" userId="e3bc34669d675361" providerId="LiveId" clId="{740BFA73-D50A-49D6-9B87-B058B8F661A2}" dt="2019-12-10T23:40:14.825" v="464" actId="26606"/>
          <ac:spMkLst>
            <pc:docMk/>
            <pc:sldMk cId="3365080394" sldId="1731"/>
            <ac:spMk id="3" creationId="{86BFFC17-BBC0-4CEE-980F-41C418864D11}"/>
          </ac:spMkLst>
        </pc:spChg>
        <pc:spChg chg="del">
          <ac:chgData name="Asif Rehmani" userId="e3bc34669d675361" providerId="LiveId" clId="{740BFA73-D50A-49D6-9B87-B058B8F661A2}" dt="2019-12-10T23:40:06.346" v="463"/>
          <ac:spMkLst>
            <pc:docMk/>
            <pc:sldMk cId="3365080394" sldId="1731"/>
            <ac:spMk id="4" creationId="{00000000-0000-0000-0000-000000000000}"/>
          </ac:spMkLst>
        </pc:spChg>
        <pc:spChg chg="add">
          <ac:chgData name="Asif Rehmani" userId="e3bc34669d675361" providerId="LiveId" clId="{740BFA73-D50A-49D6-9B87-B058B8F661A2}" dt="2019-12-10T23:40:14.825" v="464" actId="26606"/>
          <ac:spMkLst>
            <pc:docMk/>
            <pc:sldMk cId="3365080394" sldId="1731"/>
            <ac:spMk id="8" creationId="{86197D16-FE75-4A0E-A0C9-28C0F04A43DF}"/>
          </ac:spMkLst>
        </pc:spChg>
        <pc:spChg chg="del">
          <ac:chgData name="Asif Rehmani" userId="e3bc34669d675361" providerId="LiveId" clId="{740BFA73-D50A-49D6-9B87-B058B8F661A2}" dt="2019-12-10T23:40:06.346" v="463"/>
          <ac:spMkLst>
            <pc:docMk/>
            <pc:sldMk cId="3365080394" sldId="1731"/>
            <ac:spMk id="9" creationId="{23962611-DFD5-4092-AAFD-559E3DFCE2C9}"/>
          </ac:spMkLst>
        </pc:spChg>
        <pc:picChg chg="add">
          <ac:chgData name="Asif Rehmani" userId="e3bc34669d675361" providerId="LiveId" clId="{740BFA73-D50A-49D6-9B87-B058B8F661A2}" dt="2019-12-10T23:40:14.825" v="464" actId="26606"/>
          <ac:picMkLst>
            <pc:docMk/>
            <pc:sldMk cId="3365080394" sldId="1731"/>
            <ac:picMk id="10" creationId="{FA8FCEC6-4B30-4FF2-8B32-504BEAEA3A16}"/>
          </ac:picMkLst>
        </pc:picChg>
        <pc:picChg chg="del">
          <ac:chgData name="Asif Rehmani" userId="e3bc34669d675361" providerId="LiveId" clId="{740BFA73-D50A-49D6-9B87-B058B8F661A2}" dt="2019-12-10T23:40:06.346" v="463"/>
          <ac:picMkLst>
            <pc:docMk/>
            <pc:sldMk cId="3365080394" sldId="1731"/>
            <ac:picMk id="11" creationId="{2270F1FA-0425-408F-9861-80BF5AFB276D}"/>
          </ac:picMkLst>
        </pc:picChg>
      </pc:sldChg>
      <pc:sldChg chg="addSp delSp add del setBg delDesignElem">
        <pc:chgData name="Asif Rehmani" userId="e3bc34669d675361" providerId="LiveId" clId="{740BFA73-D50A-49D6-9B87-B058B8F661A2}" dt="2019-12-10T23:39:32.208" v="410"/>
        <pc:sldMkLst>
          <pc:docMk/>
          <pc:sldMk cId="3908917294" sldId="1731"/>
        </pc:sldMkLst>
        <pc:spChg chg="add del">
          <ac:chgData name="Asif Rehmani" userId="e3bc34669d675361" providerId="LiveId" clId="{740BFA73-D50A-49D6-9B87-B058B8F661A2}" dt="2019-12-10T23:39:32.208" v="410"/>
          <ac:spMkLst>
            <pc:docMk/>
            <pc:sldMk cId="3908917294" sldId="1731"/>
            <ac:spMk id="9" creationId="{23962611-DFD5-4092-AAFD-559E3DFCE2C9}"/>
          </ac:spMkLst>
        </pc:spChg>
        <pc:picChg chg="add del">
          <ac:chgData name="Asif Rehmani" userId="e3bc34669d675361" providerId="LiveId" clId="{740BFA73-D50A-49D6-9B87-B058B8F661A2}" dt="2019-12-10T23:39:32.208" v="410"/>
          <ac:picMkLst>
            <pc:docMk/>
            <pc:sldMk cId="3908917294" sldId="1731"/>
            <ac:picMk id="11" creationId="{2270F1FA-0425-408F-9861-80BF5AFB276D}"/>
          </ac:picMkLst>
        </pc:picChg>
      </pc:sldChg>
      <pc:sldMasterChg chg="delSldLayout">
        <pc:chgData name="Asif Rehmani" userId="e3bc34669d675361" providerId="LiveId" clId="{740BFA73-D50A-49D6-9B87-B058B8F661A2}" dt="2019-12-10T23:10:07.532" v="400" actId="47"/>
        <pc:sldMasterMkLst>
          <pc:docMk/>
          <pc:sldMasterMk cId="1378360692" sldId="2147483667"/>
        </pc:sldMasterMkLst>
        <pc:sldLayoutChg chg="del">
          <pc:chgData name="Asif Rehmani" userId="e3bc34669d675361" providerId="LiveId" clId="{740BFA73-D50A-49D6-9B87-B058B8F661A2}" dt="2019-12-10T23:10:07.532" v="400" actId="47"/>
          <pc:sldLayoutMkLst>
            <pc:docMk/>
            <pc:sldMasterMk cId="1378360692" sldId="2147483667"/>
            <pc:sldLayoutMk cId="2140263908" sldId="214748368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5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image" Target="../media/image89.svg"/><Relationship Id="rId16" Type="http://schemas.openxmlformats.org/officeDocument/2006/relationships/image" Target="../media/image65.svg"/><Relationship Id="rId1" Type="http://schemas.openxmlformats.org/officeDocument/2006/relationships/image" Target="../media/image88.png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64.png"/><Relationship Id="rId10" Type="http://schemas.openxmlformats.org/officeDocument/2006/relationships/image" Target="../media/image95.svg"/><Relationship Id="rId4" Type="http://schemas.openxmlformats.org/officeDocument/2006/relationships/image" Target="../media/image54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svg"/><Relationship Id="rId1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9.png"/><Relationship Id="rId4" Type="http://schemas.openxmlformats.org/officeDocument/2006/relationships/image" Target="../media/image5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5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image" Target="../media/image89.svg"/><Relationship Id="rId16" Type="http://schemas.openxmlformats.org/officeDocument/2006/relationships/image" Target="../media/image65.svg"/><Relationship Id="rId1" Type="http://schemas.openxmlformats.org/officeDocument/2006/relationships/image" Target="../media/image88.png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64.png"/><Relationship Id="rId10" Type="http://schemas.openxmlformats.org/officeDocument/2006/relationships/image" Target="../media/image95.svg"/><Relationship Id="rId4" Type="http://schemas.openxmlformats.org/officeDocument/2006/relationships/image" Target="../media/image54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233829-6585-45E7-863C-2F9F9E9F5F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2A22256-C712-48E1-98E8-E059CD3BDA97}">
      <dgm:prSet/>
      <dgm:spPr/>
      <dgm:t>
        <a:bodyPr/>
        <a:lstStyle/>
        <a:p>
          <a:r>
            <a:rPr lang="en-US" b="1" dirty="0"/>
            <a:t>Name</a:t>
          </a:r>
          <a:r>
            <a:rPr lang="en-US" dirty="0"/>
            <a:t>: </a:t>
          </a:r>
        </a:p>
        <a:p>
          <a:r>
            <a:rPr lang="en-US" dirty="0"/>
            <a:t>Contoso corporation</a:t>
          </a:r>
        </a:p>
      </dgm:t>
    </dgm:pt>
    <dgm:pt modelId="{9148A3D7-94B7-4824-947F-8FD7229BFE2F}" type="parTrans" cxnId="{13512C2D-1F50-46DC-BEA7-58F54E97CCF7}">
      <dgm:prSet/>
      <dgm:spPr/>
      <dgm:t>
        <a:bodyPr/>
        <a:lstStyle/>
        <a:p>
          <a:endParaRPr lang="en-US"/>
        </a:p>
      </dgm:t>
    </dgm:pt>
    <dgm:pt modelId="{4E23DABC-D4C2-4BFC-ACB8-CD427836619C}" type="sibTrans" cxnId="{13512C2D-1F50-46DC-BEA7-58F54E97CCF7}">
      <dgm:prSet/>
      <dgm:spPr/>
      <dgm:t>
        <a:bodyPr/>
        <a:lstStyle/>
        <a:p>
          <a:endParaRPr lang="en-US"/>
        </a:p>
      </dgm:t>
    </dgm:pt>
    <dgm:pt modelId="{EF86760B-D1A4-4F6A-A58A-2215C854B086}">
      <dgm:prSet/>
      <dgm:spPr/>
      <dgm:t>
        <a:bodyPr/>
        <a:lstStyle/>
        <a:p>
          <a:r>
            <a:rPr lang="en-US" b="1" dirty="0"/>
            <a:t>Business</a:t>
          </a:r>
          <a:r>
            <a:rPr lang="en-US" dirty="0"/>
            <a:t>: </a:t>
          </a:r>
        </a:p>
        <a:p>
          <a:r>
            <a:rPr lang="en-US" dirty="0"/>
            <a:t>Change Management Consulting</a:t>
          </a:r>
        </a:p>
      </dgm:t>
    </dgm:pt>
    <dgm:pt modelId="{36603300-C9C1-42F7-A6BC-8C0ED9810F3D}" type="parTrans" cxnId="{E21F62F4-4C2B-49B9-8FF4-3976CCCFB582}">
      <dgm:prSet/>
      <dgm:spPr/>
      <dgm:t>
        <a:bodyPr/>
        <a:lstStyle/>
        <a:p>
          <a:endParaRPr lang="en-US"/>
        </a:p>
      </dgm:t>
    </dgm:pt>
    <dgm:pt modelId="{DF128A91-F727-4DDD-9308-463A4A529293}" type="sibTrans" cxnId="{E21F62F4-4C2B-49B9-8FF4-3976CCCFB582}">
      <dgm:prSet/>
      <dgm:spPr/>
      <dgm:t>
        <a:bodyPr/>
        <a:lstStyle/>
        <a:p>
          <a:endParaRPr lang="en-US"/>
        </a:p>
      </dgm:t>
    </dgm:pt>
    <dgm:pt modelId="{66AC5962-4D0D-420A-AD25-07104433C1C8}">
      <dgm:prSet/>
      <dgm:spPr/>
      <dgm:t>
        <a:bodyPr/>
        <a:lstStyle/>
        <a:p>
          <a:r>
            <a:rPr lang="en-US" b="1" dirty="0"/>
            <a:t>Employee count</a:t>
          </a:r>
          <a:r>
            <a:rPr lang="en-US" dirty="0"/>
            <a:t>: </a:t>
          </a:r>
        </a:p>
        <a:p>
          <a:r>
            <a:rPr lang="en-US" dirty="0"/>
            <a:t>150</a:t>
          </a:r>
        </a:p>
      </dgm:t>
    </dgm:pt>
    <dgm:pt modelId="{96267675-607E-49AA-9770-B7287CBFB765}" type="parTrans" cxnId="{552C53A8-FD69-4ADF-9AFB-5B0D8A8AEAA9}">
      <dgm:prSet/>
      <dgm:spPr/>
      <dgm:t>
        <a:bodyPr/>
        <a:lstStyle/>
        <a:p>
          <a:endParaRPr lang="en-US"/>
        </a:p>
      </dgm:t>
    </dgm:pt>
    <dgm:pt modelId="{32C1EB17-104A-499A-8E8A-9B0322705130}" type="sibTrans" cxnId="{552C53A8-FD69-4ADF-9AFB-5B0D8A8AEAA9}">
      <dgm:prSet/>
      <dgm:spPr/>
      <dgm:t>
        <a:bodyPr/>
        <a:lstStyle/>
        <a:p>
          <a:endParaRPr lang="en-US"/>
        </a:p>
      </dgm:t>
    </dgm:pt>
    <dgm:pt modelId="{3760FDA1-186D-41D7-A57C-42E2BD87DA24}" type="pres">
      <dgm:prSet presAssocID="{3B233829-6585-45E7-863C-2F9F9E9F5F8D}" presName="root" presStyleCnt="0">
        <dgm:presLayoutVars>
          <dgm:dir/>
          <dgm:resizeHandles val="exact"/>
        </dgm:presLayoutVars>
      </dgm:prSet>
      <dgm:spPr/>
    </dgm:pt>
    <dgm:pt modelId="{D62EF329-D272-4D16-B3B5-E5A9F5C9943C}" type="pres">
      <dgm:prSet presAssocID="{12A22256-C712-48E1-98E8-E059CD3BDA97}" presName="compNode" presStyleCnt="0"/>
      <dgm:spPr/>
    </dgm:pt>
    <dgm:pt modelId="{ECE018A5-0EC1-4878-AE63-5933843ABC91}" type="pres">
      <dgm:prSet presAssocID="{12A22256-C712-48E1-98E8-E059CD3BDA97}" presName="bgRect" presStyleLbl="bgShp" presStyleIdx="0" presStyleCnt="3"/>
      <dgm:spPr/>
    </dgm:pt>
    <dgm:pt modelId="{69D5F4A7-3790-4F74-B9C1-0CDB1CBE8D90}" type="pres">
      <dgm:prSet presAssocID="{12A22256-C712-48E1-98E8-E059CD3BDA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EC8E815-DBC5-4B1B-B5D3-0164EA5737FC}" type="pres">
      <dgm:prSet presAssocID="{12A22256-C712-48E1-98E8-E059CD3BDA97}" presName="spaceRect" presStyleCnt="0"/>
      <dgm:spPr/>
    </dgm:pt>
    <dgm:pt modelId="{44B8DCE4-1433-4DB8-A97A-87FD5EF84885}" type="pres">
      <dgm:prSet presAssocID="{12A22256-C712-48E1-98E8-E059CD3BDA97}" presName="parTx" presStyleLbl="revTx" presStyleIdx="0" presStyleCnt="3">
        <dgm:presLayoutVars>
          <dgm:chMax val="0"/>
          <dgm:chPref val="0"/>
        </dgm:presLayoutVars>
      </dgm:prSet>
      <dgm:spPr/>
    </dgm:pt>
    <dgm:pt modelId="{0BE91D49-0741-41E8-B0E3-C3ED1874CB7A}" type="pres">
      <dgm:prSet presAssocID="{4E23DABC-D4C2-4BFC-ACB8-CD427836619C}" presName="sibTrans" presStyleCnt="0"/>
      <dgm:spPr/>
    </dgm:pt>
    <dgm:pt modelId="{72064D19-F979-4E10-8A90-73BD3B648B16}" type="pres">
      <dgm:prSet presAssocID="{EF86760B-D1A4-4F6A-A58A-2215C854B086}" presName="compNode" presStyleCnt="0"/>
      <dgm:spPr/>
    </dgm:pt>
    <dgm:pt modelId="{C76B20DF-461A-4E9D-B407-5B9E8BED12AA}" type="pres">
      <dgm:prSet presAssocID="{EF86760B-D1A4-4F6A-A58A-2215C854B086}" presName="bgRect" presStyleLbl="bgShp" presStyleIdx="1" presStyleCnt="3"/>
      <dgm:spPr/>
    </dgm:pt>
    <dgm:pt modelId="{0B111B09-17A0-4734-B1CD-E9C71D91FD99}" type="pres">
      <dgm:prSet presAssocID="{EF86760B-D1A4-4F6A-A58A-2215C854B0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9F333FE-92F2-4FD0-9D0F-97B0EEDA55C6}" type="pres">
      <dgm:prSet presAssocID="{EF86760B-D1A4-4F6A-A58A-2215C854B086}" presName="spaceRect" presStyleCnt="0"/>
      <dgm:spPr/>
    </dgm:pt>
    <dgm:pt modelId="{90FF2864-C508-46A4-81A7-A1459D741F18}" type="pres">
      <dgm:prSet presAssocID="{EF86760B-D1A4-4F6A-A58A-2215C854B086}" presName="parTx" presStyleLbl="revTx" presStyleIdx="1" presStyleCnt="3">
        <dgm:presLayoutVars>
          <dgm:chMax val="0"/>
          <dgm:chPref val="0"/>
        </dgm:presLayoutVars>
      </dgm:prSet>
      <dgm:spPr/>
    </dgm:pt>
    <dgm:pt modelId="{8451A434-4275-4540-9F0A-8B6B1B56970D}" type="pres">
      <dgm:prSet presAssocID="{DF128A91-F727-4DDD-9308-463A4A529293}" presName="sibTrans" presStyleCnt="0"/>
      <dgm:spPr/>
    </dgm:pt>
    <dgm:pt modelId="{77646D3D-4125-46B3-8C68-4966B0AC8FDB}" type="pres">
      <dgm:prSet presAssocID="{66AC5962-4D0D-420A-AD25-07104433C1C8}" presName="compNode" presStyleCnt="0"/>
      <dgm:spPr/>
    </dgm:pt>
    <dgm:pt modelId="{E0552D13-5887-4F6F-BE5F-52216D9D4D40}" type="pres">
      <dgm:prSet presAssocID="{66AC5962-4D0D-420A-AD25-07104433C1C8}" presName="bgRect" presStyleLbl="bgShp" presStyleIdx="2" presStyleCnt="3"/>
      <dgm:spPr/>
    </dgm:pt>
    <dgm:pt modelId="{68382755-6C6C-468A-A280-65DE08CA8B20}" type="pres">
      <dgm:prSet presAssocID="{66AC5962-4D0D-420A-AD25-07104433C1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5"/>
        </a:ext>
      </dgm:extLst>
    </dgm:pt>
    <dgm:pt modelId="{87802A08-D8F5-4207-8AA3-C438C0C9B12B}" type="pres">
      <dgm:prSet presAssocID="{66AC5962-4D0D-420A-AD25-07104433C1C8}" presName="spaceRect" presStyleCnt="0"/>
      <dgm:spPr/>
    </dgm:pt>
    <dgm:pt modelId="{FE7DF9D8-AAF0-4A78-8043-AF82AEF2ED4A}" type="pres">
      <dgm:prSet presAssocID="{66AC5962-4D0D-420A-AD25-07104433C1C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512C2D-1F50-46DC-BEA7-58F54E97CCF7}" srcId="{3B233829-6585-45E7-863C-2F9F9E9F5F8D}" destId="{12A22256-C712-48E1-98E8-E059CD3BDA97}" srcOrd="0" destOrd="0" parTransId="{9148A3D7-94B7-4824-947F-8FD7229BFE2F}" sibTransId="{4E23DABC-D4C2-4BFC-ACB8-CD427836619C}"/>
    <dgm:cxn modelId="{AD956B61-5D9F-442D-B8AF-54ADD5104E94}" type="presOf" srcId="{12A22256-C712-48E1-98E8-E059CD3BDA97}" destId="{44B8DCE4-1433-4DB8-A97A-87FD5EF84885}" srcOrd="0" destOrd="0" presId="urn:microsoft.com/office/officeart/2018/2/layout/IconVerticalSolidList"/>
    <dgm:cxn modelId="{7E743A76-BB7D-46CC-B2A0-6F52236273D8}" type="presOf" srcId="{3B233829-6585-45E7-863C-2F9F9E9F5F8D}" destId="{3760FDA1-186D-41D7-A57C-42E2BD87DA24}" srcOrd="0" destOrd="0" presId="urn:microsoft.com/office/officeart/2018/2/layout/IconVerticalSolidList"/>
    <dgm:cxn modelId="{552C53A8-FD69-4ADF-9AFB-5B0D8A8AEAA9}" srcId="{3B233829-6585-45E7-863C-2F9F9E9F5F8D}" destId="{66AC5962-4D0D-420A-AD25-07104433C1C8}" srcOrd="2" destOrd="0" parTransId="{96267675-607E-49AA-9770-B7287CBFB765}" sibTransId="{32C1EB17-104A-499A-8E8A-9B0322705130}"/>
    <dgm:cxn modelId="{F83053AB-A530-4F0F-B5B0-EC0EFFB5EBAE}" type="presOf" srcId="{66AC5962-4D0D-420A-AD25-07104433C1C8}" destId="{FE7DF9D8-AAF0-4A78-8043-AF82AEF2ED4A}" srcOrd="0" destOrd="0" presId="urn:microsoft.com/office/officeart/2018/2/layout/IconVerticalSolidList"/>
    <dgm:cxn modelId="{3255C7C8-E0E2-416B-B463-0C722F97E29F}" type="presOf" srcId="{EF86760B-D1A4-4F6A-A58A-2215C854B086}" destId="{90FF2864-C508-46A4-81A7-A1459D741F18}" srcOrd="0" destOrd="0" presId="urn:microsoft.com/office/officeart/2018/2/layout/IconVerticalSolidList"/>
    <dgm:cxn modelId="{E21F62F4-4C2B-49B9-8FF4-3976CCCFB582}" srcId="{3B233829-6585-45E7-863C-2F9F9E9F5F8D}" destId="{EF86760B-D1A4-4F6A-A58A-2215C854B086}" srcOrd="1" destOrd="0" parTransId="{36603300-C9C1-42F7-A6BC-8C0ED9810F3D}" sibTransId="{DF128A91-F727-4DDD-9308-463A4A529293}"/>
    <dgm:cxn modelId="{A1E8A2B4-50D1-4103-91DA-2029E815D472}" type="presParOf" srcId="{3760FDA1-186D-41D7-A57C-42E2BD87DA24}" destId="{D62EF329-D272-4D16-B3B5-E5A9F5C9943C}" srcOrd="0" destOrd="0" presId="urn:microsoft.com/office/officeart/2018/2/layout/IconVerticalSolidList"/>
    <dgm:cxn modelId="{99C7557C-E212-4FB9-9992-2944D05A2265}" type="presParOf" srcId="{D62EF329-D272-4D16-B3B5-E5A9F5C9943C}" destId="{ECE018A5-0EC1-4878-AE63-5933843ABC91}" srcOrd="0" destOrd="0" presId="urn:microsoft.com/office/officeart/2018/2/layout/IconVerticalSolidList"/>
    <dgm:cxn modelId="{BCB8A8ED-2FC4-4D1A-BB42-848CA535C987}" type="presParOf" srcId="{D62EF329-D272-4D16-B3B5-E5A9F5C9943C}" destId="{69D5F4A7-3790-4F74-B9C1-0CDB1CBE8D90}" srcOrd="1" destOrd="0" presId="urn:microsoft.com/office/officeart/2018/2/layout/IconVerticalSolidList"/>
    <dgm:cxn modelId="{370733E5-EF49-42D3-BAF9-CE0552919C75}" type="presParOf" srcId="{D62EF329-D272-4D16-B3B5-E5A9F5C9943C}" destId="{EEC8E815-DBC5-4B1B-B5D3-0164EA5737FC}" srcOrd="2" destOrd="0" presId="urn:microsoft.com/office/officeart/2018/2/layout/IconVerticalSolidList"/>
    <dgm:cxn modelId="{355DFE2B-F74B-49EF-85E2-73D387D040E9}" type="presParOf" srcId="{D62EF329-D272-4D16-B3B5-E5A9F5C9943C}" destId="{44B8DCE4-1433-4DB8-A97A-87FD5EF84885}" srcOrd="3" destOrd="0" presId="urn:microsoft.com/office/officeart/2018/2/layout/IconVerticalSolidList"/>
    <dgm:cxn modelId="{82F68757-59F1-4E40-82FD-A8CAB77783F9}" type="presParOf" srcId="{3760FDA1-186D-41D7-A57C-42E2BD87DA24}" destId="{0BE91D49-0741-41E8-B0E3-C3ED1874CB7A}" srcOrd="1" destOrd="0" presId="urn:microsoft.com/office/officeart/2018/2/layout/IconVerticalSolidList"/>
    <dgm:cxn modelId="{F6996174-BF01-4BC9-A465-4E233911F62A}" type="presParOf" srcId="{3760FDA1-186D-41D7-A57C-42E2BD87DA24}" destId="{72064D19-F979-4E10-8A90-73BD3B648B16}" srcOrd="2" destOrd="0" presId="urn:microsoft.com/office/officeart/2018/2/layout/IconVerticalSolidList"/>
    <dgm:cxn modelId="{7D5DF78D-CB99-43AA-9CF8-F66BA40689DA}" type="presParOf" srcId="{72064D19-F979-4E10-8A90-73BD3B648B16}" destId="{C76B20DF-461A-4E9D-B407-5B9E8BED12AA}" srcOrd="0" destOrd="0" presId="urn:microsoft.com/office/officeart/2018/2/layout/IconVerticalSolidList"/>
    <dgm:cxn modelId="{CD00CF85-0A61-4370-B9AC-4DEBF7A37840}" type="presParOf" srcId="{72064D19-F979-4E10-8A90-73BD3B648B16}" destId="{0B111B09-17A0-4734-B1CD-E9C71D91FD99}" srcOrd="1" destOrd="0" presId="urn:microsoft.com/office/officeart/2018/2/layout/IconVerticalSolidList"/>
    <dgm:cxn modelId="{839F1A58-C4A0-4495-A89E-B6C622FF9FE0}" type="presParOf" srcId="{72064D19-F979-4E10-8A90-73BD3B648B16}" destId="{F9F333FE-92F2-4FD0-9D0F-97B0EEDA55C6}" srcOrd="2" destOrd="0" presId="urn:microsoft.com/office/officeart/2018/2/layout/IconVerticalSolidList"/>
    <dgm:cxn modelId="{37F3EE63-F401-4E66-B88C-123EA66EA6A6}" type="presParOf" srcId="{72064D19-F979-4E10-8A90-73BD3B648B16}" destId="{90FF2864-C508-46A4-81A7-A1459D741F18}" srcOrd="3" destOrd="0" presId="urn:microsoft.com/office/officeart/2018/2/layout/IconVerticalSolidList"/>
    <dgm:cxn modelId="{D39D21E1-242D-4E55-8EED-E1D4DEB19994}" type="presParOf" srcId="{3760FDA1-186D-41D7-A57C-42E2BD87DA24}" destId="{8451A434-4275-4540-9F0A-8B6B1B56970D}" srcOrd="3" destOrd="0" presId="urn:microsoft.com/office/officeart/2018/2/layout/IconVerticalSolidList"/>
    <dgm:cxn modelId="{F34BB5E7-A3CC-43D2-A854-FD16AC6C9A77}" type="presParOf" srcId="{3760FDA1-186D-41D7-A57C-42E2BD87DA24}" destId="{77646D3D-4125-46B3-8C68-4966B0AC8FDB}" srcOrd="4" destOrd="0" presId="urn:microsoft.com/office/officeart/2018/2/layout/IconVerticalSolidList"/>
    <dgm:cxn modelId="{9624969C-4A4F-468B-A486-F0B82A6192BD}" type="presParOf" srcId="{77646D3D-4125-46B3-8C68-4966B0AC8FDB}" destId="{E0552D13-5887-4F6F-BE5F-52216D9D4D40}" srcOrd="0" destOrd="0" presId="urn:microsoft.com/office/officeart/2018/2/layout/IconVerticalSolidList"/>
    <dgm:cxn modelId="{5CC73649-8E73-4F3A-9031-DB42A545B04E}" type="presParOf" srcId="{77646D3D-4125-46B3-8C68-4966B0AC8FDB}" destId="{68382755-6C6C-468A-A280-65DE08CA8B20}" srcOrd="1" destOrd="0" presId="urn:microsoft.com/office/officeart/2018/2/layout/IconVerticalSolidList"/>
    <dgm:cxn modelId="{06E28D54-7C1C-4230-B3BE-74BD131EE3CF}" type="presParOf" srcId="{77646D3D-4125-46B3-8C68-4966B0AC8FDB}" destId="{87802A08-D8F5-4207-8AA3-C438C0C9B12B}" srcOrd="2" destOrd="0" presId="urn:microsoft.com/office/officeart/2018/2/layout/IconVerticalSolidList"/>
    <dgm:cxn modelId="{95664CE2-347A-494A-A45A-2150F9293422}" type="presParOf" srcId="{77646D3D-4125-46B3-8C68-4966B0AC8FDB}" destId="{FE7DF9D8-AAF0-4A78-8043-AF82AEF2ED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31E658-8590-4554-B592-4DFD48B9CC5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93F1C46-3605-459F-AFF4-DD444A530C1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Communications</a:t>
          </a:r>
          <a:r>
            <a:rPr lang="en-US" dirty="0"/>
            <a:t>: Email &amp; Chat</a:t>
          </a:r>
        </a:p>
      </dgm:t>
    </dgm:pt>
    <dgm:pt modelId="{30D30D9B-715D-419D-8E39-16D2AFB9AE37}" type="parTrans" cxnId="{989E07D4-9C48-4197-A0D2-F4BEBC40438B}">
      <dgm:prSet/>
      <dgm:spPr/>
      <dgm:t>
        <a:bodyPr/>
        <a:lstStyle/>
        <a:p>
          <a:endParaRPr lang="en-US"/>
        </a:p>
      </dgm:t>
    </dgm:pt>
    <dgm:pt modelId="{53E2BAA5-0FFC-459A-BA78-4B67C7C74842}" type="sibTrans" cxnId="{989E07D4-9C48-4197-A0D2-F4BEBC40438B}">
      <dgm:prSet/>
      <dgm:spPr/>
      <dgm:t>
        <a:bodyPr/>
        <a:lstStyle/>
        <a:p>
          <a:endParaRPr lang="en-US"/>
        </a:p>
      </dgm:t>
    </dgm:pt>
    <dgm:pt modelId="{F105FC2F-041B-4694-A791-044300A75C4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Document Types</a:t>
          </a:r>
          <a:r>
            <a:rPr lang="en-US" dirty="0"/>
            <a:t>: Word processing, Spreadsheets</a:t>
          </a:r>
        </a:p>
      </dgm:t>
    </dgm:pt>
    <dgm:pt modelId="{240AB1EE-AF74-4ED2-B727-D137445C9E3C}" type="parTrans" cxnId="{CC407073-FCB1-467A-81F5-4C0B07D8052E}">
      <dgm:prSet/>
      <dgm:spPr/>
      <dgm:t>
        <a:bodyPr/>
        <a:lstStyle/>
        <a:p>
          <a:endParaRPr lang="en-US"/>
        </a:p>
      </dgm:t>
    </dgm:pt>
    <dgm:pt modelId="{534DBD37-F435-42C6-92AB-B7F96E65D670}" type="sibTrans" cxnId="{CC407073-FCB1-467A-81F5-4C0B07D8052E}">
      <dgm:prSet/>
      <dgm:spPr/>
      <dgm:t>
        <a:bodyPr/>
        <a:lstStyle/>
        <a:p>
          <a:endParaRPr lang="en-US"/>
        </a:p>
      </dgm:t>
    </dgm:pt>
    <dgm:pt modelId="{37C6F4F1-48E0-46E5-934E-F258D9C6783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Document Management</a:t>
          </a:r>
          <a:r>
            <a:rPr lang="en-US" dirty="0"/>
            <a:t>: Storage, Easy Access, Sharing</a:t>
          </a:r>
        </a:p>
      </dgm:t>
    </dgm:pt>
    <dgm:pt modelId="{2B0FDBA9-91CA-420D-83D0-A276A8F7C3F9}" type="parTrans" cxnId="{39A492D2-C0D5-45D1-856F-DBB275EA763D}">
      <dgm:prSet/>
      <dgm:spPr/>
      <dgm:t>
        <a:bodyPr/>
        <a:lstStyle/>
        <a:p>
          <a:endParaRPr lang="en-US"/>
        </a:p>
      </dgm:t>
    </dgm:pt>
    <dgm:pt modelId="{EC1F4194-5995-4FEC-AB01-737DCA86CB6A}" type="sibTrans" cxnId="{39A492D2-C0D5-45D1-856F-DBB275EA763D}">
      <dgm:prSet/>
      <dgm:spPr/>
      <dgm:t>
        <a:bodyPr/>
        <a:lstStyle/>
        <a:p>
          <a:endParaRPr lang="en-US"/>
        </a:p>
      </dgm:t>
    </dgm:pt>
    <dgm:pt modelId="{83630E0A-4BA1-47D5-8FFB-767DA1D2C77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Internal company website</a:t>
          </a:r>
          <a:r>
            <a:rPr lang="en-US" dirty="0"/>
            <a:t> for company wide communications</a:t>
          </a:r>
        </a:p>
      </dgm:t>
    </dgm:pt>
    <dgm:pt modelId="{20C132C2-013F-4013-B30C-FBAC6AE43702}" type="parTrans" cxnId="{7F47559E-BF40-4316-A28D-961A1CA529E5}">
      <dgm:prSet/>
      <dgm:spPr/>
      <dgm:t>
        <a:bodyPr/>
        <a:lstStyle/>
        <a:p>
          <a:endParaRPr lang="en-US"/>
        </a:p>
      </dgm:t>
    </dgm:pt>
    <dgm:pt modelId="{EC44579E-BF18-420F-AF8B-4A284785E155}" type="sibTrans" cxnId="{7F47559E-BF40-4316-A28D-961A1CA529E5}">
      <dgm:prSet/>
      <dgm:spPr/>
      <dgm:t>
        <a:bodyPr/>
        <a:lstStyle/>
        <a:p>
          <a:endParaRPr lang="en-US"/>
        </a:p>
      </dgm:t>
    </dgm:pt>
    <dgm:pt modelId="{6C92251C-763F-4909-AB4E-45B39B737C1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Consulting tracker </a:t>
          </a:r>
          <a:r>
            <a:rPr lang="en-US" dirty="0"/>
            <a:t>application</a:t>
          </a:r>
        </a:p>
      </dgm:t>
    </dgm:pt>
    <dgm:pt modelId="{C6AABE06-50D9-49A2-8090-79A2B36E093B}" type="parTrans" cxnId="{DB9ED217-8881-48EE-8645-E618A9A8AB6C}">
      <dgm:prSet/>
      <dgm:spPr/>
      <dgm:t>
        <a:bodyPr/>
        <a:lstStyle/>
        <a:p>
          <a:endParaRPr lang="en-US"/>
        </a:p>
      </dgm:t>
    </dgm:pt>
    <dgm:pt modelId="{82752144-C924-47C3-BAD7-23A4FBF3D6FA}" type="sibTrans" cxnId="{DB9ED217-8881-48EE-8645-E618A9A8AB6C}">
      <dgm:prSet/>
      <dgm:spPr/>
      <dgm:t>
        <a:bodyPr/>
        <a:lstStyle/>
        <a:p>
          <a:endParaRPr lang="en-US"/>
        </a:p>
      </dgm:t>
    </dgm:pt>
    <dgm:pt modelId="{47378BC0-A783-49B4-9A66-3EA080FE07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Project </a:t>
          </a:r>
          <a:r>
            <a:rPr lang="en-US" b="1" dirty="0"/>
            <a:t>tasks tracking </a:t>
          </a:r>
          <a:r>
            <a:rPr lang="en-US" dirty="0"/>
            <a:t>application</a:t>
          </a:r>
        </a:p>
      </dgm:t>
    </dgm:pt>
    <dgm:pt modelId="{17B6B6CB-3C5B-4E0A-A552-C755382BDD79}" type="parTrans" cxnId="{FDA93415-D669-4D8A-B094-979D67DA7E66}">
      <dgm:prSet/>
      <dgm:spPr/>
      <dgm:t>
        <a:bodyPr/>
        <a:lstStyle/>
        <a:p>
          <a:endParaRPr lang="en-US"/>
        </a:p>
      </dgm:t>
    </dgm:pt>
    <dgm:pt modelId="{7F16A582-9963-41E3-B60E-3D8C808EDA5A}" type="sibTrans" cxnId="{FDA93415-D669-4D8A-B094-979D67DA7E66}">
      <dgm:prSet/>
      <dgm:spPr/>
      <dgm:t>
        <a:bodyPr/>
        <a:lstStyle/>
        <a:p>
          <a:endParaRPr lang="en-US"/>
        </a:p>
      </dgm:t>
    </dgm:pt>
    <dgm:pt modelId="{0B45BBAE-FE22-4ACA-8D18-6B28B6050EB4}" type="pres">
      <dgm:prSet presAssocID="{0831E658-8590-4554-B592-4DFD48B9CC5E}" presName="root" presStyleCnt="0">
        <dgm:presLayoutVars>
          <dgm:dir/>
          <dgm:resizeHandles val="exact"/>
        </dgm:presLayoutVars>
      </dgm:prSet>
      <dgm:spPr/>
    </dgm:pt>
    <dgm:pt modelId="{A0027C79-C770-4CB3-88E0-C6109AA99396}" type="pres">
      <dgm:prSet presAssocID="{E93F1C46-3605-459F-AFF4-DD444A530C16}" presName="compNode" presStyleCnt="0"/>
      <dgm:spPr/>
    </dgm:pt>
    <dgm:pt modelId="{C18CBF34-337D-43F0-84D2-20C9FFBFD88E}" type="pres">
      <dgm:prSet presAssocID="{E93F1C46-3605-459F-AFF4-DD444A530C16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D79ABD8-A222-4D99-8EE9-5ADB0E1BD96F}" type="pres">
      <dgm:prSet presAssocID="{E93F1C46-3605-459F-AFF4-DD444A530C1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BC9FEA7C-91E7-4463-8986-FB40B2E7364A}" type="pres">
      <dgm:prSet presAssocID="{E93F1C46-3605-459F-AFF4-DD444A530C16}" presName="spaceRect" presStyleCnt="0"/>
      <dgm:spPr/>
    </dgm:pt>
    <dgm:pt modelId="{888D5607-AA8C-42EA-8D23-FF4B6491816A}" type="pres">
      <dgm:prSet presAssocID="{E93F1C46-3605-459F-AFF4-DD444A530C16}" presName="textRect" presStyleLbl="revTx" presStyleIdx="0" presStyleCnt="6">
        <dgm:presLayoutVars>
          <dgm:chMax val="1"/>
          <dgm:chPref val="1"/>
        </dgm:presLayoutVars>
      </dgm:prSet>
      <dgm:spPr/>
    </dgm:pt>
    <dgm:pt modelId="{993A110B-FBE8-493A-8BE1-0074EEF329C8}" type="pres">
      <dgm:prSet presAssocID="{53E2BAA5-0FFC-459A-BA78-4B67C7C74842}" presName="sibTrans" presStyleCnt="0"/>
      <dgm:spPr/>
    </dgm:pt>
    <dgm:pt modelId="{43A02AAF-7BD7-4E51-BEB8-0003072770F8}" type="pres">
      <dgm:prSet presAssocID="{F105FC2F-041B-4694-A791-044300A75C49}" presName="compNode" presStyleCnt="0"/>
      <dgm:spPr/>
    </dgm:pt>
    <dgm:pt modelId="{116CBE83-AC6A-4EC7-9AB8-8C2B8A4C9980}" type="pres">
      <dgm:prSet presAssocID="{F105FC2F-041B-4694-A791-044300A75C49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13647BE-828B-4317-935C-498DE8C25A70}" type="pres">
      <dgm:prSet presAssocID="{F105FC2F-041B-4694-A791-044300A75C4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D4AE0CF-3802-4711-AD2C-547340FFD3A8}" type="pres">
      <dgm:prSet presAssocID="{F105FC2F-041B-4694-A791-044300A75C49}" presName="spaceRect" presStyleCnt="0"/>
      <dgm:spPr/>
    </dgm:pt>
    <dgm:pt modelId="{1AF8BB40-3B10-443B-B213-FFD86A9A4B59}" type="pres">
      <dgm:prSet presAssocID="{F105FC2F-041B-4694-A791-044300A75C49}" presName="textRect" presStyleLbl="revTx" presStyleIdx="1" presStyleCnt="6">
        <dgm:presLayoutVars>
          <dgm:chMax val="1"/>
          <dgm:chPref val="1"/>
        </dgm:presLayoutVars>
      </dgm:prSet>
      <dgm:spPr/>
    </dgm:pt>
    <dgm:pt modelId="{A343C78F-F437-4457-85AC-48C1D8B10D3C}" type="pres">
      <dgm:prSet presAssocID="{534DBD37-F435-42C6-92AB-B7F96E65D670}" presName="sibTrans" presStyleCnt="0"/>
      <dgm:spPr/>
    </dgm:pt>
    <dgm:pt modelId="{3F6F4CD1-E321-4FAA-885B-9B59A628C463}" type="pres">
      <dgm:prSet presAssocID="{37C6F4F1-48E0-46E5-934E-F258D9C67838}" presName="compNode" presStyleCnt="0"/>
      <dgm:spPr/>
    </dgm:pt>
    <dgm:pt modelId="{FD3CA9D5-F5E2-44FD-A801-541BDC38CA4C}" type="pres">
      <dgm:prSet presAssocID="{37C6F4F1-48E0-46E5-934E-F258D9C67838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B079E11B-5C70-4619-9462-89AA1DC8DF41}" type="pres">
      <dgm:prSet presAssocID="{37C6F4F1-48E0-46E5-934E-F258D9C6783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31D26C1A-1F60-4AE4-873B-FF7F35456EEA}" type="pres">
      <dgm:prSet presAssocID="{37C6F4F1-48E0-46E5-934E-F258D9C67838}" presName="spaceRect" presStyleCnt="0"/>
      <dgm:spPr/>
    </dgm:pt>
    <dgm:pt modelId="{AD100B9C-9C92-4C57-B1D6-771B53B647C5}" type="pres">
      <dgm:prSet presAssocID="{37C6F4F1-48E0-46E5-934E-F258D9C67838}" presName="textRect" presStyleLbl="revTx" presStyleIdx="2" presStyleCnt="6">
        <dgm:presLayoutVars>
          <dgm:chMax val="1"/>
          <dgm:chPref val="1"/>
        </dgm:presLayoutVars>
      </dgm:prSet>
      <dgm:spPr/>
    </dgm:pt>
    <dgm:pt modelId="{C5C9A613-034B-4ECA-94DA-35F0D4C35D1F}" type="pres">
      <dgm:prSet presAssocID="{EC1F4194-5995-4FEC-AB01-737DCA86CB6A}" presName="sibTrans" presStyleCnt="0"/>
      <dgm:spPr/>
    </dgm:pt>
    <dgm:pt modelId="{AB509AA7-8230-4FBF-81BC-84100AC54FB1}" type="pres">
      <dgm:prSet presAssocID="{83630E0A-4BA1-47D5-8FFB-767DA1D2C775}" presName="compNode" presStyleCnt="0"/>
      <dgm:spPr/>
    </dgm:pt>
    <dgm:pt modelId="{CAED2B08-A5A4-4208-9C59-21A4C9D6DDB0}" type="pres">
      <dgm:prSet presAssocID="{83630E0A-4BA1-47D5-8FFB-767DA1D2C775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3F48075F-BC89-4E1E-BF73-5CB09ED1DF28}" type="pres">
      <dgm:prSet presAssocID="{83630E0A-4BA1-47D5-8FFB-767DA1D2C77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0C84072A-B814-49C8-B3F9-436EC853FA6A}" type="pres">
      <dgm:prSet presAssocID="{83630E0A-4BA1-47D5-8FFB-767DA1D2C775}" presName="spaceRect" presStyleCnt="0"/>
      <dgm:spPr/>
    </dgm:pt>
    <dgm:pt modelId="{4F1C7188-8DDD-45AB-87D8-B85F9B5314BB}" type="pres">
      <dgm:prSet presAssocID="{83630E0A-4BA1-47D5-8FFB-767DA1D2C775}" presName="textRect" presStyleLbl="revTx" presStyleIdx="3" presStyleCnt="6">
        <dgm:presLayoutVars>
          <dgm:chMax val="1"/>
          <dgm:chPref val="1"/>
        </dgm:presLayoutVars>
      </dgm:prSet>
      <dgm:spPr/>
    </dgm:pt>
    <dgm:pt modelId="{4433A097-4A70-4380-8968-3FF3DED19CD9}" type="pres">
      <dgm:prSet presAssocID="{EC44579E-BF18-420F-AF8B-4A284785E155}" presName="sibTrans" presStyleCnt="0"/>
      <dgm:spPr/>
    </dgm:pt>
    <dgm:pt modelId="{90ABFE57-E862-41A4-9005-3986350FF8D5}" type="pres">
      <dgm:prSet presAssocID="{6C92251C-763F-4909-AB4E-45B39B737C11}" presName="compNode" presStyleCnt="0"/>
      <dgm:spPr/>
    </dgm:pt>
    <dgm:pt modelId="{6EB3616A-B89D-45A3-8ECF-DE17B63F74D4}" type="pres">
      <dgm:prSet presAssocID="{6C92251C-763F-4909-AB4E-45B39B737C11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74056FB-17F1-4550-8F64-1E5B7DF3A048}" type="pres">
      <dgm:prSet presAssocID="{6C92251C-763F-4909-AB4E-45B39B737C1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986D5BA-CE0B-48C6-825C-50646F3F1179}" type="pres">
      <dgm:prSet presAssocID="{6C92251C-763F-4909-AB4E-45B39B737C11}" presName="spaceRect" presStyleCnt="0"/>
      <dgm:spPr/>
    </dgm:pt>
    <dgm:pt modelId="{4163840A-AD4D-4336-AE8A-592117F2A768}" type="pres">
      <dgm:prSet presAssocID="{6C92251C-763F-4909-AB4E-45B39B737C11}" presName="textRect" presStyleLbl="revTx" presStyleIdx="4" presStyleCnt="6">
        <dgm:presLayoutVars>
          <dgm:chMax val="1"/>
          <dgm:chPref val="1"/>
        </dgm:presLayoutVars>
      </dgm:prSet>
      <dgm:spPr/>
    </dgm:pt>
    <dgm:pt modelId="{AD48A760-F196-4C37-A359-68B21624D56C}" type="pres">
      <dgm:prSet presAssocID="{82752144-C924-47C3-BAD7-23A4FBF3D6FA}" presName="sibTrans" presStyleCnt="0"/>
      <dgm:spPr/>
    </dgm:pt>
    <dgm:pt modelId="{B4A0F342-A446-4DD9-A8DB-5F85051479AB}" type="pres">
      <dgm:prSet presAssocID="{47378BC0-A783-49B4-9A66-3EA080FE07F7}" presName="compNode" presStyleCnt="0"/>
      <dgm:spPr/>
    </dgm:pt>
    <dgm:pt modelId="{EEA8FE6A-E9FD-447E-9E7A-164D5F695CD9}" type="pres">
      <dgm:prSet presAssocID="{47378BC0-A783-49B4-9A66-3EA080FE07F7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F226D815-9D6F-426F-8617-F89A0BBAB606}" type="pres">
      <dgm:prSet presAssocID="{47378BC0-A783-49B4-9A66-3EA080FE07F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67E3279-8634-4C0B-ACDF-2CD53B6F792E}" type="pres">
      <dgm:prSet presAssocID="{47378BC0-A783-49B4-9A66-3EA080FE07F7}" presName="spaceRect" presStyleCnt="0"/>
      <dgm:spPr/>
    </dgm:pt>
    <dgm:pt modelId="{6FAC354A-A03E-4A89-B218-C0599A905C2C}" type="pres">
      <dgm:prSet presAssocID="{47378BC0-A783-49B4-9A66-3EA080FE07F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DA93415-D669-4D8A-B094-979D67DA7E66}" srcId="{0831E658-8590-4554-B592-4DFD48B9CC5E}" destId="{47378BC0-A783-49B4-9A66-3EA080FE07F7}" srcOrd="5" destOrd="0" parTransId="{17B6B6CB-3C5B-4E0A-A552-C755382BDD79}" sibTransId="{7F16A582-9963-41E3-B60E-3D8C808EDA5A}"/>
    <dgm:cxn modelId="{DB9ED217-8881-48EE-8645-E618A9A8AB6C}" srcId="{0831E658-8590-4554-B592-4DFD48B9CC5E}" destId="{6C92251C-763F-4909-AB4E-45B39B737C11}" srcOrd="4" destOrd="0" parTransId="{C6AABE06-50D9-49A2-8090-79A2B36E093B}" sibTransId="{82752144-C924-47C3-BAD7-23A4FBF3D6FA}"/>
    <dgm:cxn modelId="{828DF119-7BE1-4330-A128-F066A65C6A2C}" type="presOf" srcId="{E93F1C46-3605-459F-AFF4-DD444A530C16}" destId="{888D5607-AA8C-42EA-8D23-FF4B6491816A}" srcOrd="0" destOrd="0" presId="urn:microsoft.com/office/officeart/2018/5/layout/IconLeafLabelList"/>
    <dgm:cxn modelId="{C69D1522-38F2-4941-9CBE-96098A703153}" type="presOf" srcId="{83630E0A-4BA1-47D5-8FFB-767DA1D2C775}" destId="{4F1C7188-8DDD-45AB-87D8-B85F9B5314BB}" srcOrd="0" destOrd="0" presId="urn:microsoft.com/office/officeart/2018/5/layout/IconLeafLabelList"/>
    <dgm:cxn modelId="{6B1E126A-2A6D-4CA9-83DD-B75772512B29}" type="presOf" srcId="{0831E658-8590-4554-B592-4DFD48B9CC5E}" destId="{0B45BBAE-FE22-4ACA-8D18-6B28B6050EB4}" srcOrd="0" destOrd="0" presId="urn:microsoft.com/office/officeart/2018/5/layout/IconLeafLabelList"/>
    <dgm:cxn modelId="{4E69DA50-98CB-4E5C-9539-21C4256FA5DE}" type="presOf" srcId="{47378BC0-A783-49B4-9A66-3EA080FE07F7}" destId="{6FAC354A-A03E-4A89-B218-C0599A905C2C}" srcOrd="0" destOrd="0" presId="urn:microsoft.com/office/officeart/2018/5/layout/IconLeafLabelList"/>
    <dgm:cxn modelId="{CC407073-FCB1-467A-81F5-4C0B07D8052E}" srcId="{0831E658-8590-4554-B592-4DFD48B9CC5E}" destId="{F105FC2F-041B-4694-A791-044300A75C49}" srcOrd="1" destOrd="0" parTransId="{240AB1EE-AF74-4ED2-B727-D137445C9E3C}" sibTransId="{534DBD37-F435-42C6-92AB-B7F96E65D670}"/>
    <dgm:cxn modelId="{7F47559E-BF40-4316-A28D-961A1CA529E5}" srcId="{0831E658-8590-4554-B592-4DFD48B9CC5E}" destId="{83630E0A-4BA1-47D5-8FFB-767DA1D2C775}" srcOrd="3" destOrd="0" parTransId="{20C132C2-013F-4013-B30C-FBAC6AE43702}" sibTransId="{EC44579E-BF18-420F-AF8B-4A284785E155}"/>
    <dgm:cxn modelId="{44C696CB-2893-4B5B-9D9B-3E8063C0899D}" type="presOf" srcId="{6C92251C-763F-4909-AB4E-45B39B737C11}" destId="{4163840A-AD4D-4336-AE8A-592117F2A768}" srcOrd="0" destOrd="0" presId="urn:microsoft.com/office/officeart/2018/5/layout/IconLeafLabelList"/>
    <dgm:cxn modelId="{39A492D2-C0D5-45D1-856F-DBB275EA763D}" srcId="{0831E658-8590-4554-B592-4DFD48B9CC5E}" destId="{37C6F4F1-48E0-46E5-934E-F258D9C67838}" srcOrd="2" destOrd="0" parTransId="{2B0FDBA9-91CA-420D-83D0-A276A8F7C3F9}" sibTransId="{EC1F4194-5995-4FEC-AB01-737DCA86CB6A}"/>
    <dgm:cxn modelId="{989E07D4-9C48-4197-A0D2-F4BEBC40438B}" srcId="{0831E658-8590-4554-B592-4DFD48B9CC5E}" destId="{E93F1C46-3605-459F-AFF4-DD444A530C16}" srcOrd="0" destOrd="0" parTransId="{30D30D9B-715D-419D-8E39-16D2AFB9AE37}" sibTransId="{53E2BAA5-0FFC-459A-BA78-4B67C7C74842}"/>
    <dgm:cxn modelId="{C21C74F7-1E7F-4B00-B8DE-3B2955AEBFC8}" type="presOf" srcId="{37C6F4F1-48E0-46E5-934E-F258D9C67838}" destId="{AD100B9C-9C92-4C57-B1D6-771B53B647C5}" srcOrd="0" destOrd="0" presId="urn:microsoft.com/office/officeart/2018/5/layout/IconLeafLabelList"/>
    <dgm:cxn modelId="{A2678BFE-D78D-4EB6-91B3-359B11B312AE}" type="presOf" srcId="{F105FC2F-041B-4694-A791-044300A75C49}" destId="{1AF8BB40-3B10-443B-B213-FFD86A9A4B59}" srcOrd="0" destOrd="0" presId="urn:microsoft.com/office/officeart/2018/5/layout/IconLeafLabelList"/>
    <dgm:cxn modelId="{B3843FF3-3C93-46B1-ABB7-A6225AC2DC52}" type="presParOf" srcId="{0B45BBAE-FE22-4ACA-8D18-6B28B6050EB4}" destId="{A0027C79-C770-4CB3-88E0-C6109AA99396}" srcOrd="0" destOrd="0" presId="urn:microsoft.com/office/officeart/2018/5/layout/IconLeafLabelList"/>
    <dgm:cxn modelId="{CD2AAAEB-61C4-4ED0-BDE6-D9FA4D52C23B}" type="presParOf" srcId="{A0027C79-C770-4CB3-88E0-C6109AA99396}" destId="{C18CBF34-337D-43F0-84D2-20C9FFBFD88E}" srcOrd="0" destOrd="0" presId="urn:microsoft.com/office/officeart/2018/5/layout/IconLeafLabelList"/>
    <dgm:cxn modelId="{5A9A1B31-51A8-4E3B-8231-BA67810BAA4E}" type="presParOf" srcId="{A0027C79-C770-4CB3-88E0-C6109AA99396}" destId="{DD79ABD8-A222-4D99-8EE9-5ADB0E1BD96F}" srcOrd="1" destOrd="0" presId="urn:microsoft.com/office/officeart/2018/5/layout/IconLeafLabelList"/>
    <dgm:cxn modelId="{7396B5D4-22BE-4CB0-8DF1-802B9F407699}" type="presParOf" srcId="{A0027C79-C770-4CB3-88E0-C6109AA99396}" destId="{BC9FEA7C-91E7-4463-8986-FB40B2E7364A}" srcOrd="2" destOrd="0" presId="urn:microsoft.com/office/officeart/2018/5/layout/IconLeafLabelList"/>
    <dgm:cxn modelId="{CB1F9C4D-350E-4708-8079-E91754323B15}" type="presParOf" srcId="{A0027C79-C770-4CB3-88E0-C6109AA99396}" destId="{888D5607-AA8C-42EA-8D23-FF4B6491816A}" srcOrd="3" destOrd="0" presId="urn:microsoft.com/office/officeart/2018/5/layout/IconLeafLabelList"/>
    <dgm:cxn modelId="{6A429862-1D99-480A-BA5F-121B8E5CC051}" type="presParOf" srcId="{0B45BBAE-FE22-4ACA-8D18-6B28B6050EB4}" destId="{993A110B-FBE8-493A-8BE1-0074EEF329C8}" srcOrd="1" destOrd="0" presId="urn:microsoft.com/office/officeart/2018/5/layout/IconLeafLabelList"/>
    <dgm:cxn modelId="{DA9F5347-ED52-4F8E-8126-F7D56F5E73A2}" type="presParOf" srcId="{0B45BBAE-FE22-4ACA-8D18-6B28B6050EB4}" destId="{43A02AAF-7BD7-4E51-BEB8-0003072770F8}" srcOrd="2" destOrd="0" presId="urn:microsoft.com/office/officeart/2018/5/layout/IconLeafLabelList"/>
    <dgm:cxn modelId="{80057541-E29E-4B9C-8C12-C9EC1CCEF54D}" type="presParOf" srcId="{43A02AAF-7BD7-4E51-BEB8-0003072770F8}" destId="{116CBE83-AC6A-4EC7-9AB8-8C2B8A4C9980}" srcOrd="0" destOrd="0" presId="urn:microsoft.com/office/officeart/2018/5/layout/IconLeafLabelList"/>
    <dgm:cxn modelId="{F677ECE1-5153-4AA3-BC14-33521F1FF943}" type="presParOf" srcId="{43A02AAF-7BD7-4E51-BEB8-0003072770F8}" destId="{A13647BE-828B-4317-935C-498DE8C25A70}" srcOrd="1" destOrd="0" presId="urn:microsoft.com/office/officeart/2018/5/layout/IconLeafLabelList"/>
    <dgm:cxn modelId="{82837A6A-AD15-4AA4-8519-32F4714CED7A}" type="presParOf" srcId="{43A02AAF-7BD7-4E51-BEB8-0003072770F8}" destId="{ED4AE0CF-3802-4711-AD2C-547340FFD3A8}" srcOrd="2" destOrd="0" presId="urn:microsoft.com/office/officeart/2018/5/layout/IconLeafLabelList"/>
    <dgm:cxn modelId="{8B8CC23E-537F-47C3-8C83-0A2C424419FB}" type="presParOf" srcId="{43A02AAF-7BD7-4E51-BEB8-0003072770F8}" destId="{1AF8BB40-3B10-443B-B213-FFD86A9A4B59}" srcOrd="3" destOrd="0" presId="urn:microsoft.com/office/officeart/2018/5/layout/IconLeafLabelList"/>
    <dgm:cxn modelId="{7D704FAD-CC53-4DD3-AC4F-ED154FE94A6E}" type="presParOf" srcId="{0B45BBAE-FE22-4ACA-8D18-6B28B6050EB4}" destId="{A343C78F-F437-4457-85AC-48C1D8B10D3C}" srcOrd="3" destOrd="0" presId="urn:microsoft.com/office/officeart/2018/5/layout/IconLeafLabelList"/>
    <dgm:cxn modelId="{90ECCAC4-1B82-44E7-9BF4-3D0B80CD8A2D}" type="presParOf" srcId="{0B45BBAE-FE22-4ACA-8D18-6B28B6050EB4}" destId="{3F6F4CD1-E321-4FAA-885B-9B59A628C463}" srcOrd="4" destOrd="0" presId="urn:microsoft.com/office/officeart/2018/5/layout/IconLeafLabelList"/>
    <dgm:cxn modelId="{A287CEF7-1945-4259-9145-6124D26B1CCA}" type="presParOf" srcId="{3F6F4CD1-E321-4FAA-885B-9B59A628C463}" destId="{FD3CA9D5-F5E2-44FD-A801-541BDC38CA4C}" srcOrd="0" destOrd="0" presId="urn:microsoft.com/office/officeart/2018/5/layout/IconLeafLabelList"/>
    <dgm:cxn modelId="{2236E592-D391-44E6-9F44-FA017E6C9709}" type="presParOf" srcId="{3F6F4CD1-E321-4FAA-885B-9B59A628C463}" destId="{B079E11B-5C70-4619-9462-89AA1DC8DF41}" srcOrd="1" destOrd="0" presId="urn:microsoft.com/office/officeart/2018/5/layout/IconLeafLabelList"/>
    <dgm:cxn modelId="{F0FB3773-5702-4830-ADE2-E561B6DE03F6}" type="presParOf" srcId="{3F6F4CD1-E321-4FAA-885B-9B59A628C463}" destId="{31D26C1A-1F60-4AE4-873B-FF7F35456EEA}" srcOrd="2" destOrd="0" presId="urn:microsoft.com/office/officeart/2018/5/layout/IconLeafLabelList"/>
    <dgm:cxn modelId="{8A22FC9A-EBA1-467A-8C48-66B50C5E342D}" type="presParOf" srcId="{3F6F4CD1-E321-4FAA-885B-9B59A628C463}" destId="{AD100B9C-9C92-4C57-B1D6-771B53B647C5}" srcOrd="3" destOrd="0" presId="urn:microsoft.com/office/officeart/2018/5/layout/IconLeafLabelList"/>
    <dgm:cxn modelId="{7D2D5286-6893-4DE1-A9BE-5F1C97D4636A}" type="presParOf" srcId="{0B45BBAE-FE22-4ACA-8D18-6B28B6050EB4}" destId="{C5C9A613-034B-4ECA-94DA-35F0D4C35D1F}" srcOrd="5" destOrd="0" presId="urn:microsoft.com/office/officeart/2018/5/layout/IconLeafLabelList"/>
    <dgm:cxn modelId="{D2A88BF8-6885-429F-ABF8-375540D36F45}" type="presParOf" srcId="{0B45BBAE-FE22-4ACA-8D18-6B28B6050EB4}" destId="{AB509AA7-8230-4FBF-81BC-84100AC54FB1}" srcOrd="6" destOrd="0" presId="urn:microsoft.com/office/officeart/2018/5/layout/IconLeafLabelList"/>
    <dgm:cxn modelId="{4C6E1434-55C3-4BD8-9311-915BE9EAEBA4}" type="presParOf" srcId="{AB509AA7-8230-4FBF-81BC-84100AC54FB1}" destId="{CAED2B08-A5A4-4208-9C59-21A4C9D6DDB0}" srcOrd="0" destOrd="0" presId="urn:microsoft.com/office/officeart/2018/5/layout/IconLeafLabelList"/>
    <dgm:cxn modelId="{B0DE0881-7E92-44E6-8EE6-23179082E112}" type="presParOf" srcId="{AB509AA7-8230-4FBF-81BC-84100AC54FB1}" destId="{3F48075F-BC89-4E1E-BF73-5CB09ED1DF28}" srcOrd="1" destOrd="0" presId="urn:microsoft.com/office/officeart/2018/5/layout/IconLeafLabelList"/>
    <dgm:cxn modelId="{91105124-988F-4F6B-B411-54D97165E4C2}" type="presParOf" srcId="{AB509AA7-8230-4FBF-81BC-84100AC54FB1}" destId="{0C84072A-B814-49C8-B3F9-436EC853FA6A}" srcOrd="2" destOrd="0" presId="urn:microsoft.com/office/officeart/2018/5/layout/IconLeafLabelList"/>
    <dgm:cxn modelId="{96B51F6A-768D-4980-8637-1F45E01125A5}" type="presParOf" srcId="{AB509AA7-8230-4FBF-81BC-84100AC54FB1}" destId="{4F1C7188-8DDD-45AB-87D8-B85F9B5314BB}" srcOrd="3" destOrd="0" presId="urn:microsoft.com/office/officeart/2018/5/layout/IconLeafLabelList"/>
    <dgm:cxn modelId="{0DF9AE6E-26D6-4B5C-BAB3-C578EE74A0E3}" type="presParOf" srcId="{0B45BBAE-FE22-4ACA-8D18-6B28B6050EB4}" destId="{4433A097-4A70-4380-8968-3FF3DED19CD9}" srcOrd="7" destOrd="0" presId="urn:microsoft.com/office/officeart/2018/5/layout/IconLeafLabelList"/>
    <dgm:cxn modelId="{73274E1B-A907-43BD-807E-5ADDDCCF343D}" type="presParOf" srcId="{0B45BBAE-FE22-4ACA-8D18-6B28B6050EB4}" destId="{90ABFE57-E862-41A4-9005-3986350FF8D5}" srcOrd="8" destOrd="0" presId="urn:microsoft.com/office/officeart/2018/5/layout/IconLeafLabelList"/>
    <dgm:cxn modelId="{023E0E46-81EC-4A4D-8FFA-C6E3D2015EBE}" type="presParOf" srcId="{90ABFE57-E862-41A4-9005-3986350FF8D5}" destId="{6EB3616A-B89D-45A3-8ECF-DE17B63F74D4}" srcOrd="0" destOrd="0" presId="urn:microsoft.com/office/officeart/2018/5/layout/IconLeafLabelList"/>
    <dgm:cxn modelId="{D45FE903-F60F-468C-A4AE-F81B4B7A6DC7}" type="presParOf" srcId="{90ABFE57-E862-41A4-9005-3986350FF8D5}" destId="{574056FB-17F1-4550-8F64-1E5B7DF3A048}" srcOrd="1" destOrd="0" presId="urn:microsoft.com/office/officeart/2018/5/layout/IconLeafLabelList"/>
    <dgm:cxn modelId="{C00EA5B7-6994-41BA-83E7-96EA0422C693}" type="presParOf" srcId="{90ABFE57-E862-41A4-9005-3986350FF8D5}" destId="{6986D5BA-CE0B-48C6-825C-50646F3F1179}" srcOrd="2" destOrd="0" presId="urn:microsoft.com/office/officeart/2018/5/layout/IconLeafLabelList"/>
    <dgm:cxn modelId="{0714F707-0996-434D-9EEE-A438C49B1A97}" type="presParOf" srcId="{90ABFE57-E862-41A4-9005-3986350FF8D5}" destId="{4163840A-AD4D-4336-AE8A-592117F2A768}" srcOrd="3" destOrd="0" presId="urn:microsoft.com/office/officeart/2018/5/layout/IconLeafLabelList"/>
    <dgm:cxn modelId="{6630496F-B833-4EFE-811C-6B256124D83E}" type="presParOf" srcId="{0B45BBAE-FE22-4ACA-8D18-6B28B6050EB4}" destId="{AD48A760-F196-4C37-A359-68B21624D56C}" srcOrd="9" destOrd="0" presId="urn:microsoft.com/office/officeart/2018/5/layout/IconLeafLabelList"/>
    <dgm:cxn modelId="{DCB86D9A-E12F-463E-A8BD-86A0B30FE264}" type="presParOf" srcId="{0B45BBAE-FE22-4ACA-8D18-6B28B6050EB4}" destId="{B4A0F342-A446-4DD9-A8DB-5F85051479AB}" srcOrd="10" destOrd="0" presId="urn:microsoft.com/office/officeart/2018/5/layout/IconLeafLabelList"/>
    <dgm:cxn modelId="{18F785D3-CC7F-45DF-B5AC-1AC486FDE916}" type="presParOf" srcId="{B4A0F342-A446-4DD9-A8DB-5F85051479AB}" destId="{EEA8FE6A-E9FD-447E-9E7A-164D5F695CD9}" srcOrd="0" destOrd="0" presId="urn:microsoft.com/office/officeart/2018/5/layout/IconLeafLabelList"/>
    <dgm:cxn modelId="{65391EA0-B2AF-4CCE-A1B7-9876D8C0C11B}" type="presParOf" srcId="{B4A0F342-A446-4DD9-A8DB-5F85051479AB}" destId="{F226D815-9D6F-426F-8617-F89A0BBAB606}" srcOrd="1" destOrd="0" presId="urn:microsoft.com/office/officeart/2018/5/layout/IconLeafLabelList"/>
    <dgm:cxn modelId="{52574944-33BF-44F4-92E3-DA73E208A4A2}" type="presParOf" srcId="{B4A0F342-A446-4DD9-A8DB-5F85051479AB}" destId="{867E3279-8634-4C0B-ACDF-2CD53B6F792E}" srcOrd="2" destOrd="0" presId="urn:microsoft.com/office/officeart/2018/5/layout/IconLeafLabelList"/>
    <dgm:cxn modelId="{2723E92D-7A83-4596-83AD-F40D3532052C}" type="presParOf" srcId="{B4A0F342-A446-4DD9-A8DB-5F85051479AB}" destId="{6FAC354A-A03E-4A89-B218-C0599A905C2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3DF134-CBD0-43CF-AAE7-A8523EADC2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FB855B1-B5CC-43C4-9E5F-1EDFC5BA939D}">
      <dgm:prSet/>
      <dgm:spPr/>
      <dgm:t>
        <a:bodyPr/>
        <a:lstStyle/>
        <a:p>
          <a:r>
            <a:rPr lang="en-US"/>
            <a:t>Chat based workspace</a:t>
          </a:r>
        </a:p>
      </dgm:t>
    </dgm:pt>
    <dgm:pt modelId="{57EF6E69-F8FA-4358-A7ED-639DEBCC6C1D}" type="parTrans" cxnId="{C430F65A-31C5-41C3-AD26-F9F7111EC0B6}">
      <dgm:prSet/>
      <dgm:spPr/>
      <dgm:t>
        <a:bodyPr/>
        <a:lstStyle/>
        <a:p>
          <a:endParaRPr lang="en-US"/>
        </a:p>
      </dgm:t>
    </dgm:pt>
    <dgm:pt modelId="{A1C28C7D-5E47-4A68-AFCD-C1F1E21763CB}" type="sibTrans" cxnId="{C430F65A-31C5-41C3-AD26-F9F7111EC0B6}">
      <dgm:prSet/>
      <dgm:spPr/>
      <dgm:t>
        <a:bodyPr/>
        <a:lstStyle/>
        <a:p>
          <a:endParaRPr lang="en-US"/>
        </a:p>
      </dgm:t>
    </dgm:pt>
    <dgm:pt modelId="{15E61A98-3364-438C-92EF-54747457A2FD}">
      <dgm:prSet/>
      <dgm:spPr/>
      <dgm:t>
        <a:bodyPr/>
        <a:lstStyle/>
        <a:p>
          <a:r>
            <a:rPr lang="en-US"/>
            <a:t>Organized by teams in the company</a:t>
          </a:r>
        </a:p>
      </dgm:t>
    </dgm:pt>
    <dgm:pt modelId="{E4A0F9AA-D742-4214-88C4-A0AB2AD5C5DF}" type="parTrans" cxnId="{708D8DC3-ADE7-497B-9558-C60E37E70452}">
      <dgm:prSet/>
      <dgm:spPr/>
      <dgm:t>
        <a:bodyPr/>
        <a:lstStyle/>
        <a:p>
          <a:endParaRPr lang="en-US"/>
        </a:p>
      </dgm:t>
    </dgm:pt>
    <dgm:pt modelId="{9FA15555-8B68-4169-86E6-75D43C8A5115}" type="sibTrans" cxnId="{708D8DC3-ADE7-497B-9558-C60E37E70452}">
      <dgm:prSet/>
      <dgm:spPr/>
      <dgm:t>
        <a:bodyPr/>
        <a:lstStyle/>
        <a:p>
          <a:endParaRPr lang="en-US"/>
        </a:p>
      </dgm:t>
    </dgm:pt>
    <dgm:pt modelId="{A5D35860-989F-4BC6-9E77-D67485E66532}">
      <dgm:prSet/>
      <dgm:spPr/>
      <dgm:t>
        <a:bodyPr/>
        <a:lstStyle/>
        <a:p>
          <a:r>
            <a:rPr lang="en-US"/>
            <a:t>Channels exist within teams to discuss specific topics</a:t>
          </a:r>
        </a:p>
      </dgm:t>
    </dgm:pt>
    <dgm:pt modelId="{EEC1F74F-5F8E-4EF5-9D6C-D1E2506BEC52}" type="parTrans" cxnId="{7826B3E1-BC28-4D37-83F4-532EAE901B3A}">
      <dgm:prSet/>
      <dgm:spPr/>
      <dgm:t>
        <a:bodyPr/>
        <a:lstStyle/>
        <a:p>
          <a:endParaRPr lang="en-US"/>
        </a:p>
      </dgm:t>
    </dgm:pt>
    <dgm:pt modelId="{9EADAB58-09D6-404A-AFA1-54B08206891E}" type="sibTrans" cxnId="{7826B3E1-BC28-4D37-83F4-532EAE901B3A}">
      <dgm:prSet/>
      <dgm:spPr/>
      <dgm:t>
        <a:bodyPr/>
        <a:lstStyle/>
        <a:p>
          <a:endParaRPr lang="en-US"/>
        </a:p>
      </dgm:t>
    </dgm:pt>
    <dgm:pt modelId="{836C7224-225D-42D3-8AED-56B2B6787F72}">
      <dgm:prSet/>
      <dgm:spPr/>
      <dgm:t>
        <a:bodyPr/>
        <a:lstStyle/>
        <a:p>
          <a:r>
            <a:rPr lang="en-US"/>
            <a:t>Video chat capability</a:t>
          </a:r>
        </a:p>
      </dgm:t>
    </dgm:pt>
    <dgm:pt modelId="{7475DB98-0E13-4201-9D66-1C7FFE78C0CD}" type="parTrans" cxnId="{7110E640-20F4-45CE-91CF-633B8B183AAC}">
      <dgm:prSet/>
      <dgm:spPr/>
      <dgm:t>
        <a:bodyPr/>
        <a:lstStyle/>
        <a:p>
          <a:endParaRPr lang="en-US"/>
        </a:p>
      </dgm:t>
    </dgm:pt>
    <dgm:pt modelId="{C25F7A10-6F76-45E3-85EA-626502A79B8C}" type="sibTrans" cxnId="{7110E640-20F4-45CE-91CF-633B8B183AAC}">
      <dgm:prSet/>
      <dgm:spPr/>
      <dgm:t>
        <a:bodyPr/>
        <a:lstStyle/>
        <a:p>
          <a:endParaRPr lang="en-US"/>
        </a:p>
      </dgm:t>
    </dgm:pt>
    <dgm:pt modelId="{E744D7F7-05D9-495A-A9DF-4F24671344F3}">
      <dgm:prSet/>
      <dgm:spPr/>
      <dgm:t>
        <a:bodyPr/>
        <a:lstStyle/>
        <a:p>
          <a:r>
            <a:rPr lang="en-US"/>
            <a:t>Connectors to connect to other services</a:t>
          </a:r>
        </a:p>
      </dgm:t>
    </dgm:pt>
    <dgm:pt modelId="{55D2DA1E-8EA2-48F6-89CD-E4494504FE7F}" type="parTrans" cxnId="{691C0B06-F6B4-4462-8516-1DF000D398FF}">
      <dgm:prSet/>
      <dgm:spPr/>
      <dgm:t>
        <a:bodyPr/>
        <a:lstStyle/>
        <a:p>
          <a:endParaRPr lang="en-US"/>
        </a:p>
      </dgm:t>
    </dgm:pt>
    <dgm:pt modelId="{16425648-B731-43E9-B13C-6B7B6A3DE63E}" type="sibTrans" cxnId="{691C0B06-F6B4-4462-8516-1DF000D398FF}">
      <dgm:prSet/>
      <dgm:spPr/>
      <dgm:t>
        <a:bodyPr/>
        <a:lstStyle/>
        <a:p>
          <a:endParaRPr lang="en-US"/>
        </a:p>
      </dgm:t>
    </dgm:pt>
    <dgm:pt modelId="{D9D0E6E0-FD5B-44D9-8A83-BFA4DF3F443F}">
      <dgm:prSet/>
      <dgm:spPr/>
      <dgm:t>
        <a:bodyPr/>
        <a:lstStyle/>
        <a:p>
          <a:r>
            <a:rPr lang="en-US"/>
            <a:t>Private chats and small group chats</a:t>
          </a:r>
        </a:p>
      </dgm:t>
    </dgm:pt>
    <dgm:pt modelId="{254BF1AD-9E50-4C77-8735-D6E28122D1EA}" type="parTrans" cxnId="{937F5C14-58D1-4A5F-8C8C-77B7AEC9B84F}">
      <dgm:prSet/>
      <dgm:spPr/>
      <dgm:t>
        <a:bodyPr/>
        <a:lstStyle/>
        <a:p>
          <a:endParaRPr lang="en-US"/>
        </a:p>
      </dgm:t>
    </dgm:pt>
    <dgm:pt modelId="{9E0D20D0-C835-49F9-8DA5-FAC2AEF072B1}" type="sibTrans" cxnId="{937F5C14-58D1-4A5F-8C8C-77B7AEC9B84F}">
      <dgm:prSet/>
      <dgm:spPr/>
      <dgm:t>
        <a:bodyPr/>
        <a:lstStyle/>
        <a:p>
          <a:endParaRPr lang="en-US"/>
        </a:p>
      </dgm:t>
    </dgm:pt>
    <dgm:pt modelId="{B68C0AC5-B753-4A9E-973D-CCEA62073B82}">
      <dgm:prSet/>
      <dgm:spPr/>
      <dgm:t>
        <a:bodyPr/>
        <a:lstStyle/>
        <a:p>
          <a:r>
            <a:rPr lang="en-US"/>
            <a:t>Ability to send emails directly into Teams.</a:t>
          </a:r>
        </a:p>
      </dgm:t>
    </dgm:pt>
    <dgm:pt modelId="{3268D0D0-91BA-4847-AE6D-905855AA3D4C}" type="parTrans" cxnId="{C57BF044-1D58-4856-AD18-AA94DD40EA60}">
      <dgm:prSet/>
      <dgm:spPr/>
      <dgm:t>
        <a:bodyPr/>
        <a:lstStyle/>
        <a:p>
          <a:endParaRPr lang="en-US"/>
        </a:p>
      </dgm:t>
    </dgm:pt>
    <dgm:pt modelId="{6F20F1A0-8FFE-4F9A-99EC-88AD5B4E822D}" type="sibTrans" cxnId="{C57BF044-1D58-4856-AD18-AA94DD40EA60}">
      <dgm:prSet/>
      <dgm:spPr/>
      <dgm:t>
        <a:bodyPr/>
        <a:lstStyle/>
        <a:p>
          <a:endParaRPr lang="en-US"/>
        </a:p>
      </dgm:t>
    </dgm:pt>
    <dgm:pt modelId="{F86DC016-AC3F-4826-8E67-C6A17D64FAEF}">
      <dgm:prSet/>
      <dgm:spPr/>
      <dgm:t>
        <a:bodyPr/>
        <a:lstStyle/>
        <a:p>
          <a:r>
            <a:rPr lang="en-US"/>
            <a:t>Attachments go into the associated SharePoint site document library</a:t>
          </a:r>
        </a:p>
      </dgm:t>
    </dgm:pt>
    <dgm:pt modelId="{76CD67B2-9555-45A5-B342-093579D10AA5}" type="parTrans" cxnId="{683F91EE-C855-427E-9414-BE20B6B81AED}">
      <dgm:prSet/>
      <dgm:spPr/>
      <dgm:t>
        <a:bodyPr/>
        <a:lstStyle/>
        <a:p>
          <a:endParaRPr lang="en-US"/>
        </a:p>
      </dgm:t>
    </dgm:pt>
    <dgm:pt modelId="{BE6C304A-9611-4415-9023-1463FB54225D}" type="sibTrans" cxnId="{683F91EE-C855-427E-9414-BE20B6B81AED}">
      <dgm:prSet/>
      <dgm:spPr/>
      <dgm:t>
        <a:bodyPr/>
        <a:lstStyle/>
        <a:p>
          <a:endParaRPr lang="en-US"/>
        </a:p>
      </dgm:t>
    </dgm:pt>
    <dgm:pt modelId="{5F96BDCB-ED72-4781-921B-021BDB75EFAA}" type="pres">
      <dgm:prSet presAssocID="{2D3DF134-CBD0-43CF-AAE7-A8523EADC276}" presName="root" presStyleCnt="0">
        <dgm:presLayoutVars>
          <dgm:dir/>
          <dgm:resizeHandles val="exact"/>
        </dgm:presLayoutVars>
      </dgm:prSet>
      <dgm:spPr/>
    </dgm:pt>
    <dgm:pt modelId="{411466A1-A8EA-4CE2-B27B-592D3CFCC5DB}" type="pres">
      <dgm:prSet presAssocID="{CFB855B1-B5CC-43C4-9E5F-1EDFC5BA939D}" presName="compNode" presStyleCnt="0"/>
      <dgm:spPr/>
    </dgm:pt>
    <dgm:pt modelId="{E7E7108B-8DAF-4177-9A47-33173E67246A}" type="pres">
      <dgm:prSet presAssocID="{CFB855B1-B5CC-43C4-9E5F-1EDFC5BA939D}" presName="bgRect" presStyleLbl="bgShp" presStyleIdx="0" presStyleCnt="8"/>
      <dgm:spPr/>
    </dgm:pt>
    <dgm:pt modelId="{D2D83C71-4E29-4D92-8D9E-7FA4DFFEEE5B}" type="pres">
      <dgm:prSet presAssocID="{CFB855B1-B5CC-43C4-9E5F-1EDFC5BA939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4492C77E-ACE8-416F-A228-EEB8E1EDFD34}" type="pres">
      <dgm:prSet presAssocID="{CFB855B1-B5CC-43C4-9E5F-1EDFC5BA939D}" presName="spaceRect" presStyleCnt="0"/>
      <dgm:spPr/>
    </dgm:pt>
    <dgm:pt modelId="{F7D230FE-494D-4618-AA60-DCDD07F89CB5}" type="pres">
      <dgm:prSet presAssocID="{CFB855B1-B5CC-43C4-9E5F-1EDFC5BA939D}" presName="parTx" presStyleLbl="revTx" presStyleIdx="0" presStyleCnt="8">
        <dgm:presLayoutVars>
          <dgm:chMax val="0"/>
          <dgm:chPref val="0"/>
        </dgm:presLayoutVars>
      </dgm:prSet>
      <dgm:spPr/>
    </dgm:pt>
    <dgm:pt modelId="{DBEA4267-FA33-456B-BD77-58D491AC9C0B}" type="pres">
      <dgm:prSet presAssocID="{A1C28C7D-5E47-4A68-AFCD-C1F1E21763CB}" presName="sibTrans" presStyleCnt="0"/>
      <dgm:spPr/>
    </dgm:pt>
    <dgm:pt modelId="{F7F67228-3A8C-4110-B744-66964923BC2E}" type="pres">
      <dgm:prSet presAssocID="{15E61A98-3364-438C-92EF-54747457A2FD}" presName="compNode" presStyleCnt="0"/>
      <dgm:spPr/>
    </dgm:pt>
    <dgm:pt modelId="{1CB55916-6A32-4C92-B421-62B0371D3B99}" type="pres">
      <dgm:prSet presAssocID="{15E61A98-3364-438C-92EF-54747457A2FD}" presName="bgRect" presStyleLbl="bgShp" presStyleIdx="1" presStyleCnt="8"/>
      <dgm:spPr/>
    </dgm:pt>
    <dgm:pt modelId="{2ED7D186-DBD8-455C-8A30-CC08746FFE23}" type="pres">
      <dgm:prSet presAssocID="{15E61A98-3364-438C-92EF-54747457A2FD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0EE1F83-FBA3-4C99-9B5C-8ACDFC8CE5D3}" type="pres">
      <dgm:prSet presAssocID="{15E61A98-3364-438C-92EF-54747457A2FD}" presName="spaceRect" presStyleCnt="0"/>
      <dgm:spPr/>
    </dgm:pt>
    <dgm:pt modelId="{5A71EF7E-49C8-425C-A486-4154DE6EE2AB}" type="pres">
      <dgm:prSet presAssocID="{15E61A98-3364-438C-92EF-54747457A2FD}" presName="parTx" presStyleLbl="revTx" presStyleIdx="1" presStyleCnt="8">
        <dgm:presLayoutVars>
          <dgm:chMax val="0"/>
          <dgm:chPref val="0"/>
        </dgm:presLayoutVars>
      </dgm:prSet>
      <dgm:spPr/>
    </dgm:pt>
    <dgm:pt modelId="{2A97E5BE-4A3B-4A22-9D76-D155D05F6A0E}" type="pres">
      <dgm:prSet presAssocID="{9FA15555-8B68-4169-86E6-75D43C8A5115}" presName="sibTrans" presStyleCnt="0"/>
      <dgm:spPr/>
    </dgm:pt>
    <dgm:pt modelId="{FF84E2BD-61C1-4220-B4F7-71B2860D8B33}" type="pres">
      <dgm:prSet presAssocID="{A5D35860-989F-4BC6-9E77-D67485E66532}" presName="compNode" presStyleCnt="0"/>
      <dgm:spPr/>
    </dgm:pt>
    <dgm:pt modelId="{70F32878-0B00-4355-A202-82003CC9EEDD}" type="pres">
      <dgm:prSet presAssocID="{A5D35860-989F-4BC6-9E77-D67485E66532}" presName="bgRect" presStyleLbl="bgShp" presStyleIdx="2" presStyleCnt="8"/>
      <dgm:spPr/>
    </dgm:pt>
    <dgm:pt modelId="{93BAA47D-97FF-45A7-9060-ADF10EA4DD64}" type="pres">
      <dgm:prSet presAssocID="{A5D35860-989F-4BC6-9E77-D67485E6653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2DED998-9BAA-4B5A-B3AE-EB3847DAE62C}" type="pres">
      <dgm:prSet presAssocID="{A5D35860-989F-4BC6-9E77-D67485E66532}" presName="spaceRect" presStyleCnt="0"/>
      <dgm:spPr/>
    </dgm:pt>
    <dgm:pt modelId="{0ECED44C-E20B-4B25-BEAA-CB062BEB71A8}" type="pres">
      <dgm:prSet presAssocID="{A5D35860-989F-4BC6-9E77-D67485E66532}" presName="parTx" presStyleLbl="revTx" presStyleIdx="2" presStyleCnt="8">
        <dgm:presLayoutVars>
          <dgm:chMax val="0"/>
          <dgm:chPref val="0"/>
        </dgm:presLayoutVars>
      </dgm:prSet>
      <dgm:spPr/>
    </dgm:pt>
    <dgm:pt modelId="{E766EB46-4013-4449-A9CF-A592CBBC36DE}" type="pres">
      <dgm:prSet presAssocID="{9EADAB58-09D6-404A-AFA1-54B08206891E}" presName="sibTrans" presStyleCnt="0"/>
      <dgm:spPr/>
    </dgm:pt>
    <dgm:pt modelId="{7DCCD8A4-9D9B-42B7-9F72-CB4AD16C2DD1}" type="pres">
      <dgm:prSet presAssocID="{836C7224-225D-42D3-8AED-56B2B6787F72}" presName="compNode" presStyleCnt="0"/>
      <dgm:spPr/>
    </dgm:pt>
    <dgm:pt modelId="{974B5748-306A-446B-890A-9A5AC8362DF7}" type="pres">
      <dgm:prSet presAssocID="{836C7224-225D-42D3-8AED-56B2B6787F72}" presName="bgRect" presStyleLbl="bgShp" presStyleIdx="3" presStyleCnt="8"/>
      <dgm:spPr/>
    </dgm:pt>
    <dgm:pt modelId="{1A1C45CA-CDA4-4C39-9802-097DE4402F79}" type="pres">
      <dgm:prSet presAssocID="{836C7224-225D-42D3-8AED-56B2B6787F72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0555AE73-E113-4825-8811-C18092E8B01F}" type="pres">
      <dgm:prSet presAssocID="{836C7224-225D-42D3-8AED-56B2B6787F72}" presName="spaceRect" presStyleCnt="0"/>
      <dgm:spPr/>
    </dgm:pt>
    <dgm:pt modelId="{F8DEEF26-9B0C-4381-B476-2E8B47EE5FD7}" type="pres">
      <dgm:prSet presAssocID="{836C7224-225D-42D3-8AED-56B2B6787F72}" presName="parTx" presStyleLbl="revTx" presStyleIdx="3" presStyleCnt="8">
        <dgm:presLayoutVars>
          <dgm:chMax val="0"/>
          <dgm:chPref val="0"/>
        </dgm:presLayoutVars>
      </dgm:prSet>
      <dgm:spPr/>
    </dgm:pt>
    <dgm:pt modelId="{8B20E0BE-23B4-47B6-A78C-75D3D2F3A5CC}" type="pres">
      <dgm:prSet presAssocID="{C25F7A10-6F76-45E3-85EA-626502A79B8C}" presName="sibTrans" presStyleCnt="0"/>
      <dgm:spPr/>
    </dgm:pt>
    <dgm:pt modelId="{BC5BB954-48F1-4E2C-B706-F11DA91F9474}" type="pres">
      <dgm:prSet presAssocID="{E744D7F7-05D9-495A-A9DF-4F24671344F3}" presName="compNode" presStyleCnt="0"/>
      <dgm:spPr/>
    </dgm:pt>
    <dgm:pt modelId="{A49203C2-1189-43E9-9C01-45EF70D0B70C}" type="pres">
      <dgm:prSet presAssocID="{E744D7F7-05D9-495A-A9DF-4F24671344F3}" presName="bgRect" presStyleLbl="bgShp" presStyleIdx="4" presStyleCnt="8"/>
      <dgm:spPr/>
    </dgm:pt>
    <dgm:pt modelId="{CBCBBDCF-4773-40D1-A5A9-B5A628A96BB4}" type="pres">
      <dgm:prSet presAssocID="{E744D7F7-05D9-495A-A9DF-4F24671344F3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AC279A12-DEB1-47E4-8666-BB4240A52EED}" type="pres">
      <dgm:prSet presAssocID="{E744D7F7-05D9-495A-A9DF-4F24671344F3}" presName="spaceRect" presStyleCnt="0"/>
      <dgm:spPr/>
    </dgm:pt>
    <dgm:pt modelId="{768BA40C-5EA0-4A86-9C6B-3511DC6C64DA}" type="pres">
      <dgm:prSet presAssocID="{E744D7F7-05D9-495A-A9DF-4F24671344F3}" presName="parTx" presStyleLbl="revTx" presStyleIdx="4" presStyleCnt="8">
        <dgm:presLayoutVars>
          <dgm:chMax val="0"/>
          <dgm:chPref val="0"/>
        </dgm:presLayoutVars>
      </dgm:prSet>
      <dgm:spPr/>
    </dgm:pt>
    <dgm:pt modelId="{E6F2B985-B826-4E65-B8DD-02680BB7BC9D}" type="pres">
      <dgm:prSet presAssocID="{16425648-B731-43E9-B13C-6B7B6A3DE63E}" presName="sibTrans" presStyleCnt="0"/>
      <dgm:spPr/>
    </dgm:pt>
    <dgm:pt modelId="{5811C791-032B-4F0A-B2FC-7060EAA19A3D}" type="pres">
      <dgm:prSet presAssocID="{D9D0E6E0-FD5B-44D9-8A83-BFA4DF3F443F}" presName="compNode" presStyleCnt="0"/>
      <dgm:spPr/>
    </dgm:pt>
    <dgm:pt modelId="{60ABE358-D349-42FB-827D-1CA69E4CF41A}" type="pres">
      <dgm:prSet presAssocID="{D9D0E6E0-FD5B-44D9-8A83-BFA4DF3F443F}" presName="bgRect" presStyleLbl="bgShp" presStyleIdx="5" presStyleCnt="8"/>
      <dgm:spPr/>
    </dgm:pt>
    <dgm:pt modelId="{1B73EFB8-8021-449F-8D66-9A0DA0FD5E7F}" type="pres">
      <dgm:prSet presAssocID="{D9D0E6E0-FD5B-44D9-8A83-BFA4DF3F443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C00568C5-565D-479B-934F-1816959EA386}" type="pres">
      <dgm:prSet presAssocID="{D9D0E6E0-FD5B-44D9-8A83-BFA4DF3F443F}" presName="spaceRect" presStyleCnt="0"/>
      <dgm:spPr/>
    </dgm:pt>
    <dgm:pt modelId="{DEE91359-76A9-4C61-A1E4-1471CDC63B54}" type="pres">
      <dgm:prSet presAssocID="{D9D0E6E0-FD5B-44D9-8A83-BFA4DF3F443F}" presName="parTx" presStyleLbl="revTx" presStyleIdx="5" presStyleCnt="8">
        <dgm:presLayoutVars>
          <dgm:chMax val="0"/>
          <dgm:chPref val="0"/>
        </dgm:presLayoutVars>
      </dgm:prSet>
      <dgm:spPr/>
    </dgm:pt>
    <dgm:pt modelId="{8BF599BA-3A60-42DA-9658-F186AFCB3744}" type="pres">
      <dgm:prSet presAssocID="{9E0D20D0-C835-49F9-8DA5-FAC2AEF072B1}" presName="sibTrans" presStyleCnt="0"/>
      <dgm:spPr/>
    </dgm:pt>
    <dgm:pt modelId="{5953050D-DE6E-4554-844C-0FD9667D4970}" type="pres">
      <dgm:prSet presAssocID="{B68C0AC5-B753-4A9E-973D-CCEA62073B82}" presName="compNode" presStyleCnt="0"/>
      <dgm:spPr/>
    </dgm:pt>
    <dgm:pt modelId="{F1121C19-F377-4FE2-9463-0E2B2FDE7F22}" type="pres">
      <dgm:prSet presAssocID="{B68C0AC5-B753-4A9E-973D-CCEA62073B82}" presName="bgRect" presStyleLbl="bgShp" presStyleIdx="6" presStyleCnt="8"/>
      <dgm:spPr/>
    </dgm:pt>
    <dgm:pt modelId="{72489FDB-1A18-41D2-9E6C-4F5B9BCD8A04}" type="pres">
      <dgm:prSet presAssocID="{B68C0AC5-B753-4A9E-973D-CCEA62073B82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D017B57F-93B7-48E5-86E1-91619E77B2F8}" type="pres">
      <dgm:prSet presAssocID="{B68C0AC5-B753-4A9E-973D-CCEA62073B82}" presName="spaceRect" presStyleCnt="0"/>
      <dgm:spPr/>
    </dgm:pt>
    <dgm:pt modelId="{0CDCD682-73B7-45FB-AD1A-C5556417D556}" type="pres">
      <dgm:prSet presAssocID="{B68C0AC5-B753-4A9E-973D-CCEA62073B82}" presName="parTx" presStyleLbl="revTx" presStyleIdx="6" presStyleCnt="8">
        <dgm:presLayoutVars>
          <dgm:chMax val="0"/>
          <dgm:chPref val="0"/>
        </dgm:presLayoutVars>
      </dgm:prSet>
      <dgm:spPr/>
    </dgm:pt>
    <dgm:pt modelId="{0F4B40E3-EDAE-402E-BEB7-4265BE8DC9CE}" type="pres">
      <dgm:prSet presAssocID="{6F20F1A0-8FFE-4F9A-99EC-88AD5B4E822D}" presName="sibTrans" presStyleCnt="0"/>
      <dgm:spPr/>
    </dgm:pt>
    <dgm:pt modelId="{DC315183-C0AA-4506-9BF0-C45007DE2FE4}" type="pres">
      <dgm:prSet presAssocID="{F86DC016-AC3F-4826-8E67-C6A17D64FAEF}" presName="compNode" presStyleCnt="0"/>
      <dgm:spPr/>
    </dgm:pt>
    <dgm:pt modelId="{E6C595B2-6F62-4509-A3F1-B8AF5C464AD0}" type="pres">
      <dgm:prSet presAssocID="{F86DC016-AC3F-4826-8E67-C6A17D64FAEF}" presName="bgRect" presStyleLbl="bgShp" presStyleIdx="7" presStyleCnt="8"/>
      <dgm:spPr/>
    </dgm:pt>
    <dgm:pt modelId="{37E6AC8F-DFB6-4D53-BF85-590252662EDC}" type="pres">
      <dgm:prSet presAssocID="{F86DC016-AC3F-4826-8E67-C6A17D64FAEF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382CAE8B-E08F-479F-9679-3CB19E7B07BB}" type="pres">
      <dgm:prSet presAssocID="{F86DC016-AC3F-4826-8E67-C6A17D64FAEF}" presName="spaceRect" presStyleCnt="0"/>
      <dgm:spPr/>
    </dgm:pt>
    <dgm:pt modelId="{C44EC49C-69AF-40D0-B2B7-DE804DB86112}" type="pres">
      <dgm:prSet presAssocID="{F86DC016-AC3F-4826-8E67-C6A17D64FAEF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691C0B06-F6B4-4462-8516-1DF000D398FF}" srcId="{2D3DF134-CBD0-43CF-AAE7-A8523EADC276}" destId="{E744D7F7-05D9-495A-A9DF-4F24671344F3}" srcOrd="4" destOrd="0" parTransId="{55D2DA1E-8EA2-48F6-89CD-E4494504FE7F}" sibTransId="{16425648-B731-43E9-B13C-6B7B6A3DE63E}"/>
    <dgm:cxn modelId="{B79F0310-8588-47E8-8584-BABFF1ECBCC8}" type="presOf" srcId="{F86DC016-AC3F-4826-8E67-C6A17D64FAEF}" destId="{C44EC49C-69AF-40D0-B2B7-DE804DB86112}" srcOrd="0" destOrd="0" presId="urn:microsoft.com/office/officeart/2018/2/layout/IconVerticalSolidList"/>
    <dgm:cxn modelId="{937F5C14-58D1-4A5F-8C8C-77B7AEC9B84F}" srcId="{2D3DF134-CBD0-43CF-AAE7-A8523EADC276}" destId="{D9D0E6E0-FD5B-44D9-8A83-BFA4DF3F443F}" srcOrd="5" destOrd="0" parTransId="{254BF1AD-9E50-4C77-8735-D6E28122D1EA}" sibTransId="{9E0D20D0-C835-49F9-8DA5-FAC2AEF072B1}"/>
    <dgm:cxn modelId="{AFB71832-024C-43FC-99C3-F6E2221185DE}" type="presOf" srcId="{2D3DF134-CBD0-43CF-AAE7-A8523EADC276}" destId="{5F96BDCB-ED72-4781-921B-021BDB75EFAA}" srcOrd="0" destOrd="0" presId="urn:microsoft.com/office/officeart/2018/2/layout/IconVerticalSolidList"/>
    <dgm:cxn modelId="{257EED38-3188-4A6A-9A85-4BBB7073AF91}" type="presOf" srcId="{A5D35860-989F-4BC6-9E77-D67485E66532}" destId="{0ECED44C-E20B-4B25-BEAA-CB062BEB71A8}" srcOrd="0" destOrd="0" presId="urn:microsoft.com/office/officeart/2018/2/layout/IconVerticalSolidList"/>
    <dgm:cxn modelId="{7110E640-20F4-45CE-91CF-633B8B183AAC}" srcId="{2D3DF134-CBD0-43CF-AAE7-A8523EADC276}" destId="{836C7224-225D-42D3-8AED-56B2B6787F72}" srcOrd="3" destOrd="0" parTransId="{7475DB98-0E13-4201-9D66-1C7FFE78C0CD}" sibTransId="{C25F7A10-6F76-45E3-85EA-626502A79B8C}"/>
    <dgm:cxn modelId="{C57BF044-1D58-4856-AD18-AA94DD40EA60}" srcId="{2D3DF134-CBD0-43CF-AAE7-A8523EADC276}" destId="{B68C0AC5-B753-4A9E-973D-CCEA62073B82}" srcOrd="6" destOrd="0" parTransId="{3268D0D0-91BA-4847-AE6D-905855AA3D4C}" sibTransId="{6F20F1A0-8FFE-4F9A-99EC-88AD5B4E822D}"/>
    <dgm:cxn modelId="{C430F65A-31C5-41C3-AD26-F9F7111EC0B6}" srcId="{2D3DF134-CBD0-43CF-AAE7-A8523EADC276}" destId="{CFB855B1-B5CC-43C4-9E5F-1EDFC5BA939D}" srcOrd="0" destOrd="0" parTransId="{57EF6E69-F8FA-4358-A7ED-639DEBCC6C1D}" sibTransId="{A1C28C7D-5E47-4A68-AFCD-C1F1E21763CB}"/>
    <dgm:cxn modelId="{19BB708A-9871-45EA-ACC1-9B142F8BEFCF}" type="presOf" srcId="{E744D7F7-05D9-495A-A9DF-4F24671344F3}" destId="{768BA40C-5EA0-4A86-9C6B-3511DC6C64DA}" srcOrd="0" destOrd="0" presId="urn:microsoft.com/office/officeart/2018/2/layout/IconVerticalSolidList"/>
    <dgm:cxn modelId="{39A3829B-08EE-41A6-B319-A932CA95ACAF}" type="presOf" srcId="{CFB855B1-B5CC-43C4-9E5F-1EDFC5BA939D}" destId="{F7D230FE-494D-4618-AA60-DCDD07F89CB5}" srcOrd="0" destOrd="0" presId="urn:microsoft.com/office/officeart/2018/2/layout/IconVerticalSolidList"/>
    <dgm:cxn modelId="{9D1F72A3-34E0-45E3-8080-4CFE94C0DACD}" type="presOf" srcId="{836C7224-225D-42D3-8AED-56B2B6787F72}" destId="{F8DEEF26-9B0C-4381-B476-2E8B47EE5FD7}" srcOrd="0" destOrd="0" presId="urn:microsoft.com/office/officeart/2018/2/layout/IconVerticalSolidList"/>
    <dgm:cxn modelId="{708D8DC3-ADE7-497B-9558-C60E37E70452}" srcId="{2D3DF134-CBD0-43CF-AAE7-A8523EADC276}" destId="{15E61A98-3364-438C-92EF-54747457A2FD}" srcOrd="1" destOrd="0" parTransId="{E4A0F9AA-D742-4214-88C4-A0AB2AD5C5DF}" sibTransId="{9FA15555-8B68-4169-86E6-75D43C8A5115}"/>
    <dgm:cxn modelId="{7826B3E1-BC28-4D37-83F4-532EAE901B3A}" srcId="{2D3DF134-CBD0-43CF-AAE7-A8523EADC276}" destId="{A5D35860-989F-4BC6-9E77-D67485E66532}" srcOrd="2" destOrd="0" parTransId="{EEC1F74F-5F8E-4EF5-9D6C-D1E2506BEC52}" sibTransId="{9EADAB58-09D6-404A-AFA1-54B08206891E}"/>
    <dgm:cxn modelId="{07DA96E6-4D48-4720-B83A-5A4258572D17}" type="presOf" srcId="{15E61A98-3364-438C-92EF-54747457A2FD}" destId="{5A71EF7E-49C8-425C-A486-4154DE6EE2AB}" srcOrd="0" destOrd="0" presId="urn:microsoft.com/office/officeart/2018/2/layout/IconVerticalSolidList"/>
    <dgm:cxn modelId="{994000E9-AA51-4C58-8A49-B7885B931324}" type="presOf" srcId="{B68C0AC5-B753-4A9E-973D-CCEA62073B82}" destId="{0CDCD682-73B7-45FB-AD1A-C5556417D556}" srcOrd="0" destOrd="0" presId="urn:microsoft.com/office/officeart/2018/2/layout/IconVerticalSolidList"/>
    <dgm:cxn modelId="{683F91EE-C855-427E-9414-BE20B6B81AED}" srcId="{2D3DF134-CBD0-43CF-AAE7-A8523EADC276}" destId="{F86DC016-AC3F-4826-8E67-C6A17D64FAEF}" srcOrd="7" destOrd="0" parTransId="{76CD67B2-9555-45A5-B342-093579D10AA5}" sibTransId="{BE6C304A-9611-4415-9023-1463FB54225D}"/>
    <dgm:cxn modelId="{87B07FF4-D21A-4B0C-87F5-51F9D23ABBC7}" type="presOf" srcId="{D9D0E6E0-FD5B-44D9-8A83-BFA4DF3F443F}" destId="{DEE91359-76A9-4C61-A1E4-1471CDC63B54}" srcOrd="0" destOrd="0" presId="urn:microsoft.com/office/officeart/2018/2/layout/IconVerticalSolidList"/>
    <dgm:cxn modelId="{BC4CFE39-9637-4931-A913-BC90FBD2A3CE}" type="presParOf" srcId="{5F96BDCB-ED72-4781-921B-021BDB75EFAA}" destId="{411466A1-A8EA-4CE2-B27B-592D3CFCC5DB}" srcOrd="0" destOrd="0" presId="urn:microsoft.com/office/officeart/2018/2/layout/IconVerticalSolidList"/>
    <dgm:cxn modelId="{9B2A5813-79F6-40DE-B6A3-C12531BC2AD6}" type="presParOf" srcId="{411466A1-A8EA-4CE2-B27B-592D3CFCC5DB}" destId="{E7E7108B-8DAF-4177-9A47-33173E67246A}" srcOrd="0" destOrd="0" presId="urn:microsoft.com/office/officeart/2018/2/layout/IconVerticalSolidList"/>
    <dgm:cxn modelId="{FFFAF5B0-978A-452B-8AE4-1EEB1938ECF8}" type="presParOf" srcId="{411466A1-A8EA-4CE2-B27B-592D3CFCC5DB}" destId="{D2D83C71-4E29-4D92-8D9E-7FA4DFFEEE5B}" srcOrd="1" destOrd="0" presId="urn:microsoft.com/office/officeart/2018/2/layout/IconVerticalSolidList"/>
    <dgm:cxn modelId="{2AD86B54-3472-4B6C-BEC3-AC1BDFA62E07}" type="presParOf" srcId="{411466A1-A8EA-4CE2-B27B-592D3CFCC5DB}" destId="{4492C77E-ACE8-416F-A228-EEB8E1EDFD34}" srcOrd="2" destOrd="0" presId="urn:microsoft.com/office/officeart/2018/2/layout/IconVerticalSolidList"/>
    <dgm:cxn modelId="{7E51ABCD-67F8-4D9F-B74F-200891B65EB9}" type="presParOf" srcId="{411466A1-A8EA-4CE2-B27B-592D3CFCC5DB}" destId="{F7D230FE-494D-4618-AA60-DCDD07F89CB5}" srcOrd="3" destOrd="0" presId="urn:microsoft.com/office/officeart/2018/2/layout/IconVerticalSolidList"/>
    <dgm:cxn modelId="{612A417C-5F9E-4F99-80A1-15F60C438984}" type="presParOf" srcId="{5F96BDCB-ED72-4781-921B-021BDB75EFAA}" destId="{DBEA4267-FA33-456B-BD77-58D491AC9C0B}" srcOrd="1" destOrd="0" presId="urn:microsoft.com/office/officeart/2018/2/layout/IconVerticalSolidList"/>
    <dgm:cxn modelId="{55B331DE-F5B9-493B-9840-C6C1D84E3CF3}" type="presParOf" srcId="{5F96BDCB-ED72-4781-921B-021BDB75EFAA}" destId="{F7F67228-3A8C-4110-B744-66964923BC2E}" srcOrd="2" destOrd="0" presId="urn:microsoft.com/office/officeart/2018/2/layout/IconVerticalSolidList"/>
    <dgm:cxn modelId="{9F993EB2-AC3E-46E8-B41B-F4A5C7CB5F9B}" type="presParOf" srcId="{F7F67228-3A8C-4110-B744-66964923BC2E}" destId="{1CB55916-6A32-4C92-B421-62B0371D3B99}" srcOrd="0" destOrd="0" presId="urn:microsoft.com/office/officeart/2018/2/layout/IconVerticalSolidList"/>
    <dgm:cxn modelId="{7C68F883-DF6D-4FDD-B505-A7384C2B4A45}" type="presParOf" srcId="{F7F67228-3A8C-4110-B744-66964923BC2E}" destId="{2ED7D186-DBD8-455C-8A30-CC08746FFE23}" srcOrd="1" destOrd="0" presId="urn:microsoft.com/office/officeart/2018/2/layout/IconVerticalSolidList"/>
    <dgm:cxn modelId="{50117302-DF54-4B8A-9935-83160C4BD235}" type="presParOf" srcId="{F7F67228-3A8C-4110-B744-66964923BC2E}" destId="{F0EE1F83-FBA3-4C99-9B5C-8ACDFC8CE5D3}" srcOrd="2" destOrd="0" presId="urn:microsoft.com/office/officeart/2018/2/layout/IconVerticalSolidList"/>
    <dgm:cxn modelId="{C5618020-E4EC-4749-81EC-F7787DE4756D}" type="presParOf" srcId="{F7F67228-3A8C-4110-B744-66964923BC2E}" destId="{5A71EF7E-49C8-425C-A486-4154DE6EE2AB}" srcOrd="3" destOrd="0" presId="urn:microsoft.com/office/officeart/2018/2/layout/IconVerticalSolidList"/>
    <dgm:cxn modelId="{B9E824CC-7B43-45CE-B6C1-FC08477755A2}" type="presParOf" srcId="{5F96BDCB-ED72-4781-921B-021BDB75EFAA}" destId="{2A97E5BE-4A3B-4A22-9D76-D155D05F6A0E}" srcOrd="3" destOrd="0" presId="urn:microsoft.com/office/officeart/2018/2/layout/IconVerticalSolidList"/>
    <dgm:cxn modelId="{DD7BF888-9670-43F6-9172-E11E2FC1FBCD}" type="presParOf" srcId="{5F96BDCB-ED72-4781-921B-021BDB75EFAA}" destId="{FF84E2BD-61C1-4220-B4F7-71B2860D8B33}" srcOrd="4" destOrd="0" presId="urn:microsoft.com/office/officeart/2018/2/layout/IconVerticalSolidList"/>
    <dgm:cxn modelId="{BBF96883-C668-44BB-9EF8-26E1796E351D}" type="presParOf" srcId="{FF84E2BD-61C1-4220-B4F7-71B2860D8B33}" destId="{70F32878-0B00-4355-A202-82003CC9EEDD}" srcOrd="0" destOrd="0" presId="urn:microsoft.com/office/officeart/2018/2/layout/IconVerticalSolidList"/>
    <dgm:cxn modelId="{FBBC8186-702F-435F-BB61-3DAEA3ED58F8}" type="presParOf" srcId="{FF84E2BD-61C1-4220-B4F7-71B2860D8B33}" destId="{93BAA47D-97FF-45A7-9060-ADF10EA4DD64}" srcOrd="1" destOrd="0" presId="urn:microsoft.com/office/officeart/2018/2/layout/IconVerticalSolidList"/>
    <dgm:cxn modelId="{86692592-2FA0-4175-90AE-00CD198E1FDB}" type="presParOf" srcId="{FF84E2BD-61C1-4220-B4F7-71B2860D8B33}" destId="{02DED998-9BAA-4B5A-B3AE-EB3847DAE62C}" srcOrd="2" destOrd="0" presId="urn:microsoft.com/office/officeart/2018/2/layout/IconVerticalSolidList"/>
    <dgm:cxn modelId="{E258E785-80DF-48EE-8CC3-003398A97B0B}" type="presParOf" srcId="{FF84E2BD-61C1-4220-B4F7-71B2860D8B33}" destId="{0ECED44C-E20B-4B25-BEAA-CB062BEB71A8}" srcOrd="3" destOrd="0" presId="urn:microsoft.com/office/officeart/2018/2/layout/IconVerticalSolidList"/>
    <dgm:cxn modelId="{3F1DF0AA-ADCD-4D8C-A4D1-12145D997076}" type="presParOf" srcId="{5F96BDCB-ED72-4781-921B-021BDB75EFAA}" destId="{E766EB46-4013-4449-A9CF-A592CBBC36DE}" srcOrd="5" destOrd="0" presId="urn:microsoft.com/office/officeart/2018/2/layout/IconVerticalSolidList"/>
    <dgm:cxn modelId="{79F22262-4895-44F3-85C0-F20A853D8C92}" type="presParOf" srcId="{5F96BDCB-ED72-4781-921B-021BDB75EFAA}" destId="{7DCCD8A4-9D9B-42B7-9F72-CB4AD16C2DD1}" srcOrd="6" destOrd="0" presId="urn:microsoft.com/office/officeart/2018/2/layout/IconVerticalSolidList"/>
    <dgm:cxn modelId="{7BEB184A-5196-4A0B-A541-63F6D9F4DC8A}" type="presParOf" srcId="{7DCCD8A4-9D9B-42B7-9F72-CB4AD16C2DD1}" destId="{974B5748-306A-446B-890A-9A5AC8362DF7}" srcOrd="0" destOrd="0" presId="urn:microsoft.com/office/officeart/2018/2/layout/IconVerticalSolidList"/>
    <dgm:cxn modelId="{49D9A85F-8C85-47BF-9210-09D754D2DD1B}" type="presParOf" srcId="{7DCCD8A4-9D9B-42B7-9F72-CB4AD16C2DD1}" destId="{1A1C45CA-CDA4-4C39-9802-097DE4402F79}" srcOrd="1" destOrd="0" presId="urn:microsoft.com/office/officeart/2018/2/layout/IconVerticalSolidList"/>
    <dgm:cxn modelId="{D2064CD6-DD97-49C1-B253-520146D63173}" type="presParOf" srcId="{7DCCD8A4-9D9B-42B7-9F72-CB4AD16C2DD1}" destId="{0555AE73-E113-4825-8811-C18092E8B01F}" srcOrd="2" destOrd="0" presId="urn:microsoft.com/office/officeart/2018/2/layout/IconVerticalSolidList"/>
    <dgm:cxn modelId="{9E8B4DBB-2146-4254-8E18-36F1D77C5517}" type="presParOf" srcId="{7DCCD8A4-9D9B-42B7-9F72-CB4AD16C2DD1}" destId="{F8DEEF26-9B0C-4381-B476-2E8B47EE5FD7}" srcOrd="3" destOrd="0" presId="urn:microsoft.com/office/officeart/2018/2/layout/IconVerticalSolidList"/>
    <dgm:cxn modelId="{92B8C9DC-9B76-4109-BB22-005EEDFBB217}" type="presParOf" srcId="{5F96BDCB-ED72-4781-921B-021BDB75EFAA}" destId="{8B20E0BE-23B4-47B6-A78C-75D3D2F3A5CC}" srcOrd="7" destOrd="0" presId="urn:microsoft.com/office/officeart/2018/2/layout/IconVerticalSolidList"/>
    <dgm:cxn modelId="{B22EE72C-1D89-4C46-A700-7C4B9907F531}" type="presParOf" srcId="{5F96BDCB-ED72-4781-921B-021BDB75EFAA}" destId="{BC5BB954-48F1-4E2C-B706-F11DA91F9474}" srcOrd="8" destOrd="0" presId="urn:microsoft.com/office/officeart/2018/2/layout/IconVerticalSolidList"/>
    <dgm:cxn modelId="{96EAB487-3AE5-48E0-B05E-F11F7874BA5F}" type="presParOf" srcId="{BC5BB954-48F1-4E2C-B706-F11DA91F9474}" destId="{A49203C2-1189-43E9-9C01-45EF70D0B70C}" srcOrd="0" destOrd="0" presId="urn:microsoft.com/office/officeart/2018/2/layout/IconVerticalSolidList"/>
    <dgm:cxn modelId="{C4EA1219-BE24-4A4A-B52D-C6CD0F3161CE}" type="presParOf" srcId="{BC5BB954-48F1-4E2C-B706-F11DA91F9474}" destId="{CBCBBDCF-4773-40D1-A5A9-B5A628A96BB4}" srcOrd="1" destOrd="0" presId="urn:microsoft.com/office/officeart/2018/2/layout/IconVerticalSolidList"/>
    <dgm:cxn modelId="{BACF6C79-5640-4610-B460-A765CCF91FD3}" type="presParOf" srcId="{BC5BB954-48F1-4E2C-B706-F11DA91F9474}" destId="{AC279A12-DEB1-47E4-8666-BB4240A52EED}" srcOrd="2" destOrd="0" presId="urn:microsoft.com/office/officeart/2018/2/layout/IconVerticalSolidList"/>
    <dgm:cxn modelId="{51306C82-AC3B-4E68-8441-462E0A268599}" type="presParOf" srcId="{BC5BB954-48F1-4E2C-B706-F11DA91F9474}" destId="{768BA40C-5EA0-4A86-9C6B-3511DC6C64DA}" srcOrd="3" destOrd="0" presId="urn:microsoft.com/office/officeart/2018/2/layout/IconVerticalSolidList"/>
    <dgm:cxn modelId="{6E5851B5-6BD9-451F-AF4C-B4E975FD6186}" type="presParOf" srcId="{5F96BDCB-ED72-4781-921B-021BDB75EFAA}" destId="{E6F2B985-B826-4E65-B8DD-02680BB7BC9D}" srcOrd="9" destOrd="0" presId="urn:microsoft.com/office/officeart/2018/2/layout/IconVerticalSolidList"/>
    <dgm:cxn modelId="{C35EED0F-797A-4FEA-8780-97C5DED08565}" type="presParOf" srcId="{5F96BDCB-ED72-4781-921B-021BDB75EFAA}" destId="{5811C791-032B-4F0A-B2FC-7060EAA19A3D}" srcOrd="10" destOrd="0" presId="urn:microsoft.com/office/officeart/2018/2/layout/IconVerticalSolidList"/>
    <dgm:cxn modelId="{C3B3C7A2-8362-4819-BA31-0226C846DE4E}" type="presParOf" srcId="{5811C791-032B-4F0A-B2FC-7060EAA19A3D}" destId="{60ABE358-D349-42FB-827D-1CA69E4CF41A}" srcOrd="0" destOrd="0" presId="urn:microsoft.com/office/officeart/2018/2/layout/IconVerticalSolidList"/>
    <dgm:cxn modelId="{027EC437-F09B-4D66-B4F5-D2781F5B8CAA}" type="presParOf" srcId="{5811C791-032B-4F0A-B2FC-7060EAA19A3D}" destId="{1B73EFB8-8021-449F-8D66-9A0DA0FD5E7F}" srcOrd="1" destOrd="0" presId="urn:microsoft.com/office/officeart/2018/2/layout/IconVerticalSolidList"/>
    <dgm:cxn modelId="{7B63FF6D-C2CF-4DA3-89C2-8B0D9511D202}" type="presParOf" srcId="{5811C791-032B-4F0A-B2FC-7060EAA19A3D}" destId="{C00568C5-565D-479B-934F-1816959EA386}" srcOrd="2" destOrd="0" presId="urn:microsoft.com/office/officeart/2018/2/layout/IconVerticalSolidList"/>
    <dgm:cxn modelId="{EF348B9C-4155-49D7-BAA7-37B3B28CE133}" type="presParOf" srcId="{5811C791-032B-4F0A-B2FC-7060EAA19A3D}" destId="{DEE91359-76A9-4C61-A1E4-1471CDC63B54}" srcOrd="3" destOrd="0" presId="urn:microsoft.com/office/officeart/2018/2/layout/IconVerticalSolidList"/>
    <dgm:cxn modelId="{8FB1334C-4A2B-4F4E-A4DC-1E0102468BF7}" type="presParOf" srcId="{5F96BDCB-ED72-4781-921B-021BDB75EFAA}" destId="{8BF599BA-3A60-42DA-9658-F186AFCB3744}" srcOrd="11" destOrd="0" presId="urn:microsoft.com/office/officeart/2018/2/layout/IconVerticalSolidList"/>
    <dgm:cxn modelId="{00F99EDD-DAC9-486A-ACBE-8B881183D935}" type="presParOf" srcId="{5F96BDCB-ED72-4781-921B-021BDB75EFAA}" destId="{5953050D-DE6E-4554-844C-0FD9667D4970}" srcOrd="12" destOrd="0" presId="urn:microsoft.com/office/officeart/2018/2/layout/IconVerticalSolidList"/>
    <dgm:cxn modelId="{E5F13CA1-C9CF-430C-A4AF-835852AFE5AE}" type="presParOf" srcId="{5953050D-DE6E-4554-844C-0FD9667D4970}" destId="{F1121C19-F377-4FE2-9463-0E2B2FDE7F22}" srcOrd="0" destOrd="0" presId="urn:microsoft.com/office/officeart/2018/2/layout/IconVerticalSolidList"/>
    <dgm:cxn modelId="{11F8861F-B3EC-49BD-A730-1D59F93E8516}" type="presParOf" srcId="{5953050D-DE6E-4554-844C-0FD9667D4970}" destId="{72489FDB-1A18-41D2-9E6C-4F5B9BCD8A04}" srcOrd="1" destOrd="0" presId="urn:microsoft.com/office/officeart/2018/2/layout/IconVerticalSolidList"/>
    <dgm:cxn modelId="{F75F29AB-D342-4D0A-8733-C0FE0E33878D}" type="presParOf" srcId="{5953050D-DE6E-4554-844C-0FD9667D4970}" destId="{D017B57F-93B7-48E5-86E1-91619E77B2F8}" srcOrd="2" destOrd="0" presId="urn:microsoft.com/office/officeart/2018/2/layout/IconVerticalSolidList"/>
    <dgm:cxn modelId="{15B03EDF-4A02-40B9-BDBC-97D25D4AC347}" type="presParOf" srcId="{5953050D-DE6E-4554-844C-0FD9667D4970}" destId="{0CDCD682-73B7-45FB-AD1A-C5556417D556}" srcOrd="3" destOrd="0" presId="urn:microsoft.com/office/officeart/2018/2/layout/IconVerticalSolidList"/>
    <dgm:cxn modelId="{6BCC72AD-4FC5-401D-BD67-1BD351E94DAB}" type="presParOf" srcId="{5F96BDCB-ED72-4781-921B-021BDB75EFAA}" destId="{0F4B40E3-EDAE-402E-BEB7-4265BE8DC9CE}" srcOrd="13" destOrd="0" presId="urn:microsoft.com/office/officeart/2018/2/layout/IconVerticalSolidList"/>
    <dgm:cxn modelId="{51988996-4A3D-4ACF-8115-99C0181B4A7A}" type="presParOf" srcId="{5F96BDCB-ED72-4781-921B-021BDB75EFAA}" destId="{DC315183-C0AA-4506-9BF0-C45007DE2FE4}" srcOrd="14" destOrd="0" presId="urn:microsoft.com/office/officeart/2018/2/layout/IconVerticalSolidList"/>
    <dgm:cxn modelId="{132811A3-509B-477F-828D-76C2ECFC98C2}" type="presParOf" srcId="{DC315183-C0AA-4506-9BF0-C45007DE2FE4}" destId="{E6C595B2-6F62-4509-A3F1-B8AF5C464AD0}" srcOrd="0" destOrd="0" presId="urn:microsoft.com/office/officeart/2018/2/layout/IconVerticalSolidList"/>
    <dgm:cxn modelId="{77303447-3C36-474D-818B-1B32989D2FDB}" type="presParOf" srcId="{DC315183-C0AA-4506-9BF0-C45007DE2FE4}" destId="{37E6AC8F-DFB6-4D53-BF85-590252662EDC}" srcOrd="1" destOrd="0" presId="urn:microsoft.com/office/officeart/2018/2/layout/IconVerticalSolidList"/>
    <dgm:cxn modelId="{7E5E55E7-6731-4EE6-9822-527E2C0C3358}" type="presParOf" srcId="{DC315183-C0AA-4506-9BF0-C45007DE2FE4}" destId="{382CAE8B-E08F-479F-9679-3CB19E7B07BB}" srcOrd="2" destOrd="0" presId="urn:microsoft.com/office/officeart/2018/2/layout/IconVerticalSolidList"/>
    <dgm:cxn modelId="{8DFF03EE-4311-4B53-A4C2-4EA822291E03}" type="presParOf" srcId="{DC315183-C0AA-4506-9BF0-C45007DE2FE4}" destId="{C44EC49C-69AF-40D0-B2B7-DE804DB861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018A5-0EC1-4878-AE63-5933843ABC91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5F4A7-3790-4F74-B9C1-0CDB1CBE8D90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8DCE4-1433-4DB8-A97A-87FD5EF84885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Name</a:t>
          </a:r>
          <a:r>
            <a:rPr lang="en-US" sz="2500" kern="1200" dirty="0"/>
            <a:t>: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Contoso corporation</a:t>
          </a:r>
        </a:p>
      </dsp:txBody>
      <dsp:txXfrm>
        <a:off x="1435988" y="531"/>
        <a:ext cx="9079611" cy="1243280"/>
      </dsp:txXfrm>
    </dsp:sp>
    <dsp:sp modelId="{C76B20DF-461A-4E9D-B407-5B9E8BED12AA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11B09-17A0-4734-B1CD-E9C71D91FD99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F2864-C508-46A4-81A7-A1459D741F18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Business</a:t>
          </a:r>
          <a:r>
            <a:rPr lang="en-US" sz="2500" kern="1200" dirty="0"/>
            <a:t>: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Change Management Consulting</a:t>
          </a:r>
        </a:p>
      </dsp:txBody>
      <dsp:txXfrm>
        <a:off x="1435988" y="1554631"/>
        <a:ext cx="9079611" cy="1243280"/>
      </dsp:txXfrm>
    </dsp:sp>
    <dsp:sp modelId="{E0552D13-5887-4F6F-BE5F-52216D9D4D40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82755-6C6C-468A-A280-65DE08CA8B20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DF9D8-AAF0-4A78-8043-AF82AEF2ED4A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Employee count</a:t>
          </a:r>
          <a:r>
            <a:rPr lang="en-US" sz="2500" kern="1200" dirty="0"/>
            <a:t>: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150</a:t>
          </a:r>
        </a:p>
      </dsp:txBody>
      <dsp:txXfrm>
        <a:off x="1435988" y="3108732"/>
        <a:ext cx="9079611" cy="1243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CBF34-337D-43F0-84D2-20C9FFBFD88E}">
      <dsp:nvSpPr>
        <dsp:cNvPr id="0" name=""/>
        <dsp:cNvSpPr/>
      </dsp:nvSpPr>
      <dsp:spPr>
        <a:xfrm>
          <a:off x="553953" y="608620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9ABD8-A222-4D99-8EE9-5ADB0E1BD96F}">
      <dsp:nvSpPr>
        <dsp:cNvPr id="0" name=""/>
        <dsp:cNvSpPr/>
      </dsp:nvSpPr>
      <dsp:spPr>
        <a:xfrm>
          <a:off x="808706" y="863373"/>
          <a:ext cx="685873" cy="6858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D5607-AA8C-42EA-8D23-FF4B6491816A}">
      <dsp:nvSpPr>
        <dsp:cNvPr id="0" name=""/>
        <dsp:cNvSpPr/>
      </dsp:nvSpPr>
      <dsp:spPr>
        <a:xfrm>
          <a:off x="171823" y="2176331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Communications</a:t>
          </a:r>
          <a:r>
            <a:rPr lang="en-US" sz="1400" kern="1200" dirty="0"/>
            <a:t>: Email &amp; Chat</a:t>
          </a:r>
        </a:p>
      </dsp:txBody>
      <dsp:txXfrm>
        <a:off x="171823" y="2176331"/>
        <a:ext cx="1959638" cy="720000"/>
      </dsp:txXfrm>
    </dsp:sp>
    <dsp:sp modelId="{116CBE83-AC6A-4EC7-9AB8-8C2B8A4C9980}">
      <dsp:nvSpPr>
        <dsp:cNvPr id="0" name=""/>
        <dsp:cNvSpPr/>
      </dsp:nvSpPr>
      <dsp:spPr>
        <a:xfrm>
          <a:off x="2856528" y="608620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647BE-828B-4317-935C-498DE8C25A70}">
      <dsp:nvSpPr>
        <dsp:cNvPr id="0" name=""/>
        <dsp:cNvSpPr/>
      </dsp:nvSpPr>
      <dsp:spPr>
        <a:xfrm>
          <a:off x="3111281" y="863373"/>
          <a:ext cx="685873" cy="6858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8BB40-3B10-443B-B213-FFD86A9A4B59}">
      <dsp:nvSpPr>
        <dsp:cNvPr id="0" name=""/>
        <dsp:cNvSpPr/>
      </dsp:nvSpPr>
      <dsp:spPr>
        <a:xfrm>
          <a:off x="2474399" y="2176331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Document Types</a:t>
          </a:r>
          <a:r>
            <a:rPr lang="en-US" sz="1400" kern="1200" dirty="0"/>
            <a:t>: Word processing, Spreadsheets</a:t>
          </a:r>
        </a:p>
      </dsp:txBody>
      <dsp:txXfrm>
        <a:off x="2474399" y="2176331"/>
        <a:ext cx="1959638" cy="720000"/>
      </dsp:txXfrm>
    </dsp:sp>
    <dsp:sp modelId="{FD3CA9D5-F5E2-44FD-A801-541BDC38CA4C}">
      <dsp:nvSpPr>
        <dsp:cNvPr id="0" name=""/>
        <dsp:cNvSpPr/>
      </dsp:nvSpPr>
      <dsp:spPr>
        <a:xfrm>
          <a:off x="5159104" y="608620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9E11B-5C70-4619-9462-89AA1DC8DF41}">
      <dsp:nvSpPr>
        <dsp:cNvPr id="0" name=""/>
        <dsp:cNvSpPr/>
      </dsp:nvSpPr>
      <dsp:spPr>
        <a:xfrm>
          <a:off x="5413857" y="863373"/>
          <a:ext cx="685873" cy="6858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00B9C-9C92-4C57-B1D6-771B53B647C5}">
      <dsp:nvSpPr>
        <dsp:cNvPr id="0" name=""/>
        <dsp:cNvSpPr/>
      </dsp:nvSpPr>
      <dsp:spPr>
        <a:xfrm>
          <a:off x="4776974" y="2176331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Document Management</a:t>
          </a:r>
          <a:r>
            <a:rPr lang="en-US" sz="1400" kern="1200" dirty="0"/>
            <a:t>: Storage, Easy Access, Sharing</a:t>
          </a:r>
        </a:p>
      </dsp:txBody>
      <dsp:txXfrm>
        <a:off x="4776974" y="2176331"/>
        <a:ext cx="1959638" cy="720000"/>
      </dsp:txXfrm>
    </dsp:sp>
    <dsp:sp modelId="{CAED2B08-A5A4-4208-9C59-21A4C9D6DDB0}">
      <dsp:nvSpPr>
        <dsp:cNvPr id="0" name=""/>
        <dsp:cNvSpPr/>
      </dsp:nvSpPr>
      <dsp:spPr>
        <a:xfrm>
          <a:off x="553953" y="3386241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8075F-BC89-4E1E-BF73-5CB09ED1DF28}">
      <dsp:nvSpPr>
        <dsp:cNvPr id="0" name=""/>
        <dsp:cNvSpPr/>
      </dsp:nvSpPr>
      <dsp:spPr>
        <a:xfrm>
          <a:off x="808706" y="3640994"/>
          <a:ext cx="685873" cy="6858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C7188-8DDD-45AB-87D8-B85F9B5314BB}">
      <dsp:nvSpPr>
        <dsp:cNvPr id="0" name=""/>
        <dsp:cNvSpPr/>
      </dsp:nvSpPr>
      <dsp:spPr>
        <a:xfrm>
          <a:off x="171823" y="4953952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Internal company website</a:t>
          </a:r>
          <a:r>
            <a:rPr lang="en-US" sz="1400" kern="1200" dirty="0"/>
            <a:t> for company wide communications</a:t>
          </a:r>
        </a:p>
      </dsp:txBody>
      <dsp:txXfrm>
        <a:off x="171823" y="4953952"/>
        <a:ext cx="1959638" cy="720000"/>
      </dsp:txXfrm>
    </dsp:sp>
    <dsp:sp modelId="{6EB3616A-B89D-45A3-8ECF-DE17B63F74D4}">
      <dsp:nvSpPr>
        <dsp:cNvPr id="0" name=""/>
        <dsp:cNvSpPr/>
      </dsp:nvSpPr>
      <dsp:spPr>
        <a:xfrm>
          <a:off x="2856528" y="3386241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056FB-17F1-4550-8F64-1E5B7DF3A048}">
      <dsp:nvSpPr>
        <dsp:cNvPr id="0" name=""/>
        <dsp:cNvSpPr/>
      </dsp:nvSpPr>
      <dsp:spPr>
        <a:xfrm>
          <a:off x="3111281" y="3640994"/>
          <a:ext cx="685873" cy="6858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3840A-AD4D-4336-AE8A-592117F2A768}">
      <dsp:nvSpPr>
        <dsp:cNvPr id="0" name=""/>
        <dsp:cNvSpPr/>
      </dsp:nvSpPr>
      <dsp:spPr>
        <a:xfrm>
          <a:off x="2474399" y="4953952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Consulting tracker </a:t>
          </a:r>
          <a:r>
            <a:rPr lang="en-US" sz="1400" kern="1200" dirty="0"/>
            <a:t>application</a:t>
          </a:r>
        </a:p>
      </dsp:txBody>
      <dsp:txXfrm>
        <a:off x="2474399" y="4953952"/>
        <a:ext cx="1959638" cy="720000"/>
      </dsp:txXfrm>
    </dsp:sp>
    <dsp:sp modelId="{EEA8FE6A-E9FD-447E-9E7A-164D5F695CD9}">
      <dsp:nvSpPr>
        <dsp:cNvPr id="0" name=""/>
        <dsp:cNvSpPr/>
      </dsp:nvSpPr>
      <dsp:spPr>
        <a:xfrm>
          <a:off x="5159104" y="3386241"/>
          <a:ext cx="1195379" cy="119537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6D815-9D6F-426F-8617-F89A0BBAB606}">
      <dsp:nvSpPr>
        <dsp:cNvPr id="0" name=""/>
        <dsp:cNvSpPr/>
      </dsp:nvSpPr>
      <dsp:spPr>
        <a:xfrm>
          <a:off x="5413857" y="3640994"/>
          <a:ext cx="685873" cy="6858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C354A-A03E-4A89-B218-C0599A905C2C}">
      <dsp:nvSpPr>
        <dsp:cNvPr id="0" name=""/>
        <dsp:cNvSpPr/>
      </dsp:nvSpPr>
      <dsp:spPr>
        <a:xfrm>
          <a:off x="4776974" y="4953952"/>
          <a:ext cx="195963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Project </a:t>
          </a:r>
          <a:r>
            <a:rPr lang="en-US" sz="1400" b="1" kern="1200" dirty="0"/>
            <a:t>tasks tracking </a:t>
          </a:r>
          <a:r>
            <a:rPr lang="en-US" sz="1400" kern="1200" dirty="0"/>
            <a:t>application</a:t>
          </a:r>
        </a:p>
      </dsp:txBody>
      <dsp:txXfrm>
        <a:off x="4776974" y="4953952"/>
        <a:ext cx="1959638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7108B-8DAF-4177-9A47-33173E67246A}">
      <dsp:nvSpPr>
        <dsp:cNvPr id="0" name=""/>
        <dsp:cNvSpPr/>
      </dsp:nvSpPr>
      <dsp:spPr>
        <a:xfrm>
          <a:off x="0" y="718"/>
          <a:ext cx="6513603" cy="603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83C71-4E29-4D92-8D9E-7FA4DFFEEE5B}">
      <dsp:nvSpPr>
        <dsp:cNvPr id="0" name=""/>
        <dsp:cNvSpPr/>
      </dsp:nvSpPr>
      <dsp:spPr>
        <a:xfrm>
          <a:off x="182554" y="136502"/>
          <a:ext cx="331917" cy="3319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30FE-494D-4618-AA60-DCDD07F89CB5}">
      <dsp:nvSpPr>
        <dsp:cNvPr id="0" name=""/>
        <dsp:cNvSpPr/>
      </dsp:nvSpPr>
      <dsp:spPr>
        <a:xfrm>
          <a:off x="697026" y="71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Chat based workspace</a:t>
          </a:r>
        </a:p>
      </dsp:txBody>
      <dsp:txXfrm>
        <a:off x="697026" y="718"/>
        <a:ext cx="5816577" cy="603486"/>
      </dsp:txXfrm>
    </dsp:sp>
    <dsp:sp modelId="{1CB55916-6A32-4C92-B421-62B0371D3B99}">
      <dsp:nvSpPr>
        <dsp:cNvPr id="0" name=""/>
        <dsp:cNvSpPr/>
      </dsp:nvSpPr>
      <dsp:spPr>
        <a:xfrm>
          <a:off x="0" y="755076"/>
          <a:ext cx="6513603" cy="603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7D186-DBD8-455C-8A30-CC08746FFE23}">
      <dsp:nvSpPr>
        <dsp:cNvPr id="0" name=""/>
        <dsp:cNvSpPr/>
      </dsp:nvSpPr>
      <dsp:spPr>
        <a:xfrm>
          <a:off x="182554" y="890860"/>
          <a:ext cx="331917" cy="3319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1EF7E-49C8-425C-A486-4154DE6EE2AB}">
      <dsp:nvSpPr>
        <dsp:cNvPr id="0" name=""/>
        <dsp:cNvSpPr/>
      </dsp:nvSpPr>
      <dsp:spPr>
        <a:xfrm>
          <a:off x="697026" y="75507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Organized by teams in the company</a:t>
          </a:r>
        </a:p>
      </dsp:txBody>
      <dsp:txXfrm>
        <a:off x="697026" y="755076"/>
        <a:ext cx="5816577" cy="603486"/>
      </dsp:txXfrm>
    </dsp:sp>
    <dsp:sp modelId="{70F32878-0B00-4355-A202-82003CC9EEDD}">
      <dsp:nvSpPr>
        <dsp:cNvPr id="0" name=""/>
        <dsp:cNvSpPr/>
      </dsp:nvSpPr>
      <dsp:spPr>
        <a:xfrm>
          <a:off x="0" y="1509433"/>
          <a:ext cx="6513603" cy="603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AA47D-97FF-45A7-9060-ADF10EA4DD64}">
      <dsp:nvSpPr>
        <dsp:cNvPr id="0" name=""/>
        <dsp:cNvSpPr/>
      </dsp:nvSpPr>
      <dsp:spPr>
        <a:xfrm>
          <a:off x="182554" y="1645217"/>
          <a:ext cx="331917" cy="3319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ED44C-E20B-4B25-BEAA-CB062BEB71A8}">
      <dsp:nvSpPr>
        <dsp:cNvPr id="0" name=""/>
        <dsp:cNvSpPr/>
      </dsp:nvSpPr>
      <dsp:spPr>
        <a:xfrm>
          <a:off x="697026" y="150943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Channels exist within teams to discuss specific topics</a:t>
          </a:r>
        </a:p>
      </dsp:txBody>
      <dsp:txXfrm>
        <a:off x="697026" y="1509433"/>
        <a:ext cx="5816577" cy="603486"/>
      </dsp:txXfrm>
    </dsp:sp>
    <dsp:sp modelId="{974B5748-306A-446B-890A-9A5AC8362DF7}">
      <dsp:nvSpPr>
        <dsp:cNvPr id="0" name=""/>
        <dsp:cNvSpPr/>
      </dsp:nvSpPr>
      <dsp:spPr>
        <a:xfrm>
          <a:off x="0" y="2263791"/>
          <a:ext cx="6513603" cy="603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C45CA-CDA4-4C39-9802-097DE4402F79}">
      <dsp:nvSpPr>
        <dsp:cNvPr id="0" name=""/>
        <dsp:cNvSpPr/>
      </dsp:nvSpPr>
      <dsp:spPr>
        <a:xfrm>
          <a:off x="182554" y="2399575"/>
          <a:ext cx="331917" cy="3319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EEF26-9B0C-4381-B476-2E8B47EE5FD7}">
      <dsp:nvSpPr>
        <dsp:cNvPr id="0" name=""/>
        <dsp:cNvSpPr/>
      </dsp:nvSpPr>
      <dsp:spPr>
        <a:xfrm>
          <a:off x="697026" y="226379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Video chat capability</a:t>
          </a:r>
        </a:p>
      </dsp:txBody>
      <dsp:txXfrm>
        <a:off x="697026" y="2263791"/>
        <a:ext cx="5816577" cy="603486"/>
      </dsp:txXfrm>
    </dsp:sp>
    <dsp:sp modelId="{A49203C2-1189-43E9-9C01-45EF70D0B70C}">
      <dsp:nvSpPr>
        <dsp:cNvPr id="0" name=""/>
        <dsp:cNvSpPr/>
      </dsp:nvSpPr>
      <dsp:spPr>
        <a:xfrm>
          <a:off x="0" y="3018148"/>
          <a:ext cx="6513603" cy="603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BDCF-4773-40D1-A5A9-B5A628A96BB4}">
      <dsp:nvSpPr>
        <dsp:cNvPr id="0" name=""/>
        <dsp:cNvSpPr/>
      </dsp:nvSpPr>
      <dsp:spPr>
        <a:xfrm>
          <a:off x="182554" y="3153933"/>
          <a:ext cx="331917" cy="3319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BA40C-5EA0-4A86-9C6B-3511DC6C64DA}">
      <dsp:nvSpPr>
        <dsp:cNvPr id="0" name=""/>
        <dsp:cNvSpPr/>
      </dsp:nvSpPr>
      <dsp:spPr>
        <a:xfrm>
          <a:off x="697026" y="301814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Connectors to connect to other services</a:t>
          </a:r>
        </a:p>
      </dsp:txBody>
      <dsp:txXfrm>
        <a:off x="697026" y="3018148"/>
        <a:ext cx="5816577" cy="603486"/>
      </dsp:txXfrm>
    </dsp:sp>
    <dsp:sp modelId="{60ABE358-D349-42FB-827D-1CA69E4CF41A}">
      <dsp:nvSpPr>
        <dsp:cNvPr id="0" name=""/>
        <dsp:cNvSpPr/>
      </dsp:nvSpPr>
      <dsp:spPr>
        <a:xfrm>
          <a:off x="0" y="3772506"/>
          <a:ext cx="6513603" cy="603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3EFB8-8021-449F-8D66-9A0DA0FD5E7F}">
      <dsp:nvSpPr>
        <dsp:cNvPr id="0" name=""/>
        <dsp:cNvSpPr/>
      </dsp:nvSpPr>
      <dsp:spPr>
        <a:xfrm>
          <a:off x="182554" y="3908290"/>
          <a:ext cx="331917" cy="3319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91359-76A9-4C61-A1E4-1471CDC63B54}">
      <dsp:nvSpPr>
        <dsp:cNvPr id="0" name=""/>
        <dsp:cNvSpPr/>
      </dsp:nvSpPr>
      <dsp:spPr>
        <a:xfrm>
          <a:off x="697026" y="377250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Private chats and small group chats</a:t>
          </a:r>
        </a:p>
      </dsp:txBody>
      <dsp:txXfrm>
        <a:off x="697026" y="3772506"/>
        <a:ext cx="5816577" cy="603486"/>
      </dsp:txXfrm>
    </dsp:sp>
    <dsp:sp modelId="{F1121C19-F377-4FE2-9463-0E2B2FDE7F22}">
      <dsp:nvSpPr>
        <dsp:cNvPr id="0" name=""/>
        <dsp:cNvSpPr/>
      </dsp:nvSpPr>
      <dsp:spPr>
        <a:xfrm>
          <a:off x="0" y="4526863"/>
          <a:ext cx="6513603" cy="603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89FDB-1A18-41D2-9E6C-4F5B9BCD8A04}">
      <dsp:nvSpPr>
        <dsp:cNvPr id="0" name=""/>
        <dsp:cNvSpPr/>
      </dsp:nvSpPr>
      <dsp:spPr>
        <a:xfrm>
          <a:off x="182554" y="4662648"/>
          <a:ext cx="331917" cy="3319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CD682-73B7-45FB-AD1A-C5556417D556}">
      <dsp:nvSpPr>
        <dsp:cNvPr id="0" name=""/>
        <dsp:cNvSpPr/>
      </dsp:nvSpPr>
      <dsp:spPr>
        <a:xfrm>
          <a:off x="697026" y="452686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Ability to send emails directly into Teams.</a:t>
          </a:r>
        </a:p>
      </dsp:txBody>
      <dsp:txXfrm>
        <a:off x="697026" y="4526863"/>
        <a:ext cx="5816577" cy="603486"/>
      </dsp:txXfrm>
    </dsp:sp>
    <dsp:sp modelId="{E6C595B2-6F62-4509-A3F1-B8AF5C464AD0}">
      <dsp:nvSpPr>
        <dsp:cNvPr id="0" name=""/>
        <dsp:cNvSpPr/>
      </dsp:nvSpPr>
      <dsp:spPr>
        <a:xfrm>
          <a:off x="0" y="5281221"/>
          <a:ext cx="6513603" cy="603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6AC8F-DFB6-4D53-BF85-590252662EDC}">
      <dsp:nvSpPr>
        <dsp:cNvPr id="0" name=""/>
        <dsp:cNvSpPr/>
      </dsp:nvSpPr>
      <dsp:spPr>
        <a:xfrm>
          <a:off x="182554" y="5417005"/>
          <a:ext cx="331917" cy="33191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EC49C-69AF-40D0-B2B7-DE804DB86112}">
      <dsp:nvSpPr>
        <dsp:cNvPr id="0" name=""/>
        <dsp:cNvSpPr/>
      </dsp:nvSpPr>
      <dsp:spPr>
        <a:xfrm>
          <a:off x="697026" y="528122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Attachments go into the associated SharePoint site document library</a:t>
          </a:r>
        </a:p>
      </dsp:txBody>
      <dsp:txXfrm>
        <a:off x="697026" y="5281221"/>
        <a:ext cx="5816577" cy="60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213D-0ACC-4527-891E-6FBF16CDF57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9D56B-78AE-4B12-A556-C79A62226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6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36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Explore your contacts and contact lists and their info.</a:t>
            </a:r>
          </a:p>
          <a:p>
            <a:r>
              <a:rPr lang="en-US" dirty="0"/>
              <a:t>Manage Office 365 Group memberships that you own.</a:t>
            </a:r>
          </a:p>
          <a:p>
            <a:r>
              <a:rPr lang="en-US" dirty="0"/>
              <a:t>Get access to all users and all distribution lists.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3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these instead of desktop apps because of the difference in cost.</a:t>
            </a:r>
          </a:p>
          <a:p>
            <a:r>
              <a:rPr lang="en-US" dirty="0"/>
              <a:t>$8/user/month</a:t>
            </a:r>
          </a:p>
          <a:p>
            <a:r>
              <a:rPr lang="en-US" dirty="0"/>
              <a:t>As opposed to</a:t>
            </a:r>
          </a:p>
          <a:p>
            <a:r>
              <a:rPr lang="en-US" dirty="0"/>
              <a:t>$20/user/month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5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PowerPoint going away?</a:t>
            </a:r>
          </a:p>
          <a:p>
            <a:r>
              <a:rPr lang="en-US" dirty="0"/>
              <a:t>Is Sway the new PowerPoint?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broken with PowerPoint. No need to fix what’s not broken.</a:t>
            </a:r>
          </a:p>
          <a:p>
            <a:r>
              <a:rPr lang="en-US" dirty="0"/>
              <a:t>No need to use Sway unless there’s an actual business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2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a document’s journey starts.</a:t>
            </a:r>
          </a:p>
          <a:p>
            <a:r>
              <a:rPr lang="en-US" dirty="0"/>
              <a:t>Simple shares can be done here with individuals.</a:t>
            </a:r>
          </a:p>
          <a:p>
            <a:r>
              <a:rPr lang="en-US" dirty="0"/>
              <a:t>For more complex collaboration on shared documents, promote them to a document library in SharePoint.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Groups for Marketing, Sales, IT (long term)</a:t>
            </a:r>
          </a:p>
          <a:p>
            <a:r>
              <a:rPr lang="en-US" dirty="0"/>
              <a:t>Groups for Project X and Y (short term)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19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are using Microsoft Teams, that’s the best way to create a new group so you get all of the other apps created at the same time (minus Yammer).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9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On by default</a:t>
            </a:r>
          </a:p>
          <a:p>
            <a:r>
              <a:rPr lang="en-US" dirty="0">
                <a:solidFill>
                  <a:schemeClr val="tx1"/>
                </a:solidFill>
              </a:rPr>
              <a:t>Public Teams - open to anyone in the company who wants to join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3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deep dive in any particular application.</a:t>
            </a:r>
          </a:p>
          <a:p>
            <a:r>
              <a:rPr lang="en-US" dirty="0"/>
              <a:t>Learnings from my experiences.</a:t>
            </a:r>
          </a:p>
          <a:p>
            <a:r>
              <a:rPr lang="en-US" dirty="0"/>
              <a:t>This</a:t>
            </a:r>
            <a:r>
              <a:rPr lang="en-US" baseline="0" dirty="0"/>
              <a:t> presentation helps you understand the pieces of Office 365 and how to best use it within your company.</a:t>
            </a:r>
          </a:p>
          <a:p>
            <a:r>
              <a:rPr lang="en-US" baseline="0" dirty="0"/>
              <a:t>Learn from others in the room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0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Sales and Marketing, Retail and Store Portal are permanent Teams.</a:t>
            </a:r>
          </a:p>
          <a:p>
            <a:r>
              <a:rPr lang="en-US" dirty="0"/>
              <a:t>Mark 8 Project Team is a temporary Team for 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to Groups conversations from 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Groups</a:t>
            </a:r>
            <a:r>
              <a:rPr lang="en-US" baseline="0" dirty="0"/>
              <a:t> have </a:t>
            </a:r>
            <a:r>
              <a:rPr lang="en-US" dirty="0"/>
              <a:t>Outlook based calendars.</a:t>
            </a:r>
          </a:p>
          <a:p>
            <a:r>
              <a:rPr lang="en-US" dirty="0"/>
              <a:t>Easily see your calendar overlapped with other Group calendars.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17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29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Integrating various services you have access to as an individual.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35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</a:t>
            </a:r>
            <a:r>
              <a:rPr lang="en-US" baseline="0" dirty="0"/>
              <a:t> of services supported.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8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1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Teams – interact with those you know</a:t>
            </a:r>
          </a:p>
          <a:p>
            <a:r>
              <a:rPr lang="en-US" dirty="0"/>
              <a:t>Yammer – Enterprise connections – those you don’t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25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Planner, we were using OneNote to keep track of our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8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you’re starting from scratch, got with Stream instead of the Video portal (which might go away eventually)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54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that are important to You gets surfaced up to you.</a:t>
            </a:r>
          </a:p>
          <a:p>
            <a:endParaRPr lang="en-US" dirty="0"/>
          </a:p>
          <a:p>
            <a:r>
              <a:rPr lang="en-US" dirty="0"/>
              <a:t>However, be careful not to scare users when they see other people’s data and start wondering ‘why’ they can see it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93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people start seeing information and documents from others, they sometimes freak out and don’t know what’s happening or why they are seeing that info.</a:t>
            </a:r>
          </a:p>
          <a:p>
            <a:endParaRPr lang="en-US" dirty="0"/>
          </a:p>
          <a:p>
            <a:r>
              <a:rPr lang="en-US" dirty="0"/>
              <a:t>User education is needed when they first come to Delve to let people know that it’s ok for them to see what they are seeing.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9D56B-78AE-4B12-A556-C79A62226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200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BI transforms your company's data into rich visuals for you to collect and organize so you can focus on what matters to you.</a:t>
            </a:r>
          </a:p>
          <a:p>
            <a:r>
              <a:rPr lang="en-US" dirty="0"/>
              <a:t>Templates for various things available such as:</a:t>
            </a:r>
          </a:p>
          <a:p>
            <a:r>
              <a:rPr lang="en-US" dirty="0"/>
              <a:t>How is Office 365</a:t>
            </a:r>
            <a:r>
              <a:rPr lang="en-US" baseline="0" dirty="0"/>
              <a:t> adoption in my tenant?</a:t>
            </a:r>
          </a:p>
          <a:p>
            <a:r>
              <a:rPr lang="en-US" baseline="0" dirty="0"/>
              <a:t>What are the sales figures for each office?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67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pick these up from our booth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9D56B-78AE-4B12-A556-C79A62226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0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8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There's so much that Office 365 has to offer small to large organizations. However, the current reality is that most organizations are only using about 20% of the available capabilities. Why not understand the Entire value of the suite of Office 365 applications so your users can take full advantage of what you are already paying for!?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keep in mind that there will Always be multiple ways of doing the same thing in the Microsoft sphere – document sharing, surveys, forms, workflows, site creation, etc. You just have to find the best way that it works for Your organization.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session focuses on the ‘What’ and ‘Why’. Not the ‘How’.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9D56B-78AE-4B12-A556-C79A62226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01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www.sp24conf.com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39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which applications were adoption and which were rejected by our team and more importantly ‘why’ they were rejected.</a:t>
            </a:r>
          </a:p>
          <a:p>
            <a:endParaRPr lang="en-US" dirty="0"/>
          </a:p>
          <a:p>
            <a:r>
              <a:rPr lang="en-US" dirty="0"/>
              <a:t>Also stories of success and failures from other companies around Office 365 implementations.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decided to not go for Office desktop applications since that would have been $20/user/month – a substantial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9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D56B-78AE-4B12-A556-C79A622260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2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p24conf.com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97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0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1775" indent="0">
              <a:buNone/>
              <a:defRPr sz="20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57200" indent="0">
              <a:buNone/>
              <a:defRPr sz="20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693738" indent="0">
              <a:buNone/>
              <a:defRPr sz="20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5" y="6499150"/>
            <a:ext cx="1845463" cy="2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1851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35" y="-489"/>
            <a:ext cx="1221053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0" y="0"/>
            <a:ext cx="1219997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39" y="0"/>
            <a:ext cx="1219383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39" y="0"/>
            <a:ext cx="1220611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7692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66772"/>
            <a:ext cx="12192000" cy="3890220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100000">
                <a:srgbClr val="010A07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en-US" sz="1765">
              <a:solidFill>
                <a:srgbClr val="F1EFE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4576556"/>
            <a:ext cx="8354964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5840965"/>
            <a:ext cx="8354964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9" y="312533"/>
            <a:ext cx="1601410" cy="516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76" y="5645716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Photo_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63886" y="4618990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57354" y="1346512"/>
            <a:ext cx="11531246" cy="1255173"/>
          </a:xfrm>
          <a:noFill/>
        </p:spPr>
        <p:txBody>
          <a:bodyPr lIns="146304" tIns="91440" rIns="146304" bIns="0" anchor="b" anchorCtr="0"/>
          <a:lstStyle>
            <a:lvl1pPr marL="0" algn="l" defTabSz="896214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3884" y="2831989"/>
            <a:ext cx="11531246" cy="476135"/>
          </a:xfrm>
        </p:spPr>
        <p:txBody>
          <a:bodyPr tIns="0" bIns="109728">
            <a:noAutofit/>
          </a:bodyPr>
          <a:lstStyle>
            <a:lvl1pPr marL="0" indent="0" algn="l" defTabSz="89621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353" kern="1200" spc="0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18218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accent5">
                    <a:lumMod val="50000"/>
                  </a:schemeClr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idx="1"/>
          </p:nvPr>
        </p:nvSpPr>
        <p:spPr>
          <a:xfrm>
            <a:off x="269242" y="1189178"/>
            <a:ext cx="11653521" cy="16916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indent="0">
              <a:lnSpc>
                <a:spcPct val="100000"/>
              </a:lnSpc>
              <a:buNone/>
              <a:defRPr sz="2353">
                <a:latin typeface="+mn-lt"/>
              </a:defRPr>
            </a:lvl1pPr>
            <a:lvl2pPr marL="336081" indent="0">
              <a:lnSpc>
                <a:spcPct val="100000"/>
              </a:lnSpc>
              <a:buNone/>
              <a:defRPr sz="1800">
                <a:latin typeface="+mn-lt"/>
              </a:defRPr>
            </a:lvl2pPr>
            <a:lvl3pPr marL="560133" indent="0">
              <a:lnSpc>
                <a:spcPct val="100000"/>
              </a:lnSpc>
              <a:buNone/>
              <a:defRPr sz="1600">
                <a:latin typeface="+mn-lt"/>
              </a:defRPr>
            </a:lvl3pPr>
            <a:lvl4pPr marL="784187" indent="0">
              <a:lnSpc>
                <a:spcPct val="100000"/>
              </a:lnSpc>
              <a:buNone/>
              <a:defRPr sz="1400">
                <a:latin typeface="+mn-lt"/>
              </a:defRPr>
            </a:lvl4pPr>
            <a:lvl5pPr marL="1008240" indent="0">
              <a:lnSpc>
                <a:spcPct val="100000"/>
              </a:lnSpc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5143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58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99665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61229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392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3156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312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69241" y="1186958"/>
            <a:ext cx="11655078" cy="669799"/>
          </a:xfrm>
        </p:spPr>
        <p:txBody>
          <a:bodyPr tIns="0" bIns="0"/>
          <a:lstStyle>
            <a:lvl1pPr marL="0" indent="0">
              <a:buNone/>
              <a:defRPr lang="en-US" sz="1961" kern="1200" spc="-29" baseline="0" dirty="0">
                <a:solidFill>
                  <a:srgbClr val="ED6722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marL="0" lvl="0" algn="l" defTabSz="896214" rtl="0" eaLnBrk="1" latinLnBrk="0" hangingPunct="1"/>
            <a:r>
              <a:rPr lang="en-US"/>
              <a:t>Edit Master text styles</a:t>
            </a:r>
          </a:p>
          <a:p>
            <a:pPr marL="0" lvl="1" algn="l" defTabSz="896214" rtl="0" eaLnBrk="1" latinLnBrk="0" hangingPunct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608353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7275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537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908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0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1" y="6170060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rgbClr val="2C292A"/>
                    </a:gs>
                    <a:gs pos="100000">
                      <a:srgbClr val="2C292A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79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246" y="3703197"/>
            <a:ext cx="10983828" cy="806897"/>
          </a:xfrm>
        </p:spPr>
        <p:txBody>
          <a:bodyPr/>
          <a:lstStyle>
            <a:lvl1pPr marL="0" algn="ctr" defTabSz="895702" rtl="0" eaLnBrk="1" latinLnBrk="0" hangingPunct="1">
              <a:spcBef>
                <a:spcPct val="0"/>
              </a:spcBef>
              <a:buNone/>
              <a:defRPr lang="en-US" sz="3528" b="0" i="0" u="none" kern="1200" spc="0" baseline="0" dirty="0">
                <a:solidFill>
                  <a:schemeClr val="tx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35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80"/>
            <a:ext cx="11655840" cy="899665"/>
          </a:xfrm>
        </p:spPr>
        <p:txBody>
          <a:bodyPr/>
          <a:lstStyle>
            <a:lvl1pPr marL="0" algn="l" defTabSz="895702" rtl="0" eaLnBrk="1" latinLnBrk="0" hangingPunct="1">
              <a:spcBef>
                <a:spcPct val="0"/>
              </a:spcBef>
              <a:buNone/>
              <a:defRPr lang="en-US" sz="3528" b="0" i="0" u="none" kern="1200" spc="0" baseline="0" dirty="0">
                <a:solidFill>
                  <a:srgbClr val="2F2F2F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59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620431"/>
            <a:ext cx="11306469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075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464961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85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3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spc="-100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5929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80"/>
            <a:ext cx="11655840" cy="899665"/>
          </a:xfrm>
        </p:spPr>
        <p:txBody>
          <a:bodyPr/>
          <a:lstStyle>
            <a:lvl1pPr marL="0" algn="l" defTabSz="895702" rtl="0" eaLnBrk="1" latinLnBrk="0" hangingPunct="1">
              <a:spcBef>
                <a:spcPct val="0"/>
              </a:spcBef>
              <a:buNone/>
              <a:defRPr lang="en-US" sz="3528" b="0" i="0" u="none" kern="1200" spc="0" baseline="0" dirty="0">
                <a:solidFill>
                  <a:srgbClr val="2F2F2F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59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08575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1"/>
            <a:ext cx="7454644" cy="92333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9"/>
            <a:ext cx="3618381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3110" y="3160782"/>
            <a:ext cx="3597528" cy="2678201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0346" y="3151389"/>
            <a:ext cx="3622117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741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04549" y="6197910"/>
            <a:ext cx="1423303" cy="3048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D3F649-DEE7-4D5F-B18B-F8C443CBF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32" y="4454779"/>
            <a:ext cx="1955736" cy="482981"/>
          </a:xfrm>
          <a:noFill/>
        </p:spPr>
        <p:txBody>
          <a:bodyPr lIns="0" tIns="0" rIns="0" bIns="0" anchor="t" anchorCtr="0"/>
          <a:lstStyle>
            <a:lvl1pPr algn="ctr">
              <a:lnSpc>
                <a:spcPts val="2941"/>
              </a:lnSpc>
              <a:defRPr sz="2745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48020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9473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162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1451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E87F-61A8-4433-B05E-2E17639A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6AA8A-4D28-4B6B-8C29-9D07C010C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A51F6-DB5F-4B2B-A994-40D8BC31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3EE9B-9799-4DBB-8D0B-90E1AA2B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9A19-7EC5-4DE1-A38D-696E6309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2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6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97AA-AA21-41F5-B283-AC705FD1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BB25-7D06-4DD7-8562-F5FD91F41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2EB1-6B5A-47D3-A361-BEC4D4E7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AD22C-0970-483B-9A5A-36666F50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DD1C-2F94-498E-9A00-AABDEEEC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18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D3A5-60DC-4AFE-912A-CCD14F0AE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14A3-13E7-4A46-8407-0108E7F77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66035-BDA9-4752-8C2D-0C9FEC6F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776F-291F-4C2A-BEC8-CD87ACFD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26DF7-0A9A-4AE2-98E5-80C364FF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75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DF6F-7DCA-487D-B98F-1B668709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B1ABB-35B5-4AD6-A6D5-794C303C4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72008-8DA5-46CA-96D5-4B33C0FE1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D3A93-DFAD-4DF6-B856-4DA3911C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DB4C7-E6C3-4AEB-8D5B-C1E4ECBF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E43B7-2447-4DC2-8612-C27DF9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8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0E49-15FC-457A-9714-A6B50332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7255F-E562-4198-928F-B6F0B4EB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8BC5F-57B9-4597-A190-29CB055A2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FF165-0898-47C4-87B6-ECED16009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827FB-6CEC-4FF2-A2CD-A8A56D0E9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E1517-F982-429B-BF39-888637B0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825B-3DA3-45BC-8579-E2771BD8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5610D-D2AB-4260-BD22-99BB0449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3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6EB2-AA59-4693-A8BB-2435BC1A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C6AE7-93C8-430A-94B2-ECD85B5B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EB828-D43C-46DA-98C3-4F5D05D0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1B22F-BF84-44CF-925F-003124E1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1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17792-9A13-46D3-88EB-F1A25750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C6C41D-0BBE-4739-8CA7-6D5A4D8E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1BB94-6788-4B2E-B514-E0DF502C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7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59A2-8107-4D73-830A-9199B904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C55EC-3318-4012-9A21-0ED52DB2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B6B02-CA59-4A9F-88F3-B33E92085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B2947-4494-4C9C-963F-D0CD2B77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9B386-9F53-462D-9556-0F609FE8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48F78-8345-4FA9-9829-C3181151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129-4087-48A9-98BA-CFDD2E95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F56AB-B1DD-48A3-BF02-E126E5EDA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C1BC3-7AFC-476B-AFD6-CD4D09959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01D6C-EC37-41A4-83C7-54B847DF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59DD0-A01B-4E20-97DA-FC1BB22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BB2B2-6264-4471-A621-1C93B12AA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52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02AA-4CD0-4707-BF11-28897E4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F19EE-0A3D-4F52-B994-0C4F6A6A6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3FBDF-71D5-421B-BA82-02E8DB76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B961-FA3B-42D9-AF25-4403B43B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C0DEA-E2DC-455E-B866-7CF3B70C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76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0A6C2-B8E3-4394-A81E-51A3AAB4E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ACE85-C9F1-4B74-BA4F-E282C5DEA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B494-E414-40D2-9571-6180E19A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201DC-634C-45CE-BBBB-1A94F43F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354D6-90A5-47C9-85B7-72857A2F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0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6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9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8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7DE4B-61E6-41E2-A1BE-571B3A782397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0648-B4FF-4D0B-B04C-A57A13E74C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20" y="6223986"/>
            <a:ext cx="1581759" cy="4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36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transition>
    <p:fade/>
  </p:transition>
  <p:hf sldNum="0" hdr="0" ftr="0" dt="0"/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1">
          <p15:clr>
            <a:srgbClr val="5ACBF0"/>
          </p15:clr>
        </p15:guide>
        <p15:guide id="2" pos="176">
          <p15:clr>
            <a:srgbClr val="5ACBF0"/>
          </p15:clr>
        </p15:guide>
        <p15:guide id="3" pos="764">
          <p15:clr>
            <a:srgbClr val="5ACBF0"/>
          </p15:clr>
        </p15:guide>
        <p15:guide id="4" pos="1352">
          <p15:clr>
            <a:srgbClr val="5ACBF0"/>
          </p15:clr>
        </p15:guide>
        <p15:guide id="5" pos="1939">
          <p15:clr>
            <a:srgbClr val="5ACBF0"/>
          </p15:clr>
        </p15:guide>
        <p15:guide id="6" pos="2527">
          <p15:clr>
            <a:srgbClr val="5ACBF0"/>
          </p15:clr>
        </p15:guide>
        <p15:guide id="7" pos="3114">
          <p15:clr>
            <a:srgbClr val="5ACBF0"/>
          </p15:clr>
        </p15:guide>
        <p15:guide id="8" pos="3702">
          <p15:clr>
            <a:srgbClr val="5ACBF0"/>
          </p15:clr>
        </p15:guide>
        <p15:guide id="9" pos="4289">
          <p15:clr>
            <a:srgbClr val="5ACBF0"/>
          </p15:clr>
        </p15:guide>
        <p15:guide id="10" pos="4877">
          <p15:clr>
            <a:srgbClr val="5ACBF0"/>
          </p15:clr>
        </p15:guide>
        <p15:guide id="11" pos="5464">
          <p15:clr>
            <a:srgbClr val="5ACBF0"/>
          </p15:clr>
        </p15:guide>
        <p15:guide id="12" pos="6052">
          <p15:clr>
            <a:srgbClr val="5ACBF0"/>
          </p15:clr>
        </p15:guide>
        <p15:guide id="13" pos="6640">
          <p15:clr>
            <a:srgbClr val="5ACBF0"/>
          </p15:clr>
        </p15:guide>
        <p15:guide id="14" pos="7227">
          <p15:clr>
            <a:srgbClr val="5ACBF0"/>
          </p15:clr>
        </p15:guide>
        <p15:guide id="15" pos="7815">
          <p15:clr>
            <a:srgbClr val="5ACBF0"/>
          </p15:clr>
        </p15:guide>
        <p15:guide id="16" pos="294">
          <p15:clr>
            <a:srgbClr val="C35EA4"/>
          </p15:clr>
        </p15:guide>
        <p15:guide id="17" pos="7697">
          <p15:clr>
            <a:srgbClr val="C35EA4"/>
          </p15:clr>
        </p15:guide>
        <p15:guide id="18" orient="horz" pos="778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1953">
          <p15:clr>
            <a:srgbClr val="5ACBF0"/>
          </p15:clr>
        </p15:guide>
        <p15:guide id="21" orient="horz" pos="2541">
          <p15:clr>
            <a:srgbClr val="5ACBF0"/>
          </p15:clr>
        </p15:guide>
        <p15:guide id="22" orient="horz" pos="3128">
          <p15:clr>
            <a:srgbClr val="5ACBF0"/>
          </p15:clr>
        </p15:guide>
        <p15:guide id="23" orient="horz" pos="3716">
          <p15:clr>
            <a:srgbClr val="5ACBF0"/>
          </p15:clr>
        </p15:guide>
        <p15:guide id="24" orient="horz" pos="4303">
          <p15:clr>
            <a:srgbClr val="5ACBF0"/>
          </p15:clr>
        </p15:guide>
        <p15:guide id="25" orient="horz" pos="308">
          <p15:clr>
            <a:srgbClr val="C35EA4"/>
          </p15:clr>
        </p15:guide>
        <p15:guide id="26" orient="horz" pos="4186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156FA-0E2F-4506-B03C-64F8D771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179EC-167B-4155-8BDB-73C5A7CAB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DF577-83FF-4B73-8A0F-ABD7E2BBD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A4C0A-25BF-4010-BFC8-E0F6DCBF05C4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F6F73-BD1A-4DB8-8D93-8DDCBD6F9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31B6-DCBF-4E17-A9F2-D045D248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2779A-3B86-4E12-A64B-46C59DFB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AsifConferenc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png"/><Relationship Id="rId4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36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sifConferen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svg"/><Relationship Id="rId7" Type="http://schemas.openxmlformats.org/officeDocument/2006/relationships/image" Target="../media/image144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VSP4LP" TargetMode="External"/><Relationship Id="rId2" Type="http://schemas.openxmlformats.org/officeDocument/2006/relationships/hyperlink" Target="http://bit.ly/AsifConference" TargetMode="Externa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asif@visualsp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VSP4LP" TargetMode="Externa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6515-B739-4AAA-B465-9230AD51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562" y="313468"/>
            <a:ext cx="6431438" cy="1515332"/>
          </a:xfrm>
        </p:spPr>
        <p:txBody>
          <a:bodyPr>
            <a:normAutofit/>
          </a:bodyPr>
          <a:lstStyle/>
          <a:p>
            <a:r>
              <a:rPr lang="en-US" sz="3600"/>
              <a:t>Download all my presentations and video recordings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2CD6D-EFB6-4914-8509-A23C0E9B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586523"/>
            <a:ext cx="3835488" cy="37487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5A59-F5AB-4B45-BFAC-23A1E4743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562" y="2827470"/>
            <a:ext cx="5931504" cy="99200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http://bit.ly/AsifConference</a:t>
            </a:r>
            <a:endParaRPr lang="x-none" sz="4000">
              <a:solidFill>
                <a:srgbClr val="00B0F0"/>
              </a:solidFill>
            </a:endParaRPr>
          </a:p>
          <a:p>
            <a:endParaRPr lang="en-US" sz="4000">
              <a:solidFill>
                <a:srgbClr val="00B0F0"/>
              </a:solidFill>
            </a:endParaRPr>
          </a:p>
          <a:p>
            <a:endParaRPr lang="en-US" sz="4000">
              <a:solidFill>
                <a:srgbClr val="00B0F0"/>
              </a:solidFill>
            </a:endParaRPr>
          </a:p>
          <a:p>
            <a:endParaRPr lang="en-US" sz="4000">
              <a:solidFill>
                <a:srgbClr val="00B0F0"/>
              </a:solidFill>
            </a:endParaRPr>
          </a:p>
          <a:p>
            <a:endParaRPr lang="en-US" sz="4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4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C54116-936B-4DD4-B494-B459D5DBB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5468471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5105400"/>
            <a:ext cx="9833548" cy="10668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F3F3F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872045"/>
            <a:ext cx="10316088" cy="3340725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Story about a company and their Office 365 journey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Use cases for various Office 365 applications (much of it demonstrated in a Live environment!)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Lessons learned from other companies' successes and failures</a:t>
            </a:r>
          </a:p>
        </p:txBody>
      </p:sp>
    </p:spTree>
    <p:extLst>
      <p:ext uri="{BB962C8B-B14F-4D97-AF65-F5344CB8AC3E}">
        <p14:creationId xmlns:p14="http://schemas.microsoft.com/office/powerpoint/2010/main" val="657080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0C42-845D-436E-BBAF-75379463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Company Profile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37C152-139E-4A18-A423-33442E8083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56228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92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2141E-5A97-4DFA-96DD-2AA1929D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Requirements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A6260C4-515B-4E4E-BF48-914037B16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733341"/>
              </p:ext>
            </p:extLst>
          </p:nvPr>
        </p:nvGraphicFramePr>
        <p:xfrm>
          <a:off x="5194299" y="470923"/>
          <a:ext cx="6908437" cy="628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03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9252B-AB93-402B-96A7-AD4120CF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Decided on Office 365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83A5-FEF0-49A6-9E9F-144E831A4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Office 365 E1 for $8/user/month</a:t>
            </a:r>
          </a:p>
          <a:p>
            <a:pPr algn="ctr"/>
            <a:r>
              <a:rPr lang="en-US" sz="20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*no desktop MS Office apps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464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52314-B475-4213-84D1-33751335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Deployment journey begins…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9376-E72D-470E-8FB6-4D2C4EAB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1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A5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Admin Center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used to manage the tenant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27" r="1" b="1"/>
          <a:stretch/>
        </p:blipFill>
        <p:spPr>
          <a:xfrm>
            <a:off x="327547" y="301185"/>
            <a:ext cx="7058306" cy="410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Manage billing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Setup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Attach our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Track usage by our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Activate/deactivate services like Analytics, Teams</a:t>
            </a:r>
          </a:p>
          <a:p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292" y="2237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Security and Compliance 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93398" y="1503519"/>
            <a:ext cx="6281928" cy="5248656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Default protections already setup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Auditing data being accessed by your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Notification when someone gets added as a tenant admin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When sensitive information like credit card info leaves the organization domain, admin gets notified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531" y="2335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E7D94-0FD6-4D22-9279-EE6D0F03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Onwards to user focused apps…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89723-BC2C-4A89-B2AB-7D8975B7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495800"/>
            <a:ext cx="9144000" cy="7620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77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67" y="600269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To-Do replaced Outlook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2278174"/>
            <a:ext cx="7751929" cy="1009776"/>
          </a:xfrm>
        </p:spPr>
        <p:txBody>
          <a:bodyPr anchor="ctr">
            <a:noAutofit/>
          </a:bodyPr>
          <a:lstStyle/>
          <a:p>
            <a:r>
              <a:rPr lang="en-US" sz="2400" dirty="0"/>
              <a:t>As of Nov 2019, To-Do has replaced Outlook Tasks.</a:t>
            </a:r>
            <a:endParaRPr lang="en-US" sz="2400" i="1" dirty="0"/>
          </a:p>
          <a:p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F4863196-4D4C-47B2-87B0-0D97BCC5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1951F-A824-4384-B421-44CF69530FC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02876" y="143069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9D87F-27B6-43A2-953A-E3CC71B2E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399" y="152213"/>
            <a:ext cx="90139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D0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91" y="2074363"/>
            <a:ext cx="2810543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Personal Task Management with </a:t>
            </a:r>
            <a:r>
              <a:rPr lang="en-US" sz="26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To-Do</a:t>
            </a:r>
          </a:p>
        </p:txBody>
      </p:sp>
      <p:pic>
        <p:nvPicPr>
          <p:cNvPr id="1029" name="Picture 2" descr="Image result for to-do office 3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45" y="1353408"/>
            <a:ext cx="8338322" cy="4815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944" y="214725"/>
            <a:ext cx="90139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24" y="1322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Are you thinking about the following?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24" y="3027473"/>
            <a:ext cx="9145793" cy="3450613"/>
          </a:xfrm>
        </p:spPr>
        <p:txBody>
          <a:bodyPr anchor="ctr">
            <a:noAutofit/>
          </a:bodyPr>
          <a:lstStyle/>
          <a:p>
            <a:r>
              <a:rPr lang="en-US" dirty="0"/>
              <a:t>How do I make sense of all that’s included in Office 365?</a:t>
            </a:r>
          </a:p>
          <a:p>
            <a:endParaRPr lang="en-US" dirty="0"/>
          </a:p>
          <a:p>
            <a:r>
              <a:rPr lang="en-US" dirty="0"/>
              <a:t>Does our team even need all the Office 365 applications?</a:t>
            </a:r>
          </a:p>
          <a:p>
            <a:endParaRPr lang="en-US" dirty="0"/>
          </a:p>
          <a:p>
            <a:r>
              <a:rPr lang="en-US" dirty="0"/>
              <a:t>It would be great if I could learn from others’ experiences…</a:t>
            </a:r>
          </a:p>
          <a:p>
            <a:endParaRPr lang="en-US" dirty="0"/>
          </a:p>
          <a:p>
            <a:r>
              <a:rPr lang="en-US" dirty="0"/>
              <a:t>If Yes, Great! This session is for You!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05C8A8AC-F2BF-4C16-AC82-6BDC26490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52314-B475-4213-84D1-33751335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does the </a:t>
            </a:r>
            <a:r>
              <a:rPr lang="en-US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People </a:t>
            </a:r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 do anyway…?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9376-E72D-470E-8FB6-4D2C4EAB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 descr="Users">
            <a:extLst>
              <a:ext uri="{FF2B5EF4-FFF2-40B4-BE49-F238E27FC236}">
                <a16:creationId xmlns:a16="http://schemas.microsoft.com/office/drawing/2014/main" id="{1D924F08-FADE-470D-B45B-4281716D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1C6A0-FE52-4751-97A4-BFD2A47579F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055571" y="2235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6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People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01583" y="1488101"/>
            <a:ext cx="3866161" cy="3480714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 people centric 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Manage group memberships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Discover and connect with co-workers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571" y="223505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D6237-AF97-4A8B-AF20-B2F12D212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5" y="136908"/>
            <a:ext cx="7214746" cy="4291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3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3FBF6-D3ED-4226-8E6E-17CA493D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7707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Transitioning to Microsoft Office Online Apps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83A99-6138-4FB5-A73E-2DB399631DB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581511"/>
            <a:ext cx="3425609" cy="3450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74D48-7DA4-4928-A56B-EB60A2FD8B3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29" y="601893"/>
            <a:ext cx="3433324" cy="34093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AA07D15-D6B5-42CF-B145-644A14B63EE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25" y="591915"/>
            <a:ext cx="3423916" cy="34738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Should we be using Sway as a presentation tool?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2CF82-8C7E-4DA9-900C-7D8F08579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66" y="5318990"/>
            <a:ext cx="9416898" cy="7236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PowerPoint or Sway?</a:t>
            </a:r>
          </a:p>
        </p:txBody>
      </p:sp>
    </p:spTree>
    <p:extLst>
      <p:ext uri="{BB962C8B-B14F-4D97-AF65-F5344CB8AC3E}">
        <p14:creationId xmlns:p14="http://schemas.microsoft.com/office/powerpoint/2010/main" val="13476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61" y="345930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53" y="2334883"/>
            <a:ext cx="4330863" cy="440541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Quick to create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Easy to share with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Like a quick web page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Another application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PowerPoint is still the industry standard and evolving as well</a:t>
            </a:r>
          </a:p>
        </p:txBody>
      </p:sp>
      <p:pic>
        <p:nvPicPr>
          <p:cNvPr id="2050" name="Picture 2" descr="Image result for microsoft sw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9017"/>
          <a:stretch/>
        </p:blipFill>
        <p:spPr bwMode="auto">
          <a:xfrm>
            <a:off x="4995748" y="1253448"/>
            <a:ext cx="6984298" cy="5486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449" y="2301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ED6A5-58A0-469D-956E-1B9ADADF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655286"/>
            <a:ext cx="4224048" cy="2610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Chose to not use Sway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FFEE8-6471-4E77-82DB-E406D6C1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373384"/>
            <a:ext cx="3405900" cy="82905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phic 13" descr="Irritant">
            <a:extLst>
              <a:ext uri="{FF2B5EF4-FFF2-40B4-BE49-F238E27FC236}">
                <a16:creationId xmlns:a16="http://schemas.microsoft.com/office/drawing/2014/main" id="{3C181163-DBE3-4392-A0F5-6AE56CB2B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461" y="1655286"/>
            <a:ext cx="4095809" cy="40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3D1D8-10FB-4FCD-97DC-B84BDD837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dirty="0"/>
              <a:t>Users need to manage their own business documents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28C778A-E8D4-4E0C-AAC6-7D0DF23D7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endParaRPr lang="en-US"/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3798D-5F5B-45A9-80BC-2B06EF0E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Personal file management using OneDrive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36101-48B7-4615-A98E-E2233E0C0B2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329" y="558685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BA099-33C6-41DB-B6F5-0DB2524A5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4" y="1481370"/>
            <a:ext cx="9584987" cy="4773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7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45D7D-956F-460C-A50A-BF0CD3B5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37" y="1471351"/>
            <a:ext cx="6724997" cy="40166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Employees are already pretty comfortable with Dropbox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257B3-5815-4EB7-A19F-85EAF291D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4011" y="1836951"/>
            <a:ext cx="3084507" cy="3268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What’s in it for them to move to OneDrive??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1E36A-D3E4-4EDB-A004-153D4E31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Challenge</a:t>
            </a:r>
            <a:r>
              <a:rPr lang="en-US">
                <a:solidFill>
                  <a:schemeClr val="accent1"/>
                </a:solidFill>
              </a:rPr>
              <a:t>: how do you get users to switch to OneDrive?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60E6C-A4F3-4113-9EDE-04D9084D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6"/>
            <a:ext cx="6377769" cy="533844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Empathized with the users</a:t>
            </a:r>
          </a:p>
          <a:p>
            <a:r>
              <a:rPr lang="en-US" sz="2000" dirty="0"/>
              <a:t>Admin became a Dropbox user herself</a:t>
            </a:r>
          </a:p>
          <a:p>
            <a:r>
              <a:rPr lang="en-US" sz="2000" dirty="0"/>
              <a:t>Made a list of pros and cons of why employees should switch from Dropbox to OneDrive</a:t>
            </a:r>
          </a:p>
          <a:p>
            <a:r>
              <a:rPr lang="en-US" sz="2000" dirty="0"/>
              <a:t>Demonstrated the pros of switching in company town hall meeting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Examples:</a:t>
            </a:r>
          </a:p>
          <a:p>
            <a:r>
              <a:rPr lang="en-US" sz="2000" dirty="0"/>
              <a:t>Native support for automatically saving documents in OneDrive as you work on them</a:t>
            </a:r>
          </a:p>
          <a:p>
            <a:r>
              <a:rPr lang="en-US" sz="2000" dirty="0"/>
              <a:t>Easier to share documents with colleagues using OneDrive</a:t>
            </a:r>
          </a:p>
          <a:p>
            <a:r>
              <a:rPr lang="en-US" sz="2000" dirty="0"/>
              <a:t>Easily promote documents from OneDrive to SharePoint Document Library to share with others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78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8234"/>
          <a:stretch/>
        </p:blipFill>
        <p:spPr>
          <a:xfrm>
            <a:off x="-627" y="0"/>
            <a:ext cx="12192627" cy="184331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6992" y="2941305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68313" y="399552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600914" y="294130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275420" y="5049735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954099" y="3995520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275420" y="399552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489634" y="5049735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170101" y="2941305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8596744" y="3995520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382527" y="3995520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489634" y="3995520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46992" y="3995520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385507" y="2941305"/>
            <a:ext cx="914400" cy="9144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3061206" y="3995520"/>
            <a:ext cx="914400" cy="9144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954695" y="2941305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398" y="2941305"/>
            <a:ext cx="9144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5277804" y="2941305"/>
            <a:ext cx="914400" cy="9144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846992" y="5049735"/>
            <a:ext cx="914400" cy="9144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4168313" y="5049735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3061206" y="5049735"/>
            <a:ext cx="914400" cy="9144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24"/>
          <a:srcRect l="5916" r="-580" b="4339"/>
          <a:stretch/>
        </p:blipFill>
        <p:spPr>
          <a:xfrm>
            <a:off x="7493210" y="2941305"/>
            <a:ext cx="914400" cy="91440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25"/>
          <a:srcRect t="3257" r="4339" b="1"/>
          <a:stretch/>
        </p:blipFill>
        <p:spPr>
          <a:xfrm>
            <a:off x="1954099" y="5049735"/>
            <a:ext cx="914400" cy="91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96697" y="5049688"/>
            <a:ext cx="914447" cy="9144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2527" y="5073741"/>
            <a:ext cx="914400" cy="8903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2527" y="1905378"/>
            <a:ext cx="901394" cy="896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75420" y="1905378"/>
            <a:ext cx="90139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190" y="539886"/>
            <a:ext cx="501329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Requirement:</a:t>
            </a:r>
            <a:b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Workspace needed for teams to collaborate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Users">
            <a:extLst>
              <a:ext uri="{FF2B5EF4-FFF2-40B4-BE49-F238E27FC236}">
                <a16:creationId xmlns:a16="http://schemas.microsoft.com/office/drawing/2014/main" id="{FBD8767B-C1A8-46CD-9032-421838CFD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7C5F5-AB4F-4466-BC77-5B7B0C4D7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8190" y="4109212"/>
            <a:ext cx="4663495" cy="25698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Online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Team calendars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Easy note taking</a:t>
            </a:r>
          </a:p>
        </p:txBody>
      </p:sp>
    </p:spTree>
    <p:extLst>
      <p:ext uri="{BB962C8B-B14F-4D97-AF65-F5344CB8AC3E}">
        <p14:creationId xmlns:p14="http://schemas.microsoft.com/office/powerpoint/2010/main" val="29412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4D679-8584-4541-AB88-2266F70B5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57"/>
          <a:stretch/>
        </p:blipFill>
        <p:spPr>
          <a:xfrm>
            <a:off x="20" y="-1"/>
            <a:ext cx="12191980" cy="439499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BFD2C-EB1D-467C-B7E0-0D744765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43" y="5557961"/>
            <a:ext cx="6982834" cy="10264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Office 365 Groups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Underlying foundation for all work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FA72AA-9AA8-4E1E-B86D-F4EA3A767C73}"/>
              </a:ext>
            </a:extLst>
          </p:cNvPr>
          <p:cNvSpPr/>
          <p:nvPr/>
        </p:nvSpPr>
        <p:spPr>
          <a:xfrm>
            <a:off x="9258600" y="4926194"/>
            <a:ext cx="2933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Permanent and</a:t>
            </a:r>
          </a:p>
          <a:p>
            <a:r>
              <a:rPr lang="en-US" sz="3200" dirty="0"/>
              <a:t>Temporary</a:t>
            </a:r>
          </a:p>
          <a:p>
            <a:r>
              <a:rPr lang="en-US" sz="3200" dirty="0"/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38317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ffice 365 groups">
            <a:extLst>
              <a:ext uri="{FF2B5EF4-FFF2-40B4-BE49-F238E27FC236}">
                <a16:creationId xmlns:a16="http://schemas.microsoft.com/office/drawing/2014/main" id="{DEEB7E5A-01E4-4537-91CF-E4F4E3279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17E2F9-032A-4CAE-A2E4-7465A67B7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36EB2E8-1BD0-492D-BF5A-CE0184DA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4672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16ED32-D562-46FD-A6C1-B0FBF4EF6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3325"/>
            <a:ext cx="9681166" cy="6861324"/>
          </a:xfrm>
          <a:custGeom>
            <a:avLst/>
            <a:gdLst>
              <a:gd name="connsiteX0" fmla="*/ 0 w 9681166"/>
              <a:gd name="connsiteY0" fmla="*/ 6861324 h 6861324"/>
              <a:gd name="connsiteX1" fmla="*/ 3359025 w 9681166"/>
              <a:gd name="connsiteY1" fmla="*/ 6861324 h 6861324"/>
              <a:gd name="connsiteX2" fmla="*/ 3359025 w 9681166"/>
              <a:gd name="connsiteY2" fmla="*/ 6861323 h 6861324"/>
              <a:gd name="connsiteX3" fmla="*/ 9324977 w 9681166"/>
              <a:gd name="connsiteY3" fmla="*/ 6861323 h 6861324"/>
              <a:gd name="connsiteX4" fmla="*/ 9323659 w 9681166"/>
              <a:gd name="connsiteY4" fmla="*/ 6858478 h 6861324"/>
              <a:gd name="connsiteX5" fmla="*/ 9681166 w 9681166"/>
              <a:gd name="connsiteY5" fmla="*/ 6858478 h 6861324"/>
              <a:gd name="connsiteX6" fmla="*/ 6504791 w 9681166"/>
              <a:gd name="connsiteY6" fmla="*/ 0 h 6861324"/>
              <a:gd name="connsiteX7" fmla="*/ 6499214 w 9681166"/>
              <a:gd name="connsiteY7" fmla="*/ 0 h 6861324"/>
              <a:gd name="connsiteX8" fmla="*/ 5432986 w 9681166"/>
              <a:gd name="connsiteY8" fmla="*/ 0 h 6861324"/>
              <a:gd name="connsiteX9" fmla="*/ 1603114 w 9681166"/>
              <a:gd name="connsiteY9" fmla="*/ 0 h 6861324"/>
              <a:gd name="connsiteX10" fmla="*/ 1603114 w 9681166"/>
              <a:gd name="connsiteY10" fmla="*/ 479 h 6861324"/>
              <a:gd name="connsiteX11" fmla="*/ 356189 w 9681166"/>
              <a:gd name="connsiteY11" fmla="*/ 479 h 6861324"/>
              <a:gd name="connsiteX12" fmla="*/ 356189 w 9681166"/>
              <a:gd name="connsiteY12" fmla="*/ 3324 h 6861324"/>
              <a:gd name="connsiteX13" fmla="*/ 0 w 9681166"/>
              <a:gd name="connsiteY13" fmla="*/ 3324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81166" h="6861324">
                <a:moveTo>
                  <a:pt x="0" y="6861324"/>
                </a:moveTo>
                <a:lnTo>
                  <a:pt x="3359025" y="6861324"/>
                </a:lnTo>
                <a:lnTo>
                  <a:pt x="3359025" y="6861323"/>
                </a:lnTo>
                <a:lnTo>
                  <a:pt x="9324977" y="6861323"/>
                </a:lnTo>
                <a:lnTo>
                  <a:pt x="9323659" y="6858478"/>
                </a:lnTo>
                <a:lnTo>
                  <a:pt x="9681166" y="6858478"/>
                </a:lnTo>
                <a:lnTo>
                  <a:pt x="6504791" y="0"/>
                </a:lnTo>
                <a:lnTo>
                  <a:pt x="6499214" y="0"/>
                </a:lnTo>
                <a:lnTo>
                  <a:pt x="5432986" y="0"/>
                </a:lnTo>
                <a:lnTo>
                  <a:pt x="1603114" y="0"/>
                </a:lnTo>
                <a:lnTo>
                  <a:pt x="1603114" y="479"/>
                </a:lnTo>
                <a:lnTo>
                  <a:pt x="356189" y="479"/>
                </a:lnTo>
                <a:lnTo>
                  <a:pt x="356189" y="3324"/>
                </a:lnTo>
                <a:lnTo>
                  <a:pt x="0" y="332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07822-D791-4EF9-BC55-E764BF76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823107"/>
            <a:ext cx="6430784" cy="34310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Chose to use Microsoft Teams to create Office 365 Groups as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B889-845F-44CA-9660-B6A8CD33E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3744" y="2710737"/>
            <a:ext cx="216358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7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5899B-1371-4670-9B8D-2F19F53DF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Microsoft Teams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1E4D2C2C-3394-40DF-95D3-2ECE805187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44776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3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956" y="32004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Microsoft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597" y="205557"/>
            <a:ext cx="914447" cy="914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E2787-3DB1-47F6-AC06-77675104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02" y="1407232"/>
            <a:ext cx="9534646" cy="505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0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BDFE6F-EAD2-4196-BE01-6E6D297BB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52BC4C-AA40-40EA-9CE1-14647189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509320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collaboration and processes take place within Groups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9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Easy access to Groups from Outlook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71" y="36318"/>
            <a:ext cx="7576751" cy="4280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657" y="116636"/>
            <a:ext cx="914400" cy="914400"/>
          </a:xfrm>
          <a:prstGeom prst="rect">
            <a:avLst/>
          </a:prstGeom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CB6D6CAA-CC89-4A90-9229-D4C335E6651E}"/>
              </a:ext>
            </a:extLst>
          </p:cNvPr>
          <p:cNvSpPr/>
          <p:nvPr/>
        </p:nvSpPr>
        <p:spPr>
          <a:xfrm>
            <a:off x="2368378" y="909135"/>
            <a:ext cx="1051957" cy="251986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 Calendars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60" y="85988"/>
            <a:ext cx="7530719" cy="449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713" y="227240"/>
            <a:ext cx="914400" cy="9144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B8C718B-4E7B-45CF-A895-46CECA4CEAAD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E7E6E6"/>
                </a:solidFill>
              </a:rPr>
              <a:t>Overlapping calendars to keep things in check</a:t>
            </a:r>
          </a:p>
        </p:txBody>
      </p:sp>
    </p:spTree>
    <p:extLst>
      <p:ext uri="{BB962C8B-B14F-4D97-AF65-F5344CB8AC3E}">
        <p14:creationId xmlns:p14="http://schemas.microsoft.com/office/powerpoint/2010/main" val="14237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</a:rPr>
              <a:t>Requirement:</a:t>
            </a:r>
            <a:br>
              <a:rPr lang="en-US" sz="4200" b="1" dirty="0">
                <a:solidFill>
                  <a:srgbClr val="FFFFFF"/>
                </a:solidFill>
              </a:rPr>
            </a:br>
            <a:r>
              <a:rPr lang="en-US" sz="4200" dirty="0">
                <a:solidFill>
                  <a:srgbClr val="FFFFFF"/>
                </a:solidFill>
              </a:rPr>
              <a:t>N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eed to create quick anonymous forms for external surveys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2" y="2941305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13" y="399552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00914" y="294130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275420" y="5049735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54099" y="3995520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275420" y="399552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489634" y="5049735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170101" y="2941305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596744" y="3995520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382527" y="3995520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489634" y="3995520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46992" y="3995520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385507" y="2941305"/>
            <a:ext cx="914400" cy="9144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061206" y="3995520"/>
            <a:ext cx="914400" cy="9144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1954695" y="2941305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3062398" y="2941305"/>
            <a:ext cx="9144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5277804" y="2941305"/>
            <a:ext cx="914400" cy="9144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846992" y="5049735"/>
            <a:ext cx="914400" cy="9144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4168313" y="5049735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3061206" y="5049735"/>
            <a:ext cx="914400" cy="9144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23"/>
          <a:srcRect l="5916" r="-580" b="4339"/>
          <a:stretch/>
        </p:blipFill>
        <p:spPr>
          <a:xfrm>
            <a:off x="7493210" y="2941305"/>
            <a:ext cx="914400" cy="91440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24"/>
          <a:srcRect t="3257" r="4339" b="1"/>
          <a:stretch/>
        </p:blipFill>
        <p:spPr>
          <a:xfrm>
            <a:off x="1954099" y="5049735"/>
            <a:ext cx="914400" cy="9144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1116" y="265814"/>
            <a:ext cx="115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Office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13099" y="2064775"/>
            <a:ext cx="115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Outlook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053944" y="3213839"/>
            <a:ext cx="148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Collaboration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64505" y="5322269"/>
            <a:ext cx="241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Workflows and 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96697" y="5049688"/>
            <a:ext cx="914447" cy="9144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2527" y="5061714"/>
            <a:ext cx="914400" cy="8903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2527" y="1905378"/>
            <a:ext cx="901394" cy="896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75420" y="1905378"/>
            <a:ext cx="901394" cy="89611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687274" y="3602790"/>
            <a:ext cx="148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 Portal</a:t>
            </a:r>
          </a:p>
        </p:txBody>
      </p:sp>
    </p:spTree>
    <p:extLst>
      <p:ext uri="{BB962C8B-B14F-4D97-AF65-F5344CB8AC3E}">
        <p14:creationId xmlns:p14="http://schemas.microsoft.com/office/powerpoint/2010/main" val="30872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60508 -0.4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43398 -0.4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3086 -0.269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43476 -0.41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12279 -0.29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38724 -0.350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07969 -0.353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12279 -0.29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95 -0.3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00755 -0.389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9597 -0.145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1159 -0.4840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43529 -0.1182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52669 -0.117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43659 0.03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6615 -0.16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8242 -0.00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12825 -0.2203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5338 0.10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6302 0.1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0078 0.4041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4102 -0.0868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8685 0.4037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4401 -0.1613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9128 0.306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BBAD8-21D4-4ABC-A602-3F956774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Microsoft Forms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83896F-B599-4A2A-954D-C080B7C0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10" y="1675227"/>
            <a:ext cx="9154580" cy="439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B7120C6-8538-4E48-A394-D70538D4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35840"/>
            <a:ext cx="914400" cy="8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A51EAE-51C0-465B-8D3D-92AC6FB6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Requirement:</a:t>
            </a:r>
            <a:b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Consulting team needs an easy way to track 1-on-1 consulting engagements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8D9E65-8E38-4AA2-9448-65C84C5D0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417" y="4202728"/>
            <a:ext cx="3654568" cy="10261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28735-FC67-4E16-AF86-365CC94D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082" y="320040"/>
            <a:ext cx="4872677" cy="6227064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310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487B4-4BB9-4426-BA2F-52164127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3" y="1191795"/>
            <a:ext cx="11098619" cy="3165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Chose to create application using SharePoint lists, PowerApps and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PowerAutomate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(formerly Flow)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2564E-7E09-4822-BF39-CA8531D0F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788" y="5318990"/>
            <a:ext cx="9416898" cy="72367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1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/>
              <a:t>Automated business processes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D2B2B2-1395-4E7B-87A0-BD34551C0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5336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63" y="1564753"/>
            <a:ext cx="1774345" cy="183726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329563-0961-4426-90D2-2DF4888E5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0101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79FA6-8B27-41E6-AB36-1A31D80F8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6" r="-580" b="4339"/>
          <a:stretch/>
        </p:blipFill>
        <p:spPr>
          <a:xfrm>
            <a:off x="5177032" y="1564075"/>
            <a:ext cx="1837935" cy="183794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6C062C2-3673-4248-BE21-B51B16E63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65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3E815-D59D-4B35-AA44-53B21C67F99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3257" r="4339" b="1"/>
          <a:stretch/>
        </p:blipFill>
        <p:spPr>
          <a:xfrm>
            <a:off x="8891793" y="1583038"/>
            <a:ext cx="1837944" cy="1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09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176" y="270692"/>
            <a:ext cx="4977976" cy="14540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Consulting services tracking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list">
            <a:extLst>
              <a:ext uri="{FF2B5EF4-FFF2-40B4-BE49-F238E27FC236}">
                <a16:creationId xmlns:a16="http://schemas.microsoft.com/office/drawing/2014/main" id="{8E635BAF-0D6F-4739-B885-4F704E669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SharePoint list</a:t>
            </a:r>
          </a:p>
          <a:p>
            <a:r>
              <a:rPr lang="en-US" dirty="0">
                <a:solidFill>
                  <a:srgbClr val="000000"/>
                </a:solidFill>
              </a:rPr>
              <a:t>Clients, Hours billed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PowerApps</a:t>
            </a:r>
          </a:p>
          <a:p>
            <a:r>
              <a:rPr lang="en-US" dirty="0">
                <a:solidFill>
                  <a:srgbClr val="000000"/>
                </a:solidFill>
              </a:rPr>
              <a:t>Customized Forms and Views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Flow</a:t>
            </a:r>
          </a:p>
          <a:p>
            <a:r>
              <a:rPr lang="en-US" dirty="0">
                <a:solidFill>
                  <a:srgbClr val="000000"/>
                </a:solidFill>
              </a:rPr>
              <a:t>Approval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B9B7D-C734-4F21-BBC1-549632901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754" y="270692"/>
            <a:ext cx="895396" cy="9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4B7F0E-C2E7-4807-8F46-92E828D35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5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Consulting SharePoint lists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989583-D3B9-4B53-B616-E92D88C9B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088" y="154215"/>
            <a:ext cx="895396" cy="9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038" y="146223"/>
            <a:ext cx="7161017" cy="2200163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chemeClr val="tx1"/>
                </a:solidFill>
              </a:rPr>
              <a:t>PowerApps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E6D974-C10D-4BAC-8864-49216514075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3257" r="4339" b="1"/>
          <a:stretch/>
        </p:blipFill>
        <p:spPr>
          <a:xfrm>
            <a:off x="11040994" y="146223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686BF-2577-4533-8651-6918EE99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54" y="1060623"/>
            <a:ext cx="9715153" cy="5240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13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53" y="3077559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PowerAutomate</a:t>
            </a:r>
            <a:b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(Flow)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0C1F79-360F-449E-8588-A2B18B7B90DB}"/>
              </a:ext>
            </a:extLst>
          </p:cNvPr>
          <p:cNvGrpSpPr/>
          <p:nvPr/>
        </p:nvGrpSpPr>
        <p:grpSpPr>
          <a:xfrm>
            <a:off x="563170" y="404145"/>
            <a:ext cx="3769724" cy="2530123"/>
            <a:chOff x="674293" y="1591051"/>
            <a:chExt cx="6001144" cy="38744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99BD17D-3B94-4EAD-A3E2-22680CF26462}"/>
                </a:ext>
              </a:extLst>
            </p:cNvPr>
            <p:cNvGrpSpPr/>
            <p:nvPr/>
          </p:nvGrpSpPr>
          <p:grpSpPr>
            <a:xfrm>
              <a:off x="674293" y="1592262"/>
              <a:ext cx="6001144" cy="3873253"/>
              <a:chOff x="379241" y="1263798"/>
              <a:chExt cx="6847644" cy="441960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46FDB34-37BB-435E-AACA-A60D2DA6F604}"/>
                  </a:ext>
                </a:extLst>
              </p:cNvPr>
              <p:cNvGrpSpPr/>
              <p:nvPr/>
            </p:nvGrpSpPr>
            <p:grpSpPr>
              <a:xfrm>
                <a:off x="379241" y="1263798"/>
                <a:ext cx="6847644" cy="4419600"/>
                <a:chOff x="2194749" y="2049462"/>
                <a:chExt cx="6070876" cy="3918259"/>
              </a:xfrm>
            </p:grpSpPr>
            <p:pic>
              <p:nvPicPr>
                <p:cNvPr id="71" name="Picture 2" descr="Azure Blob">
                  <a:extLst>
                    <a:ext uri="{FF2B5EF4-FFF2-40B4-BE49-F238E27FC236}">
                      <a16:creationId xmlns:a16="http://schemas.microsoft.com/office/drawing/2014/main" id="{FCF126B0-20E1-4396-B067-9E31393834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4749" y="2049462"/>
                  <a:ext cx="857249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6" descr="API Icon">
                  <a:extLst>
                    <a:ext uri="{FF2B5EF4-FFF2-40B4-BE49-F238E27FC236}">
                      <a16:creationId xmlns:a16="http://schemas.microsoft.com/office/drawing/2014/main" id="{9921F305-E9E3-4717-B215-D78B1A0A1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5651" y="2049462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8" descr="API Icon">
                  <a:extLst>
                    <a:ext uri="{FF2B5EF4-FFF2-40B4-BE49-F238E27FC236}">
                      <a16:creationId xmlns:a16="http://schemas.microsoft.com/office/drawing/2014/main" id="{EABB6F80-4E9E-499C-B2CF-77D8111516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4749" y="3069798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10" descr="API Icon">
                  <a:extLst>
                    <a:ext uri="{FF2B5EF4-FFF2-40B4-BE49-F238E27FC236}">
                      <a16:creationId xmlns:a16="http://schemas.microsoft.com/office/drawing/2014/main" id="{D4BB7B2B-6E3C-47AC-914F-D9EA06D027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7474" y="2049462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74" descr="API Icon">
                  <a:extLst>
                    <a:ext uri="{FF2B5EF4-FFF2-40B4-BE49-F238E27FC236}">
                      <a16:creationId xmlns:a16="http://schemas.microsoft.com/office/drawing/2014/main" id="{97E7EAAA-9C18-4DF6-8ACE-27159D6E8D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925" y="2049462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14" descr="API Icon">
                  <a:extLst>
                    <a:ext uri="{FF2B5EF4-FFF2-40B4-BE49-F238E27FC236}">
                      <a16:creationId xmlns:a16="http://schemas.microsoft.com/office/drawing/2014/main" id="{199C072F-E10B-4089-969E-67982D8C1A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8375" y="2049462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16" descr="API Icon">
                  <a:extLst>
                    <a:ext uri="{FF2B5EF4-FFF2-40B4-BE49-F238E27FC236}">
                      <a16:creationId xmlns:a16="http://schemas.microsoft.com/office/drawing/2014/main" id="{DA4780D6-E6AC-4039-9F1F-6D3D50AEE2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7474" y="3069798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18" descr="API Icon">
                  <a:extLst>
                    <a:ext uri="{FF2B5EF4-FFF2-40B4-BE49-F238E27FC236}">
                      <a16:creationId xmlns:a16="http://schemas.microsoft.com/office/drawing/2014/main" id="{87A5387D-F3E7-45D3-A73C-5DC7997723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923" y="3069798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B332CCEF-C130-4E37-BBBE-14010C7F9942}"/>
                    </a:ext>
                  </a:extLst>
                </p:cNvPr>
                <p:cNvGrpSpPr/>
                <p:nvPr/>
              </p:nvGrpSpPr>
              <p:grpSpPr>
                <a:xfrm>
                  <a:off x="4280199" y="3069800"/>
                  <a:ext cx="857249" cy="857249"/>
                  <a:chOff x="2211902" y="3040062"/>
                  <a:chExt cx="857249" cy="857249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85F64F02-31EA-4FFE-8B2B-8E2C597796C0}"/>
                      </a:ext>
                    </a:extLst>
                  </p:cNvPr>
                  <p:cNvSpPr/>
                  <p:nvPr/>
                </p:nvSpPr>
                <p:spPr>
                  <a:xfrm>
                    <a:off x="2211902" y="3040062"/>
                    <a:ext cx="857249" cy="857249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pic>
                <p:nvPicPr>
                  <p:cNvPr id="95" name="Picture 20" descr="https://static.mailchimp.com/web/brand-assets/mc_script_white_web.png?_ga=1.172217059.1751024918.1461639528">
                    <a:extLst>
                      <a:ext uri="{FF2B5EF4-FFF2-40B4-BE49-F238E27FC236}">
                        <a16:creationId xmlns:a16="http://schemas.microsoft.com/office/drawing/2014/main" id="{9D9BD9B6-0378-469B-9E59-7B3747FFD38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96683" y="3377481"/>
                    <a:ext cx="687685" cy="18241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0" name="Picture 22" descr="API Icon">
                  <a:extLst>
                    <a:ext uri="{FF2B5EF4-FFF2-40B4-BE49-F238E27FC236}">
                      <a16:creationId xmlns:a16="http://schemas.microsoft.com/office/drawing/2014/main" id="{9ED918B3-4E59-42C6-9AEC-BAFBE3F98D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5648" y="3069798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Picture 24" descr="API Icon">
                  <a:extLst>
                    <a:ext uri="{FF2B5EF4-FFF2-40B4-BE49-F238E27FC236}">
                      <a16:creationId xmlns:a16="http://schemas.microsoft.com/office/drawing/2014/main" id="{CFEAC725-947B-4C59-886A-6C9210C8C2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8375" y="3069798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26" descr="API Icon">
                  <a:extLst>
                    <a:ext uri="{FF2B5EF4-FFF2-40B4-BE49-F238E27FC236}">
                      <a16:creationId xmlns:a16="http://schemas.microsoft.com/office/drawing/2014/main" id="{E3B99A4E-F8BE-4A19-992A-7CFDD80BEE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4749" y="4090134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28" descr="API Icon">
                  <a:extLst>
                    <a:ext uri="{FF2B5EF4-FFF2-40B4-BE49-F238E27FC236}">
                      <a16:creationId xmlns:a16="http://schemas.microsoft.com/office/drawing/2014/main" id="{3A1EC7DC-8189-4203-88EA-0A78BAA672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7474" y="4090134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30" descr="API Icon">
                  <a:extLst>
                    <a:ext uri="{FF2B5EF4-FFF2-40B4-BE49-F238E27FC236}">
                      <a16:creationId xmlns:a16="http://schemas.microsoft.com/office/drawing/2014/main" id="{FBBA6277-0489-4B9F-95DB-7CCBD48BC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925" y="4090134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32" descr="API Icon">
                  <a:extLst>
                    <a:ext uri="{FF2B5EF4-FFF2-40B4-BE49-F238E27FC236}">
                      <a16:creationId xmlns:a16="http://schemas.microsoft.com/office/drawing/2014/main" id="{94B60E8C-5DF5-4D5D-B3F7-344BBCD6CA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5650" y="4090134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34" descr="API Icon">
                  <a:extLst>
                    <a:ext uri="{FF2B5EF4-FFF2-40B4-BE49-F238E27FC236}">
                      <a16:creationId xmlns:a16="http://schemas.microsoft.com/office/drawing/2014/main" id="{7D80C86D-1557-44E0-9AC5-A8C26393A1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8375" y="4090134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36" descr="API Icon">
                  <a:extLst>
                    <a:ext uri="{FF2B5EF4-FFF2-40B4-BE49-F238E27FC236}">
                      <a16:creationId xmlns:a16="http://schemas.microsoft.com/office/drawing/2014/main" id="{53F22FEC-EE4A-477A-A451-3113CF448C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4749" y="5110470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38" descr="API Icon">
                  <a:extLst>
                    <a:ext uri="{FF2B5EF4-FFF2-40B4-BE49-F238E27FC236}">
                      <a16:creationId xmlns:a16="http://schemas.microsoft.com/office/drawing/2014/main" id="{41152939-610D-4A51-951F-A2493F475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7474" y="5110470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40" descr="API Icon">
                  <a:extLst>
                    <a:ext uri="{FF2B5EF4-FFF2-40B4-BE49-F238E27FC236}">
                      <a16:creationId xmlns:a16="http://schemas.microsoft.com/office/drawing/2014/main" id="{2A42711A-51F4-4B37-9477-C144E2377C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0199" y="5110470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42" descr="API Icon">
                  <a:extLst>
                    <a:ext uri="{FF2B5EF4-FFF2-40B4-BE49-F238E27FC236}">
                      <a16:creationId xmlns:a16="http://schemas.microsoft.com/office/drawing/2014/main" id="{A28C3A83-6054-43AB-ACAB-D0C41759AF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924" y="5110470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44" descr="API Icon">
                  <a:extLst>
                    <a:ext uri="{FF2B5EF4-FFF2-40B4-BE49-F238E27FC236}">
                      <a16:creationId xmlns:a16="http://schemas.microsoft.com/office/drawing/2014/main" id="{DDAC99F9-00FF-473B-8A44-E2B4C9FB04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5649" y="5110470"/>
                  <a:ext cx="857250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" name="Picture 46" descr="https://pagely.c.presscdn.com/wp-content/uploads/2014/10/CEQmLcHc.png">
                  <a:extLst>
                    <a:ext uri="{FF2B5EF4-FFF2-40B4-BE49-F238E27FC236}">
                      <a16:creationId xmlns:a16="http://schemas.microsoft.com/office/drawing/2014/main" id="{29060A7D-BC39-4D0B-A5A5-ACF69A3562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0199" y="4090134"/>
                  <a:ext cx="857251" cy="8572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51B673D0-DCC8-4024-8449-CE5720270823}"/>
                    </a:ext>
                  </a:extLst>
                </p:cNvPr>
                <p:cNvSpPr/>
                <p:nvPr/>
              </p:nvSpPr>
              <p:spPr>
                <a:xfrm>
                  <a:off x="7408376" y="5110471"/>
                  <a:ext cx="857249" cy="85724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D5B36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1FB1EC2A-175D-408F-91EE-FAB543C41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/>
              <a:srcRect l="87571" t="55834" r="2772" b="15555"/>
              <a:stretch/>
            </p:blipFill>
            <p:spPr>
              <a:xfrm>
                <a:off x="6363089" y="4868862"/>
                <a:ext cx="769548" cy="712057"/>
              </a:xfrm>
              <a:prstGeom prst="rect">
                <a:avLst/>
              </a:prstGeom>
            </p:spPr>
          </p:pic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47C3B91-CD9E-4592-A65A-507EC786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349" y="1591051"/>
              <a:ext cx="841844" cy="841844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E52ABE2D-3568-487D-9943-8AE3BDEA4E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40490" y="398083"/>
            <a:ext cx="6126443" cy="606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3C6916B-C899-41F5-8AE6-EB410C574961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5916" r="-580" b="4339"/>
          <a:stretch/>
        </p:blipFill>
        <p:spPr>
          <a:xfrm>
            <a:off x="11171630" y="504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0066-8D77-485D-ABF6-A3A96C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Yammer?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8CAA2-A854-4B1E-B95C-33AAB144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667" y="4670258"/>
            <a:ext cx="5293449" cy="13714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we need it? Why…?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9D22283B-7CC8-4409-A091-AA92BEE35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D94EB03-6CAB-40C7-B067-5077F267E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700" y="636777"/>
            <a:ext cx="9637776" cy="14306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Yammer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38" y="27658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9A5166-9013-4D16-B380-ADA6CF688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11" y="1284975"/>
            <a:ext cx="7904987" cy="471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7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88FD-1734-4BFC-A742-63B265BF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243" y="2586847"/>
            <a:ext cx="10344357" cy="1564716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Should we be using All Office 365 applications?</a:t>
            </a:r>
            <a:endParaRPr lang="en-US" sz="4800" dirty="0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E38AAE-441D-470C-A355-536BB7255C2A}"/>
              </a:ext>
            </a:extLst>
          </p:cNvPr>
          <p:cNvSpPr txBox="1"/>
          <p:nvPr/>
        </p:nvSpPr>
        <p:spPr>
          <a:xfrm>
            <a:off x="219918" y="5745635"/>
            <a:ext cx="452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 my presentations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http://bit.ly/AsifConference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7B97A89-2840-4314-A706-E9978F7F2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9073" y="444670"/>
            <a:ext cx="4493623" cy="1241612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/>
              <a:t>Asif Rehmani</a:t>
            </a:r>
          </a:p>
          <a:p>
            <a:r>
              <a:rPr lang="en-US" dirty="0"/>
              <a:t>Microsoft MVP</a:t>
            </a:r>
          </a:p>
          <a:p>
            <a:r>
              <a:rPr lang="en-US" dirty="0"/>
              <a:t>VisualSP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5678B-7FA2-4E4F-9768-CE6CC90CE71C}"/>
              </a:ext>
            </a:extLst>
          </p:cNvPr>
          <p:cNvSpPr/>
          <p:nvPr/>
        </p:nvSpPr>
        <p:spPr>
          <a:xfrm>
            <a:off x="8911377" y="5770460"/>
            <a:ext cx="1979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@</a:t>
            </a:r>
            <a:r>
              <a:rPr lang="en-US" sz="2400" b="1" dirty="0" err="1">
                <a:solidFill>
                  <a:srgbClr val="002060"/>
                </a:solidFill>
              </a:rPr>
              <a:t>asifrehmani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B137F-61A3-4C29-9906-FEB1F6F1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Yammer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4EE39-B4DF-46BE-9327-A5396647C41C}"/>
              </a:ext>
            </a:extLst>
          </p:cNvPr>
          <p:cNvSpPr/>
          <p:nvPr/>
        </p:nvSpPr>
        <p:spPr>
          <a:xfrm>
            <a:off x="5194300" y="252497"/>
            <a:ext cx="6513603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Rectangle 6" descr="Group">
            <a:extLst>
              <a:ext uri="{FF2B5EF4-FFF2-40B4-BE49-F238E27FC236}">
                <a16:creationId xmlns:a16="http://schemas.microsoft.com/office/drawing/2014/main" id="{C6386B4B-A28B-418A-AC6A-C2C15D1FD749}"/>
              </a:ext>
            </a:extLst>
          </p:cNvPr>
          <p:cNvSpPr/>
          <p:nvPr/>
        </p:nvSpPr>
        <p:spPr>
          <a:xfrm>
            <a:off x="5490559" y="472856"/>
            <a:ext cx="538654" cy="53865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0B167E-7344-472D-8C4F-F8AD0E2482CB}"/>
              </a:ext>
            </a:extLst>
          </p:cNvPr>
          <p:cNvSpPr/>
          <p:nvPr/>
        </p:nvSpPr>
        <p:spPr>
          <a:xfrm>
            <a:off x="6325474" y="252497"/>
            <a:ext cx="5382429" cy="979371"/>
          </a:xfrm>
          <a:custGeom>
            <a:avLst/>
            <a:gdLst>
              <a:gd name="connsiteX0" fmla="*/ 0 w 5382429"/>
              <a:gd name="connsiteY0" fmla="*/ 0 h 979371"/>
              <a:gd name="connsiteX1" fmla="*/ 5382429 w 5382429"/>
              <a:gd name="connsiteY1" fmla="*/ 0 h 979371"/>
              <a:gd name="connsiteX2" fmla="*/ 5382429 w 5382429"/>
              <a:gd name="connsiteY2" fmla="*/ 979371 h 979371"/>
              <a:gd name="connsiteX3" fmla="*/ 0 w 5382429"/>
              <a:gd name="connsiteY3" fmla="*/ 979371 h 979371"/>
              <a:gd name="connsiteX4" fmla="*/ 0 w 5382429"/>
              <a:gd name="connsiteY4" fmla="*/ 0 h 9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2429" h="979371">
                <a:moveTo>
                  <a:pt x="0" y="0"/>
                </a:moveTo>
                <a:lnTo>
                  <a:pt x="5382429" y="0"/>
                </a:lnTo>
                <a:lnTo>
                  <a:pt x="5382429" y="979371"/>
                </a:lnTo>
                <a:lnTo>
                  <a:pt x="0" y="9793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50" tIns="103650" rIns="103650" bIns="10365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Enterprise Social. Works great for mid to large size companies – usually &gt; 500 people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BFF41E-D3E3-4ADB-BB6B-FFCCA1FE2E27}"/>
              </a:ext>
            </a:extLst>
          </p:cNvPr>
          <p:cNvSpPr/>
          <p:nvPr/>
        </p:nvSpPr>
        <p:spPr>
          <a:xfrm>
            <a:off x="5194300" y="1476712"/>
            <a:ext cx="6513603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1" name="Rectangle 10" descr="User Network">
            <a:extLst>
              <a:ext uri="{FF2B5EF4-FFF2-40B4-BE49-F238E27FC236}">
                <a16:creationId xmlns:a16="http://schemas.microsoft.com/office/drawing/2014/main" id="{8C58A48D-FD9B-4C9E-BC98-2B60A6289298}"/>
              </a:ext>
            </a:extLst>
          </p:cNvPr>
          <p:cNvSpPr/>
          <p:nvPr/>
        </p:nvSpPr>
        <p:spPr>
          <a:xfrm>
            <a:off x="5490559" y="1697071"/>
            <a:ext cx="538654" cy="53865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1D2857-C6FA-4586-BFC9-CC34BAD100B2}"/>
              </a:ext>
            </a:extLst>
          </p:cNvPr>
          <p:cNvSpPr/>
          <p:nvPr/>
        </p:nvSpPr>
        <p:spPr>
          <a:xfrm>
            <a:off x="6325474" y="1476712"/>
            <a:ext cx="5382429" cy="979371"/>
          </a:xfrm>
          <a:custGeom>
            <a:avLst/>
            <a:gdLst>
              <a:gd name="connsiteX0" fmla="*/ 0 w 5382429"/>
              <a:gd name="connsiteY0" fmla="*/ 0 h 979371"/>
              <a:gd name="connsiteX1" fmla="*/ 5382429 w 5382429"/>
              <a:gd name="connsiteY1" fmla="*/ 0 h 979371"/>
              <a:gd name="connsiteX2" fmla="*/ 5382429 w 5382429"/>
              <a:gd name="connsiteY2" fmla="*/ 979371 h 979371"/>
              <a:gd name="connsiteX3" fmla="*/ 0 w 5382429"/>
              <a:gd name="connsiteY3" fmla="*/ 979371 h 979371"/>
              <a:gd name="connsiteX4" fmla="*/ 0 w 5382429"/>
              <a:gd name="connsiteY4" fmla="*/ 0 h 9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2429" h="979371">
                <a:moveTo>
                  <a:pt x="0" y="0"/>
                </a:moveTo>
                <a:lnTo>
                  <a:pt x="5382429" y="0"/>
                </a:lnTo>
                <a:lnTo>
                  <a:pt x="5382429" y="979371"/>
                </a:lnTo>
                <a:lnTo>
                  <a:pt x="0" y="9793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50" tIns="103650" rIns="103650" bIns="10365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Discover connections and people you don’t know through the organization.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B6C1CA-8583-4492-A7F0-2EF37846CE58}"/>
              </a:ext>
            </a:extLst>
          </p:cNvPr>
          <p:cNvSpPr/>
          <p:nvPr/>
        </p:nvSpPr>
        <p:spPr>
          <a:xfrm>
            <a:off x="5194300" y="2700927"/>
            <a:ext cx="6513603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9" name="Rectangle 18" descr="Chat">
            <a:extLst>
              <a:ext uri="{FF2B5EF4-FFF2-40B4-BE49-F238E27FC236}">
                <a16:creationId xmlns:a16="http://schemas.microsoft.com/office/drawing/2014/main" id="{C0968E52-6683-4334-BCB6-E5D85ABF3D39}"/>
              </a:ext>
            </a:extLst>
          </p:cNvPr>
          <p:cNvSpPr/>
          <p:nvPr/>
        </p:nvSpPr>
        <p:spPr>
          <a:xfrm>
            <a:off x="5490559" y="2921285"/>
            <a:ext cx="538654" cy="538654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13C570-A4D1-43E4-8E68-87749486A671}"/>
              </a:ext>
            </a:extLst>
          </p:cNvPr>
          <p:cNvSpPr/>
          <p:nvPr/>
        </p:nvSpPr>
        <p:spPr>
          <a:xfrm>
            <a:off x="6325474" y="2700927"/>
            <a:ext cx="5382429" cy="979371"/>
          </a:xfrm>
          <a:custGeom>
            <a:avLst/>
            <a:gdLst>
              <a:gd name="connsiteX0" fmla="*/ 0 w 5382429"/>
              <a:gd name="connsiteY0" fmla="*/ 0 h 979371"/>
              <a:gd name="connsiteX1" fmla="*/ 5382429 w 5382429"/>
              <a:gd name="connsiteY1" fmla="*/ 0 h 979371"/>
              <a:gd name="connsiteX2" fmla="*/ 5382429 w 5382429"/>
              <a:gd name="connsiteY2" fmla="*/ 979371 h 979371"/>
              <a:gd name="connsiteX3" fmla="*/ 0 w 5382429"/>
              <a:gd name="connsiteY3" fmla="*/ 979371 h 979371"/>
              <a:gd name="connsiteX4" fmla="*/ 0 w 5382429"/>
              <a:gd name="connsiteY4" fmla="*/ 0 h 9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2429" h="979371">
                <a:moveTo>
                  <a:pt x="0" y="0"/>
                </a:moveTo>
                <a:lnTo>
                  <a:pt x="5382429" y="0"/>
                </a:lnTo>
                <a:lnTo>
                  <a:pt x="5382429" y="979371"/>
                </a:lnTo>
                <a:lnTo>
                  <a:pt x="0" y="9793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50" tIns="103650" rIns="103650" bIns="10365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Yammer conversations are like forums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DC064F-FD3E-4CA1-B531-1D8F6D8C6170}"/>
              </a:ext>
            </a:extLst>
          </p:cNvPr>
          <p:cNvSpPr/>
          <p:nvPr/>
        </p:nvSpPr>
        <p:spPr>
          <a:xfrm>
            <a:off x="5194300" y="3925141"/>
            <a:ext cx="6513603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3" name="Rectangle 22" descr="Wreath">
            <a:extLst>
              <a:ext uri="{FF2B5EF4-FFF2-40B4-BE49-F238E27FC236}">
                <a16:creationId xmlns:a16="http://schemas.microsoft.com/office/drawing/2014/main" id="{6403C0EC-4454-4472-9CC2-6D4BE8314B98}"/>
              </a:ext>
            </a:extLst>
          </p:cNvPr>
          <p:cNvSpPr/>
          <p:nvPr/>
        </p:nvSpPr>
        <p:spPr>
          <a:xfrm>
            <a:off x="5490559" y="4145500"/>
            <a:ext cx="538654" cy="538654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E8D4F7-C90B-4033-91AA-BA04E4AB0849}"/>
              </a:ext>
            </a:extLst>
          </p:cNvPr>
          <p:cNvSpPr/>
          <p:nvPr/>
        </p:nvSpPr>
        <p:spPr>
          <a:xfrm>
            <a:off x="6325474" y="3925141"/>
            <a:ext cx="5382429" cy="979371"/>
          </a:xfrm>
          <a:custGeom>
            <a:avLst/>
            <a:gdLst>
              <a:gd name="connsiteX0" fmla="*/ 0 w 5382429"/>
              <a:gd name="connsiteY0" fmla="*/ 0 h 979371"/>
              <a:gd name="connsiteX1" fmla="*/ 5382429 w 5382429"/>
              <a:gd name="connsiteY1" fmla="*/ 0 h 979371"/>
              <a:gd name="connsiteX2" fmla="*/ 5382429 w 5382429"/>
              <a:gd name="connsiteY2" fmla="*/ 979371 h 979371"/>
              <a:gd name="connsiteX3" fmla="*/ 0 w 5382429"/>
              <a:gd name="connsiteY3" fmla="*/ 979371 h 979371"/>
              <a:gd name="connsiteX4" fmla="*/ 0 w 5382429"/>
              <a:gd name="connsiteY4" fmla="*/ 0 h 9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2429" h="979371">
                <a:moveTo>
                  <a:pt x="0" y="0"/>
                </a:moveTo>
                <a:lnTo>
                  <a:pt x="5382429" y="0"/>
                </a:lnTo>
                <a:lnTo>
                  <a:pt x="5382429" y="979371"/>
                </a:lnTo>
                <a:lnTo>
                  <a:pt x="0" y="9793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50" tIns="103650" rIns="103650" bIns="10365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Many large companies are using Yammer successfully and loving it!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ADE5F1-C70E-4397-B970-DED3A1CD76BE}"/>
              </a:ext>
            </a:extLst>
          </p:cNvPr>
          <p:cNvSpPr/>
          <p:nvPr/>
        </p:nvSpPr>
        <p:spPr>
          <a:xfrm>
            <a:off x="5194300" y="5149356"/>
            <a:ext cx="6513603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6" name="Rectangle 25" descr="Soccer">
            <a:extLst>
              <a:ext uri="{FF2B5EF4-FFF2-40B4-BE49-F238E27FC236}">
                <a16:creationId xmlns:a16="http://schemas.microsoft.com/office/drawing/2014/main" id="{206EAE6F-AC37-488E-A31A-FF71CE397CC8}"/>
              </a:ext>
            </a:extLst>
          </p:cNvPr>
          <p:cNvSpPr/>
          <p:nvPr/>
        </p:nvSpPr>
        <p:spPr>
          <a:xfrm>
            <a:off x="5490559" y="5369714"/>
            <a:ext cx="538654" cy="538654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C96DF4-13F1-4058-A3D3-213CE2B65665}"/>
              </a:ext>
            </a:extLst>
          </p:cNvPr>
          <p:cNvSpPr/>
          <p:nvPr/>
        </p:nvSpPr>
        <p:spPr>
          <a:xfrm>
            <a:off x="6325474" y="5149356"/>
            <a:ext cx="5382429" cy="979371"/>
          </a:xfrm>
          <a:custGeom>
            <a:avLst/>
            <a:gdLst>
              <a:gd name="connsiteX0" fmla="*/ 0 w 5382429"/>
              <a:gd name="connsiteY0" fmla="*/ 0 h 979371"/>
              <a:gd name="connsiteX1" fmla="*/ 5382429 w 5382429"/>
              <a:gd name="connsiteY1" fmla="*/ 0 h 979371"/>
              <a:gd name="connsiteX2" fmla="*/ 5382429 w 5382429"/>
              <a:gd name="connsiteY2" fmla="*/ 979371 h 979371"/>
              <a:gd name="connsiteX3" fmla="*/ 0 w 5382429"/>
              <a:gd name="connsiteY3" fmla="*/ 979371 h 979371"/>
              <a:gd name="connsiteX4" fmla="*/ 0 w 5382429"/>
              <a:gd name="connsiteY4" fmla="*/ 0 h 9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2429" h="979371">
                <a:moveTo>
                  <a:pt x="0" y="0"/>
                </a:moveTo>
                <a:lnTo>
                  <a:pt x="5382429" y="0"/>
                </a:lnTo>
                <a:lnTo>
                  <a:pt x="5382429" y="979371"/>
                </a:lnTo>
                <a:lnTo>
                  <a:pt x="0" y="9793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50" tIns="103650" rIns="103650" bIns="10365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Definitely overlaps with Teams</a:t>
            </a:r>
          </a:p>
        </p:txBody>
      </p:sp>
    </p:spTree>
    <p:extLst>
      <p:ext uri="{BB962C8B-B14F-4D97-AF65-F5344CB8AC3E}">
        <p14:creationId xmlns:p14="http://schemas.microsoft.com/office/powerpoint/2010/main" val="3861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4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84F71-A12C-4CF7-900A-9D78CBFCC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What’s the difference…?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EE85D-DB9E-479E-B130-9A5FABD0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Teams vs Yammer</a:t>
            </a:r>
          </a:p>
        </p:txBody>
      </p:sp>
    </p:spTree>
    <p:extLst>
      <p:ext uri="{BB962C8B-B14F-4D97-AF65-F5344CB8AC3E}">
        <p14:creationId xmlns:p14="http://schemas.microsoft.com/office/powerpoint/2010/main" val="16204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2F8D-6E14-474D-9F93-0798495B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Teams or Yammer ??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72C9B7-5AEF-4656-B412-20769B5B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Small teams (under 100 ppl)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53ED-7C20-4EF8-8C7A-164665C44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225951"/>
          </a:xfrm>
        </p:spPr>
        <p:txBody>
          <a:bodyPr>
            <a:normAutofit/>
          </a:bodyPr>
          <a:lstStyle/>
          <a:p>
            <a:r>
              <a:rPr lang="en-US" dirty="0"/>
              <a:t>Teams only</a:t>
            </a:r>
          </a:p>
          <a:p>
            <a:endParaRPr lang="en-US" dirty="0"/>
          </a:p>
          <a:p>
            <a:r>
              <a:rPr lang="en-US" dirty="0"/>
              <a:t>Connecting with people you know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C6645-A101-471C-BEC6-D52E2C24B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Medium to Large teams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FE298C-26D6-49B0-9A5A-EDE1D5087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225951"/>
          </a:xfrm>
        </p:spPr>
        <p:txBody>
          <a:bodyPr>
            <a:normAutofit/>
          </a:bodyPr>
          <a:lstStyle/>
          <a:p>
            <a:r>
              <a:rPr lang="en-US" dirty="0"/>
              <a:t>Teams and Yammer</a:t>
            </a:r>
          </a:p>
          <a:p>
            <a:endParaRPr lang="en-US" dirty="0"/>
          </a:p>
          <a:p>
            <a:r>
              <a:rPr lang="en-US" dirty="0"/>
              <a:t>Discovering people who you don’t necessarily know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F050B-58EA-4A80-8F3F-1995A4EB42AB}"/>
              </a:ext>
            </a:extLst>
          </p:cNvPr>
          <p:cNvSpPr/>
          <p:nvPr/>
        </p:nvSpPr>
        <p:spPr>
          <a:xfrm>
            <a:off x="2126311" y="5364005"/>
            <a:ext cx="8091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Caution</a:t>
            </a:r>
            <a:r>
              <a:rPr lang="en-US" sz="2800" dirty="0"/>
              <a:t>: avoid redundancy. Use both </a:t>
            </a:r>
            <a:r>
              <a:rPr lang="en-US" sz="2800" u="sng" dirty="0"/>
              <a:t>only</a:t>
            </a:r>
            <a:r>
              <a:rPr lang="en-US" sz="2800" dirty="0"/>
              <a:t> if there is a good business use case for it</a:t>
            </a:r>
          </a:p>
        </p:txBody>
      </p:sp>
    </p:spTree>
    <p:extLst>
      <p:ext uri="{BB962C8B-B14F-4D97-AF65-F5344CB8AC3E}">
        <p14:creationId xmlns:p14="http://schemas.microsoft.com/office/powerpoint/2010/main" val="5240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8" grpId="0" build="p"/>
      <p:bldP spid="9" grpId="0" build="p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5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Requirement:</a:t>
            </a:r>
            <a:br>
              <a:rPr lang="en-US" sz="5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Need </a:t>
            </a:r>
            <a:r>
              <a:rPr lang="en-US" sz="54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simple</a:t>
            </a:r>
            <a:r>
              <a:rPr lang="en-US" sz="5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task management tool for our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00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4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Team task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423" y="3404422"/>
            <a:ext cx="3150242" cy="242733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Planner hub to see all your boards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Kanban approach to working on tasks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14" y="1190940"/>
            <a:ext cx="7827512" cy="467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529" y="230188"/>
            <a:ext cx="901746" cy="9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76362"/>
            <a:ext cx="9144000" cy="2603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Requirement:</a:t>
            </a:r>
            <a:b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Need a place to store our video demos, meetings,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B2F7B-27EE-4510-A06C-1FF9C7E84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B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Stream – evolution of Video</a:t>
            </a:r>
          </a:p>
        </p:txBody>
      </p:sp>
      <p:pic>
        <p:nvPicPr>
          <p:cNvPr id="1026" name="Picture 2" descr="Image result for microsoft stre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Auto Transcription</a:t>
            </a:r>
          </a:p>
          <a:p>
            <a:endParaRPr lang="en-US" sz="3600">
              <a:solidFill>
                <a:srgbClr val="FFFFFF"/>
              </a:solidFill>
            </a:endParaRPr>
          </a:p>
          <a:p>
            <a:r>
              <a:rPr lang="en-US" sz="3600">
                <a:solidFill>
                  <a:srgbClr val="FFFFFF"/>
                </a:solidFill>
              </a:rPr>
              <a:t>Face detection</a:t>
            </a:r>
          </a:p>
          <a:p>
            <a:endParaRPr lang="en-US" sz="3600">
              <a:solidFill>
                <a:srgbClr val="FFFFFF"/>
              </a:solidFill>
            </a:endParaRPr>
          </a:p>
          <a:p>
            <a:r>
              <a:rPr lang="en-US" sz="3600">
                <a:solidFill>
                  <a:srgbClr val="FFFFFF"/>
                </a:solidFill>
              </a:rPr>
              <a:t>Search &amp; Discovery</a:t>
            </a:r>
          </a:p>
        </p:txBody>
      </p:sp>
      <p:pic>
        <p:nvPicPr>
          <p:cNvPr id="4" name="Picture 3" descr="A close up of a sig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053" y="173536"/>
            <a:ext cx="888387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Challenge with info overload is</a:t>
            </a:r>
            <a:b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Context</a:t>
            </a:r>
            <a:r>
              <a:rPr lang="en-US" sz="4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not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627" y="5043399"/>
            <a:ext cx="4645250" cy="8553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Delve and Discovery view help with that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1F7F2A9A-1859-447A-988E-A465A98DD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6" y="6046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Delve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B2C469-D9A3-4836-99FB-C61B7BA8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227" y="188424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06DB5-50C3-4C36-9297-FCF1ADD1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1" y="928838"/>
            <a:ext cx="9980755" cy="574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9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558EA-C000-461A-BB5C-B7885867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38" y="1181545"/>
            <a:ext cx="9591923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Employees needed to be educated as to why they were seeing other people’s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8A9A-76A3-4E6D-A52C-0533FABF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916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7040" y="124307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About me - Asif Rehmani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9509" y="1460469"/>
            <a:ext cx="3950426" cy="1981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R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 sz="4000" b="0" cap="none" spc="-70" baseline="0">
                <a:latin typeface="+mj-lt"/>
              </a:defRPr>
            </a:lvl1pPr>
            <a:lvl2pPr marL="609493" marR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700" b="1" spc="0" baseline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</a:defRPr>
            </a:lvl2pPr>
            <a:lvl3pPr marL="1218987" marR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798513" algn="l"/>
              </a:tabLst>
              <a:defRPr sz="2400" b="1" spc="0" baseline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</a:defRPr>
            </a:lvl3pPr>
            <a:lvl4pPr marL="1828480" marR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100" b="1" spc="0" baseline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</a:defRPr>
            </a:lvl4pPr>
            <a:lvl5pPr marL="2437973" marR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1255713" algn="l"/>
              </a:tabLst>
              <a:defRPr sz="2100" b="1" spc="0" baseline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</a:defRPr>
            </a:lvl5pPr>
            <a:lvl6pPr marL="3047467" indent="0">
              <a:spcBef>
                <a:spcPct val="20000"/>
              </a:spcBef>
              <a:buFont typeface="Arial" pitchFamily="34" charset="0"/>
              <a:buNone/>
              <a:defRPr sz="2100" b="1"/>
            </a:lvl6pPr>
            <a:lvl7pPr marL="3656960" indent="0">
              <a:spcBef>
                <a:spcPct val="20000"/>
              </a:spcBef>
              <a:buFont typeface="Arial" pitchFamily="34" charset="0"/>
              <a:buNone/>
              <a:defRPr sz="2100" b="1"/>
            </a:lvl7pPr>
            <a:lvl8pPr marL="4266453" indent="0">
              <a:spcBef>
                <a:spcPct val="20000"/>
              </a:spcBef>
              <a:buFont typeface="Arial" pitchFamily="34" charset="0"/>
              <a:buNone/>
              <a:defRPr sz="2100" b="1"/>
            </a:lvl8pPr>
            <a:lvl9pPr marL="4875947" indent="0">
              <a:spcBef>
                <a:spcPct val="20000"/>
              </a:spcBef>
              <a:buFont typeface="Arial" pitchFamily="34" charset="0"/>
              <a:buNone/>
              <a:defRPr sz="2100" b="1"/>
            </a:lvl9pPr>
          </a:lstStyle>
          <a:p>
            <a:r>
              <a:rPr lang="sv-SE" sz="2800" dirty="0">
                <a:solidFill>
                  <a:prstClr val="black"/>
                </a:solidFill>
              </a:rPr>
              <a:t>Trainer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800" dirty="0">
                <a:solidFill>
                  <a:prstClr val="black"/>
                </a:solidFill>
              </a:rPr>
              <a:t>Founder and CEO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800" dirty="0">
                <a:solidFill>
                  <a:prstClr val="black"/>
                </a:solidFill>
              </a:rPr>
              <a:t>VisualSP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800" dirty="0">
                <a:solidFill>
                  <a:prstClr val="black"/>
                </a:solidFill>
              </a:rPr>
              <a:t>Chicago, USA</a:t>
            </a:r>
          </a:p>
        </p:txBody>
      </p:sp>
      <p:sp>
        <p:nvSpPr>
          <p:cNvPr id="8" name="Rectangle 7"/>
          <p:cNvSpPr/>
          <p:nvPr/>
        </p:nvSpPr>
        <p:spPr>
          <a:xfrm>
            <a:off x="515939" y="4199805"/>
            <a:ext cx="5472113" cy="18930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de-DE" sz="2800" b="1" spc="-70" dirty="0">
                <a:solidFill>
                  <a:prstClr val="black"/>
                </a:solidFill>
                <a:latin typeface="Calibri Light" panose="020F0302020204030204"/>
              </a:rPr>
              <a:t>Contact:</a:t>
            </a:r>
          </a:p>
          <a:p>
            <a:pPr>
              <a:buSzPct val="80000"/>
              <a:buFont typeface="Arial" pitchFamily="34" charset="0"/>
              <a:buNone/>
            </a:pPr>
            <a:r>
              <a:rPr lang="de-DE" sz="2800" spc="-70" dirty="0">
                <a:solidFill>
                  <a:prstClr val="black"/>
                </a:solidFill>
                <a:latin typeface="Calibri Light" panose="020F0302020204030204"/>
              </a:rPr>
              <a:t>@asifrehmani</a:t>
            </a:r>
          </a:p>
          <a:p>
            <a:pPr>
              <a:buSzPct val="80000"/>
              <a:buFont typeface="Arial" pitchFamily="34" charset="0"/>
              <a:buNone/>
            </a:pPr>
            <a:r>
              <a:rPr lang="de-DE" sz="2800" spc="-70" dirty="0">
                <a:solidFill>
                  <a:prstClr val="black"/>
                </a:solidFill>
                <a:latin typeface="Calibri Light" panose="020F0302020204030204"/>
              </a:rPr>
              <a:t>asif@visualsp.com</a:t>
            </a:r>
          </a:p>
          <a:p>
            <a:pPr>
              <a:buSzPct val="80000"/>
              <a:buFont typeface="Arial" pitchFamily="34" charset="0"/>
              <a:buNone/>
            </a:pPr>
            <a:r>
              <a:rPr lang="de-DE" sz="2800" u="sng" spc="-70" dirty="0">
                <a:solidFill>
                  <a:srgbClr val="0070C0"/>
                </a:solidFill>
                <a:latin typeface="Calibri Light" panose="020F0302020204030204"/>
              </a:rPr>
              <a:t>www.VisualSP.com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5675" y="4447710"/>
            <a:ext cx="6632145" cy="223101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82296" rIns="102870" bIns="822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Author</a:t>
            </a:r>
            <a:endParaRPr lang="en-US" sz="1013" b="1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1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1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Picture 2" descr="C:\Users\Asif\Google Drive\Rehmani Consulting\Books\SharePoint 2013 First Look\Book cover\SP2013-FirstLook-FrontC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13" y="4817763"/>
            <a:ext cx="1375847" cy="1774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sif\Documents\Personal B\Rehmani Consulting\SPD Book Project\SPD Front 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829" y="4817763"/>
            <a:ext cx="1407367" cy="1773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sif\Documents\Business\Rehmani Consulting\Book Projects\SPD 2010\SPD 2010 Book 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9892"/>
          <a:stretch>
            <a:fillRect/>
          </a:stretch>
        </p:blipFill>
        <p:spPr bwMode="auto">
          <a:xfrm>
            <a:off x="8770310" y="4817763"/>
            <a:ext cx="1388579" cy="1773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/>
          <a:srcRect l="13535" t="15333" r="19860"/>
          <a:stretch/>
        </p:blipFill>
        <p:spPr bwMode="auto">
          <a:xfrm>
            <a:off x="7166401" y="4817763"/>
            <a:ext cx="1393968" cy="1773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9988063" y="1305693"/>
            <a:ext cx="1979758" cy="253684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82296" rIns="102870" bIns="822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Trainer &amp; Consultant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651" y="1305693"/>
            <a:ext cx="1970107" cy="253684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82296" rIns="102870" bIns="822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SharePoint MVP</a:t>
            </a:r>
            <a:endParaRPr lang="en-US" sz="1400" b="1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1" name="Picture 2" descr="C:\Documents and Settings\Administrator\My Documents\My Pictures\MVP Logo Kit\MVP_Horizontal_FullCol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74" y="2231937"/>
            <a:ext cx="1538865" cy="61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5580613" y="1315377"/>
            <a:ext cx="1958167" cy="25271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82296" rIns="102870" bIns="822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Conference Speaker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Ignite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ESPC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SPTechCon</a:t>
            </a:r>
            <a:endParaRPr lang="en-US" sz="1600" b="1" dirty="0">
              <a:solidFill>
                <a:schemeClr val="tx1"/>
              </a:soli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SP Fest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SPC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Dev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 Intersection</a:t>
            </a:r>
          </a:p>
          <a:p>
            <a:pPr defTabSz="52451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rPr>
              <a:t>And many more…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89" y="2231937"/>
            <a:ext cx="1699301" cy="534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3" y="1468882"/>
            <a:ext cx="1972785" cy="197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86" y="61322"/>
            <a:ext cx="3174603" cy="1079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3109" y="2813646"/>
            <a:ext cx="1096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Since 2007</a:t>
            </a:r>
          </a:p>
        </p:txBody>
      </p:sp>
    </p:spTree>
    <p:extLst>
      <p:ext uri="{BB962C8B-B14F-4D97-AF65-F5344CB8AC3E}">
        <p14:creationId xmlns:p14="http://schemas.microsoft.com/office/powerpoint/2010/main" val="2978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1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Requirement:</a:t>
            </a: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Needed dashboards to surface important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388938" y="3783690"/>
            <a:ext cx="5414125" cy="119671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6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Power BI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0" r="-2" b="-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Office 365 </a:t>
            </a:r>
          </a:p>
          <a:p>
            <a:r>
              <a:rPr lang="en-US">
                <a:solidFill>
                  <a:srgbClr val="FFFFFF"/>
                </a:solidFill>
              </a:rPr>
              <a:t>Adoption dashboard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37" y="1150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Power BI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0" r="-2" b="-2"/>
          <a:stretch/>
        </p:blipFill>
        <p:spPr>
          <a:xfrm>
            <a:off x="154931" y="205580"/>
            <a:ext cx="8610245" cy="5010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92640" y="965199"/>
            <a:ext cx="1850116" cy="4020458"/>
          </a:xfrm>
        </p:spPr>
        <p:txBody>
          <a:bodyPr anchor="ctr">
            <a:normAutofit/>
          </a:bodyPr>
          <a:lstStyle/>
          <a:p>
            <a:r>
              <a:rPr lang="en-US" sz="2400"/>
              <a:t>Application</a:t>
            </a:r>
          </a:p>
          <a:p>
            <a:r>
              <a:rPr lang="en-US" sz="2400"/>
              <a:t>statistics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244" y="2055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BC301-C41D-4432-9AE7-1E79FF22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Sales dashboard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99708D6-2987-4117-B8DD-B9FA985D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679" y="846717"/>
            <a:ext cx="8598653" cy="55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66" y="963877"/>
            <a:ext cx="6377769" cy="4930246"/>
          </a:xfrm>
        </p:spPr>
        <p:txBody>
          <a:bodyPr anchor="ctr">
            <a:noAutofit/>
          </a:bodyPr>
          <a:lstStyle/>
          <a:p>
            <a:r>
              <a:rPr lang="en-US" sz="3600" dirty="0"/>
              <a:t>Use </a:t>
            </a:r>
            <a:r>
              <a:rPr lang="en-US" sz="3600" i="1" dirty="0"/>
              <a:t>only</a:t>
            </a:r>
            <a:r>
              <a:rPr lang="en-US" sz="3600" dirty="0"/>
              <a:t> what’s needed</a:t>
            </a:r>
          </a:p>
          <a:p>
            <a:endParaRPr lang="en-US" sz="3600" dirty="0"/>
          </a:p>
          <a:p>
            <a:r>
              <a:rPr lang="en-US" sz="3600" dirty="0"/>
              <a:t>Eliminate redundant systems</a:t>
            </a:r>
          </a:p>
          <a:p>
            <a:endParaRPr lang="en-US" sz="3600" dirty="0"/>
          </a:p>
          <a:p>
            <a:r>
              <a:rPr lang="en-US" sz="3600" dirty="0"/>
              <a:t>Make sure a need exists before using a new process/system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3710A-456A-4D66-8AEC-75E71970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561678" cy="19692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you the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SharePoint Gal / Guy?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C20B8-B100-4EE6-B391-885A836DB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8938" y="4180689"/>
            <a:ext cx="5414125" cy="7997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If yes, I have a gift for you!</a:t>
            </a:r>
          </a:p>
        </p:txBody>
      </p:sp>
    </p:spTree>
    <p:extLst>
      <p:ext uri="{BB962C8B-B14F-4D97-AF65-F5344CB8AC3E}">
        <p14:creationId xmlns:p14="http://schemas.microsoft.com/office/powerpoint/2010/main" val="2824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DFA4-129F-4146-9E4B-E4EBCF69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Come collect your badge of honor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E3A85-2346-42DF-97F2-BF6C1098D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594" y="1053893"/>
            <a:ext cx="4248368" cy="4000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5FF6D-2509-45FE-B9D2-6F40B75C4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62" y="1053893"/>
            <a:ext cx="4127712" cy="39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0409-5573-472C-9A0D-CF5F7B40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3" y="100582"/>
            <a:ext cx="10515600" cy="39975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VisualSP – In-context training for Office 365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64C56-A44D-47C5-85E6-7B5502D4C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7" y="620694"/>
            <a:ext cx="10474556" cy="613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3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33CF8-F332-4529-BF62-7ED5D046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05066" cy="1135737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chemeClr val="accent2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D4BC-A899-4F11-AD70-69931AD8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35" y="1151783"/>
            <a:ext cx="11705641" cy="55488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Download my presentations: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http://bit.ly/AsifConference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200" dirty="0"/>
              <a:t>Get started free with </a:t>
            </a:r>
            <a:r>
              <a:rPr lang="en-US" sz="3200" i="1" dirty="0"/>
              <a:t>VisualSP for Microsoft Learning Pathways</a:t>
            </a:r>
            <a:r>
              <a:rPr lang="en-US" sz="3200" dirty="0"/>
              <a:t> training: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http://bit.ly/VSP4LP</a:t>
            </a:r>
            <a:endParaRPr lang="en-US" sz="3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200" dirty="0"/>
              <a:t>Come pick up your SharePoint badge of honor and my business card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200" dirty="0"/>
              <a:t>Reach out to me to talk about your scenarios:</a:t>
            </a:r>
            <a:endParaRPr lang="en-US" sz="2400" dirty="0"/>
          </a:p>
          <a:p>
            <a:pPr marL="0" indent="0">
              <a:buSzPct val="80000"/>
              <a:buNone/>
            </a:pPr>
            <a:r>
              <a:rPr lang="de-DE" spc="-70" dirty="0">
                <a:hlinkClick r:id="rId4"/>
              </a:rPr>
              <a:t>asif@visualsp.com</a:t>
            </a:r>
            <a:endParaRPr lang="de-DE" spc="-70" dirty="0"/>
          </a:p>
          <a:p>
            <a:pPr marL="0" indent="0">
              <a:buSzPct val="80000"/>
              <a:buNone/>
            </a:pPr>
            <a:endParaRPr lang="de-DE" sz="2000" spc="-7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0409-5573-472C-9A0D-CF5F7B40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3" y="100582"/>
            <a:ext cx="10515600" cy="39975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VisualSP – In-context training for Office 365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64C56-A44D-47C5-85E6-7B5502D4C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7" y="620694"/>
            <a:ext cx="10474556" cy="613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37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FB5D6-794B-4EE0-A4FC-77B93781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VisualSP for Microsoft Learning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DABDC-A657-48FE-BBFE-52E337DCC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890051"/>
            <a:ext cx="3814617" cy="13726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http://bit.ly/VSP4LP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6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21B76-44DB-494E-9091-B898519B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Should we be using All Office 365 applications?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3C51-9227-4544-B41B-D69D60CD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Videos presentation template.potx" id="{DFF95F30-3DF7-4662-AF1B-8F0AB8D7CBC5}" vid="{503E72FD-1790-4EA9-8B09-21007B4931E2}"/>
    </a:ext>
  </a:extLst>
</a:theme>
</file>

<file path=ppt/theme/theme2.xml><?xml version="1.0" encoding="utf-8"?>
<a:theme xmlns:a="http://schemas.openxmlformats.org/drawingml/2006/main" name="Skills Enablement">
  <a:themeElements>
    <a:clrScheme name="OfficeSecurity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D83B01"/>
      </a:accent1>
      <a:accent2>
        <a:srgbClr val="FFC000"/>
      </a:accent2>
      <a:accent3>
        <a:srgbClr val="0078D7"/>
      </a:accent3>
      <a:accent4>
        <a:srgbClr val="2C292A"/>
      </a:accent4>
      <a:accent5>
        <a:srgbClr val="5A5456"/>
      </a:accent5>
      <a:accent6>
        <a:srgbClr val="B2ADAE"/>
      </a:accent6>
      <a:hlink>
        <a:srgbClr val="D83B01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Wv2 Aug 2016" id="{E1758B5C-2481-4B6C-82CD-4980BE9082A5}" vid="{1536F915-9CDC-47D5-88AA-2B23F8AE9FE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1844</Words>
  <Application>Microsoft Office PowerPoint</Application>
  <PresentationFormat>Widescreen</PresentationFormat>
  <Paragraphs>323</Paragraphs>
  <Slides>68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Arial</vt:lpstr>
      <vt:lpstr>Calibri</vt:lpstr>
      <vt:lpstr>Calibri Light</vt:lpstr>
      <vt:lpstr>Rockwell</vt:lpstr>
      <vt:lpstr>Segoe UI</vt:lpstr>
      <vt:lpstr>Segoe UI Light</vt:lpstr>
      <vt:lpstr>Segoe UI Semibold</vt:lpstr>
      <vt:lpstr>Wingdings</vt:lpstr>
      <vt:lpstr>Office Theme</vt:lpstr>
      <vt:lpstr>Skills Enablement</vt:lpstr>
      <vt:lpstr>1_Office Theme</vt:lpstr>
      <vt:lpstr>Download all my presentations and video recordings</vt:lpstr>
      <vt:lpstr>Are you thinking about the following?</vt:lpstr>
      <vt:lpstr>PowerPoint Presentation</vt:lpstr>
      <vt:lpstr>PowerPoint Presentation</vt:lpstr>
      <vt:lpstr>Should we be using All Office 365 applications?</vt:lpstr>
      <vt:lpstr>About me - Asif Rehmani</vt:lpstr>
      <vt:lpstr>VisualSP – In-context training for Office 365 users</vt:lpstr>
      <vt:lpstr>VisualSP for Microsoft Learning Pathways</vt:lpstr>
      <vt:lpstr>Should we be using All Office 365 applications?</vt:lpstr>
      <vt:lpstr>Agenda</vt:lpstr>
      <vt:lpstr>Company Profile</vt:lpstr>
      <vt:lpstr>Requirements</vt:lpstr>
      <vt:lpstr>Decided on Office 365</vt:lpstr>
      <vt:lpstr>Deployment journey begins…</vt:lpstr>
      <vt:lpstr>Admin Center used to manage the tenant</vt:lpstr>
      <vt:lpstr>Security and Compliance Center</vt:lpstr>
      <vt:lpstr>Onwards to user focused apps…</vt:lpstr>
      <vt:lpstr>To-Do replaced Outlook Tasks</vt:lpstr>
      <vt:lpstr>Personal Task Management with To-Do</vt:lpstr>
      <vt:lpstr>What does the People app do anyway…?</vt:lpstr>
      <vt:lpstr>People</vt:lpstr>
      <vt:lpstr>Transitioning to Microsoft Office Online Apps</vt:lpstr>
      <vt:lpstr>Should we be using Sway as a presentation tool?</vt:lpstr>
      <vt:lpstr>Sway</vt:lpstr>
      <vt:lpstr>Chose to not use Sway</vt:lpstr>
      <vt:lpstr>Users need to manage their own business documents</vt:lpstr>
      <vt:lpstr>Personal file management using OneDrive</vt:lpstr>
      <vt:lpstr>Employees are already pretty comfortable with Dropbox</vt:lpstr>
      <vt:lpstr>Challenge: how do you get users to switch to OneDrive?</vt:lpstr>
      <vt:lpstr>Requirement: Workspace needed for teams to collaborate</vt:lpstr>
      <vt:lpstr>Office 365 Groups Underlying foundation for all work</vt:lpstr>
      <vt:lpstr>PowerPoint Presentation</vt:lpstr>
      <vt:lpstr>Chose to use Microsoft Teams to create Office 365 Groups as needed</vt:lpstr>
      <vt:lpstr>Microsoft Teams</vt:lpstr>
      <vt:lpstr>Microsoft Teams</vt:lpstr>
      <vt:lpstr>All collaboration and processes take place within Groups</vt:lpstr>
      <vt:lpstr>Easy access to Groups from Outlook</vt:lpstr>
      <vt:lpstr>Group Calendars</vt:lpstr>
      <vt:lpstr>Requirement: Need to create quick anonymous forms for external surveys</vt:lpstr>
      <vt:lpstr>Microsoft Forms</vt:lpstr>
      <vt:lpstr>Requirement: Consulting team needs an easy way to track 1-on-1 consulting engagements</vt:lpstr>
      <vt:lpstr>Chose to create application using SharePoint lists, PowerApps and PowerAutomate (formerly Flow)</vt:lpstr>
      <vt:lpstr>Automated business processes</vt:lpstr>
      <vt:lpstr>Consulting services tracking</vt:lpstr>
      <vt:lpstr>Consulting SharePoint lists</vt:lpstr>
      <vt:lpstr>PowerPoint Presentation</vt:lpstr>
      <vt:lpstr>PowerAutomate (Flow)</vt:lpstr>
      <vt:lpstr>What about Yammer?</vt:lpstr>
      <vt:lpstr>Yammer</vt:lpstr>
      <vt:lpstr>Yammer</vt:lpstr>
      <vt:lpstr>Teams vs Yammer</vt:lpstr>
      <vt:lpstr>Teams or Yammer ??</vt:lpstr>
      <vt:lpstr> Requirement: Need simple task management tool for our team</vt:lpstr>
      <vt:lpstr>Team task management</vt:lpstr>
      <vt:lpstr> Requirement: Need a place to store our video demos, meetings, etc.</vt:lpstr>
      <vt:lpstr>Stream – evolution of Video</vt:lpstr>
      <vt:lpstr>The Challenge with info overload is Context  not Content</vt:lpstr>
      <vt:lpstr>Delve</vt:lpstr>
      <vt:lpstr>Employees needed to be educated as to why they were seeing other people’s content</vt:lpstr>
      <vt:lpstr>Requirement: Needed dashboards to surface important data</vt:lpstr>
      <vt:lpstr>Power BI</vt:lpstr>
      <vt:lpstr>Power BI</vt:lpstr>
      <vt:lpstr>Sales dashboard</vt:lpstr>
      <vt:lpstr>Summary </vt:lpstr>
      <vt:lpstr>Are you the  SharePoint Gal / Guy?</vt:lpstr>
      <vt:lpstr>Come collect your badge of honor</vt:lpstr>
      <vt:lpstr>VisualSP – In-context training for Office 365 users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Download all my presentations and video recordings</dc:title>
  <dc:creator>Asif Rehmani</dc:creator>
  <cp:lastModifiedBy>Asif Rehmani</cp:lastModifiedBy>
  <cp:revision>1</cp:revision>
  <dcterms:created xsi:type="dcterms:W3CDTF">2020-02-19T15:40:41Z</dcterms:created>
  <dcterms:modified xsi:type="dcterms:W3CDTF">2020-02-21T00:38:33Z</dcterms:modified>
</cp:coreProperties>
</file>