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19"/>
  </p:notesMasterIdLst>
  <p:sldIdLst>
    <p:sldId id="398" r:id="rId6"/>
    <p:sldId id="455" r:id="rId7"/>
    <p:sldId id="263" r:id="rId8"/>
    <p:sldId id="258" r:id="rId9"/>
    <p:sldId id="257" r:id="rId10"/>
    <p:sldId id="259" r:id="rId11"/>
    <p:sldId id="260" r:id="rId12"/>
    <p:sldId id="261" r:id="rId13"/>
    <p:sldId id="262" r:id="rId14"/>
    <p:sldId id="264" r:id="rId15"/>
    <p:sldId id="265" r:id="rId16"/>
    <p:sldId id="266" r:id="rId17"/>
    <p:sldId id="29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2D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0" autoAdjust="0"/>
    <p:restoredTop sz="94660"/>
  </p:normalViewPr>
  <p:slideViewPr>
    <p:cSldViewPr snapToGrid="0">
      <p:cViewPr varScale="1">
        <p:scale>
          <a:sx n="87" d="100"/>
          <a:sy n="87" d="100"/>
        </p:scale>
        <p:origin x="52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4BAE2-4051-A545-B389-F32595DB015D}" type="datetimeFigureOut">
              <a:rPr lang="en-US" smtClean="0"/>
              <a:t>9/14/2018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86223A-44CF-924A-BA32-DACBEACBF986}" type="slidenum">
              <a:rPr lang="en-US" smtClean="0"/>
              <a:t>‹#›</a:t>
            </a:fld>
            <a:endParaRPr lang="en-US"/>
          </a:p>
        </p:txBody>
      </p:sp>
    </p:spTree>
    <p:extLst>
      <p:ext uri="{BB962C8B-B14F-4D97-AF65-F5344CB8AC3E}">
        <p14:creationId xmlns:p14="http://schemas.microsoft.com/office/powerpoint/2010/main" val="2882748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67E4A2-38AC-4F33-B8DC-BF879192C672}" type="slidenum">
              <a:rPr lang="en-US" smtClean="0"/>
              <a:t>1</a:t>
            </a:fld>
            <a:endParaRPr lang="en-US" dirty="0"/>
          </a:p>
        </p:txBody>
      </p:sp>
    </p:spTree>
    <p:extLst>
      <p:ext uri="{BB962C8B-B14F-4D97-AF65-F5344CB8AC3E}">
        <p14:creationId xmlns:p14="http://schemas.microsoft.com/office/powerpoint/2010/main" val="1167028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BC3F17-3ADF-4241-BC2D-4FB92D1AEC73}" type="slidenum">
              <a:rPr lang="en-US" smtClean="0"/>
              <a:t>2</a:t>
            </a:fld>
            <a:endParaRPr lang="en-US"/>
          </a:p>
        </p:txBody>
      </p:sp>
    </p:spTree>
    <p:extLst>
      <p:ext uri="{BB962C8B-B14F-4D97-AF65-F5344CB8AC3E}">
        <p14:creationId xmlns:p14="http://schemas.microsoft.com/office/powerpoint/2010/main" val="1965443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995D-6BA5-4383-916C-39BF0B7A00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962BA0-AA42-409C-8EA1-3ECBFB19FC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CE3391-BDBB-4333-A521-8535BCEDDE85}"/>
              </a:ext>
            </a:extLst>
          </p:cNvPr>
          <p:cNvSpPr>
            <a:spLocks noGrp="1"/>
          </p:cNvSpPr>
          <p:nvPr>
            <p:ph type="dt" sz="half" idx="10"/>
          </p:nvPr>
        </p:nvSpPr>
        <p:spPr/>
        <p:txBody>
          <a:bodyPr/>
          <a:lstStyle/>
          <a:p>
            <a:fld id="{AD3050D3-1124-4B42-A00F-433EC1F4F11F}" type="datetimeFigureOut">
              <a:rPr lang="en-US" smtClean="0"/>
              <a:t>9/14/2018</a:t>
            </a:fld>
            <a:endParaRPr lang="en-US"/>
          </a:p>
        </p:txBody>
      </p:sp>
      <p:sp>
        <p:nvSpPr>
          <p:cNvPr id="5" name="Footer Placeholder 4">
            <a:extLst>
              <a:ext uri="{FF2B5EF4-FFF2-40B4-BE49-F238E27FC236}">
                <a16:creationId xmlns:a16="http://schemas.microsoft.com/office/drawing/2014/main" id="{679BD424-ADFB-4EE6-B5A4-4E035F237C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4F61E6-5FAB-40EA-A636-23DF700F6399}"/>
              </a:ext>
            </a:extLst>
          </p:cNvPr>
          <p:cNvSpPr>
            <a:spLocks noGrp="1"/>
          </p:cNvSpPr>
          <p:nvPr>
            <p:ph type="sldNum" sz="quarter" idx="12"/>
          </p:nvPr>
        </p:nvSpPr>
        <p:spPr/>
        <p:txBody>
          <a:bodyPr/>
          <a:lstStyle/>
          <a:p>
            <a:fld id="{6B602FEC-28DA-4B63-89E4-CA70997F6853}" type="slidenum">
              <a:rPr lang="en-US" smtClean="0"/>
              <a:t>‹#›</a:t>
            </a:fld>
            <a:endParaRPr lang="en-US"/>
          </a:p>
        </p:txBody>
      </p:sp>
    </p:spTree>
    <p:extLst>
      <p:ext uri="{BB962C8B-B14F-4D97-AF65-F5344CB8AC3E}">
        <p14:creationId xmlns:p14="http://schemas.microsoft.com/office/powerpoint/2010/main" val="792908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0374D-CB9B-4778-82A9-CD26EA0407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B7B960-7829-4AB7-8573-2A5CD225082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BE99DD-6CA0-4482-AB6A-B2DA8DBB6AD0}"/>
              </a:ext>
            </a:extLst>
          </p:cNvPr>
          <p:cNvSpPr>
            <a:spLocks noGrp="1"/>
          </p:cNvSpPr>
          <p:nvPr>
            <p:ph type="dt" sz="half" idx="10"/>
          </p:nvPr>
        </p:nvSpPr>
        <p:spPr/>
        <p:txBody>
          <a:bodyPr/>
          <a:lstStyle/>
          <a:p>
            <a:fld id="{AD3050D3-1124-4B42-A00F-433EC1F4F11F}" type="datetimeFigureOut">
              <a:rPr lang="en-US" smtClean="0"/>
              <a:t>9/14/2018</a:t>
            </a:fld>
            <a:endParaRPr lang="en-US"/>
          </a:p>
        </p:txBody>
      </p:sp>
      <p:sp>
        <p:nvSpPr>
          <p:cNvPr id="5" name="Footer Placeholder 4">
            <a:extLst>
              <a:ext uri="{FF2B5EF4-FFF2-40B4-BE49-F238E27FC236}">
                <a16:creationId xmlns:a16="http://schemas.microsoft.com/office/drawing/2014/main" id="{E6EFC4E7-2273-43B5-BACA-E914EC2756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F60E2-B0BA-48E7-8A2A-932250FE17E3}"/>
              </a:ext>
            </a:extLst>
          </p:cNvPr>
          <p:cNvSpPr>
            <a:spLocks noGrp="1"/>
          </p:cNvSpPr>
          <p:nvPr>
            <p:ph type="sldNum" sz="quarter" idx="12"/>
          </p:nvPr>
        </p:nvSpPr>
        <p:spPr/>
        <p:txBody>
          <a:bodyPr/>
          <a:lstStyle/>
          <a:p>
            <a:fld id="{6B602FEC-28DA-4B63-89E4-CA70997F6853}" type="slidenum">
              <a:rPr lang="en-US" smtClean="0"/>
              <a:t>‹#›</a:t>
            </a:fld>
            <a:endParaRPr lang="en-US"/>
          </a:p>
        </p:txBody>
      </p:sp>
    </p:spTree>
    <p:extLst>
      <p:ext uri="{BB962C8B-B14F-4D97-AF65-F5344CB8AC3E}">
        <p14:creationId xmlns:p14="http://schemas.microsoft.com/office/powerpoint/2010/main" val="4235425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86AC43-EE9A-456C-9035-6D0B12AA7A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4786B4-C8BB-4CA2-A7CA-007D2EC4355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555E9E-CD6F-4670-B7D2-5F197858E1F0}"/>
              </a:ext>
            </a:extLst>
          </p:cNvPr>
          <p:cNvSpPr>
            <a:spLocks noGrp="1"/>
          </p:cNvSpPr>
          <p:nvPr>
            <p:ph type="dt" sz="half" idx="10"/>
          </p:nvPr>
        </p:nvSpPr>
        <p:spPr/>
        <p:txBody>
          <a:bodyPr/>
          <a:lstStyle/>
          <a:p>
            <a:fld id="{AD3050D3-1124-4B42-A00F-433EC1F4F11F}" type="datetimeFigureOut">
              <a:rPr lang="en-US" smtClean="0"/>
              <a:t>9/14/2018</a:t>
            </a:fld>
            <a:endParaRPr lang="en-US"/>
          </a:p>
        </p:txBody>
      </p:sp>
      <p:sp>
        <p:nvSpPr>
          <p:cNvPr id="5" name="Footer Placeholder 4">
            <a:extLst>
              <a:ext uri="{FF2B5EF4-FFF2-40B4-BE49-F238E27FC236}">
                <a16:creationId xmlns:a16="http://schemas.microsoft.com/office/drawing/2014/main" id="{C1F9755B-A022-4F0F-AA70-6170D05848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7F1A3C-D14D-4720-B9CC-534CDBB41AA4}"/>
              </a:ext>
            </a:extLst>
          </p:cNvPr>
          <p:cNvSpPr>
            <a:spLocks noGrp="1"/>
          </p:cNvSpPr>
          <p:nvPr>
            <p:ph type="sldNum" sz="quarter" idx="12"/>
          </p:nvPr>
        </p:nvSpPr>
        <p:spPr/>
        <p:txBody>
          <a:bodyPr/>
          <a:lstStyle/>
          <a:p>
            <a:fld id="{6B602FEC-28DA-4B63-89E4-CA70997F6853}" type="slidenum">
              <a:rPr lang="en-US" smtClean="0"/>
              <a:t>‹#›</a:t>
            </a:fld>
            <a:endParaRPr lang="en-US"/>
          </a:p>
        </p:txBody>
      </p:sp>
    </p:spTree>
    <p:extLst>
      <p:ext uri="{BB962C8B-B14F-4D97-AF65-F5344CB8AC3E}">
        <p14:creationId xmlns:p14="http://schemas.microsoft.com/office/powerpoint/2010/main" val="2491193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0" y="0"/>
            <a:ext cx="12192000" cy="6858000"/>
          </a:xfrm>
        </p:spPr>
        <p:txBody>
          <a:bodyPr/>
          <a:lstStyle/>
          <a:p>
            <a:endParaRPr lang="en-US"/>
          </a:p>
        </p:txBody>
      </p:sp>
      <p:sp>
        <p:nvSpPr>
          <p:cNvPr id="2" name="Title 1"/>
          <p:cNvSpPr>
            <a:spLocks noGrp="1"/>
          </p:cNvSpPr>
          <p:nvPr>
            <p:ph type="ctrTitle"/>
          </p:nvPr>
        </p:nvSpPr>
        <p:spPr>
          <a:xfrm>
            <a:off x="400593" y="1471750"/>
            <a:ext cx="5773783" cy="4030148"/>
          </a:xfrm>
        </p:spPr>
        <p:txBody>
          <a:bodyPr lIns="274320" tIns="274320" rIns="274320" bIns="274320" anchor="ctr" anchorCtr="0">
            <a:noAutofit/>
          </a:bodyPr>
          <a:lstStyle>
            <a:lvl1pPr algn="ctr">
              <a:defRPr sz="4000" b="1" cap="none" baseline="0">
                <a:solidFill>
                  <a:schemeClr val="tx2"/>
                </a:solidFill>
                <a:latin typeface="Lucida Bright" charset="0"/>
                <a:ea typeface="Lucida Bright" charset="0"/>
                <a:cs typeface="Lucida Bright" charset="0"/>
              </a:defRPr>
            </a:lvl1pPr>
          </a:lstStyle>
          <a:p>
            <a:r>
              <a:rPr lang="en-US" dirty="0"/>
              <a:t>Click to edit Master title style</a:t>
            </a:r>
          </a:p>
        </p:txBody>
      </p:sp>
      <p:sp>
        <p:nvSpPr>
          <p:cNvPr id="3" name="Subtitle 2"/>
          <p:cNvSpPr>
            <a:spLocks noGrp="1"/>
          </p:cNvSpPr>
          <p:nvPr>
            <p:ph type="subTitle" idx="1"/>
          </p:nvPr>
        </p:nvSpPr>
        <p:spPr>
          <a:xfrm>
            <a:off x="400594" y="5507037"/>
            <a:ext cx="5782492" cy="815386"/>
          </a:xfrm>
          <a:solidFill>
            <a:schemeClr val="accent2"/>
          </a:solidFill>
        </p:spPr>
        <p:txBody>
          <a:bodyPr anchor="ctr">
            <a:normAutofit/>
          </a:bodyPr>
          <a:lstStyle>
            <a:lvl1pPr marL="0" indent="0" algn="ctr">
              <a:buNone/>
              <a:defRPr sz="180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148790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End_LS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76701" y="2703443"/>
            <a:ext cx="7255574" cy="1451114"/>
          </a:xfrm>
          <a:prstGeom prst="rect">
            <a:avLst/>
          </a:prstGeom>
        </p:spPr>
      </p:pic>
    </p:spTree>
    <p:extLst>
      <p:ext uri="{BB962C8B-B14F-4D97-AF65-F5344CB8AC3E}">
        <p14:creationId xmlns:p14="http://schemas.microsoft.com/office/powerpoint/2010/main" val="33844950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0" y="0"/>
            <a:ext cx="12192000" cy="6858000"/>
          </a:xfrm>
        </p:spPr>
        <p:txBody>
          <a:bodyPr/>
          <a:lstStyle/>
          <a:p>
            <a:endParaRPr lang="en-US"/>
          </a:p>
        </p:txBody>
      </p:sp>
      <p:sp>
        <p:nvSpPr>
          <p:cNvPr id="2" name="Title 1"/>
          <p:cNvSpPr>
            <a:spLocks noGrp="1"/>
          </p:cNvSpPr>
          <p:nvPr>
            <p:ph type="ctrTitle"/>
          </p:nvPr>
        </p:nvSpPr>
        <p:spPr>
          <a:xfrm>
            <a:off x="400593" y="1471750"/>
            <a:ext cx="5773783" cy="4030148"/>
          </a:xfrm>
        </p:spPr>
        <p:txBody>
          <a:bodyPr lIns="274320" tIns="274320" rIns="274320" bIns="274320" anchor="ctr" anchorCtr="0">
            <a:noAutofit/>
          </a:bodyPr>
          <a:lstStyle>
            <a:lvl1pPr algn="ctr">
              <a:defRPr sz="4000" b="1" cap="none" baseline="0">
                <a:solidFill>
                  <a:schemeClr val="tx2"/>
                </a:solidFill>
                <a:latin typeface="Lucida Bright" charset="0"/>
                <a:ea typeface="Lucida Bright" charset="0"/>
                <a:cs typeface="Lucida Bright" charset="0"/>
              </a:defRPr>
            </a:lvl1pPr>
          </a:lstStyle>
          <a:p>
            <a:r>
              <a:rPr lang="en-US" dirty="0"/>
              <a:t>Click to edit Master title style</a:t>
            </a:r>
          </a:p>
        </p:txBody>
      </p:sp>
      <p:sp>
        <p:nvSpPr>
          <p:cNvPr id="3" name="Subtitle 2"/>
          <p:cNvSpPr>
            <a:spLocks noGrp="1"/>
          </p:cNvSpPr>
          <p:nvPr>
            <p:ph type="subTitle" idx="1"/>
          </p:nvPr>
        </p:nvSpPr>
        <p:spPr>
          <a:xfrm>
            <a:off x="400594" y="5507037"/>
            <a:ext cx="5782492" cy="815386"/>
          </a:xfrm>
          <a:solidFill>
            <a:schemeClr val="accent2"/>
          </a:solidFill>
        </p:spPr>
        <p:txBody>
          <a:bodyPr anchor="ctr">
            <a:normAutofit/>
          </a:bodyPr>
          <a:lstStyle>
            <a:lvl1pPr marL="0" indent="0" algn="ctr">
              <a:buNone/>
              <a:defRPr sz="180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75876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en-US"/>
          </a:p>
        </p:txBody>
      </p:sp>
      <p:sp>
        <p:nvSpPr>
          <p:cNvPr id="2" name="Title 1"/>
          <p:cNvSpPr>
            <a:spLocks noGrp="1"/>
          </p:cNvSpPr>
          <p:nvPr>
            <p:ph type="title"/>
          </p:nvPr>
        </p:nvSpPr>
        <p:spPr>
          <a:xfrm>
            <a:off x="954711" y="381965"/>
            <a:ext cx="10282578" cy="4575798"/>
          </a:xfrm>
          <a:prstGeom prst="rect">
            <a:avLst/>
          </a:prstGeom>
          <a:solidFill>
            <a:schemeClr val="bg1">
              <a:alpha val="80000"/>
            </a:schemeClr>
          </a:solidFill>
        </p:spPr>
        <p:txBody>
          <a:bodyPr tIns="2103120" bIns="365760" anchor="ctr">
            <a:noAutofit/>
          </a:bodyPr>
          <a:lstStyle>
            <a:lvl1pPr algn="ctr">
              <a:defRPr sz="480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954711" y="4929652"/>
            <a:ext cx="10282578" cy="850638"/>
          </a:xfrm>
          <a:solidFill>
            <a:schemeClr val="accent2"/>
          </a:solidFill>
        </p:spPr>
        <p:txBody>
          <a:bodyPr anchor="ct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8021743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10515600" cy="1600200"/>
          </a:xfrm>
        </p:spPr>
        <p:txBody>
          <a:bodyPr/>
          <a:lstStyle>
            <a:lvl1pPr algn="ctr">
              <a:defRPr sz="4800"/>
            </a:lvl1pPr>
          </a:lstStyle>
          <a:p>
            <a:r>
              <a:rPr lang="en-US" dirty="0"/>
              <a:t>Click to edit Master title style</a:t>
            </a:r>
          </a:p>
        </p:txBody>
      </p:sp>
      <p:sp>
        <p:nvSpPr>
          <p:cNvPr id="3" name="Content Placeholder 2"/>
          <p:cNvSpPr>
            <a:spLocks noGrp="1"/>
          </p:cNvSpPr>
          <p:nvPr>
            <p:ph idx="1"/>
          </p:nvPr>
        </p:nvSpPr>
        <p:spPr>
          <a:xfrm>
            <a:off x="838200" y="1918447"/>
            <a:ext cx="10515600" cy="4249271"/>
          </a:xfrm>
          <a:noFill/>
        </p:spPr>
        <p:txBody>
          <a:bodyPr lIns="91440" tIns="91440" rIns="91440" bIns="91440"/>
          <a:lstStyle>
            <a:lvl1pPr>
              <a:spcBef>
                <a:spcPts val="2000"/>
              </a:spcBef>
              <a:defRPr sz="3600">
                <a:solidFill>
                  <a:schemeClr val="bg2">
                    <a:lumMod val="25000"/>
                  </a:schemeClr>
                </a:solidFill>
              </a:defRPr>
            </a:lvl1pPr>
            <a:lvl2pPr>
              <a:spcBef>
                <a:spcPts val="2000"/>
              </a:spcBef>
              <a:defRPr sz="2800">
                <a:solidFill>
                  <a:schemeClr val="bg2">
                    <a:lumMod val="25000"/>
                  </a:schemeClr>
                </a:solidFill>
              </a:defRPr>
            </a:lvl2pPr>
            <a:lvl3pPr>
              <a:spcBef>
                <a:spcPts val="2000"/>
              </a:spcBef>
              <a:defRPr sz="2800">
                <a:solidFill>
                  <a:schemeClr val="bg2">
                    <a:lumMod val="25000"/>
                  </a:schemeClr>
                </a:solidFill>
              </a:defRPr>
            </a:lvl3pPr>
            <a:lvl4pPr>
              <a:spcBef>
                <a:spcPts val="2000"/>
              </a:spcBef>
              <a:defRPr sz="2800">
                <a:solidFill>
                  <a:schemeClr val="bg2">
                    <a:lumMod val="25000"/>
                  </a:schemeClr>
                </a:solidFill>
              </a:defRPr>
            </a:lvl4pPr>
            <a:lvl5pPr>
              <a:spcBef>
                <a:spcPts val="2000"/>
              </a:spcBef>
              <a:defRPr sz="2800">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660749E9-8438-6148-B851-F13E716FD972}" type="slidenum">
              <a:rPr lang="en-US" smtClean="0"/>
              <a:pPr/>
              <a:t>‹#›</a:t>
            </a:fld>
            <a:endParaRPr lang="en-US" dirty="0"/>
          </a:p>
        </p:txBody>
      </p:sp>
    </p:spTree>
    <p:extLst>
      <p:ext uri="{BB962C8B-B14F-4D97-AF65-F5344CB8AC3E}">
        <p14:creationId xmlns:p14="http://schemas.microsoft.com/office/powerpoint/2010/main" val="1846384591"/>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sic Title Only">
    <p:spTree>
      <p:nvGrpSpPr>
        <p:cNvPr id="1" name=""/>
        <p:cNvGrpSpPr/>
        <p:nvPr/>
      </p:nvGrpSpPr>
      <p:grpSpPr>
        <a:xfrm>
          <a:off x="0" y="0"/>
          <a:ext cx="0" cy="0"/>
          <a:chOff x="0" y="0"/>
          <a:chExt cx="0" cy="0"/>
        </a:xfrm>
      </p:grpSpPr>
      <p:sp>
        <p:nvSpPr>
          <p:cNvPr id="3" name="Title 2"/>
          <p:cNvSpPr>
            <a:spLocks noGrp="1"/>
          </p:cNvSpPr>
          <p:nvPr>
            <p:ph type="title"/>
          </p:nvPr>
        </p:nvSpPr>
        <p:spPr>
          <a:xfrm>
            <a:off x="838200" y="228600"/>
            <a:ext cx="10515600" cy="1101408"/>
          </a:xfrm>
        </p:spPr>
        <p:txBody>
          <a:bodyPr/>
          <a:lstStyle>
            <a:lvl1pPr algn="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p>
            <a:fld id="{660749E9-8438-6148-B851-F13E716FD972}" type="slidenum">
              <a:rPr lang="en-US" smtClean="0"/>
              <a:pPr/>
              <a:t>‹#›</a:t>
            </a:fld>
            <a:endParaRPr lang="en-US" dirty="0"/>
          </a:p>
        </p:txBody>
      </p:sp>
    </p:spTree>
    <p:extLst>
      <p:ext uri="{BB962C8B-B14F-4D97-AF65-F5344CB8AC3E}">
        <p14:creationId xmlns:p14="http://schemas.microsoft.com/office/powerpoint/2010/main" val="3064851860"/>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sic Title Only Slide">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10515600" cy="1600200"/>
          </a:xfrm>
        </p:spPr>
        <p:txBody>
          <a:bodyPr/>
          <a:lstStyle>
            <a:lvl1pPr algn="ctr">
              <a:defRPr sz="40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660749E9-8438-6148-B851-F13E716FD972}" type="slidenum">
              <a:rPr lang="en-US" smtClean="0"/>
              <a:pPr/>
              <a:t>‹#›</a:t>
            </a:fld>
            <a:endParaRPr lang="en-US" dirty="0"/>
          </a:p>
        </p:txBody>
      </p:sp>
    </p:spTree>
    <p:extLst>
      <p:ext uri="{BB962C8B-B14F-4D97-AF65-F5344CB8AC3E}">
        <p14:creationId xmlns:p14="http://schemas.microsoft.com/office/powerpoint/2010/main" val="3482309408"/>
      </p:ext>
    </p:extLst>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Heavy-BasicSlide">
    <p:spTree>
      <p:nvGrpSpPr>
        <p:cNvPr id="1" name=""/>
        <p:cNvGrpSpPr/>
        <p:nvPr/>
      </p:nvGrpSpPr>
      <p:grpSpPr>
        <a:xfrm>
          <a:off x="0" y="0"/>
          <a:ext cx="0" cy="0"/>
          <a:chOff x="0" y="0"/>
          <a:chExt cx="0" cy="0"/>
        </a:xfrm>
      </p:grpSpPr>
      <p:sp>
        <p:nvSpPr>
          <p:cNvPr id="3" name="Title 2"/>
          <p:cNvSpPr>
            <a:spLocks noGrp="1"/>
          </p:cNvSpPr>
          <p:nvPr>
            <p:ph type="title"/>
          </p:nvPr>
        </p:nvSpPr>
        <p:spPr>
          <a:xfrm>
            <a:off x="838200" y="228600"/>
            <a:ext cx="10515600" cy="1101408"/>
          </a:xfrm>
        </p:spPr>
        <p:txBody>
          <a:bodyPr/>
          <a:lstStyle>
            <a:lvl1pPr algn="l">
              <a:defRPr/>
            </a:lvl1pPr>
          </a:lstStyle>
          <a:p>
            <a:r>
              <a:rPr lang="en-US" dirty="0"/>
              <a:t>Click to edit Master title style</a:t>
            </a:r>
          </a:p>
        </p:txBody>
      </p:sp>
      <p:sp>
        <p:nvSpPr>
          <p:cNvPr id="5" name="Content Placeholder 4"/>
          <p:cNvSpPr>
            <a:spLocks noGrp="1"/>
          </p:cNvSpPr>
          <p:nvPr>
            <p:ph sz="quarter" idx="10"/>
          </p:nvPr>
        </p:nvSpPr>
        <p:spPr>
          <a:xfrm>
            <a:off x="838200" y="1435608"/>
            <a:ext cx="10515600" cy="4733698"/>
          </a:xfrm>
          <a:noFill/>
          <a:ln>
            <a:noFill/>
          </a:ln>
        </p:spPr>
        <p:txBody>
          <a:bodyPr lIns="91440" tIns="91440" rIns="91440" bIns="91440"/>
          <a:lstStyle>
            <a:lvl1pPr>
              <a:defRPr sz="2400">
                <a:solidFill>
                  <a:schemeClr val="tx2"/>
                </a:solidFill>
              </a:defRPr>
            </a:lvl1pPr>
            <a:lvl2pPr>
              <a:defRPr sz="1800" cap="none"/>
            </a:lvl2pPr>
            <a:lvl3pPr>
              <a:defRPr sz="1800" cap="none"/>
            </a:lvl3pPr>
            <a:lvl4pPr>
              <a:defRPr sz="1800" cap="none"/>
            </a:lvl4pPr>
            <a:lvl5pPr>
              <a:defRPr sz="1800" cap="none"/>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1"/>
          </p:nvPr>
        </p:nvSpPr>
        <p:spPr/>
        <p:txBody>
          <a:bodyPr/>
          <a:lstStyle/>
          <a:p>
            <a:fld id="{660749E9-8438-6148-B851-F13E716FD972}" type="slidenum">
              <a:rPr lang="en-US" smtClean="0"/>
              <a:pPr/>
              <a:t>‹#›</a:t>
            </a:fld>
            <a:endParaRPr lang="en-US" dirty="0"/>
          </a:p>
        </p:txBody>
      </p:sp>
    </p:spTree>
    <p:extLst>
      <p:ext uri="{BB962C8B-B14F-4D97-AF65-F5344CB8AC3E}">
        <p14:creationId xmlns:p14="http://schemas.microsoft.com/office/powerpoint/2010/main" val="4026533685"/>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D962F-24D2-4B99-896A-FEEED06394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900B9A-29D3-4EA7-9721-B8AB4BF1E2D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B01D76-D3B8-4E16-BE3F-93CD2003D496}"/>
              </a:ext>
            </a:extLst>
          </p:cNvPr>
          <p:cNvSpPr>
            <a:spLocks noGrp="1"/>
          </p:cNvSpPr>
          <p:nvPr>
            <p:ph type="dt" sz="half" idx="10"/>
          </p:nvPr>
        </p:nvSpPr>
        <p:spPr/>
        <p:txBody>
          <a:bodyPr/>
          <a:lstStyle/>
          <a:p>
            <a:fld id="{AD3050D3-1124-4B42-A00F-433EC1F4F11F}" type="datetimeFigureOut">
              <a:rPr lang="en-US" smtClean="0"/>
              <a:t>9/14/2018</a:t>
            </a:fld>
            <a:endParaRPr lang="en-US"/>
          </a:p>
        </p:txBody>
      </p:sp>
      <p:sp>
        <p:nvSpPr>
          <p:cNvPr id="5" name="Footer Placeholder 4">
            <a:extLst>
              <a:ext uri="{FF2B5EF4-FFF2-40B4-BE49-F238E27FC236}">
                <a16:creationId xmlns:a16="http://schemas.microsoft.com/office/drawing/2014/main" id="{F1874004-EB61-489F-8B66-8C13906205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44C801-8A64-4037-8591-4B050B444773}"/>
              </a:ext>
            </a:extLst>
          </p:cNvPr>
          <p:cNvSpPr>
            <a:spLocks noGrp="1"/>
          </p:cNvSpPr>
          <p:nvPr>
            <p:ph type="sldNum" sz="quarter" idx="12"/>
          </p:nvPr>
        </p:nvSpPr>
        <p:spPr/>
        <p:txBody>
          <a:bodyPr/>
          <a:lstStyle/>
          <a:p>
            <a:fld id="{6B602FEC-28DA-4B63-89E4-CA70997F6853}" type="slidenum">
              <a:rPr lang="en-US" smtClean="0"/>
              <a:t>‹#›</a:t>
            </a:fld>
            <a:endParaRPr lang="en-US"/>
          </a:p>
        </p:txBody>
      </p:sp>
    </p:spTree>
    <p:extLst>
      <p:ext uri="{BB962C8B-B14F-4D97-AF65-F5344CB8AC3E}">
        <p14:creationId xmlns:p14="http://schemas.microsoft.com/office/powerpoint/2010/main" val="1207707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Heavy-BasicWithCallout">
    <p:spTree>
      <p:nvGrpSpPr>
        <p:cNvPr id="1" name=""/>
        <p:cNvGrpSpPr/>
        <p:nvPr/>
      </p:nvGrpSpPr>
      <p:grpSpPr>
        <a:xfrm>
          <a:off x="0" y="0"/>
          <a:ext cx="0" cy="0"/>
          <a:chOff x="0" y="0"/>
          <a:chExt cx="0" cy="0"/>
        </a:xfrm>
      </p:grpSpPr>
      <p:sp>
        <p:nvSpPr>
          <p:cNvPr id="3" name="Title 2"/>
          <p:cNvSpPr>
            <a:spLocks noGrp="1"/>
          </p:cNvSpPr>
          <p:nvPr>
            <p:ph type="title"/>
          </p:nvPr>
        </p:nvSpPr>
        <p:spPr>
          <a:xfrm>
            <a:off x="838200" y="228600"/>
            <a:ext cx="10515600" cy="1101408"/>
          </a:xfrm>
        </p:spPr>
        <p:txBody>
          <a:bodyPr/>
          <a:lstStyle>
            <a:lvl1pPr algn="l">
              <a:defRPr/>
            </a:lvl1pPr>
          </a:lstStyle>
          <a:p>
            <a:r>
              <a:rPr lang="en-US" dirty="0"/>
              <a:t>Click to edit Master title style</a:t>
            </a:r>
          </a:p>
        </p:txBody>
      </p:sp>
      <p:sp>
        <p:nvSpPr>
          <p:cNvPr id="5" name="Content Placeholder 4"/>
          <p:cNvSpPr>
            <a:spLocks noGrp="1"/>
          </p:cNvSpPr>
          <p:nvPr>
            <p:ph sz="quarter" idx="10"/>
          </p:nvPr>
        </p:nvSpPr>
        <p:spPr>
          <a:xfrm>
            <a:off x="838200" y="1435608"/>
            <a:ext cx="6620691" cy="4733698"/>
          </a:xfrm>
          <a:noFill/>
          <a:ln>
            <a:noFill/>
          </a:ln>
        </p:spPr>
        <p:txBody>
          <a:bodyPr lIns="91440" tIns="91440" rIns="91440" bIns="91440"/>
          <a:lstStyle>
            <a:lvl1pPr>
              <a:defRPr sz="2400">
                <a:solidFill>
                  <a:schemeClr val="tx2"/>
                </a:solidFill>
              </a:defRPr>
            </a:lvl1pPr>
            <a:lvl2pPr>
              <a:defRPr sz="1800" cap="none"/>
            </a:lvl2pPr>
            <a:lvl3pPr>
              <a:defRPr sz="1800" cap="none"/>
            </a:lvl3pPr>
            <a:lvl4pPr>
              <a:defRPr sz="1800" cap="none"/>
            </a:lvl4pPr>
            <a:lvl5pPr>
              <a:defRPr sz="1800" cap="none"/>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7694023" y="1436688"/>
            <a:ext cx="3657600" cy="4736592"/>
          </a:xfrm>
          <a:solidFill>
            <a:schemeClr val="bg1"/>
          </a:solidFill>
          <a:ln>
            <a:solidFill>
              <a:schemeClr val="bg2">
                <a:lumMod val="90000"/>
              </a:schemeClr>
            </a:solidFill>
          </a:ln>
        </p:spPr>
        <p:txBody>
          <a:bodyPr lIns="182880" tIns="182880" rIns="182880" bIns="182880"/>
          <a:lstStyle>
            <a:lvl1pPr algn="ctr">
              <a:defRPr sz="1800" b="0" cap="all" spc="50" baseline="0">
                <a:solidFill>
                  <a:schemeClr val="accent4"/>
                </a:solidFill>
              </a:defRPr>
            </a:lvl1pPr>
            <a:lvl2pPr marL="0" indent="0">
              <a:buNone/>
              <a:defRPr sz="1800"/>
            </a:lvl2pPr>
          </a:lstStyle>
          <a:p>
            <a:pPr lvl="0"/>
            <a:r>
              <a:rPr lang="en-US" dirty="0"/>
              <a:t>Click to edit Master text styles</a:t>
            </a:r>
          </a:p>
          <a:p>
            <a:pPr lvl="1"/>
            <a:r>
              <a:rPr lang="en-US" dirty="0"/>
              <a:t>Second level</a:t>
            </a:r>
          </a:p>
        </p:txBody>
      </p:sp>
      <p:sp>
        <p:nvSpPr>
          <p:cNvPr id="4" name="Slide Number Placeholder 3"/>
          <p:cNvSpPr>
            <a:spLocks noGrp="1"/>
          </p:cNvSpPr>
          <p:nvPr>
            <p:ph type="sldNum" sz="quarter" idx="14"/>
          </p:nvPr>
        </p:nvSpPr>
        <p:spPr/>
        <p:txBody>
          <a:bodyPr/>
          <a:lstStyle/>
          <a:p>
            <a:fld id="{660749E9-8438-6148-B851-F13E716FD972}" type="slidenum">
              <a:rPr lang="en-US" smtClean="0"/>
              <a:pPr/>
              <a:t>‹#›</a:t>
            </a:fld>
            <a:endParaRPr lang="en-US" dirty="0"/>
          </a:p>
        </p:txBody>
      </p:sp>
    </p:spTree>
    <p:extLst>
      <p:ext uri="{BB962C8B-B14F-4D97-AF65-F5344CB8AC3E}">
        <p14:creationId xmlns:p14="http://schemas.microsoft.com/office/powerpoint/2010/main" val="363535175"/>
      </p:ext>
    </p:extLst>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Heavy-NoTitle">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838200" y="591671"/>
            <a:ext cx="10515600" cy="5613494"/>
          </a:xfrm>
          <a:noFill/>
          <a:ln>
            <a:noFill/>
          </a:ln>
        </p:spPr>
        <p:txBody>
          <a:bodyPr lIns="91440" tIns="91440" rIns="91440" bIns="91440"/>
          <a:lstStyle>
            <a:lvl1pPr>
              <a:defRPr sz="2400">
                <a:solidFill>
                  <a:schemeClr val="tx2"/>
                </a:solidFill>
              </a:defRPr>
            </a:lvl1pPr>
            <a:lvl2pPr>
              <a:defRPr sz="1800" cap="none"/>
            </a:lvl2pPr>
            <a:lvl3pPr>
              <a:defRPr sz="1800" cap="none"/>
            </a:lvl3pPr>
            <a:lvl4pPr>
              <a:defRPr sz="1800" cap="none"/>
            </a:lvl4pPr>
            <a:lvl5pPr>
              <a:defRPr sz="1800" cap="none"/>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1"/>
          </p:nvPr>
        </p:nvSpPr>
        <p:spPr/>
        <p:txBody>
          <a:bodyPr/>
          <a:lstStyle/>
          <a:p>
            <a:fld id="{660749E9-8438-6148-B851-F13E716FD972}" type="slidenum">
              <a:rPr lang="en-US" smtClean="0"/>
              <a:pPr/>
              <a:t>‹#›</a:t>
            </a:fld>
            <a:endParaRPr lang="en-US" dirty="0"/>
          </a:p>
        </p:txBody>
      </p:sp>
    </p:spTree>
    <p:extLst>
      <p:ext uri="{BB962C8B-B14F-4D97-AF65-F5344CB8AC3E}">
        <p14:creationId xmlns:p14="http://schemas.microsoft.com/office/powerpoint/2010/main" val="1597333835"/>
      </p:ext>
    </p:extLst>
  </p:cSld>
  <p:clrMapOvr>
    <a:masterClrMapping/>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4682" y="0"/>
            <a:ext cx="5934636" cy="1757082"/>
          </a:xfrm>
        </p:spPr>
        <p:txBody>
          <a:bodyPr anchor="ctr"/>
          <a:lstStyle>
            <a:lvl1pPr>
              <a:defRPr sz="4000"/>
            </a:lvl1pPr>
          </a:lstStyle>
          <a:p>
            <a:r>
              <a:rPr lang="en-US" dirty="0"/>
              <a:t>Click to edit Master title style</a:t>
            </a:r>
          </a:p>
        </p:txBody>
      </p:sp>
      <p:sp>
        <p:nvSpPr>
          <p:cNvPr id="3" name="Content Placeholder 2"/>
          <p:cNvSpPr>
            <a:spLocks noGrp="1"/>
          </p:cNvSpPr>
          <p:nvPr>
            <p:ph idx="1"/>
          </p:nvPr>
        </p:nvSpPr>
        <p:spPr>
          <a:xfrm>
            <a:off x="5414682" y="1757082"/>
            <a:ext cx="5940705" cy="4500283"/>
          </a:xfrm>
        </p:spPr>
        <p:txBody>
          <a:bodyPr/>
          <a:lstStyle>
            <a:lvl1pPr>
              <a:defRPr sz="3600"/>
            </a:lvl1pPr>
            <a:lvl2pPr>
              <a:defRPr sz="3200"/>
            </a:lvl2pPr>
            <a:lvl3pPr>
              <a:defRPr sz="3200"/>
            </a:lvl3pPr>
            <a:lvl4pPr>
              <a:defRPr sz="3200"/>
            </a:lvl4pPr>
            <a:lvl5pPr>
              <a:defRPr sz="32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1" hasCustomPrompt="1"/>
          </p:nvPr>
        </p:nvSpPr>
        <p:spPr>
          <a:xfrm>
            <a:off x="1" y="1"/>
            <a:ext cx="5181600" cy="6257364"/>
          </a:xfrm>
        </p:spPr>
        <p:txBody>
          <a:bodyPr/>
          <a:lstStyle/>
          <a:p>
            <a:r>
              <a:rPr lang="en-US" dirty="0"/>
              <a:t>Graphic goes here</a:t>
            </a:r>
          </a:p>
        </p:txBody>
      </p:sp>
      <p:sp>
        <p:nvSpPr>
          <p:cNvPr id="4" name="Slide Number Placeholder 3"/>
          <p:cNvSpPr>
            <a:spLocks noGrp="1"/>
          </p:cNvSpPr>
          <p:nvPr>
            <p:ph type="sldNum" sz="quarter" idx="12"/>
          </p:nvPr>
        </p:nvSpPr>
        <p:spPr/>
        <p:txBody>
          <a:bodyPr/>
          <a:lstStyle/>
          <a:p>
            <a:fld id="{660749E9-8438-6148-B851-F13E716FD972}" type="slidenum">
              <a:rPr lang="en-US" smtClean="0"/>
              <a:pPr/>
              <a:t>‹#›</a:t>
            </a:fld>
            <a:endParaRPr lang="en-US" dirty="0"/>
          </a:p>
        </p:txBody>
      </p:sp>
    </p:spTree>
    <p:extLst>
      <p:ext uri="{BB962C8B-B14F-4D97-AF65-F5344CB8AC3E}">
        <p14:creationId xmlns:p14="http://schemas.microsoft.com/office/powerpoint/2010/main" val="1593065900"/>
      </p:ext>
    </p:extLst>
  </p:cSld>
  <p:clrMapOvr>
    <a:masterClrMapping/>
  </p:clrMapOvr>
  <p:transition spd="slow">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1157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alphaModFix amt="50000"/>
            <a:extLst>
              <a:ext uri="{28A0092B-C50C-407E-A947-70E740481C1C}">
                <a14:useLocalDpi xmlns:a14="http://schemas.microsoft.com/office/drawing/2010/main"/>
              </a:ext>
            </a:extLst>
          </a:blip>
          <a:stretch>
            <a:fillRect/>
          </a:stretch>
        </p:blipFill>
        <p:spPr>
          <a:xfrm>
            <a:off x="11570372" y="6334025"/>
            <a:ext cx="336080" cy="408674"/>
          </a:xfrm>
          <a:prstGeom prst="rect">
            <a:avLst/>
          </a:prstGeom>
        </p:spPr>
      </p:pic>
    </p:spTree>
    <p:extLst>
      <p:ext uri="{BB962C8B-B14F-4D97-AF65-F5344CB8AC3E}">
        <p14:creationId xmlns:p14="http://schemas.microsoft.com/office/powerpoint/2010/main" val="1680277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41892"/>
            <a:ext cx="10515600" cy="2326511"/>
          </a:xfrm>
          <a:prstGeom prst="rect">
            <a:avLst/>
          </a:prstGeom>
        </p:spPr>
        <p:txBody>
          <a:bodyPr>
            <a:noAutofit/>
          </a:bodyPr>
          <a:lstStyle>
            <a:lvl1pPr algn="ctr">
              <a:defRPr sz="6000" baseline="0">
                <a:solidFill>
                  <a:schemeClr val="accent2"/>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660749E9-8438-6148-B851-F13E716FD972}" type="slidenum">
              <a:rPr lang="en-US" smtClean="0"/>
              <a:pPr/>
              <a:t>‹#›</a:t>
            </a:fld>
            <a:endParaRPr lang="en-US" dirty="0"/>
          </a:p>
        </p:txBody>
      </p:sp>
    </p:spTree>
    <p:extLst>
      <p:ext uri="{BB962C8B-B14F-4D97-AF65-F5344CB8AC3E}">
        <p14:creationId xmlns:p14="http://schemas.microsoft.com/office/powerpoint/2010/main" val="934625784"/>
      </p:ext>
    </p:extLst>
  </p:cSld>
  <p:clrMapOvr>
    <a:masterClrMapping/>
  </p:clrMapOvr>
  <p:transition spd="slow">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End_LS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76701" y="2703443"/>
            <a:ext cx="7255574" cy="1451114"/>
          </a:xfrm>
          <a:prstGeom prst="rect">
            <a:avLst/>
          </a:prstGeom>
        </p:spPr>
      </p:pic>
    </p:spTree>
    <p:extLst>
      <p:ext uri="{BB962C8B-B14F-4D97-AF65-F5344CB8AC3E}">
        <p14:creationId xmlns:p14="http://schemas.microsoft.com/office/powerpoint/2010/main" val="26564143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_IDS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6677" y="2703443"/>
            <a:ext cx="5695622" cy="1451114"/>
          </a:xfrm>
          <a:prstGeom prst="rect">
            <a:avLst/>
          </a:prstGeom>
        </p:spPr>
      </p:pic>
    </p:spTree>
    <p:extLst>
      <p:ext uri="{BB962C8B-B14F-4D97-AF65-F5344CB8AC3E}">
        <p14:creationId xmlns:p14="http://schemas.microsoft.com/office/powerpoint/2010/main" val="28636121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End_LogoLockup">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5100" y="2555822"/>
            <a:ext cx="8918736" cy="1596454"/>
          </a:xfrm>
          <a:prstGeom prst="rect">
            <a:avLst/>
          </a:prstGeom>
        </p:spPr>
      </p:pic>
    </p:spTree>
    <p:extLst>
      <p:ext uri="{BB962C8B-B14F-4D97-AF65-F5344CB8AC3E}">
        <p14:creationId xmlns:p14="http://schemas.microsoft.com/office/powerpoint/2010/main" val="13046041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sic Title &amp; Content - Blu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lgn="ctr">
              <a:defRPr/>
            </a:lvl1pPr>
          </a:lstStyle>
          <a:p>
            <a:r>
              <a:rPr lang="en-US" dirty="0"/>
              <a:t>Click to edit Master title style</a:t>
            </a:r>
          </a:p>
        </p:txBody>
      </p:sp>
      <p:sp>
        <p:nvSpPr>
          <p:cNvPr id="5" name="Content Placeholder 4"/>
          <p:cNvSpPr>
            <a:spLocks noGrp="1"/>
          </p:cNvSpPr>
          <p:nvPr>
            <p:ph sz="quarter" idx="10"/>
          </p:nvPr>
        </p:nvSpPr>
        <p:spPr>
          <a:xfrm>
            <a:off x="838200" y="1801640"/>
            <a:ext cx="10515600" cy="448168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735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6B6CA-07B6-4BBE-BC31-A03618FAA5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9A32F6-778B-45CF-A61E-F48525BE8F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AFF3B89-DCE1-4181-A6BE-2206BDA7AEF7}"/>
              </a:ext>
            </a:extLst>
          </p:cNvPr>
          <p:cNvSpPr>
            <a:spLocks noGrp="1"/>
          </p:cNvSpPr>
          <p:nvPr>
            <p:ph type="dt" sz="half" idx="10"/>
          </p:nvPr>
        </p:nvSpPr>
        <p:spPr/>
        <p:txBody>
          <a:bodyPr/>
          <a:lstStyle/>
          <a:p>
            <a:fld id="{AD3050D3-1124-4B42-A00F-433EC1F4F11F}" type="datetimeFigureOut">
              <a:rPr lang="en-US" smtClean="0"/>
              <a:t>9/14/2018</a:t>
            </a:fld>
            <a:endParaRPr lang="en-US"/>
          </a:p>
        </p:txBody>
      </p:sp>
      <p:sp>
        <p:nvSpPr>
          <p:cNvPr id="5" name="Footer Placeholder 4">
            <a:extLst>
              <a:ext uri="{FF2B5EF4-FFF2-40B4-BE49-F238E27FC236}">
                <a16:creationId xmlns:a16="http://schemas.microsoft.com/office/drawing/2014/main" id="{4E2F9E1E-F947-4EE4-916B-71ACC3C144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8CAC4-C492-4C74-87E0-4AD6B923B333}"/>
              </a:ext>
            </a:extLst>
          </p:cNvPr>
          <p:cNvSpPr>
            <a:spLocks noGrp="1"/>
          </p:cNvSpPr>
          <p:nvPr>
            <p:ph type="sldNum" sz="quarter" idx="12"/>
          </p:nvPr>
        </p:nvSpPr>
        <p:spPr/>
        <p:txBody>
          <a:bodyPr/>
          <a:lstStyle/>
          <a:p>
            <a:fld id="{6B602FEC-28DA-4B63-89E4-CA70997F6853}" type="slidenum">
              <a:rPr lang="en-US" smtClean="0"/>
              <a:t>‹#›</a:t>
            </a:fld>
            <a:endParaRPr lang="en-US"/>
          </a:p>
        </p:txBody>
      </p:sp>
    </p:spTree>
    <p:extLst>
      <p:ext uri="{BB962C8B-B14F-4D97-AF65-F5344CB8AC3E}">
        <p14:creationId xmlns:p14="http://schemas.microsoft.com/office/powerpoint/2010/main" val="12702917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 NO Bullets - Blue">
    <p:spTree>
      <p:nvGrpSpPr>
        <p:cNvPr id="1" name=""/>
        <p:cNvGrpSpPr/>
        <p:nvPr/>
      </p:nvGrpSpPr>
      <p:grpSpPr>
        <a:xfrm>
          <a:off x="0" y="0"/>
          <a:ext cx="0" cy="0"/>
          <a:chOff x="0" y="0"/>
          <a:chExt cx="0" cy="0"/>
        </a:xfrm>
      </p:grpSpPr>
      <p:sp>
        <p:nvSpPr>
          <p:cNvPr id="2" name="Title 1"/>
          <p:cNvSpPr>
            <a:spLocks noGrp="1"/>
          </p:cNvSpPr>
          <p:nvPr>
            <p:ph type="title"/>
          </p:nvPr>
        </p:nvSpPr>
        <p:spPr>
          <a:xfrm>
            <a:off x="838200" y="520861"/>
            <a:ext cx="10515600" cy="2326511"/>
          </a:xfrm>
          <a:prstGeom prst="rect">
            <a:avLst/>
          </a:prstGeom>
        </p:spPr>
        <p:txBody>
          <a:bodyPr>
            <a:noAutofit/>
          </a:bodyPr>
          <a:lstStyle>
            <a:lvl1pPr algn="ctr">
              <a:defRPr sz="6000" baseline="0"/>
            </a:lvl1pPr>
          </a:lstStyle>
          <a:p>
            <a:r>
              <a:rPr lang="en-US" dirty="0"/>
              <a:t>Click to edit Master title style</a:t>
            </a:r>
          </a:p>
        </p:txBody>
      </p:sp>
      <p:sp>
        <p:nvSpPr>
          <p:cNvPr id="3" name="Content Placeholder 2"/>
          <p:cNvSpPr>
            <a:spLocks noGrp="1"/>
          </p:cNvSpPr>
          <p:nvPr>
            <p:ph idx="1"/>
          </p:nvPr>
        </p:nvSpPr>
        <p:spPr>
          <a:xfrm>
            <a:off x="838200" y="2858947"/>
            <a:ext cx="10515600" cy="3318016"/>
          </a:xfrm>
        </p:spPr>
        <p:txBody>
          <a:bodyPr anchor="ctr" anchorCtr="0">
            <a:normAutofit/>
          </a:bodyPr>
          <a:lstStyle>
            <a:lvl1pPr algn="ctr">
              <a:spcAft>
                <a:spcPts val="1200"/>
              </a:spcAft>
              <a:defRPr sz="4400" baseline="0"/>
            </a:lvl1pPr>
          </a:lstStyle>
          <a:p>
            <a:pPr lvl="0"/>
            <a:r>
              <a:rPr lang="en-US" dirty="0"/>
              <a:t>Click to edit Master text styles</a:t>
            </a:r>
          </a:p>
          <a:p>
            <a:pPr lvl="0"/>
            <a:r>
              <a:rPr lang="en-US" dirty="0"/>
              <a:t>Two lines of topics</a:t>
            </a:r>
          </a:p>
          <a:p>
            <a:pPr lvl="0"/>
            <a:r>
              <a:rPr lang="en-US" dirty="0"/>
              <a:t>3 lines of topics</a:t>
            </a:r>
          </a:p>
        </p:txBody>
      </p:sp>
    </p:spTree>
    <p:extLst>
      <p:ext uri="{BB962C8B-B14F-4D97-AF65-F5344CB8AC3E}">
        <p14:creationId xmlns:p14="http://schemas.microsoft.com/office/powerpoint/2010/main" val="242118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 Blu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882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2" name="Title 1"/>
          <p:cNvSpPr>
            <a:spLocks noGrp="1"/>
          </p:cNvSpPr>
          <p:nvPr>
            <p:ph type="title"/>
          </p:nvPr>
        </p:nvSpPr>
        <p:spPr>
          <a:xfrm>
            <a:off x="1064872" y="806913"/>
            <a:ext cx="10282578" cy="2852737"/>
          </a:xfrm>
          <a:prstGeom prst="rect">
            <a:avLst/>
          </a:prstGeo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1064872" y="3686639"/>
            <a:ext cx="10282578" cy="8506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Picture Placeholder 6"/>
          <p:cNvSpPr>
            <a:spLocks noGrp="1"/>
          </p:cNvSpPr>
          <p:nvPr>
            <p:ph type="pic" sz="quarter" idx="10"/>
          </p:nvPr>
        </p:nvSpPr>
        <p:spPr>
          <a:xfrm>
            <a:off x="0" y="4583113"/>
            <a:ext cx="12192000" cy="2274887"/>
          </a:xfrm>
        </p:spPr>
        <p:txBody>
          <a:bodyPr/>
          <a:lstStyle/>
          <a:p>
            <a:endParaRPr lang="en-US" dirty="0"/>
          </a:p>
        </p:txBody>
      </p:sp>
    </p:spTree>
    <p:extLst>
      <p:ext uri="{BB962C8B-B14F-4D97-AF65-F5344CB8AC3E}">
        <p14:creationId xmlns:p14="http://schemas.microsoft.com/office/powerpoint/2010/main" val="9909926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ouble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90000"/>
              </a:lnSpc>
              <a:spcAft>
                <a:spcPts val="0"/>
              </a:spcAft>
              <a:defRPr/>
            </a:lvl1pPr>
          </a:lstStyle>
          <a:p>
            <a:r>
              <a:rPr lang="en-US" dirty="0"/>
              <a:t>Click to edit Master</a:t>
            </a:r>
            <a:br>
              <a:rPr lang="en-US" dirty="0"/>
            </a:br>
            <a:r>
              <a:rPr lang="en-US" dirty="0"/>
              <a:t>title style</a:t>
            </a:r>
          </a:p>
        </p:txBody>
      </p:sp>
      <p:sp>
        <p:nvSpPr>
          <p:cNvPr id="7" name="Text Placeholder 6"/>
          <p:cNvSpPr>
            <a:spLocks noGrp="1"/>
          </p:cNvSpPr>
          <p:nvPr>
            <p:ph type="body" sz="quarter" idx="11"/>
          </p:nvPr>
        </p:nvSpPr>
        <p:spPr>
          <a:xfrm>
            <a:off x="609600" y="1597152"/>
            <a:ext cx="10972800" cy="45232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761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D554B-E5A2-4F04-8A60-F6D8EB331B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4CC91-97D7-434D-8037-2C6ACFB6107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CF2D0C-45B7-4835-86C8-9931536C441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1AA155-074F-4A14-88F0-F2BEE11EF1F1}"/>
              </a:ext>
            </a:extLst>
          </p:cNvPr>
          <p:cNvSpPr>
            <a:spLocks noGrp="1"/>
          </p:cNvSpPr>
          <p:nvPr>
            <p:ph type="dt" sz="half" idx="10"/>
          </p:nvPr>
        </p:nvSpPr>
        <p:spPr/>
        <p:txBody>
          <a:bodyPr/>
          <a:lstStyle/>
          <a:p>
            <a:fld id="{AD3050D3-1124-4B42-A00F-433EC1F4F11F}" type="datetimeFigureOut">
              <a:rPr lang="en-US" smtClean="0"/>
              <a:t>9/14/2018</a:t>
            </a:fld>
            <a:endParaRPr lang="en-US"/>
          </a:p>
        </p:txBody>
      </p:sp>
      <p:sp>
        <p:nvSpPr>
          <p:cNvPr id="6" name="Footer Placeholder 5">
            <a:extLst>
              <a:ext uri="{FF2B5EF4-FFF2-40B4-BE49-F238E27FC236}">
                <a16:creationId xmlns:a16="http://schemas.microsoft.com/office/drawing/2014/main" id="{D4736F12-5E5E-41F6-A07E-B00FE8F42B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D123BB-C491-420F-BB1D-4F86DAD06711}"/>
              </a:ext>
            </a:extLst>
          </p:cNvPr>
          <p:cNvSpPr>
            <a:spLocks noGrp="1"/>
          </p:cNvSpPr>
          <p:nvPr>
            <p:ph type="sldNum" sz="quarter" idx="12"/>
          </p:nvPr>
        </p:nvSpPr>
        <p:spPr/>
        <p:txBody>
          <a:bodyPr/>
          <a:lstStyle/>
          <a:p>
            <a:fld id="{6B602FEC-28DA-4B63-89E4-CA70997F6853}" type="slidenum">
              <a:rPr lang="en-US" smtClean="0"/>
              <a:t>‹#›</a:t>
            </a:fld>
            <a:endParaRPr lang="en-US"/>
          </a:p>
        </p:txBody>
      </p:sp>
    </p:spTree>
    <p:extLst>
      <p:ext uri="{BB962C8B-B14F-4D97-AF65-F5344CB8AC3E}">
        <p14:creationId xmlns:p14="http://schemas.microsoft.com/office/powerpoint/2010/main" val="3432918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295E1-DBF1-419D-86BD-F74EDA8A7B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C3D8DD-046A-40C6-AEEB-270A078CBD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A807AE4-C692-493E-B242-2F138273BA3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322865-4790-4B56-B4F3-053BEF5E96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D3A9F7-A3C5-4FDB-A164-24950F28F69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15713C-CDBB-405B-B820-165ADCFA8FD8}"/>
              </a:ext>
            </a:extLst>
          </p:cNvPr>
          <p:cNvSpPr>
            <a:spLocks noGrp="1"/>
          </p:cNvSpPr>
          <p:nvPr>
            <p:ph type="dt" sz="half" idx="10"/>
          </p:nvPr>
        </p:nvSpPr>
        <p:spPr/>
        <p:txBody>
          <a:bodyPr/>
          <a:lstStyle/>
          <a:p>
            <a:fld id="{AD3050D3-1124-4B42-A00F-433EC1F4F11F}" type="datetimeFigureOut">
              <a:rPr lang="en-US" smtClean="0"/>
              <a:t>9/14/2018</a:t>
            </a:fld>
            <a:endParaRPr lang="en-US"/>
          </a:p>
        </p:txBody>
      </p:sp>
      <p:sp>
        <p:nvSpPr>
          <p:cNvPr id="8" name="Footer Placeholder 7">
            <a:extLst>
              <a:ext uri="{FF2B5EF4-FFF2-40B4-BE49-F238E27FC236}">
                <a16:creationId xmlns:a16="http://schemas.microsoft.com/office/drawing/2014/main" id="{C54FD159-96A8-4ADE-A783-2797B44A30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4426C3-C764-4621-9555-D754486656E9}"/>
              </a:ext>
            </a:extLst>
          </p:cNvPr>
          <p:cNvSpPr>
            <a:spLocks noGrp="1"/>
          </p:cNvSpPr>
          <p:nvPr>
            <p:ph type="sldNum" sz="quarter" idx="12"/>
          </p:nvPr>
        </p:nvSpPr>
        <p:spPr/>
        <p:txBody>
          <a:bodyPr/>
          <a:lstStyle/>
          <a:p>
            <a:fld id="{6B602FEC-28DA-4B63-89E4-CA70997F6853}" type="slidenum">
              <a:rPr lang="en-US" smtClean="0"/>
              <a:t>‹#›</a:t>
            </a:fld>
            <a:endParaRPr lang="en-US"/>
          </a:p>
        </p:txBody>
      </p:sp>
    </p:spTree>
    <p:extLst>
      <p:ext uri="{BB962C8B-B14F-4D97-AF65-F5344CB8AC3E}">
        <p14:creationId xmlns:p14="http://schemas.microsoft.com/office/powerpoint/2010/main" val="2969358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B2106-0F56-48F4-BFDB-EE2AE7401C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91262F-B5E2-48E2-8529-F365D74E1431}"/>
              </a:ext>
            </a:extLst>
          </p:cNvPr>
          <p:cNvSpPr>
            <a:spLocks noGrp="1"/>
          </p:cNvSpPr>
          <p:nvPr>
            <p:ph type="dt" sz="half" idx="10"/>
          </p:nvPr>
        </p:nvSpPr>
        <p:spPr/>
        <p:txBody>
          <a:bodyPr/>
          <a:lstStyle/>
          <a:p>
            <a:fld id="{AD3050D3-1124-4B42-A00F-433EC1F4F11F}" type="datetimeFigureOut">
              <a:rPr lang="en-US" smtClean="0"/>
              <a:t>9/14/2018</a:t>
            </a:fld>
            <a:endParaRPr lang="en-US"/>
          </a:p>
        </p:txBody>
      </p:sp>
      <p:sp>
        <p:nvSpPr>
          <p:cNvPr id="4" name="Footer Placeholder 3">
            <a:extLst>
              <a:ext uri="{FF2B5EF4-FFF2-40B4-BE49-F238E27FC236}">
                <a16:creationId xmlns:a16="http://schemas.microsoft.com/office/drawing/2014/main" id="{D63EA4AB-CBC8-4D1C-8DF3-C5D830D2D4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60364D-FEB8-4391-AD24-C90395E12409}"/>
              </a:ext>
            </a:extLst>
          </p:cNvPr>
          <p:cNvSpPr>
            <a:spLocks noGrp="1"/>
          </p:cNvSpPr>
          <p:nvPr>
            <p:ph type="sldNum" sz="quarter" idx="12"/>
          </p:nvPr>
        </p:nvSpPr>
        <p:spPr/>
        <p:txBody>
          <a:bodyPr/>
          <a:lstStyle/>
          <a:p>
            <a:fld id="{6B602FEC-28DA-4B63-89E4-CA70997F6853}" type="slidenum">
              <a:rPr lang="en-US" smtClean="0"/>
              <a:t>‹#›</a:t>
            </a:fld>
            <a:endParaRPr lang="en-US"/>
          </a:p>
        </p:txBody>
      </p:sp>
    </p:spTree>
    <p:extLst>
      <p:ext uri="{BB962C8B-B14F-4D97-AF65-F5344CB8AC3E}">
        <p14:creationId xmlns:p14="http://schemas.microsoft.com/office/powerpoint/2010/main" val="1379418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262985-54C8-4639-8E24-BF48AB0595D1}"/>
              </a:ext>
            </a:extLst>
          </p:cNvPr>
          <p:cNvSpPr>
            <a:spLocks noGrp="1"/>
          </p:cNvSpPr>
          <p:nvPr>
            <p:ph type="dt" sz="half" idx="10"/>
          </p:nvPr>
        </p:nvSpPr>
        <p:spPr/>
        <p:txBody>
          <a:bodyPr/>
          <a:lstStyle/>
          <a:p>
            <a:fld id="{AD3050D3-1124-4B42-A00F-433EC1F4F11F}" type="datetimeFigureOut">
              <a:rPr lang="en-US" smtClean="0"/>
              <a:t>9/14/2018</a:t>
            </a:fld>
            <a:endParaRPr lang="en-US"/>
          </a:p>
        </p:txBody>
      </p:sp>
      <p:sp>
        <p:nvSpPr>
          <p:cNvPr id="3" name="Footer Placeholder 2">
            <a:extLst>
              <a:ext uri="{FF2B5EF4-FFF2-40B4-BE49-F238E27FC236}">
                <a16:creationId xmlns:a16="http://schemas.microsoft.com/office/drawing/2014/main" id="{E3DB42C0-B2A5-41C2-9EC0-A69726B29D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19C0BD-B6C9-4B7A-A3B2-5670788AA9F6}"/>
              </a:ext>
            </a:extLst>
          </p:cNvPr>
          <p:cNvSpPr>
            <a:spLocks noGrp="1"/>
          </p:cNvSpPr>
          <p:nvPr>
            <p:ph type="sldNum" sz="quarter" idx="12"/>
          </p:nvPr>
        </p:nvSpPr>
        <p:spPr/>
        <p:txBody>
          <a:bodyPr/>
          <a:lstStyle/>
          <a:p>
            <a:fld id="{6B602FEC-28DA-4B63-89E4-CA70997F6853}" type="slidenum">
              <a:rPr lang="en-US" smtClean="0"/>
              <a:t>‹#›</a:t>
            </a:fld>
            <a:endParaRPr lang="en-US"/>
          </a:p>
        </p:txBody>
      </p:sp>
    </p:spTree>
    <p:extLst>
      <p:ext uri="{BB962C8B-B14F-4D97-AF65-F5344CB8AC3E}">
        <p14:creationId xmlns:p14="http://schemas.microsoft.com/office/powerpoint/2010/main" val="3794925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8B21B-B1C6-4D0A-815A-CF0F326D0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899EA1-FFB5-4934-9562-6E25F2ADBF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14069C-C846-4F71-B98C-8AB3B6AE6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9BBFD9-0C86-4B8C-AD34-F38031F6FCDB}"/>
              </a:ext>
            </a:extLst>
          </p:cNvPr>
          <p:cNvSpPr>
            <a:spLocks noGrp="1"/>
          </p:cNvSpPr>
          <p:nvPr>
            <p:ph type="dt" sz="half" idx="10"/>
          </p:nvPr>
        </p:nvSpPr>
        <p:spPr/>
        <p:txBody>
          <a:bodyPr/>
          <a:lstStyle/>
          <a:p>
            <a:fld id="{AD3050D3-1124-4B42-A00F-433EC1F4F11F}" type="datetimeFigureOut">
              <a:rPr lang="en-US" smtClean="0"/>
              <a:t>9/14/2018</a:t>
            </a:fld>
            <a:endParaRPr lang="en-US"/>
          </a:p>
        </p:txBody>
      </p:sp>
      <p:sp>
        <p:nvSpPr>
          <p:cNvPr id="6" name="Footer Placeholder 5">
            <a:extLst>
              <a:ext uri="{FF2B5EF4-FFF2-40B4-BE49-F238E27FC236}">
                <a16:creationId xmlns:a16="http://schemas.microsoft.com/office/drawing/2014/main" id="{F0952AE8-B676-4ECB-A9CD-3F3808BFEF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C559AA-1953-4765-93DA-F4AFBB52000C}"/>
              </a:ext>
            </a:extLst>
          </p:cNvPr>
          <p:cNvSpPr>
            <a:spLocks noGrp="1"/>
          </p:cNvSpPr>
          <p:nvPr>
            <p:ph type="sldNum" sz="quarter" idx="12"/>
          </p:nvPr>
        </p:nvSpPr>
        <p:spPr/>
        <p:txBody>
          <a:bodyPr/>
          <a:lstStyle/>
          <a:p>
            <a:fld id="{6B602FEC-28DA-4B63-89E4-CA70997F6853}" type="slidenum">
              <a:rPr lang="en-US" smtClean="0"/>
              <a:t>‹#›</a:t>
            </a:fld>
            <a:endParaRPr lang="en-US"/>
          </a:p>
        </p:txBody>
      </p:sp>
    </p:spTree>
    <p:extLst>
      <p:ext uri="{BB962C8B-B14F-4D97-AF65-F5344CB8AC3E}">
        <p14:creationId xmlns:p14="http://schemas.microsoft.com/office/powerpoint/2010/main" val="1222001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D6992-57BD-4A23-8CF5-8819CBA55B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817C6F-78DD-4A55-8027-BC81D68517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4B6771-670C-446A-9297-858EA89990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4D6E31-99CA-48FB-818E-88C4CD62BCAC}"/>
              </a:ext>
            </a:extLst>
          </p:cNvPr>
          <p:cNvSpPr>
            <a:spLocks noGrp="1"/>
          </p:cNvSpPr>
          <p:nvPr>
            <p:ph type="dt" sz="half" idx="10"/>
          </p:nvPr>
        </p:nvSpPr>
        <p:spPr/>
        <p:txBody>
          <a:bodyPr/>
          <a:lstStyle/>
          <a:p>
            <a:fld id="{AD3050D3-1124-4B42-A00F-433EC1F4F11F}" type="datetimeFigureOut">
              <a:rPr lang="en-US" smtClean="0"/>
              <a:t>9/14/2018</a:t>
            </a:fld>
            <a:endParaRPr lang="en-US"/>
          </a:p>
        </p:txBody>
      </p:sp>
      <p:sp>
        <p:nvSpPr>
          <p:cNvPr id="6" name="Footer Placeholder 5">
            <a:extLst>
              <a:ext uri="{FF2B5EF4-FFF2-40B4-BE49-F238E27FC236}">
                <a16:creationId xmlns:a16="http://schemas.microsoft.com/office/drawing/2014/main" id="{05AAC326-5E33-43C5-90DD-DFB946D600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EEBAD9-6B5D-4F8B-941D-DD19EE14A891}"/>
              </a:ext>
            </a:extLst>
          </p:cNvPr>
          <p:cNvSpPr>
            <a:spLocks noGrp="1"/>
          </p:cNvSpPr>
          <p:nvPr>
            <p:ph type="sldNum" sz="quarter" idx="12"/>
          </p:nvPr>
        </p:nvSpPr>
        <p:spPr/>
        <p:txBody>
          <a:bodyPr/>
          <a:lstStyle/>
          <a:p>
            <a:fld id="{6B602FEC-28DA-4B63-89E4-CA70997F6853}" type="slidenum">
              <a:rPr lang="en-US" smtClean="0"/>
              <a:t>‹#›</a:t>
            </a:fld>
            <a:endParaRPr lang="en-US"/>
          </a:p>
        </p:txBody>
      </p:sp>
    </p:spTree>
    <p:extLst>
      <p:ext uri="{BB962C8B-B14F-4D97-AF65-F5344CB8AC3E}">
        <p14:creationId xmlns:p14="http://schemas.microsoft.com/office/powerpoint/2010/main" val="2230290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image" Target="../media/image3.png"/><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536BDB-3D30-4E36-83E1-6DC6D6E52F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0D287D-6702-434E-8E9F-288EC0C884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8DAA45-98AE-426B-856B-FE01186245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3050D3-1124-4B42-A00F-433EC1F4F11F}" type="datetimeFigureOut">
              <a:rPr lang="en-US" smtClean="0"/>
              <a:t>9/14/2018</a:t>
            </a:fld>
            <a:endParaRPr lang="en-US"/>
          </a:p>
        </p:txBody>
      </p:sp>
      <p:sp>
        <p:nvSpPr>
          <p:cNvPr id="5" name="Footer Placeholder 4">
            <a:extLst>
              <a:ext uri="{FF2B5EF4-FFF2-40B4-BE49-F238E27FC236}">
                <a16:creationId xmlns:a16="http://schemas.microsoft.com/office/drawing/2014/main" id="{4629C099-CE9E-416F-8772-22960C389F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A27E35-F8EF-43BE-A5F9-6C90AA2C83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02FEC-28DA-4B63-89E4-CA70997F6853}" type="slidenum">
              <a:rPr lang="en-US" smtClean="0"/>
              <a:t>‹#›</a:t>
            </a:fld>
            <a:endParaRPr lang="en-US"/>
          </a:p>
        </p:txBody>
      </p:sp>
    </p:spTree>
    <p:extLst>
      <p:ext uri="{BB962C8B-B14F-4D97-AF65-F5344CB8AC3E}">
        <p14:creationId xmlns:p14="http://schemas.microsoft.com/office/powerpoint/2010/main" val="2411222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4378460"/>
            <a:ext cx="12192000" cy="1920240"/>
          </a:xfrm>
          <a:prstGeom prst="rect">
            <a:avLst/>
          </a:prstGeom>
          <a:solidFill>
            <a:srgbClr val="F4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22" cstate="screen">
            <a:extLst>
              <a:ext uri="{28A0092B-C50C-407E-A947-70E740481C1C}">
                <a14:useLocalDpi xmlns:a14="http://schemas.microsoft.com/office/drawing/2010/main"/>
              </a:ext>
            </a:extLst>
          </a:blip>
          <a:srcRect/>
          <a:stretch/>
        </p:blipFill>
        <p:spPr>
          <a:xfrm>
            <a:off x="0" y="0"/>
            <a:ext cx="12192000" cy="4366768"/>
          </a:xfrm>
          <a:prstGeom prst="rect">
            <a:avLst/>
          </a:prstGeom>
        </p:spPr>
      </p:pic>
      <p:sp>
        <p:nvSpPr>
          <p:cNvPr id="2" name="Title Placeholder 1"/>
          <p:cNvSpPr>
            <a:spLocks noGrp="1"/>
          </p:cNvSpPr>
          <p:nvPr>
            <p:ph type="title"/>
          </p:nvPr>
        </p:nvSpPr>
        <p:spPr>
          <a:xfrm>
            <a:off x="838200" y="228600"/>
            <a:ext cx="10515600" cy="1101408"/>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435608"/>
            <a:ext cx="10515600" cy="4745273"/>
          </a:xfrm>
          <a:prstGeom prst="rect">
            <a:avLst/>
          </a:prstGeom>
          <a:noFill/>
        </p:spPr>
        <p:txBody>
          <a:bodyPr vert="horz" lIns="91440" tIns="91440" rIns="91440" bIns="9144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3" cstate="screen">
            <a:alphaModFix amt="50000"/>
            <a:extLst>
              <a:ext uri="{28A0092B-C50C-407E-A947-70E740481C1C}">
                <a14:useLocalDpi xmlns:a14="http://schemas.microsoft.com/office/drawing/2010/main"/>
              </a:ext>
            </a:extLst>
          </a:blip>
          <a:stretch>
            <a:fillRect/>
          </a:stretch>
        </p:blipFill>
        <p:spPr>
          <a:xfrm>
            <a:off x="11570372" y="6334025"/>
            <a:ext cx="336080" cy="408674"/>
          </a:xfrm>
          <a:prstGeom prst="rect">
            <a:avLst/>
          </a:prstGeom>
        </p:spPr>
      </p:pic>
      <p:sp>
        <p:nvSpPr>
          <p:cNvPr id="11" name="Slide Number Placeholder 10"/>
          <p:cNvSpPr>
            <a:spLocks noGrp="1"/>
          </p:cNvSpPr>
          <p:nvPr>
            <p:ph type="sldNum" sz="quarter" idx="4"/>
          </p:nvPr>
        </p:nvSpPr>
        <p:spPr>
          <a:xfrm>
            <a:off x="291059"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749E9-8438-6148-B851-F13E716FD972}" type="slidenum">
              <a:rPr lang="en-US" smtClean="0"/>
              <a:pPr/>
              <a:t>‹#›</a:t>
            </a:fld>
            <a:endParaRPr lang="en-US" dirty="0"/>
          </a:p>
        </p:txBody>
      </p:sp>
    </p:spTree>
    <p:extLst>
      <p:ext uri="{BB962C8B-B14F-4D97-AF65-F5344CB8AC3E}">
        <p14:creationId xmlns:p14="http://schemas.microsoft.com/office/powerpoint/2010/main" val="92665492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Lst>
  <p:hf sldNum="0" hdr="0" ftr="0" dt="0"/>
  <p:txStyles>
    <p:titleStyle>
      <a:lvl1pPr algn="l" defTabSz="914400" rtl="0" eaLnBrk="1" latinLnBrk="0" hangingPunct="1">
        <a:lnSpc>
          <a:spcPct val="87000"/>
        </a:lnSpc>
        <a:spcBef>
          <a:spcPct val="0"/>
        </a:spcBef>
        <a:buNone/>
        <a:defRPr sz="3200" b="1" kern="1200">
          <a:solidFill>
            <a:schemeClr val="accent2"/>
          </a:solidFill>
          <a:latin typeface="Lucida Bright" charset="0"/>
          <a:ea typeface="Lucida Bright" charset="0"/>
          <a:cs typeface="Lucida Bright" charset="0"/>
        </a:defRPr>
      </a:lvl1pPr>
    </p:titleStyle>
    <p:bodyStyle>
      <a:lvl1pPr marL="0" indent="0" algn="l" defTabSz="914400" rtl="0" eaLnBrk="1" latinLnBrk="0" hangingPunct="1">
        <a:lnSpc>
          <a:spcPct val="87000"/>
        </a:lnSpc>
        <a:spcBef>
          <a:spcPts val="1800"/>
        </a:spcBef>
        <a:buClr>
          <a:schemeClr val="accent1"/>
        </a:buClr>
        <a:buFont typeface="Arial"/>
        <a:buNone/>
        <a:defRPr sz="3600" kern="1200">
          <a:solidFill>
            <a:schemeClr val="bg2">
              <a:lumMod val="25000"/>
            </a:schemeClr>
          </a:solidFill>
          <a:latin typeface="+mn-lt"/>
          <a:ea typeface="+mn-ea"/>
          <a:cs typeface="+mn-cs"/>
        </a:defRPr>
      </a:lvl1pPr>
      <a:lvl2pPr marL="301752" indent="-301752" algn="l" defTabSz="914400" rtl="0" eaLnBrk="1" latinLnBrk="0" hangingPunct="1">
        <a:lnSpc>
          <a:spcPct val="87000"/>
        </a:lnSpc>
        <a:spcBef>
          <a:spcPts val="800"/>
        </a:spcBef>
        <a:spcAft>
          <a:spcPts val="1200"/>
        </a:spcAft>
        <a:buClr>
          <a:schemeClr val="accent1"/>
        </a:buClr>
        <a:buFont typeface="Arial"/>
        <a:buChar char="•"/>
        <a:defRPr sz="3200" i="0" kern="1200" cap="none" spc="50" baseline="0">
          <a:solidFill>
            <a:schemeClr val="bg2">
              <a:lumMod val="25000"/>
            </a:schemeClr>
          </a:solidFill>
          <a:latin typeface="Arial" charset="0"/>
          <a:ea typeface="Arial" charset="0"/>
          <a:cs typeface="Arial" charset="0"/>
        </a:defRPr>
      </a:lvl2pPr>
      <a:lvl3pPr marL="1143000" indent="-228600" algn="l" defTabSz="914400" rtl="0" eaLnBrk="1" latinLnBrk="0" hangingPunct="1">
        <a:lnSpc>
          <a:spcPct val="87000"/>
        </a:lnSpc>
        <a:spcBef>
          <a:spcPts val="800"/>
        </a:spcBef>
        <a:spcAft>
          <a:spcPts val="1200"/>
        </a:spcAft>
        <a:buClr>
          <a:schemeClr val="accent1"/>
        </a:buClr>
        <a:buFont typeface="Arial"/>
        <a:buChar char="•"/>
        <a:defRPr sz="3200" i="0" kern="1200" cap="none" spc="50" baseline="0">
          <a:solidFill>
            <a:schemeClr val="bg2">
              <a:lumMod val="25000"/>
            </a:schemeClr>
          </a:solidFill>
          <a:latin typeface="Arial" charset="0"/>
          <a:ea typeface="Arial" charset="0"/>
          <a:cs typeface="Arial" charset="0"/>
        </a:defRPr>
      </a:lvl3pPr>
      <a:lvl4pPr marL="1600200" indent="-228600" algn="l" defTabSz="914400" rtl="0" eaLnBrk="1" latinLnBrk="0" hangingPunct="1">
        <a:lnSpc>
          <a:spcPct val="87000"/>
        </a:lnSpc>
        <a:spcBef>
          <a:spcPts val="800"/>
        </a:spcBef>
        <a:spcAft>
          <a:spcPts val="1200"/>
        </a:spcAft>
        <a:buClr>
          <a:schemeClr val="accent1"/>
        </a:buClr>
        <a:buFont typeface="Arial"/>
        <a:buChar char="•"/>
        <a:defRPr sz="3200" i="0" kern="1200" cap="none" spc="50" baseline="0">
          <a:solidFill>
            <a:schemeClr val="bg2">
              <a:lumMod val="25000"/>
            </a:schemeClr>
          </a:solidFill>
          <a:latin typeface="Arial" charset="0"/>
          <a:ea typeface="Arial" charset="0"/>
          <a:cs typeface="Arial" charset="0"/>
        </a:defRPr>
      </a:lvl4pPr>
      <a:lvl5pPr marL="2057400" indent="-228600" algn="l" defTabSz="914400" rtl="0" eaLnBrk="1" latinLnBrk="0" hangingPunct="1">
        <a:lnSpc>
          <a:spcPct val="87000"/>
        </a:lnSpc>
        <a:spcBef>
          <a:spcPts val="800"/>
        </a:spcBef>
        <a:spcAft>
          <a:spcPts val="1200"/>
        </a:spcAft>
        <a:buClr>
          <a:schemeClr val="accent1"/>
        </a:buClr>
        <a:buFont typeface="Arial"/>
        <a:buChar char="•"/>
        <a:defRPr sz="3200" i="0" kern="1200" cap="none" spc="50" baseline="0">
          <a:solidFill>
            <a:schemeClr val="bg2">
              <a:lumMod val="2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5">
            <a:extLst>
              <a:ext uri="{FF2B5EF4-FFF2-40B4-BE49-F238E27FC236}">
                <a16:creationId xmlns:a16="http://schemas.microsoft.com/office/drawing/2014/main" id="{DF454F12-0318-2349-9428-B1B0D0371157}"/>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p:spPr>
      </p:pic>
      <p:sp>
        <p:nvSpPr>
          <p:cNvPr id="24" name="Subtitle 23">
            <a:extLst>
              <a:ext uri="{FF2B5EF4-FFF2-40B4-BE49-F238E27FC236}">
                <a16:creationId xmlns:a16="http://schemas.microsoft.com/office/drawing/2014/main" id="{2D3C7713-D08F-FF4B-AAE5-63DC0E2CF3E7}"/>
              </a:ext>
            </a:extLst>
          </p:cNvPr>
          <p:cNvSpPr>
            <a:spLocks noGrp="1"/>
          </p:cNvSpPr>
          <p:nvPr>
            <p:ph type="subTitle" idx="1"/>
          </p:nvPr>
        </p:nvSpPr>
        <p:spPr>
          <a:xfrm>
            <a:off x="939471" y="4957763"/>
            <a:ext cx="10282578" cy="815386"/>
          </a:xfrm>
          <a:solidFill>
            <a:srgbClr val="472D59"/>
          </a:solidFill>
        </p:spPr>
        <p:txBody>
          <a:bodyPr>
            <a:normAutofit/>
          </a:bodyPr>
          <a:lstStyle/>
          <a:p>
            <a:r>
              <a:rPr lang="en-US" sz="2800" dirty="0">
                <a:latin typeface="Rubik" panose="02000604000000020004" pitchFamily="2" charset="-79"/>
                <a:cs typeface="Rubik" panose="02000604000000020004" pitchFamily="2" charset="-79"/>
              </a:rPr>
              <a:t>Presenter Info Goes Here</a:t>
            </a:r>
          </a:p>
        </p:txBody>
      </p:sp>
      <p:sp>
        <p:nvSpPr>
          <p:cNvPr id="35" name="Title 1">
            <a:extLst>
              <a:ext uri="{FF2B5EF4-FFF2-40B4-BE49-F238E27FC236}">
                <a16:creationId xmlns:a16="http://schemas.microsoft.com/office/drawing/2014/main" id="{8FE93EEA-3D85-0E42-A5D2-9EF346465601}"/>
              </a:ext>
            </a:extLst>
          </p:cNvPr>
          <p:cNvSpPr txBox="1">
            <a:spLocks/>
          </p:cNvSpPr>
          <p:nvPr/>
        </p:nvSpPr>
        <p:spPr>
          <a:xfrm>
            <a:off x="939471" y="381965"/>
            <a:ext cx="10282578" cy="4575798"/>
          </a:xfrm>
          <a:prstGeom prst="rect">
            <a:avLst/>
          </a:prstGeom>
          <a:solidFill>
            <a:schemeClr val="bg1">
              <a:alpha val="78000"/>
            </a:schemeClr>
          </a:solidFill>
        </p:spPr>
        <p:txBody>
          <a:bodyPr vert="horz" lIns="274320" tIns="274320" rIns="274320" bIns="274320" rtlCol="0" anchor="ctr" anchorCtr="0">
            <a:noAutofit/>
          </a:bodyPr>
          <a:lstStyle>
            <a:lvl1pPr algn="ctr" defTabSz="914400" rtl="0" eaLnBrk="1" latinLnBrk="0" hangingPunct="1">
              <a:lnSpc>
                <a:spcPct val="87000"/>
              </a:lnSpc>
              <a:spcBef>
                <a:spcPct val="0"/>
              </a:spcBef>
              <a:buNone/>
              <a:defRPr sz="4000" b="1" kern="1200" cap="none" baseline="0">
                <a:solidFill>
                  <a:schemeClr val="tx2"/>
                </a:solidFill>
                <a:latin typeface="Lucida Bright" charset="0"/>
                <a:ea typeface="Lucida Bright" charset="0"/>
                <a:cs typeface="Lucida Bright" charset="0"/>
              </a:defRPr>
            </a:lvl1pPr>
          </a:lstStyle>
          <a:p>
            <a:endParaRPr lang="en-US" sz="5400" dirty="0">
              <a:latin typeface="Source Serif Pro" panose="02040603050405020204" pitchFamily="18" charset="77"/>
            </a:endParaRPr>
          </a:p>
          <a:p>
            <a:endParaRPr lang="en-US" sz="5400" dirty="0">
              <a:latin typeface="Source Serif Pro" panose="02040603050405020204" pitchFamily="18" charset="77"/>
            </a:endParaRPr>
          </a:p>
          <a:p>
            <a:r>
              <a:rPr lang="en-US" sz="5400" dirty="0" err="1">
                <a:latin typeface="Source Serif Pro" panose="02040603050405020204" pitchFamily="18" charset="77"/>
              </a:rPr>
              <a:t>ISeries</a:t>
            </a:r>
            <a:r>
              <a:rPr lang="en-US" sz="5400" dirty="0">
                <a:latin typeface="Source Serif Pro" panose="02040603050405020204" pitchFamily="18" charset="77"/>
              </a:rPr>
              <a:t> Training</a:t>
            </a:r>
          </a:p>
        </p:txBody>
      </p:sp>
      <p:cxnSp>
        <p:nvCxnSpPr>
          <p:cNvPr id="36" name="Straight Connector 35">
            <a:extLst>
              <a:ext uri="{FF2B5EF4-FFF2-40B4-BE49-F238E27FC236}">
                <a16:creationId xmlns:a16="http://schemas.microsoft.com/office/drawing/2014/main" id="{5574296B-6B2D-7543-A57A-D7958F37F284}"/>
              </a:ext>
            </a:extLst>
          </p:cNvPr>
          <p:cNvCxnSpPr/>
          <p:nvPr/>
        </p:nvCxnSpPr>
        <p:spPr>
          <a:xfrm>
            <a:off x="2501719" y="2228614"/>
            <a:ext cx="702073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C27F9A99-5C7F-2E41-AF29-FF23DACFC6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30228" y="1035994"/>
            <a:ext cx="3731544" cy="746312"/>
          </a:xfrm>
          <a:prstGeom prst="rect">
            <a:avLst/>
          </a:prstGeom>
        </p:spPr>
      </p:pic>
    </p:spTree>
    <p:extLst>
      <p:ext uri="{BB962C8B-B14F-4D97-AF65-F5344CB8AC3E}">
        <p14:creationId xmlns:p14="http://schemas.microsoft.com/office/powerpoint/2010/main" val="2348723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7C7C8-3282-4B45-9D7C-1BA5A63B8158}"/>
              </a:ext>
            </a:extLst>
          </p:cNvPr>
          <p:cNvSpPr>
            <a:spLocks noGrp="1"/>
          </p:cNvSpPr>
          <p:nvPr>
            <p:ph type="title"/>
          </p:nvPr>
        </p:nvSpPr>
        <p:spPr>
          <a:xfrm>
            <a:off x="558140" y="145473"/>
            <a:ext cx="5028210" cy="1101408"/>
          </a:xfrm>
        </p:spPr>
        <p:txBody>
          <a:bodyPr/>
          <a:lstStyle/>
          <a:p>
            <a:r>
              <a:rPr lang="en-US" dirty="0">
                <a:latin typeface="Source Serif Pro" panose="02040603050405020204" pitchFamily="18" charset="77"/>
              </a:rPr>
              <a:t>Closed/Reopen Intake</a:t>
            </a:r>
          </a:p>
        </p:txBody>
      </p:sp>
      <p:pic>
        <p:nvPicPr>
          <p:cNvPr id="5" name="Picture Placeholder 4">
            <a:extLst>
              <a:ext uri="{FF2B5EF4-FFF2-40B4-BE49-F238E27FC236}">
                <a16:creationId xmlns:a16="http://schemas.microsoft.com/office/drawing/2014/main" id="{DD8D9965-C5D8-4F6D-8BBC-70654E70EF38}"/>
              </a:ext>
            </a:extLst>
          </p:cNvPr>
          <p:cNvPicPr>
            <a:picLocks noGrp="1" noChangeAspect="1"/>
          </p:cNvPicPr>
          <p:nvPr>
            <p:ph type="pic" idx="4294967295"/>
          </p:nvPr>
        </p:nvPicPr>
        <p:blipFill>
          <a:blip r:embed="rId2"/>
          <a:srcRect l="14398" r="14398"/>
          <a:stretch>
            <a:fillRect/>
          </a:stretch>
        </p:blipFill>
        <p:spPr>
          <a:xfrm>
            <a:off x="5687291" y="995363"/>
            <a:ext cx="6172200" cy="4873625"/>
          </a:xfrm>
          <a:prstGeom prst="rect">
            <a:avLst/>
          </a:prstGeom>
        </p:spPr>
      </p:pic>
      <p:sp>
        <p:nvSpPr>
          <p:cNvPr id="4" name="Text Placeholder 3">
            <a:extLst>
              <a:ext uri="{FF2B5EF4-FFF2-40B4-BE49-F238E27FC236}">
                <a16:creationId xmlns:a16="http://schemas.microsoft.com/office/drawing/2014/main" id="{B7B63902-CA4E-4222-8632-18F3D89FC889}"/>
              </a:ext>
            </a:extLst>
          </p:cNvPr>
          <p:cNvSpPr>
            <a:spLocks noGrp="1"/>
          </p:cNvSpPr>
          <p:nvPr>
            <p:ph type="body" sz="half" idx="4294967295"/>
          </p:nvPr>
        </p:nvSpPr>
        <p:spPr>
          <a:xfrm>
            <a:off x="558140" y="1330008"/>
            <a:ext cx="4488873" cy="3212667"/>
          </a:xfrm>
        </p:spPr>
        <p:txBody>
          <a:bodyPr>
            <a:normAutofit/>
          </a:bodyPr>
          <a:lstStyle/>
          <a:p>
            <a:r>
              <a:rPr lang="en-US" sz="2000" dirty="0">
                <a:latin typeface="Rubik" panose="02000604000000020004" pitchFamily="2" charset="-79"/>
                <a:cs typeface="Rubik" panose="02000604000000020004" pitchFamily="2" charset="-79"/>
              </a:rPr>
              <a:t>Once you are in this screen go to the call </a:t>
            </a:r>
            <a:r>
              <a:rPr lang="en-US" sz="2000" dirty="0" err="1">
                <a:latin typeface="Rubik" panose="02000604000000020004" pitchFamily="2" charset="-79"/>
                <a:cs typeface="Rubik" panose="02000604000000020004" pitchFamily="2" charset="-79"/>
              </a:rPr>
              <a:t>bk</a:t>
            </a:r>
            <a:r>
              <a:rPr lang="en-US" sz="2000" dirty="0">
                <a:latin typeface="Rubik" panose="02000604000000020004" pitchFamily="2" charset="-79"/>
                <a:cs typeface="Rubik" panose="02000604000000020004" pitchFamily="2" charset="-79"/>
              </a:rPr>
              <a:t> status field highlighted in blue, place a ‘C’ and tab to Call Count field and use code 98 tab to </a:t>
            </a:r>
            <a:r>
              <a:rPr lang="en-US" sz="2000" dirty="0" err="1">
                <a:latin typeface="Rubik" panose="02000604000000020004" pitchFamily="2" charset="-79"/>
                <a:cs typeface="Rubik" panose="02000604000000020004" pitchFamily="2" charset="-79"/>
              </a:rPr>
              <a:t>Lwyr</a:t>
            </a:r>
            <a:r>
              <a:rPr lang="en-US" sz="2000" dirty="0">
                <a:latin typeface="Rubik" panose="02000604000000020004" pitchFamily="2" charset="-79"/>
                <a:cs typeface="Rubik" panose="02000604000000020004" pitchFamily="2" charset="-79"/>
              </a:rPr>
              <a:t> ID highlighted in red, put the attorney’s </a:t>
            </a:r>
            <a:r>
              <a:rPr lang="en-US" sz="2000" dirty="0" err="1">
                <a:latin typeface="Rubik" panose="02000604000000020004" pitchFamily="2" charset="-79"/>
                <a:cs typeface="Rubik" panose="02000604000000020004" pitchFamily="2" charset="-79"/>
              </a:rPr>
              <a:t>userid</a:t>
            </a:r>
            <a:r>
              <a:rPr lang="en-US" sz="2000" dirty="0">
                <a:latin typeface="Rubik" panose="02000604000000020004" pitchFamily="2" charset="-79"/>
                <a:cs typeface="Rubik" panose="02000604000000020004" pitchFamily="2" charset="-79"/>
              </a:rPr>
              <a:t> in this field and tab to the closed field highlighted in yellow and delete Y, and hit enter.</a:t>
            </a:r>
          </a:p>
          <a:p>
            <a:r>
              <a:rPr lang="en-US" sz="2000" dirty="0">
                <a:latin typeface="Rubik" panose="02000604000000020004" pitchFamily="2" charset="-79"/>
                <a:cs typeface="Rubik" panose="02000604000000020004" pitchFamily="2" charset="-79"/>
              </a:rPr>
              <a:t>This intake is now on the closed/reopen screen.  </a:t>
            </a:r>
          </a:p>
        </p:txBody>
      </p:sp>
    </p:spTree>
    <p:extLst>
      <p:ext uri="{BB962C8B-B14F-4D97-AF65-F5344CB8AC3E}">
        <p14:creationId xmlns:p14="http://schemas.microsoft.com/office/powerpoint/2010/main" val="4014921965"/>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11E15-E6A1-4E72-9BED-D6D5741D9D2A}"/>
              </a:ext>
            </a:extLst>
          </p:cNvPr>
          <p:cNvSpPr>
            <a:spLocks noGrp="1"/>
          </p:cNvSpPr>
          <p:nvPr>
            <p:ph type="title"/>
          </p:nvPr>
        </p:nvSpPr>
        <p:spPr>
          <a:xfrm>
            <a:off x="117785" y="97971"/>
            <a:ext cx="4430464" cy="1101408"/>
          </a:xfrm>
        </p:spPr>
        <p:txBody>
          <a:bodyPr/>
          <a:lstStyle/>
          <a:p>
            <a:pPr algn="ctr"/>
            <a:r>
              <a:rPr lang="en-US" dirty="0"/>
              <a:t>Attorney’s Closed/</a:t>
            </a:r>
            <a:br>
              <a:rPr lang="en-US" dirty="0"/>
            </a:br>
            <a:r>
              <a:rPr lang="en-US" dirty="0"/>
              <a:t>Reopen Screen</a:t>
            </a:r>
          </a:p>
        </p:txBody>
      </p:sp>
      <p:pic>
        <p:nvPicPr>
          <p:cNvPr id="5" name="Picture Placeholder 4">
            <a:extLst>
              <a:ext uri="{FF2B5EF4-FFF2-40B4-BE49-F238E27FC236}">
                <a16:creationId xmlns:a16="http://schemas.microsoft.com/office/drawing/2014/main" id="{57A72EEE-4006-4C5A-9B50-FAD549E35C23}"/>
              </a:ext>
            </a:extLst>
          </p:cNvPr>
          <p:cNvPicPr>
            <a:picLocks noGrp="1" noChangeAspect="1"/>
          </p:cNvPicPr>
          <p:nvPr>
            <p:ph type="pic" idx="4294967295"/>
          </p:nvPr>
        </p:nvPicPr>
        <p:blipFill>
          <a:blip r:embed="rId2"/>
          <a:srcRect l="14398" r="14398"/>
          <a:stretch>
            <a:fillRect/>
          </a:stretch>
        </p:blipFill>
        <p:spPr>
          <a:xfrm>
            <a:off x="4987637" y="286780"/>
            <a:ext cx="7026233" cy="5547978"/>
          </a:xfrm>
          <a:prstGeom prst="rect">
            <a:avLst/>
          </a:prstGeom>
        </p:spPr>
      </p:pic>
      <p:sp>
        <p:nvSpPr>
          <p:cNvPr id="4" name="Text Placeholder 3">
            <a:extLst>
              <a:ext uri="{FF2B5EF4-FFF2-40B4-BE49-F238E27FC236}">
                <a16:creationId xmlns:a16="http://schemas.microsoft.com/office/drawing/2014/main" id="{CB0B3BDC-D568-401A-AE67-DB72314F1D39}"/>
              </a:ext>
            </a:extLst>
          </p:cNvPr>
          <p:cNvSpPr>
            <a:spLocks noGrp="1"/>
          </p:cNvSpPr>
          <p:nvPr>
            <p:ph type="body" sz="half" idx="4294967295"/>
          </p:nvPr>
        </p:nvSpPr>
        <p:spPr>
          <a:xfrm>
            <a:off x="403762" y="1460637"/>
            <a:ext cx="3859480" cy="1662574"/>
          </a:xfrm>
        </p:spPr>
        <p:txBody>
          <a:bodyPr>
            <a:normAutofit/>
          </a:bodyPr>
          <a:lstStyle/>
          <a:p>
            <a:r>
              <a:rPr lang="en-US" sz="2400" dirty="0">
                <a:latin typeface="Rubik" panose="02000604000000020004" pitchFamily="2" charset="-79"/>
                <a:cs typeface="Rubik" panose="02000604000000020004" pitchFamily="2" charset="-79"/>
              </a:rPr>
              <a:t>Once you enter a closed/reopen intake it goes on the 02 screen for closed/reopen intakes.</a:t>
            </a:r>
          </a:p>
        </p:txBody>
      </p:sp>
    </p:spTree>
    <p:extLst>
      <p:ext uri="{BB962C8B-B14F-4D97-AF65-F5344CB8AC3E}">
        <p14:creationId xmlns:p14="http://schemas.microsoft.com/office/powerpoint/2010/main" val="3466828022"/>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2D4C7-08DF-41C6-977C-A3B16AFD3E29}"/>
              </a:ext>
            </a:extLst>
          </p:cNvPr>
          <p:cNvSpPr>
            <a:spLocks noGrp="1"/>
          </p:cNvSpPr>
          <p:nvPr>
            <p:ph type="title"/>
          </p:nvPr>
        </p:nvSpPr>
        <p:spPr>
          <a:xfrm>
            <a:off x="256311" y="133597"/>
            <a:ext cx="3675927" cy="828304"/>
          </a:xfrm>
        </p:spPr>
        <p:txBody>
          <a:bodyPr/>
          <a:lstStyle/>
          <a:p>
            <a:pPr algn="ctr"/>
            <a:r>
              <a:rPr lang="en-US" dirty="0"/>
              <a:t>Attorney’s New</a:t>
            </a:r>
            <a:br>
              <a:rPr lang="en-US" dirty="0"/>
            </a:br>
            <a:r>
              <a:rPr lang="en-US" dirty="0"/>
              <a:t> Intake Screen</a:t>
            </a:r>
          </a:p>
        </p:txBody>
      </p:sp>
      <p:sp>
        <p:nvSpPr>
          <p:cNvPr id="4" name="Text Placeholder 3">
            <a:extLst>
              <a:ext uri="{FF2B5EF4-FFF2-40B4-BE49-F238E27FC236}">
                <a16:creationId xmlns:a16="http://schemas.microsoft.com/office/drawing/2014/main" id="{ECF43C66-E08F-40B7-A9A7-ECF96D88C14B}"/>
              </a:ext>
            </a:extLst>
          </p:cNvPr>
          <p:cNvSpPr>
            <a:spLocks noGrp="1"/>
          </p:cNvSpPr>
          <p:nvPr>
            <p:ph type="body" sz="half" idx="4294967295"/>
          </p:nvPr>
        </p:nvSpPr>
        <p:spPr>
          <a:xfrm>
            <a:off x="256310" y="1606137"/>
            <a:ext cx="4315689" cy="3811588"/>
          </a:xfrm>
        </p:spPr>
        <p:txBody>
          <a:bodyPr vert="horz" lIns="91440" tIns="91440" rIns="91440" bIns="91440" rtlCol="0" anchor="t">
            <a:normAutofit/>
          </a:bodyPr>
          <a:lstStyle/>
          <a:p>
            <a:r>
              <a:rPr lang="en-US" sz="2400" dirty="0">
                <a:latin typeface="Rubik" panose="02000604000000020004" pitchFamily="2" charset="-79"/>
                <a:cs typeface="Rubik" panose="02000604000000020004" pitchFamily="2" charset="-79"/>
              </a:rPr>
              <a:t>The attorney’s work off the 03 screen for new intakes.  This screen shows the attorneys the member’s name, intake number, the date and time.  This screen also shows that the member returned the attorneys call.  </a:t>
            </a:r>
          </a:p>
        </p:txBody>
      </p:sp>
      <p:pic>
        <p:nvPicPr>
          <p:cNvPr id="5" name="Picture 4">
            <a:extLst>
              <a:ext uri="{FF2B5EF4-FFF2-40B4-BE49-F238E27FC236}">
                <a16:creationId xmlns:a16="http://schemas.microsoft.com/office/drawing/2014/main" id="{AF2E5FB5-1BC2-47CE-AB71-7F8C55024E74}"/>
              </a:ext>
            </a:extLst>
          </p:cNvPr>
          <p:cNvPicPr>
            <a:picLocks noChangeAspect="1"/>
          </p:cNvPicPr>
          <p:nvPr/>
        </p:nvPicPr>
        <p:blipFill>
          <a:blip r:embed="rId2"/>
          <a:stretch>
            <a:fillRect/>
          </a:stretch>
        </p:blipFill>
        <p:spPr>
          <a:xfrm>
            <a:off x="5118265" y="133597"/>
            <a:ext cx="6329549" cy="6215777"/>
          </a:xfrm>
          <a:prstGeom prst="rect">
            <a:avLst/>
          </a:prstGeom>
        </p:spPr>
      </p:pic>
    </p:spTree>
    <p:extLst>
      <p:ext uri="{BB962C8B-B14F-4D97-AF65-F5344CB8AC3E}">
        <p14:creationId xmlns:p14="http://schemas.microsoft.com/office/powerpoint/2010/main" val="2436912409"/>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6709722"/>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FA649F0-9F17-FB46-855E-DD84589E6B2A}"/>
              </a:ext>
            </a:extLst>
          </p:cNvPr>
          <p:cNvPicPr>
            <a:picLocks noGrp="1" noChangeAspect="1"/>
          </p:cNvPicPr>
          <p:nvPr>
            <p:ph type="pic" sz="quarter" idx="10"/>
          </p:nvPr>
        </p:nvPicPr>
        <p:blipFill>
          <a:blip r:embed="rId3">
            <a:alphaModFix amt="72000"/>
          </a:blip>
          <a:srcRect t="13177" b="13177"/>
          <a:stretch>
            <a:fillRect/>
          </a:stretch>
        </p:blipFill>
        <p:spPr/>
      </p:pic>
      <p:sp>
        <p:nvSpPr>
          <p:cNvPr id="2" name="Title 1"/>
          <p:cNvSpPr>
            <a:spLocks noGrp="1"/>
          </p:cNvSpPr>
          <p:nvPr>
            <p:ph type="title"/>
          </p:nvPr>
        </p:nvSpPr>
        <p:spPr/>
        <p:txBody>
          <a:bodyPr/>
          <a:lstStyle/>
          <a:p>
            <a:r>
              <a:rPr lang="en-US" dirty="0">
                <a:solidFill>
                  <a:schemeClr val="accent2"/>
                </a:solidFill>
              </a:rPr>
              <a:t>How To Open an Intake</a:t>
            </a:r>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30228" y="1035994"/>
            <a:ext cx="3731544" cy="746312"/>
          </a:xfrm>
          <a:prstGeom prst="rect">
            <a:avLst/>
          </a:prstGeom>
        </p:spPr>
      </p:pic>
      <p:cxnSp>
        <p:nvCxnSpPr>
          <p:cNvPr id="18" name="Straight Connector 17"/>
          <p:cNvCxnSpPr/>
          <p:nvPr/>
        </p:nvCxnSpPr>
        <p:spPr>
          <a:xfrm>
            <a:off x="2588217" y="2216258"/>
            <a:ext cx="702073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3731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3398-9837-4036-AC21-4A1CE214DFE3}"/>
              </a:ext>
            </a:extLst>
          </p:cNvPr>
          <p:cNvSpPr>
            <a:spLocks noGrp="1"/>
          </p:cNvSpPr>
          <p:nvPr>
            <p:ph type="title"/>
          </p:nvPr>
        </p:nvSpPr>
        <p:spPr/>
        <p:txBody>
          <a:bodyPr/>
          <a:lstStyle/>
          <a:p>
            <a:pPr algn="ctr"/>
            <a:r>
              <a:rPr lang="en-US" dirty="0"/>
              <a:t>Most used Function Keys</a:t>
            </a:r>
          </a:p>
        </p:txBody>
      </p:sp>
      <p:sp>
        <p:nvSpPr>
          <p:cNvPr id="3" name="Content Placeholder 2">
            <a:extLst>
              <a:ext uri="{FF2B5EF4-FFF2-40B4-BE49-F238E27FC236}">
                <a16:creationId xmlns:a16="http://schemas.microsoft.com/office/drawing/2014/main" id="{7400844E-8E5D-4232-93DF-819B49186DDD}"/>
              </a:ext>
            </a:extLst>
          </p:cNvPr>
          <p:cNvSpPr>
            <a:spLocks noGrp="1"/>
          </p:cNvSpPr>
          <p:nvPr>
            <p:ph idx="4294967295"/>
          </p:nvPr>
        </p:nvSpPr>
        <p:spPr>
          <a:xfrm>
            <a:off x="1009403" y="1706871"/>
            <a:ext cx="10515600" cy="4351338"/>
          </a:xfrm>
        </p:spPr>
        <p:txBody>
          <a:bodyPr>
            <a:normAutofit fontScale="70000" lnSpcReduction="20000"/>
          </a:bodyPr>
          <a:lstStyle/>
          <a:p>
            <a:pPr marL="0" indent="0">
              <a:buNone/>
            </a:pPr>
            <a:r>
              <a:rPr lang="en-US" dirty="0">
                <a:latin typeface="Rubik" panose="02000604000000020004" pitchFamily="2" charset="-79"/>
                <a:cs typeface="Rubik" panose="02000604000000020004" pitchFamily="2" charset="-79"/>
              </a:rPr>
              <a:t>F1 – from the intake using the f1 key will print the intake and notes.</a:t>
            </a:r>
          </a:p>
          <a:p>
            <a:pPr marL="0" indent="0">
              <a:buNone/>
            </a:pPr>
            <a:r>
              <a:rPr lang="en-US" dirty="0">
                <a:latin typeface="Rubik" panose="02000604000000020004" pitchFamily="2" charset="-79"/>
                <a:cs typeface="Rubik" panose="02000604000000020004" pitchFamily="2" charset="-79"/>
              </a:rPr>
              <a:t>F2 – takes you to the previous screen </a:t>
            </a:r>
          </a:p>
          <a:p>
            <a:pPr marL="0" indent="0">
              <a:buNone/>
            </a:pPr>
            <a:r>
              <a:rPr lang="en-US" dirty="0">
                <a:latin typeface="Rubik" panose="02000604000000020004" pitchFamily="2" charset="-79"/>
                <a:cs typeface="Rubik" panose="02000604000000020004" pitchFamily="2" charset="-79"/>
              </a:rPr>
              <a:t>F3 – backs you out of any screen – this is used all the time</a:t>
            </a:r>
          </a:p>
          <a:p>
            <a:pPr marL="0" indent="0">
              <a:buNone/>
            </a:pPr>
            <a:r>
              <a:rPr lang="en-US" dirty="0">
                <a:latin typeface="Rubik" panose="02000604000000020004" pitchFamily="2" charset="-79"/>
                <a:cs typeface="Rubik" panose="02000604000000020004" pitchFamily="2" charset="-79"/>
              </a:rPr>
              <a:t>F-5 – to read notes from an intake or to enter notes</a:t>
            </a:r>
          </a:p>
          <a:p>
            <a:pPr marL="0" indent="0">
              <a:buNone/>
            </a:pPr>
            <a:r>
              <a:rPr lang="en-US" dirty="0">
                <a:latin typeface="Rubik" panose="02000604000000020004" pitchFamily="2" charset="-79"/>
                <a:cs typeface="Rubik" panose="02000604000000020004" pitchFamily="2" charset="-79"/>
              </a:rPr>
              <a:t>F9 – to make multiple notes in an intake</a:t>
            </a:r>
          </a:p>
          <a:p>
            <a:pPr marL="0" indent="0">
              <a:buNone/>
            </a:pPr>
            <a:r>
              <a:rPr lang="en-US" dirty="0">
                <a:latin typeface="Rubik" panose="02000604000000020004" pitchFamily="2" charset="-79"/>
                <a:cs typeface="Rubik" panose="02000604000000020004" pitchFamily="2" charset="-79"/>
              </a:rPr>
              <a:t>F12 or F19 – to check lapses from the member inquiry screen</a:t>
            </a:r>
          </a:p>
          <a:p>
            <a:pPr marL="0" indent="0">
              <a:buNone/>
            </a:pPr>
            <a:r>
              <a:rPr lang="en-US" dirty="0">
                <a:latin typeface="Rubik" panose="02000604000000020004" pitchFamily="2" charset="-79"/>
                <a:cs typeface="Rubik" panose="02000604000000020004" pitchFamily="2" charset="-79"/>
              </a:rPr>
              <a:t>Shift F1 – to see if the member had filed any member resolution concerns</a:t>
            </a:r>
          </a:p>
          <a:p>
            <a:pPr marL="0" indent="0">
              <a:buNone/>
            </a:pPr>
            <a:r>
              <a:rPr lang="en-US" dirty="0">
                <a:latin typeface="Rubik" panose="02000604000000020004" pitchFamily="2" charset="-79"/>
                <a:cs typeface="Rubik" panose="02000604000000020004" pitchFamily="2" charset="-79"/>
              </a:rPr>
              <a:t>Shift F5 – to see all the intakes open from the member inquiry screen</a:t>
            </a:r>
          </a:p>
        </p:txBody>
      </p:sp>
    </p:spTree>
    <p:extLst>
      <p:ext uri="{BB962C8B-B14F-4D97-AF65-F5344CB8AC3E}">
        <p14:creationId xmlns:p14="http://schemas.microsoft.com/office/powerpoint/2010/main" val="2459640670"/>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7CE5E-D8EC-41A0-8141-68D2B43605C2}"/>
              </a:ext>
            </a:extLst>
          </p:cNvPr>
          <p:cNvSpPr>
            <a:spLocks noGrp="1"/>
          </p:cNvSpPr>
          <p:nvPr>
            <p:ph type="title"/>
          </p:nvPr>
        </p:nvSpPr>
        <p:spPr/>
        <p:txBody>
          <a:bodyPr/>
          <a:lstStyle/>
          <a:p>
            <a:pPr algn="ctr"/>
            <a:r>
              <a:rPr lang="en-US" dirty="0">
                <a:latin typeface="Source Serif Pro" panose="02040603050405020204" pitchFamily="18" charset="77"/>
              </a:rPr>
              <a:t>Provider Attorney Intake Master Menu</a:t>
            </a:r>
          </a:p>
        </p:txBody>
      </p:sp>
      <p:pic>
        <p:nvPicPr>
          <p:cNvPr id="6" name="Picture Placeholder 5">
            <a:extLst>
              <a:ext uri="{FF2B5EF4-FFF2-40B4-BE49-F238E27FC236}">
                <a16:creationId xmlns:a16="http://schemas.microsoft.com/office/drawing/2014/main" id="{6FCB2B23-B6C7-47DF-AA39-549172FC2735}"/>
              </a:ext>
            </a:extLst>
          </p:cNvPr>
          <p:cNvPicPr>
            <a:picLocks noGrp="1" noChangeAspect="1"/>
          </p:cNvPicPr>
          <p:nvPr>
            <p:ph idx="1"/>
          </p:nvPr>
        </p:nvPicPr>
        <p:blipFill>
          <a:blip r:embed="rId2"/>
          <a:stretch>
            <a:fillRect/>
          </a:stretch>
        </p:blipFill>
        <p:spPr>
          <a:xfrm>
            <a:off x="5180011" y="1510112"/>
            <a:ext cx="6792523" cy="3620027"/>
          </a:xfrm>
          <a:prstGeom prst="rect">
            <a:avLst/>
          </a:prstGeom>
        </p:spPr>
      </p:pic>
      <p:sp>
        <p:nvSpPr>
          <p:cNvPr id="4" name="Text Placeholder 3">
            <a:extLst>
              <a:ext uri="{FF2B5EF4-FFF2-40B4-BE49-F238E27FC236}">
                <a16:creationId xmlns:a16="http://schemas.microsoft.com/office/drawing/2014/main" id="{B54B03F9-17AE-44E0-A7C8-0CDBAA9612EA}"/>
              </a:ext>
            </a:extLst>
          </p:cNvPr>
          <p:cNvSpPr>
            <a:spLocks noGrp="1"/>
          </p:cNvSpPr>
          <p:nvPr>
            <p:ph type="body" sz="half" idx="4294967295"/>
          </p:nvPr>
        </p:nvSpPr>
        <p:spPr>
          <a:xfrm>
            <a:off x="190817" y="496093"/>
            <a:ext cx="4773069" cy="5865812"/>
          </a:xfrm>
        </p:spPr>
        <p:txBody>
          <a:bodyPr>
            <a:noAutofit/>
          </a:bodyPr>
          <a:lstStyle/>
          <a:p>
            <a:r>
              <a:rPr lang="en-US" sz="1800" dirty="0">
                <a:latin typeface="Rubik" panose="02000604000000020004" pitchFamily="2" charset="-79"/>
                <a:cs typeface="Rubik" panose="02000604000000020004" pitchFamily="2" charset="-79"/>
              </a:rPr>
              <a:t>On the Master Menu there are three option subtitles.  Entry Options, Referral Attorney Options and Miscellaneous Options.  The CSR’s will use Entry Options.</a:t>
            </a:r>
          </a:p>
          <a:p>
            <a:r>
              <a:rPr lang="en-US" sz="1800" dirty="0">
                <a:latin typeface="Rubik" panose="02000604000000020004" pitchFamily="2" charset="-79"/>
                <a:cs typeface="Rubik" panose="02000604000000020004" pitchFamily="2" charset="-79"/>
              </a:rPr>
              <a:t>Entry Options </a:t>
            </a:r>
          </a:p>
          <a:p>
            <a:pPr marL="285750" indent="-285750">
              <a:buFont typeface="Arial" panose="020B0604020202020204" pitchFamily="34" charset="0"/>
              <a:buChar char="•"/>
            </a:pPr>
            <a:r>
              <a:rPr lang="en-US" sz="1800" dirty="0">
                <a:latin typeface="Rubik" panose="02000604000000020004" pitchFamily="2" charset="-79"/>
                <a:cs typeface="Rubik" panose="02000604000000020004" pitchFamily="2" charset="-79"/>
              </a:rPr>
              <a:t>The CSR will mainly use 01 [Call Intake Entry] to open a new intake.  </a:t>
            </a:r>
          </a:p>
          <a:p>
            <a:pPr marL="285750" indent="-285750">
              <a:buFont typeface="Arial" panose="020B0604020202020204" pitchFamily="34" charset="0"/>
              <a:buChar char="•"/>
            </a:pPr>
            <a:r>
              <a:rPr lang="en-US" sz="1800" dirty="0">
                <a:latin typeface="Rubik" panose="02000604000000020004" pitchFamily="2" charset="-79"/>
                <a:cs typeface="Rubik" panose="02000604000000020004" pitchFamily="2" charset="-79"/>
              </a:rPr>
              <a:t>For an intake that has been opened but the attorney closed the intake after consulting, the CSR can use option 05 [Intake Maintenance] This is used when the member would like to revisit the issue and has the intake number to opened, the CSR can reopen the intake from this screen.  If the member doesn’t remember the intake number, the CSR would have to go through Option 01.</a:t>
            </a:r>
          </a:p>
          <a:p>
            <a:pPr marL="285750" indent="-285750">
              <a:buFont typeface="Arial" panose="020B0604020202020204" pitchFamily="34" charset="0"/>
              <a:buChar char="•"/>
            </a:pPr>
            <a:r>
              <a:rPr lang="en-US" sz="1800" dirty="0">
                <a:latin typeface="Rubik" panose="02000604000000020004" pitchFamily="2" charset="-79"/>
                <a:cs typeface="Rubik" panose="02000604000000020004" pitchFamily="2" charset="-79"/>
              </a:rPr>
              <a:t>Enter 01 in the ‘Enter Option Field’ and hit enter.</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3458306223"/>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DF0FE-B7E6-4268-9F5E-5893FF3A4636}"/>
              </a:ext>
            </a:extLst>
          </p:cNvPr>
          <p:cNvSpPr>
            <a:spLocks noGrp="1"/>
          </p:cNvSpPr>
          <p:nvPr>
            <p:ph type="title"/>
          </p:nvPr>
        </p:nvSpPr>
        <p:spPr/>
        <p:txBody>
          <a:bodyPr/>
          <a:lstStyle/>
          <a:p>
            <a:pPr algn="ctr"/>
            <a:r>
              <a:rPr lang="en-US" dirty="0"/>
              <a:t>Member Look-up Screen	</a:t>
            </a:r>
          </a:p>
        </p:txBody>
      </p:sp>
      <p:sp>
        <p:nvSpPr>
          <p:cNvPr id="4" name="Text Placeholder 3">
            <a:extLst>
              <a:ext uri="{FF2B5EF4-FFF2-40B4-BE49-F238E27FC236}">
                <a16:creationId xmlns:a16="http://schemas.microsoft.com/office/drawing/2014/main" id="{4493A229-14A6-4AD3-A4F1-260EBDD1EF50}"/>
              </a:ext>
            </a:extLst>
          </p:cNvPr>
          <p:cNvSpPr>
            <a:spLocks noGrp="1"/>
          </p:cNvSpPr>
          <p:nvPr>
            <p:ph type="body" sz="half" idx="4294967295"/>
          </p:nvPr>
        </p:nvSpPr>
        <p:spPr>
          <a:xfrm>
            <a:off x="368135" y="1543327"/>
            <a:ext cx="3932238" cy="3811588"/>
          </a:xfrm>
        </p:spPr>
        <p:txBody>
          <a:bodyPr>
            <a:normAutofit fontScale="47500" lnSpcReduction="20000"/>
          </a:bodyPr>
          <a:lstStyle/>
          <a:p>
            <a:r>
              <a:rPr lang="en-US" sz="3800" dirty="0">
                <a:latin typeface="Rubik" panose="02000604000000020004" pitchFamily="2" charset="-79"/>
                <a:cs typeface="Rubik" panose="02000604000000020004" pitchFamily="2" charset="-79"/>
              </a:rPr>
              <a:t>On this screen the CSR can find a member different ways.</a:t>
            </a:r>
          </a:p>
          <a:p>
            <a:pPr marL="285750" indent="-285750">
              <a:buFont typeface="Arial" panose="020B0604020202020204" pitchFamily="34" charset="0"/>
              <a:buChar char="•"/>
            </a:pPr>
            <a:r>
              <a:rPr lang="en-US" sz="3800" dirty="0">
                <a:latin typeface="Rubik" panose="02000604000000020004" pitchFamily="2" charset="-79"/>
                <a:cs typeface="Rubik" panose="02000604000000020004" pitchFamily="2" charset="-79"/>
              </a:rPr>
              <a:t>By member number</a:t>
            </a:r>
          </a:p>
          <a:p>
            <a:pPr marL="285750" indent="-285750">
              <a:buFont typeface="Arial" panose="020B0604020202020204" pitchFamily="34" charset="0"/>
              <a:buChar char="•"/>
            </a:pPr>
            <a:r>
              <a:rPr lang="en-US" sz="3800" dirty="0">
                <a:latin typeface="Rubik" panose="02000604000000020004" pitchFamily="2" charset="-79"/>
                <a:cs typeface="Rubik" panose="02000604000000020004" pitchFamily="2" charset="-79"/>
              </a:rPr>
              <a:t>By Name [last, first]</a:t>
            </a:r>
          </a:p>
          <a:p>
            <a:pPr marL="285750" indent="-285750">
              <a:buFont typeface="Arial" panose="020B0604020202020204" pitchFamily="34" charset="0"/>
              <a:buChar char="•"/>
            </a:pPr>
            <a:r>
              <a:rPr lang="en-US" sz="3800" dirty="0">
                <a:latin typeface="Rubik" panose="02000604000000020004" pitchFamily="2" charset="-79"/>
                <a:cs typeface="Rubik" panose="02000604000000020004" pitchFamily="2" charset="-79"/>
              </a:rPr>
              <a:t>By phone number</a:t>
            </a:r>
          </a:p>
          <a:p>
            <a:pPr marL="285750" indent="-285750">
              <a:buFont typeface="Arial" panose="020B0604020202020204" pitchFamily="34" charset="0"/>
              <a:buChar char="•"/>
            </a:pPr>
            <a:r>
              <a:rPr lang="en-US" sz="3800" dirty="0">
                <a:latin typeface="Rubik" panose="02000604000000020004" pitchFamily="2" charset="-79"/>
                <a:cs typeface="Rubik" panose="02000604000000020004" pitchFamily="2" charset="-79"/>
              </a:rPr>
              <a:t>By email</a:t>
            </a:r>
          </a:p>
          <a:p>
            <a:pPr marL="285750" indent="-285750">
              <a:buFont typeface="Arial" panose="020B0604020202020204" pitchFamily="34" charset="0"/>
              <a:buChar char="•"/>
            </a:pPr>
            <a:r>
              <a:rPr lang="en-US" sz="3800" dirty="0">
                <a:latin typeface="Rubik" panose="02000604000000020004" pitchFamily="2" charset="-79"/>
                <a:cs typeface="Rubik" panose="02000604000000020004" pitchFamily="2" charset="-79"/>
              </a:rPr>
              <a:t>By birthdate</a:t>
            </a:r>
          </a:p>
          <a:p>
            <a:pPr marL="285750" indent="-285750">
              <a:buFont typeface="Arial" panose="020B0604020202020204" pitchFamily="34" charset="0"/>
              <a:buChar char="•"/>
            </a:pPr>
            <a:r>
              <a:rPr lang="en-US" sz="3800" dirty="0">
                <a:latin typeface="Rubik" panose="02000604000000020004" pitchFamily="2" charset="-79"/>
                <a:cs typeface="Rubik" panose="02000604000000020004" pitchFamily="2" charset="-79"/>
              </a:rPr>
              <a:t>By Social Security Number</a:t>
            </a:r>
          </a:p>
          <a:p>
            <a:r>
              <a:rPr lang="en-US" sz="3800" dirty="0">
                <a:latin typeface="Rubik" panose="02000604000000020004" pitchFamily="2" charset="-79"/>
                <a:cs typeface="Rubik" panose="02000604000000020004" pitchFamily="2" charset="-79"/>
              </a:rPr>
              <a:t>The easiest option is by member number or last, first name.</a:t>
            </a:r>
          </a:p>
          <a:p>
            <a:endParaRPr lang="en-US" dirty="0"/>
          </a:p>
        </p:txBody>
      </p:sp>
      <p:pic>
        <p:nvPicPr>
          <p:cNvPr id="12" name="Content Placeholder 11">
            <a:extLst>
              <a:ext uri="{FF2B5EF4-FFF2-40B4-BE49-F238E27FC236}">
                <a16:creationId xmlns:a16="http://schemas.microsoft.com/office/drawing/2014/main" id="{06146189-2DFC-4D7A-9389-A913CCA6A5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0600" y="1543327"/>
            <a:ext cx="7793265" cy="4233219"/>
          </a:xfrm>
        </p:spPr>
      </p:pic>
    </p:spTree>
    <p:extLst>
      <p:ext uri="{BB962C8B-B14F-4D97-AF65-F5344CB8AC3E}">
        <p14:creationId xmlns:p14="http://schemas.microsoft.com/office/powerpoint/2010/main" val="317193438"/>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4E334-3FC8-4AAB-A201-2E5D6CE57B07}"/>
              </a:ext>
            </a:extLst>
          </p:cNvPr>
          <p:cNvSpPr>
            <a:spLocks noGrp="1"/>
          </p:cNvSpPr>
          <p:nvPr>
            <p:ph type="title"/>
          </p:nvPr>
        </p:nvSpPr>
        <p:spPr>
          <a:xfrm>
            <a:off x="5770942" y="201882"/>
            <a:ext cx="5934636" cy="1068313"/>
          </a:xfrm>
        </p:spPr>
        <p:txBody>
          <a:bodyPr>
            <a:normAutofit/>
          </a:bodyPr>
          <a:lstStyle/>
          <a:p>
            <a:pPr algn="ctr"/>
            <a:r>
              <a:rPr lang="en-US" sz="4000" dirty="0">
                <a:latin typeface="Source Serif Pro" panose="02040603050405020204" pitchFamily="18" charset="77"/>
              </a:rPr>
              <a:t>Member Inquiry </a:t>
            </a:r>
          </a:p>
        </p:txBody>
      </p:sp>
      <p:pic>
        <p:nvPicPr>
          <p:cNvPr id="5" name="Picture Placeholder 4">
            <a:extLst>
              <a:ext uri="{FF2B5EF4-FFF2-40B4-BE49-F238E27FC236}">
                <a16:creationId xmlns:a16="http://schemas.microsoft.com/office/drawing/2014/main" id="{92058071-580E-49D6-883A-73B05BBCFA2C}"/>
              </a:ext>
            </a:extLst>
          </p:cNvPr>
          <p:cNvPicPr>
            <a:picLocks noGrp="1" noChangeAspect="1"/>
          </p:cNvPicPr>
          <p:nvPr>
            <p:ph idx="1"/>
          </p:nvPr>
        </p:nvPicPr>
        <p:blipFill>
          <a:blip r:embed="rId2"/>
          <a:stretch>
            <a:fillRect/>
          </a:stretch>
        </p:blipFill>
        <p:spPr>
          <a:xfrm>
            <a:off x="4987637" y="1320285"/>
            <a:ext cx="7022358" cy="3742516"/>
          </a:xfrm>
          <a:prstGeom prst="rect">
            <a:avLst/>
          </a:prstGeom>
        </p:spPr>
      </p:pic>
      <p:sp>
        <p:nvSpPr>
          <p:cNvPr id="4" name="Text Placeholder 3">
            <a:extLst>
              <a:ext uri="{FF2B5EF4-FFF2-40B4-BE49-F238E27FC236}">
                <a16:creationId xmlns:a16="http://schemas.microsoft.com/office/drawing/2014/main" id="{43669A8D-A8C6-4D4A-88BD-2D8B5FD0758C}"/>
              </a:ext>
            </a:extLst>
          </p:cNvPr>
          <p:cNvSpPr>
            <a:spLocks noGrp="1"/>
          </p:cNvSpPr>
          <p:nvPr>
            <p:ph type="body" sz="half" idx="4294967295"/>
          </p:nvPr>
        </p:nvSpPr>
        <p:spPr>
          <a:xfrm>
            <a:off x="122394" y="201882"/>
            <a:ext cx="4631611" cy="5700156"/>
          </a:xfrm>
        </p:spPr>
        <p:txBody>
          <a:bodyPr vert="horz" lIns="91440" tIns="91440" rIns="91440" bIns="91440" rtlCol="0" anchor="t">
            <a:noAutofit/>
          </a:bodyPr>
          <a:lstStyle/>
          <a:p>
            <a:r>
              <a:rPr lang="en-US" sz="1800" dirty="0">
                <a:latin typeface="Rubik" panose="02000604000000020004" pitchFamily="2" charset="-79"/>
                <a:cs typeface="Rubik" panose="02000604000000020004" pitchFamily="2" charset="-79"/>
              </a:rPr>
              <a:t>On this screen the CSR must verify all the information.</a:t>
            </a:r>
          </a:p>
          <a:p>
            <a:pPr marL="285750" indent="-285750">
              <a:buFont typeface="Arial" panose="020B0604020202020204" pitchFamily="34" charset="0"/>
              <a:buChar char="•"/>
            </a:pPr>
            <a:r>
              <a:rPr lang="en-US" sz="1800" dirty="0">
                <a:latin typeface="Rubik" panose="02000604000000020004" pitchFamily="2" charset="-79"/>
                <a:cs typeface="Rubik" panose="02000604000000020004" pitchFamily="2" charset="-79"/>
              </a:rPr>
              <a:t>Ask for member’s name</a:t>
            </a:r>
          </a:p>
          <a:p>
            <a:pPr marL="742950" lvl="1" indent="-285750">
              <a:buFont typeface="Arial" panose="020B0604020202020204" pitchFamily="34" charset="0"/>
              <a:buChar char="•"/>
            </a:pPr>
            <a:r>
              <a:rPr lang="en-US" sz="1800" dirty="0">
                <a:latin typeface="Rubik" panose="02000604000000020004" pitchFamily="2" charset="-79"/>
                <a:cs typeface="Rubik" panose="02000604000000020004" pitchFamily="2" charset="-79"/>
              </a:rPr>
              <a:t>If the name is different from the named member, check the f4 – Dependents</a:t>
            </a:r>
          </a:p>
          <a:p>
            <a:pPr marL="742950" lvl="1" indent="-285750">
              <a:buFont typeface="Arial" panose="020B0604020202020204" pitchFamily="34" charset="0"/>
              <a:buChar char="•"/>
            </a:pPr>
            <a:r>
              <a:rPr lang="en-US" sz="1800" dirty="0">
                <a:latin typeface="Rubik" panose="02000604000000020004" pitchFamily="2" charset="-79"/>
                <a:cs typeface="Rubik" panose="02000604000000020004" pitchFamily="2" charset="-79"/>
              </a:rPr>
              <a:t>Verify the address, all phone numbers and email address</a:t>
            </a:r>
          </a:p>
          <a:p>
            <a:pPr marL="742950" lvl="1" indent="-285750">
              <a:buFont typeface="Arial" panose="020B0604020202020204" pitchFamily="34" charset="0"/>
              <a:buChar char="•"/>
            </a:pPr>
            <a:r>
              <a:rPr lang="en-US" sz="1800" dirty="0">
                <a:latin typeface="Rubik" panose="02000604000000020004" pitchFamily="2" charset="-79"/>
                <a:cs typeface="Rubik" panose="02000604000000020004" pitchFamily="2" charset="-79"/>
              </a:rPr>
              <a:t>Next check the f6-Member’s comment screen for special request, like a secret code a member wanted listed or any conflicts and etc.</a:t>
            </a:r>
          </a:p>
          <a:p>
            <a:pPr marL="742950" lvl="1" indent="-285750">
              <a:buFont typeface="Arial" panose="020B0604020202020204" pitchFamily="34" charset="0"/>
              <a:buChar char="•"/>
            </a:pPr>
            <a:r>
              <a:rPr lang="en-US" sz="1800" dirty="0">
                <a:latin typeface="Rubik" panose="02000604000000020004" pitchFamily="2" charset="-79"/>
                <a:cs typeface="Rubik" panose="02000604000000020004" pitchFamily="2" charset="-79"/>
              </a:rPr>
              <a:t>On this particular Inquiry screen, this membership is cancelled.  Now let’s open a new intake by hitting the f9 function key.</a:t>
            </a:r>
          </a:p>
        </p:txBody>
      </p:sp>
    </p:spTree>
    <p:extLst>
      <p:ext uri="{BB962C8B-B14F-4D97-AF65-F5344CB8AC3E}">
        <p14:creationId xmlns:p14="http://schemas.microsoft.com/office/powerpoint/2010/main" val="1669426563"/>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C9857-F5F5-483B-B3E3-87C5440C8B41}"/>
              </a:ext>
            </a:extLst>
          </p:cNvPr>
          <p:cNvSpPr>
            <a:spLocks noGrp="1"/>
          </p:cNvSpPr>
          <p:nvPr>
            <p:ph type="title"/>
          </p:nvPr>
        </p:nvSpPr>
        <p:spPr>
          <a:xfrm>
            <a:off x="6816436" y="228600"/>
            <a:ext cx="4537364" cy="1101408"/>
          </a:xfrm>
        </p:spPr>
        <p:txBody>
          <a:bodyPr/>
          <a:lstStyle/>
          <a:p>
            <a:pPr algn="ctr"/>
            <a:r>
              <a:rPr lang="en-US" sz="4000" dirty="0">
                <a:latin typeface="Source Serif Pro" panose="02040603050405020204" pitchFamily="18" charset="77"/>
              </a:rPr>
              <a:t>Call Intake Entry</a:t>
            </a:r>
          </a:p>
        </p:txBody>
      </p:sp>
      <p:pic>
        <p:nvPicPr>
          <p:cNvPr id="5" name="Picture Placeholder 4">
            <a:extLst>
              <a:ext uri="{FF2B5EF4-FFF2-40B4-BE49-F238E27FC236}">
                <a16:creationId xmlns:a16="http://schemas.microsoft.com/office/drawing/2014/main" id="{F6AEFC21-349B-41A7-9A23-5069841B6F92}"/>
              </a:ext>
            </a:extLst>
          </p:cNvPr>
          <p:cNvPicPr>
            <a:picLocks noGrp="1" noChangeAspect="1"/>
          </p:cNvPicPr>
          <p:nvPr>
            <p:ph sz="quarter" idx="10"/>
          </p:nvPr>
        </p:nvPicPr>
        <p:blipFill>
          <a:blip r:embed="rId2"/>
          <a:stretch>
            <a:fillRect/>
          </a:stretch>
        </p:blipFill>
        <p:spPr>
          <a:xfrm>
            <a:off x="4332380" y="1330008"/>
            <a:ext cx="7564900" cy="4253180"/>
          </a:xfrm>
          <a:prstGeom prst="rect">
            <a:avLst/>
          </a:prstGeom>
        </p:spPr>
      </p:pic>
      <p:sp>
        <p:nvSpPr>
          <p:cNvPr id="4" name="Text Placeholder 3">
            <a:extLst>
              <a:ext uri="{FF2B5EF4-FFF2-40B4-BE49-F238E27FC236}">
                <a16:creationId xmlns:a16="http://schemas.microsoft.com/office/drawing/2014/main" id="{A33D8D20-5AD9-4480-BA4C-30D64657EEE4}"/>
              </a:ext>
            </a:extLst>
          </p:cNvPr>
          <p:cNvSpPr>
            <a:spLocks noGrp="1"/>
          </p:cNvSpPr>
          <p:nvPr>
            <p:ph type="body" sz="half" idx="4294967295"/>
          </p:nvPr>
        </p:nvSpPr>
        <p:spPr>
          <a:xfrm>
            <a:off x="118752" y="379980"/>
            <a:ext cx="4061361" cy="5902065"/>
          </a:xfrm>
        </p:spPr>
        <p:txBody>
          <a:bodyPr vert="horz" lIns="91440" tIns="91440" rIns="91440" bIns="91440" rtlCol="0" anchor="t">
            <a:noAutofit/>
          </a:bodyPr>
          <a:lstStyle/>
          <a:p>
            <a:r>
              <a:rPr lang="en-US" sz="1800" dirty="0"/>
              <a:t>On this screen you will make the necessary changes so the attorney can contact the member.  </a:t>
            </a:r>
          </a:p>
          <a:p>
            <a:pPr marL="285750" indent="-285750">
              <a:buFont typeface="Arial" panose="020B0604020202020204" pitchFamily="34" charset="0"/>
              <a:buChar char="•"/>
            </a:pPr>
            <a:r>
              <a:rPr lang="en-US" sz="1800" dirty="0"/>
              <a:t>Client:  Use the caller's name in this field, if it is a dependent, use the dependent name.</a:t>
            </a:r>
            <a:endParaRPr lang="en-US" sz="1800" dirty="0">
              <a:cs typeface="Arial"/>
            </a:endParaRPr>
          </a:p>
          <a:p>
            <a:pPr marL="285750" indent="-285750">
              <a:buFont typeface="Arial" panose="020B0604020202020204" pitchFamily="34" charset="0"/>
              <a:buChar char="•"/>
            </a:pPr>
            <a:r>
              <a:rPr lang="en-US" sz="1800" dirty="0"/>
              <a:t>Address </a:t>
            </a:r>
          </a:p>
          <a:p>
            <a:pPr marL="285750" indent="-285750">
              <a:buFont typeface="Arial" panose="020B0604020202020204" pitchFamily="34" charset="0"/>
              <a:buChar char="•"/>
            </a:pPr>
            <a:r>
              <a:rPr lang="en-US" sz="1800" dirty="0"/>
              <a:t>Email address</a:t>
            </a:r>
          </a:p>
          <a:p>
            <a:pPr marL="285750" indent="-285750">
              <a:buFont typeface="Arial" panose="020B0604020202020204" pitchFamily="34" charset="0"/>
              <a:buChar char="•"/>
            </a:pPr>
            <a:r>
              <a:rPr lang="en-US" sz="1800" dirty="0"/>
              <a:t>CB PH:  number member would like to be called back on</a:t>
            </a:r>
          </a:p>
          <a:p>
            <a:pPr marL="285750" indent="-285750">
              <a:buFont typeface="Arial" panose="020B0604020202020204" pitchFamily="34" charset="0"/>
              <a:buChar char="•"/>
            </a:pPr>
            <a:r>
              <a:rPr lang="en-US" sz="1800" dirty="0"/>
              <a:t>Verify all the numbers listed</a:t>
            </a:r>
          </a:p>
          <a:p>
            <a:pPr marL="285750" indent="-285750">
              <a:buFont typeface="Arial" panose="020B0604020202020204" pitchFamily="34" charset="0"/>
              <a:buChar char="•"/>
            </a:pPr>
            <a:r>
              <a:rPr lang="en-US" sz="1800" dirty="0" err="1"/>
              <a:t>LegalMtr</a:t>
            </a:r>
            <a:r>
              <a:rPr lang="en-US" sz="1800" dirty="0"/>
              <a:t>: brief description of legal issue.  If you need more room to add information hit f5 and enter the rest of your notes.</a:t>
            </a:r>
          </a:p>
          <a:p>
            <a:pPr marL="285750" indent="-285750">
              <a:buFont typeface="Arial" panose="020B0604020202020204" pitchFamily="34" charset="0"/>
              <a:buChar char="•"/>
            </a:pPr>
            <a:r>
              <a:rPr lang="en-US" sz="1800" dirty="0"/>
              <a:t>Subject: to enter the area of law hit f7.</a:t>
            </a:r>
          </a:p>
        </p:txBody>
      </p:sp>
    </p:spTree>
    <p:extLst>
      <p:ext uri="{BB962C8B-B14F-4D97-AF65-F5344CB8AC3E}">
        <p14:creationId xmlns:p14="http://schemas.microsoft.com/office/powerpoint/2010/main" val="3455294208"/>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702C5-8428-4196-B99C-B5F9F21F7B1A}"/>
              </a:ext>
            </a:extLst>
          </p:cNvPr>
          <p:cNvSpPr>
            <a:spLocks noGrp="1"/>
          </p:cNvSpPr>
          <p:nvPr>
            <p:ph type="title"/>
          </p:nvPr>
        </p:nvSpPr>
        <p:spPr>
          <a:xfrm>
            <a:off x="365353" y="78319"/>
            <a:ext cx="4456030" cy="651829"/>
          </a:xfrm>
        </p:spPr>
        <p:txBody>
          <a:bodyPr/>
          <a:lstStyle/>
          <a:p>
            <a:pPr algn="ctr"/>
            <a:r>
              <a:rPr lang="en-US" dirty="0"/>
              <a:t>F-5 Comment Screen</a:t>
            </a:r>
          </a:p>
        </p:txBody>
      </p:sp>
      <p:pic>
        <p:nvPicPr>
          <p:cNvPr id="5" name="Picture Placeholder 4">
            <a:extLst>
              <a:ext uri="{FF2B5EF4-FFF2-40B4-BE49-F238E27FC236}">
                <a16:creationId xmlns:a16="http://schemas.microsoft.com/office/drawing/2014/main" id="{F1221FA9-0898-4899-B011-12BAEF303231}"/>
              </a:ext>
            </a:extLst>
          </p:cNvPr>
          <p:cNvPicPr>
            <a:picLocks noGrp="1" noChangeAspect="1"/>
          </p:cNvPicPr>
          <p:nvPr>
            <p:ph sz="quarter" idx="10"/>
          </p:nvPr>
        </p:nvPicPr>
        <p:blipFill>
          <a:blip r:embed="rId2"/>
          <a:stretch>
            <a:fillRect/>
          </a:stretch>
        </p:blipFill>
        <p:spPr>
          <a:xfrm>
            <a:off x="4113362" y="730148"/>
            <a:ext cx="8029584" cy="4514437"/>
          </a:xfrm>
          <a:prstGeom prst="rect">
            <a:avLst/>
          </a:prstGeom>
        </p:spPr>
      </p:pic>
      <p:sp>
        <p:nvSpPr>
          <p:cNvPr id="4" name="Text Placeholder 3">
            <a:extLst>
              <a:ext uri="{FF2B5EF4-FFF2-40B4-BE49-F238E27FC236}">
                <a16:creationId xmlns:a16="http://schemas.microsoft.com/office/drawing/2014/main" id="{9F9760E4-AD71-46B4-93B8-454B9E39D421}"/>
              </a:ext>
            </a:extLst>
          </p:cNvPr>
          <p:cNvSpPr>
            <a:spLocks noGrp="1"/>
          </p:cNvSpPr>
          <p:nvPr>
            <p:ph type="body" sz="half" idx="4294967295"/>
          </p:nvPr>
        </p:nvSpPr>
        <p:spPr>
          <a:xfrm>
            <a:off x="166255" y="1101408"/>
            <a:ext cx="3396343" cy="3901199"/>
          </a:xfrm>
        </p:spPr>
        <p:txBody>
          <a:bodyPr>
            <a:normAutofit/>
          </a:bodyPr>
          <a:lstStyle/>
          <a:p>
            <a:r>
              <a:rPr lang="en-US" sz="1800" dirty="0">
                <a:latin typeface="Rubik" panose="02000604000000020004" pitchFamily="2" charset="-79"/>
                <a:cs typeface="Rubik" panose="02000604000000020004" pitchFamily="2" charset="-79"/>
              </a:rPr>
              <a:t>Once you open the comment screen, hit f-9 to put multiple notes in the intake.  Once you are done entering the notes, hit enter, hit f-3 which will take you to the front of the intake.  Once everything is filled out hit enter, at the bottom it will ask you if you want to enter the intake.  Put ‘Y’ in the field and hit enter.</a:t>
            </a:r>
          </a:p>
          <a:p>
            <a:r>
              <a:rPr lang="en-US" sz="1800" dirty="0">
                <a:latin typeface="Rubik" panose="02000604000000020004" pitchFamily="2" charset="-79"/>
                <a:cs typeface="Rubik" panose="02000604000000020004" pitchFamily="2" charset="-79"/>
              </a:rPr>
              <a:t>You have just entered a new intake.</a:t>
            </a:r>
          </a:p>
          <a:p>
            <a:endParaRPr lang="en-US" sz="1800" dirty="0">
              <a:latin typeface="Rubik" panose="02000604000000020004" pitchFamily="2" charset="-79"/>
              <a:cs typeface="Rubik" panose="02000604000000020004" pitchFamily="2" charset="-79"/>
            </a:endParaRPr>
          </a:p>
        </p:txBody>
      </p:sp>
      <p:pic>
        <p:nvPicPr>
          <p:cNvPr id="7" name="Picture 6">
            <a:extLst>
              <a:ext uri="{FF2B5EF4-FFF2-40B4-BE49-F238E27FC236}">
                <a16:creationId xmlns:a16="http://schemas.microsoft.com/office/drawing/2014/main" id="{37053617-14C3-4023-98D6-F1BC398BBC1A}"/>
              </a:ext>
            </a:extLst>
          </p:cNvPr>
          <p:cNvPicPr>
            <a:picLocks noChangeAspect="1"/>
          </p:cNvPicPr>
          <p:nvPr/>
        </p:nvPicPr>
        <p:blipFill>
          <a:blip r:embed="rId3"/>
          <a:stretch>
            <a:fillRect/>
          </a:stretch>
        </p:blipFill>
        <p:spPr>
          <a:xfrm>
            <a:off x="3962642" y="2459178"/>
            <a:ext cx="7780260" cy="3668489"/>
          </a:xfrm>
          <a:prstGeom prst="rect">
            <a:avLst/>
          </a:prstGeom>
        </p:spPr>
      </p:pic>
    </p:spTree>
    <p:extLst>
      <p:ext uri="{BB962C8B-B14F-4D97-AF65-F5344CB8AC3E}">
        <p14:creationId xmlns:p14="http://schemas.microsoft.com/office/powerpoint/2010/main" val="140961570"/>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6E3D7-6E1D-4710-82E8-54740CAB85EA}"/>
              </a:ext>
            </a:extLst>
          </p:cNvPr>
          <p:cNvSpPr>
            <a:spLocks noGrp="1"/>
          </p:cNvSpPr>
          <p:nvPr>
            <p:ph type="title"/>
          </p:nvPr>
        </p:nvSpPr>
        <p:spPr>
          <a:xfrm>
            <a:off x="248547" y="326218"/>
            <a:ext cx="4766953" cy="1101408"/>
          </a:xfrm>
        </p:spPr>
        <p:txBody>
          <a:bodyPr>
            <a:normAutofit fontScale="90000"/>
          </a:bodyPr>
          <a:lstStyle/>
          <a:p>
            <a:r>
              <a:rPr lang="en-US" dirty="0">
                <a:solidFill>
                  <a:srgbClr val="472D59"/>
                </a:solidFill>
                <a:latin typeface="Source Serif Pro" panose="02040603050405020204" pitchFamily="18" charset="77"/>
              </a:rPr>
              <a:t>Opening an intake that the attorney closed is called a closed/reopen intake</a:t>
            </a:r>
          </a:p>
        </p:txBody>
      </p:sp>
      <p:pic>
        <p:nvPicPr>
          <p:cNvPr id="5" name="Picture Placeholder 4">
            <a:extLst>
              <a:ext uri="{FF2B5EF4-FFF2-40B4-BE49-F238E27FC236}">
                <a16:creationId xmlns:a16="http://schemas.microsoft.com/office/drawing/2014/main" id="{6BCCD657-568D-40D5-AE24-D8E6D281C5C0}"/>
              </a:ext>
            </a:extLst>
          </p:cNvPr>
          <p:cNvPicPr>
            <a:picLocks noGrp="1" noChangeAspect="1"/>
          </p:cNvPicPr>
          <p:nvPr>
            <p:ph sz="quarter" idx="10"/>
          </p:nvPr>
        </p:nvPicPr>
        <p:blipFill>
          <a:blip r:embed="rId2"/>
          <a:stretch>
            <a:fillRect/>
          </a:stretch>
        </p:blipFill>
        <p:spPr>
          <a:xfrm>
            <a:off x="5176363" y="102621"/>
            <a:ext cx="6825631" cy="3837544"/>
          </a:xfrm>
          <a:prstGeom prst="rect">
            <a:avLst/>
          </a:prstGeom>
        </p:spPr>
      </p:pic>
      <p:sp>
        <p:nvSpPr>
          <p:cNvPr id="4" name="Text Placeholder 3">
            <a:extLst>
              <a:ext uri="{FF2B5EF4-FFF2-40B4-BE49-F238E27FC236}">
                <a16:creationId xmlns:a16="http://schemas.microsoft.com/office/drawing/2014/main" id="{CEEE777C-1882-4298-96EB-5ECC876AEE40}"/>
              </a:ext>
            </a:extLst>
          </p:cNvPr>
          <p:cNvSpPr>
            <a:spLocks noGrp="1"/>
          </p:cNvSpPr>
          <p:nvPr>
            <p:ph type="body" sz="half" idx="4294967295"/>
          </p:nvPr>
        </p:nvSpPr>
        <p:spPr>
          <a:xfrm>
            <a:off x="248547" y="1820244"/>
            <a:ext cx="3932238" cy="3811587"/>
          </a:xfrm>
        </p:spPr>
        <p:txBody>
          <a:bodyPr vert="horz" lIns="91440" tIns="91440" rIns="91440" bIns="91440" rtlCol="0" anchor="t">
            <a:normAutofit fontScale="55000" lnSpcReduction="20000"/>
          </a:bodyPr>
          <a:lstStyle/>
          <a:p>
            <a:r>
              <a:rPr lang="en-US" dirty="0">
                <a:latin typeface="Rubik" panose="02000604000000020004" pitchFamily="2" charset="-79"/>
                <a:cs typeface="Rubik" panose="02000604000000020004" pitchFamily="2" charset="-79"/>
              </a:rPr>
              <a:t>From the master menu, in the enter option field type 05 Intake Maintenance for opening a closed/reopen screen.</a:t>
            </a:r>
          </a:p>
          <a:p>
            <a:r>
              <a:rPr lang="en-US" dirty="0">
                <a:latin typeface="Rubik" panose="02000604000000020004" pitchFamily="2" charset="-79"/>
                <a:cs typeface="Rubik" panose="02000604000000020004" pitchFamily="2" charset="-79"/>
              </a:rPr>
              <a:t>Once you have opened this screen, type in the number of the closed intake and arrow down or hit TAB to the next field and hit enter.</a:t>
            </a:r>
          </a:p>
          <a:p>
            <a:r>
              <a:rPr lang="en-US" dirty="0">
                <a:latin typeface="Rubik" panose="02000604000000020004" pitchFamily="2" charset="-79"/>
                <a:cs typeface="Rubik" panose="02000604000000020004" pitchFamily="2" charset="-79"/>
              </a:rPr>
              <a:t>You can also use the 01 screen, type in the membership number, hit enter,  hit shift F5 to see all the intakes the member has opened.  </a:t>
            </a:r>
          </a:p>
          <a:p>
            <a:endParaRPr lang="en-US" dirty="0"/>
          </a:p>
        </p:txBody>
      </p:sp>
      <p:sp>
        <p:nvSpPr>
          <p:cNvPr id="6" name="TextBox 5">
            <a:extLst>
              <a:ext uri="{FF2B5EF4-FFF2-40B4-BE49-F238E27FC236}">
                <a16:creationId xmlns:a16="http://schemas.microsoft.com/office/drawing/2014/main" id="{D8F9BAA1-1E59-436E-95D3-07815D42BB76}"/>
              </a:ext>
            </a:extLst>
          </p:cNvPr>
          <p:cNvSpPr txBox="1"/>
          <p:nvPr/>
        </p:nvSpPr>
        <p:spPr>
          <a:xfrm>
            <a:off x="5300871" y="3843130"/>
            <a:ext cx="5420138" cy="914400"/>
          </a:xfrm>
          <a:prstGeom prst="rect">
            <a:avLst/>
          </a:prstGeom>
          <a:noFill/>
        </p:spPr>
        <p:txBody>
          <a:bodyPr wrap="square" rtlCol="0">
            <a:spAutoFit/>
          </a:bodyPr>
          <a:lstStyle/>
          <a:p>
            <a:endParaRPr lang="en-US" dirty="0"/>
          </a:p>
        </p:txBody>
      </p:sp>
      <p:pic>
        <p:nvPicPr>
          <p:cNvPr id="7" name="Picture 6">
            <a:extLst>
              <a:ext uri="{FF2B5EF4-FFF2-40B4-BE49-F238E27FC236}">
                <a16:creationId xmlns:a16="http://schemas.microsoft.com/office/drawing/2014/main" id="{C2FCA2C9-53FF-445E-8E5F-FF5267A76D15}"/>
              </a:ext>
            </a:extLst>
          </p:cNvPr>
          <p:cNvPicPr>
            <a:picLocks noChangeAspect="1"/>
          </p:cNvPicPr>
          <p:nvPr/>
        </p:nvPicPr>
        <p:blipFill>
          <a:blip r:embed="rId3"/>
          <a:stretch>
            <a:fillRect/>
          </a:stretch>
        </p:blipFill>
        <p:spPr>
          <a:xfrm>
            <a:off x="4945526" y="2993800"/>
            <a:ext cx="6485206" cy="3864200"/>
          </a:xfrm>
          <a:prstGeom prst="rect">
            <a:avLst/>
          </a:prstGeom>
        </p:spPr>
      </p:pic>
    </p:spTree>
    <p:extLst>
      <p:ext uri="{BB962C8B-B14F-4D97-AF65-F5344CB8AC3E}">
        <p14:creationId xmlns:p14="http://schemas.microsoft.com/office/powerpoint/2010/main" val="2827506425"/>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egalShield Corporate Template">
  <a:themeElements>
    <a:clrScheme name="NewLSBrand2">
      <a:dk1>
        <a:srgbClr val="353634"/>
      </a:dk1>
      <a:lt1>
        <a:srgbClr val="FFFFFF"/>
      </a:lt1>
      <a:dk2>
        <a:srgbClr val="363636"/>
      </a:dk2>
      <a:lt2>
        <a:srgbClr val="D7D7D7"/>
      </a:lt2>
      <a:accent1>
        <a:srgbClr val="70468C"/>
      </a:accent1>
      <a:accent2>
        <a:srgbClr val="472C59"/>
      </a:accent2>
      <a:accent3>
        <a:srgbClr val="FFA540"/>
      </a:accent3>
      <a:accent4>
        <a:srgbClr val="FF3800"/>
      </a:accent4>
      <a:accent5>
        <a:srgbClr val="2575B7"/>
      </a:accent5>
      <a:accent6>
        <a:srgbClr val="234C92"/>
      </a:accent6>
      <a:hlink>
        <a:srgbClr val="FF3800"/>
      </a:hlink>
      <a:folHlink>
        <a:srgbClr val="D7D7D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18E6D1ED1B424499DD7BBE80CB3383" ma:contentTypeVersion="6" ma:contentTypeDescription="Create a new document." ma:contentTypeScope="" ma:versionID="cfc8f81b3262a5405379355d59c80388">
  <xsd:schema xmlns:xsd="http://www.w3.org/2001/XMLSchema" xmlns:xs="http://www.w3.org/2001/XMLSchema" xmlns:p="http://schemas.microsoft.com/office/2006/metadata/properties" xmlns:ns2="266d07e7-8708-44ed-80c1-2ac70bfaf697" xmlns:ns3="acd84d74-f8f8-4a06-94b2-92f88a568915" targetNamespace="http://schemas.microsoft.com/office/2006/metadata/properties" ma:root="true" ma:fieldsID="13d18722689d35fcc75c52d4dbb6b9f2" ns2:_="" ns3:_="">
    <xsd:import namespace="266d07e7-8708-44ed-80c1-2ac70bfaf697"/>
    <xsd:import namespace="acd84d74-f8f8-4a06-94b2-92f88a56891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6d07e7-8708-44ed-80c1-2ac70bfaf69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d84d74-f8f8-4a06-94b2-92f88a56891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A99E79-1077-4926-A1D7-49DC842895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6d07e7-8708-44ed-80c1-2ac70bfaf697"/>
    <ds:schemaRef ds:uri="acd84d74-f8f8-4a06-94b2-92f88a5689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33E423-B06C-47B8-9282-0A762C4F2304}">
  <ds:schemaRefs>
    <ds:schemaRef ds:uri="http://purl.org/dc/terms/"/>
    <ds:schemaRef ds:uri="http://schemas.openxmlformats.org/package/2006/metadata/core-properties"/>
    <ds:schemaRef ds:uri="http://purl.org/dc/elements/1.1/"/>
    <ds:schemaRef ds:uri="http://schemas.microsoft.com/office/2006/documentManagement/types"/>
    <ds:schemaRef ds:uri="http://purl.org/dc/dcmitype/"/>
    <ds:schemaRef ds:uri="http://schemas.microsoft.com/office/infopath/2007/PartnerControls"/>
    <ds:schemaRef ds:uri="acd84d74-f8f8-4a06-94b2-92f88a568915"/>
    <ds:schemaRef ds:uri="266d07e7-8708-44ed-80c1-2ac70bfaf697"/>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D5C61C36-4D9D-42A3-A7DF-668B5DBC10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929</TotalTime>
  <Words>698</Words>
  <Application>Microsoft Office PowerPoint</Application>
  <PresentationFormat>Widescreen</PresentationFormat>
  <Paragraphs>61</Paragraphs>
  <Slides>13</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Calibri Light</vt:lpstr>
      <vt:lpstr>Lucida Bright</vt:lpstr>
      <vt:lpstr>Rubik</vt:lpstr>
      <vt:lpstr>Source Serif Pro</vt:lpstr>
      <vt:lpstr>Office Theme</vt:lpstr>
      <vt:lpstr>LegalShield Corporate Template</vt:lpstr>
      <vt:lpstr>PowerPoint Presentation</vt:lpstr>
      <vt:lpstr>How To Open an Intake</vt:lpstr>
      <vt:lpstr>Most used Function Keys</vt:lpstr>
      <vt:lpstr>Provider Attorney Intake Master Menu</vt:lpstr>
      <vt:lpstr>Member Look-up Screen </vt:lpstr>
      <vt:lpstr>Member Inquiry </vt:lpstr>
      <vt:lpstr>Call Intake Entry</vt:lpstr>
      <vt:lpstr>F-5 Comment Screen</vt:lpstr>
      <vt:lpstr>Opening an intake that the attorney closed is called a closed/reopen intake</vt:lpstr>
      <vt:lpstr>Closed/Reopen Intake</vt:lpstr>
      <vt:lpstr>Attorney’s Closed/ Reopen Screen</vt:lpstr>
      <vt:lpstr>Attorney’s New  Intake Screen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 an Intake</dc:title>
  <dc:creator>Paulette Geletko</dc:creator>
  <cp:lastModifiedBy>Summer Maggia</cp:lastModifiedBy>
  <cp:revision>37</cp:revision>
  <dcterms:created xsi:type="dcterms:W3CDTF">2018-05-01T14:24:29Z</dcterms:created>
  <dcterms:modified xsi:type="dcterms:W3CDTF">2018-09-14T21:10:20Z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0x0101004618E6D1ED1B424499DD7BBE80CB3383</vt:lpwstr>
  </property>
</Properties>
</file>