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4" r:id="rId13"/>
    <p:sldId id="266" r:id="rId14"/>
    <p:sldId id="275" r:id="rId15"/>
    <p:sldId id="267" r:id="rId16"/>
    <p:sldId id="276" r:id="rId17"/>
    <p:sldId id="268" r:id="rId18"/>
    <p:sldId id="269" r:id="rId19"/>
    <p:sldId id="270" r:id="rId20"/>
    <p:sldId id="27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7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1" y="1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y Perkins" userId="589473d6-4372-4955-8cc8-a6952608e4df" providerId="ADAL" clId="{19ADC2DC-C03B-45D1-970A-A64D804E6C96}"/>
    <pc:docChg chg="undo custSel modSld">
      <pc:chgData name="Toby Perkins" userId="589473d6-4372-4955-8cc8-a6952608e4df" providerId="ADAL" clId="{19ADC2DC-C03B-45D1-970A-A64D804E6C96}" dt="2018-03-21T21:02:57.846" v="41" actId="6549"/>
      <pc:docMkLst>
        <pc:docMk/>
      </pc:docMkLst>
      <pc:sldChg chg="modSp">
        <pc:chgData name="Toby Perkins" userId="589473d6-4372-4955-8cc8-a6952608e4df" providerId="ADAL" clId="{19ADC2DC-C03B-45D1-970A-A64D804E6C96}" dt="2018-03-21T20:58:34.830" v="31" actId="14100"/>
        <pc:sldMkLst>
          <pc:docMk/>
          <pc:sldMk cId="129773826" sldId="267"/>
        </pc:sldMkLst>
        <pc:spChg chg="mod">
          <ac:chgData name="Toby Perkins" userId="589473d6-4372-4955-8cc8-a6952608e4df" providerId="ADAL" clId="{19ADC2DC-C03B-45D1-970A-A64D804E6C96}" dt="2018-03-21T20:58:34.830" v="31" actId="14100"/>
          <ac:spMkLst>
            <pc:docMk/>
            <pc:sldMk cId="129773826" sldId="267"/>
            <ac:spMk id="6" creationId="{F08DFE5B-5F65-4411-B287-BAC0E979459E}"/>
          </ac:spMkLst>
        </pc:spChg>
      </pc:sldChg>
      <pc:sldChg chg="modSp">
        <pc:chgData name="Toby Perkins" userId="589473d6-4372-4955-8cc8-a6952608e4df" providerId="ADAL" clId="{19ADC2DC-C03B-45D1-970A-A64D804E6C96}" dt="2018-03-21T21:00:14.900" v="33" actId="14100"/>
        <pc:sldMkLst>
          <pc:docMk/>
          <pc:sldMk cId="1496201438" sldId="268"/>
        </pc:sldMkLst>
        <pc:spChg chg="mod">
          <ac:chgData name="Toby Perkins" userId="589473d6-4372-4955-8cc8-a6952608e4df" providerId="ADAL" clId="{19ADC2DC-C03B-45D1-970A-A64D804E6C96}" dt="2018-03-21T21:00:14.900" v="33" actId="14100"/>
          <ac:spMkLst>
            <pc:docMk/>
            <pc:sldMk cId="1496201438" sldId="268"/>
            <ac:spMk id="6" creationId="{BA4D957E-6C5F-404F-AA0A-1EE67EF6020C}"/>
          </ac:spMkLst>
        </pc:spChg>
      </pc:sldChg>
      <pc:sldChg chg="modSp">
        <pc:chgData name="Toby Perkins" userId="589473d6-4372-4955-8cc8-a6952608e4df" providerId="ADAL" clId="{19ADC2DC-C03B-45D1-970A-A64D804E6C96}" dt="2018-03-21T21:02:57.846" v="41" actId="6549"/>
        <pc:sldMkLst>
          <pc:docMk/>
          <pc:sldMk cId="1162517291" sldId="269"/>
        </pc:sldMkLst>
        <pc:spChg chg="mod">
          <ac:chgData name="Toby Perkins" userId="589473d6-4372-4955-8cc8-a6952608e4df" providerId="ADAL" clId="{19ADC2DC-C03B-45D1-970A-A64D804E6C96}" dt="2018-03-21T21:02:57.846" v="41" actId="6549"/>
          <ac:spMkLst>
            <pc:docMk/>
            <pc:sldMk cId="1162517291" sldId="269"/>
            <ac:spMk id="6" creationId="{4AD33521-D8E4-44D6-A5CC-D8DC57269066}"/>
          </ac:spMkLst>
        </pc:spChg>
      </pc:sldChg>
    </pc:docChg>
  </pc:docChgLst>
  <pc:docChgLst>
    <pc:chgData name="Trisha Wainscott" userId="57e353dc-4973-4a1e-9a60-e8f0f9b50e58" providerId="ADAL" clId="{B488A75F-CF4A-4376-A06C-ACFF698A1673}"/>
    <pc:docChg chg="undo custSel addSld modSld sldOrd">
      <pc:chgData name="Trisha Wainscott" userId="57e353dc-4973-4a1e-9a60-e8f0f9b50e58" providerId="ADAL" clId="{B488A75F-CF4A-4376-A06C-ACFF698A1673}" dt="2018-05-07T15:27:33.235" v="185"/>
      <pc:docMkLst>
        <pc:docMk/>
      </pc:docMkLst>
      <pc:sldChg chg="modSp">
        <pc:chgData name="Trisha Wainscott" userId="57e353dc-4973-4a1e-9a60-e8f0f9b50e58" providerId="ADAL" clId="{B488A75F-CF4A-4376-A06C-ACFF698A1673}" dt="2018-05-07T14:54:09.996" v="39" actId="1076"/>
        <pc:sldMkLst>
          <pc:docMk/>
          <pc:sldMk cId="3567365002" sldId="258"/>
        </pc:sldMkLst>
        <pc:spChg chg="mod">
          <ac:chgData name="Trisha Wainscott" userId="57e353dc-4973-4a1e-9a60-e8f0f9b50e58" providerId="ADAL" clId="{B488A75F-CF4A-4376-A06C-ACFF698A1673}" dt="2018-05-07T14:54:09.996" v="39" actId="1076"/>
          <ac:spMkLst>
            <pc:docMk/>
            <pc:sldMk cId="3567365002" sldId="258"/>
            <ac:spMk id="8" creationId="{CF238FE7-2A4B-4350-9195-4811A9C6C7D2}"/>
          </ac:spMkLst>
        </pc:spChg>
      </pc:sldChg>
      <pc:sldChg chg="ord">
        <pc:chgData name="Trisha Wainscott" userId="57e353dc-4973-4a1e-9a60-e8f0f9b50e58" providerId="ADAL" clId="{B488A75F-CF4A-4376-A06C-ACFF698A1673}" dt="2018-05-07T15:25:55.649" v="183"/>
        <pc:sldMkLst>
          <pc:docMk/>
          <pc:sldMk cId="1133091589" sldId="263"/>
        </pc:sldMkLst>
      </pc:sldChg>
      <pc:sldChg chg="modSp">
        <pc:chgData name="Trisha Wainscott" userId="57e353dc-4973-4a1e-9a60-e8f0f9b50e58" providerId="ADAL" clId="{B488A75F-CF4A-4376-A06C-ACFF698A1673}" dt="2018-05-07T14:51:34.800" v="1" actId="27636"/>
        <pc:sldMkLst>
          <pc:docMk/>
          <pc:sldMk cId="1543113082" sldId="264"/>
        </pc:sldMkLst>
        <pc:spChg chg="mod">
          <ac:chgData name="Trisha Wainscott" userId="57e353dc-4973-4a1e-9a60-e8f0f9b50e58" providerId="ADAL" clId="{B488A75F-CF4A-4376-A06C-ACFF698A1673}" dt="2018-05-07T14:51:34.800" v="1" actId="27636"/>
          <ac:spMkLst>
            <pc:docMk/>
            <pc:sldMk cId="1543113082" sldId="264"/>
            <ac:spMk id="6" creationId="{78F4C6CB-651C-47D0-86B1-C14A247F1390}"/>
          </ac:spMkLst>
        </pc:spChg>
      </pc:sldChg>
      <pc:sldChg chg="ord">
        <pc:chgData name="Trisha Wainscott" userId="57e353dc-4973-4a1e-9a60-e8f0f9b50e58" providerId="ADAL" clId="{B488A75F-CF4A-4376-A06C-ACFF698A1673}" dt="2018-05-07T15:25:23.319" v="180"/>
        <pc:sldMkLst>
          <pc:docMk/>
          <pc:sldMk cId="1496201438" sldId="268"/>
        </pc:sldMkLst>
      </pc:sldChg>
      <pc:sldChg chg="addSp delSp modSp add">
        <pc:chgData name="Trisha Wainscott" userId="57e353dc-4973-4a1e-9a60-e8f0f9b50e58" providerId="ADAL" clId="{B488A75F-CF4A-4376-A06C-ACFF698A1673}" dt="2018-05-07T14:55:31.357" v="64" actId="1076"/>
        <pc:sldMkLst>
          <pc:docMk/>
          <pc:sldMk cId="4114642905" sldId="273"/>
        </pc:sldMkLst>
        <pc:spChg chg="add mod">
          <ac:chgData name="Trisha Wainscott" userId="57e353dc-4973-4a1e-9a60-e8f0f9b50e58" providerId="ADAL" clId="{B488A75F-CF4A-4376-A06C-ACFF698A1673}" dt="2018-05-07T14:52:58.262" v="8"/>
          <ac:spMkLst>
            <pc:docMk/>
            <pc:sldMk cId="4114642905" sldId="273"/>
            <ac:spMk id="3" creationId="{73951E45-F515-4827-9EA5-FD8F663DB4F2}"/>
          </ac:spMkLst>
        </pc:spChg>
        <pc:spChg chg="add del mod">
          <ac:chgData name="Trisha Wainscott" userId="57e353dc-4973-4a1e-9a60-e8f0f9b50e58" providerId="ADAL" clId="{B488A75F-CF4A-4376-A06C-ACFF698A1673}" dt="2018-05-07T14:55:31.357" v="64" actId="1076"/>
          <ac:spMkLst>
            <pc:docMk/>
            <pc:sldMk cId="4114642905" sldId="273"/>
            <ac:spMk id="6" creationId="{65F285F9-6BB8-40BC-AB8F-4D636385AF02}"/>
          </ac:spMkLst>
        </pc:spChg>
        <pc:spChg chg="del mod">
          <ac:chgData name="Trisha Wainscott" userId="57e353dc-4973-4a1e-9a60-e8f0f9b50e58" providerId="ADAL" clId="{B488A75F-CF4A-4376-A06C-ACFF698A1673}" dt="2018-05-07T14:52:58.262" v="8"/>
          <ac:spMkLst>
            <pc:docMk/>
            <pc:sldMk cId="4114642905" sldId="273"/>
            <ac:spMk id="8" creationId="{CF238FE7-2A4B-4350-9195-4811A9C6C7D2}"/>
          </ac:spMkLst>
        </pc:spChg>
        <pc:picChg chg="add mod">
          <ac:chgData name="Trisha Wainscott" userId="57e353dc-4973-4a1e-9a60-e8f0f9b50e58" providerId="ADAL" clId="{B488A75F-CF4A-4376-A06C-ACFF698A1673}" dt="2018-05-07T14:53:14.959" v="12" actId="1076"/>
          <ac:picMkLst>
            <pc:docMk/>
            <pc:sldMk cId="4114642905" sldId="273"/>
            <ac:picMk id="2" creationId="{D572BD30-E907-4B9F-A166-3DEC9A499BF8}"/>
          </ac:picMkLst>
        </pc:picChg>
        <pc:picChg chg="del mod">
          <ac:chgData name="Trisha Wainscott" userId="57e353dc-4973-4a1e-9a60-e8f0f9b50e58" providerId="ADAL" clId="{B488A75F-CF4A-4376-A06C-ACFF698A1673}" dt="2018-05-07T14:52:38.023" v="5"/>
          <ac:picMkLst>
            <pc:docMk/>
            <pc:sldMk cId="4114642905" sldId="273"/>
            <ac:picMk id="5" creationId="{ED625899-3A71-4BD5-ACE5-D43F8B3B3AAC}"/>
          </ac:picMkLst>
        </pc:picChg>
      </pc:sldChg>
      <pc:sldChg chg="addSp delSp modSp add">
        <pc:chgData name="Trisha Wainscott" userId="57e353dc-4973-4a1e-9a60-e8f0f9b50e58" providerId="ADAL" clId="{B488A75F-CF4A-4376-A06C-ACFF698A1673}" dt="2018-05-07T15:25:26.036" v="182" actId="20577"/>
        <pc:sldMkLst>
          <pc:docMk/>
          <pc:sldMk cId="2816471645" sldId="274"/>
        </pc:sldMkLst>
        <pc:spChg chg="del">
          <ac:chgData name="Trisha Wainscott" userId="57e353dc-4973-4a1e-9a60-e8f0f9b50e58" providerId="ADAL" clId="{B488A75F-CF4A-4376-A06C-ACFF698A1673}" dt="2018-05-07T14:59:44.474" v="70"/>
          <ac:spMkLst>
            <pc:docMk/>
            <pc:sldMk cId="2816471645" sldId="274"/>
            <ac:spMk id="6" creationId="{A9C1048B-6148-4707-B533-694141890034}"/>
          </ac:spMkLst>
        </pc:spChg>
        <pc:spChg chg="add mod">
          <ac:chgData name="Trisha Wainscott" userId="57e353dc-4973-4a1e-9a60-e8f0f9b50e58" providerId="ADAL" clId="{B488A75F-CF4A-4376-A06C-ACFF698A1673}" dt="2018-05-07T15:25:26.036" v="182" actId="20577"/>
          <ac:spMkLst>
            <pc:docMk/>
            <pc:sldMk cId="2816471645" sldId="274"/>
            <ac:spMk id="7" creationId="{ABD213C0-32C1-4986-98E5-E9609358155F}"/>
          </ac:spMkLst>
        </pc:spChg>
        <pc:picChg chg="add mod">
          <ac:chgData name="Trisha Wainscott" userId="57e353dc-4973-4a1e-9a60-e8f0f9b50e58" providerId="ADAL" clId="{B488A75F-CF4A-4376-A06C-ACFF698A1673}" dt="2018-05-07T14:59:40.260" v="69" actId="1076"/>
          <ac:picMkLst>
            <pc:docMk/>
            <pc:sldMk cId="2816471645" sldId="274"/>
            <ac:picMk id="2" creationId="{88D00E32-DF5F-4099-971E-64F3A6213057}"/>
          </ac:picMkLst>
        </pc:picChg>
        <pc:picChg chg="del mod">
          <ac:chgData name="Trisha Wainscott" userId="57e353dc-4973-4a1e-9a60-e8f0f9b50e58" providerId="ADAL" clId="{B488A75F-CF4A-4376-A06C-ACFF698A1673}" dt="2018-05-07T14:59:09.591" v="67"/>
          <ac:picMkLst>
            <pc:docMk/>
            <pc:sldMk cId="2816471645" sldId="274"/>
            <ac:picMk id="5" creationId="{DDADA5A6-BFDF-467E-9DFE-FB404F892E0F}"/>
          </ac:picMkLst>
        </pc:picChg>
      </pc:sldChg>
      <pc:sldChg chg="add">
        <pc:chgData name="Trisha Wainscott" userId="57e353dc-4973-4a1e-9a60-e8f0f9b50e58" providerId="ADAL" clId="{B488A75F-CF4A-4376-A06C-ACFF698A1673}" dt="2018-05-07T15:27:09.506" v="184"/>
        <pc:sldMkLst>
          <pc:docMk/>
          <pc:sldMk cId="135665705" sldId="275"/>
        </pc:sldMkLst>
      </pc:sldChg>
      <pc:sldChg chg="add">
        <pc:chgData name="Trisha Wainscott" userId="57e353dc-4973-4a1e-9a60-e8f0f9b50e58" providerId="ADAL" clId="{B488A75F-CF4A-4376-A06C-ACFF698A1673}" dt="2018-05-07T15:27:33.235" v="185"/>
        <pc:sldMkLst>
          <pc:docMk/>
          <pc:sldMk cId="127755504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FD3D-AE7C-4759-B309-74234B5D9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51CEB-A974-4882-BBBD-6EF4E9EF1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C999C-1273-43C0-B37C-1CCD64ABB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7772-022C-4E3B-BE99-625AB0814F37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56A55-5B0D-4972-A563-40D3F2AD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A7223-50AF-455F-B0CB-011DBA00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BDC9-F42F-4328-8262-1C2B7C22E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37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D6C07-55EB-40F5-A41C-042C35DD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4EB35-BCD7-4BB3-8D60-C50950D46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1C7EC-BC5F-468E-8B0B-C282EDBB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7772-022C-4E3B-BE99-625AB0814F37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0CF9E-E1B2-4FF8-9630-65C306B4D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E9053-F711-4B3F-BD5B-47F4C272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BDC9-F42F-4328-8262-1C2B7C22E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8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E70B98-7E18-4EC7-AE62-916526C234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06CA4-12EA-45E5-805A-6B0F698CF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22E1-DF43-4251-B4CD-74929BFB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7772-022C-4E3B-BE99-625AB0814F37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D8D12-DF94-447C-849E-7A56FD70B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0109B-D751-4618-AD12-4B2AFA89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BDC9-F42F-4328-8262-1C2B7C22E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620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0699C-9807-463B-BC03-530FF727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CE344-F412-4CC0-9193-0363B2892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0D19B-83AE-4040-BDE4-03807A327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7772-022C-4E3B-BE99-625AB0814F37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7A79C-2EB4-43E7-BC14-64A9AC5B3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EA18F-EBD0-4A6F-9B3C-58729060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BDC9-F42F-4328-8262-1C2B7C22E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6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BF870-E55E-4C19-850B-6256DB72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92819-BF5B-470A-ABFA-46AB4905A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F9732-9EB7-428C-9410-A8482CC59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7772-022C-4E3B-BE99-625AB0814F37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E6BE9-1DA0-4BAF-91DC-D7090711B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6730-0723-467C-9DA6-1D9A37C4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BDC9-F42F-4328-8262-1C2B7C22E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246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C0E7C-750E-4508-BC13-B33D57E1A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38701-8BFA-46E0-BB44-295C35AF1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4B51B-75DF-4DF0-884D-254409110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67EA2-F18E-4B00-9B03-7CA1A8FC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7772-022C-4E3B-BE99-625AB0814F37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84989-E2B8-4098-94F0-292E7CDC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5CEF9-348C-44BB-85E8-0FF95427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BDC9-F42F-4328-8262-1C2B7C22E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74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1D00-F2B6-4D99-B60B-49A6A8A6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C3E5F-B9A2-4891-BD55-FF3BB37EE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480CE-39DA-465D-A422-89CF48F8E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A9687-A12D-49FE-B6ED-8D96FB11F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685191-9AC9-46CA-8C37-0D7C83AEE4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11BF9-CEDD-4EC4-8C99-8EC3EDC68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7772-022C-4E3B-BE99-625AB0814F37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7CC16-CF3A-47FE-A857-13D15DE2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3F8FFC-3082-45F1-BBDC-8DED1548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BDC9-F42F-4328-8262-1C2B7C22E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7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4466-2ADC-4991-8047-9CF2F449C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5B92F-A48C-4153-91DB-951453400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7772-022C-4E3B-BE99-625AB0814F37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FD791-E5D3-48A3-B365-D40210CB4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51CEC-F3A6-4DCA-8259-0C23E5E6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BDC9-F42F-4328-8262-1C2B7C22E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5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587E21-69C4-4348-AF6D-44242336B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7772-022C-4E3B-BE99-625AB0814F37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87D1E1-4F3A-4349-8EC1-A955B4964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4E51D-47D0-497D-BB05-4958EB25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BDC9-F42F-4328-8262-1C2B7C22E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6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C853-35EA-49A1-AD3E-70EDD2C5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0F62-2EFF-4ECC-94D6-A4213097F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5D253-9717-4878-B02A-46A9FC6B8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B7CEE-E54E-4050-B8D0-B12AA85F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7772-022C-4E3B-BE99-625AB0814F37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B0BB2-3ED3-44EF-9268-FF6711BC8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B9C9B-DEC8-41E4-8E70-FBD13440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BDC9-F42F-4328-8262-1C2B7C22E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05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3F8EC-A743-455A-96E3-489A985D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12E4FF-2E39-4A2D-9CA5-D447C200B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90EAD-FF36-4B02-8989-5C7FCC14D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430C8-CC2D-4BBC-8A2E-514F94E2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7772-022C-4E3B-BE99-625AB0814F37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2EFF0-335F-40F7-BC8D-204C1644D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EF222-EFDB-4291-AE9A-6E805680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BDC9-F42F-4328-8262-1C2B7C22E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3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487F9-CD04-4F85-B094-40551EFD1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2F7EB-8DEA-43FC-BC03-EBF4C6B31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DE675-C794-4591-A647-6357D6D2E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B7772-022C-4E3B-BE99-625AB0814F37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59400-AC3A-4FA5-B560-E3F117C1C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EF77E-37A4-4C89-81B8-C22177EE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ABDC9-F42F-4328-8262-1C2B7C22E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4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4BEF7-E5B9-4039-8C20-8975783E78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2B68E-65C4-4203-A8A4-999B879E1E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520D0003-0DF3-4B82-A065-E7FD26A18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49" y="0"/>
            <a:ext cx="9602301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39E65DDF-99A9-4C4A-9526-E40A56B41919}"/>
              </a:ext>
            </a:extLst>
          </p:cNvPr>
          <p:cNvSpPr txBox="1">
            <a:spLocks/>
          </p:cNvSpPr>
          <p:nvPr/>
        </p:nvSpPr>
        <p:spPr>
          <a:xfrm>
            <a:off x="1294849" y="5422392"/>
            <a:ext cx="9602301" cy="1435608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MCM - From left to right:  Michael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Savula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(SC). Mark McDonald (CA);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Melony Davis-Knab (LA);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Rwanda &amp; Lewis 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Wynder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(GA); Todd Allen (MS); and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Marty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Gilano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(NY)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413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1F64-7B5D-4503-9B45-AFB357AB69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E6441-06F1-4FB3-8072-A0D6F5A01D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with collar shirt&#10;&#10;Description generated with high confidence">
            <a:extLst>
              <a:ext uri="{FF2B5EF4-FFF2-40B4-BE49-F238E27FC236}">
                <a16:creationId xmlns:a16="http://schemas.microsoft.com/office/drawing/2014/main" id="{FC21485F-93F7-4EAB-9C72-B0BE90EA6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608" y="0"/>
            <a:ext cx="4898783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78F4C6CB-651C-47D0-86B1-C14A247F1390}"/>
              </a:ext>
            </a:extLst>
          </p:cNvPr>
          <p:cNvSpPr txBox="1">
            <a:spLocks/>
          </p:cNvSpPr>
          <p:nvPr/>
        </p:nvSpPr>
        <p:spPr>
          <a:xfrm>
            <a:off x="1618488" y="5431536"/>
            <a:ext cx="8965692" cy="1482024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Administrator of the Year</a:t>
            </a:r>
          </a:p>
          <a:p>
            <a:r>
              <a:rPr lang="en-US" sz="26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Helene Adams</a:t>
            </a:r>
          </a:p>
          <a:p>
            <a:r>
              <a:rPr lang="en-US" sz="260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Mattleman, Weinroth &amp; Miller, P.C.</a:t>
            </a:r>
          </a:p>
          <a:p>
            <a:r>
              <a:rPr lang="en-US" sz="260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DE/NJ </a:t>
            </a:r>
          </a:p>
        </p:txBody>
      </p:sp>
    </p:spTree>
    <p:extLst>
      <p:ext uri="{BB962C8B-B14F-4D97-AF65-F5344CB8AC3E}">
        <p14:creationId xmlns:p14="http://schemas.microsoft.com/office/powerpoint/2010/main" val="1543113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and tie&#10;&#10;Description generated with very high confidence">
            <a:extLst>
              <a:ext uri="{FF2B5EF4-FFF2-40B4-BE49-F238E27FC236}">
                <a16:creationId xmlns:a16="http://schemas.microsoft.com/office/drawing/2014/main" id="{DDADA5A6-BFDF-467E-9DFE-FB404F89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15" y="0"/>
            <a:ext cx="4898169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A9C1048B-6148-4707-B533-694141890034}"/>
              </a:ext>
            </a:extLst>
          </p:cNvPr>
          <p:cNvSpPr txBox="1">
            <a:spLocks/>
          </p:cNvSpPr>
          <p:nvPr/>
        </p:nvSpPr>
        <p:spPr>
          <a:xfrm>
            <a:off x="1440180" y="5111496"/>
            <a:ext cx="9144000" cy="1802064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</a:p>
          <a:p>
            <a:r>
              <a: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Supervising Attorney of the Year</a:t>
            </a:r>
          </a:p>
          <a:p>
            <a:r>
              <a: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Michael Stern </a:t>
            </a:r>
          </a:p>
          <a:p>
            <a:r>
              <a:rPr lang="en-US" sz="51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Glantzlaw</a:t>
            </a:r>
          </a:p>
          <a:p>
            <a:r>
              <a:rPr lang="en-US" sz="51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FLS </a:t>
            </a:r>
          </a:p>
        </p:txBody>
      </p:sp>
    </p:spTree>
    <p:extLst>
      <p:ext uri="{BB962C8B-B14F-4D97-AF65-F5344CB8AC3E}">
        <p14:creationId xmlns:p14="http://schemas.microsoft.com/office/powerpoint/2010/main" val="3542433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D00E32-DF5F-4099-971E-64F3A6213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055" y="0"/>
            <a:ext cx="3524250" cy="639127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BD213C0-32C1-4986-98E5-E9609358155F}"/>
              </a:ext>
            </a:extLst>
          </p:cNvPr>
          <p:cNvSpPr txBox="1">
            <a:spLocks/>
          </p:cNvSpPr>
          <p:nvPr/>
        </p:nvSpPr>
        <p:spPr>
          <a:xfrm>
            <a:off x="1289304" y="5531424"/>
            <a:ext cx="9203436" cy="1326576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</a:p>
          <a:p>
            <a:r>
              <a: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 Attorney of the Year </a:t>
            </a:r>
          </a:p>
          <a:p>
            <a:r>
              <a: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Larry Mancuso </a:t>
            </a:r>
          </a:p>
          <a:p>
            <a:r>
              <a:rPr lang="en-US" sz="51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DSK Law </a:t>
            </a:r>
          </a:p>
          <a:p>
            <a:r>
              <a:rPr lang="en-US" sz="51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FLS </a:t>
            </a:r>
          </a:p>
        </p:txBody>
      </p:sp>
    </p:spTree>
    <p:extLst>
      <p:ext uri="{BB962C8B-B14F-4D97-AF65-F5344CB8AC3E}">
        <p14:creationId xmlns:p14="http://schemas.microsoft.com/office/powerpoint/2010/main" val="2816471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A7F527E8-56DE-47E1-A22F-5023F6B40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98" y="0"/>
            <a:ext cx="4897803" cy="6858000"/>
          </a:xfrm>
          <a:prstGeom prst="rect">
            <a:avLst/>
          </a:prstGeom>
        </p:spPr>
      </p:pic>
      <p:pic>
        <p:nvPicPr>
          <p:cNvPr id="7" name="Picture 6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235C2256-95DB-4717-84F7-9395D243B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4" y="0"/>
            <a:ext cx="4898571" cy="6858000"/>
          </a:xfrm>
          <a:prstGeom prst="rect">
            <a:avLst/>
          </a:prstGeom>
        </p:spPr>
      </p:pic>
      <p:pic>
        <p:nvPicPr>
          <p:cNvPr id="9" name="Picture 8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0525C932-6FC9-4634-B5AD-30A1EB41C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23" y="0"/>
            <a:ext cx="4898953" cy="6858000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B3BAD0BE-8010-4AAC-AEA6-966CF3A99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98" y="0"/>
            <a:ext cx="4897803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B46CBC95-B87C-401A-9080-3701FA29EB08}"/>
              </a:ext>
            </a:extLst>
          </p:cNvPr>
          <p:cNvSpPr txBox="1">
            <a:spLocks/>
          </p:cNvSpPr>
          <p:nvPr/>
        </p:nvSpPr>
        <p:spPr>
          <a:xfrm>
            <a:off x="1609344" y="5349875"/>
            <a:ext cx="8974836" cy="1563684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Supervising Attorney of the Year</a:t>
            </a: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Michael Stern </a:t>
            </a:r>
          </a:p>
          <a:p>
            <a:r>
              <a:rPr lang="en-US" sz="26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Glantzlaw</a:t>
            </a:r>
          </a:p>
          <a:p>
            <a:r>
              <a:rPr lang="en-US" sz="26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FLS </a:t>
            </a:r>
          </a:p>
        </p:txBody>
      </p:sp>
    </p:spTree>
    <p:extLst>
      <p:ext uri="{BB962C8B-B14F-4D97-AF65-F5344CB8AC3E}">
        <p14:creationId xmlns:p14="http://schemas.microsoft.com/office/powerpoint/2010/main" val="3082420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16CFD3A2-4673-4657-A121-59FEAF04B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83" y="0"/>
            <a:ext cx="4898571" cy="68580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DE4EC3FC-D251-4636-8D80-AD31EC1C1C2F}"/>
              </a:ext>
            </a:extLst>
          </p:cNvPr>
          <p:cNvSpPr txBox="1">
            <a:spLocks/>
          </p:cNvSpPr>
          <p:nvPr/>
        </p:nvSpPr>
        <p:spPr>
          <a:xfrm>
            <a:off x="1608582" y="5208608"/>
            <a:ext cx="8974836" cy="175125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Maker Award 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 Jeff Shorter and Ryan Smart 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Smart Schofield Shorter P.C 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Utah/Wyoming </a:t>
            </a:r>
          </a:p>
        </p:txBody>
      </p:sp>
    </p:spTree>
    <p:extLst>
      <p:ext uri="{BB962C8B-B14F-4D97-AF65-F5344CB8AC3E}">
        <p14:creationId xmlns:p14="http://schemas.microsoft.com/office/powerpoint/2010/main" val="135665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C21B0C3B-896B-478B-9F18-8B671EF47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4" y="0"/>
            <a:ext cx="4898571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F08DFE5B-5F65-4411-B287-BAC0E979459E}"/>
              </a:ext>
            </a:extLst>
          </p:cNvPr>
          <p:cNvSpPr txBox="1">
            <a:spLocks/>
          </p:cNvSpPr>
          <p:nvPr/>
        </p:nvSpPr>
        <p:spPr>
          <a:xfrm>
            <a:off x="3646713" y="5604576"/>
            <a:ext cx="4898572" cy="1253424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</a:p>
          <a:p>
            <a:pPr>
              <a:lnSpc>
                <a:spcPct val="12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Maker Award </a:t>
            </a:r>
          </a:p>
          <a:p>
            <a:pPr>
              <a:lnSpc>
                <a:spcPct val="120000"/>
              </a:lnSpc>
            </a:pPr>
            <a:r>
              <a:rPr lang="en-US" sz="80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Brian Ross</a:t>
            </a:r>
          </a:p>
          <a:p>
            <a:pPr>
              <a:lnSpc>
                <a:spcPct val="120000"/>
              </a:lnSpc>
            </a:pPr>
            <a:r>
              <a:rPr lang="en-US" sz="80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Ross &amp; Matthews, P.C.</a:t>
            </a:r>
          </a:p>
          <a:p>
            <a:pPr>
              <a:lnSpc>
                <a:spcPct val="120000"/>
              </a:lnSpc>
            </a:pPr>
            <a:r>
              <a:rPr lang="en-US" sz="80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129773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a picture&#10;&#10;Description generated with high confidence">
            <a:extLst>
              <a:ext uri="{FF2B5EF4-FFF2-40B4-BE49-F238E27FC236}">
                <a16:creationId xmlns:a16="http://schemas.microsoft.com/office/drawing/2014/main" id="{3A483D84-C02B-44D4-B895-C84C3C81D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53" y="0"/>
            <a:ext cx="4898094" cy="68580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FDA873B3-C263-4F1C-B3A2-5A6C5BB92A94}"/>
              </a:ext>
            </a:extLst>
          </p:cNvPr>
          <p:cNvSpPr txBox="1">
            <a:spLocks/>
          </p:cNvSpPr>
          <p:nvPr/>
        </p:nvSpPr>
        <p:spPr>
          <a:xfrm>
            <a:off x="1608582" y="5497974"/>
            <a:ext cx="8974836" cy="1360025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 Service Award</a:t>
            </a: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Marianna Fenton Hibbard</a:t>
            </a:r>
          </a:p>
          <a:p>
            <a:r>
              <a:rPr lang="en-US" sz="26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Robinson, </a:t>
            </a:r>
            <a:r>
              <a:rPr lang="en-US" sz="2600" b="1" dirty="0" err="1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Kriger</a:t>
            </a:r>
            <a:r>
              <a:rPr lang="en-US" sz="26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 &amp; McCallum </a:t>
            </a:r>
          </a:p>
          <a:p>
            <a:r>
              <a:rPr lang="en-US" sz="26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127755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18135DCF-B47A-483F-9AA1-C2C89CAE1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23" y="0"/>
            <a:ext cx="4898953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BA4D957E-6C5F-404F-AA0A-1EE67EF6020C}"/>
              </a:ext>
            </a:extLst>
          </p:cNvPr>
          <p:cNvSpPr txBox="1">
            <a:spLocks/>
          </p:cNvSpPr>
          <p:nvPr/>
        </p:nvSpPr>
        <p:spPr>
          <a:xfrm>
            <a:off x="3646522" y="5257800"/>
            <a:ext cx="4898953" cy="16002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 Service Award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Kristy Travis &amp; Vicki Staples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Dempsey Roberts &amp; Smith Ltd.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Nevada</a:t>
            </a:r>
          </a:p>
        </p:txBody>
      </p:sp>
    </p:spTree>
    <p:extLst>
      <p:ext uri="{BB962C8B-B14F-4D97-AF65-F5344CB8AC3E}">
        <p14:creationId xmlns:p14="http://schemas.microsoft.com/office/powerpoint/2010/main" val="1496201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1F64-7B5D-4503-9B45-AFB357AB69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E6441-06F1-4FB3-8072-A0D6F5A01D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0BE7C16E-D53A-492C-8C6B-47B71E2A6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88" y="0"/>
            <a:ext cx="4898024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4AD33521-D8E4-44D6-A5CC-D8DC57269066}"/>
              </a:ext>
            </a:extLst>
          </p:cNvPr>
          <p:cNvSpPr txBox="1">
            <a:spLocks/>
          </p:cNvSpPr>
          <p:nvPr/>
        </p:nvSpPr>
        <p:spPr>
          <a:xfrm>
            <a:off x="3646986" y="5257800"/>
            <a:ext cx="4898025" cy="16002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Choice Award </a:t>
            </a:r>
          </a:p>
          <a:p>
            <a:pPr>
              <a:lnSpc>
                <a:spcPct val="100000"/>
              </a:lnSpc>
            </a:pP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Studdard &amp; Ron Jones </a:t>
            </a:r>
          </a:p>
          <a:p>
            <a:pPr>
              <a:lnSpc>
                <a:spcPct val="100000"/>
              </a:lnSpc>
            </a:pPr>
            <a:r>
              <a:rPr lang="en-US" sz="21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Davis Miles McGuire Gardner, PLLC</a:t>
            </a:r>
          </a:p>
          <a:p>
            <a:pPr>
              <a:lnSpc>
                <a:spcPct val="100000"/>
              </a:lnSpc>
            </a:pPr>
            <a:r>
              <a:rPr lang="en-US" sz="21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Arizona / New Mexico</a:t>
            </a:r>
          </a:p>
        </p:txBody>
      </p:sp>
    </p:spTree>
    <p:extLst>
      <p:ext uri="{BB962C8B-B14F-4D97-AF65-F5344CB8AC3E}">
        <p14:creationId xmlns:p14="http://schemas.microsoft.com/office/powerpoint/2010/main" val="1162517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ns face&#10;&#10;Description generated with high confidence">
            <a:extLst>
              <a:ext uri="{FF2B5EF4-FFF2-40B4-BE49-F238E27FC236}">
                <a16:creationId xmlns:a16="http://schemas.microsoft.com/office/drawing/2014/main" id="{502E5C80-A73B-4577-9FDE-07936DC3B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23" y="0"/>
            <a:ext cx="4898354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FD1A8495-9C9B-4614-BAD3-AF8511D44EEE}"/>
              </a:ext>
            </a:extLst>
          </p:cNvPr>
          <p:cNvSpPr txBox="1">
            <a:spLocks/>
          </p:cNvSpPr>
          <p:nvPr/>
        </p:nvSpPr>
        <p:spPr>
          <a:xfrm>
            <a:off x="1819656" y="5257800"/>
            <a:ext cx="9038844" cy="16002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of Excellence 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Watermeier 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Morrow, Poppe, Watermeier &amp; Lonowski, P.C.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Nebraska</a:t>
            </a:r>
          </a:p>
        </p:txBody>
      </p:sp>
    </p:spTree>
    <p:extLst>
      <p:ext uri="{BB962C8B-B14F-4D97-AF65-F5344CB8AC3E}">
        <p14:creationId xmlns:p14="http://schemas.microsoft.com/office/powerpoint/2010/main" val="3541422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01BE-A164-41DA-A57E-E4E40F1981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10F71-231C-41DD-B6A9-B71844B34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CA964C8F-8420-4ACF-A282-0D535102F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24" y="0"/>
            <a:ext cx="9601552" cy="6858001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5D5DF057-1C17-4A90-8CAC-8F09ED8E2277}"/>
              </a:ext>
            </a:extLst>
          </p:cNvPr>
          <p:cNvSpPr txBox="1">
            <a:spLocks/>
          </p:cNvSpPr>
          <p:nvPr/>
        </p:nvSpPr>
        <p:spPr>
          <a:xfrm>
            <a:off x="1295224" y="5257800"/>
            <a:ext cx="9601551" cy="1646238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MCM - From left to right:  Marty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Gilano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(NY); Lewis &amp; Rwanda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Wynder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(GA); Melony Davis-Knab (LA); Todd Allen (MS); Mark McDonald (CA); and Michael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Savula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(SC).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80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1A2D4E-80CD-4A3A-ABCC-2AD436E90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4" y="0"/>
            <a:ext cx="4898571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94CB022D-AFC9-479F-8E5F-FA7D52830FB9}"/>
              </a:ext>
            </a:extLst>
          </p:cNvPr>
          <p:cNvSpPr txBox="1">
            <a:spLocks/>
          </p:cNvSpPr>
          <p:nvPr/>
        </p:nvSpPr>
        <p:spPr>
          <a:xfrm>
            <a:off x="1607820" y="5650992"/>
            <a:ext cx="8976360" cy="1207008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of Excellence </a:t>
            </a:r>
          </a:p>
          <a:p>
            <a:r>
              <a: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Lisle</a:t>
            </a:r>
          </a:p>
          <a:p>
            <a:r>
              <a: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Lisle Rutledge, P.A.</a:t>
            </a:r>
          </a:p>
          <a:p>
            <a:r>
              <a: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</a:t>
            </a:r>
          </a:p>
        </p:txBody>
      </p:sp>
    </p:spTree>
    <p:extLst>
      <p:ext uri="{BB962C8B-B14F-4D97-AF65-F5344CB8AC3E}">
        <p14:creationId xmlns:p14="http://schemas.microsoft.com/office/powerpoint/2010/main" val="1623591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and tie&#10;&#10;Description generated with high confidence">
            <a:extLst>
              <a:ext uri="{FF2B5EF4-FFF2-40B4-BE49-F238E27FC236}">
                <a16:creationId xmlns:a16="http://schemas.microsoft.com/office/drawing/2014/main" id="{FE97B999-232C-49F5-A6CD-F7E1BFD41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10" y="0"/>
            <a:ext cx="4898979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EECD6906-9231-43DB-B46F-7DFF5D348BC4}"/>
              </a:ext>
            </a:extLst>
          </p:cNvPr>
          <p:cNvSpPr txBox="1">
            <a:spLocks/>
          </p:cNvSpPr>
          <p:nvPr/>
        </p:nvSpPr>
        <p:spPr>
          <a:xfrm>
            <a:off x="1607820" y="5650992"/>
            <a:ext cx="8976360" cy="1207008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Choice Award</a:t>
            </a:r>
          </a:p>
          <a:p>
            <a:r>
              <a: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Shrewsberry</a:t>
            </a:r>
          </a:p>
          <a:p>
            <a:r>
              <a: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Caldwell &amp; Riffee</a:t>
            </a:r>
          </a:p>
          <a:p>
            <a:r>
              <a: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</a:t>
            </a:r>
          </a:p>
        </p:txBody>
      </p:sp>
    </p:spTree>
    <p:extLst>
      <p:ext uri="{BB962C8B-B14F-4D97-AF65-F5344CB8AC3E}">
        <p14:creationId xmlns:p14="http://schemas.microsoft.com/office/powerpoint/2010/main" val="964711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ED625899-3A71-4BD5-ACE5-D43F8B3B3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88" y="0"/>
            <a:ext cx="4898024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CF238FE7-2A4B-4350-9195-4811A9C6C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320" y="5175504"/>
            <a:ext cx="9175242" cy="1682496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 </a:t>
            </a: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 </a:t>
            </a: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br>
              <a:rPr lang="en-US" sz="22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br>
              <a:rPr lang="en-US" sz="22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br>
              <a:rPr lang="en-US" sz="22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r>
              <a:rPr lang="en-US" sz="22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Individual Member Choice Award                                                      </a:t>
            </a:r>
            <a:r>
              <a:rPr lang="en-US" sz="2200" b="1" dirty="0">
                <a:solidFill>
                  <a:prstClr val="white"/>
                </a:solidFill>
                <a:latin typeface="Arial" panose="020B0604020202020204"/>
              </a:rPr>
              <a:t>Dominique Church</a:t>
            </a:r>
            <a:br>
              <a:rPr lang="en-US" sz="2200" b="1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US" sz="2200" b="1" dirty="0">
                <a:solidFill>
                  <a:prstClr val="white"/>
                </a:solidFill>
                <a:latin typeface="Arial" panose="020B0604020202020204"/>
              </a:rPr>
              <a:t>Mattleman, Weinroth &amp; Miller, P.C.</a:t>
            </a:r>
            <a:br>
              <a:rPr lang="en-US" sz="2200" b="1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US" sz="2200" b="1" dirty="0">
                <a:solidFill>
                  <a:prstClr val="white"/>
                </a:solidFill>
                <a:latin typeface="Arial" panose="020B0604020202020204"/>
              </a:rPr>
              <a:t>DE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65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72BD30-E907-4B9F-A166-3DEC9A499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256" y="0"/>
            <a:ext cx="5153025" cy="56959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951E45-F515-4827-9EA5-FD8F663DB4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65F285F9-6BB8-40BC-AB8F-4D636385AF02}"/>
              </a:ext>
            </a:extLst>
          </p:cNvPr>
          <p:cNvSpPr txBox="1">
            <a:spLocks/>
          </p:cNvSpPr>
          <p:nvPr/>
        </p:nvSpPr>
        <p:spPr>
          <a:xfrm>
            <a:off x="1508379" y="5586984"/>
            <a:ext cx="9175242" cy="1271016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 </a:t>
            </a: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b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/>
              </a:rPr>
              <a:t>Individual Member Choice Award</a:t>
            </a:r>
            <a:br>
              <a:rPr lang="en-US" sz="80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</a:br>
            <a:r>
              <a:rPr lang="en-US" sz="8000" b="1" dirty="0">
                <a:solidFill>
                  <a:prstClr val="white"/>
                </a:solidFill>
                <a:latin typeface="Arial" panose="020B0604020202020204"/>
                <a:ea typeface="+mn-ea"/>
                <a:cs typeface="+mn-cs"/>
              </a:rPr>
              <a:t>Michelle Bell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0" b="1" dirty="0">
                <a:solidFill>
                  <a:prstClr val="white"/>
                </a:solidFill>
                <a:latin typeface="Arial" panose="020B0604020202020204"/>
                <a:ea typeface="+mn-ea"/>
                <a:cs typeface="+mn-cs"/>
              </a:rPr>
              <a:t>DSK Law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0" b="1" dirty="0">
                <a:solidFill>
                  <a:prstClr val="white"/>
                </a:solidFill>
                <a:latin typeface="Arial" panose="020B0604020202020204"/>
                <a:ea typeface="+mn-ea"/>
                <a:cs typeface="+mn-cs"/>
              </a:rPr>
              <a:t>FLN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b="1" dirty="0">
              <a:solidFill>
                <a:prstClr val="white"/>
              </a:solidFill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642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450262BC-C530-45EA-AE7F-196655526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20" y="0"/>
            <a:ext cx="489816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EE395C2D-DCD9-4E97-BA8A-1C258C8D039C}"/>
              </a:ext>
            </a:extLst>
          </p:cNvPr>
          <p:cNvSpPr txBox="1">
            <a:spLocks/>
          </p:cNvSpPr>
          <p:nvPr/>
        </p:nvSpPr>
        <p:spPr>
          <a:xfrm>
            <a:off x="1524000" y="5349875"/>
            <a:ext cx="9144000" cy="1508125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Member Choice Award                                             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Julie Kang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Deming, Parker, Hoffman, Campbell &amp; Daly, LLC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 </a:t>
            </a:r>
          </a:p>
        </p:txBody>
      </p:sp>
    </p:spTree>
    <p:extLst>
      <p:ext uri="{BB962C8B-B14F-4D97-AF65-F5344CB8AC3E}">
        <p14:creationId xmlns:p14="http://schemas.microsoft.com/office/powerpoint/2010/main" val="1726775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149AD24B-5368-450D-A281-C6FFBEA5A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14" y="0"/>
            <a:ext cx="4898371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F9C4C9E0-5347-4C0F-B796-C63F69252D30}"/>
              </a:ext>
            </a:extLst>
          </p:cNvPr>
          <p:cNvSpPr txBox="1">
            <a:spLocks/>
          </p:cNvSpPr>
          <p:nvPr/>
        </p:nvSpPr>
        <p:spPr>
          <a:xfrm>
            <a:off x="1524000" y="5568696"/>
            <a:ext cx="9060180" cy="1289304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prstClr val="white"/>
                </a:solidFill>
                <a:latin typeface="Arial" panose="020B0604020202020204"/>
              </a:rPr>
              <a:t>Individual Member Choice Award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Dana Katz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Mattleman, Weinroth &amp; Miller, P.C.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 </a:t>
            </a:r>
          </a:p>
        </p:txBody>
      </p:sp>
    </p:spTree>
    <p:extLst>
      <p:ext uri="{BB962C8B-B14F-4D97-AF65-F5344CB8AC3E}">
        <p14:creationId xmlns:p14="http://schemas.microsoft.com/office/powerpoint/2010/main" val="3806324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1F64-7B5D-4503-9B45-AFB357AB69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E6441-06F1-4FB3-8072-A0D6F5A01D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459F9-D05F-4D38-81D5-34F5E3198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18" y="0"/>
            <a:ext cx="9601964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C622E8CC-B57B-41B2-BD2B-B1C26E039213}"/>
              </a:ext>
            </a:extLst>
          </p:cNvPr>
          <p:cNvSpPr txBox="1">
            <a:spLocks/>
          </p:cNvSpPr>
          <p:nvPr/>
        </p:nvSpPr>
        <p:spPr>
          <a:xfrm>
            <a:off x="1295018" y="5577839"/>
            <a:ext cx="9601964" cy="1280161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</a:t>
            </a:r>
          </a:p>
          <a:p>
            <a:r>
              <a:rPr lang="en-US" sz="2600" b="1" dirty="0">
                <a:solidFill>
                  <a:prstClr val="white"/>
                </a:solidFill>
                <a:latin typeface="Arial" panose="020B0604020202020204"/>
              </a:rPr>
              <a:t>Individual Member Choice Award </a:t>
            </a: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Dana Katz &amp; </a:t>
            </a:r>
            <a:r>
              <a:rPr lang="en-US" sz="2600" b="1" dirty="0">
                <a:solidFill>
                  <a:prstClr val="white"/>
                </a:solidFill>
                <a:latin typeface="Arial" panose="020B0604020202020204"/>
              </a:rPr>
              <a:t>Dominique Church</a:t>
            </a:r>
            <a:br>
              <a:rPr lang="en-US" sz="2600" b="1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US" sz="2600" b="1" dirty="0">
                <a:solidFill>
                  <a:prstClr val="white"/>
                </a:solidFill>
                <a:latin typeface="Arial" panose="020B0604020202020204"/>
              </a:rPr>
              <a:t>Mattleman, Weinroth &amp; Miller, P.C.  DE/NJ 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775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1F64-7B5D-4503-9B45-AFB357AB69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E6441-06F1-4FB3-8072-A0D6F5A01D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E4ABF5E2-3BE2-4175-AF7D-B7DE76E1E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10" y="0"/>
            <a:ext cx="489818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7D575DB1-192A-4FCB-9937-BCDADD79BEE0}"/>
              </a:ext>
            </a:extLst>
          </p:cNvPr>
          <p:cNvSpPr txBox="1">
            <a:spLocks/>
          </p:cNvSpPr>
          <p:nvPr/>
        </p:nvSpPr>
        <p:spPr>
          <a:xfrm>
            <a:off x="1524000" y="5349875"/>
            <a:ext cx="9060180" cy="1508125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prstClr val="white"/>
                </a:solidFill>
                <a:latin typeface="Arial" panose="020B0604020202020204"/>
              </a:rPr>
              <a:t>Individual Member Choice Award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 Byrd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Riggs, Abney, Neal, Turpen,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Orbison &amp; Lewis, P.C.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 </a:t>
            </a:r>
          </a:p>
        </p:txBody>
      </p:sp>
    </p:spTree>
    <p:extLst>
      <p:ext uri="{BB962C8B-B14F-4D97-AF65-F5344CB8AC3E}">
        <p14:creationId xmlns:p14="http://schemas.microsoft.com/office/powerpoint/2010/main" val="1692126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1F64-7B5D-4503-9B45-AFB357AB69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E6441-06F1-4FB3-8072-A0D6F5A01D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157CCE07-F0FC-479A-81C2-C412F4E9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4" y="0"/>
            <a:ext cx="4898571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AD147312-560C-4B8E-8999-965F002010F9}"/>
              </a:ext>
            </a:extLst>
          </p:cNvPr>
          <p:cNvSpPr txBox="1">
            <a:spLocks/>
          </p:cNvSpPr>
          <p:nvPr/>
        </p:nvSpPr>
        <p:spPr>
          <a:xfrm>
            <a:off x="1600200" y="5532120"/>
            <a:ext cx="8983980" cy="132588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prstClr val="white"/>
                </a:solidFill>
                <a:latin typeface="Arial" panose="020B0604020202020204"/>
              </a:rPr>
              <a:t>Individual Member Choice Award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Shrewsberry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Caldwell &amp; Riffee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</a:t>
            </a:r>
          </a:p>
        </p:txBody>
      </p:sp>
    </p:spTree>
    <p:extLst>
      <p:ext uri="{BB962C8B-B14F-4D97-AF65-F5344CB8AC3E}">
        <p14:creationId xmlns:p14="http://schemas.microsoft.com/office/powerpoint/2010/main" val="1133091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261</Words>
  <Application>Microsoft Office PowerPoint</Application>
  <PresentationFormat>Widescreen</PresentationFormat>
  <Paragraphs>84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             Individual Member Choice Award                                                      Dominique Church Mattleman, Weinroth &amp; Miller, P.C. 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Trisha Wainscott</dc:creator>
  <cp:lastModifiedBy>Trisha Wainscott</cp:lastModifiedBy>
  <cp:revision>17</cp:revision>
  <dcterms:created xsi:type="dcterms:W3CDTF">2018-03-19T19:57:47Z</dcterms:created>
  <dcterms:modified xsi:type="dcterms:W3CDTF">2018-05-07T15:27:40Z</dcterms:modified>
</cp:coreProperties>
</file>