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6.xml" ContentType="application/vnd.openxmlformats-officedocument.presentationml.tags+xml"/>
  <Override PartName="/ppt/notesSlides/notesSlide9.xml" ContentType="application/vnd.openxmlformats-officedocument.presentationml.notesSlide+xml"/>
  <Override PartName="/ppt/tags/tag7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8.xml" ContentType="application/vnd.openxmlformats-officedocument.presentationml.tags+xml"/>
  <Override PartName="/ppt/notesSlides/notesSlide12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13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82" r:id="rId5"/>
  </p:sldMasterIdLst>
  <p:notesMasterIdLst>
    <p:notesMasterId r:id="rId26"/>
  </p:notesMasterIdLst>
  <p:handoutMasterIdLst>
    <p:handoutMasterId r:id="rId27"/>
  </p:handoutMasterIdLst>
  <p:sldIdLst>
    <p:sldId id="413" r:id="rId6"/>
    <p:sldId id="372" r:id="rId7"/>
    <p:sldId id="377" r:id="rId8"/>
    <p:sldId id="872" r:id="rId9"/>
    <p:sldId id="870" r:id="rId10"/>
    <p:sldId id="873" r:id="rId11"/>
    <p:sldId id="874" r:id="rId12"/>
    <p:sldId id="871" r:id="rId13"/>
    <p:sldId id="875" r:id="rId14"/>
    <p:sldId id="876" r:id="rId15"/>
    <p:sldId id="877" r:id="rId16"/>
    <p:sldId id="381" r:id="rId17"/>
    <p:sldId id="878" r:id="rId18"/>
    <p:sldId id="395" r:id="rId19"/>
    <p:sldId id="397" r:id="rId20"/>
    <p:sldId id="398" r:id="rId21"/>
    <p:sldId id="365" r:id="rId22"/>
    <p:sldId id="414" r:id="rId23"/>
    <p:sldId id="410" r:id="rId24"/>
    <p:sldId id="359" r:id="rId25"/>
  </p:sldIdLst>
  <p:sldSz cx="9144000" cy="5145088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92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rlec, Julia" initials="MJ" lastIdx="1" clrIdx="0">
    <p:extLst>
      <p:ext uri="{19B8F6BF-5375-455C-9EA6-DF929625EA0E}">
        <p15:presenceInfo xmlns:p15="http://schemas.microsoft.com/office/powerpoint/2012/main" userId="S-1-5-21-11087255-664367160-1361462980-142036" providerId="AD"/>
      </p:ext>
    </p:extLst>
  </p:cmAuthor>
  <p:cmAuthor id="2" name="Houde, Elizabeth" initials="HE" lastIdx="7" clrIdx="1">
    <p:extLst>
      <p:ext uri="{19B8F6BF-5375-455C-9EA6-DF929625EA0E}">
        <p15:presenceInfo xmlns:p15="http://schemas.microsoft.com/office/powerpoint/2012/main" userId="S-1-5-21-11087255-664367160-1361462980-11091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5D8A"/>
    <a:srgbClr val="DBDE70"/>
    <a:srgbClr val="003DA5"/>
    <a:srgbClr val="003BA9"/>
    <a:srgbClr val="6F889E"/>
    <a:srgbClr val="CCD034"/>
    <a:srgbClr val="D3E6F5"/>
    <a:srgbClr val="D6E8F7"/>
    <a:srgbClr val="FF585D"/>
    <a:srgbClr val="958E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348" autoAdjust="0"/>
    <p:restoredTop sz="66584" autoAdjust="0"/>
  </p:normalViewPr>
  <p:slideViewPr>
    <p:cSldViewPr>
      <p:cViewPr varScale="1">
        <p:scale>
          <a:sx n="64" d="100"/>
          <a:sy n="64" d="100"/>
        </p:scale>
        <p:origin x="264" y="44"/>
      </p:cViewPr>
      <p:guideLst>
        <p:guide orient="horz" pos="792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0" d="100"/>
          <a:sy n="80" d="100"/>
        </p:scale>
        <p:origin x="-3174" y="-9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3038475" cy="46450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970341" y="0"/>
            <a:ext cx="3038475" cy="46450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F15F95-026D-42C1-BF86-2C86F329C27E}" type="datetimeFigureOut">
              <a:rPr lang="fr-FR" smtClean="0"/>
              <a:pPr/>
              <a:t>16/04/2020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3" y="8830322"/>
            <a:ext cx="3038475" cy="4645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616" tIns="46808" rIns="93616" bIns="4680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616" tIns="46808" rIns="93616" bIns="46808" rtlCol="0"/>
          <a:lstStyle>
            <a:lvl1pPr algn="r">
              <a:defRPr sz="1200"/>
            </a:lvl1pPr>
          </a:lstStyle>
          <a:p>
            <a:fld id="{D8D5AE57-63D6-485A-B73E-24D05ED6D8D1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616" tIns="46808" rIns="93616" bIns="4680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616" tIns="46808" rIns="93616" bIns="4680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3616" tIns="46808" rIns="93616" bIns="4680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6"/>
            <a:ext cx="3037840" cy="464820"/>
          </a:xfrm>
          <a:prstGeom prst="rect">
            <a:avLst/>
          </a:prstGeom>
        </p:spPr>
        <p:txBody>
          <a:bodyPr vert="horz" lIns="93616" tIns="46808" rIns="93616" bIns="46808" rtlCol="0" anchor="b"/>
          <a:lstStyle>
            <a:lvl1pPr algn="r">
              <a:defRPr sz="1200"/>
            </a:lvl1pPr>
          </a:lstStyle>
          <a:p>
            <a:fld id="{02AF3B2A-F821-4FE3-8FB8-DA5134B26F6E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AF3B2A-F821-4FE3-8FB8-DA5134B26F6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7340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AF3B2A-F821-4FE3-8FB8-DA5134B26F6E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7491977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AF3B2A-F821-4FE3-8FB8-DA5134B26F6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928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AF3B2A-F821-4FE3-8FB8-DA5134B26F6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9375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AF3B2A-F821-4FE3-8FB8-DA5134B26F6E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0651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AF3B2A-F821-4FE3-8FB8-DA5134B26F6E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448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AF3B2A-F821-4FE3-8FB8-DA5134B26F6E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9183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AF3B2A-F821-4FE3-8FB8-DA5134B26F6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6012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AF3B2A-F821-4FE3-8FB8-DA5134B26F6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8084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AF3B2A-F821-4FE3-8FB8-DA5134B26F6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7733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AF3B2A-F821-4FE3-8FB8-DA5134B26F6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6793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AF3B2A-F821-4FE3-8FB8-DA5134B26F6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2792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AF3B2A-F821-4FE3-8FB8-DA5134B26F6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4318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AF3B2A-F821-4FE3-8FB8-DA5134B26F6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8363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AF3B2A-F821-4FE3-8FB8-DA5134B26F6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044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AE18DF-EC2F-462B-AEEE-EE77F1AAD3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72D96BD-D8B3-4B24-9A0D-7D24351CAA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3C0362F-CB82-42C6-8917-DFE6E6971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C3F85-D8B1-4C37-8530-356B710920F8}" type="datetimeFigureOut">
              <a:rPr lang="fr-CA" smtClean="0"/>
              <a:t>2020-04-16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2465AFC-334D-429B-A7A1-282264A18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507A897-D380-4A12-9CA4-FD4D40CCB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A2EC3-3A1A-40AA-A56B-12C6FE221EA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66536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C1714C-3924-4B63-802D-3086296E4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67FAC1D-BBB4-4827-BF05-78003A5806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BA89DB1-8C1F-44A1-878B-D1D73EB3F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C3F85-D8B1-4C37-8530-356B710920F8}" type="datetimeFigureOut">
              <a:rPr lang="fr-CA" smtClean="0"/>
              <a:t>2020-04-16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E71451B-9A38-41B1-931A-7BD4C3333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1D9A50F-1A55-41DE-934C-43D613236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A2EC3-3A1A-40AA-A56B-12C6FE221EA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07941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C9DAE5A1-63CD-45DB-AF79-34BA14548F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BB64B5B-1684-471E-AA29-4BB22BFB52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CD0D357-06DB-41B7-81A9-AE57214C1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C3F85-D8B1-4C37-8530-356B710920F8}" type="datetimeFigureOut">
              <a:rPr lang="fr-CA" smtClean="0"/>
              <a:t>2020-04-16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AE63E33-4D63-48A0-8DFA-22CC5B08A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76216E-8B2F-4679-B138-972F64B75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A2EC3-3A1A-40AA-A56B-12C6FE221EA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936852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>
          <a:xfrm>
            <a:off x="609600" y="1314856"/>
            <a:ext cx="6781800" cy="1543526"/>
          </a:xfrm>
          <a:prstGeom prst="rect">
            <a:avLst/>
          </a:prstGeom>
        </p:spPr>
        <p:txBody>
          <a:bodyPr anchor="t"/>
          <a:lstStyle>
            <a:lvl1pPr>
              <a:lnSpc>
                <a:spcPts val="4501"/>
              </a:lnSpc>
              <a:defRPr lang="fr-FR" sz="4351" b="1" kern="1200" baseline="0" smtClean="0">
                <a:solidFill>
                  <a:schemeClr val="bg1"/>
                </a:solidFill>
                <a:latin typeface="Calibri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CA" noProof="0" dirty="0"/>
              <a:t>Title of the</a:t>
            </a:r>
            <a:br>
              <a:rPr lang="en-CA" noProof="0" dirty="0"/>
            </a:br>
            <a:r>
              <a:rPr lang="en-CA" noProof="0" dirty="0"/>
              <a:t>presentation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609600" y="2915550"/>
            <a:ext cx="6400800" cy="131485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701" b="1">
                <a:solidFill>
                  <a:schemeClr val="bg1"/>
                </a:solidFill>
                <a:latin typeface="+mj-lt"/>
              </a:defRPr>
            </a:lvl1pPr>
            <a:lvl2pPr marL="342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noProof="0" dirty="0"/>
              <a:t>Click to </a:t>
            </a:r>
            <a:r>
              <a:rPr lang="en-CA" noProof="0"/>
              <a:t>edit </a:t>
            </a:r>
            <a:br>
              <a:rPr lang="en-CA" noProof="0"/>
            </a:br>
            <a:r>
              <a:rPr lang="en-CA" noProof="0"/>
              <a:t>Master </a:t>
            </a:r>
            <a:r>
              <a:rPr lang="en-CA" noProof="0" dirty="0"/>
              <a:t>text styles</a:t>
            </a:r>
          </a:p>
        </p:txBody>
      </p:sp>
    </p:spTree>
    <p:extLst>
      <p:ext uri="{BB962C8B-B14F-4D97-AF65-F5344CB8AC3E}">
        <p14:creationId xmlns:p14="http://schemas.microsoft.com/office/powerpoint/2010/main" val="31336796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71438" y="4881619"/>
            <a:ext cx="690562" cy="228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noAutofit/>
          </a:bodyPr>
          <a:lstStyle/>
          <a:p>
            <a:pPr marL="0" marR="0" lvl="0" indent="0" defTabSz="6859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969A4D-7066-489B-89A2-4307E180FE3E}" type="slidenum">
              <a:rPr kumimoji="0" lang="en-CA" sz="1050" b="0" i="0" u="none" strike="noStrike" kern="0" cap="none" spc="0" normalizeH="0" baseline="0" noProof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pPr marL="0" marR="0" lvl="0" indent="0" defTabSz="6859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CA" sz="1050" b="0" i="0" u="none" strike="noStrike" kern="0" cap="none" spc="0" normalizeH="0" baseline="0" noProof="0" dirty="0">
              <a:ln>
                <a:noFill/>
              </a:ln>
              <a:solidFill>
                <a:srgbClr val="00008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71503"/>
            <a:ext cx="7086600" cy="587881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2401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CA" noProof="0"/>
              <a:t>Click to edit Master text styles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10" hasCustomPrompt="1"/>
          </p:nvPr>
        </p:nvSpPr>
        <p:spPr>
          <a:xfrm>
            <a:off x="609600" y="971850"/>
            <a:ext cx="7848600" cy="3944567"/>
          </a:xfrm>
          <a:prstGeom prst="rect">
            <a:avLst/>
          </a:prstGeom>
        </p:spPr>
        <p:txBody>
          <a:bodyPr>
            <a:noAutofit/>
          </a:bodyPr>
          <a:lstStyle>
            <a:lvl1pPr marL="267962" indent="-267962">
              <a:lnSpc>
                <a:spcPct val="100000"/>
              </a:lnSpc>
              <a:spcAft>
                <a:spcPts val="675"/>
              </a:spcAft>
              <a:buClr>
                <a:srgbClr val="484848"/>
              </a:buClr>
              <a:buSzPct val="100000"/>
              <a:buFont typeface="Calibri" pitchFamily="34" charset="0"/>
              <a:buChar char="—"/>
              <a:defRPr sz="2101" b="1" baseline="0">
                <a:solidFill>
                  <a:srgbClr val="003DA5"/>
                </a:solidFill>
                <a:latin typeface="Calibri" pitchFamily="34" charset="0"/>
              </a:defRPr>
            </a:lvl1pPr>
            <a:lvl2pPr marL="471613" indent="-214370">
              <a:lnSpc>
                <a:spcPct val="100000"/>
              </a:lnSpc>
              <a:spcAft>
                <a:spcPts val="675"/>
              </a:spcAft>
              <a:buClr>
                <a:srgbClr val="7D878C"/>
              </a:buClr>
              <a:buSzPct val="100000"/>
              <a:buFont typeface="Wingdings" pitchFamily="2" charset="2"/>
              <a:buChar char="§"/>
              <a:defRPr sz="2101" baseline="0">
                <a:solidFill>
                  <a:srgbClr val="003DA5"/>
                </a:solidFill>
                <a:latin typeface="Calibri" pitchFamily="34" charset="0"/>
              </a:defRPr>
            </a:lvl2pPr>
            <a:lvl3pPr marL="675265" indent="-204842">
              <a:lnSpc>
                <a:spcPct val="100000"/>
              </a:lnSpc>
              <a:spcAft>
                <a:spcPts val="675"/>
              </a:spcAft>
              <a:buClr>
                <a:srgbClr val="7D878C"/>
              </a:buClr>
              <a:buSzPct val="100000"/>
              <a:buFont typeface="Courier New" pitchFamily="49" charset="0"/>
              <a:buChar char="o"/>
              <a:defRPr sz="1800" baseline="0">
                <a:solidFill>
                  <a:srgbClr val="003DA5"/>
                </a:solidFill>
                <a:latin typeface="Calibri" pitchFamily="34" charset="0"/>
              </a:defRPr>
            </a:lvl3pPr>
            <a:lvl4pPr marL="875343" indent="-202460">
              <a:lnSpc>
                <a:spcPct val="100000"/>
              </a:lnSpc>
              <a:spcAft>
                <a:spcPts val="675"/>
              </a:spcAft>
              <a:buClr>
                <a:srgbClr val="7D878C"/>
              </a:buClr>
              <a:buSzPct val="100000"/>
              <a:buFont typeface="Calibri" pitchFamily="34" charset="0"/>
              <a:buChar char="•"/>
              <a:defRPr sz="1800" baseline="0">
                <a:solidFill>
                  <a:srgbClr val="003DA5"/>
                </a:solidFill>
                <a:latin typeface="Calibri" pitchFamily="34" charset="0"/>
              </a:defRPr>
            </a:lvl4pPr>
            <a:lvl5pPr>
              <a:defRPr sz="13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CA" noProof="0" dirty="0"/>
              <a:t>Click to edit Master text styles</a:t>
            </a:r>
          </a:p>
          <a:p>
            <a:pPr lvl="1"/>
            <a:r>
              <a:rPr lang="en-CA" noProof="0" dirty="0"/>
              <a:t>Second level</a:t>
            </a:r>
          </a:p>
          <a:p>
            <a:pPr lvl="2"/>
            <a:r>
              <a:rPr lang="en-CA" noProof="0" dirty="0"/>
              <a:t>Third level</a:t>
            </a:r>
          </a:p>
          <a:p>
            <a:pPr lvl="3"/>
            <a:r>
              <a:rPr lang="en-CA" noProof="0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7785913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71438" y="4881619"/>
            <a:ext cx="690562" cy="228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noAutofit/>
          </a:bodyPr>
          <a:lstStyle/>
          <a:p>
            <a:pPr marL="0" marR="0" lvl="0" indent="0" defTabSz="6859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969A4D-7066-489B-89A2-4307E180FE3E}" type="slidenum">
              <a:rPr kumimoji="0" lang="en-CA" sz="1050" b="0" i="0" u="none" strike="noStrike" kern="0" cap="none" spc="0" normalizeH="0" baseline="0" noProof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pPr marL="0" marR="0" lvl="0" indent="0" defTabSz="6859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CA" sz="1050" b="0" i="0" u="none" strike="noStrike" kern="0" cap="none" spc="0" normalizeH="0" baseline="0" noProof="0" dirty="0">
              <a:ln>
                <a:noFill/>
              </a:ln>
              <a:solidFill>
                <a:srgbClr val="00008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71503"/>
            <a:ext cx="7086600" cy="587881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2401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CA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648149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160667"/>
            <a:ext cx="6781800" cy="2572544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601" b="1">
                <a:solidFill>
                  <a:srgbClr val="003DA5"/>
                </a:solidFill>
                <a:latin typeface="+mn-lt"/>
              </a:defRPr>
            </a:lvl1pPr>
          </a:lstStyle>
          <a:p>
            <a:r>
              <a:rPr lang="en-CA" noProof="0" dirty="0"/>
              <a:t>Click to edit </a:t>
            </a:r>
            <a:br>
              <a:rPr lang="en-CA" noProof="0" dirty="0"/>
            </a:br>
            <a:r>
              <a:rPr lang="en-CA" noProof="0" dirty="0"/>
              <a:t>Master text styles</a:t>
            </a:r>
          </a:p>
        </p:txBody>
      </p:sp>
      <p:sp>
        <p:nvSpPr>
          <p:cNvPr id="14" name="Rectangle 8"/>
          <p:cNvSpPr>
            <a:spLocks noChangeArrowheads="1"/>
          </p:cNvSpPr>
          <p:nvPr userDrawn="1"/>
        </p:nvSpPr>
        <p:spPr bwMode="auto">
          <a:xfrm>
            <a:off x="71438" y="4881619"/>
            <a:ext cx="690562" cy="228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noAutofit/>
          </a:bodyPr>
          <a:lstStyle/>
          <a:p>
            <a:pPr marL="0" marR="0" lvl="0" indent="0" defTabSz="6859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969A4D-7066-489B-89A2-4307E180FE3E}" type="slidenum">
              <a:rPr kumimoji="0" lang="en-CA" sz="1050" b="0" i="0" u="none" strike="noStrike" kern="0" cap="none" spc="0" normalizeH="0" baseline="0" noProof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pPr marL="0" marR="0" lvl="0" indent="0" defTabSz="6859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CA" sz="1050" b="0" i="0" u="none" strike="noStrike" kern="0" cap="none" spc="0" normalizeH="0" baseline="0" noProof="0" dirty="0">
              <a:ln>
                <a:noFill/>
              </a:ln>
              <a:solidFill>
                <a:srgbClr val="00008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55513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 2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 userDrawn="1"/>
        </p:nvSpPr>
        <p:spPr bwMode="auto">
          <a:xfrm>
            <a:off x="71438" y="4881619"/>
            <a:ext cx="690562" cy="228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noAutofit/>
          </a:bodyPr>
          <a:lstStyle/>
          <a:p>
            <a:pPr marL="0" marR="0" lvl="0" indent="0" defTabSz="6859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969A4D-7066-489B-89A2-4307E180FE3E}" type="slidenum">
              <a:rPr kumimoji="0" lang="en-CA" sz="1050" b="0" i="0" u="none" strike="noStrike" kern="0" cap="none" spc="0" normalizeH="0" baseline="0" noProof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pPr marL="0" marR="0" lvl="0" indent="0" defTabSz="6859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CA" sz="1050" b="0" i="0" u="none" strike="noStrike" kern="0" cap="none" spc="0" normalizeH="0" baseline="0" noProof="0" dirty="0">
              <a:ln>
                <a:noFill/>
              </a:ln>
              <a:solidFill>
                <a:srgbClr val="00008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160667"/>
            <a:ext cx="6781800" cy="2572544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601" b="1">
                <a:solidFill>
                  <a:srgbClr val="003EA5"/>
                </a:solidFill>
                <a:latin typeface="+mn-lt"/>
              </a:defRPr>
            </a:lvl1pPr>
          </a:lstStyle>
          <a:p>
            <a:r>
              <a:rPr lang="en-CA" noProof="0" dirty="0"/>
              <a:t>Click to edit </a:t>
            </a:r>
            <a:br>
              <a:rPr lang="en-CA" noProof="0" dirty="0"/>
            </a:br>
            <a:r>
              <a:rPr lang="en-CA" noProof="0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85936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 3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 userDrawn="1"/>
        </p:nvSpPr>
        <p:spPr bwMode="auto">
          <a:xfrm>
            <a:off x="71438" y="4881619"/>
            <a:ext cx="690562" cy="228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noAutofit/>
          </a:bodyPr>
          <a:lstStyle/>
          <a:p>
            <a:pPr marL="0" marR="0" lvl="0" indent="0" defTabSz="6859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969A4D-7066-489B-89A2-4307E180FE3E}" type="slidenum">
              <a:rPr kumimoji="0" lang="en-CA" sz="105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pPr marL="0" marR="0" lvl="0" indent="0" defTabSz="6859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CA" sz="105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160667"/>
            <a:ext cx="6781800" cy="2572544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601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CA" noProof="0" dirty="0"/>
              <a:t>Click to edit </a:t>
            </a:r>
            <a:br>
              <a:rPr lang="en-CA" noProof="0" dirty="0"/>
            </a:br>
            <a:r>
              <a:rPr lang="en-CA" noProof="0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22532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rmetur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8336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seu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228671"/>
            <a:ext cx="7467600" cy="587881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33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r-CA" dirty="0"/>
              <a:t>Cliquez pour ajouter un titre</a:t>
            </a:r>
            <a:endParaRPr lang="en-US" dirty="0"/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71438" y="4881619"/>
            <a:ext cx="690562" cy="228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noAutofit/>
          </a:bodyPr>
          <a:lstStyle/>
          <a:p>
            <a:pPr>
              <a:defRPr/>
            </a:pPr>
            <a:fld id="{E8969A4D-7066-489B-89A2-4307E180FE3E}" type="slidenum">
              <a:rPr lang="en-CA" sz="1400" b="0">
                <a:solidFill>
                  <a:srgbClr val="000080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‹N°›</a:t>
            </a:fld>
            <a:endParaRPr lang="en-CA" sz="1400" b="0" dirty="0">
              <a:solidFill>
                <a:srgbClr val="00008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3655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7FCD3F1-DCBD-4701-B31B-7B7EF3DCF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29DC2B1-EA0B-4B96-B83D-999546BF2B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BB8C917-62ED-4120-844C-C043C7B55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C3F85-D8B1-4C37-8530-356B710920F8}" type="datetimeFigureOut">
              <a:rPr lang="fr-CA" smtClean="0"/>
              <a:t>2020-04-16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4D19246-A251-4DD5-927F-D7198B588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B668EA8-7F0E-4A56-9481-6A441399B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A2EC3-3A1A-40AA-A56B-12C6FE221EA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418870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>
          <a:xfrm>
            <a:off x="609600" y="1314856"/>
            <a:ext cx="6781800" cy="1543526"/>
          </a:xfrm>
          <a:prstGeom prst="rect">
            <a:avLst/>
          </a:prstGeom>
        </p:spPr>
        <p:txBody>
          <a:bodyPr anchor="t"/>
          <a:lstStyle>
            <a:lvl1pPr>
              <a:lnSpc>
                <a:spcPct val="100000"/>
              </a:lnSpc>
              <a:defRPr lang="fr-FR" sz="4400" b="1" kern="1200" baseline="0" smtClean="0">
                <a:solidFill>
                  <a:schemeClr val="bg1"/>
                </a:solidFill>
                <a:latin typeface="Calibri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fr-CA" dirty="0"/>
              <a:t>Titre de la</a:t>
            </a:r>
            <a:br>
              <a:rPr lang="fr-CA" dirty="0"/>
            </a:br>
            <a:r>
              <a:rPr lang="fr-CA" dirty="0"/>
              <a:t>présentation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09600" y="2915550"/>
            <a:ext cx="6400800" cy="131485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7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Cliquez pour modifier le style </a:t>
            </a:r>
          </a:p>
          <a:p>
            <a:r>
              <a:rPr lang="fr-FR" dirty="0"/>
              <a:t>des sous-titres du masque</a:t>
            </a:r>
            <a:endParaRPr lang="fr-CA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contenu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228671"/>
            <a:ext cx="7467600" cy="587881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33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r-CA" dirty="0"/>
              <a:t>Cliquez pour ajouter un titre</a:t>
            </a:r>
            <a:endParaRPr lang="en-US" dirty="0"/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71438" y="4881619"/>
            <a:ext cx="690562" cy="228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noAutofit/>
          </a:bodyPr>
          <a:lstStyle/>
          <a:p>
            <a:pPr>
              <a:defRPr/>
            </a:pPr>
            <a:fld id="{E8969A4D-7066-489B-89A2-4307E180FE3E}" type="slidenum">
              <a:rPr lang="en-CA" sz="1400" b="0">
                <a:solidFill>
                  <a:srgbClr val="000080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‹N°›</a:t>
            </a:fld>
            <a:endParaRPr lang="en-CA" sz="1400" b="0" dirty="0">
              <a:solidFill>
                <a:srgbClr val="00008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ontent Placeholder 3"/>
          <p:cNvSpPr>
            <a:spLocks noGrp="1"/>
          </p:cNvSpPr>
          <p:nvPr>
            <p:ph sz="half" idx="10" hasCustomPrompt="1"/>
          </p:nvPr>
        </p:nvSpPr>
        <p:spPr>
          <a:xfrm>
            <a:off x="228600" y="971850"/>
            <a:ext cx="8229600" cy="3944567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900"/>
              </a:spcAft>
              <a:buClr>
                <a:srgbClr val="7D878C"/>
              </a:buClr>
              <a:buSzPct val="100000"/>
              <a:buFont typeface="Calibri" pitchFamily="34" charset="0"/>
              <a:buChar char="•"/>
              <a:defRPr sz="2400" b="1" baseline="0">
                <a:solidFill>
                  <a:srgbClr val="003DA5"/>
                </a:solidFill>
                <a:latin typeface="Calibri" pitchFamily="34" charset="0"/>
              </a:defRPr>
            </a:lvl1pPr>
            <a:lvl2pPr>
              <a:lnSpc>
                <a:spcPct val="100000"/>
              </a:lnSpc>
              <a:spcAft>
                <a:spcPts val="900"/>
              </a:spcAft>
              <a:buClr>
                <a:srgbClr val="7D878C"/>
              </a:buClr>
              <a:buSzPct val="100000"/>
              <a:buFont typeface="Wingdings" pitchFamily="2" charset="2"/>
              <a:buChar char="§"/>
              <a:defRPr sz="2100" baseline="0">
                <a:solidFill>
                  <a:srgbClr val="003DA5"/>
                </a:solidFill>
                <a:latin typeface="Calibri" pitchFamily="34" charset="0"/>
              </a:defRPr>
            </a:lvl2pPr>
            <a:lvl3pPr>
              <a:lnSpc>
                <a:spcPct val="100000"/>
              </a:lnSpc>
              <a:spcAft>
                <a:spcPts val="900"/>
              </a:spcAft>
              <a:buClr>
                <a:srgbClr val="7D878C"/>
              </a:buClr>
              <a:buSzPct val="100000"/>
              <a:buFont typeface="Courier New" pitchFamily="49" charset="0"/>
              <a:buChar char="o"/>
              <a:defRPr sz="1800" baseline="0">
                <a:solidFill>
                  <a:srgbClr val="003DA5"/>
                </a:solidFill>
                <a:latin typeface="Calibri" pitchFamily="34" charset="0"/>
              </a:defRPr>
            </a:lvl3pPr>
            <a:lvl4pPr>
              <a:lnSpc>
                <a:spcPct val="100000"/>
              </a:lnSpc>
              <a:spcAft>
                <a:spcPts val="900"/>
              </a:spcAft>
              <a:buClr>
                <a:srgbClr val="7D878C"/>
              </a:buClr>
              <a:buSzPct val="100000"/>
              <a:buFont typeface="Calibri" pitchFamily="34" charset="0"/>
              <a:buChar char="•"/>
              <a:defRPr sz="1800" baseline="0">
                <a:solidFill>
                  <a:srgbClr val="003DA5"/>
                </a:solidFill>
                <a:latin typeface="Calibri" pitchFamily="34" charset="0"/>
              </a:defRPr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</a:t>
            </a:r>
            <a:r>
              <a:rPr lang="fr-CA" dirty="0" err="1"/>
              <a:t>liquez</a:t>
            </a:r>
            <a:r>
              <a:rPr lang="fr-CA" dirty="0"/>
              <a:t> pour ajouter un titre</a:t>
            </a:r>
            <a:endParaRPr lang="en-US" dirty="0"/>
          </a:p>
          <a:p>
            <a:pPr lvl="1"/>
            <a:r>
              <a:rPr lang="en-US" dirty="0" err="1"/>
              <a:t>Deuxième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Troisième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Quatrième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de se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160667"/>
            <a:ext cx="6781800" cy="2572544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600" b="1" baseline="0">
                <a:solidFill>
                  <a:srgbClr val="003DA5"/>
                </a:solidFill>
                <a:latin typeface="+mn-lt"/>
              </a:defRPr>
            </a:lvl1pPr>
          </a:lstStyle>
          <a:p>
            <a:r>
              <a:rPr lang="fr-CA" dirty="0"/>
              <a:t>Cliquez pour ajouter un titre</a:t>
            </a:r>
            <a:endParaRPr lang="en-US" dirty="0"/>
          </a:p>
        </p:txBody>
      </p:sp>
      <p:sp>
        <p:nvSpPr>
          <p:cNvPr id="14" name="Rectangle 8"/>
          <p:cNvSpPr>
            <a:spLocks noChangeArrowheads="1"/>
          </p:cNvSpPr>
          <p:nvPr userDrawn="1"/>
        </p:nvSpPr>
        <p:spPr bwMode="auto">
          <a:xfrm>
            <a:off x="71438" y="4881619"/>
            <a:ext cx="690562" cy="228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noAutofit/>
          </a:bodyPr>
          <a:lstStyle/>
          <a:p>
            <a:pPr>
              <a:defRPr/>
            </a:pPr>
            <a:fld id="{E8969A4D-7066-489B-89A2-4307E180FE3E}" type="slidenum">
              <a:rPr lang="en-CA" sz="1400" b="0">
                <a:solidFill>
                  <a:srgbClr val="000080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‹N°›</a:t>
            </a:fld>
            <a:endParaRPr lang="en-CA" sz="1400" b="0" dirty="0">
              <a:solidFill>
                <a:srgbClr val="00008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648000" y="1433678"/>
            <a:ext cx="533400" cy="3810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lnSpc>
                <a:spcPts val="4600"/>
              </a:lnSpc>
              <a:defRPr sz="4800" b="1">
                <a:solidFill>
                  <a:srgbClr val="003EA5"/>
                </a:solidFill>
                <a:latin typeface="+mn-lt"/>
              </a:defRPr>
            </a:lvl1pPr>
          </a:lstStyle>
          <a:p>
            <a:pPr algn="ctr"/>
            <a:endParaRPr lang="fr-CA" sz="3600" b="1" kern="1200" dirty="0">
              <a:solidFill>
                <a:srgbClr val="003EA5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de section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 userDrawn="1"/>
        </p:nvSpPr>
        <p:spPr bwMode="auto">
          <a:xfrm>
            <a:off x="71438" y="4881619"/>
            <a:ext cx="690562" cy="228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noAutofit/>
          </a:bodyPr>
          <a:lstStyle/>
          <a:p>
            <a:pPr>
              <a:defRPr/>
            </a:pPr>
            <a:fld id="{E8969A4D-7066-489B-89A2-4307E180FE3E}" type="slidenum">
              <a:rPr lang="en-CA" sz="1400" b="0">
                <a:solidFill>
                  <a:srgbClr val="000080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‹N°›</a:t>
            </a:fld>
            <a:endParaRPr lang="en-CA" sz="1400" b="0" dirty="0">
              <a:solidFill>
                <a:srgbClr val="00008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160667"/>
            <a:ext cx="6781800" cy="2572544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600" b="1" baseline="0">
                <a:solidFill>
                  <a:srgbClr val="003EA5"/>
                </a:solidFill>
                <a:latin typeface="+mn-lt"/>
              </a:defRPr>
            </a:lvl1pPr>
          </a:lstStyle>
          <a:p>
            <a:r>
              <a:rPr lang="fr-CA" dirty="0"/>
              <a:t>Cliquez pour ajouter un titre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de section 3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 userDrawn="1"/>
        </p:nvSpPr>
        <p:spPr bwMode="auto">
          <a:xfrm>
            <a:off x="71438" y="4881619"/>
            <a:ext cx="690562" cy="228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noAutofit/>
          </a:bodyPr>
          <a:lstStyle/>
          <a:p>
            <a:pPr>
              <a:defRPr/>
            </a:pPr>
            <a:fld id="{E8969A4D-7066-489B-89A2-4307E180FE3E}" type="slidenum">
              <a:rPr lang="en-CA" sz="1400" b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‹N°›</a:t>
            </a:fld>
            <a:endParaRPr lang="en-CA" sz="14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160667"/>
            <a:ext cx="6781800" cy="2572544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600" b="1" baseline="0">
                <a:solidFill>
                  <a:srgbClr val="003DA5"/>
                </a:solidFill>
                <a:latin typeface="+mn-lt"/>
              </a:defRPr>
            </a:lvl1pPr>
          </a:lstStyle>
          <a:p>
            <a:r>
              <a:rPr lang="fr-CA" dirty="0"/>
              <a:t>Cliquez pour ajouter un titre</a:t>
            </a:r>
            <a:endParaRPr lang="en-US" dirty="0"/>
          </a:p>
        </p:txBody>
      </p:sp>
      <p:pic>
        <p:nvPicPr>
          <p:cNvPr id="12" name="Image 11" descr="Rectangle arrondi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85800" y="1413541"/>
            <a:ext cx="473203" cy="47320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A62608-BF42-40C7-AF1D-24D9A0550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E9EC8D6-2DD8-4FEF-BF53-2B8D0BE0D0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15BA57A-8C2B-4DBB-8424-5FF6CEA14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C3F85-D8B1-4C37-8530-356B710920F8}" type="datetimeFigureOut">
              <a:rPr lang="fr-CA" smtClean="0"/>
              <a:t>2020-04-16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9ED9B7A-23EA-485A-A067-E0112C970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2ECE34E-EB07-416D-9A52-56A46DAD6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A2EC3-3A1A-40AA-A56B-12C6FE221EA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61219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33B4DD-FDC0-47B2-9DB8-CF9ED0CA9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7933C63-1BFC-422C-B278-4E5539701B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F2F837A-B2AE-4D4E-A470-E12BACF5B4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2DD9FC3-2822-4838-9338-2B28AC2D0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C3F85-D8B1-4C37-8530-356B710920F8}" type="datetimeFigureOut">
              <a:rPr lang="fr-CA" smtClean="0"/>
              <a:t>2020-04-16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6E4906F-382B-48A4-8132-8B71B1E77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F00E51D-8966-410F-B365-E0EC57B8D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A2EC3-3A1A-40AA-A56B-12C6FE221EA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20209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0A6DBA-308D-486A-887D-488308C7F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2281ED5-CAA1-4E6E-A4A4-0253BC683C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93CFBF1-6CDC-4416-A96F-1F9F810C02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36D855F-C880-4CAC-ABD7-34757567A7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4179BC3-EC5D-4806-A3C0-D34F98E078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FFFD82D2-7C43-4598-AC3E-554B455CE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C3F85-D8B1-4C37-8530-356B710920F8}" type="datetimeFigureOut">
              <a:rPr lang="fr-CA" smtClean="0"/>
              <a:t>2020-04-16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2D88067B-A6B8-49A0-AE5D-94285EE7A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B105A996-A7C7-4E8A-8BE4-7CDC7E997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A2EC3-3A1A-40AA-A56B-12C6FE221EA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6804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4FEC96-A84C-453A-BE22-B8F05FE97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4036E66-EFF3-4049-97E1-69D80D687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C3F85-D8B1-4C37-8530-356B710920F8}" type="datetimeFigureOut">
              <a:rPr lang="fr-CA" smtClean="0"/>
              <a:t>2020-04-16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6A08430-635B-4403-BE81-05A6E7260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F5A5196-440C-43E1-A679-A238BC53B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A2EC3-3A1A-40AA-A56B-12C6FE221EA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99377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5578377-050F-48AD-91E0-0CC85571E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C3F85-D8B1-4C37-8530-356B710920F8}" type="datetimeFigureOut">
              <a:rPr lang="fr-CA" smtClean="0"/>
              <a:t>2020-04-16</a:t>
            </a:fld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B118372-BD8E-4830-91D3-63349A85C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545CE77-2463-441A-8782-5A9EF4561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A2EC3-3A1A-40AA-A56B-12C6FE221EA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73796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F0D52AD-F539-441B-8C13-CAE15A3F0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7371EE2-32B4-4FB4-A1D5-AE4E28E63E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468BDAB-6541-465C-AA96-645B0CF69F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7BBE768-2887-4B52-834D-55BE2222D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C3F85-D8B1-4C37-8530-356B710920F8}" type="datetimeFigureOut">
              <a:rPr lang="fr-CA" smtClean="0"/>
              <a:t>2020-04-16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63AD63B-6F5E-454A-9831-E41D6D9E9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8CF42DE-2DF8-48BB-9D96-00FDEE8BB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A2EC3-3A1A-40AA-A56B-12C6FE221EA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01867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159CD9-D7A6-47F7-93CE-89BC9CB31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8951D62F-15D5-4CE0-96DB-760394CF1C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5E51DB6-3724-4F53-92AF-559F60E3E9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2DE91F4-4E17-4267-B476-F880D18BD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C3F85-D8B1-4C37-8530-356B710920F8}" type="datetimeFigureOut">
              <a:rPr lang="fr-CA" smtClean="0"/>
              <a:t>2020-04-16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1C7F07F-FE65-49D5-85F8-E65D32A42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C639573-044D-4C05-B6B1-F0CF6F885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A2EC3-3A1A-40AA-A56B-12C6FE221EA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18299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F290B1B-B78C-435B-A3BC-1BB924363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A2F54DE-4306-4387-AB43-3581C201DB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02FE29F-16D8-4E5D-835D-904369174D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C3F85-D8B1-4C37-8530-356B710920F8}" type="datetimeFigureOut">
              <a:rPr lang="fr-CA" smtClean="0"/>
              <a:t>2020-04-16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2A33B90-24E8-451A-98B9-57BEDBC15C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9EA7B7A-43AB-494D-BE03-097D48CF44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CA2EC3-3A1A-40AA-A56B-12C6FE221EA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99999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2576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63" r:id="rId10"/>
    <p:sldLayoutId id="2147483664" r:id="rId11"/>
    <p:sldLayoutId id="2147483665" r:id="rId12"/>
    <p:sldLayoutId id="2147483666" r:id="rId13"/>
  </p:sldLayoutIdLst>
  <p:txStyles>
    <p:titleStyle>
      <a:lvl1pPr algn="l" defTabSz="685983" rtl="0" eaLnBrk="1" latinLnBrk="0" hangingPunct="1">
        <a:spcBef>
          <a:spcPct val="0"/>
        </a:spcBef>
        <a:buNone/>
        <a:defRPr sz="165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198888" indent="-198888" algn="l" defTabSz="685983" rtl="0" eaLnBrk="1" latinLnBrk="0" hangingPunct="1">
        <a:spcBef>
          <a:spcPts val="0"/>
        </a:spcBef>
        <a:spcAft>
          <a:spcPts val="675"/>
        </a:spcAft>
        <a:buClr>
          <a:srgbClr val="000080"/>
        </a:buClr>
        <a:buSzPct val="80000"/>
        <a:buFont typeface="Arial" pitchFamily="34" charset="0"/>
        <a:buChar char="►"/>
        <a:defRPr sz="1350" kern="1200">
          <a:solidFill>
            <a:srgbClr val="00009E"/>
          </a:solidFill>
          <a:latin typeface="Arial" pitchFamily="34" charset="0"/>
          <a:ea typeface="+mn-ea"/>
          <a:cs typeface="Arial" pitchFamily="34" charset="0"/>
        </a:defRPr>
      </a:lvl1pPr>
      <a:lvl2pPr marL="406112" indent="-214370" algn="l" defTabSz="685983" rtl="0" eaLnBrk="1" latinLnBrk="0" hangingPunct="1">
        <a:spcBef>
          <a:spcPts val="0"/>
        </a:spcBef>
        <a:spcAft>
          <a:spcPts val="675"/>
        </a:spcAft>
        <a:buClr>
          <a:srgbClr val="5C81B3"/>
        </a:buClr>
        <a:buSzPct val="80000"/>
        <a:buFont typeface="Arial" pitchFamily="34" charset="0"/>
        <a:buChar char="►"/>
        <a:defRPr sz="1350" kern="1200">
          <a:solidFill>
            <a:srgbClr val="00009E"/>
          </a:solidFill>
          <a:latin typeface="Arial" pitchFamily="34" charset="0"/>
          <a:ea typeface="+mn-ea"/>
          <a:cs typeface="Arial" pitchFamily="34" charset="0"/>
        </a:defRPr>
      </a:lvl2pPr>
      <a:lvl3pPr marL="603808" indent="-171496" algn="l" defTabSz="685983" rtl="0" eaLnBrk="1" latinLnBrk="0" hangingPunct="1">
        <a:spcBef>
          <a:spcPts val="0"/>
        </a:spcBef>
        <a:spcAft>
          <a:spcPts val="675"/>
        </a:spcAft>
        <a:buClr>
          <a:srgbClr val="8DB3D5"/>
        </a:buClr>
        <a:buSzPct val="80000"/>
        <a:buFont typeface="Arial" pitchFamily="34" charset="0"/>
        <a:buChar char="►"/>
        <a:defRPr sz="1350" kern="1200">
          <a:solidFill>
            <a:srgbClr val="00009E"/>
          </a:solidFill>
          <a:latin typeface="Arial" pitchFamily="34" charset="0"/>
          <a:ea typeface="+mn-ea"/>
          <a:cs typeface="Arial" pitchFamily="34" charset="0"/>
        </a:defRPr>
      </a:lvl3pPr>
      <a:lvl4pPr marL="809841" indent="-171496" algn="l" defTabSz="685983" rtl="0" eaLnBrk="1" latinLnBrk="0" hangingPunct="1">
        <a:spcBef>
          <a:spcPts val="0"/>
        </a:spcBef>
        <a:spcAft>
          <a:spcPts val="675"/>
        </a:spcAft>
        <a:buClr>
          <a:srgbClr val="8DB3D5"/>
        </a:buClr>
        <a:buSzPct val="80000"/>
        <a:buFont typeface="Arial" pitchFamily="34" charset="0"/>
        <a:buChar char="►"/>
        <a:defRPr sz="1350" kern="1200">
          <a:solidFill>
            <a:srgbClr val="00009E"/>
          </a:solidFill>
          <a:latin typeface="Arial" pitchFamily="34" charset="0"/>
          <a:ea typeface="+mn-ea"/>
          <a:cs typeface="Arial" pitchFamily="34" charset="0"/>
        </a:defRPr>
      </a:lvl4pPr>
      <a:lvl5pPr marL="1543461" indent="-171496" algn="l" defTabSz="685983" rtl="0" eaLnBrk="1" latinLnBrk="0" hangingPunct="1">
        <a:spcBef>
          <a:spcPct val="20000"/>
        </a:spcBef>
        <a:buFont typeface="Arial" pitchFamily="34" charset="0"/>
        <a:buChar char="»"/>
        <a:defRPr sz="1350" kern="1200">
          <a:solidFill>
            <a:srgbClr val="00009E"/>
          </a:solidFill>
          <a:latin typeface="+mn-lt"/>
          <a:ea typeface="+mn-ea"/>
          <a:cs typeface="+mn-cs"/>
        </a:defRPr>
      </a:lvl5pPr>
      <a:lvl6pPr marL="1886453" indent="-171496" algn="l" defTabSz="6859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44" indent="-171496" algn="l" defTabSz="6859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2436" indent="-171496" algn="l" defTabSz="6859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5427" indent="-171496" algn="l" defTabSz="6859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40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46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8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tags" Target="../tags/tag11.xml"/><Relationship Id="rId7" Type="http://schemas.openxmlformats.org/officeDocument/2006/relationships/image" Target="../media/image47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12.xml"/><Relationship Id="rId9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tags" Target="../tags/tag15.xml"/><Relationship Id="rId7" Type="http://schemas.openxmlformats.org/officeDocument/2006/relationships/image" Target="../media/image50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notesSlide" Target="../notesSlides/notesSlide14.xml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16.xml"/><Relationship Id="rId9" Type="http://schemas.openxmlformats.org/officeDocument/2006/relationships/image" Target="../media/image4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314856"/>
            <a:ext cx="6781800" cy="1543526"/>
          </a:xfrm>
        </p:spPr>
        <p:txBody>
          <a:bodyPr/>
          <a:lstStyle/>
          <a:p>
            <a:br>
              <a:rPr lang="en-CA" sz="4800" dirty="0"/>
            </a:br>
            <a:endParaRPr lang="en-CA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76511A8E-6A5E-4F7E-B860-FB1FF236673E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457200" y="1353344"/>
            <a:ext cx="7848600" cy="1219200"/>
          </a:xfrm>
          <a:prstGeom prst="rect">
            <a:avLst/>
          </a:prstGeom>
        </p:spPr>
        <p:txBody>
          <a:bodyPr anchor="t"/>
          <a:lstStyle>
            <a:lvl1pPr algn="l" defTabSz="685983" rtl="0" eaLnBrk="1" latinLnBrk="0" hangingPunct="1">
              <a:lnSpc>
                <a:spcPts val="4501"/>
              </a:lnSpc>
              <a:spcBef>
                <a:spcPct val="0"/>
              </a:spcBef>
              <a:buNone/>
              <a:defRPr lang="fr-FR" sz="4351" b="1" kern="1200" baseline="0" smtClean="0">
                <a:solidFill>
                  <a:schemeClr val="bg1"/>
                </a:solidFill>
                <a:latin typeface="Calibri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fr-CA" sz="4800" dirty="0">
                <a:solidFill>
                  <a:srgbClr val="DBDE70"/>
                </a:solidFill>
              </a:rPr>
              <a:t>Business Tracker</a:t>
            </a:r>
            <a:br>
              <a:rPr lang="fr-CA" sz="4800" dirty="0">
                <a:solidFill>
                  <a:srgbClr val="DBDE70"/>
                </a:solidFill>
              </a:rPr>
            </a:br>
            <a:r>
              <a:rPr lang="fr-CA" sz="2200" dirty="0"/>
              <a:t>The </a:t>
            </a:r>
            <a:r>
              <a:rPr lang="fr-CA" sz="2200" dirty="0" err="1"/>
              <a:t>ideal</a:t>
            </a:r>
            <a:r>
              <a:rPr lang="fr-CA" sz="2200" dirty="0"/>
              <a:t> </a:t>
            </a:r>
            <a:r>
              <a:rPr lang="fr-CA" sz="2200" dirty="0" err="1"/>
              <a:t>tool</a:t>
            </a:r>
            <a:r>
              <a:rPr lang="fr-CA" sz="2200" dirty="0"/>
              <a:t> to manage </a:t>
            </a:r>
            <a:r>
              <a:rPr lang="fr-CA" sz="2200" dirty="0" err="1"/>
              <a:t>your</a:t>
            </a:r>
            <a:r>
              <a:rPr lang="fr-CA" sz="2200" dirty="0"/>
              <a:t> in-force </a:t>
            </a:r>
            <a:r>
              <a:rPr lang="fr-CA" sz="2200" dirty="0" err="1"/>
              <a:t>contracts</a:t>
            </a:r>
            <a:endParaRPr lang="fr-CA" sz="2200" dirty="0"/>
          </a:p>
          <a:p>
            <a:endParaRPr lang="fr-CA" sz="2200" dirty="0"/>
          </a:p>
          <a:p>
            <a:r>
              <a:rPr lang="fr-CA" sz="2200" dirty="0"/>
              <a:t>April 2020</a:t>
            </a:r>
          </a:p>
        </p:txBody>
      </p:sp>
    </p:spTree>
    <p:extLst>
      <p:ext uri="{BB962C8B-B14F-4D97-AF65-F5344CB8AC3E}">
        <p14:creationId xmlns:p14="http://schemas.microsoft.com/office/powerpoint/2010/main" val="581769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86A660-7265-474A-8110-FF258F506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55863"/>
            <a:ext cx="7086600" cy="587881"/>
          </a:xfrm>
        </p:spPr>
        <p:txBody>
          <a:bodyPr/>
          <a:lstStyle/>
          <a:p>
            <a:r>
              <a:rPr lang="fr-CA" sz="2800" dirty="0" err="1"/>
              <a:t>Filters</a:t>
            </a:r>
            <a:r>
              <a:rPr lang="fr-CA" sz="2800" dirty="0"/>
              <a:t> and </a:t>
            </a:r>
            <a:r>
              <a:rPr lang="fr-CA" sz="2800" dirty="0" err="1"/>
              <a:t>search</a:t>
            </a:r>
            <a:endParaRPr lang="fr-CA" sz="2800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876AD5F3-3CFD-4352-A343-26AF40D3FA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896144"/>
            <a:ext cx="8534400" cy="38528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D666A53-627C-46D7-9BEB-8034A6F6CECE}"/>
              </a:ext>
            </a:extLst>
          </p:cNvPr>
          <p:cNvSpPr/>
          <p:nvPr/>
        </p:nvSpPr>
        <p:spPr>
          <a:xfrm>
            <a:off x="1066800" y="2039144"/>
            <a:ext cx="3581400" cy="381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" name="Bulle narrative : rectangle à coins arrondis 4">
            <a:extLst>
              <a:ext uri="{FF2B5EF4-FFF2-40B4-BE49-F238E27FC236}">
                <a16:creationId xmlns:a16="http://schemas.microsoft.com/office/drawing/2014/main" id="{0A5487C2-E4BC-4F12-A2D4-5727A9740CDE}"/>
              </a:ext>
            </a:extLst>
          </p:cNvPr>
          <p:cNvSpPr/>
          <p:nvPr/>
        </p:nvSpPr>
        <p:spPr>
          <a:xfrm>
            <a:off x="4811486" y="1810544"/>
            <a:ext cx="2895600" cy="762000"/>
          </a:xfrm>
          <a:prstGeom prst="wedgeRoundRectCallout">
            <a:avLst>
              <a:gd name="adj1" fmla="val -49405"/>
              <a:gd name="adj2" fmla="val 36324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1"/>
                </a:solidFill>
              </a:rPr>
              <a:t>Powerful filter, sort and search functions.</a:t>
            </a:r>
          </a:p>
        </p:txBody>
      </p:sp>
    </p:spTree>
    <p:extLst>
      <p:ext uri="{BB962C8B-B14F-4D97-AF65-F5344CB8AC3E}">
        <p14:creationId xmlns:p14="http://schemas.microsoft.com/office/powerpoint/2010/main" val="40660591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30904" y="183028"/>
            <a:ext cx="7465296" cy="587699"/>
          </a:xfrm>
        </p:spPr>
        <p:txBody>
          <a:bodyPr/>
          <a:lstStyle/>
          <a:p>
            <a:r>
              <a:rPr lang="fr-CA" sz="2800" dirty="0"/>
              <a:t>Client information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9B872E6-2B86-472E-B14A-2077F393EF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00" y="1218530"/>
            <a:ext cx="819076" cy="171742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3FB7A487-5707-4EFC-BB8C-5367499E8B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0" y="1357728"/>
            <a:ext cx="990600" cy="12381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DFC457D7-922D-4E84-80FE-C4237AE28D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838" y="1134175"/>
            <a:ext cx="7293428" cy="6623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7B19412-D12F-42F4-8547-2B6C5E97F412}"/>
              </a:ext>
            </a:extLst>
          </p:cNvPr>
          <p:cNvSpPr/>
          <p:nvPr/>
        </p:nvSpPr>
        <p:spPr>
          <a:xfrm>
            <a:off x="1828800" y="1474626"/>
            <a:ext cx="1066800" cy="32189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6922402B-A5FD-4085-82FC-DA60E1EE6E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02531" y="3631473"/>
            <a:ext cx="1168644" cy="1010626"/>
          </a:xfrm>
          <a:prstGeom prst="rect">
            <a:avLst/>
          </a:prstGeom>
          <a:ln w="57150">
            <a:solidFill>
              <a:schemeClr val="tx2"/>
            </a:solidFill>
          </a:ln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C167B2CF-9411-46D4-A730-73FF2F84F9A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50105" y="442125"/>
            <a:ext cx="3639630" cy="2386896"/>
          </a:xfrm>
          <a:prstGeom prst="rect">
            <a:avLst/>
          </a:prstGeom>
          <a:ln w="571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C15C5838-3B07-49D4-A6AD-869A092CE35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1000" y="2202770"/>
            <a:ext cx="1826318" cy="1037186"/>
          </a:xfrm>
          <a:prstGeom prst="rect">
            <a:avLst/>
          </a:prstGeom>
          <a:ln w="57150" cap="sq">
            <a:solidFill>
              <a:schemeClr val="tx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67D4C6D1-AB01-4FFB-8C1A-1BC5656A8B2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1000" y="3403124"/>
            <a:ext cx="1852368" cy="1467325"/>
          </a:xfrm>
          <a:prstGeom prst="rect">
            <a:avLst/>
          </a:prstGeom>
          <a:ln w="57150" cap="sq">
            <a:solidFill>
              <a:schemeClr val="tx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9CBD65BE-D221-4531-891C-B0B78B3DE3B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43833" y="3323003"/>
            <a:ext cx="2803384" cy="1547446"/>
          </a:xfrm>
          <a:prstGeom prst="rect">
            <a:avLst/>
          </a:prstGeom>
          <a:ln w="57150">
            <a:solidFill>
              <a:schemeClr val="tx2"/>
            </a:solidFill>
          </a:ln>
        </p:spPr>
      </p:pic>
      <p:pic>
        <p:nvPicPr>
          <p:cNvPr id="10" name="Picture 6" descr="image001">
            <a:extLst>
              <a:ext uri="{FF2B5EF4-FFF2-40B4-BE49-F238E27FC236}">
                <a16:creationId xmlns:a16="http://schemas.microsoft.com/office/drawing/2014/main" id="{F6E09B2E-36F3-4E1C-9B0E-191E3C32EA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307555"/>
            <a:ext cx="1955320" cy="1547446"/>
          </a:xfrm>
          <a:prstGeom prst="rect">
            <a:avLst/>
          </a:prstGeom>
          <a:noFill/>
          <a:ln w="571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3247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30904" y="156045"/>
            <a:ext cx="7465296" cy="587699"/>
          </a:xfrm>
        </p:spPr>
        <p:txBody>
          <a:bodyPr/>
          <a:lstStyle/>
          <a:p>
            <a:r>
              <a:rPr lang="fr-CA" sz="2800" dirty="0" err="1"/>
              <a:t>Clickable</a:t>
            </a:r>
            <a:r>
              <a:rPr lang="fr-CA" sz="2800" dirty="0"/>
              <a:t> links – </a:t>
            </a:r>
            <a:r>
              <a:rPr lang="fr-CA" sz="2800" dirty="0" err="1"/>
              <a:t>Detailed</a:t>
            </a:r>
            <a:r>
              <a:rPr lang="fr-CA" sz="2800" dirty="0"/>
              <a:t> information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3726617E-1C48-40EB-8DF4-BF2687CB70D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771"/>
          <a:stretch/>
        </p:blipFill>
        <p:spPr>
          <a:xfrm>
            <a:off x="5130136" y="3072984"/>
            <a:ext cx="3163263" cy="1966009"/>
          </a:xfrm>
          <a:prstGeom prst="rect">
            <a:avLst/>
          </a:prstGeom>
          <a:ln w="571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D13BAD5A-04B3-4DB1-92E2-4B084AB953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8832" y="943483"/>
            <a:ext cx="7058768" cy="2010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F91F898-4E42-4A6D-B79C-3B22376D6DD7}"/>
              </a:ext>
            </a:extLst>
          </p:cNvPr>
          <p:cNvSpPr/>
          <p:nvPr/>
        </p:nvSpPr>
        <p:spPr>
          <a:xfrm>
            <a:off x="5531016" y="1624516"/>
            <a:ext cx="1447800" cy="4572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8BD8BD4D-A440-4032-BED0-014A5D7F5E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000" y="3072984"/>
            <a:ext cx="2049308" cy="193562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BF30BD77-EF87-4354-AD41-E15C6C56DF6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49"/>
          <a:stretch/>
        </p:blipFill>
        <p:spPr>
          <a:xfrm>
            <a:off x="3115827" y="3049490"/>
            <a:ext cx="1723106" cy="196601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94332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CB4197-AEBF-4343-9075-C7BCBE2F2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55863"/>
            <a:ext cx="7086600" cy="587881"/>
          </a:xfrm>
        </p:spPr>
        <p:txBody>
          <a:bodyPr/>
          <a:lstStyle/>
          <a:p>
            <a:r>
              <a:rPr lang="fr-CA" sz="2800" dirty="0"/>
              <a:t>Archive – </a:t>
            </a:r>
            <a:r>
              <a:rPr lang="fr-CA" sz="2800" dirty="0" err="1"/>
              <a:t>Assignment</a:t>
            </a:r>
            <a:r>
              <a:rPr lang="fr-CA" sz="2800" dirty="0"/>
              <a:t> – </a:t>
            </a:r>
            <a:r>
              <a:rPr lang="fr-CA" sz="2800" dirty="0" err="1"/>
              <a:t>History</a:t>
            </a:r>
            <a:endParaRPr lang="fr-CA" sz="2800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56BD0146-5337-44ED-AC34-E2D9156B66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026750"/>
            <a:ext cx="8229600" cy="131719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60E473C-E0FA-477D-9A0C-420AB24A2D81}"/>
              </a:ext>
            </a:extLst>
          </p:cNvPr>
          <p:cNvSpPr/>
          <p:nvPr/>
        </p:nvSpPr>
        <p:spPr>
          <a:xfrm>
            <a:off x="7086600" y="1674586"/>
            <a:ext cx="1524000" cy="60959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E84686A-BDB0-415F-AD43-8EB74BA764AB}"/>
              </a:ext>
            </a:extLst>
          </p:cNvPr>
          <p:cNvSpPr/>
          <p:nvPr/>
        </p:nvSpPr>
        <p:spPr>
          <a:xfrm>
            <a:off x="4800600" y="1369786"/>
            <a:ext cx="304800" cy="304800"/>
          </a:xfrm>
          <a:prstGeom prst="rect">
            <a:avLst/>
          </a:prstGeom>
          <a:solidFill>
            <a:srgbClr val="00B0F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200" dirty="0"/>
              <a:t>SI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71989D04-75AE-4737-8F33-4B1425C7D8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2429129"/>
            <a:ext cx="7772400" cy="295815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10620835-0FB1-400A-9DBA-B635F03C25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0" y="2953544"/>
            <a:ext cx="4724400" cy="2133291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1F66AAA-BC20-4068-81D5-22A263E1490E}"/>
              </a:ext>
            </a:extLst>
          </p:cNvPr>
          <p:cNvSpPr/>
          <p:nvPr/>
        </p:nvSpPr>
        <p:spPr>
          <a:xfrm>
            <a:off x="4457700" y="1407886"/>
            <a:ext cx="228600" cy="2286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16219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28600" y="154046"/>
            <a:ext cx="7467600" cy="587881"/>
          </a:xfrm>
        </p:spPr>
        <p:txBody>
          <a:bodyPr/>
          <a:lstStyle/>
          <a:p>
            <a:r>
              <a:rPr lang="fr-CA" sz="3200" dirty="0"/>
              <a:t>Default notifications by email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6E4BF9B-0FC9-4A47-AFC5-BBF53C9F3A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036792"/>
            <a:ext cx="821752" cy="821752"/>
          </a:xfrm>
          <a:prstGeom prst="rect">
            <a:avLst/>
          </a:prstGeom>
        </p:spPr>
      </p:pic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A40011CA-D5A2-42DC-A456-32AB9E7734D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217714" y="1500935"/>
            <a:ext cx="5486400" cy="1753093"/>
          </a:xfrm>
        </p:spPr>
        <p:txBody>
          <a:bodyPr/>
          <a:lstStyle/>
          <a:p>
            <a:pPr marL="0" indent="0">
              <a:buNone/>
            </a:pPr>
            <a:r>
              <a:rPr lang="fr-CA" sz="1600" dirty="0" err="1"/>
              <a:t>What</a:t>
            </a:r>
            <a:r>
              <a:rPr lang="fr-CA" sz="1600" dirty="0"/>
              <a:t>? </a:t>
            </a:r>
            <a:r>
              <a:rPr lang="fr-CA" dirty="0"/>
              <a:t>	</a:t>
            </a:r>
            <a:r>
              <a:rPr lang="fr-CA" sz="1600" b="0" dirty="0">
                <a:solidFill>
                  <a:schemeClr val="tx1"/>
                </a:solidFill>
              </a:rPr>
              <a:t>Email notification sent by default </a:t>
            </a:r>
            <a:r>
              <a:rPr lang="fr-CA" sz="1600" b="0">
                <a:solidFill>
                  <a:schemeClr val="tx1"/>
                </a:solidFill>
              </a:rPr>
              <a:t>when</a:t>
            </a:r>
            <a:r>
              <a:rPr lang="fr-CA" sz="1600" b="0" dirty="0">
                <a:solidFill>
                  <a:schemeClr val="tx1"/>
                </a:solidFill>
              </a:rPr>
              <a:t> an action </a:t>
            </a:r>
            <a:r>
              <a:rPr lang="fr-CA" sz="1600" b="0" dirty="0" err="1">
                <a:solidFill>
                  <a:schemeClr val="tx1"/>
                </a:solidFill>
              </a:rPr>
              <a:t>is</a:t>
            </a:r>
            <a:r>
              <a:rPr lang="fr-CA" sz="1600" b="0" dirty="0">
                <a:solidFill>
                  <a:schemeClr val="tx1"/>
                </a:solidFill>
              </a:rPr>
              <a:t> 	</a:t>
            </a:r>
            <a:r>
              <a:rPr lang="fr-CA" sz="1600" b="0" dirty="0" err="1">
                <a:solidFill>
                  <a:schemeClr val="tx1"/>
                </a:solidFill>
              </a:rPr>
              <a:t>suggested</a:t>
            </a:r>
            <a:r>
              <a:rPr lang="fr-CA" sz="1600" b="0" dirty="0">
                <a:solidFill>
                  <a:schemeClr val="tx1"/>
                </a:solidFill>
              </a:rPr>
              <a:t>        or </a:t>
            </a:r>
            <a:r>
              <a:rPr lang="fr-CA" sz="1600" b="0" dirty="0" err="1">
                <a:solidFill>
                  <a:schemeClr val="tx1"/>
                </a:solidFill>
              </a:rPr>
              <a:t>required</a:t>
            </a:r>
            <a:r>
              <a:rPr lang="fr-CA" sz="1600" b="0" dirty="0">
                <a:solidFill>
                  <a:schemeClr val="tx1"/>
                </a:solidFill>
              </a:rPr>
              <a:t>       </a:t>
            </a:r>
            <a:r>
              <a:rPr lang="fr-CA" sz="1600" b="0" dirty="0" err="1">
                <a:solidFill>
                  <a:schemeClr val="tx1"/>
                </a:solidFill>
              </a:rPr>
              <a:t>following</a:t>
            </a:r>
            <a:r>
              <a:rPr lang="fr-CA" sz="1600" b="0" dirty="0">
                <a:solidFill>
                  <a:schemeClr val="tx1"/>
                </a:solidFill>
              </a:rPr>
              <a:t> an </a:t>
            </a:r>
            <a:r>
              <a:rPr lang="fr-CA" sz="1600" b="0" dirty="0" err="1">
                <a:solidFill>
                  <a:schemeClr val="tx1"/>
                </a:solidFill>
              </a:rPr>
              <a:t>event</a:t>
            </a:r>
            <a:r>
              <a:rPr lang="fr-CA" sz="1600" b="0" dirty="0">
                <a:solidFill>
                  <a:schemeClr val="tx1"/>
                </a:solidFill>
              </a:rPr>
              <a:t> </a:t>
            </a:r>
            <a:br>
              <a:rPr lang="fr-CA" sz="1600" b="0" dirty="0">
                <a:solidFill>
                  <a:schemeClr val="tx1"/>
                </a:solidFill>
              </a:rPr>
            </a:br>
            <a:r>
              <a:rPr lang="fr-CA" sz="1600" b="0" dirty="0">
                <a:solidFill>
                  <a:schemeClr val="tx1"/>
                </a:solidFill>
              </a:rPr>
              <a:t>	to an in-force </a:t>
            </a:r>
            <a:r>
              <a:rPr lang="fr-CA" sz="1600" b="0" dirty="0" err="1">
                <a:solidFill>
                  <a:schemeClr val="tx1"/>
                </a:solidFill>
              </a:rPr>
              <a:t>contract</a:t>
            </a:r>
            <a:r>
              <a:rPr lang="fr-CA" sz="1600" b="0" dirty="0">
                <a:solidFill>
                  <a:schemeClr val="tx1"/>
                </a:solidFill>
              </a:rPr>
              <a:t>. </a:t>
            </a:r>
          </a:p>
          <a:p>
            <a:pPr marL="0" indent="0">
              <a:buNone/>
            </a:pPr>
            <a:r>
              <a:rPr lang="fr-CA" sz="1600" dirty="0" err="1"/>
              <a:t>Who</a:t>
            </a:r>
            <a:r>
              <a:rPr lang="fr-CA" sz="1600" dirty="0"/>
              <a:t>? 	</a:t>
            </a:r>
            <a:r>
              <a:rPr lang="fr-CA" sz="1600" b="0" dirty="0">
                <a:solidFill>
                  <a:schemeClr val="tx1"/>
                </a:solidFill>
              </a:rPr>
              <a:t>The </a:t>
            </a:r>
            <a:r>
              <a:rPr lang="fr-CA" sz="1600" b="0" dirty="0" err="1">
                <a:solidFill>
                  <a:schemeClr val="tx1"/>
                </a:solidFill>
              </a:rPr>
              <a:t>advisor</a:t>
            </a:r>
            <a:r>
              <a:rPr lang="fr-CA" sz="1600" b="0" dirty="0">
                <a:solidFill>
                  <a:schemeClr val="tx1"/>
                </a:solidFill>
              </a:rPr>
              <a:t> and </a:t>
            </a:r>
            <a:r>
              <a:rPr lang="fr-CA" sz="1600" b="0" dirty="0" err="1">
                <a:solidFill>
                  <a:schemeClr val="tx1"/>
                </a:solidFill>
              </a:rPr>
              <a:t>any</a:t>
            </a:r>
            <a:r>
              <a:rPr lang="fr-CA" sz="1600" b="0" dirty="0">
                <a:solidFill>
                  <a:schemeClr val="tx1"/>
                </a:solidFill>
              </a:rPr>
              <a:t> </a:t>
            </a:r>
            <a:r>
              <a:rPr lang="fr-CA" sz="1600" b="0" dirty="0" err="1">
                <a:solidFill>
                  <a:schemeClr val="tx1"/>
                </a:solidFill>
              </a:rPr>
              <a:t>other</a:t>
            </a:r>
            <a:r>
              <a:rPr lang="fr-CA" sz="1600" b="0" dirty="0">
                <a:solidFill>
                  <a:schemeClr val="tx1"/>
                </a:solidFill>
              </a:rPr>
              <a:t> </a:t>
            </a:r>
            <a:r>
              <a:rPr lang="fr-CA" sz="1600" b="0" dirty="0" err="1">
                <a:solidFill>
                  <a:schemeClr val="tx1"/>
                </a:solidFill>
              </a:rPr>
              <a:t>person</a:t>
            </a:r>
            <a:r>
              <a:rPr lang="fr-CA" sz="1600" b="0" dirty="0">
                <a:solidFill>
                  <a:schemeClr val="tx1"/>
                </a:solidFill>
              </a:rPr>
              <a:t> to </a:t>
            </a:r>
            <a:r>
              <a:rPr lang="fr-CA" sz="1600" b="0" dirty="0" err="1">
                <a:solidFill>
                  <a:schemeClr val="tx1"/>
                </a:solidFill>
              </a:rPr>
              <a:t>which</a:t>
            </a:r>
            <a:r>
              <a:rPr lang="fr-CA" sz="1600" b="0" dirty="0">
                <a:solidFill>
                  <a:schemeClr val="tx1"/>
                </a:solidFill>
              </a:rPr>
              <a:t> the </a:t>
            </a:r>
            <a:r>
              <a:rPr lang="fr-CA" sz="1600" b="0" dirty="0" err="1">
                <a:solidFill>
                  <a:schemeClr val="tx1"/>
                </a:solidFill>
              </a:rPr>
              <a:t>access</a:t>
            </a:r>
            <a:r>
              <a:rPr lang="fr-CA" sz="1600" b="0" dirty="0">
                <a:solidFill>
                  <a:schemeClr val="tx1"/>
                </a:solidFill>
              </a:rPr>
              <a:t>  	to </a:t>
            </a:r>
            <a:r>
              <a:rPr lang="fr-CA" sz="1600" b="0" dirty="0" err="1">
                <a:solidFill>
                  <a:schemeClr val="tx1"/>
                </a:solidFill>
              </a:rPr>
              <a:t>their</a:t>
            </a:r>
            <a:r>
              <a:rPr lang="fr-CA" sz="1600" b="0" dirty="0">
                <a:solidFill>
                  <a:schemeClr val="tx1"/>
                </a:solidFill>
              </a:rPr>
              <a:t> </a:t>
            </a:r>
            <a:r>
              <a:rPr lang="fr-CA" sz="1600" b="0" dirty="0" err="1">
                <a:solidFill>
                  <a:schemeClr val="tx1"/>
                </a:solidFill>
              </a:rPr>
              <a:t>clientele</a:t>
            </a:r>
            <a:r>
              <a:rPr lang="fr-CA" sz="1600" b="0" dirty="0">
                <a:solidFill>
                  <a:schemeClr val="tx1"/>
                </a:solidFill>
              </a:rPr>
              <a:t> has been </a:t>
            </a:r>
            <a:r>
              <a:rPr lang="fr-CA" sz="1600" b="0" dirty="0" err="1">
                <a:solidFill>
                  <a:schemeClr val="tx1"/>
                </a:solidFill>
              </a:rPr>
              <a:t>delegated</a:t>
            </a:r>
            <a:r>
              <a:rPr lang="fr-CA" sz="1600" b="0" dirty="0">
                <a:solidFill>
                  <a:schemeClr val="tx1"/>
                </a:solidFill>
              </a:rPr>
              <a:t>. </a:t>
            </a:r>
          </a:p>
          <a:p>
            <a:pPr>
              <a:buFont typeface="Arial" panose="020B0604020202020204" pitchFamily="34" charset="0"/>
              <a:buChar char="•"/>
            </a:pPr>
            <a:endParaRPr lang="fr-CA" sz="1800" b="0" dirty="0">
              <a:solidFill>
                <a:schemeClr val="tx1"/>
              </a:solidFill>
            </a:endParaRPr>
          </a:p>
          <a:p>
            <a:endParaRPr lang="fr-CA" sz="1800" b="0" dirty="0">
              <a:solidFill>
                <a:schemeClr val="tx1"/>
              </a:solidFill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7686A9F-0ECE-45A0-A55B-8EF64A0FD0E6}"/>
              </a:ext>
            </a:extLst>
          </p:cNvPr>
          <p:cNvSpPr txBox="1"/>
          <p:nvPr/>
        </p:nvSpPr>
        <p:spPr>
          <a:xfrm>
            <a:off x="1402536" y="4248944"/>
            <a:ext cx="7893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To know </a:t>
            </a:r>
            <a:r>
              <a:rPr lang="fr-CA" b="1" dirty="0">
                <a:solidFill>
                  <a:srgbClr val="003DA5"/>
                </a:solidFill>
              </a:rPr>
              <a:t>how to </a:t>
            </a:r>
            <a:r>
              <a:rPr lang="fr-CA" b="1" dirty="0" err="1">
                <a:solidFill>
                  <a:srgbClr val="003DA5"/>
                </a:solidFill>
              </a:rPr>
              <a:t>personalize</a:t>
            </a:r>
            <a:r>
              <a:rPr lang="fr-CA" b="1" dirty="0">
                <a:solidFill>
                  <a:srgbClr val="003DA5"/>
                </a:solidFill>
              </a:rPr>
              <a:t> </a:t>
            </a:r>
            <a:r>
              <a:rPr lang="fr-CA" b="1" dirty="0" err="1">
                <a:solidFill>
                  <a:srgbClr val="003DA5"/>
                </a:solidFill>
              </a:rPr>
              <a:t>your</a:t>
            </a:r>
            <a:r>
              <a:rPr lang="fr-CA" b="1" dirty="0">
                <a:solidFill>
                  <a:srgbClr val="003DA5"/>
                </a:solidFill>
              </a:rPr>
              <a:t> notification </a:t>
            </a:r>
            <a:r>
              <a:rPr lang="fr-CA" b="1" dirty="0" err="1">
                <a:solidFill>
                  <a:srgbClr val="003DA5"/>
                </a:solidFill>
              </a:rPr>
              <a:t>preferences</a:t>
            </a:r>
            <a:r>
              <a:rPr lang="fr-CA" dirty="0"/>
              <a:t>, </a:t>
            </a:r>
            <a:r>
              <a:rPr lang="fr-CA" dirty="0" err="1"/>
              <a:t>see</a:t>
            </a:r>
            <a:r>
              <a:rPr lang="fr-CA" dirty="0"/>
              <a:t> the </a:t>
            </a:r>
            <a:r>
              <a:rPr lang="fr-CA" dirty="0" err="1"/>
              <a:t>next</a:t>
            </a:r>
            <a:r>
              <a:rPr lang="fr-CA" dirty="0"/>
              <a:t> pages.</a:t>
            </a:r>
          </a:p>
        </p:txBody>
      </p:sp>
      <p:pic>
        <p:nvPicPr>
          <p:cNvPr id="8" name="Image 7" descr="https://files.ia.ca/-/media/files/linstantia/galerieimages/2019/10/17/copie-papier-et-suivi-des-dossiers-fini-les-doublons/p-la-fr-ca-hash-2BD496EA70EE76F1D89AA14FBC5A8951843DBF97-p/triangle.png">
            <a:extLst>
              <a:ext uri="{FF2B5EF4-FFF2-40B4-BE49-F238E27FC236}">
                <a16:creationId xmlns:a16="http://schemas.microsoft.com/office/drawing/2014/main" id="{4054396F-290D-47B5-A567-75FCAA6089DD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044" y="1911570"/>
            <a:ext cx="212670" cy="18613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 8" descr="https://files.ia.ca/-/media/files/linstantia/galerieimages/2019/10/17/copie-papier-et-suivi-des-dossiers-fini-les-doublons/p-la-fr-ca-hash-3C5234BFF4C96C8E9EED32EE1EB3CCE38CFC9E47-p/carre.png">
            <a:extLst>
              <a:ext uri="{FF2B5EF4-FFF2-40B4-BE49-F238E27FC236}">
                <a16:creationId xmlns:a16="http://schemas.microsoft.com/office/drawing/2014/main" id="{C89EA946-D4D7-4F8A-AA10-274277BF2E0C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514" y="1901761"/>
            <a:ext cx="171480" cy="205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9525A25F-4796-4286-82FF-9CE8D06AB1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97488" y="1298149"/>
            <a:ext cx="3046693" cy="2386977"/>
          </a:xfrm>
          <a:prstGeom prst="rect">
            <a:avLst/>
          </a:prstGeom>
          <a:ln w="57150" cap="sq">
            <a:solidFill>
              <a:schemeClr val="tx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71298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914400" y="268812"/>
            <a:ext cx="7467600" cy="436742"/>
          </a:xfrm>
        </p:spPr>
        <p:txBody>
          <a:bodyPr/>
          <a:lstStyle/>
          <a:p>
            <a:r>
              <a:rPr lang="fr-CA" sz="2200" dirty="0"/>
              <a:t>Desktop</a:t>
            </a:r>
            <a:br>
              <a:rPr lang="fr-CA" sz="2200" dirty="0"/>
            </a:br>
            <a:r>
              <a:rPr lang="fr-CA" sz="2200" dirty="0"/>
              <a:t>How to </a:t>
            </a:r>
            <a:r>
              <a:rPr lang="fr-CA" sz="2200" dirty="0" err="1"/>
              <a:t>personalize</a:t>
            </a:r>
            <a:r>
              <a:rPr lang="fr-CA" sz="2200" dirty="0"/>
              <a:t> – Notification </a:t>
            </a:r>
            <a:r>
              <a:rPr lang="fr-CA" sz="2200" dirty="0" err="1"/>
              <a:t>preferences</a:t>
            </a:r>
            <a:r>
              <a:rPr lang="fr-CA" sz="1800" dirty="0"/>
              <a:t>*</a:t>
            </a:r>
          </a:p>
        </p:txBody>
      </p:sp>
      <p:sp>
        <p:nvSpPr>
          <p:cNvPr id="4" name="Bulle narrative : rectangle à coins arrondis 3">
            <a:extLst>
              <a:ext uri="{FF2B5EF4-FFF2-40B4-BE49-F238E27FC236}">
                <a16:creationId xmlns:a16="http://schemas.microsoft.com/office/drawing/2014/main" id="{61E07ED4-D18D-4214-A66A-3D25E6FB2047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717048" y="1231774"/>
            <a:ext cx="1923827" cy="542597"/>
          </a:xfrm>
          <a:prstGeom prst="wedgeRoundRectCallout">
            <a:avLst>
              <a:gd name="adj1" fmla="val -54734"/>
              <a:gd name="adj2" fmla="val 79801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>
                <a:solidFill>
                  <a:schemeClr val="tx1"/>
                </a:solidFill>
              </a:rPr>
              <a:t>1- Click </a:t>
            </a:r>
            <a:r>
              <a:rPr lang="fr-CA" dirty="0" err="1">
                <a:solidFill>
                  <a:schemeClr val="tx1"/>
                </a:solidFill>
              </a:rPr>
              <a:t>here</a:t>
            </a:r>
            <a:r>
              <a:rPr lang="fr-CA" dirty="0">
                <a:solidFill>
                  <a:schemeClr val="tx1"/>
                </a:solidFill>
              </a:rPr>
              <a:t>!</a:t>
            </a:r>
            <a:r>
              <a:rPr lang="fr-CA" i="1" dirty="0">
                <a:solidFill>
                  <a:schemeClr val="tx1"/>
                </a:solidFill>
              </a:rPr>
              <a:t> </a:t>
            </a:r>
          </a:p>
        </p:txBody>
      </p:sp>
      <p:sp>
        <p:nvSpPr>
          <p:cNvPr id="8" name="Bulle narrative : rectangle à coins arrondis 7">
            <a:extLst>
              <a:ext uri="{FF2B5EF4-FFF2-40B4-BE49-F238E27FC236}">
                <a16:creationId xmlns:a16="http://schemas.microsoft.com/office/drawing/2014/main" id="{4E0F9612-59DB-4D36-83A6-3A691AA5AE87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2941201" y="3319421"/>
            <a:ext cx="2743200" cy="847778"/>
          </a:xfrm>
          <a:prstGeom prst="wedgeRoundRectCallout">
            <a:avLst>
              <a:gd name="adj1" fmla="val 49688"/>
              <a:gd name="adj2" fmla="val 35600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rgbClr val="385D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>
                <a:solidFill>
                  <a:schemeClr val="tx1"/>
                </a:solidFill>
              </a:rPr>
              <a:t>2- Set or change </a:t>
            </a:r>
            <a:r>
              <a:rPr lang="fr-CA" i="1" dirty="0">
                <a:solidFill>
                  <a:schemeClr val="tx1"/>
                </a:solidFill>
              </a:rPr>
              <a:t>Notification </a:t>
            </a:r>
            <a:r>
              <a:rPr lang="fr-CA" i="1" dirty="0" err="1">
                <a:solidFill>
                  <a:schemeClr val="tx1"/>
                </a:solidFill>
              </a:rPr>
              <a:t>preferences</a:t>
            </a:r>
            <a:endParaRPr lang="fr-CA" i="1" dirty="0">
              <a:solidFill>
                <a:schemeClr val="tx1"/>
              </a:solidFill>
            </a:endParaRPr>
          </a:p>
        </p:txBody>
      </p:sp>
      <p:sp>
        <p:nvSpPr>
          <p:cNvPr id="9" name="Flèche : angle droit 8">
            <a:extLst>
              <a:ext uri="{FF2B5EF4-FFF2-40B4-BE49-F238E27FC236}">
                <a16:creationId xmlns:a16="http://schemas.microsoft.com/office/drawing/2014/main" id="{8E1B88DA-A8BA-4112-A6FC-85928F0836F1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 rot="5400000">
            <a:off x="5580040" y="2201370"/>
            <a:ext cx="228600" cy="304800"/>
          </a:xfrm>
          <a:prstGeom prst="bentUpArrow">
            <a:avLst/>
          </a:prstGeom>
          <a:solidFill>
            <a:srgbClr val="FF585D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2054" name="Picture 6" descr="RÃ©sultats de recherche d'images pour Â«Â ordinateur pictogrammeÂ Â»">
            <a:extLst>
              <a:ext uri="{FF2B5EF4-FFF2-40B4-BE49-F238E27FC236}">
                <a16:creationId xmlns:a16="http://schemas.microsoft.com/office/drawing/2014/main" id="{81DDC845-012C-452E-9CFD-2C62E0333F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12" y="-64981"/>
            <a:ext cx="1078217" cy="80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217B8A3D-2296-457C-862F-28C570DC6861}"/>
              </a:ext>
            </a:extLst>
          </p:cNvPr>
          <p:cNvSpPr txBox="1"/>
          <p:nvPr/>
        </p:nvSpPr>
        <p:spPr>
          <a:xfrm>
            <a:off x="281744" y="4808639"/>
            <a:ext cx="64461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000" i="1" dirty="0"/>
              <a:t>* Available only to the advisor and any other person with delegated access to their clientele.</a:t>
            </a:r>
            <a:endParaRPr lang="fr-CA" sz="1000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120CC9A-29A4-44D4-89E4-25BBA80E30F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1744" y="976198"/>
            <a:ext cx="6154402" cy="15963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F5E4EF5-7DDD-4025-83CE-70025EDFCA48}"/>
              </a:ext>
            </a:extLst>
          </p:cNvPr>
          <p:cNvSpPr/>
          <p:nvPr/>
        </p:nvSpPr>
        <p:spPr>
          <a:xfrm>
            <a:off x="5134943" y="1819008"/>
            <a:ext cx="1189657" cy="3347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EF6BA205-4C6A-409F-8CC9-C363AAA0DFC5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r="1408"/>
          <a:stretch/>
        </p:blipFill>
        <p:spPr>
          <a:xfrm>
            <a:off x="6019800" y="2215868"/>
            <a:ext cx="2206111" cy="2592180"/>
          </a:xfrm>
          <a:prstGeom prst="rect">
            <a:avLst/>
          </a:prstGeom>
          <a:ln w="5715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24904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58136" y="338200"/>
            <a:ext cx="7467600" cy="436742"/>
          </a:xfrm>
        </p:spPr>
        <p:txBody>
          <a:bodyPr/>
          <a:lstStyle/>
          <a:p>
            <a:r>
              <a:rPr lang="fr-CA" sz="2200" dirty="0"/>
              <a:t>Mobile</a:t>
            </a:r>
            <a:br>
              <a:rPr lang="fr-CA" sz="2200" dirty="0"/>
            </a:br>
            <a:r>
              <a:rPr lang="fr-CA" sz="2200" dirty="0"/>
              <a:t>How to </a:t>
            </a:r>
            <a:r>
              <a:rPr lang="fr-CA" sz="2200" dirty="0" err="1"/>
              <a:t>personalize</a:t>
            </a:r>
            <a:r>
              <a:rPr lang="fr-CA" sz="2200" dirty="0"/>
              <a:t> – Notification </a:t>
            </a:r>
            <a:r>
              <a:rPr lang="fr-CA" sz="2200" dirty="0" err="1"/>
              <a:t>preferences</a:t>
            </a:r>
            <a:r>
              <a:rPr lang="fr-CA" sz="1800" dirty="0"/>
              <a:t>*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96C7C49-59C8-4D49-8AF8-068C520278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8701" y="1086867"/>
            <a:ext cx="2655420" cy="33504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Flèche : angle droit 9">
            <a:extLst>
              <a:ext uri="{FF2B5EF4-FFF2-40B4-BE49-F238E27FC236}">
                <a16:creationId xmlns:a16="http://schemas.microsoft.com/office/drawing/2014/main" id="{9DD14968-7836-4D88-9B5F-400AC20627D1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 rot="5400000">
            <a:off x="3503958" y="2091518"/>
            <a:ext cx="200326" cy="304800"/>
          </a:xfrm>
          <a:prstGeom prst="bentUpArrow">
            <a:avLst/>
          </a:prstGeom>
          <a:solidFill>
            <a:srgbClr val="FF585D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3074" name="Picture 2" descr="File:Smartphone icon - Noun Project 283536.svg">
            <a:extLst>
              <a:ext uri="{FF2B5EF4-FFF2-40B4-BE49-F238E27FC236}">
                <a16:creationId xmlns:a16="http://schemas.microsoft.com/office/drawing/2014/main" id="{8672FCA9-174E-4893-A383-D888E9C442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62" y="23785"/>
            <a:ext cx="675174" cy="675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0A7DDB48-F84F-4FC1-9AB8-2ECB09D9A41C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r="1408"/>
          <a:stretch/>
        </p:blipFill>
        <p:spPr>
          <a:xfrm>
            <a:off x="4091590" y="2156192"/>
            <a:ext cx="2206111" cy="2592180"/>
          </a:xfrm>
          <a:prstGeom prst="rect">
            <a:avLst/>
          </a:prstGeom>
          <a:ln w="5715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CB6F3E5C-1BC4-4FC0-9732-09B5CE7084E9}"/>
              </a:ext>
            </a:extLst>
          </p:cNvPr>
          <p:cNvSpPr txBox="1"/>
          <p:nvPr/>
        </p:nvSpPr>
        <p:spPr>
          <a:xfrm>
            <a:off x="565041" y="4852050"/>
            <a:ext cx="83834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000" i="1" dirty="0"/>
              <a:t>* Available only to the advisor and any other person with delegated access to their clientele.</a:t>
            </a:r>
            <a:endParaRPr lang="fr-CA" sz="1000" dirty="0"/>
          </a:p>
        </p:txBody>
      </p:sp>
      <p:sp>
        <p:nvSpPr>
          <p:cNvPr id="12" name="Bulle narrative : rectangle à coins arrondis 11">
            <a:extLst>
              <a:ext uri="{FF2B5EF4-FFF2-40B4-BE49-F238E27FC236}">
                <a16:creationId xmlns:a16="http://schemas.microsoft.com/office/drawing/2014/main" id="{E6671781-2AA0-4E50-9C4D-AE42CDD2EDA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886200" y="1134914"/>
            <a:ext cx="1923827" cy="542597"/>
          </a:xfrm>
          <a:prstGeom prst="wedgeRoundRectCallout">
            <a:avLst>
              <a:gd name="adj1" fmla="val -54734"/>
              <a:gd name="adj2" fmla="val 79801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>
                <a:solidFill>
                  <a:schemeClr val="tx1"/>
                </a:solidFill>
              </a:rPr>
              <a:t>1- Click </a:t>
            </a:r>
            <a:r>
              <a:rPr lang="fr-CA" dirty="0" err="1">
                <a:solidFill>
                  <a:schemeClr val="tx1"/>
                </a:solidFill>
              </a:rPr>
              <a:t>here</a:t>
            </a:r>
            <a:r>
              <a:rPr lang="fr-CA" dirty="0">
                <a:solidFill>
                  <a:schemeClr val="tx1"/>
                </a:solidFill>
              </a:rPr>
              <a:t>!</a:t>
            </a:r>
            <a:r>
              <a:rPr lang="fr-CA" i="1" dirty="0">
                <a:solidFill>
                  <a:schemeClr val="tx1"/>
                </a:solidFill>
              </a:rPr>
              <a:t> </a:t>
            </a:r>
          </a:p>
        </p:txBody>
      </p:sp>
      <p:sp>
        <p:nvSpPr>
          <p:cNvPr id="13" name="Bulle narrative : rectangle à coins arrondis 12">
            <a:extLst>
              <a:ext uri="{FF2B5EF4-FFF2-40B4-BE49-F238E27FC236}">
                <a16:creationId xmlns:a16="http://schemas.microsoft.com/office/drawing/2014/main" id="{6A955E3D-5280-4DD1-890F-3ACF00DB6C18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6477000" y="3430392"/>
            <a:ext cx="2564296" cy="737118"/>
          </a:xfrm>
          <a:prstGeom prst="wedgeRoundRectCallout">
            <a:avLst>
              <a:gd name="adj1" fmla="val 40327"/>
              <a:gd name="adj2" fmla="val 37417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>
                <a:solidFill>
                  <a:schemeClr val="tx1"/>
                </a:solidFill>
              </a:rPr>
              <a:t>2- Set or change </a:t>
            </a:r>
            <a:r>
              <a:rPr lang="fr-CA" i="1" dirty="0">
                <a:solidFill>
                  <a:schemeClr val="tx1"/>
                </a:solidFill>
              </a:rPr>
              <a:t>Notification </a:t>
            </a:r>
            <a:r>
              <a:rPr lang="fr-CA" i="1" dirty="0" err="1">
                <a:solidFill>
                  <a:schemeClr val="tx1"/>
                </a:solidFill>
              </a:rPr>
              <a:t>preferences</a:t>
            </a:r>
            <a:endParaRPr lang="fr-CA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174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" y="155863"/>
            <a:ext cx="7086600" cy="587881"/>
          </a:xfrm>
        </p:spPr>
        <p:txBody>
          <a:bodyPr/>
          <a:lstStyle/>
          <a:p>
            <a:r>
              <a:rPr lang="en-CA" sz="2800" dirty="0"/>
              <a:t>Need help?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0"/>
          </p:nvPr>
        </p:nvSpPr>
        <p:spPr>
          <a:xfrm>
            <a:off x="381000" y="2191544"/>
            <a:ext cx="4038600" cy="3944567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5" name="Espace réservé du contenu 4"/>
          <p:cNvSpPr txBox="1">
            <a:spLocks/>
          </p:cNvSpPr>
          <p:nvPr/>
        </p:nvSpPr>
        <p:spPr>
          <a:xfrm>
            <a:off x="381000" y="896144"/>
            <a:ext cx="7543800" cy="4248944"/>
          </a:xfrm>
          <a:prstGeom prst="rect">
            <a:avLst/>
          </a:prstGeom>
        </p:spPr>
        <p:txBody>
          <a:bodyPr>
            <a:noAutofit/>
          </a:bodyPr>
          <a:lstStyle>
            <a:lvl1pPr marL="265113" indent="-2651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7D878C"/>
              </a:buClr>
              <a:buSzPct val="100000"/>
              <a:buFont typeface="Calibri" pitchFamily="34" charset="0"/>
              <a:buChar char="•"/>
              <a:defRPr sz="2400" b="1" kern="1200" baseline="0">
                <a:solidFill>
                  <a:srgbClr val="003DA5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541338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7D878C"/>
              </a:buClr>
              <a:buSzPct val="100000"/>
              <a:buFont typeface="Wingdings" pitchFamily="2" charset="2"/>
              <a:buChar char="§"/>
              <a:defRPr sz="2100" kern="1200" baseline="0">
                <a:solidFill>
                  <a:srgbClr val="003DA5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804863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7D878C"/>
              </a:buClr>
              <a:buSzPct val="100000"/>
              <a:buFont typeface="Courier New" pitchFamily="49" charset="0"/>
              <a:buChar char="o"/>
              <a:defRPr sz="1800" kern="1200" baseline="0">
                <a:solidFill>
                  <a:srgbClr val="003DA5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0795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7D878C"/>
              </a:buClr>
              <a:buSzPct val="100000"/>
              <a:buFont typeface="Calibri" pitchFamily="34" charset="0"/>
              <a:buChar char="•"/>
              <a:defRPr sz="1800" kern="1200" baseline="0">
                <a:solidFill>
                  <a:srgbClr val="003DA5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rgbClr val="00009E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3600" dirty="0">
                <a:solidFill>
                  <a:schemeClr val="tx1"/>
                </a:solidFill>
              </a:rPr>
              <a:t>As always, go through the:</a:t>
            </a:r>
            <a:br>
              <a:rPr lang="en-CA" dirty="0">
                <a:solidFill>
                  <a:srgbClr val="003BA9"/>
                </a:solidFill>
              </a:rPr>
            </a:br>
            <a:br>
              <a:rPr lang="en-CA" dirty="0">
                <a:solidFill>
                  <a:srgbClr val="003BA9"/>
                </a:solidFill>
              </a:rPr>
            </a:br>
            <a:r>
              <a:rPr lang="en-CA" sz="2200" dirty="0">
                <a:solidFill>
                  <a:srgbClr val="003BA9"/>
                </a:solidFill>
              </a:rPr>
              <a:t>IT service desk </a:t>
            </a:r>
            <a:br>
              <a:rPr lang="en-CA" sz="2200" dirty="0">
                <a:solidFill>
                  <a:srgbClr val="003BA9"/>
                </a:solidFill>
              </a:rPr>
            </a:br>
            <a:r>
              <a:rPr lang="en-CA" sz="2200" i="1" dirty="0">
                <a:solidFill>
                  <a:srgbClr val="003BA9"/>
                </a:solidFill>
              </a:rPr>
              <a:t>for technical support </a:t>
            </a:r>
            <a:br>
              <a:rPr lang="en-CA" sz="2200" dirty="0">
                <a:solidFill>
                  <a:srgbClr val="003BA9"/>
                </a:solidFill>
              </a:rPr>
            </a:br>
            <a:br>
              <a:rPr lang="en-CA" sz="2200" dirty="0">
                <a:solidFill>
                  <a:srgbClr val="003BA9"/>
                </a:solidFill>
              </a:rPr>
            </a:br>
            <a:r>
              <a:rPr lang="en-CA" sz="2200" b="0" dirty="0">
                <a:solidFill>
                  <a:schemeClr val="tx1"/>
                </a:solidFill>
              </a:rPr>
              <a:t>1-888-610-5101 </a:t>
            </a:r>
            <a:r>
              <a:rPr lang="en-CA" sz="2200" b="0" dirty="0"/>
              <a:t>/</a:t>
            </a:r>
            <a:r>
              <a:rPr lang="en-CA" sz="2200" b="0" dirty="0">
                <a:solidFill>
                  <a:schemeClr val="tx1"/>
                </a:solidFill>
              </a:rPr>
              <a:t> interface@ia.ca</a:t>
            </a:r>
            <a:br>
              <a:rPr lang="en-CA" sz="2200" b="0" dirty="0">
                <a:solidFill>
                  <a:schemeClr val="tx1"/>
                </a:solidFill>
              </a:rPr>
            </a:br>
            <a:br>
              <a:rPr lang="en-CA" sz="2200" b="0" dirty="0">
                <a:solidFill>
                  <a:schemeClr val="tx1"/>
                </a:solidFill>
              </a:rPr>
            </a:br>
            <a:r>
              <a:rPr lang="en-CA" sz="2200" dirty="0">
                <a:solidFill>
                  <a:srgbClr val="003BA9"/>
                </a:solidFill>
              </a:rPr>
              <a:t>Client and partner contact centre </a:t>
            </a:r>
            <a:br>
              <a:rPr lang="en-CA" sz="2200" dirty="0">
                <a:solidFill>
                  <a:srgbClr val="003BA9"/>
                </a:solidFill>
              </a:rPr>
            </a:br>
            <a:r>
              <a:rPr lang="en-CA" sz="2200" i="1" dirty="0">
                <a:solidFill>
                  <a:srgbClr val="003BA9"/>
                </a:solidFill>
              </a:rPr>
              <a:t>for all other questions</a:t>
            </a:r>
            <a:br>
              <a:rPr lang="en-CA" sz="2200" i="1" dirty="0">
                <a:solidFill>
                  <a:srgbClr val="003BA9"/>
                </a:solidFill>
              </a:rPr>
            </a:br>
            <a:br>
              <a:rPr lang="en-CA" sz="2200" i="1" dirty="0">
                <a:solidFill>
                  <a:srgbClr val="003BA9"/>
                </a:solidFill>
              </a:rPr>
            </a:br>
            <a:r>
              <a:rPr lang="en-CA" sz="2200" b="0" dirty="0">
                <a:solidFill>
                  <a:schemeClr val="tx1"/>
                </a:solidFill>
              </a:rPr>
              <a:t>1-844-4iA-INFO</a:t>
            </a:r>
            <a:r>
              <a:rPr lang="en-CA" sz="2200" i="1" dirty="0">
                <a:solidFill>
                  <a:srgbClr val="003BA9"/>
                </a:solidFill>
              </a:rPr>
              <a:t> </a:t>
            </a:r>
            <a:r>
              <a:rPr lang="en-CA" sz="2200" b="0" i="1" dirty="0">
                <a:solidFill>
                  <a:srgbClr val="003BA9"/>
                </a:solidFill>
              </a:rPr>
              <a:t>/ </a:t>
            </a:r>
            <a:r>
              <a:rPr lang="en-CA" sz="2200" b="0" dirty="0">
                <a:solidFill>
                  <a:schemeClr val="tx1"/>
                </a:solidFill>
              </a:rPr>
              <a:t>infolife@ia.ca </a:t>
            </a:r>
            <a:r>
              <a:rPr lang="en-CA" sz="2200" b="0" dirty="0"/>
              <a:t>/</a:t>
            </a:r>
            <a:r>
              <a:rPr lang="en-CA" sz="2200" b="0" dirty="0">
                <a:solidFill>
                  <a:schemeClr val="tx1"/>
                </a:solidFill>
              </a:rPr>
              <a:t> </a:t>
            </a:r>
            <a:r>
              <a:rPr lang="fr-CA" sz="2200" b="0" dirty="0">
                <a:solidFill>
                  <a:schemeClr val="tx1"/>
                </a:solidFill>
              </a:rPr>
              <a:t>savings@ia.ca</a:t>
            </a:r>
            <a:endParaRPr lang="en-CA" b="0" dirty="0">
              <a:solidFill>
                <a:schemeClr val="tx1"/>
              </a:solidFill>
            </a:endParaRPr>
          </a:p>
          <a:p>
            <a:pPr marL="0" indent="0">
              <a:buFont typeface="Calibri" pitchFamily="34" charset="0"/>
              <a:buNone/>
            </a:pPr>
            <a:r>
              <a:rPr lang="en-CA" b="0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47339FFD-60B9-4478-B040-FE541F3B3F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926" y="1491734"/>
            <a:ext cx="2697710" cy="2697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620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CA" sz="4800" dirty="0"/>
            </a:br>
            <a:endParaRPr lang="en-CA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C3DEE053-FAC1-4018-93BA-2A296CD10C5E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457200" y="1353344"/>
            <a:ext cx="6781800" cy="1543526"/>
          </a:xfrm>
          <a:prstGeom prst="rect">
            <a:avLst/>
          </a:prstGeom>
        </p:spPr>
        <p:txBody>
          <a:bodyPr anchor="t"/>
          <a:lstStyle>
            <a:lvl1pPr algn="l" defTabSz="685983" rtl="0" eaLnBrk="1" latinLnBrk="0" hangingPunct="1">
              <a:lnSpc>
                <a:spcPts val="4501"/>
              </a:lnSpc>
              <a:spcBef>
                <a:spcPct val="0"/>
              </a:spcBef>
              <a:buNone/>
              <a:defRPr lang="fr-FR" sz="4351" b="1" kern="1200" baseline="0" smtClean="0">
                <a:solidFill>
                  <a:schemeClr val="bg1"/>
                </a:solidFill>
                <a:latin typeface="Calibri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fr-CA" sz="4800" dirty="0">
                <a:solidFill>
                  <a:srgbClr val="DBDE70"/>
                </a:solidFill>
              </a:rPr>
              <a:t>Annex</a:t>
            </a:r>
            <a:endParaRPr lang="fr-CA" sz="2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825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7E298E6-1B78-4A11-8B2A-CD5645581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71503"/>
            <a:ext cx="7086600" cy="587881"/>
          </a:xfrm>
        </p:spPr>
        <p:txBody>
          <a:bodyPr/>
          <a:lstStyle/>
          <a:p>
            <a:r>
              <a:rPr lang="fr-CA" sz="3300" dirty="0"/>
              <a:t>How to </a:t>
            </a:r>
            <a:r>
              <a:rPr lang="fr-CA" sz="3300" dirty="0" err="1"/>
              <a:t>register</a:t>
            </a:r>
            <a:r>
              <a:rPr lang="fr-CA" sz="3300" dirty="0"/>
              <a:t> to the Advisor Centre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A9E99267-B251-4551-90E0-CBAC3D03D4C5}"/>
              </a:ext>
            </a:extLst>
          </p:cNvPr>
          <p:cNvPicPr>
            <a:picLocks noGrp="1" noChangeAspect="1"/>
          </p:cNvPicPr>
          <p:nvPr>
            <p:ph sz="half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78" y="786279"/>
            <a:ext cx="5114183" cy="41873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94206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5257800" y="918586"/>
            <a:ext cx="3352800" cy="244517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0" name="ZoneTexte 9"/>
          <p:cNvSpPr txBox="1"/>
          <p:nvPr/>
        </p:nvSpPr>
        <p:spPr>
          <a:xfrm rot="16569680">
            <a:off x="4661288" y="2208973"/>
            <a:ext cx="2438400" cy="369332"/>
          </a:xfrm>
          <a:prstGeom prst="rect">
            <a:avLst/>
          </a:prstGeom>
          <a:solidFill>
            <a:srgbClr val="D3E6F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b="1" dirty="0"/>
              <a:t>OPPORTUNITIES</a:t>
            </a:r>
          </a:p>
        </p:txBody>
      </p:sp>
      <p:sp>
        <p:nvSpPr>
          <p:cNvPr id="11" name="ZoneTexte 10"/>
          <p:cNvSpPr txBox="1"/>
          <p:nvPr/>
        </p:nvSpPr>
        <p:spPr>
          <a:xfrm rot="16687453">
            <a:off x="6743713" y="1991214"/>
            <a:ext cx="2438400" cy="369332"/>
          </a:xfrm>
          <a:prstGeom prst="rect">
            <a:avLst/>
          </a:prstGeom>
          <a:solidFill>
            <a:srgbClr val="D6E8F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b="1" dirty="0"/>
              <a:t>CENTRALIZED</a:t>
            </a:r>
          </a:p>
        </p:txBody>
      </p:sp>
      <p:sp>
        <p:nvSpPr>
          <p:cNvPr id="12" name="ZoneTexte 11"/>
          <p:cNvSpPr txBox="1"/>
          <p:nvPr/>
        </p:nvSpPr>
        <p:spPr>
          <a:xfrm rot="16200000">
            <a:off x="7136925" y="2294263"/>
            <a:ext cx="2438400" cy="369332"/>
          </a:xfrm>
          <a:prstGeom prst="rect">
            <a:avLst/>
          </a:prstGeom>
          <a:solidFill>
            <a:srgbClr val="FF585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b="1" dirty="0"/>
              <a:t>SECURE</a:t>
            </a:r>
          </a:p>
        </p:txBody>
      </p:sp>
      <p:sp>
        <p:nvSpPr>
          <p:cNvPr id="13" name="ZoneTexte 12"/>
          <p:cNvSpPr txBox="1"/>
          <p:nvPr/>
        </p:nvSpPr>
        <p:spPr>
          <a:xfrm rot="16200000">
            <a:off x="6211752" y="2254461"/>
            <a:ext cx="2438400" cy="369332"/>
          </a:xfrm>
          <a:prstGeom prst="rect">
            <a:avLst/>
          </a:prstGeom>
          <a:solidFill>
            <a:srgbClr val="6F889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b="1" dirty="0">
                <a:solidFill>
                  <a:schemeClr val="bg1"/>
                </a:solidFill>
              </a:rPr>
              <a:t>CLEAR MESSAGES</a:t>
            </a:r>
          </a:p>
        </p:txBody>
      </p:sp>
      <p:sp>
        <p:nvSpPr>
          <p:cNvPr id="15" name="ZoneTexte 14"/>
          <p:cNvSpPr txBox="1"/>
          <p:nvPr/>
        </p:nvSpPr>
        <p:spPr>
          <a:xfrm rot="15570367">
            <a:off x="5635232" y="2108302"/>
            <a:ext cx="2438400" cy="36933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b="1" dirty="0">
                <a:solidFill>
                  <a:schemeClr val="bg1"/>
                </a:solidFill>
              </a:rPr>
              <a:t>PRIVILEGED ACCESS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5257801" y="3351179"/>
            <a:ext cx="3364048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>
                <a:solidFill>
                  <a:schemeClr val="bg1"/>
                </a:solidFill>
              </a:rPr>
              <a:t>Business Tracker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" y="155208"/>
            <a:ext cx="7086600" cy="587881"/>
          </a:xfrm>
        </p:spPr>
        <p:txBody>
          <a:bodyPr/>
          <a:lstStyle/>
          <a:p>
            <a:r>
              <a:rPr lang="en-CA" sz="3200" dirty="0"/>
              <a:t>Business Tracker is: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4294967295"/>
          </p:nvPr>
        </p:nvSpPr>
        <p:spPr>
          <a:xfrm>
            <a:off x="117612" y="864627"/>
            <a:ext cx="5235381" cy="3585259"/>
          </a:xfrm>
          <a:prstGeom prst="rect">
            <a:avLst/>
          </a:prstGeom>
        </p:spPr>
        <p:txBody>
          <a:bodyPr/>
          <a:lstStyle/>
          <a:p>
            <a:pPr lvl="1">
              <a:buFont typeface="Wingdings" panose="05000000000000000000" pitchFamily="2" charset="2"/>
              <a:buChar char="§"/>
            </a:pPr>
            <a:r>
              <a:rPr lang="en-CA" sz="1800" dirty="0">
                <a:solidFill>
                  <a:schemeClr val="tx1"/>
                </a:solidFill>
                <a:latin typeface="+mn-lt"/>
              </a:rPr>
              <a:t>An </a:t>
            </a:r>
            <a:r>
              <a:rPr lang="en-CA" sz="1800" b="1" dirty="0">
                <a:solidFill>
                  <a:schemeClr val="tx1"/>
                </a:solidFill>
                <a:latin typeface="+mn-lt"/>
              </a:rPr>
              <a:t>electronic</a:t>
            </a:r>
            <a:r>
              <a:rPr lang="en-CA" sz="1800" dirty="0">
                <a:solidFill>
                  <a:schemeClr val="tx1"/>
                </a:solidFill>
                <a:latin typeface="+mn-lt"/>
              </a:rPr>
              <a:t> and secure </a:t>
            </a:r>
            <a:r>
              <a:rPr lang="en-CA" sz="1800" b="1" dirty="0">
                <a:solidFill>
                  <a:schemeClr val="tx1"/>
                </a:solidFill>
                <a:latin typeface="+mn-lt"/>
              </a:rPr>
              <a:t>tool to exchange information, </a:t>
            </a:r>
            <a:r>
              <a:rPr lang="en-CA" sz="1800" dirty="0">
                <a:solidFill>
                  <a:schemeClr val="tx1"/>
                </a:solidFill>
                <a:latin typeface="+mn-lt"/>
              </a:rPr>
              <a:t>including for: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CA" sz="1800" b="1" dirty="0">
                <a:solidFill>
                  <a:srgbClr val="003DA5"/>
                </a:solidFill>
                <a:latin typeface="+mn-lt"/>
              </a:rPr>
              <a:t>Insurance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en-CA" sz="1800" dirty="0">
                <a:solidFill>
                  <a:schemeClr val="tx1"/>
                </a:solidFill>
                <a:latin typeface="+mn-lt"/>
              </a:rPr>
              <a:t>Claims 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en-CA" sz="1800" dirty="0">
                <a:solidFill>
                  <a:schemeClr val="tx1"/>
                </a:solidFill>
                <a:latin typeface="+mn-lt"/>
              </a:rPr>
              <a:t>Transactions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en-CA" sz="1800" dirty="0">
                <a:solidFill>
                  <a:schemeClr val="tx1"/>
                </a:solidFill>
                <a:latin typeface="+mn-lt"/>
              </a:rPr>
              <a:t>Documents sent to your client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en-CA" sz="1800" dirty="0">
                <a:solidFill>
                  <a:schemeClr val="tx1"/>
                </a:solidFill>
                <a:latin typeface="+mn-lt"/>
              </a:rPr>
              <a:t>Sales opportunities (Life contract events)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CA" sz="1800" b="1" dirty="0">
                <a:solidFill>
                  <a:srgbClr val="003DA5"/>
                </a:solidFill>
                <a:latin typeface="+mn-lt"/>
              </a:rPr>
              <a:t>Savings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en-CA" sz="1800" dirty="0">
                <a:solidFill>
                  <a:schemeClr val="tx1"/>
                </a:solidFill>
                <a:latin typeface="+mn-lt"/>
              </a:rPr>
              <a:t>Confirmation of transactions or Reset confirmation</a:t>
            </a:r>
            <a:endParaRPr lang="en-CA" sz="1800" dirty="0">
              <a:solidFill>
                <a:srgbClr val="FF0000"/>
              </a:solidFill>
              <a:latin typeface="+mn-lt"/>
            </a:endParaRPr>
          </a:p>
          <a:p>
            <a:pPr lvl="3">
              <a:buFont typeface="Wingdings" panose="05000000000000000000" pitchFamily="2" charset="2"/>
              <a:buChar char="§"/>
            </a:pPr>
            <a:r>
              <a:rPr lang="en-CA" sz="1800" dirty="0">
                <a:solidFill>
                  <a:schemeClr val="tx1"/>
                </a:solidFill>
                <a:latin typeface="+mn-lt"/>
              </a:rPr>
              <a:t>New issue or Contribution</a:t>
            </a:r>
          </a:p>
          <a:p>
            <a:pPr lvl="3">
              <a:buFont typeface="Wingdings" panose="05000000000000000000" pitchFamily="2" charset="2"/>
              <a:buChar char="§"/>
            </a:pPr>
            <a:endParaRPr lang="en-CA" sz="1800" dirty="0">
              <a:solidFill>
                <a:schemeClr val="tx1"/>
              </a:solidFill>
              <a:latin typeface="+mn-lt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CA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ZoneTexte 8"/>
          <p:cNvSpPr txBox="1"/>
          <p:nvPr/>
        </p:nvSpPr>
        <p:spPr>
          <a:xfrm rot="16200000">
            <a:off x="5148910" y="1960520"/>
            <a:ext cx="2438400" cy="369332"/>
          </a:xfrm>
          <a:prstGeom prst="rect">
            <a:avLst/>
          </a:prstGeom>
          <a:solidFill>
            <a:srgbClr val="003BA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b="1" dirty="0">
                <a:solidFill>
                  <a:schemeClr val="bg1"/>
                </a:solidFill>
              </a:rPr>
              <a:t>INFORMATION</a:t>
            </a:r>
          </a:p>
        </p:txBody>
      </p:sp>
      <p:sp>
        <p:nvSpPr>
          <p:cNvPr id="14" name="ZoneTexte 13"/>
          <p:cNvSpPr txBox="1"/>
          <p:nvPr/>
        </p:nvSpPr>
        <p:spPr>
          <a:xfrm rot="16200000">
            <a:off x="4262448" y="1959616"/>
            <a:ext cx="2413794" cy="369332"/>
          </a:xfrm>
          <a:prstGeom prst="rect">
            <a:avLst/>
          </a:prstGeom>
          <a:solidFill>
            <a:srgbClr val="958E9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b="1" dirty="0"/>
              <a:t>ACTIONS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5257801" y="3842321"/>
            <a:ext cx="3352799" cy="461665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>
                <a:ln w="0"/>
              </a:rPr>
              <a:t>A MUST-HAVE</a:t>
            </a:r>
          </a:p>
        </p:txBody>
      </p:sp>
      <p:sp>
        <p:nvSpPr>
          <p:cNvPr id="5" name="Étoile : 5 branches 4"/>
          <p:cNvSpPr/>
          <p:nvPr/>
        </p:nvSpPr>
        <p:spPr>
          <a:xfrm>
            <a:off x="8096480" y="3960711"/>
            <a:ext cx="216000" cy="216000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7" name="ZoneTexte 6"/>
          <p:cNvSpPr txBox="1"/>
          <p:nvPr/>
        </p:nvSpPr>
        <p:spPr>
          <a:xfrm>
            <a:off x="5257800" y="4364613"/>
            <a:ext cx="3352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i="1" dirty="0"/>
              <a:t>* New business not available at this time</a:t>
            </a:r>
          </a:p>
        </p:txBody>
      </p:sp>
    </p:spTree>
    <p:extLst>
      <p:ext uri="{BB962C8B-B14F-4D97-AF65-F5344CB8AC3E}">
        <p14:creationId xmlns:p14="http://schemas.microsoft.com/office/powerpoint/2010/main" val="394128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3677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" y="134144"/>
            <a:ext cx="7086600" cy="587881"/>
          </a:xfrm>
        </p:spPr>
        <p:txBody>
          <a:bodyPr/>
          <a:lstStyle/>
          <a:p>
            <a:r>
              <a:rPr lang="en-CA" sz="3200" dirty="0"/>
              <a:t>How to access the Business Tracker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3794D1A-D304-4E91-BAFF-CAF54F5DEA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248944"/>
            <a:ext cx="821752" cy="821752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8EC53EA1-FD4E-4563-B3B9-5BC610541F27}"/>
              </a:ext>
            </a:extLst>
          </p:cNvPr>
          <p:cNvSpPr txBox="1"/>
          <p:nvPr/>
        </p:nvSpPr>
        <p:spPr>
          <a:xfrm>
            <a:off x="1577267" y="4490543"/>
            <a:ext cx="66771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dirty="0"/>
              <a:t>To know </a:t>
            </a:r>
            <a:r>
              <a:rPr lang="fr-CA" sz="1600" b="1" dirty="0">
                <a:solidFill>
                  <a:srgbClr val="003DA5"/>
                </a:solidFill>
              </a:rPr>
              <a:t>how to </a:t>
            </a:r>
            <a:r>
              <a:rPr lang="fr-CA" sz="1600" b="1" dirty="0" err="1">
                <a:solidFill>
                  <a:srgbClr val="003DA5"/>
                </a:solidFill>
              </a:rPr>
              <a:t>sign</a:t>
            </a:r>
            <a:r>
              <a:rPr lang="fr-CA" sz="1600" b="1" dirty="0">
                <a:solidFill>
                  <a:srgbClr val="003DA5"/>
                </a:solidFill>
              </a:rPr>
              <a:t> up to the Advisor Centre </a:t>
            </a:r>
            <a:r>
              <a:rPr lang="fr-CA" sz="1600" dirty="0"/>
              <a:t>Consult the </a:t>
            </a:r>
            <a:r>
              <a:rPr lang="fr-CA" sz="1600" dirty="0" err="1"/>
              <a:t>annex</a:t>
            </a:r>
            <a:r>
              <a:rPr lang="fr-CA" sz="1600" dirty="0"/>
              <a:t> on page 19.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A09AC7F-AF19-41F0-BDBF-E714EB88A6CB}"/>
              </a:ext>
            </a:extLst>
          </p:cNvPr>
          <p:cNvSpPr txBox="1"/>
          <p:nvPr/>
        </p:nvSpPr>
        <p:spPr>
          <a:xfrm>
            <a:off x="533400" y="972344"/>
            <a:ext cx="6858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dirty="0"/>
              <a:t>1- </a:t>
            </a:r>
            <a:r>
              <a:rPr lang="fr-CA" sz="1600" dirty="0" err="1"/>
              <a:t>Visit</a:t>
            </a:r>
            <a:r>
              <a:rPr lang="fr-CA" sz="1600" dirty="0"/>
              <a:t> </a:t>
            </a:r>
            <a:r>
              <a:rPr lang="fr-CA" sz="1600" b="1" dirty="0">
                <a:solidFill>
                  <a:srgbClr val="003BA9"/>
                </a:solidFill>
              </a:rPr>
              <a:t>ia.ca/</a:t>
            </a:r>
            <a:r>
              <a:rPr lang="fr-CA" sz="1600" b="1" dirty="0" err="1">
                <a:solidFill>
                  <a:srgbClr val="003BA9"/>
                </a:solidFill>
              </a:rPr>
              <a:t>advisorcentre</a:t>
            </a:r>
            <a:r>
              <a:rPr lang="fr-CA" sz="1600" dirty="0"/>
              <a:t>, </a:t>
            </a:r>
            <a:r>
              <a:rPr lang="fr-CA" sz="1600" dirty="0" err="1"/>
              <a:t>then</a:t>
            </a:r>
            <a:r>
              <a:rPr lang="fr-CA" sz="1600" dirty="0"/>
              <a:t> log in.</a:t>
            </a:r>
          </a:p>
          <a:p>
            <a:r>
              <a:rPr lang="fr-CA" sz="1600" dirty="0"/>
              <a:t>2- You </a:t>
            </a:r>
            <a:r>
              <a:rPr lang="fr-CA" sz="1600" dirty="0" err="1"/>
              <a:t>simply</a:t>
            </a:r>
            <a:r>
              <a:rPr lang="fr-CA" sz="1600" dirty="0"/>
              <a:t> have to click on </a:t>
            </a:r>
            <a:r>
              <a:rPr lang="fr-CA" sz="1600" b="1" i="1" dirty="0">
                <a:solidFill>
                  <a:srgbClr val="003BA9"/>
                </a:solidFill>
              </a:rPr>
              <a:t>Business Tracker </a:t>
            </a:r>
            <a:r>
              <a:rPr lang="fr-CA" sz="1600" dirty="0"/>
              <a:t>in </a:t>
            </a:r>
            <a:r>
              <a:rPr lang="fr-CA" sz="1600" dirty="0" err="1"/>
              <a:t>your</a:t>
            </a:r>
            <a:r>
              <a:rPr lang="fr-CA" sz="1600" dirty="0"/>
              <a:t> </a:t>
            </a:r>
            <a:r>
              <a:rPr lang="fr-CA" sz="1600" b="1" i="1" dirty="0">
                <a:solidFill>
                  <a:srgbClr val="003BA9"/>
                </a:solidFill>
              </a:rPr>
              <a:t>Advisor Centre</a:t>
            </a:r>
            <a:r>
              <a:rPr lang="fr-CA" sz="1600" dirty="0"/>
              <a:t>!</a:t>
            </a:r>
          </a:p>
          <a:p>
            <a:endParaRPr lang="fr-CA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B49F4097-83DB-49D2-B05F-7BA649B666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3752" y="1683563"/>
            <a:ext cx="5739320" cy="2457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40A280C-449C-4D36-B777-71BC4781AF80}"/>
              </a:ext>
            </a:extLst>
          </p:cNvPr>
          <p:cNvSpPr/>
          <p:nvPr/>
        </p:nvSpPr>
        <p:spPr>
          <a:xfrm>
            <a:off x="2819400" y="2343944"/>
            <a:ext cx="990600" cy="3048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90171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888F23-79A3-4B5D-A9E4-A26488898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69657"/>
            <a:ext cx="7086600" cy="587881"/>
          </a:xfrm>
        </p:spPr>
        <p:txBody>
          <a:bodyPr/>
          <a:lstStyle/>
          <a:p>
            <a:r>
              <a:rPr lang="fr-CA" sz="2800" dirty="0" err="1"/>
              <a:t>Door</a:t>
            </a:r>
            <a:r>
              <a:rPr lang="fr-CA" sz="2800" dirty="0"/>
              <a:t> </a:t>
            </a:r>
            <a:r>
              <a:rPr lang="fr-CA" sz="2800" dirty="0" err="1"/>
              <a:t>opener</a:t>
            </a:r>
            <a:r>
              <a:rPr lang="fr-CA" sz="2800" dirty="0"/>
              <a:t> to sales </a:t>
            </a:r>
            <a:r>
              <a:rPr lang="fr-CA" sz="2800" dirty="0" err="1"/>
              <a:t>opportunities</a:t>
            </a:r>
            <a:endParaRPr lang="fr-CA" sz="2800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B65785A-3473-4A9B-9C2C-DE3D045D9F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024"/>
          <a:stretch/>
        </p:blipFill>
        <p:spPr>
          <a:xfrm>
            <a:off x="622426" y="1978737"/>
            <a:ext cx="7852573" cy="24978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7FC8F44-0721-4101-BDF7-4197895A5D68}"/>
              </a:ext>
            </a:extLst>
          </p:cNvPr>
          <p:cNvSpPr/>
          <p:nvPr/>
        </p:nvSpPr>
        <p:spPr>
          <a:xfrm>
            <a:off x="1083224" y="4020344"/>
            <a:ext cx="3945976" cy="38099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" name="Bulle narrative : rectangle à coins arrondis 7">
            <a:extLst>
              <a:ext uri="{FF2B5EF4-FFF2-40B4-BE49-F238E27FC236}">
                <a16:creationId xmlns:a16="http://schemas.microsoft.com/office/drawing/2014/main" id="{727A6C20-5FD0-460B-AA4B-309B80BD04BC}"/>
              </a:ext>
            </a:extLst>
          </p:cNvPr>
          <p:cNvSpPr/>
          <p:nvPr/>
        </p:nvSpPr>
        <p:spPr>
          <a:xfrm>
            <a:off x="533400" y="1036709"/>
            <a:ext cx="7941599" cy="638203"/>
          </a:xfrm>
          <a:prstGeom prst="wedgeRoundRectCallout">
            <a:avLst>
              <a:gd name="adj1" fmla="val -26599"/>
              <a:gd name="adj2" fmla="val -40339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See sales opportunities at a glance.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126EA25-9BA5-4BCD-807A-EC6F7E790B55}"/>
              </a:ext>
            </a:extLst>
          </p:cNvPr>
          <p:cNvSpPr/>
          <p:nvPr/>
        </p:nvSpPr>
        <p:spPr>
          <a:xfrm>
            <a:off x="165226" y="2255909"/>
            <a:ext cx="368174" cy="1219200"/>
          </a:xfrm>
          <a:prstGeom prst="rect">
            <a:avLst/>
          </a:prstGeom>
          <a:solidFill>
            <a:srgbClr val="D1D4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000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A840C7E1-D93B-425C-A739-D89242CF765D}"/>
              </a:ext>
            </a:extLst>
          </p:cNvPr>
          <p:cNvSpPr txBox="1"/>
          <p:nvPr/>
        </p:nvSpPr>
        <p:spPr>
          <a:xfrm rot="16200000">
            <a:off x="-316285" y="2648394"/>
            <a:ext cx="124663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CA" sz="1200" b="1" dirty="0" err="1">
                <a:solidFill>
                  <a:srgbClr val="003EA5"/>
                </a:solidFill>
              </a:rPr>
              <a:t>Examples</a:t>
            </a:r>
            <a:r>
              <a:rPr lang="fr-CA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680272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FD461AB5-7F6D-428C-9F07-095C048FB5E6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30904" y="143515"/>
            <a:ext cx="7465296" cy="587700"/>
          </a:xfrm>
        </p:spPr>
        <p:txBody>
          <a:bodyPr/>
          <a:lstStyle/>
          <a:p>
            <a:br>
              <a:rPr lang="en-CA" sz="3000" dirty="0">
                <a:solidFill>
                  <a:schemeClr val="tx1"/>
                </a:solidFill>
              </a:rPr>
            </a:br>
            <a:r>
              <a:rPr lang="en-CA" sz="2800" dirty="0"/>
              <a:t>Some documents sent to your client</a:t>
            </a:r>
            <a:endParaRPr lang="fr-CA" sz="2800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47D7509F-C0F6-4A38-91FB-AC0345BD7384}"/>
              </a:ext>
            </a:extLst>
          </p:cNvPr>
          <p:cNvSpPr txBox="1"/>
          <p:nvPr/>
        </p:nvSpPr>
        <p:spPr>
          <a:xfrm>
            <a:off x="708406" y="3638550"/>
            <a:ext cx="23817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fr-CA" sz="2000" b="1" dirty="0">
                <a:solidFill>
                  <a:schemeClr val="bg1"/>
                </a:solidFill>
              </a:rPr>
              <a:t>Droit d’exercice – Garantie d’assurabilité</a:t>
            </a:r>
            <a:endParaRPr lang="fr-CA" sz="1999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9994600-27E4-4475-964C-646677EC4501}"/>
              </a:ext>
            </a:extLst>
          </p:cNvPr>
          <p:cNvSpPr/>
          <p:nvPr/>
        </p:nvSpPr>
        <p:spPr>
          <a:xfrm rot="5400000">
            <a:off x="711578" y="1836324"/>
            <a:ext cx="710444" cy="1828799"/>
          </a:xfrm>
          <a:prstGeom prst="rect">
            <a:avLst/>
          </a:prstGeom>
          <a:solidFill>
            <a:srgbClr val="D1D4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2D390F4-E18F-45E8-838A-54B8C6A4E766}"/>
              </a:ext>
            </a:extLst>
          </p:cNvPr>
          <p:cNvSpPr txBox="1"/>
          <p:nvPr/>
        </p:nvSpPr>
        <p:spPr>
          <a:xfrm>
            <a:off x="152400" y="2395500"/>
            <a:ext cx="18288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CA" sz="1200" b="1" dirty="0" err="1">
                <a:solidFill>
                  <a:srgbClr val="003EA5"/>
                </a:solidFill>
              </a:rPr>
              <a:t>Examples</a:t>
            </a:r>
            <a:r>
              <a:rPr lang="fr-CA" sz="1200" b="1" dirty="0">
                <a:solidFill>
                  <a:srgbClr val="003EA5"/>
                </a:solidFill>
              </a:rPr>
              <a:t> </a:t>
            </a:r>
            <a:br>
              <a:rPr lang="fr-CA" sz="1200" b="1" dirty="0">
                <a:solidFill>
                  <a:srgbClr val="003EA5"/>
                </a:solidFill>
              </a:rPr>
            </a:br>
            <a:r>
              <a:rPr lang="en-US" sz="1200" dirty="0"/>
              <a:t>Events that may have an impact on the client</a:t>
            </a:r>
            <a:endParaRPr lang="fr-CA" sz="1200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916789B2-9FAA-44D3-B69E-1C6B1CF30B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3102" y="1262840"/>
            <a:ext cx="6220918" cy="77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7D26A715-DC46-43B8-9667-F1A2C0B2CA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9786" y="2408208"/>
            <a:ext cx="6254234" cy="7739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F3FE6E90-7BF8-4DFB-8979-7112210A61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57400" y="3481462"/>
            <a:ext cx="6276904" cy="996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6F17279-3005-44A9-8CEF-4CC71E638B40}"/>
              </a:ext>
            </a:extLst>
          </p:cNvPr>
          <p:cNvSpPr/>
          <p:nvPr/>
        </p:nvSpPr>
        <p:spPr>
          <a:xfrm>
            <a:off x="6667500" y="3944143"/>
            <a:ext cx="838200" cy="16264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3" name="Bulle narrative : rectangle à coins arrondis 12">
            <a:extLst>
              <a:ext uri="{FF2B5EF4-FFF2-40B4-BE49-F238E27FC236}">
                <a16:creationId xmlns:a16="http://schemas.microsoft.com/office/drawing/2014/main" id="{7A4A171F-C64E-4FEC-8F23-38614BA699B0}"/>
              </a:ext>
            </a:extLst>
          </p:cNvPr>
          <p:cNvSpPr/>
          <p:nvPr/>
        </p:nvSpPr>
        <p:spPr>
          <a:xfrm>
            <a:off x="5802796" y="2501825"/>
            <a:ext cx="2531224" cy="966710"/>
          </a:xfrm>
          <a:prstGeom prst="wedgeRoundRectCallout">
            <a:avLst>
              <a:gd name="adj1" fmla="val 9259"/>
              <a:gd name="adj2" fmla="val 85262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1"/>
                </a:solidFill>
              </a:rPr>
              <a:t>One-click access to document sent to your client</a:t>
            </a:r>
          </a:p>
        </p:txBody>
      </p:sp>
    </p:spTree>
    <p:extLst>
      <p:ext uri="{BB962C8B-B14F-4D97-AF65-F5344CB8AC3E}">
        <p14:creationId xmlns:p14="http://schemas.microsoft.com/office/powerpoint/2010/main" val="34423951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E5634B-A081-42EE-B359-6C2203B44709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28600" y="154530"/>
            <a:ext cx="7467600" cy="587881"/>
          </a:xfrm>
        </p:spPr>
        <p:txBody>
          <a:bodyPr/>
          <a:lstStyle/>
          <a:p>
            <a:r>
              <a:rPr lang="fr-CA" sz="2800" dirty="0" err="1"/>
              <a:t>Tracking</a:t>
            </a:r>
            <a:r>
              <a:rPr lang="fr-CA" sz="2800" dirty="0"/>
              <a:t> </a:t>
            </a:r>
            <a:r>
              <a:rPr lang="fr-CA" sz="2800" dirty="0" err="1"/>
              <a:t>insurance</a:t>
            </a:r>
            <a:r>
              <a:rPr lang="fr-CA" sz="2800" dirty="0"/>
              <a:t> transactions</a:t>
            </a:r>
          </a:p>
        </p:txBody>
      </p:sp>
      <p:sp>
        <p:nvSpPr>
          <p:cNvPr id="7" name="Bulle narrative : rectangle à coins arrondis 6">
            <a:extLst>
              <a:ext uri="{FF2B5EF4-FFF2-40B4-BE49-F238E27FC236}">
                <a16:creationId xmlns:a16="http://schemas.microsoft.com/office/drawing/2014/main" id="{D3715A8B-AE33-48A8-93D4-0BB86B4C6234}"/>
              </a:ext>
            </a:extLst>
          </p:cNvPr>
          <p:cNvSpPr/>
          <p:nvPr/>
        </p:nvSpPr>
        <p:spPr>
          <a:xfrm>
            <a:off x="476161" y="2423290"/>
            <a:ext cx="4003702" cy="1066800"/>
          </a:xfrm>
          <a:prstGeom prst="wedgeRoundRectCallout">
            <a:avLst>
              <a:gd name="adj1" fmla="val -18962"/>
              <a:gd name="adj2" fmla="val -47948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1"/>
                </a:solidFill>
              </a:rPr>
              <a:t>See the completed steps, from receipt to the processing of the transaction 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BE6F2466-3700-48B0-9FA7-EFB4988F69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891" y="1146939"/>
            <a:ext cx="7327018" cy="11725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Bulle narrative : rectangle à coins arrondis 9">
            <a:extLst>
              <a:ext uri="{FF2B5EF4-FFF2-40B4-BE49-F238E27FC236}">
                <a16:creationId xmlns:a16="http://schemas.microsoft.com/office/drawing/2014/main" id="{40904725-D88F-4573-B5BF-F9AA387122AB}"/>
              </a:ext>
            </a:extLst>
          </p:cNvPr>
          <p:cNvSpPr/>
          <p:nvPr/>
        </p:nvSpPr>
        <p:spPr>
          <a:xfrm>
            <a:off x="4073499" y="3567638"/>
            <a:ext cx="3622701" cy="1066800"/>
          </a:xfrm>
          <a:prstGeom prst="wedgeRoundRectCallout">
            <a:avLst>
              <a:gd name="adj1" fmla="val 11750"/>
              <a:gd name="adj2" fmla="val -168379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1"/>
                </a:solidFill>
              </a:rPr>
              <a:t>Click on </a:t>
            </a:r>
            <a:r>
              <a:rPr lang="en-CA" dirty="0">
                <a:solidFill>
                  <a:srgbClr val="FF0000"/>
                </a:solidFill>
              </a:rPr>
              <a:t>Request Follow-Up </a:t>
            </a:r>
            <a:r>
              <a:rPr lang="en-CA" dirty="0">
                <a:solidFill>
                  <a:schemeClr val="tx1"/>
                </a:solidFill>
              </a:rPr>
              <a:t>to see and send the missing information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B696734B-C630-4402-B472-3D91091339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536" y="1117273"/>
            <a:ext cx="7683464" cy="35796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Bulle narrative : rectangle à coins arrondis 12">
            <a:extLst>
              <a:ext uri="{FF2B5EF4-FFF2-40B4-BE49-F238E27FC236}">
                <a16:creationId xmlns:a16="http://schemas.microsoft.com/office/drawing/2014/main" id="{99424BB2-E4F3-4D2D-B6A8-6EE413C25510}"/>
              </a:ext>
            </a:extLst>
          </p:cNvPr>
          <p:cNvSpPr/>
          <p:nvPr/>
        </p:nvSpPr>
        <p:spPr>
          <a:xfrm>
            <a:off x="4447562" y="1458923"/>
            <a:ext cx="3401038" cy="1075066"/>
          </a:xfrm>
          <a:prstGeom prst="wedgeRoundRectCallout">
            <a:avLst>
              <a:gd name="adj1" fmla="val 23788"/>
              <a:gd name="adj2" fmla="val 87152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1"/>
                </a:solidFill>
              </a:rPr>
              <a:t>THE channel to use to send missing information</a:t>
            </a:r>
          </a:p>
        </p:txBody>
      </p:sp>
      <p:sp>
        <p:nvSpPr>
          <p:cNvPr id="17" name="Bulle narrative : rectangle à coins arrondis 12">
            <a:extLst>
              <a:ext uri="{FF2B5EF4-FFF2-40B4-BE49-F238E27FC236}">
                <a16:creationId xmlns:a16="http://schemas.microsoft.com/office/drawing/2014/main" id="{270A9B09-A6FA-4F15-BB18-2CD8024B8A19}"/>
              </a:ext>
            </a:extLst>
          </p:cNvPr>
          <p:cNvSpPr/>
          <p:nvPr/>
        </p:nvSpPr>
        <p:spPr>
          <a:xfrm>
            <a:off x="2667000" y="3513072"/>
            <a:ext cx="3514767" cy="1305673"/>
          </a:xfrm>
          <a:prstGeom prst="wedgeRoundRectCallout">
            <a:avLst>
              <a:gd name="adj1" fmla="val -39045"/>
              <a:gd name="adj2" fmla="val -61733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1"/>
                </a:solidFill>
              </a:rPr>
              <a:t>No searching required!</a:t>
            </a:r>
            <a:br>
              <a:rPr lang="en-CA" dirty="0">
                <a:solidFill>
                  <a:schemeClr val="tx1"/>
                </a:solidFill>
              </a:rPr>
            </a:br>
            <a:r>
              <a:rPr lang="en-CA" dirty="0">
                <a:solidFill>
                  <a:schemeClr val="tx1"/>
                </a:solidFill>
              </a:rPr>
              <a:t>Click to download</a:t>
            </a:r>
          </a:p>
          <a:p>
            <a:pPr algn="ctr"/>
            <a:endParaRPr lang="en-CA" sz="1400" dirty="0">
              <a:solidFill>
                <a:schemeClr val="tx1"/>
              </a:solidFill>
            </a:endParaRPr>
          </a:p>
          <a:p>
            <a:pPr algn="ctr"/>
            <a:r>
              <a:rPr lang="en-CA" sz="1400" b="1" dirty="0">
                <a:solidFill>
                  <a:schemeClr val="accent1"/>
                </a:solidFill>
              </a:rPr>
              <a:t>Missing or incomplete forms</a:t>
            </a:r>
            <a:br>
              <a:rPr lang="en-CA" sz="1400" b="1" dirty="0">
                <a:solidFill>
                  <a:schemeClr val="accent1"/>
                </a:solidFill>
              </a:rPr>
            </a:br>
            <a:r>
              <a:rPr lang="en-CA" sz="1400" b="1" dirty="0">
                <a:solidFill>
                  <a:schemeClr val="accent1"/>
                </a:solidFill>
              </a:rPr>
              <a:t>Questions / Answers</a:t>
            </a: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6570F068-7465-4885-A988-391C5C14FA1C}"/>
              </a:ext>
            </a:extLst>
          </p:cNvPr>
          <p:cNvSpPr/>
          <p:nvPr/>
        </p:nvSpPr>
        <p:spPr>
          <a:xfrm rot="20632808">
            <a:off x="7779936" y="3474275"/>
            <a:ext cx="1291636" cy="1253525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400" b="1" dirty="0">
                <a:solidFill>
                  <a:schemeClr val="bg1"/>
                </a:solidFill>
              </a:rPr>
              <a:t>Starting April 26th, </a:t>
            </a:r>
            <a:br>
              <a:rPr lang="en-CA" sz="1400" b="1" dirty="0">
                <a:solidFill>
                  <a:schemeClr val="bg1"/>
                </a:solidFill>
              </a:rPr>
            </a:br>
            <a:r>
              <a:rPr lang="en-CA" sz="1400" b="1" dirty="0">
                <a:solidFill>
                  <a:schemeClr val="bg1"/>
                </a:solidFill>
              </a:rPr>
              <a:t>2020</a:t>
            </a:r>
            <a:endParaRPr lang="fr-CA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740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30904" y="153500"/>
            <a:ext cx="7465296" cy="587699"/>
          </a:xfrm>
        </p:spPr>
        <p:txBody>
          <a:bodyPr/>
          <a:lstStyle/>
          <a:p>
            <a:r>
              <a:rPr lang="fr-CA" sz="2800" dirty="0" err="1"/>
              <a:t>Tracking</a:t>
            </a:r>
            <a:r>
              <a:rPr lang="fr-CA" sz="2800" dirty="0"/>
              <a:t> claims</a:t>
            </a:r>
          </a:p>
        </p:txBody>
      </p:sp>
      <p:sp>
        <p:nvSpPr>
          <p:cNvPr id="11" name="Bulle narrative : rectangle à coins arrondis 10">
            <a:extLst>
              <a:ext uri="{FF2B5EF4-FFF2-40B4-BE49-F238E27FC236}">
                <a16:creationId xmlns:a16="http://schemas.microsoft.com/office/drawing/2014/main" id="{CD29EC74-925D-4969-85FA-A8F05495E41E}"/>
              </a:ext>
            </a:extLst>
          </p:cNvPr>
          <p:cNvSpPr/>
          <p:nvPr/>
        </p:nvSpPr>
        <p:spPr>
          <a:xfrm>
            <a:off x="6065506" y="2545323"/>
            <a:ext cx="2133600" cy="1554211"/>
          </a:xfrm>
          <a:prstGeom prst="wedgeRoundRectCallout">
            <a:avLst>
              <a:gd name="adj1" fmla="val -11092"/>
              <a:gd name="adj2" fmla="val -48752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1"/>
                </a:solidFill>
              </a:rPr>
              <a:t>One-click access to detailed information regarding claims.</a:t>
            </a:r>
            <a:endParaRPr lang="fr-CA" dirty="0">
              <a:solidFill>
                <a:schemeClr val="tx1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33044D4-AB16-4AA4-B6A1-8E89A36E34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904" y="972344"/>
            <a:ext cx="7968202" cy="139443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EE12533-092C-4EE3-84B2-DFB4BC55E371}"/>
              </a:ext>
            </a:extLst>
          </p:cNvPr>
          <p:cNvSpPr/>
          <p:nvPr/>
        </p:nvSpPr>
        <p:spPr>
          <a:xfrm>
            <a:off x="6044350" y="1810544"/>
            <a:ext cx="1371600" cy="15272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59F300E-5CF7-4705-BB44-18BAE0E075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0801" y="2090936"/>
            <a:ext cx="2912904" cy="2900652"/>
          </a:xfrm>
          <a:prstGeom prst="rect">
            <a:avLst/>
          </a:prstGeom>
          <a:ln w="571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6801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76511A8E-6A5E-4F7E-B860-FB1FF236673E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457200" y="1353344"/>
            <a:ext cx="7848600" cy="1219200"/>
          </a:xfrm>
          <a:prstGeom prst="rect">
            <a:avLst/>
          </a:prstGeom>
        </p:spPr>
        <p:txBody>
          <a:bodyPr anchor="t"/>
          <a:lstStyle>
            <a:lvl1pPr algn="l" defTabSz="685983" rtl="0" eaLnBrk="1" latinLnBrk="0" hangingPunct="1">
              <a:lnSpc>
                <a:spcPts val="4501"/>
              </a:lnSpc>
              <a:spcBef>
                <a:spcPct val="0"/>
              </a:spcBef>
              <a:buNone/>
              <a:defRPr lang="fr-FR" sz="4351" b="1" kern="1200" baseline="0" smtClean="0">
                <a:solidFill>
                  <a:schemeClr val="bg1"/>
                </a:solidFill>
                <a:latin typeface="Calibri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fr-CA" sz="4800" dirty="0" err="1">
                <a:solidFill>
                  <a:srgbClr val="DBDE70"/>
                </a:solidFill>
              </a:rPr>
              <a:t>Features</a:t>
            </a:r>
            <a:endParaRPr lang="fr-CA" sz="4800" dirty="0">
              <a:solidFill>
                <a:srgbClr val="DBDE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414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52C7FE7-615D-46A2-8F1C-4B3B37D2C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55863"/>
            <a:ext cx="7086600" cy="587881"/>
          </a:xfrm>
        </p:spPr>
        <p:txBody>
          <a:bodyPr/>
          <a:lstStyle/>
          <a:p>
            <a:r>
              <a:rPr lang="fr-CA" sz="2800" dirty="0"/>
              <a:t>Importance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8BD00C59-C9A3-43DA-9D64-0BDD6B3461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0" y="3570905"/>
            <a:ext cx="304800" cy="7619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10EC048D-028C-49D9-AED9-8DFFA27028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3654856"/>
            <a:ext cx="257143" cy="7619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E4EFB4E1-3393-4394-B63D-4D9E2CA374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3570905"/>
            <a:ext cx="381000" cy="83951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D03FA238-34AC-478F-8BDB-FC908329D5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1763" y="3654856"/>
            <a:ext cx="257143" cy="76190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79B4EA55-D736-4DD8-BF06-2A8DC05967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3571699"/>
            <a:ext cx="257143" cy="7619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8B2ACE3D-C237-4CC1-BD18-FA483F3406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983196"/>
            <a:ext cx="7598228" cy="12887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74D1080-8C41-428B-A375-F5F49B4E8B6B}"/>
              </a:ext>
            </a:extLst>
          </p:cNvPr>
          <p:cNvSpPr/>
          <p:nvPr/>
        </p:nvSpPr>
        <p:spPr>
          <a:xfrm>
            <a:off x="4114800" y="1353344"/>
            <a:ext cx="457200" cy="9186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E417E48-A7D1-4938-A454-8B09017AF3A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56178"/>
          <a:stretch/>
        </p:blipFill>
        <p:spPr>
          <a:xfrm>
            <a:off x="386444" y="2909205"/>
            <a:ext cx="6204858" cy="510506"/>
          </a:xfrm>
          <a:prstGeom prst="rect">
            <a:avLst/>
          </a:prstGeom>
          <a:ln w="571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95ED3501-4BFF-4AC4-BAEC-0DF212812A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6444" y="3715272"/>
            <a:ext cx="6204858" cy="457472"/>
          </a:xfrm>
          <a:prstGeom prst="rect">
            <a:avLst/>
          </a:prstGeom>
          <a:ln w="571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Bulle narrative : rectangle à coins arrondis 16">
            <a:extLst>
              <a:ext uri="{FF2B5EF4-FFF2-40B4-BE49-F238E27FC236}">
                <a16:creationId xmlns:a16="http://schemas.microsoft.com/office/drawing/2014/main" id="{AE918698-336E-4834-8A08-C658E4B7C8A2}"/>
              </a:ext>
            </a:extLst>
          </p:cNvPr>
          <p:cNvSpPr/>
          <p:nvPr/>
        </p:nvSpPr>
        <p:spPr>
          <a:xfrm>
            <a:off x="6858000" y="2572544"/>
            <a:ext cx="2013858" cy="1828800"/>
          </a:xfrm>
          <a:prstGeom prst="wedgeRoundRectCallout">
            <a:avLst>
              <a:gd name="adj1" fmla="val -46620"/>
              <a:gd name="adj2" fmla="val -9174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1"/>
                </a:solidFill>
              </a:rPr>
              <a:t>Clear instructions regarding </a:t>
            </a:r>
          </a:p>
          <a:p>
            <a:pPr algn="ctr"/>
            <a:r>
              <a:rPr lang="en-CA" dirty="0">
                <a:solidFill>
                  <a:schemeClr val="tx1"/>
                </a:solidFill>
              </a:rPr>
              <a:t>actions required or </a:t>
            </a:r>
          </a:p>
          <a:p>
            <a:pPr algn="ctr"/>
            <a:r>
              <a:rPr lang="en-CA" dirty="0">
                <a:solidFill>
                  <a:schemeClr val="tx1"/>
                </a:solidFill>
              </a:rPr>
              <a:t>suggested on your part.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232C491-DCFE-44AE-B71F-7CB0C754758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48200" y="346938"/>
            <a:ext cx="1818252" cy="1061988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3409900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54B78E3FD25C4FB0E03D14AE4BA8EC" ma:contentTypeVersion="1" ma:contentTypeDescription="Crée un document." ma:contentTypeScope="" ma:versionID="51a66a2e500b040862bbd900b1bcafa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b3fcf0d7b4ad6b654fdc604827eb726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E31B359-D504-40A2-9F56-7E58B0A9A1D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78655D2-4678-4075-BA6D-B399A6668CC1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5FEB34E-46F6-44BC-B42C-DDCE495B2C7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10333</TotalTime>
  <Words>340</Words>
  <Application>Microsoft Office PowerPoint</Application>
  <PresentationFormat>Personnalisé</PresentationFormat>
  <Paragraphs>90</Paragraphs>
  <Slides>20</Slides>
  <Notes>15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Calibri Light</vt:lpstr>
      <vt:lpstr>Courier New</vt:lpstr>
      <vt:lpstr>Times New Roman</vt:lpstr>
      <vt:lpstr>Wingdings</vt:lpstr>
      <vt:lpstr>Thème Office</vt:lpstr>
      <vt:lpstr>1_Office Theme</vt:lpstr>
      <vt:lpstr> </vt:lpstr>
      <vt:lpstr>Business Tracker is: </vt:lpstr>
      <vt:lpstr>How to access the Business Tracker</vt:lpstr>
      <vt:lpstr>Door opener to sales opportunities</vt:lpstr>
      <vt:lpstr> Some documents sent to your client</vt:lpstr>
      <vt:lpstr>Tracking insurance transactions</vt:lpstr>
      <vt:lpstr>Tracking claims</vt:lpstr>
      <vt:lpstr>Présentation PowerPoint</vt:lpstr>
      <vt:lpstr>Importance</vt:lpstr>
      <vt:lpstr>Filters and search</vt:lpstr>
      <vt:lpstr>Client information</vt:lpstr>
      <vt:lpstr>Clickable links – Detailed information</vt:lpstr>
      <vt:lpstr>Archive – Assignment – History</vt:lpstr>
      <vt:lpstr>Default notifications by email</vt:lpstr>
      <vt:lpstr>Desktop How to personalize – Notification preferences*</vt:lpstr>
      <vt:lpstr>Mobile How to personalize – Notification preferences*</vt:lpstr>
      <vt:lpstr>Need help?</vt:lpstr>
      <vt:lpstr> </vt:lpstr>
      <vt:lpstr>How to register to the Advisor Centre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Reduce Paper Support</dc:title>
  <dc:creator>Harrison, Steve</dc:creator>
  <cp:lastModifiedBy>Binette, Jean-François</cp:lastModifiedBy>
  <cp:revision>969</cp:revision>
  <cp:lastPrinted>2020-02-12T16:58:02Z</cp:lastPrinted>
  <dcterms:created xsi:type="dcterms:W3CDTF">2006-08-16T00:00:00Z</dcterms:created>
  <dcterms:modified xsi:type="dcterms:W3CDTF">2020-04-16T15:26:40Z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0x010100EF54B78E3FD25C4FB0E03D14AE4BA8EC</vt:lpwstr>
  </property>
</Properties>
</file>