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94" r:id="rId2"/>
    <p:sldId id="6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CEA3"/>
    <a:srgbClr val="070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633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9D0F-F588-4697-AE5C-11DAE0DF31D6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25C97-F9B8-43BB-AAA4-6B7B96DC1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97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E10AD-B133-4122-B55A-FCFB2FBB69A6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9EE88-4241-4FB4-A55D-C7A211FFE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1524001" y="1153551"/>
            <a:ext cx="9143999" cy="2377440"/>
          </a:xfrm>
          <a:prstGeom prst="rect">
            <a:avLst/>
          </a:prstGeom>
          <a:solidFill>
            <a:srgbClr val="070E2B"/>
          </a:solidFill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8392-D062-491D-A3B0-13ED6924289E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40" y="1260044"/>
            <a:ext cx="6271720" cy="21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9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4907" y="377961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49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4908" y="216702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DCE-555F-4983-8390-E5DC94A34CAB}" type="datetime1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6AF6-FAF6-4502-ABBB-B715C6CD4568}" type="datetime1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4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964" y="339634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99536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896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12AC-8D78-4C60-9A17-3B6BFC54E350}" type="datetime1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5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FF86-9EF0-413B-B1EC-FBADBC3D50B6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04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ABFB-EDD8-45DE-8BAC-1B8DD583075D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2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C8F2-9927-4D8B-A861-E72764417EDF}" type="datetime1">
              <a:rPr lang="en-US" smtClean="0"/>
              <a:t>4/17/2017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ED85-80FF-46FC-850E-AF289A9A3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451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8C59-09C8-4933-8587-EA11E19B381F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7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B096-A04E-4CD3-8FDE-A3C024669CCC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4BD6-CA32-4B08-8ECB-FDFF654AA012}" type="datetime1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0E6D-4FBC-4A84-8E0A-08356D53D6F6}" type="datetime1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070E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070E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0E6D-4FBC-4A84-8E0A-08356D53D6F6}" type="datetime1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7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B321-6EB9-48C8-BA09-864EB1CB8326}" type="datetime1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AE8A-A757-4272-88F5-99BDC6682F81}" type="datetime1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7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3ED0-810F-4594-A305-F5B12F9D7135}" type="datetime1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70E2B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3CEA3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EC03-34BF-4CDA-A529-F716AB888BFB}" type="datetime1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97" r:id="rId6"/>
    <p:sldLayoutId id="2147483654" r:id="rId7"/>
    <p:sldLayoutId id="2147483655" r:id="rId8"/>
    <p:sldLayoutId id="2147483656" r:id="rId9"/>
    <p:sldLayoutId id="2147483679" r:id="rId10"/>
    <p:sldLayoutId id="2147483657" r:id="rId11"/>
    <p:sldLayoutId id="2147483678" r:id="rId12"/>
    <p:sldLayoutId id="2147483658" r:id="rId13"/>
    <p:sldLayoutId id="2147483659" r:id="rId14"/>
    <p:sldLayoutId id="2147483680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Lately we’ve noticed “</a:t>
            </a:r>
            <a:r>
              <a:rPr lang="en-US" u="sng" dirty="0"/>
              <a:t>type of company</a:t>
            </a:r>
            <a:r>
              <a:rPr lang="en-US" dirty="0"/>
              <a:t>” experiencing </a:t>
            </a:r>
            <a:r>
              <a:rPr lang="en-US" u="sng" dirty="0">
                <a:solidFill>
                  <a:srgbClr val="FF0000"/>
                </a:solidFill>
              </a:rPr>
              <a:t>“customer / prospect relevant problem(s)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 We’ve been able to solve this problem at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success story customer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what we did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I’ll be in your area on “</a:t>
            </a:r>
            <a:r>
              <a:rPr lang="en-US" u="sng" dirty="0"/>
              <a:t>date</a:t>
            </a:r>
            <a:r>
              <a:rPr lang="en-US" dirty="0"/>
              <a:t>”, and would like to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reason to meet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  We’ll be able to determine pretty quickly if your group could possibly benefit in the same way.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 you meet on “</a:t>
            </a:r>
            <a:r>
              <a:rPr lang="en-US" u="sng" dirty="0"/>
              <a:t>date</a:t>
            </a:r>
            <a:r>
              <a:rPr lang="en-US" dirty="0"/>
              <a:t>” at “</a:t>
            </a:r>
            <a:r>
              <a:rPr lang="en-US" u="sng" dirty="0"/>
              <a:t>time</a:t>
            </a:r>
            <a:r>
              <a:rPr lang="en-US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32444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Specific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Lately we’ve noticed large healthcare systems experiencing </a:t>
            </a:r>
            <a:r>
              <a:rPr lang="en-US" dirty="0">
                <a:solidFill>
                  <a:srgbClr val="FF0000"/>
                </a:solidFill>
              </a:rPr>
              <a:t>several challenges resulting from having disparate systems</a:t>
            </a:r>
            <a:r>
              <a:rPr lang="en-US" dirty="0"/>
              <a:t>. We’ve been able to solve this problem at </a:t>
            </a:r>
            <a:r>
              <a:rPr lang="en-US" dirty="0">
                <a:solidFill>
                  <a:srgbClr val="FF0000"/>
                </a:solidFill>
              </a:rPr>
              <a:t>Florida Hospital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“converting nine of their facilities onto our Simulation IQ, drastically improving their optimization and workspace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I’ll be in your area on Tuesday, April 25</a:t>
            </a:r>
            <a:r>
              <a:rPr lang="en-US" baseline="30000" dirty="0"/>
              <a:t>th</a:t>
            </a:r>
            <a:r>
              <a:rPr lang="en-US" dirty="0"/>
              <a:t>, and would like to </a:t>
            </a:r>
            <a:r>
              <a:rPr lang="en-US" dirty="0">
                <a:solidFill>
                  <a:srgbClr val="FF0000"/>
                </a:solidFill>
              </a:rPr>
              <a:t>give you a quick demo of Simulation IQ</a:t>
            </a:r>
            <a:r>
              <a:rPr lang="en-US" dirty="0"/>
              <a:t>.  We’ll be able to determine pretty quickly if your group could possibly benefit in the same way.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 you meet on the 25</a:t>
            </a:r>
            <a:r>
              <a:rPr lang="en-US" baseline="30000" dirty="0"/>
              <a:t>th</a:t>
            </a:r>
            <a:r>
              <a:rPr lang="en-US" dirty="0"/>
              <a:t> at 8:30?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BTW, I see on LinkedIn that you’re a Toastmaster.  I’ve been a member of my local club for eight years – great organization!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9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</TotalTime>
  <Words>208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Formula</vt:lpstr>
      <vt:lpstr>Specific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Peterson</dc:creator>
  <cp:lastModifiedBy>Chris Peterson</cp:lastModifiedBy>
  <cp:revision>104</cp:revision>
  <dcterms:created xsi:type="dcterms:W3CDTF">2017-02-08T15:48:27Z</dcterms:created>
  <dcterms:modified xsi:type="dcterms:W3CDTF">2017-04-17T11:44:47Z</dcterms:modified>
</cp:coreProperties>
</file>