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8" r:id="rId2"/>
    <p:sldMasterId id="2147483766" r:id="rId3"/>
  </p:sldMasterIdLst>
  <p:notesMasterIdLst>
    <p:notesMasterId r:id="rId55"/>
  </p:notesMasterIdLst>
  <p:handoutMasterIdLst>
    <p:handoutMasterId r:id="rId56"/>
  </p:handoutMasterIdLst>
  <p:sldIdLst>
    <p:sldId id="1022" r:id="rId4"/>
    <p:sldId id="1631" r:id="rId5"/>
    <p:sldId id="1950" r:id="rId6"/>
    <p:sldId id="301" r:id="rId7"/>
    <p:sldId id="1933" r:id="rId8"/>
    <p:sldId id="1934" r:id="rId9"/>
    <p:sldId id="1935" r:id="rId10"/>
    <p:sldId id="1949" r:id="rId11"/>
    <p:sldId id="1936" r:id="rId12"/>
    <p:sldId id="1136" r:id="rId13"/>
    <p:sldId id="1937" r:id="rId14"/>
    <p:sldId id="1938" r:id="rId15"/>
    <p:sldId id="1939" r:id="rId16"/>
    <p:sldId id="1940" r:id="rId17"/>
    <p:sldId id="1099" r:id="rId18"/>
    <p:sldId id="1804" r:id="rId19"/>
    <p:sldId id="1805" r:id="rId20"/>
    <p:sldId id="1806" r:id="rId21"/>
    <p:sldId id="1132" r:id="rId22"/>
    <p:sldId id="1958" r:id="rId23"/>
    <p:sldId id="1942" r:id="rId24"/>
    <p:sldId id="1944" r:id="rId25"/>
    <p:sldId id="1948" r:id="rId26"/>
    <p:sldId id="1033" r:id="rId27"/>
    <p:sldId id="1951" r:id="rId28"/>
    <p:sldId id="1952" r:id="rId29"/>
    <p:sldId id="1953" r:id="rId30"/>
    <p:sldId id="1954" r:id="rId31"/>
    <p:sldId id="1955" r:id="rId32"/>
    <p:sldId id="1956" r:id="rId33"/>
    <p:sldId id="1629" r:id="rId34"/>
    <p:sldId id="1931" r:id="rId35"/>
    <p:sldId id="1746" r:id="rId36"/>
    <p:sldId id="1728" r:id="rId37"/>
    <p:sldId id="1932" r:id="rId38"/>
    <p:sldId id="1922" r:id="rId39"/>
    <p:sldId id="1923" r:id="rId40"/>
    <p:sldId id="1924" r:id="rId41"/>
    <p:sldId id="1925" r:id="rId42"/>
    <p:sldId id="1926" r:id="rId43"/>
    <p:sldId id="1928" r:id="rId44"/>
    <p:sldId id="1929" r:id="rId45"/>
    <p:sldId id="1930" r:id="rId46"/>
    <p:sldId id="1927" r:id="rId47"/>
    <p:sldId id="818" r:id="rId48"/>
    <p:sldId id="1063" r:id="rId49"/>
    <p:sldId id="1777" r:id="rId50"/>
    <p:sldId id="1959" r:id="rId51"/>
    <p:sldId id="1957" r:id="rId52"/>
    <p:sldId id="1886" r:id="rId53"/>
    <p:sldId id="820" r:id="rId5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Peterson" initials="CP" lastIdx="2" clrIdx="0">
    <p:extLst>
      <p:ext uri="{19B8F6BF-5375-455C-9EA6-DF929625EA0E}">
        <p15:presenceInfo xmlns:p15="http://schemas.microsoft.com/office/powerpoint/2012/main" userId="b0726c47513ae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EA3"/>
    <a:srgbClr val="D9C48F"/>
    <a:srgbClr val="070E2B"/>
    <a:srgbClr val="FF6600"/>
    <a:srgbClr val="200C26"/>
    <a:srgbClr val="FFFF99"/>
    <a:srgbClr val="CCFF66"/>
    <a:srgbClr val="E3C4A3"/>
    <a:srgbClr val="DA4AD0"/>
    <a:srgbClr val="1D0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3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200" dirty="0"/>
              <a:t>Effectiveness Per Touch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Sheet1!$E$5:$E$14</c:f>
              <c:numCache>
                <c:formatCode>General</c:formatCode>
                <c:ptCount val="10"/>
                <c:pt idx="0">
                  <c:v>0.1</c:v>
                </c:pt>
                <c:pt idx="1">
                  <c:v>0.8</c:v>
                </c:pt>
                <c:pt idx="2">
                  <c:v>2.7</c:v>
                </c:pt>
                <c:pt idx="3">
                  <c:v>6.4</c:v>
                </c:pt>
                <c:pt idx="4">
                  <c:v>12.5</c:v>
                </c:pt>
                <c:pt idx="5">
                  <c:v>21.6</c:v>
                </c:pt>
                <c:pt idx="6">
                  <c:v>34.299999999999997</c:v>
                </c:pt>
                <c:pt idx="7">
                  <c:v>51.2</c:v>
                </c:pt>
                <c:pt idx="8">
                  <c:v>72.900000000000006</c:v>
                </c:pt>
                <c:pt idx="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29-43BA-8CE2-3409F8FDB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6847200"/>
        <c:axId val="486846544"/>
      </c:lineChart>
      <c:catAx>
        <c:axId val="4868472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846544"/>
        <c:crosses val="autoZero"/>
        <c:auto val="1"/>
        <c:lblAlgn val="ctr"/>
        <c:lblOffset val="100"/>
        <c:noMultiLvlLbl val="0"/>
      </c:catAx>
      <c:valAx>
        <c:axId val="4868465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84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C8BF8-D1F7-4172-B222-A6087BFB7559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54B38-A590-496F-ADB1-E87E1441A21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Networking</a:t>
          </a:r>
        </a:p>
      </dgm:t>
    </dgm:pt>
    <dgm:pt modelId="{4E2AF657-6F67-4573-B48C-A6027E0ECD9D}" type="parTrans" cxnId="{567F9288-30AB-4FDA-AEE7-37C32D57CEC2}">
      <dgm:prSet/>
      <dgm:spPr/>
      <dgm:t>
        <a:bodyPr/>
        <a:lstStyle/>
        <a:p>
          <a:endParaRPr lang="en-US"/>
        </a:p>
      </dgm:t>
    </dgm:pt>
    <dgm:pt modelId="{BA558110-B139-4318-8370-8FC87639DAAB}" type="sibTrans" cxnId="{567F9288-30AB-4FDA-AEE7-37C32D57CEC2}">
      <dgm:prSet/>
      <dgm:spPr/>
      <dgm:t>
        <a:bodyPr/>
        <a:lstStyle/>
        <a:p>
          <a:endParaRPr lang="en-US"/>
        </a:p>
      </dgm:t>
    </dgm:pt>
    <dgm:pt modelId="{92853310-3959-4035-8112-27BBF38DBC6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Associations</a:t>
          </a:r>
        </a:p>
      </dgm:t>
    </dgm:pt>
    <dgm:pt modelId="{40812B1B-03C3-4963-B5CA-D0BE8BBD269B}" type="parTrans" cxnId="{96C1CC48-6340-4B0C-BB05-06E831667747}">
      <dgm:prSet/>
      <dgm:spPr/>
      <dgm:t>
        <a:bodyPr/>
        <a:lstStyle/>
        <a:p>
          <a:endParaRPr lang="en-US"/>
        </a:p>
      </dgm:t>
    </dgm:pt>
    <dgm:pt modelId="{68ECA4BC-9DFC-4F27-AE5F-5014041C8601}" type="sibTrans" cxnId="{96C1CC48-6340-4B0C-BB05-06E831667747}">
      <dgm:prSet/>
      <dgm:spPr/>
      <dgm:t>
        <a:bodyPr/>
        <a:lstStyle/>
        <a:p>
          <a:endParaRPr lang="en-US"/>
        </a:p>
      </dgm:t>
    </dgm:pt>
    <dgm:pt modelId="{B0D01956-3210-4C19-9BB1-2F825C92B30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Consultants</a:t>
          </a:r>
        </a:p>
      </dgm:t>
    </dgm:pt>
    <dgm:pt modelId="{31E8ADE4-BD53-4FE5-96F3-92CFF7CB7F0F}" type="parTrans" cxnId="{DEE33EC2-AA97-4438-9452-D5EF4A6815CC}">
      <dgm:prSet/>
      <dgm:spPr/>
      <dgm:t>
        <a:bodyPr/>
        <a:lstStyle/>
        <a:p>
          <a:endParaRPr lang="en-US"/>
        </a:p>
      </dgm:t>
    </dgm:pt>
    <dgm:pt modelId="{F5506057-FB32-4B0B-9E1F-75E499EFD7AB}" type="sibTrans" cxnId="{DEE33EC2-AA97-4438-9452-D5EF4A6815CC}">
      <dgm:prSet/>
      <dgm:spPr/>
      <dgm:t>
        <a:bodyPr/>
        <a:lstStyle/>
        <a:p>
          <a:endParaRPr lang="en-US"/>
        </a:p>
      </dgm:t>
    </dgm:pt>
    <dgm:pt modelId="{6966788B-DEE2-4BD8-ABD5-F5059F9B5C78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Social Selling</a:t>
          </a:r>
        </a:p>
      </dgm:t>
    </dgm:pt>
    <dgm:pt modelId="{DF7C7AD5-85EB-4956-B624-8CE555FA34C9}" type="parTrans" cxnId="{74342A39-B859-4AC9-909D-FFCB73802412}">
      <dgm:prSet/>
      <dgm:spPr/>
      <dgm:t>
        <a:bodyPr/>
        <a:lstStyle/>
        <a:p>
          <a:endParaRPr lang="en-US"/>
        </a:p>
      </dgm:t>
    </dgm:pt>
    <dgm:pt modelId="{E95CAB1A-BFF8-440B-AD11-E5618628C086}" type="sibTrans" cxnId="{74342A39-B859-4AC9-909D-FFCB73802412}">
      <dgm:prSet/>
      <dgm:spPr/>
      <dgm:t>
        <a:bodyPr/>
        <a:lstStyle/>
        <a:p>
          <a:endParaRPr lang="en-US"/>
        </a:p>
      </dgm:t>
    </dgm:pt>
    <dgm:pt modelId="{FA494C0B-7423-49C7-86A1-25BE023C8AD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Outbound Calls</a:t>
          </a:r>
        </a:p>
      </dgm:t>
    </dgm:pt>
    <dgm:pt modelId="{C15E2763-739A-4F7A-82B8-617EF4198F40}" type="parTrans" cxnId="{DA6CA485-79F5-4B61-B522-718AEE5112AD}">
      <dgm:prSet/>
      <dgm:spPr/>
      <dgm:t>
        <a:bodyPr/>
        <a:lstStyle/>
        <a:p>
          <a:endParaRPr lang="en-US"/>
        </a:p>
      </dgm:t>
    </dgm:pt>
    <dgm:pt modelId="{AB756AC2-7AFA-49A9-BBC2-F5E4F16AB1F0}" type="sibTrans" cxnId="{DA6CA485-79F5-4B61-B522-718AEE5112AD}">
      <dgm:prSet/>
      <dgm:spPr/>
      <dgm:t>
        <a:bodyPr/>
        <a:lstStyle/>
        <a:p>
          <a:endParaRPr lang="en-US"/>
        </a:p>
      </dgm:t>
    </dgm:pt>
    <dgm:pt modelId="{2CDF0C89-1A43-4C87-9177-0DED0222CBF6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Email</a:t>
          </a:r>
        </a:p>
      </dgm:t>
    </dgm:pt>
    <dgm:pt modelId="{3C59B6A1-5F81-428E-AF81-1E6FE9BB0201}" type="parTrans" cxnId="{F7ABB3D9-4B31-4734-858C-47A8BC252F84}">
      <dgm:prSet/>
      <dgm:spPr/>
      <dgm:t>
        <a:bodyPr/>
        <a:lstStyle/>
        <a:p>
          <a:endParaRPr lang="en-US"/>
        </a:p>
      </dgm:t>
    </dgm:pt>
    <dgm:pt modelId="{7A3FEF4A-29C7-4078-8A1A-FED4940E8C21}" type="sibTrans" cxnId="{F7ABB3D9-4B31-4734-858C-47A8BC252F84}">
      <dgm:prSet/>
      <dgm:spPr/>
      <dgm:t>
        <a:bodyPr/>
        <a:lstStyle/>
        <a:p>
          <a:endParaRPr lang="en-US"/>
        </a:p>
      </dgm:t>
    </dgm:pt>
    <dgm:pt modelId="{66AEA30C-3CE6-4636-9B5F-73CDCF63CD5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Social Media</a:t>
          </a:r>
        </a:p>
      </dgm:t>
    </dgm:pt>
    <dgm:pt modelId="{022E319A-EFFA-4DC1-9C7A-F5E8F1FBB702}" type="parTrans" cxnId="{4C8B19C7-B176-4EDB-93CA-4702AD91B3F6}">
      <dgm:prSet/>
      <dgm:spPr/>
      <dgm:t>
        <a:bodyPr/>
        <a:lstStyle/>
        <a:p>
          <a:endParaRPr lang="en-US"/>
        </a:p>
      </dgm:t>
    </dgm:pt>
    <dgm:pt modelId="{EAA10140-F4FC-4CA2-B002-0ADA240B7A0E}" type="sibTrans" cxnId="{4C8B19C7-B176-4EDB-93CA-4702AD91B3F6}">
      <dgm:prSet/>
      <dgm:spPr/>
      <dgm:t>
        <a:bodyPr/>
        <a:lstStyle/>
        <a:p>
          <a:endParaRPr lang="en-US"/>
        </a:p>
      </dgm:t>
    </dgm:pt>
    <dgm:pt modelId="{6C4B8065-7D9E-4871-B7F3-022452F3337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Phone</a:t>
          </a:r>
        </a:p>
      </dgm:t>
    </dgm:pt>
    <dgm:pt modelId="{234F0AA1-6807-4586-9C37-6ADF35BAE093}" type="parTrans" cxnId="{CC8C5A1A-B9EE-416C-8D79-778CB5772F6C}">
      <dgm:prSet/>
      <dgm:spPr/>
      <dgm:t>
        <a:bodyPr/>
        <a:lstStyle/>
        <a:p>
          <a:endParaRPr lang="en-US"/>
        </a:p>
      </dgm:t>
    </dgm:pt>
    <dgm:pt modelId="{2CEEF6A3-6FDE-4004-8D51-6DB7A7DCE8A2}" type="sibTrans" cxnId="{CC8C5A1A-B9EE-416C-8D79-778CB5772F6C}">
      <dgm:prSet/>
      <dgm:spPr/>
      <dgm:t>
        <a:bodyPr/>
        <a:lstStyle/>
        <a:p>
          <a:endParaRPr lang="en-US"/>
        </a:p>
      </dgm:t>
    </dgm:pt>
    <dgm:pt modelId="{BFCFBCB8-E8FB-4712-8504-B9EA7728C03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Personal</a:t>
          </a:r>
        </a:p>
      </dgm:t>
    </dgm:pt>
    <dgm:pt modelId="{8087F35E-AD4F-458A-BFA7-C69DB67AAF81}" type="parTrans" cxnId="{87F1E0B5-C85B-467C-84B2-3460174F1202}">
      <dgm:prSet/>
      <dgm:spPr/>
      <dgm:t>
        <a:bodyPr/>
        <a:lstStyle/>
        <a:p>
          <a:endParaRPr lang="en-US"/>
        </a:p>
      </dgm:t>
    </dgm:pt>
    <dgm:pt modelId="{BB18176A-4A48-4870-8CFC-7BB4E897E019}" type="sibTrans" cxnId="{87F1E0B5-C85B-467C-84B2-3460174F1202}">
      <dgm:prSet/>
      <dgm:spPr/>
      <dgm:t>
        <a:bodyPr/>
        <a:lstStyle/>
        <a:p>
          <a:endParaRPr lang="en-US"/>
        </a:p>
      </dgm:t>
    </dgm:pt>
    <dgm:pt modelId="{22494E7E-50B6-4F6C-9405-F83B8912430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Text</a:t>
          </a:r>
        </a:p>
      </dgm:t>
    </dgm:pt>
    <dgm:pt modelId="{74086531-DDB7-45C3-8166-7891E89C063E}" type="parTrans" cxnId="{2789277D-9E73-4C98-AAA2-CFAE52BF5B38}">
      <dgm:prSet/>
      <dgm:spPr/>
      <dgm:t>
        <a:bodyPr/>
        <a:lstStyle/>
        <a:p>
          <a:endParaRPr lang="en-US"/>
        </a:p>
      </dgm:t>
    </dgm:pt>
    <dgm:pt modelId="{2627AC3F-91FA-4A93-A220-2FDA4240E7EA}" type="sibTrans" cxnId="{2789277D-9E73-4C98-AAA2-CFAE52BF5B38}">
      <dgm:prSet/>
      <dgm:spPr/>
      <dgm:t>
        <a:bodyPr/>
        <a:lstStyle/>
        <a:p>
          <a:endParaRPr lang="en-US"/>
        </a:p>
      </dgm:t>
    </dgm:pt>
    <dgm:pt modelId="{12A54458-2BE2-4A0C-AE67-ACA885946E3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Contractors</a:t>
          </a:r>
        </a:p>
      </dgm:t>
    </dgm:pt>
    <dgm:pt modelId="{1F3ABA54-2A0E-4597-99D2-8150D250D3C4}" type="parTrans" cxnId="{312660CC-5B6D-4D41-9DF1-7B47C70F4C9E}">
      <dgm:prSet/>
      <dgm:spPr/>
      <dgm:t>
        <a:bodyPr/>
        <a:lstStyle/>
        <a:p>
          <a:endParaRPr lang="en-US"/>
        </a:p>
      </dgm:t>
    </dgm:pt>
    <dgm:pt modelId="{463F8FBE-4FCA-4ECF-B7F6-DD13DF44CEAC}" type="sibTrans" cxnId="{312660CC-5B6D-4D41-9DF1-7B47C70F4C9E}">
      <dgm:prSet/>
      <dgm:spPr/>
      <dgm:t>
        <a:bodyPr/>
        <a:lstStyle/>
        <a:p>
          <a:endParaRPr lang="en-US"/>
        </a:p>
      </dgm:t>
    </dgm:pt>
    <dgm:pt modelId="{BD577597-E277-4D6E-94B3-36C4F8BB00F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Private Groups</a:t>
          </a:r>
        </a:p>
      </dgm:t>
    </dgm:pt>
    <dgm:pt modelId="{243F2D8B-C837-45AF-B38A-5877C5309440}" type="parTrans" cxnId="{FA365B66-A715-40B0-8F31-A1C7855E1C8E}">
      <dgm:prSet/>
      <dgm:spPr/>
      <dgm:t>
        <a:bodyPr/>
        <a:lstStyle/>
        <a:p>
          <a:endParaRPr lang="en-US"/>
        </a:p>
      </dgm:t>
    </dgm:pt>
    <dgm:pt modelId="{ABB5FECF-859D-46C3-A1E9-59869C5ECE80}" type="sibTrans" cxnId="{FA365B66-A715-40B0-8F31-A1C7855E1C8E}">
      <dgm:prSet/>
      <dgm:spPr/>
      <dgm:t>
        <a:bodyPr/>
        <a:lstStyle/>
        <a:p>
          <a:endParaRPr lang="en-US"/>
        </a:p>
      </dgm:t>
    </dgm:pt>
    <dgm:pt modelId="{F95A9B03-0B8B-4F43-9340-103D3D09A6F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Daily Routine</a:t>
          </a:r>
        </a:p>
      </dgm:t>
    </dgm:pt>
    <dgm:pt modelId="{981D54F9-E020-4E8A-8682-3A1F4580978E}" type="parTrans" cxnId="{585F5714-7D31-493B-AECF-0120A2322326}">
      <dgm:prSet/>
      <dgm:spPr/>
      <dgm:t>
        <a:bodyPr/>
        <a:lstStyle/>
        <a:p>
          <a:endParaRPr lang="en-US"/>
        </a:p>
      </dgm:t>
    </dgm:pt>
    <dgm:pt modelId="{70B1EAB4-2024-4D83-91B3-67F0354379A2}" type="sibTrans" cxnId="{585F5714-7D31-493B-AECF-0120A2322326}">
      <dgm:prSet/>
      <dgm:spPr/>
      <dgm:t>
        <a:bodyPr/>
        <a:lstStyle/>
        <a:p>
          <a:endParaRPr lang="en-US"/>
        </a:p>
      </dgm:t>
    </dgm:pt>
    <dgm:pt modelId="{41E5EFA4-EE08-4915-ACCE-5931250821E9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Curating</a:t>
          </a:r>
          <a:endParaRPr lang="en-US" dirty="0">
            <a:solidFill>
              <a:schemeClr val="bg1"/>
            </a:solidFill>
          </a:endParaRPr>
        </a:p>
      </dgm:t>
    </dgm:pt>
    <dgm:pt modelId="{CD4CC5EC-6A41-4498-973D-C2060878BCE4}" type="parTrans" cxnId="{C38049B8-5098-4D36-B5CB-E8960C18FA9E}">
      <dgm:prSet/>
      <dgm:spPr/>
      <dgm:t>
        <a:bodyPr/>
        <a:lstStyle/>
        <a:p>
          <a:endParaRPr lang="en-US"/>
        </a:p>
      </dgm:t>
    </dgm:pt>
    <dgm:pt modelId="{DB6FB8D6-6E98-48AC-9B02-F95DFC2CAAED}" type="sibTrans" cxnId="{C38049B8-5098-4D36-B5CB-E8960C18FA9E}">
      <dgm:prSet/>
      <dgm:spPr/>
      <dgm:t>
        <a:bodyPr/>
        <a:lstStyle/>
        <a:p>
          <a:endParaRPr lang="en-US"/>
        </a:p>
      </dgm:t>
    </dgm:pt>
    <dgm:pt modelId="{473CB6C7-6ED2-4EE1-9330-D042E8922BEF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Endorsing</a:t>
          </a:r>
          <a:endParaRPr lang="en-US" dirty="0">
            <a:solidFill>
              <a:schemeClr val="bg1"/>
            </a:solidFill>
          </a:endParaRPr>
        </a:p>
      </dgm:t>
    </dgm:pt>
    <dgm:pt modelId="{E6BFAF62-42EB-4650-A2B6-363CEAD64B64}" type="parTrans" cxnId="{8968457A-F4FB-4010-8732-11886717CC9D}">
      <dgm:prSet/>
      <dgm:spPr/>
      <dgm:t>
        <a:bodyPr/>
        <a:lstStyle/>
        <a:p>
          <a:endParaRPr lang="en-US"/>
        </a:p>
      </dgm:t>
    </dgm:pt>
    <dgm:pt modelId="{550934B6-F35E-4E09-8BC1-EB28DCAC4349}" type="sibTrans" cxnId="{8968457A-F4FB-4010-8732-11886717CC9D}">
      <dgm:prSet/>
      <dgm:spPr/>
      <dgm:t>
        <a:bodyPr/>
        <a:lstStyle/>
        <a:p>
          <a:endParaRPr lang="en-US"/>
        </a:p>
      </dgm:t>
    </dgm:pt>
    <dgm:pt modelId="{1CB1DBBA-FBFD-46AF-9DF6-67079415B38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Commenting</a:t>
          </a:r>
        </a:p>
      </dgm:t>
    </dgm:pt>
    <dgm:pt modelId="{EB65F2EC-CF19-4606-82A5-E0859E839E22}" type="parTrans" cxnId="{D95F7495-8C3D-4FDB-BEE5-92661EA6BE89}">
      <dgm:prSet/>
      <dgm:spPr/>
      <dgm:t>
        <a:bodyPr/>
        <a:lstStyle/>
        <a:p>
          <a:endParaRPr lang="en-US"/>
        </a:p>
      </dgm:t>
    </dgm:pt>
    <dgm:pt modelId="{0197B272-6FDD-417D-A1CD-78A94B3A9F58}" type="sibTrans" cxnId="{D95F7495-8C3D-4FDB-BEE5-92661EA6BE89}">
      <dgm:prSet/>
      <dgm:spPr/>
      <dgm:t>
        <a:bodyPr/>
        <a:lstStyle/>
        <a:p>
          <a:endParaRPr lang="en-US"/>
        </a:p>
      </dgm:t>
    </dgm:pt>
    <dgm:pt modelId="{8C6E9C21-FBF7-4824-99D8-F9F830E4CF7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Writing</a:t>
          </a:r>
        </a:p>
      </dgm:t>
    </dgm:pt>
    <dgm:pt modelId="{727A464A-20AF-4FB3-A03A-70DF26C6AA33}" type="parTrans" cxnId="{3577580F-3E03-4D14-8007-4EB1EB806466}">
      <dgm:prSet/>
      <dgm:spPr/>
    </dgm:pt>
    <dgm:pt modelId="{85F79F9A-AB67-4198-8493-158F4983A8FD}" type="sibTrans" cxnId="{3577580F-3E03-4D14-8007-4EB1EB806466}">
      <dgm:prSet/>
      <dgm:spPr/>
    </dgm:pt>
    <dgm:pt modelId="{EBB987ED-D0AF-4C22-841B-3596A671F4BF}" type="pres">
      <dgm:prSet presAssocID="{90BC8BF8-D1F7-4172-B222-A6087BFB7559}" presName="Name0" presStyleCnt="0">
        <dgm:presLayoutVars>
          <dgm:dir/>
          <dgm:resizeHandles val="exact"/>
        </dgm:presLayoutVars>
      </dgm:prSet>
      <dgm:spPr/>
    </dgm:pt>
    <dgm:pt modelId="{238D08A4-8619-4F9C-853A-BBE842CA9F95}" type="pres">
      <dgm:prSet presAssocID="{20754B38-A590-496F-ADB1-E87E1441A21C}" presName="node" presStyleLbl="node1" presStyleIdx="0" presStyleCnt="3">
        <dgm:presLayoutVars>
          <dgm:bulletEnabled val="1"/>
        </dgm:presLayoutVars>
      </dgm:prSet>
      <dgm:spPr/>
    </dgm:pt>
    <dgm:pt modelId="{EA313787-129E-4434-BE6E-2F9040D28107}" type="pres">
      <dgm:prSet presAssocID="{BA558110-B139-4318-8370-8FC87639DAAB}" presName="sibTrans" presStyleCnt="0"/>
      <dgm:spPr/>
    </dgm:pt>
    <dgm:pt modelId="{8C014053-04E0-4D51-B730-76C09C05421F}" type="pres">
      <dgm:prSet presAssocID="{6966788B-DEE2-4BD8-ABD5-F5059F9B5C78}" presName="node" presStyleLbl="node1" presStyleIdx="1" presStyleCnt="3">
        <dgm:presLayoutVars>
          <dgm:bulletEnabled val="1"/>
        </dgm:presLayoutVars>
      </dgm:prSet>
      <dgm:spPr/>
    </dgm:pt>
    <dgm:pt modelId="{53DCDB82-E021-43CE-B6EA-54E92DC2ACC0}" type="pres">
      <dgm:prSet presAssocID="{E95CAB1A-BFF8-440B-AD11-E5618628C086}" presName="sibTrans" presStyleCnt="0"/>
      <dgm:spPr/>
    </dgm:pt>
    <dgm:pt modelId="{1A8CFB98-8C29-4C23-ACC1-5FA986168E2B}" type="pres">
      <dgm:prSet presAssocID="{FA494C0B-7423-49C7-86A1-25BE023C8ADA}" presName="node" presStyleLbl="node1" presStyleIdx="2" presStyleCnt="3">
        <dgm:presLayoutVars>
          <dgm:bulletEnabled val="1"/>
        </dgm:presLayoutVars>
      </dgm:prSet>
      <dgm:spPr/>
    </dgm:pt>
  </dgm:ptLst>
  <dgm:cxnLst>
    <dgm:cxn modelId="{8337B309-7A0A-4D35-AA81-A0BD18779E40}" type="presOf" srcId="{6966788B-DEE2-4BD8-ABD5-F5059F9B5C78}" destId="{8C014053-04E0-4D51-B730-76C09C05421F}" srcOrd="0" destOrd="0" presId="urn:microsoft.com/office/officeart/2005/8/layout/hList6"/>
    <dgm:cxn modelId="{9B6E1A0F-645D-4BDA-9FBE-6D2006ABD387}" type="presOf" srcId="{22494E7E-50B6-4F6C-9405-F83B89124307}" destId="{1A8CFB98-8C29-4C23-ACC1-5FA986168E2B}" srcOrd="0" destOrd="4" presId="urn:microsoft.com/office/officeart/2005/8/layout/hList6"/>
    <dgm:cxn modelId="{3577580F-3E03-4D14-8007-4EB1EB806466}" srcId="{6966788B-DEE2-4BD8-ABD5-F5059F9B5C78}" destId="{8C6E9C21-FBF7-4824-99D8-F9F830E4CF72}" srcOrd="4" destOrd="0" parTransId="{727A464A-20AF-4FB3-A03A-70DF26C6AA33}" sibTransId="{85F79F9A-AB67-4198-8493-158F4983A8FD}"/>
    <dgm:cxn modelId="{585F5714-7D31-493B-AECF-0120A2322326}" srcId="{6966788B-DEE2-4BD8-ABD5-F5059F9B5C78}" destId="{F95A9B03-0B8B-4F43-9340-103D3D09A6FC}" srcOrd="0" destOrd="0" parTransId="{981D54F9-E020-4E8A-8682-3A1F4580978E}" sibTransId="{70B1EAB4-2024-4D83-91B3-67F0354379A2}"/>
    <dgm:cxn modelId="{CC8C5A1A-B9EE-416C-8D79-778CB5772F6C}" srcId="{FA494C0B-7423-49C7-86A1-25BE023C8ADA}" destId="{6C4B8065-7D9E-4871-B7F3-022452F33370}" srcOrd="1" destOrd="0" parTransId="{234F0AA1-6807-4586-9C37-6ADF35BAE093}" sibTransId="{2CEEF6A3-6FDE-4004-8D51-6DB7A7DCE8A2}"/>
    <dgm:cxn modelId="{FC9B0A1C-BB2C-489F-AC2F-30260859C214}" type="presOf" srcId="{F95A9B03-0B8B-4F43-9340-103D3D09A6FC}" destId="{8C014053-04E0-4D51-B730-76C09C05421F}" srcOrd="0" destOrd="1" presId="urn:microsoft.com/office/officeart/2005/8/layout/hList6"/>
    <dgm:cxn modelId="{33163621-1DC5-4A39-9985-8C092063CF2F}" type="presOf" srcId="{20754B38-A590-496F-ADB1-E87E1441A21C}" destId="{238D08A4-8619-4F9C-853A-BBE842CA9F95}" srcOrd="0" destOrd="0" presId="urn:microsoft.com/office/officeart/2005/8/layout/hList6"/>
    <dgm:cxn modelId="{0BEA7637-3269-4027-B934-93A5C440669F}" type="presOf" srcId="{6C4B8065-7D9E-4871-B7F3-022452F33370}" destId="{1A8CFB98-8C29-4C23-ACC1-5FA986168E2B}" srcOrd="0" destOrd="2" presId="urn:microsoft.com/office/officeart/2005/8/layout/hList6"/>
    <dgm:cxn modelId="{74342A39-B859-4AC9-909D-FFCB73802412}" srcId="{90BC8BF8-D1F7-4172-B222-A6087BFB7559}" destId="{6966788B-DEE2-4BD8-ABD5-F5059F9B5C78}" srcOrd="1" destOrd="0" parTransId="{DF7C7AD5-85EB-4956-B624-8CE555FA34C9}" sibTransId="{E95CAB1A-BFF8-440B-AD11-E5618628C086}"/>
    <dgm:cxn modelId="{F4E90142-229C-4339-9AE6-1CBA6811417A}" type="presOf" srcId="{90BC8BF8-D1F7-4172-B222-A6087BFB7559}" destId="{EBB987ED-D0AF-4C22-841B-3596A671F4BF}" srcOrd="0" destOrd="0" presId="urn:microsoft.com/office/officeart/2005/8/layout/hList6"/>
    <dgm:cxn modelId="{FA365B66-A715-40B0-8F31-A1C7855E1C8E}" srcId="{20754B38-A590-496F-ADB1-E87E1441A21C}" destId="{BD577597-E277-4D6E-94B3-36C4F8BB00FA}" srcOrd="3" destOrd="0" parTransId="{243F2D8B-C837-45AF-B38A-5877C5309440}" sibTransId="{ABB5FECF-859D-46C3-A1E9-59869C5ECE80}"/>
    <dgm:cxn modelId="{35729C48-B1C9-4E49-B962-65496826CBC4}" type="presOf" srcId="{12A54458-2BE2-4A0C-AE67-ACA885946E39}" destId="{238D08A4-8619-4F9C-853A-BBE842CA9F95}" srcOrd="0" destOrd="3" presId="urn:microsoft.com/office/officeart/2005/8/layout/hList6"/>
    <dgm:cxn modelId="{96C1CC48-6340-4B0C-BB05-06E831667747}" srcId="{20754B38-A590-496F-ADB1-E87E1441A21C}" destId="{92853310-3959-4035-8112-27BBF38DBC69}" srcOrd="0" destOrd="0" parTransId="{40812B1B-03C3-4963-B5CA-D0BE8BBD269B}" sibTransId="{68ECA4BC-9DFC-4F27-AE5F-5014041C8601}"/>
    <dgm:cxn modelId="{3EBE9155-1C29-4EA5-956D-132A99B041D5}" type="presOf" srcId="{473CB6C7-6ED2-4EE1-9330-D042E8922BEF}" destId="{8C014053-04E0-4D51-B730-76C09C05421F}" srcOrd="0" destOrd="3" presId="urn:microsoft.com/office/officeart/2005/8/layout/hList6"/>
    <dgm:cxn modelId="{8968457A-F4FB-4010-8732-11886717CC9D}" srcId="{6966788B-DEE2-4BD8-ABD5-F5059F9B5C78}" destId="{473CB6C7-6ED2-4EE1-9330-D042E8922BEF}" srcOrd="2" destOrd="0" parTransId="{E6BFAF62-42EB-4650-A2B6-363CEAD64B64}" sibTransId="{550934B6-F35E-4E09-8BC1-EB28DCAC4349}"/>
    <dgm:cxn modelId="{2789277D-9E73-4C98-AAA2-CFAE52BF5B38}" srcId="{FA494C0B-7423-49C7-86A1-25BE023C8ADA}" destId="{22494E7E-50B6-4F6C-9405-F83B89124307}" srcOrd="3" destOrd="0" parTransId="{74086531-DDB7-45C3-8166-7891E89C063E}" sibTransId="{2627AC3F-91FA-4A93-A220-2FDA4240E7EA}"/>
    <dgm:cxn modelId="{61D92381-9D05-4FAA-B803-37831961FAB8}" type="presOf" srcId="{92853310-3959-4035-8112-27BBF38DBC69}" destId="{238D08A4-8619-4F9C-853A-BBE842CA9F95}" srcOrd="0" destOrd="1" presId="urn:microsoft.com/office/officeart/2005/8/layout/hList6"/>
    <dgm:cxn modelId="{DA6CA485-79F5-4B61-B522-718AEE5112AD}" srcId="{90BC8BF8-D1F7-4172-B222-A6087BFB7559}" destId="{FA494C0B-7423-49C7-86A1-25BE023C8ADA}" srcOrd="2" destOrd="0" parTransId="{C15E2763-739A-4F7A-82B8-617EF4198F40}" sibTransId="{AB756AC2-7AFA-49A9-BBC2-F5E4F16AB1F0}"/>
    <dgm:cxn modelId="{223C0186-7BC6-4F3C-844B-406194BB736C}" type="presOf" srcId="{2CDF0C89-1A43-4C87-9177-0DED0222CBF6}" destId="{1A8CFB98-8C29-4C23-ACC1-5FA986168E2B}" srcOrd="0" destOrd="1" presId="urn:microsoft.com/office/officeart/2005/8/layout/hList6"/>
    <dgm:cxn modelId="{567F9288-30AB-4FDA-AEE7-37C32D57CEC2}" srcId="{90BC8BF8-D1F7-4172-B222-A6087BFB7559}" destId="{20754B38-A590-496F-ADB1-E87E1441A21C}" srcOrd="0" destOrd="0" parTransId="{4E2AF657-6F67-4573-B48C-A6027E0ECD9D}" sibTransId="{BA558110-B139-4318-8370-8FC87639DAAB}"/>
    <dgm:cxn modelId="{D95F7495-8C3D-4FDB-BEE5-92661EA6BE89}" srcId="{6966788B-DEE2-4BD8-ABD5-F5059F9B5C78}" destId="{1CB1DBBA-FBFD-46AF-9DF6-67079415B38A}" srcOrd="3" destOrd="0" parTransId="{EB65F2EC-CF19-4606-82A5-E0859E839E22}" sibTransId="{0197B272-6FDD-417D-A1CD-78A94B3A9F58}"/>
    <dgm:cxn modelId="{47083698-E226-49F8-82BC-2D5514FF03CD}" type="presOf" srcId="{8C6E9C21-FBF7-4824-99D8-F9F830E4CF72}" destId="{8C014053-04E0-4D51-B730-76C09C05421F}" srcOrd="0" destOrd="5" presId="urn:microsoft.com/office/officeart/2005/8/layout/hList6"/>
    <dgm:cxn modelId="{9ECED1A2-0D5C-4071-A8B3-ED5172D1543D}" type="presOf" srcId="{66AEA30C-3CE6-4636-9B5F-73CDCF63CD59}" destId="{1A8CFB98-8C29-4C23-ACC1-5FA986168E2B}" srcOrd="0" destOrd="5" presId="urn:microsoft.com/office/officeart/2005/8/layout/hList6"/>
    <dgm:cxn modelId="{6B8301B2-4EE7-4221-8F14-CDD4ECEDE0A2}" type="presOf" srcId="{1CB1DBBA-FBFD-46AF-9DF6-67079415B38A}" destId="{8C014053-04E0-4D51-B730-76C09C05421F}" srcOrd="0" destOrd="4" presId="urn:microsoft.com/office/officeart/2005/8/layout/hList6"/>
    <dgm:cxn modelId="{87F1E0B5-C85B-467C-84B2-3460174F1202}" srcId="{FA494C0B-7423-49C7-86A1-25BE023C8ADA}" destId="{BFCFBCB8-E8FB-4712-8504-B9EA7728C037}" srcOrd="2" destOrd="0" parTransId="{8087F35E-AD4F-458A-BFA7-C69DB67AAF81}" sibTransId="{BB18176A-4A48-4870-8CFC-7BB4E897E019}"/>
    <dgm:cxn modelId="{75B13BB7-42DB-48E9-B6D5-6DCBBAE550D6}" type="presOf" srcId="{B0D01956-3210-4C19-9BB1-2F825C92B300}" destId="{238D08A4-8619-4F9C-853A-BBE842CA9F95}" srcOrd="0" destOrd="2" presId="urn:microsoft.com/office/officeart/2005/8/layout/hList6"/>
    <dgm:cxn modelId="{C38049B8-5098-4D36-B5CB-E8960C18FA9E}" srcId="{6966788B-DEE2-4BD8-ABD5-F5059F9B5C78}" destId="{41E5EFA4-EE08-4915-ACCE-5931250821E9}" srcOrd="1" destOrd="0" parTransId="{CD4CC5EC-6A41-4498-973D-C2060878BCE4}" sibTransId="{DB6FB8D6-6E98-48AC-9B02-F95DFC2CAAED}"/>
    <dgm:cxn modelId="{6A7CD2B8-9AE1-4BE5-99D0-4F4FC5E98413}" type="presOf" srcId="{BD577597-E277-4D6E-94B3-36C4F8BB00FA}" destId="{238D08A4-8619-4F9C-853A-BBE842CA9F95}" srcOrd="0" destOrd="4" presId="urn:microsoft.com/office/officeart/2005/8/layout/hList6"/>
    <dgm:cxn modelId="{DEE33EC2-AA97-4438-9452-D5EF4A6815CC}" srcId="{20754B38-A590-496F-ADB1-E87E1441A21C}" destId="{B0D01956-3210-4C19-9BB1-2F825C92B300}" srcOrd="1" destOrd="0" parTransId="{31E8ADE4-BD53-4FE5-96F3-92CFF7CB7F0F}" sibTransId="{F5506057-FB32-4B0B-9E1F-75E499EFD7AB}"/>
    <dgm:cxn modelId="{4C8B19C7-B176-4EDB-93CA-4702AD91B3F6}" srcId="{FA494C0B-7423-49C7-86A1-25BE023C8ADA}" destId="{66AEA30C-3CE6-4636-9B5F-73CDCF63CD59}" srcOrd="4" destOrd="0" parTransId="{022E319A-EFFA-4DC1-9C7A-F5E8F1FBB702}" sibTransId="{EAA10140-F4FC-4CA2-B002-0ADA240B7A0E}"/>
    <dgm:cxn modelId="{312660CC-5B6D-4D41-9DF1-7B47C70F4C9E}" srcId="{20754B38-A590-496F-ADB1-E87E1441A21C}" destId="{12A54458-2BE2-4A0C-AE67-ACA885946E39}" srcOrd="2" destOrd="0" parTransId="{1F3ABA54-2A0E-4597-99D2-8150D250D3C4}" sibTransId="{463F8FBE-4FCA-4ECF-B7F6-DD13DF44CEAC}"/>
    <dgm:cxn modelId="{F7ABB3D9-4B31-4734-858C-47A8BC252F84}" srcId="{FA494C0B-7423-49C7-86A1-25BE023C8ADA}" destId="{2CDF0C89-1A43-4C87-9177-0DED0222CBF6}" srcOrd="0" destOrd="0" parTransId="{3C59B6A1-5F81-428E-AF81-1E6FE9BB0201}" sibTransId="{7A3FEF4A-29C7-4078-8A1A-FED4940E8C21}"/>
    <dgm:cxn modelId="{D91689E3-B235-49B4-AD54-038AA720BDF4}" type="presOf" srcId="{BFCFBCB8-E8FB-4712-8504-B9EA7728C037}" destId="{1A8CFB98-8C29-4C23-ACC1-5FA986168E2B}" srcOrd="0" destOrd="3" presId="urn:microsoft.com/office/officeart/2005/8/layout/hList6"/>
    <dgm:cxn modelId="{6FB110EA-0D85-433D-B5BD-A82D7B0EBAC4}" type="presOf" srcId="{FA494C0B-7423-49C7-86A1-25BE023C8ADA}" destId="{1A8CFB98-8C29-4C23-ACC1-5FA986168E2B}" srcOrd="0" destOrd="0" presId="urn:microsoft.com/office/officeart/2005/8/layout/hList6"/>
    <dgm:cxn modelId="{E05915FB-83D7-40A8-9817-98838BB3CF56}" type="presOf" srcId="{41E5EFA4-EE08-4915-ACCE-5931250821E9}" destId="{8C014053-04E0-4D51-B730-76C09C05421F}" srcOrd="0" destOrd="2" presId="urn:microsoft.com/office/officeart/2005/8/layout/hList6"/>
    <dgm:cxn modelId="{290F6014-5D6E-4FBA-8028-CB7865625052}" type="presParOf" srcId="{EBB987ED-D0AF-4C22-841B-3596A671F4BF}" destId="{238D08A4-8619-4F9C-853A-BBE842CA9F95}" srcOrd="0" destOrd="0" presId="urn:microsoft.com/office/officeart/2005/8/layout/hList6"/>
    <dgm:cxn modelId="{1301007E-725E-4836-8D1A-C8DDBF2C740B}" type="presParOf" srcId="{EBB987ED-D0AF-4C22-841B-3596A671F4BF}" destId="{EA313787-129E-4434-BE6E-2F9040D28107}" srcOrd="1" destOrd="0" presId="urn:microsoft.com/office/officeart/2005/8/layout/hList6"/>
    <dgm:cxn modelId="{AF7BB74A-081C-4F1E-B5FA-6E0E1998B0E7}" type="presParOf" srcId="{EBB987ED-D0AF-4C22-841B-3596A671F4BF}" destId="{8C014053-04E0-4D51-B730-76C09C05421F}" srcOrd="2" destOrd="0" presId="urn:microsoft.com/office/officeart/2005/8/layout/hList6"/>
    <dgm:cxn modelId="{C041D5B9-FF4C-411B-BC3B-F6A9A34D7ABA}" type="presParOf" srcId="{EBB987ED-D0AF-4C22-841B-3596A671F4BF}" destId="{53DCDB82-E021-43CE-B6EA-54E92DC2ACC0}" srcOrd="3" destOrd="0" presId="urn:microsoft.com/office/officeart/2005/8/layout/hList6"/>
    <dgm:cxn modelId="{409FE57C-DF1D-45A9-B284-D98952762FDC}" type="presParOf" srcId="{EBB987ED-D0AF-4C22-841B-3596A671F4BF}" destId="{1A8CFB98-8C29-4C23-ACC1-5FA986168E2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E4BB49E-B5AA-4244-AAAB-6E76E1CBA741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761C9B-B7B1-45AB-AA64-B8B93984CBB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Schedule Appointment</a:t>
          </a:r>
        </a:p>
      </dgm:t>
    </dgm:pt>
    <dgm:pt modelId="{7E1A3F38-207E-4A96-87CC-7CD814B80951}" type="parTrans" cxnId="{A3925CC1-F518-4A99-9DA0-172A66035829}">
      <dgm:prSet/>
      <dgm:spPr/>
      <dgm:t>
        <a:bodyPr/>
        <a:lstStyle/>
        <a:p>
          <a:endParaRPr lang="en-US"/>
        </a:p>
      </dgm:t>
    </dgm:pt>
    <dgm:pt modelId="{AA18E630-B897-4C0B-B5C1-C4984841FB15}" type="sibTrans" cxnId="{A3925CC1-F518-4A99-9DA0-172A66035829}">
      <dgm:prSet/>
      <dgm:spPr/>
      <dgm:t>
        <a:bodyPr/>
        <a:lstStyle/>
        <a:p>
          <a:endParaRPr lang="en-US"/>
        </a:p>
      </dgm:t>
    </dgm:pt>
    <dgm:pt modelId="{2B9A2846-4CF1-4E67-BE12-5A2027F9F921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Gain Credibility / Expert</a:t>
          </a:r>
        </a:p>
      </dgm:t>
    </dgm:pt>
    <dgm:pt modelId="{0185BCA1-6CB2-48F8-BE4E-316A3590376F}" type="parTrans" cxnId="{7CEE5147-E5FE-44AB-B00F-4B6998AA8D97}">
      <dgm:prSet/>
      <dgm:spPr/>
      <dgm:t>
        <a:bodyPr/>
        <a:lstStyle/>
        <a:p>
          <a:endParaRPr lang="en-US"/>
        </a:p>
      </dgm:t>
    </dgm:pt>
    <dgm:pt modelId="{92B22069-2DBE-4299-AD8F-BB92C68ECCDA}" type="sibTrans" cxnId="{7CEE5147-E5FE-44AB-B00F-4B6998AA8D97}">
      <dgm:prSet/>
      <dgm:spPr/>
      <dgm:t>
        <a:bodyPr/>
        <a:lstStyle/>
        <a:p>
          <a:endParaRPr lang="en-US"/>
        </a:p>
      </dgm:t>
    </dgm:pt>
    <dgm:pt modelId="{9511A893-CFBE-4C8F-A5D0-5FA16E57033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Gather Information</a:t>
          </a:r>
        </a:p>
      </dgm:t>
    </dgm:pt>
    <dgm:pt modelId="{B5E182BA-94D4-4A3F-B17C-6E1296BF13E2}" type="parTrans" cxnId="{250E1FC9-9270-44FC-AE64-FDBAFF62A37F}">
      <dgm:prSet/>
      <dgm:spPr/>
      <dgm:t>
        <a:bodyPr/>
        <a:lstStyle/>
        <a:p>
          <a:endParaRPr lang="en-US"/>
        </a:p>
      </dgm:t>
    </dgm:pt>
    <dgm:pt modelId="{3C57C352-1F62-4956-9C85-626B22A8A106}" type="sibTrans" cxnId="{250E1FC9-9270-44FC-AE64-FDBAFF62A37F}">
      <dgm:prSet/>
      <dgm:spPr/>
      <dgm:t>
        <a:bodyPr/>
        <a:lstStyle/>
        <a:p>
          <a:endParaRPr lang="en-US"/>
        </a:p>
      </dgm:t>
    </dgm:pt>
    <dgm:pt modelId="{95BF86B9-A55C-47B9-B8A7-C6F947E06EEA}" type="pres">
      <dgm:prSet presAssocID="{AE4BB49E-B5AA-4244-AAAB-6E76E1CBA741}" presName="Name0" presStyleCnt="0">
        <dgm:presLayoutVars>
          <dgm:chMax val="7"/>
          <dgm:chPref val="7"/>
          <dgm:dir/>
        </dgm:presLayoutVars>
      </dgm:prSet>
      <dgm:spPr/>
    </dgm:pt>
    <dgm:pt modelId="{BE15A695-AE57-4EB8-AE96-AB52467C19AC}" type="pres">
      <dgm:prSet presAssocID="{AE4BB49E-B5AA-4244-AAAB-6E76E1CBA741}" presName="Name1" presStyleCnt="0"/>
      <dgm:spPr/>
    </dgm:pt>
    <dgm:pt modelId="{79073C53-03E2-4721-8A88-E2239229A3AE}" type="pres">
      <dgm:prSet presAssocID="{AE4BB49E-B5AA-4244-AAAB-6E76E1CBA741}" presName="cycle" presStyleCnt="0"/>
      <dgm:spPr/>
    </dgm:pt>
    <dgm:pt modelId="{FBEE99F9-7D1B-4921-B1EC-5B69201808E5}" type="pres">
      <dgm:prSet presAssocID="{AE4BB49E-B5AA-4244-AAAB-6E76E1CBA741}" presName="srcNode" presStyleLbl="node1" presStyleIdx="0" presStyleCnt="3"/>
      <dgm:spPr/>
    </dgm:pt>
    <dgm:pt modelId="{3AE25817-0E8C-49A0-8D9D-F42E466720AF}" type="pres">
      <dgm:prSet presAssocID="{AE4BB49E-B5AA-4244-AAAB-6E76E1CBA741}" presName="conn" presStyleLbl="parChTrans1D2" presStyleIdx="0" presStyleCnt="1"/>
      <dgm:spPr/>
    </dgm:pt>
    <dgm:pt modelId="{F0B7CD53-CA7B-4A88-854D-C5325918DAE2}" type="pres">
      <dgm:prSet presAssocID="{AE4BB49E-B5AA-4244-AAAB-6E76E1CBA741}" presName="extraNode" presStyleLbl="node1" presStyleIdx="0" presStyleCnt="3"/>
      <dgm:spPr/>
    </dgm:pt>
    <dgm:pt modelId="{031B0019-C328-49B7-941A-6324A66F9225}" type="pres">
      <dgm:prSet presAssocID="{AE4BB49E-B5AA-4244-AAAB-6E76E1CBA741}" presName="dstNode" presStyleLbl="node1" presStyleIdx="0" presStyleCnt="3"/>
      <dgm:spPr/>
    </dgm:pt>
    <dgm:pt modelId="{82B43FA3-180E-49B8-9189-1E0E384465E1}" type="pres">
      <dgm:prSet presAssocID="{EC761C9B-B7B1-45AB-AA64-B8B93984CBB0}" presName="text_1" presStyleLbl="node1" presStyleIdx="0" presStyleCnt="3">
        <dgm:presLayoutVars>
          <dgm:bulletEnabled val="1"/>
        </dgm:presLayoutVars>
      </dgm:prSet>
      <dgm:spPr/>
    </dgm:pt>
    <dgm:pt modelId="{C1483F98-4D32-43E1-B04D-85E76C14E297}" type="pres">
      <dgm:prSet presAssocID="{EC761C9B-B7B1-45AB-AA64-B8B93984CBB0}" presName="accent_1" presStyleCnt="0"/>
      <dgm:spPr/>
    </dgm:pt>
    <dgm:pt modelId="{E3DEAE95-5B04-4D7F-AF8D-8571C1D9FFAD}" type="pres">
      <dgm:prSet presAssocID="{EC761C9B-B7B1-45AB-AA64-B8B93984CBB0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F7B756EF-0F29-49FE-BBF7-D6891BB714C1}" type="pres">
      <dgm:prSet presAssocID="{9511A893-CFBE-4C8F-A5D0-5FA16E570330}" presName="text_2" presStyleLbl="node1" presStyleIdx="1" presStyleCnt="3">
        <dgm:presLayoutVars>
          <dgm:bulletEnabled val="1"/>
        </dgm:presLayoutVars>
      </dgm:prSet>
      <dgm:spPr/>
    </dgm:pt>
    <dgm:pt modelId="{37B95C0E-3E20-4C55-8989-9A683BDAF109}" type="pres">
      <dgm:prSet presAssocID="{9511A893-CFBE-4C8F-A5D0-5FA16E570330}" presName="accent_2" presStyleCnt="0"/>
      <dgm:spPr/>
    </dgm:pt>
    <dgm:pt modelId="{CB7DDF9D-4FF9-489D-BC85-E8AE7B261E4C}" type="pres">
      <dgm:prSet presAssocID="{9511A893-CFBE-4C8F-A5D0-5FA16E570330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1F01172F-65CF-4299-BDF9-CA23ABF85DBD}" type="pres">
      <dgm:prSet presAssocID="{2B9A2846-4CF1-4E67-BE12-5A2027F9F921}" presName="text_3" presStyleLbl="node1" presStyleIdx="2" presStyleCnt="3">
        <dgm:presLayoutVars>
          <dgm:bulletEnabled val="1"/>
        </dgm:presLayoutVars>
      </dgm:prSet>
      <dgm:spPr/>
    </dgm:pt>
    <dgm:pt modelId="{6280BE98-58FC-4DC6-BA93-101CAE41A0AF}" type="pres">
      <dgm:prSet presAssocID="{2B9A2846-4CF1-4E67-BE12-5A2027F9F921}" presName="accent_3" presStyleCnt="0"/>
      <dgm:spPr/>
    </dgm:pt>
    <dgm:pt modelId="{010F9A2C-A2C3-4DD3-8BB3-0B51CA492F23}" type="pres">
      <dgm:prSet presAssocID="{2B9A2846-4CF1-4E67-BE12-5A2027F9F921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15000" r="-15000"/>
          </a:stretch>
        </a:blipFill>
      </dgm:spPr>
    </dgm:pt>
  </dgm:ptLst>
  <dgm:cxnLst>
    <dgm:cxn modelId="{8322FC08-AC3B-4091-B367-9B7FE49A8904}" type="presOf" srcId="{9511A893-CFBE-4C8F-A5D0-5FA16E570330}" destId="{F7B756EF-0F29-49FE-BBF7-D6891BB714C1}" srcOrd="0" destOrd="0" presId="urn:microsoft.com/office/officeart/2008/layout/VerticalCurvedList"/>
    <dgm:cxn modelId="{EC61C61C-E3D3-4A9B-A449-A0448BD4A3F7}" type="presOf" srcId="{AA18E630-B897-4C0B-B5C1-C4984841FB15}" destId="{3AE25817-0E8C-49A0-8D9D-F42E466720AF}" srcOrd="0" destOrd="0" presId="urn:microsoft.com/office/officeart/2008/layout/VerticalCurvedList"/>
    <dgm:cxn modelId="{7CEE5147-E5FE-44AB-B00F-4B6998AA8D97}" srcId="{AE4BB49E-B5AA-4244-AAAB-6E76E1CBA741}" destId="{2B9A2846-4CF1-4E67-BE12-5A2027F9F921}" srcOrd="2" destOrd="0" parTransId="{0185BCA1-6CB2-48F8-BE4E-316A3590376F}" sibTransId="{92B22069-2DBE-4299-AD8F-BB92C68ECCDA}"/>
    <dgm:cxn modelId="{6451ABA8-1E65-465B-8FC5-DF41EF15564B}" type="presOf" srcId="{AE4BB49E-B5AA-4244-AAAB-6E76E1CBA741}" destId="{95BF86B9-A55C-47B9-B8A7-C6F947E06EEA}" srcOrd="0" destOrd="0" presId="urn:microsoft.com/office/officeart/2008/layout/VerticalCurvedList"/>
    <dgm:cxn modelId="{A3925CC1-F518-4A99-9DA0-172A66035829}" srcId="{AE4BB49E-B5AA-4244-AAAB-6E76E1CBA741}" destId="{EC761C9B-B7B1-45AB-AA64-B8B93984CBB0}" srcOrd="0" destOrd="0" parTransId="{7E1A3F38-207E-4A96-87CC-7CD814B80951}" sibTransId="{AA18E630-B897-4C0B-B5C1-C4984841FB15}"/>
    <dgm:cxn modelId="{3A8C6EC2-8DAD-4F23-9A97-368D1E8D849A}" type="presOf" srcId="{EC761C9B-B7B1-45AB-AA64-B8B93984CBB0}" destId="{82B43FA3-180E-49B8-9189-1E0E384465E1}" srcOrd="0" destOrd="0" presId="urn:microsoft.com/office/officeart/2008/layout/VerticalCurvedList"/>
    <dgm:cxn modelId="{250E1FC9-9270-44FC-AE64-FDBAFF62A37F}" srcId="{AE4BB49E-B5AA-4244-AAAB-6E76E1CBA741}" destId="{9511A893-CFBE-4C8F-A5D0-5FA16E570330}" srcOrd="1" destOrd="0" parTransId="{B5E182BA-94D4-4A3F-B17C-6E1296BF13E2}" sibTransId="{3C57C352-1F62-4956-9C85-626B22A8A106}"/>
    <dgm:cxn modelId="{92CE57FC-CDE8-40BA-A698-9B0A297015D2}" type="presOf" srcId="{2B9A2846-4CF1-4E67-BE12-5A2027F9F921}" destId="{1F01172F-65CF-4299-BDF9-CA23ABF85DBD}" srcOrd="0" destOrd="0" presId="urn:microsoft.com/office/officeart/2008/layout/VerticalCurvedList"/>
    <dgm:cxn modelId="{BF74117A-81C6-4009-A56F-EDE4487330FB}" type="presParOf" srcId="{95BF86B9-A55C-47B9-B8A7-C6F947E06EEA}" destId="{BE15A695-AE57-4EB8-AE96-AB52467C19AC}" srcOrd="0" destOrd="0" presId="urn:microsoft.com/office/officeart/2008/layout/VerticalCurvedList"/>
    <dgm:cxn modelId="{94A46700-CAB7-4BDA-BA87-5A7046604A9F}" type="presParOf" srcId="{BE15A695-AE57-4EB8-AE96-AB52467C19AC}" destId="{79073C53-03E2-4721-8A88-E2239229A3AE}" srcOrd="0" destOrd="0" presId="urn:microsoft.com/office/officeart/2008/layout/VerticalCurvedList"/>
    <dgm:cxn modelId="{E8B5CCD8-C08E-4D77-9D8C-92FC079C3B1C}" type="presParOf" srcId="{79073C53-03E2-4721-8A88-E2239229A3AE}" destId="{FBEE99F9-7D1B-4921-B1EC-5B69201808E5}" srcOrd="0" destOrd="0" presId="urn:microsoft.com/office/officeart/2008/layout/VerticalCurvedList"/>
    <dgm:cxn modelId="{78428F48-40E0-4E55-88FC-CB5CDD50A1A3}" type="presParOf" srcId="{79073C53-03E2-4721-8A88-E2239229A3AE}" destId="{3AE25817-0E8C-49A0-8D9D-F42E466720AF}" srcOrd="1" destOrd="0" presId="urn:microsoft.com/office/officeart/2008/layout/VerticalCurvedList"/>
    <dgm:cxn modelId="{7E9D9C01-93D7-43DE-80F2-C48C73909932}" type="presParOf" srcId="{79073C53-03E2-4721-8A88-E2239229A3AE}" destId="{F0B7CD53-CA7B-4A88-854D-C5325918DAE2}" srcOrd="2" destOrd="0" presId="urn:microsoft.com/office/officeart/2008/layout/VerticalCurvedList"/>
    <dgm:cxn modelId="{CED0D84C-64E9-4EC5-B20D-EB2F0F37E1C7}" type="presParOf" srcId="{79073C53-03E2-4721-8A88-E2239229A3AE}" destId="{031B0019-C328-49B7-941A-6324A66F9225}" srcOrd="3" destOrd="0" presId="urn:microsoft.com/office/officeart/2008/layout/VerticalCurvedList"/>
    <dgm:cxn modelId="{F06BF641-213B-4841-B991-084601FE9C37}" type="presParOf" srcId="{BE15A695-AE57-4EB8-AE96-AB52467C19AC}" destId="{82B43FA3-180E-49B8-9189-1E0E384465E1}" srcOrd="1" destOrd="0" presId="urn:microsoft.com/office/officeart/2008/layout/VerticalCurvedList"/>
    <dgm:cxn modelId="{39B0F876-3B66-47E6-9C4B-B5B93D6AF427}" type="presParOf" srcId="{BE15A695-AE57-4EB8-AE96-AB52467C19AC}" destId="{C1483F98-4D32-43E1-B04D-85E76C14E297}" srcOrd="2" destOrd="0" presId="urn:microsoft.com/office/officeart/2008/layout/VerticalCurvedList"/>
    <dgm:cxn modelId="{EF4DE0F5-AC09-4A1A-9F38-F9DB223585B4}" type="presParOf" srcId="{C1483F98-4D32-43E1-B04D-85E76C14E297}" destId="{E3DEAE95-5B04-4D7F-AF8D-8571C1D9FFAD}" srcOrd="0" destOrd="0" presId="urn:microsoft.com/office/officeart/2008/layout/VerticalCurvedList"/>
    <dgm:cxn modelId="{0060894B-2DC5-401C-BE59-5D79F544251D}" type="presParOf" srcId="{BE15A695-AE57-4EB8-AE96-AB52467C19AC}" destId="{F7B756EF-0F29-49FE-BBF7-D6891BB714C1}" srcOrd="3" destOrd="0" presId="urn:microsoft.com/office/officeart/2008/layout/VerticalCurvedList"/>
    <dgm:cxn modelId="{FBA2EE85-C253-4FEC-A399-F677DBEB3C55}" type="presParOf" srcId="{BE15A695-AE57-4EB8-AE96-AB52467C19AC}" destId="{37B95C0E-3E20-4C55-8989-9A683BDAF109}" srcOrd="4" destOrd="0" presId="urn:microsoft.com/office/officeart/2008/layout/VerticalCurvedList"/>
    <dgm:cxn modelId="{8FAD5009-F098-4CB2-9811-31DC2B42CB48}" type="presParOf" srcId="{37B95C0E-3E20-4C55-8989-9A683BDAF109}" destId="{CB7DDF9D-4FF9-489D-BC85-E8AE7B261E4C}" srcOrd="0" destOrd="0" presId="urn:microsoft.com/office/officeart/2008/layout/VerticalCurvedList"/>
    <dgm:cxn modelId="{76D89533-8630-440F-8BE3-63409347D0FA}" type="presParOf" srcId="{BE15A695-AE57-4EB8-AE96-AB52467C19AC}" destId="{1F01172F-65CF-4299-BDF9-CA23ABF85DBD}" srcOrd="5" destOrd="0" presId="urn:microsoft.com/office/officeart/2008/layout/VerticalCurvedList"/>
    <dgm:cxn modelId="{EC0C2C0E-0BD9-434D-8643-9D6E93919665}" type="presParOf" srcId="{BE15A695-AE57-4EB8-AE96-AB52467C19AC}" destId="{6280BE98-58FC-4DC6-BA93-101CAE41A0AF}" srcOrd="6" destOrd="0" presId="urn:microsoft.com/office/officeart/2008/layout/VerticalCurvedList"/>
    <dgm:cxn modelId="{5E7E38EA-FA80-46B7-ADBE-662A35F6E4D1}" type="presParOf" srcId="{6280BE98-58FC-4DC6-BA93-101CAE41A0AF}" destId="{010F9A2C-A2C3-4DD3-8BB3-0B51CA492F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4BB49E-B5AA-4244-AAAB-6E76E1CBA741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A2846-4CF1-4E67-BE12-5A2027F9F921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Gain Credibility / Expert</a:t>
          </a:r>
        </a:p>
      </dgm:t>
    </dgm:pt>
    <dgm:pt modelId="{0185BCA1-6CB2-48F8-BE4E-316A3590376F}" type="parTrans" cxnId="{7CEE5147-E5FE-44AB-B00F-4B6998AA8D97}">
      <dgm:prSet/>
      <dgm:spPr/>
      <dgm:t>
        <a:bodyPr/>
        <a:lstStyle/>
        <a:p>
          <a:endParaRPr lang="en-US"/>
        </a:p>
      </dgm:t>
    </dgm:pt>
    <dgm:pt modelId="{92B22069-2DBE-4299-AD8F-BB92C68ECCDA}" type="sibTrans" cxnId="{7CEE5147-E5FE-44AB-B00F-4B6998AA8D97}">
      <dgm:prSet/>
      <dgm:spPr/>
      <dgm:t>
        <a:bodyPr/>
        <a:lstStyle/>
        <a:p>
          <a:endParaRPr lang="en-US"/>
        </a:p>
      </dgm:t>
    </dgm:pt>
    <dgm:pt modelId="{95BF86B9-A55C-47B9-B8A7-C6F947E06EEA}" type="pres">
      <dgm:prSet presAssocID="{AE4BB49E-B5AA-4244-AAAB-6E76E1CBA741}" presName="Name0" presStyleCnt="0">
        <dgm:presLayoutVars>
          <dgm:chMax val="7"/>
          <dgm:chPref val="7"/>
          <dgm:dir/>
        </dgm:presLayoutVars>
      </dgm:prSet>
      <dgm:spPr/>
    </dgm:pt>
    <dgm:pt modelId="{BE15A695-AE57-4EB8-AE96-AB52467C19AC}" type="pres">
      <dgm:prSet presAssocID="{AE4BB49E-B5AA-4244-AAAB-6E76E1CBA741}" presName="Name1" presStyleCnt="0"/>
      <dgm:spPr/>
    </dgm:pt>
    <dgm:pt modelId="{79073C53-03E2-4721-8A88-E2239229A3AE}" type="pres">
      <dgm:prSet presAssocID="{AE4BB49E-B5AA-4244-AAAB-6E76E1CBA741}" presName="cycle" presStyleCnt="0"/>
      <dgm:spPr/>
    </dgm:pt>
    <dgm:pt modelId="{FBEE99F9-7D1B-4921-B1EC-5B69201808E5}" type="pres">
      <dgm:prSet presAssocID="{AE4BB49E-B5AA-4244-AAAB-6E76E1CBA741}" presName="srcNode" presStyleLbl="node1" presStyleIdx="0" presStyleCnt="1"/>
      <dgm:spPr/>
    </dgm:pt>
    <dgm:pt modelId="{3AE25817-0E8C-49A0-8D9D-F42E466720AF}" type="pres">
      <dgm:prSet presAssocID="{AE4BB49E-B5AA-4244-AAAB-6E76E1CBA741}" presName="conn" presStyleLbl="parChTrans1D2" presStyleIdx="0" presStyleCnt="1"/>
      <dgm:spPr/>
    </dgm:pt>
    <dgm:pt modelId="{F0B7CD53-CA7B-4A88-854D-C5325918DAE2}" type="pres">
      <dgm:prSet presAssocID="{AE4BB49E-B5AA-4244-AAAB-6E76E1CBA741}" presName="extraNode" presStyleLbl="node1" presStyleIdx="0" presStyleCnt="1"/>
      <dgm:spPr/>
    </dgm:pt>
    <dgm:pt modelId="{031B0019-C328-49B7-941A-6324A66F9225}" type="pres">
      <dgm:prSet presAssocID="{AE4BB49E-B5AA-4244-AAAB-6E76E1CBA741}" presName="dstNode" presStyleLbl="node1" presStyleIdx="0" presStyleCnt="1"/>
      <dgm:spPr/>
    </dgm:pt>
    <dgm:pt modelId="{7396014B-EA3E-4ABD-9249-68554E4F5EE8}" type="pres">
      <dgm:prSet presAssocID="{2B9A2846-4CF1-4E67-BE12-5A2027F9F921}" presName="text_1" presStyleLbl="node1" presStyleIdx="0" presStyleCnt="1">
        <dgm:presLayoutVars>
          <dgm:bulletEnabled val="1"/>
        </dgm:presLayoutVars>
      </dgm:prSet>
      <dgm:spPr/>
    </dgm:pt>
    <dgm:pt modelId="{0D2D41DC-A5E6-42D3-AF97-4C0449C9D691}" type="pres">
      <dgm:prSet presAssocID="{2B9A2846-4CF1-4E67-BE12-5A2027F9F921}" presName="accent_1" presStyleCnt="0"/>
      <dgm:spPr/>
    </dgm:pt>
    <dgm:pt modelId="{010F9A2C-A2C3-4DD3-8BB3-0B51CA492F23}" type="pres">
      <dgm:prSet presAssocID="{2B9A2846-4CF1-4E67-BE12-5A2027F9F921}" presName="accentRepeatNode" presStyleLbl="solidFgAcc1" presStyleIdx="0" presStyleCnt="1"/>
      <dgm:spPr>
        <a:blipFill rotWithShape="0"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</dgm:ptLst>
  <dgm:cxnLst>
    <dgm:cxn modelId="{CB8E2946-36A8-4CD9-9A80-DF778F93EAFA}" type="presOf" srcId="{92B22069-2DBE-4299-AD8F-BB92C68ECCDA}" destId="{3AE25817-0E8C-49A0-8D9D-F42E466720AF}" srcOrd="0" destOrd="0" presId="urn:microsoft.com/office/officeart/2008/layout/VerticalCurvedList"/>
    <dgm:cxn modelId="{7CEE5147-E5FE-44AB-B00F-4B6998AA8D97}" srcId="{AE4BB49E-B5AA-4244-AAAB-6E76E1CBA741}" destId="{2B9A2846-4CF1-4E67-BE12-5A2027F9F921}" srcOrd="0" destOrd="0" parTransId="{0185BCA1-6CB2-48F8-BE4E-316A3590376F}" sibTransId="{92B22069-2DBE-4299-AD8F-BB92C68ECCDA}"/>
    <dgm:cxn modelId="{6451ABA8-1E65-465B-8FC5-DF41EF15564B}" type="presOf" srcId="{AE4BB49E-B5AA-4244-AAAB-6E76E1CBA741}" destId="{95BF86B9-A55C-47B9-B8A7-C6F947E06EEA}" srcOrd="0" destOrd="0" presId="urn:microsoft.com/office/officeart/2008/layout/VerticalCurvedList"/>
    <dgm:cxn modelId="{C19C9DB9-68A7-4F20-BD60-BAA3C6C5FCBC}" type="presOf" srcId="{2B9A2846-4CF1-4E67-BE12-5A2027F9F921}" destId="{7396014B-EA3E-4ABD-9249-68554E4F5EE8}" srcOrd="0" destOrd="0" presId="urn:microsoft.com/office/officeart/2008/layout/VerticalCurvedList"/>
    <dgm:cxn modelId="{BF74117A-81C6-4009-A56F-EDE4487330FB}" type="presParOf" srcId="{95BF86B9-A55C-47B9-B8A7-C6F947E06EEA}" destId="{BE15A695-AE57-4EB8-AE96-AB52467C19AC}" srcOrd="0" destOrd="0" presId="urn:microsoft.com/office/officeart/2008/layout/VerticalCurvedList"/>
    <dgm:cxn modelId="{94A46700-CAB7-4BDA-BA87-5A7046604A9F}" type="presParOf" srcId="{BE15A695-AE57-4EB8-AE96-AB52467C19AC}" destId="{79073C53-03E2-4721-8A88-E2239229A3AE}" srcOrd="0" destOrd="0" presId="urn:microsoft.com/office/officeart/2008/layout/VerticalCurvedList"/>
    <dgm:cxn modelId="{E8B5CCD8-C08E-4D77-9D8C-92FC079C3B1C}" type="presParOf" srcId="{79073C53-03E2-4721-8A88-E2239229A3AE}" destId="{FBEE99F9-7D1B-4921-B1EC-5B69201808E5}" srcOrd="0" destOrd="0" presId="urn:microsoft.com/office/officeart/2008/layout/VerticalCurvedList"/>
    <dgm:cxn modelId="{78428F48-40E0-4E55-88FC-CB5CDD50A1A3}" type="presParOf" srcId="{79073C53-03E2-4721-8A88-E2239229A3AE}" destId="{3AE25817-0E8C-49A0-8D9D-F42E466720AF}" srcOrd="1" destOrd="0" presId="urn:microsoft.com/office/officeart/2008/layout/VerticalCurvedList"/>
    <dgm:cxn modelId="{7E9D9C01-93D7-43DE-80F2-C48C73909932}" type="presParOf" srcId="{79073C53-03E2-4721-8A88-E2239229A3AE}" destId="{F0B7CD53-CA7B-4A88-854D-C5325918DAE2}" srcOrd="2" destOrd="0" presId="urn:microsoft.com/office/officeart/2008/layout/VerticalCurvedList"/>
    <dgm:cxn modelId="{CED0D84C-64E9-4EC5-B20D-EB2F0F37E1C7}" type="presParOf" srcId="{79073C53-03E2-4721-8A88-E2239229A3AE}" destId="{031B0019-C328-49B7-941A-6324A66F9225}" srcOrd="3" destOrd="0" presId="urn:microsoft.com/office/officeart/2008/layout/VerticalCurvedList"/>
    <dgm:cxn modelId="{14207C00-4E00-4AD4-BDE8-DC2185F91BEF}" type="presParOf" srcId="{BE15A695-AE57-4EB8-AE96-AB52467C19AC}" destId="{7396014B-EA3E-4ABD-9249-68554E4F5EE8}" srcOrd="1" destOrd="0" presId="urn:microsoft.com/office/officeart/2008/layout/VerticalCurvedList"/>
    <dgm:cxn modelId="{2252095E-9CBD-43AF-877C-25EE9363F4F8}" type="presParOf" srcId="{BE15A695-AE57-4EB8-AE96-AB52467C19AC}" destId="{0D2D41DC-A5E6-42D3-AF97-4C0449C9D691}" srcOrd="2" destOrd="0" presId="urn:microsoft.com/office/officeart/2008/layout/VerticalCurvedList"/>
    <dgm:cxn modelId="{65598D3A-B89E-497C-8C96-6584EA9B170B}" type="presParOf" srcId="{0D2D41DC-A5E6-42D3-AF97-4C0449C9D691}" destId="{010F9A2C-A2C3-4DD3-8BB3-0B51CA492F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BC8BF8-D1F7-4172-B222-A6087BFB7559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54B38-A590-496F-ADB1-E87E1441A21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Networking</a:t>
          </a:r>
        </a:p>
      </dgm:t>
    </dgm:pt>
    <dgm:pt modelId="{4E2AF657-6F67-4573-B48C-A6027E0ECD9D}" type="parTrans" cxnId="{567F9288-30AB-4FDA-AEE7-37C32D57CEC2}">
      <dgm:prSet/>
      <dgm:spPr/>
      <dgm:t>
        <a:bodyPr/>
        <a:lstStyle/>
        <a:p>
          <a:endParaRPr lang="en-US"/>
        </a:p>
      </dgm:t>
    </dgm:pt>
    <dgm:pt modelId="{BA558110-B139-4318-8370-8FC87639DAAB}" type="sibTrans" cxnId="{567F9288-30AB-4FDA-AEE7-37C32D57CEC2}">
      <dgm:prSet/>
      <dgm:spPr/>
      <dgm:t>
        <a:bodyPr/>
        <a:lstStyle/>
        <a:p>
          <a:endParaRPr lang="en-US"/>
        </a:p>
      </dgm:t>
    </dgm:pt>
    <dgm:pt modelId="{92853310-3959-4035-8112-27BBF38DBC6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Associations</a:t>
          </a:r>
        </a:p>
      </dgm:t>
    </dgm:pt>
    <dgm:pt modelId="{40812B1B-03C3-4963-B5CA-D0BE8BBD269B}" type="parTrans" cxnId="{96C1CC48-6340-4B0C-BB05-06E831667747}">
      <dgm:prSet/>
      <dgm:spPr/>
      <dgm:t>
        <a:bodyPr/>
        <a:lstStyle/>
        <a:p>
          <a:endParaRPr lang="en-US"/>
        </a:p>
      </dgm:t>
    </dgm:pt>
    <dgm:pt modelId="{68ECA4BC-9DFC-4F27-AE5F-5014041C8601}" type="sibTrans" cxnId="{96C1CC48-6340-4B0C-BB05-06E831667747}">
      <dgm:prSet/>
      <dgm:spPr/>
      <dgm:t>
        <a:bodyPr/>
        <a:lstStyle/>
        <a:p>
          <a:endParaRPr lang="en-US"/>
        </a:p>
      </dgm:t>
    </dgm:pt>
    <dgm:pt modelId="{B0D01956-3210-4C19-9BB1-2F825C92B30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Consultants</a:t>
          </a:r>
        </a:p>
      </dgm:t>
    </dgm:pt>
    <dgm:pt modelId="{31E8ADE4-BD53-4FE5-96F3-92CFF7CB7F0F}" type="parTrans" cxnId="{DEE33EC2-AA97-4438-9452-D5EF4A6815CC}">
      <dgm:prSet/>
      <dgm:spPr/>
      <dgm:t>
        <a:bodyPr/>
        <a:lstStyle/>
        <a:p>
          <a:endParaRPr lang="en-US"/>
        </a:p>
      </dgm:t>
    </dgm:pt>
    <dgm:pt modelId="{F5506057-FB32-4B0B-9E1F-75E499EFD7AB}" type="sibTrans" cxnId="{DEE33EC2-AA97-4438-9452-D5EF4A6815CC}">
      <dgm:prSet/>
      <dgm:spPr/>
      <dgm:t>
        <a:bodyPr/>
        <a:lstStyle/>
        <a:p>
          <a:endParaRPr lang="en-US"/>
        </a:p>
      </dgm:t>
    </dgm:pt>
    <dgm:pt modelId="{6966788B-DEE2-4BD8-ABD5-F5059F9B5C78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Social Selling</a:t>
          </a:r>
        </a:p>
      </dgm:t>
    </dgm:pt>
    <dgm:pt modelId="{DF7C7AD5-85EB-4956-B624-8CE555FA34C9}" type="parTrans" cxnId="{74342A39-B859-4AC9-909D-FFCB73802412}">
      <dgm:prSet/>
      <dgm:spPr/>
      <dgm:t>
        <a:bodyPr/>
        <a:lstStyle/>
        <a:p>
          <a:endParaRPr lang="en-US"/>
        </a:p>
      </dgm:t>
    </dgm:pt>
    <dgm:pt modelId="{E95CAB1A-BFF8-440B-AD11-E5618628C086}" type="sibTrans" cxnId="{74342A39-B859-4AC9-909D-FFCB73802412}">
      <dgm:prSet/>
      <dgm:spPr/>
      <dgm:t>
        <a:bodyPr/>
        <a:lstStyle/>
        <a:p>
          <a:endParaRPr lang="en-US"/>
        </a:p>
      </dgm:t>
    </dgm:pt>
    <dgm:pt modelId="{FA494C0B-7423-49C7-86A1-25BE023C8AD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Outbound Calls</a:t>
          </a:r>
        </a:p>
      </dgm:t>
    </dgm:pt>
    <dgm:pt modelId="{C15E2763-739A-4F7A-82B8-617EF4198F40}" type="parTrans" cxnId="{DA6CA485-79F5-4B61-B522-718AEE5112AD}">
      <dgm:prSet/>
      <dgm:spPr/>
      <dgm:t>
        <a:bodyPr/>
        <a:lstStyle/>
        <a:p>
          <a:endParaRPr lang="en-US"/>
        </a:p>
      </dgm:t>
    </dgm:pt>
    <dgm:pt modelId="{AB756AC2-7AFA-49A9-BBC2-F5E4F16AB1F0}" type="sibTrans" cxnId="{DA6CA485-79F5-4B61-B522-718AEE5112AD}">
      <dgm:prSet/>
      <dgm:spPr/>
      <dgm:t>
        <a:bodyPr/>
        <a:lstStyle/>
        <a:p>
          <a:endParaRPr lang="en-US"/>
        </a:p>
      </dgm:t>
    </dgm:pt>
    <dgm:pt modelId="{2CDF0C89-1A43-4C87-9177-0DED0222CBF6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Email</a:t>
          </a:r>
        </a:p>
      </dgm:t>
    </dgm:pt>
    <dgm:pt modelId="{3C59B6A1-5F81-428E-AF81-1E6FE9BB0201}" type="parTrans" cxnId="{F7ABB3D9-4B31-4734-858C-47A8BC252F84}">
      <dgm:prSet/>
      <dgm:spPr/>
      <dgm:t>
        <a:bodyPr/>
        <a:lstStyle/>
        <a:p>
          <a:endParaRPr lang="en-US"/>
        </a:p>
      </dgm:t>
    </dgm:pt>
    <dgm:pt modelId="{7A3FEF4A-29C7-4078-8A1A-FED4940E8C21}" type="sibTrans" cxnId="{F7ABB3D9-4B31-4734-858C-47A8BC252F84}">
      <dgm:prSet/>
      <dgm:spPr/>
      <dgm:t>
        <a:bodyPr/>
        <a:lstStyle/>
        <a:p>
          <a:endParaRPr lang="en-US"/>
        </a:p>
      </dgm:t>
    </dgm:pt>
    <dgm:pt modelId="{66AEA30C-3CE6-4636-9B5F-73CDCF63CD5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Social Media</a:t>
          </a:r>
        </a:p>
      </dgm:t>
    </dgm:pt>
    <dgm:pt modelId="{022E319A-EFFA-4DC1-9C7A-F5E8F1FBB702}" type="parTrans" cxnId="{4C8B19C7-B176-4EDB-93CA-4702AD91B3F6}">
      <dgm:prSet/>
      <dgm:spPr/>
      <dgm:t>
        <a:bodyPr/>
        <a:lstStyle/>
        <a:p>
          <a:endParaRPr lang="en-US"/>
        </a:p>
      </dgm:t>
    </dgm:pt>
    <dgm:pt modelId="{EAA10140-F4FC-4CA2-B002-0ADA240B7A0E}" type="sibTrans" cxnId="{4C8B19C7-B176-4EDB-93CA-4702AD91B3F6}">
      <dgm:prSet/>
      <dgm:spPr/>
      <dgm:t>
        <a:bodyPr/>
        <a:lstStyle/>
        <a:p>
          <a:endParaRPr lang="en-US"/>
        </a:p>
      </dgm:t>
    </dgm:pt>
    <dgm:pt modelId="{6C4B8065-7D9E-4871-B7F3-022452F3337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Phone</a:t>
          </a:r>
        </a:p>
      </dgm:t>
    </dgm:pt>
    <dgm:pt modelId="{234F0AA1-6807-4586-9C37-6ADF35BAE093}" type="parTrans" cxnId="{CC8C5A1A-B9EE-416C-8D79-778CB5772F6C}">
      <dgm:prSet/>
      <dgm:spPr/>
      <dgm:t>
        <a:bodyPr/>
        <a:lstStyle/>
        <a:p>
          <a:endParaRPr lang="en-US"/>
        </a:p>
      </dgm:t>
    </dgm:pt>
    <dgm:pt modelId="{2CEEF6A3-6FDE-4004-8D51-6DB7A7DCE8A2}" type="sibTrans" cxnId="{CC8C5A1A-B9EE-416C-8D79-778CB5772F6C}">
      <dgm:prSet/>
      <dgm:spPr/>
      <dgm:t>
        <a:bodyPr/>
        <a:lstStyle/>
        <a:p>
          <a:endParaRPr lang="en-US"/>
        </a:p>
      </dgm:t>
    </dgm:pt>
    <dgm:pt modelId="{BFCFBCB8-E8FB-4712-8504-B9EA7728C03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Personal</a:t>
          </a:r>
        </a:p>
      </dgm:t>
    </dgm:pt>
    <dgm:pt modelId="{8087F35E-AD4F-458A-BFA7-C69DB67AAF81}" type="parTrans" cxnId="{87F1E0B5-C85B-467C-84B2-3460174F1202}">
      <dgm:prSet/>
      <dgm:spPr/>
      <dgm:t>
        <a:bodyPr/>
        <a:lstStyle/>
        <a:p>
          <a:endParaRPr lang="en-US"/>
        </a:p>
      </dgm:t>
    </dgm:pt>
    <dgm:pt modelId="{BB18176A-4A48-4870-8CFC-7BB4E897E019}" type="sibTrans" cxnId="{87F1E0B5-C85B-467C-84B2-3460174F1202}">
      <dgm:prSet/>
      <dgm:spPr/>
      <dgm:t>
        <a:bodyPr/>
        <a:lstStyle/>
        <a:p>
          <a:endParaRPr lang="en-US"/>
        </a:p>
      </dgm:t>
    </dgm:pt>
    <dgm:pt modelId="{22494E7E-50B6-4F6C-9405-F83B8912430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Text</a:t>
          </a:r>
        </a:p>
      </dgm:t>
    </dgm:pt>
    <dgm:pt modelId="{74086531-DDB7-45C3-8166-7891E89C063E}" type="parTrans" cxnId="{2789277D-9E73-4C98-AAA2-CFAE52BF5B38}">
      <dgm:prSet/>
      <dgm:spPr/>
      <dgm:t>
        <a:bodyPr/>
        <a:lstStyle/>
        <a:p>
          <a:endParaRPr lang="en-US"/>
        </a:p>
      </dgm:t>
    </dgm:pt>
    <dgm:pt modelId="{2627AC3F-91FA-4A93-A220-2FDA4240E7EA}" type="sibTrans" cxnId="{2789277D-9E73-4C98-AAA2-CFAE52BF5B38}">
      <dgm:prSet/>
      <dgm:spPr/>
      <dgm:t>
        <a:bodyPr/>
        <a:lstStyle/>
        <a:p>
          <a:endParaRPr lang="en-US"/>
        </a:p>
      </dgm:t>
    </dgm:pt>
    <dgm:pt modelId="{12A54458-2BE2-4A0C-AE67-ACA885946E3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Contractors</a:t>
          </a:r>
        </a:p>
      </dgm:t>
    </dgm:pt>
    <dgm:pt modelId="{1F3ABA54-2A0E-4597-99D2-8150D250D3C4}" type="parTrans" cxnId="{312660CC-5B6D-4D41-9DF1-7B47C70F4C9E}">
      <dgm:prSet/>
      <dgm:spPr/>
      <dgm:t>
        <a:bodyPr/>
        <a:lstStyle/>
        <a:p>
          <a:endParaRPr lang="en-US"/>
        </a:p>
      </dgm:t>
    </dgm:pt>
    <dgm:pt modelId="{463F8FBE-4FCA-4ECF-B7F6-DD13DF44CEAC}" type="sibTrans" cxnId="{312660CC-5B6D-4D41-9DF1-7B47C70F4C9E}">
      <dgm:prSet/>
      <dgm:spPr/>
      <dgm:t>
        <a:bodyPr/>
        <a:lstStyle/>
        <a:p>
          <a:endParaRPr lang="en-US"/>
        </a:p>
      </dgm:t>
    </dgm:pt>
    <dgm:pt modelId="{BD577597-E277-4D6E-94B3-36C4F8BB00F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Private Groups</a:t>
          </a:r>
        </a:p>
      </dgm:t>
    </dgm:pt>
    <dgm:pt modelId="{243F2D8B-C837-45AF-B38A-5877C5309440}" type="parTrans" cxnId="{FA365B66-A715-40B0-8F31-A1C7855E1C8E}">
      <dgm:prSet/>
      <dgm:spPr/>
      <dgm:t>
        <a:bodyPr/>
        <a:lstStyle/>
        <a:p>
          <a:endParaRPr lang="en-US"/>
        </a:p>
      </dgm:t>
    </dgm:pt>
    <dgm:pt modelId="{ABB5FECF-859D-46C3-A1E9-59869C5ECE80}" type="sibTrans" cxnId="{FA365B66-A715-40B0-8F31-A1C7855E1C8E}">
      <dgm:prSet/>
      <dgm:spPr/>
      <dgm:t>
        <a:bodyPr/>
        <a:lstStyle/>
        <a:p>
          <a:endParaRPr lang="en-US"/>
        </a:p>
      </dgm:t>
    </dgm:pt>
    <dgm:pt modelId="{F95A9B03-0B8B-4F43-9340-103D3D09A6FC}">
      <dgm:prSet/>
      <dgm:spPr/>
      <dgm:t>
        <a:bodyPr/>
        <a:lstStyle/>
        <a:p>
          <a:r>
            <a:rPr lang="en-US" dirty="0">
              <a:solidFill>
                <a:srgbClr val="070E2B"/>
              </a:solidFill>
            </a:rPr>
            <a:t>Daily Routine</a:t>
          </a:r>
        </a:p>
      </dgm:t>
    </dgm:pt>
    <dgm:pt modelId="{981D54F9-E020-4E8A-8682-3A1F4580978E}" type="parTrans" cxnId="{585F5714-7D31-493B-AECF-0120A2322326}">
      <dgm:prSet/>
      <dgm:spPr/>
      <dgm:t>
        <a:bodyPr/>
        <a:lstStyle/>
        <a:p>
          <a:endParaRPr lang="en-US"/>
        </a:p>
      </dgm:t>
    </dgm:pt>
    <dgm:pt modelId="{70B1EAB4-2024-4D83-91B3-67F0354379A2}" type="sibTrans" cxnId="{585F5714-7D31-493B-AECF-0120A2322326}">
      <dgm:prSet/>
      <dgm:spPr/>
      <dgm:t>
        <a:bodyPr/>
        <a:lstStyle/>
        <a:p>
          <a:endParaRPr lang="en-US"/>
        </a:p>
      </dgm:t>
    </dgm:pt>
    <dgm:pt modelId="{41E5EFA4-EE08-4915-ACCE-5931250821E9}">
      <dgm:prSet/>
      <dgm:spPr/>
      <dgm:t>
        <a:bodyPr/>
        <a:lstStyle/>
        <a:p>
          <a:r>
            <a:rPr lang="en-US" dirty="0">
              <a:solidFill>
                <a:srgbClr val="070E2B"/>
              </a:solidFill>
            </a:rPr>
            <a:t>Curating</a:t>
          </a:r>
        </a:p>
      </dgm:t>
    </dgm:pt>
    <dgm:pt modelId="{CD4CC5EC-6A41-4498-973D-C2060878BCE4}" type="parTrans" cxnId="{C38049B8-5098-4D36-B5CB-E8960C18FA9E}">
      <dgm:prSet/>
      <dgm:spPr/>
      <dgm:t>
        <a:bodyPr/>
        <a:lstStyle/>
        <a:p>
          <a:endParaRPr lang="en-US"/>
        </a:p>
      </dgm:t>
    </dgm:pt>
    <dgm:pt modelId="{DB6FB8D6-6E98-48AC-9B02-F95DFC2CAAED}" type="sibTrans" cxnId="{C38049B8-5098-4D36-B5CB-E8960C18FA9E}">
      <dgm:prSet/>
      <dgm:spPr/>
      <dgm:t>
        <a:bodyPr/>
        <a:lstStyle/>
        <a:p>
          <a:endParaRPr lang="en-US"/>
        </a:p>
      </dgm:t>
    </dgm:pt>
    <dgm:pt modelId="{473CB6C7-6ED2-4EE1-9330-D042E8922BEF}">
      <dgm:prSet/>
      <dgm:spPr/>
      <dgm:t>
        <a:bodyPr/>
        <a:lstStyle/>
        <a:p>
          <a:r>
            <a:rPr lang="en-US" dirty="0">
              <a:solidFill>
                <a:srgbClr val="070E2B"/>
              </a:solidFill>
            </a:rPr>
            <a:t>Endorsing</a:t>
          </a:r>
        </a:p>
      </dgm:t>
    </dgm:pt>
    <dgm:pt modelId="{E6BFAF62-42EB-4650-A2B6-363CEAD64B64}" type="parTrans" cxnId="{8968457A-F4FB-4010-8732-11886717CC9D}">
      <dgm:prSet/>
      <dgm:spPr/>
      <dgm:t>
        <a:bodyPr/>
        <a:lstStyle/>
        <a:p>
          <a:endParaRPr lang="en-US"/>
        </a:p>
      </dgm:t>
    </dgm:pt>
    <dgm:pt modelId="{550934B6-F35E-4E09-8BC1-EB28DCAC4349}" type="sibTrans" cxnId="{8968457A-F4FB-4010-8732-11886717CC9D}">
      <dgm:prSet/>
      <dgm:spPr/>
      <dgm:t>
        <a:bodyPr/>
        <a:lstStyle/>
        <a:p>
          <a:endParaRPr lang="en-US"/>
        </a:p>
      </dgm:t>
    </dgm:pt>
    <dgm:pt modelId="{1CB1DBBA-FBFD-46AF-9DF6-67079415B38A}">
      <dgm:prSet/>
      <dgm:spPr/>
      <dgm:t>
        <a:bodyPr/>
        <a:lstStyle/>
        <a:p>
          <a:r>
            <a:rPr lang="en-US" dirty="0">
              <a:solidFill>
                <a:srgbClr val="070E2B"/>
              </a:solidFill>
            </a:rPr>
            <a:t>Commenting</a:t>
          </a:r>
        </a:p>
      </dgm:t>
    </dgm:pt>
    <dgm:pt modelId="{EB65F2EC-CF19-4606-82A5-E0859E839E22}" type="parTrans" cxnId="{D95F7495-8C3D-4FDB-BEE5-92661EA6BE89}">
      <dgm:prSet/>
      <dgm:spPr/>
      <dgm:t>
        <a:bodyPr/>
        <a:lstStyle/>
        <a:p>
          <a:endParaRPr lang="en-US"/>
        </a:p>
      </dgm:t>
    </dgm:pt>
    <dgm:pt modelId="{0197B272-6FDD-417D-A1CD-78A94B3A9F58}" type="sibTrans" cxnId="{D95F7495-8C3D-4FDB-BEE5-92661EA6BE89}">
      <dgm:prSet/>
      <dgm:spPr/>
      <dgm:t>
        <a:bodyPr/>
        <a:lstStyle/>
        <a:p>
          <a:endParaRPr lang="en-US"/>
        </a:p>
      </dgm:t>
    </dgm:pt>
    <dgm:pt modelId="{8C6E9C21-FBF7-4824-99D8-F9F830E4CF72}">
      <dgm:prSet/>
      <dgm:spPr/>
      <dgm:t>
        <a:bodyPr/>
        <a:lstStyle/>
        <a:p>
          <a:r>
            <a:rPr lang="en-US" dirty="0">
              <a:solidFill>
                <a:srgbClr val="070E2B"/>
              </a:solidFill>
            </a:rPr>
            <a:t>Writing</a:t>
          </a:r>
        </a:p>
      </dgm:t>
    </dgm:pt>
    <dgm:pt modelId="{727A464A-20AF-4FB3-A03A-70DF26C6AA33}" type="parTrans" cxnId="{3577580F-3E03-4D14-8007-4EB1EB806466}">
      <dgm:prSet/>
      <dgm:spPr/>
    </dgm:pt>
    <dgm:pt modelId="{85F79F9A-AB67-4198-8493-158F4983A8FD}" type="sibTrans" cxnId="{3577580F-3E03-4D14-8007-4EB1EB806466}">
      <dgm:prSet/>
      <dgm:spPr/>
    </dgm:pt>
    <dgm:pt modelId="{EBB987ED-D0AF-4C22-841B-3596A671F4BF}" type="pres">
      <dgm:prSet presAssocID="{90BC8BF8-D1F7-4172-B222-A6087BFB7559}" presName="Name0" presStyleCnt="0">
        <dgm:presLayoutVars>
          <dgm:dir/>
          <dgm:resizeHandles val="exact"/>
        </dgm:presLayoutVars>
      </dgm:prSet>
      <dgm:spPr/>
    </dgm:pt>
    <dgm:pt modelId="{238D08A4-8619-4F9C-853A-BBE842CA9F95}" type="pres">
      <dgm:prSet presAssocID="{20754B38-A590-496F-ADB1-E87E1441A21C}" presName="node" presStyleLbl="node1" presStyleIdx="0" presStyleCnt="3">
        <dgm:presLayoutVars>
          <dgm:bulletEnabled val="1"/>
        </dgm:presLayoutVars>
      </dgm:prSet>
      <dgm:spPr/>
    </dgm:pt>
    <dgm:pt modelId="{EA313787-129E-4434-BE6E-2F9040D28107}" type="pres">
      <dgm:prSet presAssocID="{BA558110-B139-4318-8370-8FC87639DAAB}" presName="sibTrans" presStyleCnt="0"/>
      <dgm:spPr/>
    </dgm:pt>
    <dgm:pt modelId="{8C014053-04E0-4D51-B730-76C09C05421F}" type="pres">
      <dgm:prSet presAssocID="{6966788B-DEE2-4BD8-ABD5-F5059F9B5C78}" presName="node" presStyleLbl="node1" presStyleIdx="1" presStyleCnt="3">
        <dgm:presLayoutVars>
          <dgm:bulletEnabled val="1"/>
        </dgm:presLayoutVars>
      </dgm:prSet>
      <dgm:spPr/>
    </dgm:pt>
    <dgm:pt modelId="{53DCDB82-E021-43CE-B6EA-54E92DC2ACC0}" type="pres">
      <dgm:prSet presAssocID="{E95CAB1A-BFF8-440B-AD11-E5618628C086}" presName="sibTrans" presStyleCnt="0"/>
      <dgm:spPr/>
    </dgm:pt>
    <dgm:pt modelId="{1A8CFB98-8C29-4C23-ACC1-5FA986168E2B}" type="pres">
      <dgm:prSet presAssocID="{FA494C0B-7423-49C7-86A1-25BE023C8ADA}" presName="node" presStyleLbl="node1" presStyleIdx="2" presStyleCnt="3">
        <dgm:presLayoutVars>
          <dgm:bulletEnabled val="1"/>
        </dgm:presLayoutVars>
      </dgm:prSet>
      <dgm:spPr/>
    </dgm:pt>
  </dgm:ptLst>
  <dgm:cxnLst>
    <dgm:cxn modelId="{8337B309-7A0A-4D35-AA81-A0BD18779E40}" type="presOf" srcId="{6966788B-DEE2-4BD8-ABD5-F5059F9B5C78}" destId="{8C014053-04E0-4D51-B730-76C09C05421F}" srcOrd="0" destOrd="0" presId="urn:microsoft.com/office/officeart/2005/8/layout/hList6"/>
    <dgm:cxn modelId="{9B6E1A0F-645D-4BDA-9FBE-6D2006ABD387}" type="presOf" srcId="{22494E7E-50B6-4F6C-9405-F83B89124307}" destId="{1A8CFB98-8C29-4C23-ACC1-5FA986168E2B}" srcOrd="0" destOrd="4" presId="urn:microsoft.com/office/officeart/2005/8/layout/hList6"/>
    <dgm:cxn modelId="{3577580F-3E03-4D14-8007-4EB1EB806466}" srcId="{6966788B-DEE2-4BD8-ABD5-F5059F9B5C78}" destId="{8C6E9C21-FBF7-4824-99D8-F9F830E4CF72}" srcOrd="4" destOrd="0" parTransId="{727A464A-20AF-4FB3-A03A-70DF26C6AA33}" sibTransId="{85F79F9A-AB67-4198-8493-158F4983A8FD}"/>
    <dgm:cxn modelId="{585F5714-7D31-493B-AECF-0120A2322326}" srcId="{6966788B-DEE2-4BD8-ABD5-F5059F9B5C78}" destId="{F95A9B03-0B8B-4F43-9340-103D3D09A6FC}" srcOrd="0" destOrd="0" parTransId="{981D54F9-E020-4E8A-8682-3A1F4580978E}" sibTransId="{70B1EAB4-2024-4D83-91B3-67F0354379A2}"/>
    <dgm:cxn modelId="{CC8C5A1A-B9EE-416C-8D79-778CB5772F6C}" srcId="{FA494C0B-7423-49C7-86A1-25BE023C8ADA}" destId="{6C4B8065-7D9E-4871-B7F3-022452F33370}" srcOrd="1" destOrd="0" parTransId="{234F0AA1-6807-4586-9C37-6ADF35BAE093}" sibTransId="{2CEEF6A3-6FDE-4004-8D51-6DB7A7DCE8A2}"/>
    <dgm:cxn modelId="{FC9B0A1C-BB2C-489F-AC2F-30260859C214}" type="presOf" srcId="{F95A9B03-0B8B-4F43-9340-103D3D09A6FC}" destId="{8C014053-04E0-4D51-B730-76C09C05421F}" srcOrd="0" destOrd="1" presId="urn:microsoft.com/office/officeart/2005/8/layout/hList6"/>
    <dgm:cxn modelId="{33163621-1DC5-4A39-9985-8C092063CF2F}" type="presOf" srcId="{20754B38-A590-496F-ADB1-E87E1441A21C}" destId="{238D08A4-8619-4F9C-853A-BBE842CA9F95}" srcOrd="0" destOrd="0" presId="urn:microsoft.com/office/officeart/2005/8/layout/hList6"/>
    <dgm:cxn modelId="{0BEA7637-3269-4027-B934-93A5C440669F}" type="presOf" srcId="{6C4B8065-7D9E-4871-B7F3-022452F33370}" destId="{1A8CFB98-8C29-4C23-ACC1-5FA986168E2B}" srcOrd="0" destOrd="2" presId="urn:microsoft.com/office/officeart/2005/8/layout/hList6"/>
    <dgm:cxn modelId="{74342A39-B859-4AC9-909D-FFCB73802412}" srcId="{90BC8BF8-D1F7-4172-B222-A6087BFB7559}" destId="{6966788B-DEE2-4BD8-ABD5-F5059F9B5C78}" srcOrd="1" destOrd="0" parTransId="{DF7C7AD5-85EB-4956-B624-8CE555FA34C9}" sibTransId="{E95CAB1A-BFF8-440B-AD11-E5618628C086}"/>
    <dgm:cxn modelId="{F4E90142-229C-4339-9AE6-1CBA6811417A}" type="presOf" srcId="{90BC8BF8-D1F7-4172-B222-A6087BFB7559}" destId="{EBB987ED-D0AF-4C22-841B-3596A671F4BF}" srcOrd="0" destOrd="0" presId="urn:microsoft.com/office/officeart/2005/8/layout/hList6"/>
    <dgm:cxn modelId="{FA365B66-A715-40B0-8F31-A1C7855E1C8E}" srcId="{20754B38-A590-496F-ADB1-E87E1441A21C}" destId="{BD577597-E277-4D6E-94B3-36C4F8BB00FA}" srcOrd="3" destOrd="0" parTransId="{243F2D8B-C837-45AF-B38A-5877C5309440}" sibTransId="{ABB5FECF-859D-46C3-A1E9-59869C5ECE80}"/>
    <dgm:cxn modelId="{35729C48-B1C9-4E49-B962-65496826CBC4}" type="presOf" srcId="{12A54458-2BE2-4A0C-AE67-ACA885946E39}" destId="{238D08A4-8619-4F9C-853A-BBE842CA9F95}" srcOrd="0" destOrd="3" presId="urn:microsoft.com/office/officeart/2005/8/layout/hList6"/>
    <dgm:cxn modelId="{96C1CC48-6340-4B0C-BB05-06E831667747}" srcId="{20754B38-A590-496F-ADB1-E87E1441A21C}" destId="{92853310-3959-4035-8112-27BBF38DBC69}" srcOrd="0" destOrd="0" parTransId="{40812B1B-03C3-4963-B5CA-D0BE8BBD269B}" sibTransId="{68ECA4BC-9DFC-4F27-AE5F-5014041C8601}"/>
    <dgm:cxn modelId="{3EBE9155-1C29-4EA5-956D-132A99B041D5}" type="presOf" srcId="{473CB6C7-6ED2-4EE1-9330-D042E8922BEF}" destId="{8C014053-04E0-4D51-B730-76C09C05421F}" srcOrd="0" destOrd="3" presId="urn:microsoft.com/office/officeart/2005/8/layout/hList6"/>
    <dgm:cxn modelId="{8968457A-F4FB-4010-8732-11886717CC9D}" srcId="{6966788B-DEE2-4BD8-ABD5-F5059F9B5C78}" destId="{473CB6C7-6ED2-4EE1-9330-D042E8922BEF}" srcOrd="2" destOrd="0" parTransId="{E6BFAF62-42EB-4650-A2B6-363CEAD64B64}" sibTransId="{550934B6-F35E-4E09-8BC1-EB28DCAC4349}"/>
    <dgm:cxn modelId="{2789277D-9E73-4C98-AAA2-CFAE52BF5B38}" srcId="{FA494C0B-7423-49C7-86A1-25BE023C8ADA}" destId="{22494E7E-50B6-4F6C-9405-F83B89124307}" srcOrd="3" destOrd="0" parTransId="{74086531-DDB7-45C3-8166-7891E89C063E}" sibTransId="{2627AC3F-91FA-4A93-A220-2FDA4240E7EA}"/>
    <dgm:cxn modelId="{61D92381-9D05-4FAA-B803-37831961FAB8}" type="presOf" srcId="{92853310-3959-4035-8112-27BBF38DBC69}" destId="{238D08A4-8619-4F9C-853A-BBE842CA9F95}" srcOrd="0" destOrd="1" presId="urn:microsoft.com/office/officeart/2005/8/layout/hList6"/>
    <dgm:cxn modelId="{DA6CA485-79F5-4B61-B522-718AEE5112AD}" srcId="{90BC8BF8-D1F7-4172-B222-A6087BFB7559}" destId="{FA494C0B-7423-49C7-86A1-25BE023C8ADA}" srcOrd="2" destOrd="0" parTransId="{C15E2763-739A-4F7A-82B8-617EF4198F40}" sibTransId="{AB756AC2-7AFA-49A9-BBC2-F5E4F16AB1F0}"/>
    <dgm:cxn modelId="{223C0186-7BC6-4F3C-844B-406194BB736C}" type="presOf" srcId="{2CDF0C89-1A43-4C87-9177-0DED0222CBF6}" destId="{1A8CFB98-8C29-4C23-ACC1-5FA986168E2B}" srcOrd="0" destOrd="1" presId="urn:microsoft.com/office/officeart/2005/8/layout/hList6"/>
    <dgm:cxn modelId="{567F9288-30AB-4FDA-AEE7-37C32D57CEC2}" srcId="{90BC8BF8-D1F7-4172-B222-A6087BFB7559}" destId="{20754B38-A590-496F-ADB1-E87E1441A21C}" srcOrd="0" destOrd="0" parTransId="{4E2AF657-6F67-4573-B48C-A6027E0ECD9D}" sibTransId="{BA558110-B139-4318-8370-8FC87639DAAB}"/>
    <dgm:cxn modelId="{D95F7495-8C3D-4FDB-BEE5-92661EA6BE89}" srcId="{6966788B-DEE2-4BD8-ABD5-F5059F9B5C78}" destId="{1CB1DBBA-FBFD-46AF-9DF6-67079415B38A}" srcOrd="3" destOrd="0" parTransId="{EB65F2EC-CF19-4606-82A5-E0859E839E22}" sibTransId="{0197B272-6FDD-417D-A1CD-78A94B3A9F58}"/>
    <dgm:cxn modelId="{47083698-E226-49F8-82BC-2D5514FF03CD}" type="presOf" srcId="{8C6E9C21-FBF7-4824-99D8-F9F830E4CF72}" destId="{8C014053-04E0-4D51-B730-76C09C05421F}" srcOrd="0" destOrd="5" presId="urn:microsoft.com/office/officeart/2005/8/layout/hList6"/>
    <dgm:cxn modelId="{9ECED1A2-0D5C-4071-A8B3-ED5172D1543D}" type="presOf" srcId="{66AEA30C-3CE6-4636-9B5F-73CDCF63CD59}" destId="{1A8CFB98-8C29-4C23-ACC1-5FA986168E2B}" srcOrd="0" destOrd="5" presId="urn:microsoft.com/office/officeart/2005/8/layout/hList6"/>
    <dgm:cxn modelId="{6B8301B2-4EE7-4221-8F14-CDD4ECEDE0A2}" type="presOf" srcId="{1CB1DBBA-FBFD-46AF-9DF6-67079415B38A}" destId="{8C014053-04E0-4D51-B730-76C09C05421F}" srcOrd="0" destOrd="4" presId="urn:microsoft.com/office/officeart/2005/8/layout/hList6"/>
    <dgm:cxn modelId="{87F1E0B5-C85B-467C-84B2-3460174F1202}" srcId="{FA494C0B-7423-49C7-86A1-25BE023C8ADA}" destId="{BFCFBCB8-E8FB-4712-8504-B9EA7728C037}" srcOrd="2" destOrd="0" parTransId="{8087F35E-AD4F-458A-BFA7-C69DB67AAF81}" sibTransId="{BB18176A-4A48-4870-8CFC-7BB4E897E019}"/>
    <dgm:cxn modelId="{75B13BB7-42DB-48E9-B6D5-6DCBBAE550D6}" type="presOf" srcId="{B0D01956-3210-4C19-9BB1-2F825C92B300}" destId="{238D08A4-8619-4F9C-853A-BBE842CA9F95}" srcOrd="0" destOrd="2" presId="urn:microsoft.com/office/officeart/2005/8/layout/hList6"/>
    <dgm:cxn modelId="{C38049B8-5098-4D36-B5CB-E8960C18FA9E}" srcId="{6966788B-DEE2-4BD8-ABD5-F5059F9B5C78}" destId="{41E5EFA4-EE08-4915-ACCE-5931250821E9}" srcOrd="1" destOrd="0" parTransId="{CD4CC5EC-6A41-4498-973D-C2060878BCE4}" sibTransId="{DB6FB8D6-6E98-48AC-9B02-F95DFC2CAAED}"/>
    <dgm:cxn modelId="{6A7CD2B8-9AE1-4BE5-99D0-4F4FC5E98413}" type="presOf" srcId="{BD577597-E277-4D6E-94B3-36C4F8BB00FA}" destId="{238D08A4-8619-4F9C-853A-BBE842CA9F95}" srcOrd="0" destOrd="4" presId="urn:microsoft.com/office/officeart/2005/8/layout/hList6"/>
    <dgm:cxn modelId="{DEE33EC2-AA97-4438-9452-D5EF4A6815CC}" srcId="{20754B38-A590-496F-ADB1-E87E1441A21C}" destId="{B0D01956-3210-4C19-9BB1-2F825C92B300}" srcOrd="1" destOrd="0" parTransId="{31E8ADE4-BD53-4FE5-96F3-92CFF7CB7F0F}" sibTransId="{F5506057-FB32-4B0B-9E1F-75E499EFD7AB}"/>
    <dgm:cxn modelId="{4C8B19C7-B176-4EDB-93CA-4702AD91B3F6}" srcId="{FA494C0B-7423-49C7-86A1-25BE023C8ADA}" destId="{66AEA30C-3CE6-4636-9B5F-73CDCF63CD59}" srcOrd="4" destOrd="0" parTransId="{022E319A-EFFA-4DC1-9C7A-F5E8F1FBB702}" sibTransId="{EAA10140-F4FC-4CA2-B002-0ADA240B7A0E}"/>
    <dgm:cxn modelId="{312660CC-5B6D-4D41-9DF1-7B47C70F4C9E}" srcId="{20754B38-A590-496F-ADB1-E87E1441A21C}" destId="{12A54458-2BE2-4A0C-AE67-ACA885946E39}" srcOrd="2" destOrd="0" parTransId="{1F3ABA54-2A0E-4597-99D2-8150D250D3C4}" sibTransId="{463F8FBE-4FCA-4ECF-B7F6-DD13DF44CEAC}"/>
    <dgm:cxn modelId="{F7ABB3D9-4B31-4734-858C-47A8BC252F84}" srcId="{FA494C0B-7423-49C7-86A1-25BE023C8ADA}" destId="{2CDF0C89-1A43-4C87-9177-0DED0222CBF6}" srcOrd="0" destOrd="0" parTransId="{3C59B6A1-5F81-428E-AF81-1E6FE9BB0201}" sibTransId="{7A3FEF4A-29C7-4078-8A1A-FED4940E8C21}"/>
    <dgm:cxn modelId="{D91689E3-B235-49B4-AD54-038AA720BDF4}" type="presOf" srcId="{BFCFBCB8-E8FB-4712-8504-B9EA7728C037}" destId="{1A8CFB98-8C29-4C23-ACC1-5FA986168E2B}" srcOrd="0" destOrd="3" presId="urn:microsoft.com/office/officeart/2005/8/layout/hList6"/>
    <dgm:cxn modelId="{6FB110EA-0D85-433D-B5BD-A82D7B0EBAC4}" type="presOf" srcId="{FA494C0B-7423-49C7-86A1-25BE023C8ADA}" destId="{1A8CFB98-8C29-4C23-ACC1-5FA986168E2B}" srcOrd="0" destOrd="0" presId="urn:microsoft.com/office/officeart/2005/8/layout/hList6"/>
    <dgm:cxn modelId="{E05915FB-83D7-40A8-9817-98838BB3CF56}" type="presOf" srcId="{41E5EFA4-EE08-4915-ACCE-5931250821E9}" destId="{8C014053-04E0-4D51-B730-76C09C05421F}" srcOrd="0" destOrd="2" presId="urn:microsoft.com/office/officeart/2005/8/layout/hList6"/>
    <dgm:cxn modelId="{290F6014-5D6E-4FBA-8028-CB7865625052}" type="presParOf" srcId="{EBB987ED-D0AF-4C22-841B-3596A671F4BF}" destId="{238D08A4-8619-4F9C-853A-BBE842CA9F95}" srcOrd="0" destOrd="0" presId="urn:microsoft.com/office/officeart/2005/8/layout/hList6"/>
    <dgm:cxn modelId="{1301007E-725E-4836-8D1A-C8DDBF2C740B}" type="presParOf" srcId="{EBB987ED-D0AF-4C22-841B-3596A671F4BF}" destId="{EA313787-129E-4434-BE6E-2F9040D28107}" srcOrd="1" destOrd="0" presId="urn:microsoft.com/office/officeart/2005/8/layout/hList6"/>
    <dgm:cxn modelId="{AF7BB74A-081C-4F1E-B5FA-6E0E1998B0E7}" type="presParOf" srcId="{EBB987ED-D0AF-4C22-841B-3596A671F4BF}" destId="{8C014053-04E0-4D51-B730-76C09C05421F}" srcOrd="2" destOrd="0" presId="urn:microsoft.com/office/officeart/2005/8/layout/hList6"/>
    <dgm:cxn modelId="{C041D5B9-FF4C-411B-BC3B-F6A9A34D7ABA}" type="presParOf" srcId="{EBB987ED-D0AF-4C22-841B-3596A671F4BF}" destId="{53DCDB82-E021-43CE-B6EA-54E92DC2ACC0}" srcOrd="3" destOrd="0" presId="urn:microsoft.com/office/officeart/2005/8/layout/hList6"/>
    <dgm:cxn modelId="{409FE57C-DF1D-45A9-B284-D98952762FDC}" type="presParOf" srcId="{EBB987ED-D0AF-4C22-841B-3596A671F4BF}" destId="{1A8CFB98-8C29-4C23-ACC1-5FA986168E2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4BB49E-B5AA-4244-AAAB-6E76E1CBA741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761C9B-B7B1-45AB-AA64-B8B93984CBB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Schedule Appointment</a:t>
          </a:r>
        </a:p>
      </dgm:t>
    </dgm:pt>
    <dgm:pt modelId="{7E1A3F38-207E-4A96-87CC-7CD814B80951}" type="parTrans" cxnId="{A3925CC1-F518-4A99-9DA0-172A66035829}">
      <dgm:prSet/>
      <dgm:spPr/>
      <dgm:t>
        <a:bodyPr/>
        <a:lstStyle/>
        <a:p>
          <a:endParaRPr lang="en-US"/>
        </a:p>
      </dgm:t>
    </dgm:pt>
    <dgm:pt modelId="{AA18E630-B897-4C0B-B5C1-C4984841FB15}" type="sibTrans" cxnId="{A3925CC1-F518-4A99-9DA0-172A66035829}">
      <dgm:prSet/>
      <dgm:spPr/>
      <dgm:t>
        <a:bodyPr/>
        <a:lstStyle/>
        <a:p>
          <a:endParaRPr lang="en-US"/>
        </a:p>
      </dgm:t>
    </dgm:pt>
    <dgm:pt modelId="{2B9A2846-4CF1-4E67-BE12-5A2027F9F921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Gain Credibility / Expert</a:t>
          </a:r>
        </a:p>
      </dgm:t>
    </dgm:pt>
    <dgm:pt modelId="{0185BCA1-6CB2-48F8-BE4E-316A3590376F}" type="parTrans" cxnId="{7CEE5147-E5FE-44AB-B00F-4B6998AA8D97}">
      <dgm:prSet/>
      <dgm:spPr/>
      <dgm:t>
        <a:bodyPr/>
        <a:lstStyle/>
        <a:p>
          <a:endParaRPr lang="en-US"/>
        </a:p>
      </dgm:t>
    </dgm:pt>
    <dgm:pt modelId="{92B22069-2DBE-4299-AD8F-BB92C68ECCDA}" type="sibTrans" cxnId="{7CEE5147-E5FE-44AB-B00F-4B6998AA8D97}">
      <dgm:prSet/>
      <dgm:spPr/>
      <dgm:t>
        <a:bodyPr/>
        <a:lstStyle/>
        <a:p>
          <a:endParaRPr lang="en-US"/>
        </a:p>
      </dgm:t>
    </dgm:pt>
    <dgm:pt modelId="{9511A893-CFBE-4C8F-A5D0-5FA16E57033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Gather Information</a:t>
          </a:r>
        </a:p>
      </dgm:t>
    </dgm:pt>
    <dgm:pt modelId="{B5E182BA-94D4-4A3F-B17C-6E1296BF13E2}" type="parTrans" cxnId="{250E1FC9-9270-44FC-AE64-FDBAFF62A37F}">
      <dgm:prSet/>
      <dgm:spPr/>
      <dgm:t>
        <a:bodyPr/>
        <a:lstStyle/>
        <a:p>
          <a:endParaRPr lang="en-US"/>
        </a:p>
      </dgm:t>
    </dgm:pt>
    <dgm:pt modelId="{3C57C352-1F62-4956-9C85-626B22A8A106}" type="sibTrans" cxnId="{250E1FC9-9270-44FC-AE64-FDBAFF62A37F}">
      <dgm:prSet/>
      <dgm:spPr/>
      <dgm:t>
        <a:bodyPr/>
        <a:lstStyle/>
        <a:p>
          <a:endParaRPr lang="en-US"/>
        </a:p>
      </dgm:t>
    </dgm:pt>
    <dgm:pt modelId="{95BF86B9-A55C-47B9-B8A7-C6F947E06EEA}" type="pres">
      <dgm:prSet presAssocID="{AE4BB49E-B5AA-4244-AAAB-6E76E1CBA741}" presName="Name0" presStyleCnt="0">
        <dgm:presLayoutVars>
          <dgm:chMax val="7"/>
          <dgm:chPref val="7"/>
          <dgm:dir/>
        </dgm:presLayoutVars>
      </dgm:prSet>
      <dgm:spPr/>
    </dgm:pt>
    <dgm:pt modelId="{BE15A695-AE57-4EB8-AE96-AB52467C19AC}" type="pres">
      <dgm:prSet presAssocID="{AE4BB49E-B5AA-4244-AAAB-6E76E1CBA741}" presName="Name1" presStyleCnt="0"/>
      <dgm:spPr/>
    </dgm:pt>
    <dgm:pt modelId="{79073C53-03E2-4721-8A88-E2239229A3AE}" type="pres">
      <dgm:prSet presAssocID="{AE4BB49E-B5AA-4244-AAAB-6E76E1CBA741}" presName="cycle" presStyleCnt="0"/>
      <dgm:spPr/>
    </dgm:pt>
    <dgm:pt modelId="{FBEE99F9-7D1B-4921-B1EC-5B69201808E5}" type="pres">
      <dgm:prSet presAssocID="{AE4BB49E-B5AA-4244-AAAB-6E76E1CBA741}" presName="srcNode" presStyleLbl="node1" presStyleIdx="0" presStyleCnt="3"/>
      <dgm:spPr/>
    </dgm:pt>
    <dgm:pt modelId="{3AE25817-0E8C-49A0-8D9D-F42E466720AF}" type="pres">
      <dgm:prSet presAssocID="{AE4BB49E-B5AA-4244-AAAB-6E76E1CBA741}" presName="conn" presStyleLbl="parChTrans1D2" presStyleIdx="0" presStyleCnt="1"/>
      <dgm:spPr/>
    </dgm:pt>
    <dgm:pt modelId="{F0B7CD53-CA7B-4A88-854D-C5325918DAE2}" type="pres">
      <dgm:prSet presAssocID="{AE4BB49E-B5AA-4244-AAAB-6E76E1CBA741}" presName="extraNode" presStyleLbl="node1" presStyleIdx="0" presStyleCnt="3"/>
      <dgm:spPr/>
    </dgm:pt>
    <dgm:pt modelId="{031B0019-C328-49B7-941A-6324A66F9225}" type="pres">
      <dgm:prSet presAssocID="{AE4BB49E-B5AA-4244-AAAB-6E76E1CBA741}" presName="dstNode" presStyleLbl="node1" presStyleIdx="0" presStyleCnt="3"/>
      <dgm:spPr/>
    </dgm:pt>
    <dgm:pt modelId="{82B43FA3-180E-49B8-9189-1E0E384465E1}" type="pres">
      <dgm:prSet presAssocID="{EC761C9B-B7B1-45AB-AA64-B8B93984CBB0}" presName="text_1" presStyleLbl="node1" presStyleIdx="0" presStyleCnt="3">
        <dgm:presLayoutVars>
          <dgm:bulletEnabled val="1"/>
        </dgm:presLayoutVars>
      </dgm:prSet>
      <dgm:spPr/>
    </dgm:pt>
    <dgm:pt modelId="{C1483F98-4D32-43E1-B04D-85E76C14E297}" type="pres">
      <dgm:prSet presAssocID="{EC761C9B-B7B1-45AB-AA64-B8B93984CBB0}" presName="accent_1" presStyleCnt="0"/>
      <dgm:spPr/>
    </dgm:pt>
    <dgm:pt modelId="{E3DEAE95-5B04-4D7F-AF8D-8571C1D9FFAD}" type="pres">
      <dgm:prSet presAssocID="{EC761C9B-B7B1-45AB-AA64-B8B93984CBB0}" presName="accentRepeatNode" presStyleLbl="solidFgAcc1" presStyleIdx="0" presStyleCnt="3"/>
      <dgm:spPr/>
    </dgm:pt>
    <dgm:pt modelId="{F7B756EF-0F29-49FE-BBF7-D6891BB714C1}" type="pres">
      <dgm:prSet presAssocID="{9511A893-CFBE-4C8F-A5D0-5FA16E570330}" presName="text_2" presStyleLbl="node1" presStyleIdx="1" presStyleCnt="3">
        <dgm:presLayoutVars>
          <dgm:bulletEnabled val="1"/>
        </dgm:presLayoutVars>
      </dgm:prSet>
      <dgm:spPr/>
    </dgm:pt>
    <dgm:pt modelId="{37B95C0E-3E20-4C55-8989-9A683BDAF109}" type="pres">
      <dgm:prSet presAssocID="{9511A893-CFBE-4C8F-A5D0-5FA16E570330}" presName="accent_2" presStyleCnt="0"/>
      <dgm:spPr/>
    </dgm:pt>
    <dgm:pt modelId="{CB7DDF9D-4FF9-489D-BC85-E8AE7B261E4C}" type="pres">
      <dgm:prSet presAssocID="{9511A893-CFBE-4C8F-A5D0-5FA16E570330}" presName="accentRepeatNode" presStyleLbl="solidFgAcc1" presStyleIdx="1" presStyleCnt="3"/>
      <dgm:spPr/>
    </dgm:pt>
    <dgm:pt modelId="{1F01172F-65CF-4299-BDF9-CA23ABF85DBD}" type="pres">
      <dgm:prSet presAssocID="{2B9A2846-4CF1-4E67-BE12-5A2027F9F921}" presName="text_3" presStyleLbl="node1" presStyleIdx="2" presStyleCnt="3">
        <dgm:presLayoutVars>
          <dgm:bulletEnabled val="1"/>
        </dgm:presLayoutVars>
      </dgm:prSet>
      <dgm:spPr/>
    </dgm:pt>
    <dgm:pt modelId="{6280BE98-58FC-4DC6-BA93-101CAE41A0AF}" type="pres">
      <dgm:prSet presAssocID="{2B9A2846-4CF1-4E67-BE12-5A2027F9F921}" presName="accent_3" presStyleCnt="0"/>
      <dgm:spPr/>
    </dgm:pt>
    <dgm:pt modelId="{010F9A2C-A2C3-4DD3-8BB3-0B51CA492F23}" type="pres">
      <dgm:prSet presAssocID="{2B9A2846-4CF1-4E67-BE12-5A2027F9F921}" presName="accentRepeatNode" presStyleLbl="solidFgAcc1" presStyleIdx="2" presStyleCnt="3"/>
      <dgm:spPr/>
    </dgm:pt>
  </dgm:ptLst>
  <dgm:cxnLst>
    <dgm:cxn modelId="{8322FC08-AC3B-4091-B367-9B7FE49A8904}" type="presOf" srcId="{9511A893-CFBE-4C8F-A5D0-5FA16E570330}" destId="{F7B756EF-0F29-49FE-BBF7-D6891BB714C1}" srcOrd="0" destOrd="0" presId="urn:microsoft.com/office/officeart/2008/layout/VerticalCurvedList"/>
    <dgm:cxn modelId="{EC61C61C-E3D3-4A9B-A449-A0448BD4A3F7}" type="presOf" srcId="{AA18E630-B897-4C0B-B5C1-C4984841FB15}" destId="{3AE25817-0E8C-49A0-8D9D-F42E466720AF}" srcOrd="0" destOrd="0" presId="urn:microsoft.com/office/officeart/2008/layout/VerticalCurvedList"/>
    <dgm:cxn modelId="{7CEE5147-E5FE-44AB-B00F-4B6998AA8D97}" srcId="{AE4BB49E-B5AA-4244-AAAB-6E76E1CBA741}" destId="{2B9A2846-4CF1-4E67-BE12-5A2027F9F921}" srcOrd="2" destOrd="0" parTransId="{0185BCA1-6CB2-48F8-BE4E-316A3590376F}" sibTransId="{92B22069-2DBE-4299-AD8F-BB92C68ECCDA}"/>
    <dgm:cxn modelId="{6451ABA8-1E65-465B-8FC5-DF41EF15564B}" type="presOf" srcId="{AE4BB49E-B5AA-4244-AAAB-6E76E1CBA741}" destId="{95BF86B9-A55C-47B9-B8A7-C6F947E06EEA}" srcOrd="0" destOrd="0" presId="urn:microsoft.com/office/officeart/2008/layout/VerticalCurvedList"/>
    <dgm:cxn modelId="{A3925CC1-F518-4A99-9DA0-172A66035829}" srcId="{AE4BB49E-B5AA-4244-AAAB-6E76E1CBA741}" destId="{EC761C9B-B7B1-45AB-AA64-B8B93984CBB0}" srcOrd="0" destOrd="0" parTransId="{7E1A3F38-207E-4A96-87CC-7CD814B80951}" sibTransId="{AA18E630-B897-4C0B-B5C1-C4984841FB15}"/>
    <dgm:cxn modelId="{3A8C6EC2-8DAD-4F23-9A97-368D1E8D849A}" type="presOf" srcId="{EC761C9B-B7B1-45AB-AA64-B8B93984CBB0}" destId="{82B43FA3-180E-49B8-9189-1E0E384465E1}" srcOrd="0" destOrd="0" presId="urn:microsoft.com/office/officeart/2008/layout/VerticalCurvedList"/>
    <dgm:cxn modelId="{250E1FC9-9270-44FC-AE64-FDBAFF62A37F}" srcId="{AE4BB49E-B5AA-4244-AAAB-6E76E1CBA741}" destId="{9511A893-CFBE-4C8F-A5D0-5FA16E570330}" srcOrd="1" destOrd="0" parTransId="{B5E182BA-94D4-4A3F-B17C-6E1296BF13E2}" sibTransId="{3C57C352-1F62-4956-9C85-626B22A8A106}"/>
    <dgm:cxn modelId="{92CE57FC-CDE8-40BA-A698-9B0A297015D2}" type="presOf" srcId="{2B9A2846-4CF1-4E67-BE12-5A2027F9F921}" destId="{1F01172F-65CF-4299-BDF9-CA23ABF85DBD}" srcOrd="0" destOrd="0" presId="urn:microsoft.com/office/officeart/2008/layout/VerticalCurvedList"/>
    <dgm:cxn modelId="{BF74117A-81C6-4009-A56F-EDE4487330FB}" type="presParOf" srcId="{95BF86B9-A55C-47B9-B8A7-C6F947E06EEA}" destId="{BE15A695-AE57-4EB8-AE96-AB52467C19AC}" srcOrd="0" destOrd="0" presId="urn:microsoft.com/office/officeart/2008/layout/VerticalCurvedList"/>
    <dgm:cxn modelId="{94A46700-CAB7-4BDA-BA87-5A7046604A9F}" type="presParOf" srcId="{BE15A695-AE57-4EB8-AE96-AB52467C19AC}" destId="{79073C53-03E2-4721-8A88-E2239229A3AE}" srcOrd="0" destOrd="0" presId="urn:microsoft.com/office/officeart/2008/layout/VerticalCurvedList"/>
    <dgm:cxn modelId="{E8B5CCD8-C08E-4D77-9D8C-92FC079C3B1C}" type="presParOf" srcId="{79073C53-03E2-4721-8A88-E2239229A3AE}" destId="{FBEE99F9-7D1B-4921-B1EC-5B69201808E5}" srcOrd="0" destOrd="0" presId="urn:microsoft.com/office/officeart/2008/layout/VerticalCurvedList"/>
    <dgm:cxn modelId="{78428F48-40E0-4E55-88FC-CB5CDD50A1A3}" type="presParOf" srcId="{79073C53-03E2-4721-8A88-E2239229A3AE}" destId="{3AE25817-0E8C-49A0-8D9D-F42E466720AF}" srcOrd="1" destOrd="0" presId="urn:microsoft.com/office/officeart/2008/layout/VerticalCurvedList"/>
    <dgm:cxn modelId="{7E9D9C01-93D7-43DE-80F2-C48C73909932}" type="presParOf" srcId="{79073C53-03E2-4721-8A88-E2239229A3AE}" destId="{F0B7CD53-CA7B-4A88-854D-C5325918DAE2}" srcOrd="2" destOrd="0" presId="urn:microsoft.com/office/officeart/2008/layout/VerticalCurvedList"/>
    <dgm:cxn modelId="{CED0D84C-64E9-4EC5-B20D-EB2F0F37E1C7}" type="presParOf" srcId="{79073C53-03E2-4721-8A88-E2239229A3AE}" destId="{031B0019-C328-49B7-941A-6324A66F9225}" srcOrd="3" destOrd="0" presId="urn:microsoft.com/office/officeart/2008/layout/VerticalCurvedList"/>
    <dgm:cxn modelId="{F06BF641-213B-4841-B991-084601FE9C37}" type="presParOf" srcId="{BE15A695-AE57-4EB8-AE96-AB52467C19AC}" destId="{82B43FA3-180E-49B8-9189-1E0E384465E1}" srcOrd="1" destOrd="0" presId="urn:microsoft.com/office/officeart/2008/layout/VerticalCurvedList"/>
    <dgm:cxn modelId="{39B0F876-3B66-47E6-9C4B-B5B93D6AF427}" type="presParOf" srcId="{BE15A695-AE57-4EB8-AE96-AB52467C19AC}" destId="{C1483F98-4D32-43E1-B04D-85E76C14E297}" srcOrd="2" destOrd="0" presId="urn:microsoft.com/office/officeart/2008/layout/VerticalCurvedList"/>
    <dgm:cxn modelId="{EF4DE0F5-AC09-4A1A-9F38-F9DB223585B4}" type="presParOf" srcId="{C1483F98-4D32-43E1-B04D-85E76C14E297}" destId="{E3DEAE95-5B04-4D7F-AF8D-8571C1D9FFAD}" srcOrd="0" destOrd="0" presId="urn:microsoft.com/office/officeart/2008/layout/VerticalCurvedList"/>
    <dgm:cxn modelId="{0060894B-2DC5-401C-BE59-5D79F544251D}" type="presParOf" srcId="{BE15A695-AE57-4EB8-AE96-AB52467C19AC}" destId="{F7B756EF-0F29-49FE-BBF7-D6891BB714C1}" srcOrd="3" destOrd="0" presId="urn:microsoft.com/office/officeart/2008/layout/VerticalCurvedList"/>
    <dgm:cxn modelId="{FBA2EE85-C253-4FEC-A399-F677DBEB3C55}" type="presParOf" srcId="{BE15A695-AE57-4EB8-AE96-AB52467C19AC}" destId="{37B95C0E-3E20-4C55-8989-9A683BDAF109}" srcOrd="4" destOrd="0" presId="urn:microsoft.com/office/officeart/2008/layout/VerticalCurvedList"/>
    <dgm:cxn modelId="{8FAD5009-F098-4CB2-9811-31DC2B42CB48}" type="presParOf" srcId="{37B95C0E-3E20-4C55-8989-9A683BDAF109}" destId="{CB7DDF9D-4FF9-489D-BC85-E8AE7B261E4C}" srcOrd="0" destOrd="0" presId="urn:microsoft.com/office/officeart/2008/layout/VerticalCurvedList"/>
    <dgm:cxn modelId="{76D89533-8630-440F-8BE3-63409347D0FA}" type="presParOf" srcId="{BE15A695-AE57-4EB8-AE96-AB52467C19AC}" destId="{1F01172F-65CF-4299-BDF9-CA23ABF85DBD}" srcOrd="5" destOrd="0" presId="urn:microsoft.com/office/officeart/2008/layout/VerticalCurvedList"/>
    <dgm:cxn modelId="{EC0C2C0E-0BD9-434D-8643-9D6E93919665}" type="presParOf" srcId="{BE15A695-AE57-4EB8-AE96-AB52467C19AC}" destId="{6280BE98-58FC-4DC6-BA93-101CAE41A0AF}" srcOrd="6" destOrd="0" presId="urn:microsoft.com/office/officeart/2008/layout/VerticalCurvedList"/>
    <dgm:cxn modelId="{5E7E38EA-FA80-46B7-ADBE-662A35F6E4D1}" type="presParOf" srcId="{6280BE98-58FC-4DC6-BA93-101CAE41A0AF}" destId="{010F9A2C-A2C3-4DD3-8BB3-0B51CA492F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4BB49E-B5AA-4244-AAAB-6E76E1CBA741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761C9B-B7B1-45AB-AA64-B8B93984CBB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Schedule Appointment</a:t>
          </a:r>
        </a:p>
      </dgm:t>
    </dgm:pt>
    <dgm:pt modelId="{7E1A3F38-207E-4A96-87CC-7CD814B80951}" type="parTrans" cxnId="{A3925CC1-F518-4A99-9DA0-172A66035829}">
      <dgm:prSet/>
      <dgm:spPr/>
      <dgm:t>
        <a:bodyPr/>
        <a:lstStyle/>
        <a:p>
          <a:endParaRPr lang="en-US"/>
        </a:p>
      </dgm:t>
    </dgm:pt>
    <dgm:pt modelId="{AA18E630-B897-4C0B-B5C1-C4984841FB15}" type="sibTrans" cxnId="{A3925CC1-F518-4A99-9DA0-172A66035829}">
      <dgm:prSet/>
      <dgm:spPr/>
      <dgm:t>
        <a:bodyPr/>
        <a:lstStyle/>
        <a:p>
          <a:endParaRPr lang="en-US"/>
        </a:p>
      </dgm:t>
    </dgm:pt>
    <dgm:pt modelId="{2B9A2846-4CF1-4E67-BE12-5A2027F9F921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Gain Credibility / Expert</a:t>
          </a:r>
        </a:p>
      </dgm:t>
    </dgm:pt>
    <dgm:pt modelId="{0185BCA1-6CB2-48F8-BE4E-316A3590376F}" type="parTrans" cxnId="{7CEE5147-E5FE-44AB-B00F-4B6998AA8D97}">
      <dgm:prSet/>
      <dgm:spPr/>
      <dgm:t>
        <a:bodyPr/>
        <a:lstStyle/>
        <a:p>
          <a:endParaRPr lang="en-US"/>
        </a:p>
      </dgm:t>
    </dgm:pt>
    <dgm:pt modelId="{92B22069-2DBE-4299-AD8F-BB92C68ECCDA}" type="sibTrans" cxnId="{7CEE5147-E5FE-44AB-B00F-4B6998AA8D97}">
      <dgm:prSet/>
      <dgm:spPr/>
      <dgm:t>
        <a:bodyPr/>
        <a:lstStyle/>
        <a:p>
          <a:endParaRPr lang="en-US"/>
        </a:p>
      </dgm:t>
    </dgm:pt>
    <dgm:pt modelId="{9511A893-CFBE-4C8F-A5D0-5FA16E57033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Gather Information</a:t>
          </a:r>
        </a:p>
      </dgm:t>
    </dgm:pt>
    <dgm:pt modelId="{B5E182BA-94D4-4A3F-B17C-6E1296BF13E2}" type="parTrans" cxnId="{250E1FC9-9270-44FC-AE64-FDBAFF62A37F}">
      <dgm:prSet/>
      <dgm:spPr/>
      <dgm:t>
        <a:bodyPr/>
        <a:lstStyle/>
        <a:p>
          <a:endParaRPr lang="en-US"/>
        </a:p>
      </dgm:t>
    </dgm:pt>
    <dgm:pt modelId="{3C57C352-1F62-4956-9C85-626B22A8A106}" type="sibTrans" cxnId="{250E1FC9-9270-44FC-AE64-FDBAFF62A37F}">
      <dgm:prSet/>
      <dgm:spPr/>
      <dgm:t>
        <a:bodyPr/>
        <a:lstStyle/>
        <a:p>
          <a:endParaRPr lang="en-US"/>
        </a:p>
      </dgm:t>
    </dgm:pt>
    <dgm:pt modelId="{95BF86B9-A55C-47B9-B8A7-C6F947E06EEA}" type="pres">
      <dgm:prSet presAssocID="{AE4BB49E-B5AA-4244-AAAB-6E76E1CBA741}" presName="Name0" presStyleCnt="0">
        <dgm:presLayoutVars>
          <dgm:chMax val="7"/>
          <dgm:chPref val="7"/>
          <dgm:dir/>
        </dgm:presLayoutVars>
      </dgm:prSet>
      <dgm:spPr/>
    </dgm:pt>
    <dgm:pt modelId="{BE15A695-AE57-4EB8-AE96-AB52467C19AC}" type="pres">
      <dgm:prSet presAssocID="{AE4BB49E-B5AA-4244-AAAB-6E76E1CBA741}" presName="Name1" presStyleCnt="0"/>
      <dgm:spPr/>
    </dgm:pt>
    <dgm:pt modelId="{79073C53-03E2-4721-8A88-E2239229A3AE}" type="pres">
      <dgm:prSet presAssocID="{AE4BB49E-B5AA-4244-AAAB-6E76E1CBA741}" presName="cycle" presStyleCnt="0"/>
      <dgm:spPr/>
    </dgm:pt>
    <dgm:pt modelId="{FBEE99F9-7D1B-4921-B1EC-5B69201808E5}" type="pres">
      <dgm:prSet presAssocID="{AE4BB49E-B5AA-4244-AAAB-6E76E1CBA741}" presName="srcNode" presStyleLbl="node1" presStyleIdx="0" presStyleCnt="3"/>
      <dgm:spPr/>
    </dgm:pt>
    <dgm:pt modelId="{3AE25817-0E8C-49A0-8D9D-F42E466720AF}" type="pres">
      <dgm:prSet presAssocID="{AE4BB49E-B5AA-4244-AAAB-6E76E1CBA741}" presName="conn" presStyleLbl="parChTrans1D2" presStyleIdx="0" presStyleCnt="1"/>
      <dgm:spPr/>
    </dgm:pt>
    <dgm:pt modelId="{F0B7CD53-CA7B-4A88-854D-C5325918DAE2}" type="pres">
      <dgm:prSet presAssocID="{AE4BB49E-B5AA-4244-AAAB-6E76E1CBA741}" presName="extraNode" presStyleLbl="node1" presStyleIdx="0" presStyleCnt="3"/>
      <dgm:spPr/>
    </dgm:pt>
    <dgm:pt modelId="{031B0019-C328-49B7-941A-6324A66F9225}" type="pres">
      <dgm:prSet presAssocID="{AE4BB49E-B5AA-4244-AAAB-6E76E1CBA741}" presName="dstNode" presStyleLbl="node1" presStyleIdx="0" presStyleCnt="3"/>
      <dgm:spPr/>
    </dgm:pt>
    <dgm:pt modelId="{82B43FA3-180E-49B8-9189-1E0E384465E1}" type="pres">
      <dgm:prSet presAssocID="{EC761C9B-B7B1-45AB-AA64-B8B93984CBB0}" presName="text_1" presStyleLbl="node1" presStyleIdx="0" presStyleCnt="3">
        <dgm:presLayoutVars>
          <dgm:bulletEnabled val="1"/>
        </dgm:presLayoutVars>
      </dgm:prSet>
      <dgm:spPr/>
    </dgm:pt>
    <dgm:pt modelId="{C1483F98-4D32-43E1-B04D-85E76C14E297}" type="pres">
      <dgm:prSet presAssocID="{EC761C9B-B7B1-45AB-AA64-B8B93984CBB0}" presName="accent_1" presStyleCnt="0"/>
      <dgm:spPr/>
    </dgm:pt>
    <dgm:pt modelId="{E3DEAE95-5B04-4D7F-AF8D-8571C1D9FFAD}" type="pres">
      <dgm:prSet presAssocID="{EC761C9B-B7B1-45AB-AA64-B8B93984CBB0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F7B756EF-0F29-49FE-BBF7-D6891BB714C1}" type="pres">
      <dgm:prSet presAssocID="{9511A893-CFBE-4C8F-A5D0-5FA16E570330}" presName="text_2" presStyleLbl="node1" presStyleIdx="1" presStyleCnt="3">
        <dgm:presLayoutVars>
          <dgm:bulletEnabled val="1"/>
        </dgm:presLayoutVars>
      </dgm:prSet>
      <dgm:spPr/>
    </dgm:pt>
    <dgm:pt modelId="{37B95C0E-3E20-4C55-8989-9A683BDAF109}" type="pres">
      <dgm:prSet presAssocID="{9511A893-CFBE-4C8F-A5D0-5FA16E570330}" presName="accent_2" presStyleCnt="0"/>
      <dgm:spPr/>
    </dgm:pt>
    <dgm:pt modelId="{CB7DDF9D-4FF9-489D-BC85-E8AE7B261E4C}" type="pres">
      <dgm:prSet presAssocID="{9511A893-CFBE-4C8F-A5D0-5FA16E570330}" presName="accentRepeatNode" presStyleLbl="solidFgAcc1" presStyleIdx="1" presStyleCnt="3"/>
      <dgm:spPr/>
    </dgm:pt>
    <dgm:pt modelId="{1F01172F-65CF-4299-BDF9-CA23ABF85DBD}" type="pres">
      <dgm:prSet presAssocID="{2B9A2846-4CF1-4E67-BE12-5A2027F9F921}" presName="text_3" presStyleLbl="node1" presStyleIdx="2" presStyleCnt="3">
        <dgm:presLayoutVars>
          <dgm:bulletEnabled val="1"/>
        </dgm:presLayoutVars>
      </dgm:prSet>
      <dgm:spPr/>
    </dgm:pt>
    <dgm:pt modelId="{6280BE98-58FC-4DC6-BA93-101CAE41A0AF}" type="pres">
      <dgm:prSet presAssocID="{2B9A2846-4CF1-4E67-BE12-5A2027F9F921}" presName="accent_3" presStyleCnt="0"/>
      <dgm:spPr/>
    </dgm:pt>
    <dgm:pt modelId="{010F9A2C-A2C3-4DD3-8BB3-0B51CA492F23}" type="pres">
      <dgm:prSet presAssocID="{2B9A2846-4CF1-4E67-BE12-5A2027F9F921}" presName="accentRepeatNode" presStyleLbl="solidFgAcc1" presStyleIdx="2" presStyleCnt="3"/>
      <dgm:spPr/>
    </dgm:pt>
  </dgm:ptLst>
  <dgm:cxnLst>
    <dgm:cxn modelId="{8322FC08-AC3B-4091-B367-9B7FE49A8904}" type="presOf" srcId="{9511A893-CFBE-4C8F-A5D0-5FA16E570330}" destId="{F7B756EF-0F29-49FE-BBF7-D6891BB714C1}" srcOrd="0" destOrd="0" presId="urn:microsoft.com/office/officeart/2008/layout/VerticalCurvedList"/>
    <dgm:cxn modelId="{EC61C61C-E3D3-4A9B-A449-A0448BD4A3F7}" type="presOf" srcId="{AA18E630-B897-4C0B-B5C1-C4984841FB15}" destId="{3AE25817-0E8C-49A0-8D9D-F42E466720AF}" srcOrd="0" destOrd="0" presId="urn:microsoft.com/office/officeart/2008/layout/VerticalCurvedList"/>
    <dgm:cxn modelId="{7CEE5147-E5FE-44AB-B00F-4B6998AA8D97}" srcId="{AE4BB49E-B5AA-4244-AAAB-6E76E1CBA741}" destId="{2B9A2846-4CF1-4E67-BE12-5A2027F9F921}" srcOrd="2" destOrd="0" parTransId="{0185BCA1-6CB2-48F8-BE4E-316A3590376F}" sibTransId="{92B22069-2DBE-4299-AD8F-BB92C68ECCDA}"/>
    <dgm:cxn modelId="{6451ABA8-1E65-465B-8FC5-DF41EF15564B}" type="presOf" srcId="{AE4BB49E-B5AA-4244-AAAB-6E76E1CBA741}" destId="{95BF86B9-A55C-47B9-B8A7-C6F947E06EEA}" srcOrd="0" destOrd="0" presId="urn:microsoft.com/office/officeart/2008/layout/VerticalCurvedList"/>
    <dgm:cxn modelId="{A3925CC1-F518-4A99-9DA0-172A66035829}" srcId="{AE4BB49E-B5AA-4244-AAAB-6E76E1CBA741}" destId="{EC761C9B-B7B1-45AB-AA64-B8B93984CBB0}" srcOrd="0" destOrd="0" parTransId="{7E1A3F38-207E-4A96-87CC-7CD814B80951}" sibTransId="{AA18E630-B897-4C0B-B5C1-C4984841FB15}"/>
    <dgm:cxn modelId="{3A8C6EC2-8DAD-4F23-9A97-368D1E8D849A}" type="presOf" srcId="{EC761C9B-B7B1-45AB-AA64-B8B93984CBB0}" destId="{82B43FA3-180E-49B8-9189-1E0E384465E1}" srcOrd="0" destOrd="0" presId="urn:microsoft.com/office/officeart/2008/layout/VerticalCurvedList"/>
    <dgm:cxn modelId="{250E1FC9-9270-44FC-AE64-FDBAFF62A37F}" srcId="{AE4BB49E-B5AA-4244-AAAB-6E76E1CBA741}" destId="{9511A893-CFBE-4C8F-A5D0-5FA16E570330}" srcOrd="1" destOrd="0" parTransId="{B5E182BA-94D4-4A3F-B17C-6E1296BF13E2}" sibTransId="{3C57C352-1F62-4956-9C85-626B22A8A106}"/>
    <dgm:cxn modelId="{92CE57FC-CDE8-40BA-A698-9B0A297015D2}" type="presOf" srcId="{2B9A2846-4CF1-4E67-BE12-5A2027F9F921}" destId="{1F01172F-65CF-4299-BDF9-CA23ABF85DBD}" srcOrd="0" destOrd="0" presId="urn:microsoft.com/office/officeart/2008/layout/VerticalCurvedList"/>
    <dgm:cxn modelId="{BF74117A-81C6-4009-A56F-EDE4487330FB}" type="presParOf" srcId="{95BF86B9-A55C-47B9-B8A7-C6F947E06EEA}" destId="{BE15A695-AE57-4EB8-AE96-AB52467C19AC}" srcOrd="0" destOrd="0" presId="urn:microsoft.com/office/officeart/2008/layout/VerticalCurvedList"/>
    <dgm:cxn modelId="{94A46700-CAB7-4BDA-BA87-5A7046604A9F}" type="presParOf" srcId="{BE15A695-AE57-4EB8-AE96-AB52467C19AC}" destId="{79073C53-03E2-4721-8A88-E2239229A3AE}" srcOrd="0" destOrd="0" presId="urn:microsoft.com/office/officeart/2008/layout/VerticalCurvedList"/>
    <dgm:cxn modelId="{E8B5CCD8-C08E-4D77-9D8C-92FC079C3B1C}" type="presParOf" srcId="{79073C53-03E2-4721-8A88-E2239229A3AE}" destId="{FBEE99F9-7D1B-4921-B1EC-5B69201808E5}" srcOrd="0" destOrd="0" presId="urn:microsoft.com/office/officeart/2008/layout/VerticalCurvedList"/>
    <dgm:cxn modelId="{78428F48-40E0-4E55-88FC-CB5CDD50A1A3}" type="presParOf" srcId="{79073C53-03E2-4721-8A88-E2239229A3AE}" destId="{3AE25817-0E8C-49A0-8D9D-F42E466720AF}" srcOrd="1" destOrd="0" presId="urn:microsoft.com/office/officeart/2008/layout/VerticalCurvedList"/>
    <dgm:cxn modelId="{7E9D9C01-93D7-43DE-80F2-C48C73909932}" type="presParOf" srcId="{79073C53-03E2-4721-8A88-E2239229A3AE}" destId="{F0B7CD53-CA7B-4A88-854D-C5325918DAE2}" srcOrd="2" destOrd="0" presId="urn:microsoft.com/office/officeart/2008/layout/VerticalCurvedList"/>
    <dgm:cxn modelId="{CED0D84C-64E9-4EC5-B20D-EB2F0F37E1C7}" type="presParOf" srcId="{79073C53-03E2-4721-8A88-E2239229A3AE}" destId="{031B0019-C328-49B7-941A-6324A66F9225}" srcOrd="3" destOrd="0" presId="urn:microsoft.com/office/officeart/2008/layout/VerticalCurvedList"/>
    <dgm:cxn modelId="{F06BF641-213B-4841-B991-084601FE9C37}" type="presParOf" srcId="{BE15A695-AE57-4EB8-AE96-AB52467C19AC}" destId="{82B43FA3-180E-49B8-9189-1E0E384465E1}" srcOrd="1" destOrd="0" presId="urn:microsoft.com/office/officeart/2008/layout/VerticalCurvedList"/>
    <dgm:cxn modelId="{39B0F876-3B66-47E6-9C4B-B5B93D6AF427}" type="presParOf" srcId="{BE15A695-AE57-4EB8-AE96-AB52467C19AC}" destId="{C1483F98-4D32-43E1-B04D-85E76C14E297}" srcOrd="2" destOrd="0" presId="urn:microsoft.com/office/officeart/2008/layout/VerticalCurvedList"/>
    <dgm:cxn modelId="{EF4DE0F5-AC09-4A1A-9F38-F9DB223585B4}" type="presParOf" srcId="{C1483F98-4D32-43E1-B04D-85E76C14E297}" destId="{E3DEAE95-5B04-4D7F-AF8D-8571C1D9FFAD}" srcOrd="0" destOrd="0" presId="urn:microsoft.com/office/officeart/2008/layout/VerticalCurvedList"/>
    <dgm:cxn modelId="{0060894B-2DC5-401C-BE59-5D79F544251D}" type="presParOf" srcId="{BE15A695-AE57-4EB8-AE96-AB52467C19AC}" destId="{F7B756EF-0F29-49FE-BBF7-D6891BB714C1}" srcOrd="3" destOrd="0" presId="urn:microsoft.com/office/officeart/2008/layout/VerticalCurvedList"/>
    <dgm:cxn modelId="{FBA2EE85-C253-4FEC-A399-F677DBEB3C55}" type="presParOf" srcId="{BE15A695-AE57-4EB8-AE96-AB52467C19AC}" destId="{37B95C0E-3E20-4C55-8989-9A683BDAF109}" srcOrd="4" destOrd="0" presId="urn:microsoft.com/office/officeart/2008/layout/VerticalCurvedList"/>
    <dgm:cxn modelId="{8FAD5009-F098-4CB2-9811-31DC2B42CB48}" type="presParOf" srcId="{37B95C0E-3E20-4C55-8989-9A683BDAF109}" destId="{CB7DDF9D-4FF9-489D-BC85-E8AE7B261E4C}" srcOrd="0" destOrd="0" presId="urn:microsoft.com/office/officeart/2008/layout/VerticalCurvedList"/>
    <dgm:cxn modelId="{76D89533-8630-440F-8BE3-63409347D0FA}" type="presParOf" srcId="{BE15A695-AE57-4EB8-AE96-AB52467C19AC}" destId="{1F01172F-65CF-4299-BDF9-CA23ABF85DBD}" srcOrd="5" destOrd="0" presId="urn:microsoft.com/office/officeart/2008/layout/VerticalCurvedList"/>
    <dgm:cxn modelId="{EC0C2C0E-0BD9-434D-8643-9D6E93919665}" type="presParOf" srcId="{BE15A695-AE57-4EB8-AE96-AB52467C19AC}" destId="{6280BE98-58FC-4DC6-BA93-101CAE41A0AF}" srcOrd="6" destOrd="0" presId="urn:microsoft.com/office/officeart/2008/layout/VerticalCurvedList"/>
    <dgm:cxn modelId="{5E7E38EA-FA80-46B7-ADBE-662A35F6E4D1}" type="presParOf" srcId="{6280BE98-58FC-4DC6-BA93-101CAE41A0AF}" destId="{010F9A2C-A2C3-4DD3-8BB3-0B51CA492F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4BB49E-B5AA-4244-AAAB-6E76E1CBA741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761C9B-B7B1-45AB-AA64-B8B93984CBB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Schedule Appointment</a:t>
          </a:r>
        </a:p>
      </dgm:t>
    </dgm:pt>
    <dgm:pt modelId="{7E1A3F38-207E-4A96-87CC-7CD814B80951}" type="parTrans" cxnId="{A3925CC1-F518-4A99-9DA0-172A66035829}">
      <dgm:prSet/>
      <dgm:spPr/>
      <dgm:t>
        <a:bodyPr/>
        <a:lstStyle/>
        <a:p>
          <a:endParaRPr lang="en-US"/>
        </a:p>
      </dgm:t>
    </dgm:pt>
    <dgm:pt modelId="{AA18E630-B897-4C0B-B5C1-C4984841FB15}" type="sibTrans" cxnId="{A3925CC1-F518-4A99-9DA0-172A66035829}">
      <dgm:prSet/>
      <dgm:spPr/>
      <dgm:t>
        <a:bodyPr/>
        <a:lstStyle/>
        <a:p>
          <a:endParaRPr lang="en-US"/>
        </a:p>
      </dgm:t>
    </dgm:pt>
    <dgm:pt modelId="{2B9A2846-4CF1-4E67-BE12-5A2027F9F921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Gain Credibility / Expert</a:t>
          </a:r>
        </a:p>
      </dgm:t>
    </dgm:pt>
    <dgm:pt modelId="{0185BCA1-6CB2-48F8-BE4E-316A3590376F}" type="parTrans" cxnId="{7CEE5147-E5FE-44AB-B00F-4B6998AA8D97}">
      <dgm:prSet/>
      <dgm:spPr/>
      <dgm:t>
        <a:bodyPr/>
        <a:lstStyle/>
        <a:p>
          <a:endParaRPr lang="en-US"/>
        </a:p>
      </dgm:t>
    </dgm:pt>
    <dgm:pt modelId="{92B22069-2DBE-4299-AD8F-BB92C68ECCDA}" type="sibTrans" cxnId="{7CEE5147-E5FE-44AB-B00F-4B6998AA8D97}">
      <dgm:prSet/>
      <dgm:spPr/>
      <dgm:t>
        <a:bodyPr/>
        <a:lstStyle/>
        <a:p>
          <a:endParaRPr lang="en-US"/>
        </a:p>
      </dgm:t>
    </dgm:pt>
    <dgm:pt modelId="{9511A893-CFBE-4C8F-A5D0-5FA16E57033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Gather Information</a:t>
          </a:r>
        </a:p>
      </dgm:t>
    </dgm:pt>
    <dgm:pt modelId="{B5E182BA-94D4-4A3F-B17C-6E1296BF13E2}" type="parTrans" cxnId="{250E1FC9-9270-44FC-AE64-FDBAFF62A37F}">
      <dgm:prSet/>
      <dgm:spPr/>
      <dgm:t>
        <a:bodyPr/>
        <a:lstStyle/>
        <a:p>
          <a:endParaRPr lang="en-US"/>
        </a:p>
      </dgm:t>
    </dgm:pt>
    <dgm:pt modelId="{3C57C352-1F62-4956-9C85-626B22A8A106}" type="sibTrans" cxnId="{250E1FC9-9270-44FC-AE64-FDBAFF62A37F}">
      <dgm:prSet/>
      <dgm:spPr/>
      <dgm:t>
        <a:bodyPr/>
        <a:lstStyle/>
        <a:p>
          <a:endParaRPr lang="en-US"/>
        </a:p>
      </dgm:t>
    </dgm:pt>
    <dgm:pt modelId="{95BF86B9-A55C-47B9-B8A7-C6F947E06EEA}" type="pres">
      <dgm:prSet presAssocID="{AE4BB49E-B5AA-4244-AAAB-6E76E1CBA741}" presName="Name0" presStyleCnt="0">
        <dgm:presLayoutVars>
          <dgm:chMax val="7"/>
          <dgm:chPref val="7"/>
          <dgm:dir/>
        </dgm:presLayoutVars>
      </dgm:prSet>
      <dgm:spPr/>
    </dgm:pt>
    <dgm:pt modelId="{BE15A695-AE57-4EB8-AE96-AB52467C19AC}" type="pres">
      <dgm:prSet presAssocID="{AE4BB49E-B5AA-4244-AAAB-6E76E1CBA741}" presName="Name1" presStyleCnt="0"/>
      <dgm:spPr/>
    </dgm:pt>
    <dgm:pt modelId="{79073C53-03E2-4721-8A88-E2239229A3AE}" type="pres">
      <dgm:prSet presAssocID="{AE4BB49E-B5AA-4244-AAAB-6E76E1CBA741}" presName="cycle" presStyleCnt="0"/>
      <dgm:spPr/>
    </dgm:pt>
    <dgm:pt modelId="{FBEE99F9-7D1B-4921-B1EC-5B69201808E5}" type="pres">
      <dgm:prSet presAssocID="{AE4BB49E-B5AA-4244-AAAB-6E76E1CBA741}" presName="srcNode" presStyleLbl="node1" presStyleIdx="0" presStyleCnt="3"/>
      <dgm:spPr/>
    </dgm:pt>
    <dgm:pt modelId="{3AE25817-0E8C-49A0-8D9D-F42E466720AF}" type="pres">
      <dgm:prSet presAssocID="{AE4BB49E-B5AA-4244-AAAB-6E76E1CBA741}" presName="conn" presStyleLbl="parChTrans1D2" presStyleIdx="0" presStyleCnt="1"/>
      <dgm:spPr/>
    </dgm:pt>
    <dgm:pt modelId="{F0B7CD53-CA7B-4A88-854D-C5325918DAE2}" type="pres">
      <dgm:prSet presAssocID="{AE4BB49E-B5AA-4244-AAAB-6E76E1CBA741}" presName="extraNode" presStyleLbl="node1" presStyleIdx="0" presStyleCnt="3"/>
      <dgm:spPr/>
    </dgm:pt>
    <dgm:pt modelId="{031B0019-C328-49B7-941A-6324A66F9225}" type="pres">
      <dgm:prSet presAssocID="{AE4BB49E-B5AA-4244-AAAB-6E76E1CBA741}" presName="dstNode" presStyleLbl="node1" presStyleIdx="0" presStyleCnt="3"/>
      <dgm:spPr/>
    </dgm:pt>
    <dgm:pt modelId="{82B43FA3-180E-49B8-9189-1E0E384465E1}" type="pres">
      <dgm:prSet presAssocID="{EC761C9B-B7B1-45AB-AA64-B8B93984CBB0}" presName="text_1" presStyleLbl="node1" presStyleIdx="0" presStyleCnt="3">
        <dgm:presLayoutVars>
          <dgm:bulletEnabled val="1"/>
        </dgm:presLayoutVars>
      </dgm:prSet>
      <dgm:spPr/>
    </dgm:pt>
    <dgm:pt modelId="{C1483F98-4D32-43E1-B04D-85E76C14E297}" type="pres">
      <dgm:prSet presAssocID="{EC761C9B-B7B1-45AB-AA64-B8B93984CBB0}" presName="accent_1" presStyleCnt="0"/>
      <dgm:spPr/>
    </dgm:pt>
    <dgm:pt modelId="{E3DEAE95-5B04-4D7F-AF8D-8571C1D9FFAD}" type="pres">
      <dgm:prSet presAssocID="{EC761C9B-B7B1-45AB-AA64-B8B93984CBB0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F7B756EF-0F29-49FE-BBF7-D6891BB714C1}" type="pres">
      <dgm:prSet presAssocID="{9511A893-CFBE-4C8F-A5D0-5FA16E570330}" presName="text_2" presStyleLbl="node1" presStyleIdx="1" presStyleCnt="3">
        <dgm:presLayoutVars>
          <dgm:bulletEnabled val="1"/>
        </dgm:presLayoutVars>
      </dgm:prSet>
      <dgm:spPr/>
    </dgm:pt>
    <dgm:pt modelId="{37B95C0E-3E20-4C55-8989-9A683BDAF109}" type="pres">
      <dgm:prSet presAssocID="{9511A893-CFBE-4C8F-A5D0-5FA16E570330}" presName="accent_2" presStyleCnt="0"/>
      <dgm:spPr/>
    </dgm:pt>
    <dgm:pt modelId="{CB7DDF9D-4FF9-489D-BC85-E8AE7B261E4C}" type="pres">
      <dgm:prSet presAssocID="{9511A893-CFBE-4C8F-A5D0-5FA16E570330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1F01172F-65CF-4299-BDF9-CA23ABF85DBD}" type="pres">
      <dgm:prSet presAssocID="{2B9A2846-4CF1-4E67-BE12-5A2027F9F921}" presName="text_3" presStyleLbl="node1" presStyleIdx="2" presStyleCnt="3">
        <dgm:presLayoutVars>
          <dgm:bulletEnabled val="1"/>
        </dgm:presLayoutVars>
      </dgm:prSet>
      <dgm:spPr/>
    </dgm:pt>
    <dgm:pt modelId="{6280BE98-58FC-4DC6-BA93-101CAE41A0AF}" type="pres">
      <dgm:prSet presAssocID="{2B9A2846-4CF1-4E67-BE12-5A2027F9F921}" presName="accent_3" presStyleCnt="0"/>
      <dgm:spPr/>
    </dgm:pt>
    <dgm:pt modelId="{010F9A2C-A2C3-4DD3-8BB3-0B51CA492F23}" type="pres">
      <dgm:prSet presAssocID="{2B9A2846-4CF1-4E67-BE12-5A2027F9F921}" presName="accentRepeatNode" presStyleLbl="solidFgAcc1" presStyleIdx="2" presStyleCnt="3"/>
      <dgm:spPr/>
    </dgm:pt>
  </dgm:ptLst>
  <dgm:cxnLst>
    <dgm:cxn modelId="{8322FC08-AC3B-4091-B367-9B7FE49A8904}" type="presOf" srcId="{9511A893-CFBE-4C8F-A5D0-5FA16E570330}" destId="{F7B756EF-0F29-49FE-BBF7-D6891BB714C1}" srcOrd="0" destOrd="0" presId="urn:microsoft.com/office/officeart/2008/layout/VerticalCurvedList"/>
    <dgm:cxn modelId="{EC61C61C-E3D3-4A9B-A449-A0448BD4A3F7}" type="presOf" srcId="{AA18E630-B897-4C0B-B5C1-C4984841FB15}" destId="{3AE25817-0E8C-49A0-8D9D-F42E466720AF}" srcOrd="0" destOrd="0" presId="urn:microsoft.com/office/officeart/2008/layout/VerticalCurvedList"/>
    <dgm:cxn modelId="{7CEE5147-E5FE-44AB-B00F-4B6998AA8D97}" srcId="{AE4BB49E-B5AA-4244-AAAB-6E76E1CBA741}" destId="{2B9A2846-4CF1-4E67-BE12-5A2027F9F921}" srcOrd="2" destOrd="0" parTransId="{0185BCA1-6CB2-48F8-BE4E-316A3590376F}" sibTransId="{92B22069-2DBE-4299-AD8F-BB92C68ECCDA}"/>
    <dgm:cxn modelId="{6451ABA8-1E65-465B-8FC5-DF41EF15564B}" type="presOf" srcId="{AE4BB49E-B5AA-4244-AAAB-6E76E1CBA741}" destId="{95BF86B9-A55C-47B9-B8A7-C6F947E06EEA}" srcOrd="0" destOrd="0" presId="urn:microsoft.com/office/officeart/2008/layout/VerticalCurvedList"/>
    <dgm:cxn modelId="{A3925CC1-F518-4A99-9DA0-172A66035829}" srcId="{AE4BB49E-B5AA-4244-AAAB-6E76E1CBA741}" destId="{EC761C9B-B7B1-45AB-AA64-B8B93984CBB0}" srcOrd="0" destOrd="0" parTransId="{7E1A3F38-207E-4A96-87CC-7CD814B80951}" sibTransId="{AA18E630-B897-4C0B-B5C1-C4984841FB15}"/>
    <dgm:cxn modelId="{3A8C6EC2-8DAD-4F23-9A97-368D1E8D849A}" type="presOf" srcId="{EC761C9B-B7B1-45AB-AA64-B8B93984CBB0}" destId="{82B43FA3-180E-49B8-9189-1E0E384465E1}" srcOrd="0" destOrd="0" presId="urn:microsoft.com/office/officeart/2008/layout/VerticalCurvedList"/>
    <dgm:cxn modelId="{250E1FC9-9270-44FC-AE64-FDBAFF62A37F}" srcId="{AE4BB49E-B5AA-4244-AAAB-6E76E1CBA741}" destId="{9511A893-CFBE-4C8F-A5D0-5FA16E570330}" srcOrd="1" destOrd="0" parTransId="{B5E182BA-94D4-4A3F-B17C-6E1296BF13E2}" sibTransId="{3C57C352-1F62-4956-9C85-626B22A8A106}"/>
    <dgm:cxn modelId="{92CE57FC-CDE8-40BA-A698-9B0A297015D2}" type="presOf" srcId="{2B9A2846-4CF1-4E67-BE12-5A2027F9F921}" destId="{1F01172F-65CF-4299-BDF9-CA23ABF85DBD}" srcOrd="0" destOrd="0" presId="urn:microsoft.com/office/officeart/2008/layout/VerticalCurvedList"/>
    <dgm:cxn modelId="{BF74117A-81C6-4009-A56F-EDE4487330FB}" type="presParOf" srcId="{95BF86B9-A55C-47B9-B8A7-C6F947E06EEA}" destId="{BE15A695-AE57-4EB8-AE96-AB52467C19AC}" srcOrd="0" destOrd="0" presId="urn:microsoft.com/office/officeart/2008/layout/VerticalCurvedList"/>
    <dgm:cxn modelId="{94A46700-CAB7-4BDA-BA87-5A7046604A9F}" type="presParOf" srcId="{BE15A695-AE57-4EB8-AE96-AB52467C19AC}" destId="{79073C53-03E2-4721-8A88-E2239229A3AE}" srcOrd="0" destOrd="0" presId="urn:microsoft.com/office/officeart/2008/layout/VerticalCurvedList"/>
    <dgm:cxn modelId="{E8B5CCD8-C08E-4D77-9D8C-92FC079C3B1C}" type="presParOf" srcId="{79073C53-03E2-4721-8A88-E2239229A3AE}" destId="{FBEE99F9-7D1B-4921-B1EC-5B69201808E5}" srcOrd="0" destOrd="0" presId="urn:microsoft.com/office/officeart/2008/layout/VerticalCurvedList"/>
    <dgm:cxn modelId="{78428F48-40E0-4E55-88FC-CB5CDD50A1A3}" type="presParOf" srcId="{79073C53-03E2-4721-8A88-E2239229A3AE}" destId="{3AE25817-0E8C-49A0-8D9D-F42E466720AF}" srcOrd="1" destOrd="0" presId="urn:microsoft.com/office/officeart/2008/layout/VerticalCurvedList"/>
    <dgm:cxn modelId="{7E9D9C01-93D7-43DE-80F2-C48C73909932}" type="presParOf" srcId="{79073C53-03E2-4721-8A88-E2239229A3AE}" destId="{F0B7CD53-CA7B-4A88-854D-C5325918DAE2}" srcOrd="2" destOrd="0" presId="urn:microsoft.com/office/officeart/2008/layout/VerticalCurvedList"/>
    <dgm:cxn modelId="{CED0D84C-64E9-4EC5-B20D-EB2F0F37E1C7}" type="presParOf" srcId="{79073C53-03E2-4721-8A88-E2239229A3AE}" destId="{031B0019-C328-49B7-941A-6324A66F9225}" srcOrd="3" destOrd="0" presId="urn:microsoft.com/office/officeart/2008/layout/VerticalCurvedList"/>
    <dgm:cxn modelId="{F06BF641-213B-4841-B991-084601FE9C37}" type="presParOf" srcId="{BE15A695-AE57-4EB8-AE96-AB52467C19AC}" destId="{82B43FA3-180E-49B8-9189-1E0E384465E1}" srcOrd="1" destOrd="0" presId="urn:microsoft.com/office/officeart/2008/layout/VerticalCurvedList"/>
    <dgm:cxn modelId="{39B0F876-3B66-47E6-9C4B-B5B93D6AF427}" type="presParOf" srcId="{BE15A695-AE57-4EB8-AE96-AB52467C19AC}" destId="{C1483F98-4D32-43E1-B04D-85E76C14E297}" srcOrd="2" destOrd="0" presId="urn:microsoft.com/office/officeart/2008/layout/VerticalCurvedList"/>
    <dgm:cxn modelId="{EF4DE0F5-AC09-4A1A-9F38-F9DB223585B4}" type="presParOf" srcId="{C1483F98-4D32-43E1-B04D-85E76C14E297}" destId="{E3DEAE95-5B04-4D7F-AF8D-8571C1D9FFAD}" srcOrd="0" destOrd="0" presId="urn:microsoft.com/office/officeart/2008/layout/VerticalCurvedList"/>
    <dgm:cxn modelId="{0060894B-2DC5-401C-BE59-5D79F544251D}" type="presParOf" srcId="{BE15A695-AE57-4EB8-AE96-AB52467C19AC}" destId="{F7B756EF-0F29-49FE-BBF7-D6891BB714C1}" srcOrd="3" destOrd="0" presId="urn:microsoft.com/office/officeart/2008/layout/VerticalCurvedList"/>
    <dgm:cxn modelId="{FBA2EE85-C253-4FEC-A399-F677DBEB3C55}" type="presParOf" srcId="{BE15A695-AE57-4EB8-AE96-AB52467C19AC}" destId="{37B95C0E-3E20-4C55-8989-9A683BDAF109}" srcOrd="4" destOrd="0" presId="urn:microsoft.com/office/officeart/2008/layout/VerticalCurvedList"/>
    <dgm:cxn modelId="{8FAD5009-F098-4CB2-9811-31DC2B42CB48}" type="presParOf" srcId="{37B95C0E-3E20-4C55-8989-9A683BDAF109}" destId="{CB7DDF9D-4FF9-489D-BC85-E8AE7B261E4C}" srcOrd="0" destOrd="0" presId="urn:microsoft.com/office/officeart/2008/layout/VerticalCurvedList"/>
    <dgm:cxn modelId="{76D89533-8630-440F-8BE3-63409347D0FA}" type="presParOf" srcId="{BE15A695-AE57-4EB8-AE96-AB52467C19AC}" destId="{1F01172F-65CF-4299-BDF9-CA23ABF85DBD}" srcOrd="5" destOrd="0" presId="urn:microsoft.com/office/officeart/2008/layout/VerticalCurvedList"/>
    <dgm:cxn modelId="{EC0C2C0E-0BD9-434D-8643-9D6E93919665}" type="presParOf" srcId="{BE15A695-AE57-4EB8-AE96-AB52467C19AC}" destId="{6280BE98-58FC-4DC6-BA93-101CAE41A0AF}" srcOrd="6" destOrd="0" presId="urn:microsoft.com/office/officeart/2008/layout/VerticalCurvedList"/>
    <dgm:cxn modelId="{5E7E38EA-FA80-46B7-ADBE-662A35F6E4D1}" type="presParOf" srcId="{6280BE98-58FC-4DC6-BA93-101CAE41A0AF}" destId="{010F9A2C-A2C3-4DD3-8BB3-0B51CA492F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D08A4-8619-4F9C-853A-BBE842CA9F95}">
      <dsp:nvSpPr>
        <dsp:cNvPr id="0" name=""/>
        <dsp:cNvSpPr/>
      </dsp:nvSpPr>
      <dsp:spPr>
        <a:xfrm rot="16200000">
          <a:off x="-53603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301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Networking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Associations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Consultants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Contractors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Private Groups</a:t>
          </a:r>
        </a:p>
      </dsp:txBody>
      <dsp:txXfrm rot="5400000">
        <a:off x="887" y="675607"/>
        <a:ext cx="2304200" cy="2026822"/>
      </dsp:txXfrm>
    </dsp:sp>
    <dsp:sp modelId="{8C014053-04E0-4D51-B730-76C09C05421F}">
      <dsp:nvSpPr>
        <dsp:cNvPr id="0" name=""/>
        <dsp:cNvSpPr/>
      </dsp:nvSpPr>
      <dsp:spPr>
        <a:xfrm rot="16200000">
          <a:off x="194098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301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 Selling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Daily Routine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bg1"/>
              </a:solidFill>
            </a:rPr>
            <a:t>Curating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bg1"/>
              </a:solidFill>
            </a:rPr>
            <a:t>Endorsing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Commenting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Writing</a:t>
          </a:r>
        </a:p>
      </dsp:txBody>
      <dsp:txXfrm rot="5400000">
        <a:off x="2477901" y="675607"/>
        <a:ext cx="2304200" cy="2026822"/>
      </dsp:txXfrm>
    </dsp:sp>
    <dsp:sp modelId="{1A8CFB98-8C29-4C23-ACC1-5FA986168E2B}">
      <dsp:nvSpPr>
        <dsp:cNvPr id="0" name=""/>
        <dsp:cNvSpPr/>
      </dsp:nvSpPr>
      <dsp:spPr>
        <a:xfrm rot="16200000">
          <a:off x="4417997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301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Outbound Calls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Email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Phone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Personal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Text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Social Media</a:t>
          </a:r>
        </a:p>
      </dsp:txBody>
      <dsp:txXfrm rot="5400000">
        <a:off x="4954916" y="675607"/>
        <a:ext cx="2304200" cy="20268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25817-0E8C-49A0-8D9D-F42E466720AF}">
      <dsp:nvSpPr>
        <dsp:cNvPr id="0" name=""/>
        <dsp:cNvSpPr/>
      </dsp:nvSpPr>
      <dsp:spPr>
        <a:xfrm>
          <a:off x="-5070951" y="-776866"/>
          <a:ext cx="6039001" cy="6039001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43FA3-180E-49B8-9189-1E0E384465E1}">
      <dsp:nvSpPr>
        <dsp:cNvPr id="0" name=""/>
        <dsp:cNvSpPr/>
      </dsp:nvSpPr>
      <dsp:spPr>
        <a:xfrm>
          <a:off x="622611" y="448526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Schedule Appointment</a:t>
          </a:r>
        </a:p>
      </dsp:txBody>
      <dsp:txXfrm>
        <a:off x="622611" y="448526"/>
        <a:ext cx="4720667" cy="897053"/>
      </dsp:txXfrm>
    </dsp:sp>
    <dsp:sp modelId="{E3DEAE95-5B04-4D7F-AF8D-8571C1D9FFAD}">
      <dsp:nvSpPr>
        <dsp:cNvPr id="0" name=""/>
        <dsp:cNvSpPr/>
      </dsp:nvSpPr>
      <dsp:spPr>
        <a:xfrm>
          <a:off x="61953" y="336395"/>
          <a:ext cx="1121317" cy="112131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B756EF-0F29-49FE-BBF7-D6891BB714C1}">
      <dsp:nvSpPr>
        <dsp:cNvPr id="0" name=""/>
        <dsp:cNvSpPr/>
      </dsp:nvSpPr>
      <dsp:spPr>
        <a:xfrm>
          <a:off x="948691" y="1794107"/>
          <a:ext cx="4394588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Gather Information</a:t>
          </a:r>
        </a:p>
      </dsp:txBody>
      <dsp:txXfrm>
        <a:off x="948691" y="1794107"/>
        <a:ext cx="4394588" cy="897053"/>
      </dsp:txXfrm>
    </dsp:sp>
    <dsp:sp modelId="{CB7DDF9D-4FF9-489D-BC85-E8AE7B261E4C}">
      <dsp:nvSpPr>
        <dsp:cNvPr id="0" name=""/>
        <dsp:cNvSpPr/>
      </dsp:nvSpPr>
      <dsp:spPr>
        <a:xfrm>
          <a:off x="388032" y="1681975"/>
          <a:ext cx="1121317" cy="112131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01172F-65CF-4299-BDF9-CA23ABF85DBD}">
      <dsp:nvSpPr>
        <dsp:cNvPr id="0" name=""/>
        <dsp:cNvSpPr/>
      </dsp:nvSpPr>
      <dsp:spPr>
        <a:xfrm>
          <a:off x="622611" y="3139688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Gain Credibility / Expert</a:t>
          </a:r>
        </a:p>
      </dsp:txBody>
      <dsp:txXfrm>
        <a:off x="622611" y="3139688"/>
        <a:ext cx="4720667" cy="897053"/>
      </dsp:txXfrm>
    </dsp:sp>
    <dsp:sp modelId="{010F9A2C-A2C3-4DD3-8BB3-0B51CA492F23}">
      <dsp:nvSpPr>
        <dsp:cNvPr id="0" name=""/>
        <dsp:cNvSpPr/>
      </dsp:nvSpPr>
      <dsp:spPr>
        <a:xfrm>
          <a:off x="61953" y="3027556"/>
          <a:ext cx="1121317" cy="112131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5000" r="-15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25817-0E8C-49A0-8D9D-F42E466720AF}">
      <dsp:nvSpPr>
        <dsp:cNvPr id="0" name=""/>
        <dsp:cNvSpPr/>
      </dsp:nvSpPr>
      <dsp:spPr>
        <a:xfrm>
          <a:off x="-4650021" y="-776866"/>
          <a:ext cx="6039001" cy="6039001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6014B-EA3E-4ABD-9249-68554E4F5EE8}">
      <dsp:nvSpPr>
        <dsp:cNvPr id="0" name=""/>
        <dsp:cNvSpPr/>
      </dsp:nvSpPr>
      <dsp:spPr>
        <a:xfrm>
          <a:off x="1355569" y="1158179"/>
          <a:ext cx="10150836" cy="2168910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0091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Gain Credibility / Expert</a:t>
          </a:r>
        </a:p>
      </dsp:txBody>
      <dsp:txXfrm>
        <a:off x="1355569" y="1158179"/>
        <a:ext cx="10150836" cy="2168910"/>
      </dsp:txXfrm>
    </dsp:sp>
    <dsp:sp modelId="{010F9A2C-A2C3-4DD3-8BB3-0B51CA492F23}">
      <dsp:nvSpPr>
        <dsp:cNvPr id="0" name=""/>
        <dsp:cNvSpPr/>
      </dsp:nvSpPr>
      <dsp:spPr>
        <a:xfrm>
          <a:off x="0" y="887065"/>
          <a:ext cx="2711138" cy="271113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5000" r="-15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D08A4-8619-4F9C-853A-BBE842CA9F95}">
      <dsp:nvSpPr>
        <dsp:cNvPr id="0" name=""/>
        <dsp:cNvSpPr/>
      </dsp:nvSpPr>
      <dsp:spPr>
        <a:xfrm rot="16200000">
          <a:off x="-53603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301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Networking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Associations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Consultants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Contractors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Private Groups</a:t>
          </a:r>
        </a:p>
      </dsp:txBody>
      <dsp:txXfrm rot="5400000">
        <a:off x="887" y="675607"/>
        <a:ext cx="2304200" cy="2026822"/>
      </dsp:txXfrm>
    </dsp:sp>
    <dsp:sp modelId="{8C014053-04E0-4D51-B730-76C09C05421F}">
      <dsp:nvSpPr>
        <dsp:cNvPr id="0" name=""/>
        <dsp:cNvSpPr/>
      </dsp:nvSpPr>
      <dsp:spPr>
        <a:xfrm rot="16200000">
          <a:off x="194098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301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Social Selling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Daily Routine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Curating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Endorsing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Commenting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Writing</a:t>
          </a:r>
        </a:p>
      </dsp:txBody>
      <dsp:txXfrm rot="5400000">
        <a:off x="2477901" y="675607"/>
        <a:ext cx="2304200" cy="2026822"/>
      </dsp:txXfrm>
    </dsp:sp>
    <dsp:sp modelId="{1A8CFB98-8C29-4C23-ACC1-5FA986168E2B}">
      <dsp:nvSpPr>
        <dsp:cNvPr id="0" name=""/>
        <dsp:cNvSpPr/>
      </dsp:nvSpPr>
      <dsp:spPr>
        <a:xfrm rot="16200000">
          <a:off x="4417997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301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Outbound Calls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Email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Phone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Personal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Text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Social Media</a:t>
          </a:r>
        </a:p>
      </dsp:txBody>
      <dsp:txXfrm rot="5400000">
        <a:off x="4954916" y="675607"/>
        <a:ext cx="2304200" cy="20268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25817-0E8C-49A0-8D9D-F42E466720AF}">
      <dsp:nvSpPr>
        <dsp:cNvPr id="0" name=""/>
        <dsp:cNvSpPr/>
      </dsp:nvSpPr>
      <dsp:spPr>
        <a:xfrm>
          <a:off x="-5070951" y="-776866"/>
          <a:ext cx="6039001" cy="6039001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43FA3-180E-49B8-9189-1E0E384465E1}">
      <dsp:nvSpPr>
        <dsp:cNvPr id="0" name=""/>
        <dsp:cNvSpPr/>
      </dsp:nvSpPr>
      <dsp:spPr>
        <a:xfrm>
          <a:off x="622611" y="448526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70E2B"/>
              </a:solidFill>
            </a:rPr>
            <a:t>Schedule Appointment</a:t>
          </a:r>
        </a:p>
      </dsp:txBody>
      <dsp:txXfrm>
        <a:off x="622611" y="448526"/>
        <a:ext cx="4720667" cy="897053"/>
      </dsp:txXfrm>
    </dsp:sp>
    <dsp:sp modelId="{E3DEAE95-5B04-4D7F-AF8D-8571C1D9FFAD}">
      <dsp:nvSpPr>
        <dsp:cNvPr id="0" name=""/>
        <dsp:cNvSpPr/>
      </dsp:nvSpPr>
      <dsp:spPr>
        <a:xfrm>
          <a:off x="61953" y="336395"/>
          <a:ext cx="1121317" cy="112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B756EF-0F29-49FE-BBF7-D6891BB714C1}">
      <dsp:nvSpPr>
        <dsp:cNvPr id="0" name=""/>
        <dsp:cNvSpPr/>
      </dsp:nvSpPr>
      <dsp:spPr>
        <a:xfrm>
          <a:off x="948691" y="1794107"/>
          <a:ext cx="4394588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70E2B"/>
              </a:solidFill>
            </a:rPr>
            <a:t>Gather Information</a:t>
          </a:r>
        </a:p>
      </dsp:txBody>
      <dsp:txXfrm>
        <a:off x="948691" y="1794107"/>
        <a:ext cx="4394588" cy="897053"/>
      </dsp:txXfrm>
    </dsp:sp>
    <dsp:sp modelId="{CB7DDF9D-4FF9-489D-BC85-E8AE7B261E4C}">
      <dsp:nvSpPr>
        <dsp:cNvPr id="0" name=""/>
        <dsp:cNvSpPr/>
      </dsp:nvSpPr>
      <dsp:spPr>
        <a:xfrm>
          <a:off x="388032" y="1681975"/>
          <a:ext cx="1121317" cy="112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01172F-65CF-4299-BDF9-CA23ABF85DBD}">
      <dsp:nvSpPr>
        <dsp:cNvPr id="0" name=""/>
        <dsp:cNvSpPr/>
      </dsp:nvSpPr>
      <dsp:spPr>
        <a:xfrm>
          <a:off x="622611" y="3139688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70E2B"/>
              </a:solidFill>
            </a:rPr>
            <a:t>Gain Credibility / Expert</a:t>
          </a:r>
        </a:p>
      </dsp:txBody>
      <dsp:txXfrm>
        <a:off x="622611" y="3139688"/>
        <a:ext cx="4720667" cy="897053"/>
      </dsp:txXfrm>
    </dsp:sp>
    <dsp:sp modelId="{010F9A2C-A2C3-4DD3-8BB3-0B51CA492F23}">
      <dsp:nvSpPr>
        <dsp:cNvPr id="0" name=""/>
        <dsp:cNvSpPr/>
      </dsp:nvSpPr>
      <dsp:spPr>
        <a:xfrm>
          <a:off x="61953" y="3027556"/>
          <a:ext cx="1121317" cy="112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25817-0E8C-49A0-8D9D-F42E466720AF}">
      <dsp:nvSpPr>
        <dsp:cNvPr id="0" name=""/>
        <dsp:cNvSpPr/>
      </dsp:nvSpPr>
      <dsp:spPr>
        <a:xfrm>
          <a:off x="-5070951" y="-776866"/>
          <a:ext cx="6039001" cy="6039001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43FA3-180E-49B8-9189-1E0E384465E1}">
      <dsp:nvSpPr>
        <dsp:cNvPr id="0" name=""/>
        <dsp:cNvSpPr/>
      </dsp:nvSpPr>
      <dsp:spPr>
        <a:xfrm>
          <a:off x="622611" y="448526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Schedule Appointment</a:t>
          </a:r>
        </a:p>
      </dsp:txBody>
      <dsp:txXfrm>
        <a:off x="622611" y="448526"/>
        <a:ext cx="4720667" cy="897053"/>
      </dsp:txXfrm>
    </dsp:sp>
    <dsp:sp modelId="{E3DEAE95-5B04-4D7F-AF8D-8571C1D9FFAD}">
      <dsp:nvSpPr>
        <dsp:cNvPr id="0" name=""/>
        <dsp:cNvSpPr/>
      </dsp:nvSpPr>
      <dsp:spPr>
        <a:xfrm>
          <a:off x="61953" y="336395"/>
          <a:ext cx="1121317" cy="112131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B756EF-0F29-49FE-BBF7-D6891BB714C1}">
      <dsp:nvSpPr>
        <dsp:cNvPr id="0" name=""/>
        <dsp:cNvSpPr/>
      </dsp:nvSpPr>
      <dsp:spPr>
        <a:xfrm>
          <a:off x="948691" y="1794107"/>
          <a:ext cx="4394588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70E2B"/>
              </a:solidFill>
            </a:rPr>
            <a:t>Gather Information</a:t>
          </a:r>
        </a:p>
      </dsp:txBody>
      <dsp:txXfrm>
        <a:off x="948691" y="1794107"/>
        <a:ext cx="4394588" cy="897053"/>
      </dsp:txXfrm>
    </dsp:sp>
    <dsp:sp modelId="{CB7DDF9D-4FF9-489D-BC85-E8AE7B261E4C}">
      <dsp:nvSpPr>
        <dsp:cNvPr id="0" name=""/>
        <dsp:cNvSpPr/>
      </dsp:nvSpPr>
      <dsp:spPr>
        <a:xfrm>
          <a:off x="388032" y="1681975"/>
          <a:ext cx="1121317" cy="112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01172F-65CF-4299-BDF9-CA23ABF85DBD}">
      <dsp:nvSpPr>
        <dsp:cNvPr id="0" name=""/>
        <dsp:cNvSpPr/>
      </dsp:nvSpPr>
      <dsp:spPr>
        <a:xfrm>
          <a:off x="622611" y="3139688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70E2B"/>
              </a:solidFill>
            </a:rPr>
            <a:t>Gain Credibility / Expert</a:t>
          </a:r>
        </a:p>
      </dsp:txBody>
      <dsp:txXfrm>
        <a:off x="622611" y="3139688"/>
        <a:ext cx="4720667" cy="897053"/>
      </dsp:txXfrm>
    </dsp:sp>
    <dsp:sp modelId="{010F9A2C-A2C3-4DD3-8BB3-0B51CA492F23}">
      <dsp:nvSpPr>
        <dsp:cNvPr id="0" name=""/>
        <dsp:cNvSpPr/>
      </dsp:nvSpPr>
      <dsp:spPr>
        <a:xfrm>
          <a:off x="61953" y="3027556"/>
          <a:ext cx="1121317" cy="112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25817-0E8C-49A0-8D9D-F42E466720AF}">
      <dsp:nvSpPr>
        <dsp:cNvPr id="0" name=""/>
        <dsp:cNvSpPr/>
      </dsp:nvSpPr>
      <dsp:spPr>
        <a:xfrm>
          <a:off x="-5070951" y="-776866"/>
          <a:ext cx="6039001" cy="6039001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43FA3-180E-49B8-9189-1E0E384465E1}">
      <dsp:nvSpPr>
        <dsp:cNvPr id="0" name=""/>
        <dsp:cNvSpPr/>
      </dsp:nvSpPr>
      <dsp:spPr>
        <a:xfrm>
          <a:off x="622611" y="448526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Schedule Appointment</a:t>
          </a:r>
        </a:p>
      </dsp:txBody>
      <dsp:txXfrm>
        <a:off x="622611" y="448526"/>
        <a:ext cx="4720667" cy="897053"/>
      </dsp:txXfrm>
    </dsp:sp>
    <dsp:sp modelId="{E3DEAE95-5B04-4D7F-AF8D-8571C1D9FFAD}">
      <dsp:nvSpPr>
        <dsp:cNvPr id="0" name=""/>
        <dsp:cNvSpPr/>
      </dsp:nvSpPr>
      <dsp:spPr>
        <a:xfrm>
          <a:off x="61953" y="336395"/>
          <a:ext cx="1121317" cy="112131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B756EF-0F29-49FE-BBF7-D6891BB714C1}">
      <dsp:nvSpPr>
        <dsp:cNvPr id="0" name=""/>
        <dsp:cNvSpPr/>
      </dsp:nvSpPr>
      <dsp:spPr>
        <a:xfrm>
          <a:off x="948691" y="1794107"/>
          <a:ext cx="4394588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Gather Information</a:t>
          </a:r>
        </a:p>
      </dsp:txBody>
      <dsp:txXfrm>
        <a:off x="948691" y="1794107"/>
        <a:ext cx="4394588" cy="897053"/>
      </dsp:txXfrm>
    </dsp:sp>
    <dsp:sp modelId="{CB7DDF9D-4FF9-489D-BC85-E8AE7B261E4C}">
      <dsp:nvSpPr>
        <dsp:cNvPr id="0" name=""/>
        <dsp:cNvSpPr/>
      </dsp:nvSpPr>
      <dsp:spPr>
        <a:xfrm>
          <a:off x="388032" y="1681975"/>
          <a:ext cx="1121317" cy="112131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01172F-65CF-4299-BDF9-CA23ABF85DBD}">
      <dsp:nvSpPr>
        <dsp:cNvPr id="0" name=""/>
        <dsp:cNvSpPr/>
      </dsp:nvSpPr>
      <dsp:spPr>
        <a:xfrm>
          <a:off x="622611" y="3139688"/>
          <a:ext cx="4720667" cy="897053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0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70E2B"/>
              </a:solidFill>
            </a:rPr>
            <a:t>Gain Credibility / Expert</a:t>
          </a:r>
        </a:p>
      </dsp:txBody>
      <dsp:txXfrm>
        <a:off x="622611" y="3139688"/>
        <a:ext cx="4720667" cy="897053"/>
      </dsp:txXfrm>
    </dsp:sp>
    <dsp:sp modelId="{010F9A2C-A2C3-4DD3-8BB3-0B51CA492F23}">
      <dsp:nvSpPr>
        <dsp:cNvPr id="0" name=""/>
        <dsp:cNvSpPr/>
      </dsp:nvSpPr>
      <dsp:spPr>
        <a:xfrm>
          <a:off x="61953" y="3027556"/>
          <a:ext cx="1121317" cy="112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ECF651C-FA55-47B8-9FE5-5CA1318929ED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D116F3E-52A7-4EA3-A9F3-FFB6DC1B6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9T14:24:15.9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3405 802,'-68'61,"2"3,4 3,-21 33,-57 83,-32 59,-22 46,-184 312,25 20,82-92,-72 236,-299 981,461-1158,-22 210,112-343,20 3,16 54,27-64,24 235,22-317,16-1,21 32,-4-127,11-3,12-2,11-4,22 23,61 102,71 96,231 350,-97-230,26-23,-242-374,69 59,-88-118,157 127,-60-84,19-4,258 154,-16-37,-299-194,119 45,-231-118,0-2,43 6,-84-27,1-1,0-3,0-2,1-2,-1-1,1-3,35-5,-46 0,0-1,0-1,-1-2,0-1,-1-2,0-1,-1-2,-1-1,0-1,3-5,8-8,-2-2,-1-2,-1-2,16-22,1-7,-4-2,39-68,-14 2,28-74,66-191,57-223,-13-12,-172 508,443-1387,-66-19,-239 709,-24-93,-82 323,-5-578,-78 481,-34-46,-107-680,62 768,-22 2,-36 10,65 354,-35-56,38 141,-9 3,-9 5,-64-91,67 136,-6 5,-6 3,-6 6,-79-69,46 67,-5 6,-6 7,-5 7,-14 0,-30-6,-6 9,-4 9,-44-6,70 38,-3 8,-3 8,-1 9,-47 1,1 15,-47 9,-194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7T21:39:03.467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8829 231,'-5'-7,"2"2,-1 0,0 0,1 0,-2 1,1 0,0-1,-1 2,0-1,0 0,0 1,-2-1,-20-8,-1 2,0 0,-1 2,-11-2,-35-3,-16 1,-66-1,-46 7,-54 11,-63 17,-66 23,-68 34,-67 43,-59 56,-47 66,-30 70,303-117,9 15,9 15,-298 265,340-232,11 12,12 13,13 11,-20 56,77-72,-50 111,108-141,-74 186,126-223,9 3,-1 44,34-80,8 1,-11 140,36-167,7 0,7 1,7 0,6 0,7-2,7 0,7-1,6-2,6-1,7-3,46 88,-23-82,6-4,7-3,12 5,16 8,7-5,72 64,-28-50,172 132,-113-123,105 54,-5-28,35 0,407 168,67-39,57-38,57-44,54-48,-162-80,4-35,3-38,840-62,-691-65,-59-56,-74-53,-492 84,30-29,-130 29,128-74,-213 82,-5-7,16-21,-74 38,-3-5,98-100,-139 114,-3-4,-5-3,-2-3,-5-3,-4-3,-4-2,-4-3,39-103,-49 86,-5-2,-5-2,10-81,-18 44,-8-1,-3-139,-18 86,-8 0,-14-29,-17-44,-45-132,-125-311,58 295,-19 7,-18 8,-18 9,-92-112,111 228,-12 8,-164-170,148 213,-10 10,-248-190,195 203,-206-116,134 121,-176-68,82 73,-90-10,-540-138,-78 68,320 128,-7 38,-4 36,-237 31,-27 60,156 38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3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3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5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2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5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4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58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33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3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89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6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69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70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2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6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14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3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23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12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65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48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3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7" r:id="rId6"/>
    <p:sldLayoutId id="2147483654" r:id="rId7"/>
    <p:sldLayoutId id="2147483655" r:id="rId8"/>
    <p:sldLayoutId id="2147483656" r:id="rId9"/>
    <p:sldLayoutId id="2147483679" r:id="rId10"/>
    <p:sldLayoutId id="2147483657" r:id="rId11"/>
    <p:sldLayoutId id="2147483678" r:id="rId12"/>
    <p:sldLayoutId id="2147483658" r:id="rId13"/>
    <p:sldLayoutId id="21474836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9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Prospect%20Quantity%20Worksheet.xlsx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orfirmacademy.com/members-dashboard-2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Prospect%20Tracker.xls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Creating Your Outbound Call Plan</a:t>
            </a:r>
          </a:p>
          <a:p>
            <a:r>
              <a:rPr lang="en-US" sz="2000" dirty="0"/>
              <a:t>Session 030</a:t>
            </a:r>
          </a:p>
          <a:p>
            <a:r>
              <a:rPr lang="en-US" sz="2000" dirty="0"/>
              <a:t>January 10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6CDC3-2CB0-4FF5-BD07-CCD174F76AE0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we’ll </a:t>
            </a:r>
            <a:r>
              <a:rPr lang="en-US" sz="3200" b="1" dirty="0">
                <a:solidFill>
                  <a:sysClr val="windowText" lastClr="000000"/>
                </a:solidFill>
                <a:latin typeface="Calibri Light" panose="020F0302020204030204"/>
              </a:rPr>
              <a:t>starting soon.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hat is standing in the grass&#10;&#10;Description generated with very high confidence">
            <a:extLst>
              <a:ext uri="{FF2B5EF4-FFF2-40B4-BE49-F238E27FC236}">
                <a16:creationId xmlns:a16="http://schemas.microsoft.com/office/drawing/2014/main" id="{6EC6B009-6838-4229-8FD3-BF6953F85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-307297"/>
            <a:ext cx="12226413" cy="811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0AFE6-BD23-420C-969C-E6D24411E60A}"/>
              </a:ext>
            </a:extLst>
          </p:cNvPr>
          <p:cNvSpPr txBox="1"/>
          <p:nvPr/>
        </p:nvSpPr>
        <p:spPr>
          <a:xfrm>
            <a:off x="-44245" y="34413"/>
            <a:ext cx="12344400" cy="748234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21" y="306133"/>
            <a:ext cx="11041626" cy="1325563"/>
          </a:xfrm>
        </p:spPr>
        <p:txBody>
          <a:bodyPr/>
          <a:lstStyle/>
          <a:p>
            <a:pPr algn="ctr"/>
            <a:r>
              <a:rPr lang="en-US" dirty="0"/>
              <a:t>The Primary Goal of Prospecting Has Changed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3EED70-1587-4AF0-ACA5-7F4AAE7119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54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Primary Goal of Prospecting Has Changed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41D3FF-0180-48FF-AC3C-7F9601850E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5148" y="1914689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03E7F6-A3B7-4C4A-8BEE-D165D0D0E48E}"/>
              </a:ext>
            </a:extLst>
          </p:cNvPr>
          <p:cNvGraphicFramePr/>
          <p:nvPr/>
        </p:nvGraphicFramePr>
        <p:xfrm>
          <a:off x="390222" y="2143709"/>
          <a:ext cx="5405120" cy="448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1882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Primary Goal of Prospecting Has Changed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41D3FF-0180-48FF-AC3C-7F9601850E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5148" y="1914689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03E7F6-A3B7-4C4A-8BEE-D165D0D0E48E}"/>
              </a:ext>
            </a:extLst>
          </p:cNvPr>
          <p:cNvGraphicFramePr/>
          <p:nvPr/>
        </p:nvGraphicFramePr>
        <p:xfrm>
          <a:off x="390222" y="2143709"/>
          <a:ext cx="5405120" cy="448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89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Primary Goal of Prospecting Has Changed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41D3FF-0180-48FF-AC3C-7F9601850E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5148" y="1914689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03E7F6-A3B7-4C4A-8BEE-D165D0D0E48E}"/>
              </a:ext>
            </a:extLst>
          </p:cNvPr>
          <p:cNvGraphicFramePr/>
          <p:nvPr/>
        </p:nvGraphicFramePr>
        <p:xfrm>
          <a:off x="390222" y="2143709"/>
          <a:ext cx="5405120" cy="448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09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Primary Goal of Prospecting Has Changed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41D3FF-0180-48FF-AC3C-7F9601850E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5148" y="1914689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03E7F6-A3B7-4C4A-8BEE-D165D0D0E48E}"/>
              </a:ext>
            </a:extLst>
          </p:cNvPr>
          <p:cNvGraphicFramePr/>
          <p:nvPr/>
        </p:nvGraphicFramePr>
        <p:xfrm>
          <a:off x="390222" y="2143709"/>
          <a:ext cx="5405120" cy="448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144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Primary Goal of Prospecting Has Changed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03E7F6-A3B7-4C4A-8BEE-D165D0D0E48E}"/>
              </a:ext>
            </a:extLst>
          </p:cNvPr>
          <p:cNvGraphicFramePr/>
          <p:nvPr/>
        </p:nvGraphicFramePr>
        <p:xfrm>
          <a:off x="390221" y="2143709"/>
          <a:ext cx="11506406" cy="448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706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Here’s why …</a:t>
            </a:r>
          </a:p>
        </p:txBody>
      </p:sp>
    </p:spTree>
    <p:extLst>
      <p:ext uri="{BB962C8B-B14F-4D97-AF65-F5344CB8AC3E}">
        <p14:creationId xmlns:p14="http://schemas.microsoft.com/office/powerpoint/2010/main" val="2137738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erson, cellphone, phone, sky&#10;&#10;Description automatically generated">
            <a:extLst>
              <a:ext uri="{FF2B5EF4-FFF2-40B4-BE49-F238E27FC236}">
                <a16:creationId xmlns:a16="http://schemas.microsoft.com/office/drawing/2014/main" id="{69665918-40E2-4E7F-8D2F-2378A920AD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 b="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6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F67BC6EA-C4C3-43D6-B64D-229E7ADB9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3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in front of a computer&#10;&#10;Description generated with high confidence">
            <a:extLst>
              <a:ext uri="{FF2B5EF4-FFF2-40B4-BE49-F238E27FC236}">
                <a16:creationId xmlns:a16="http://schemas.microsoft.com/office/drawing/2014/main" id="{43E5E1EC-B829-48E7-BA0F-ECB53C1A2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" y="-52012"/>
            <a:ext cx="12192000" cy="813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DFCAD-EEC1-4D89-8526-B8210699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12" y="355600"/>
            <a:ext cx="10882706" cy="1325563"/>
          </a:xfrm>
        </p:spPr>
        <p:txBody>
          <a:bodyPr/>
          <a:lstStyle/>
          <a:p>
            <a:r>
              <a:rPr lang="en-US" dirty="0"/>
              <a:t>2. Focus On Their Problems, Not Your Solutions.</a:t>
            </a:r>
          </a:p>
        </p:txBody>
      </p:sp>
    </p:spTree>
    <p:extLst>
      <p:ext uri="{BB962C8B-B14F-4D97-AF65-F5344CB8AC3E}">
        <p14:creationId xmlns:p14="http://schemas.microsoft.com/office/powerpoint/2010/main" val="3460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Creating Your Outbound Call Plan</a:t>
            </a:r>
          </a:p>
          <a:p>
            <a:r>
              <a:rPr lang="en-US" sz="2000" dirty="0"/>
              <a:t>Session 030</a:t>
            </a:r>
          </a:p>
          <a:p>
            <a:r>
              <a:rPr lang="en-US" sz="2000" dirty="0"/>
              <a:t>January 10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96294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8ADF-5975-454B-8C61-C9958F4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We gravitate to our problems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DB64F3E7-9E4D-4D0B-927D-648C96199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783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1E657-8AF3-4EE3-89A3-B50B0819F33E}"/>
              </a:ext>
            </a:extLst>
          </p:cNvPr>
          <p:cNvSpPr txBox="1"/>
          <p:nvPr/>
        </p:nvSpPr>
        <p:spPr>
          <a:xfrm>
            <a:off x="5750038" y="5477766"/>
            <a:ext cx="5641840" cy="769441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Anecdotal Example</a:t>
            </a:r>
          </a:p>
        </p:txBody>
      </p:sp>
    </p:spTree>
    <p:extLst>
      <p:ext uri="{BB962C8B-B14F-4D97-AF65-F5344CB8AC3E}">
        <p14:creationId xmlns:p14="http://schemas.microsoft.com/office/powerpoint/2010/main" val="2300911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4EF29-CB0F-4983-BA23-0CEF0AE1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83" y="4720733"/>
            <a:ext cx="11691634" cy="11936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kern="1200" dirty="0">
                <a:latin typeface="+mj-lt"/>
                <a:ea typeface="+mj-ea"/>
                <a:cs typeface="+mj-cs"/>
              </a:rPr>
              <a:t>What’ll be on your mind as you drift to sleep?</a:t>
            </a:r>
          </a:p>
        </p:txBody>
      </p:sp>
      <p:pic>
        <p:nvPicPr>
          <p:cNvPr id="6" name="Content Placeholder 5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08973664-947E-47F1-BFAA-1A408386AF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9065"/>
          <a:stretch/>
        </p:blipFill>
        <p:spPr>
          <a:xfrm>
            <a:off x="250182" y="220253"/>
            <a:ext cx="5738492" cy="40812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EB35C9-61FF-4174-8D84-55BA6CBDEB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325" y="220252"/>
            <a:ext cx="5738491" cy="40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building&#10;&#10;Description automatically generated">
            <a:extLst>
              <a:ext uri="{FF2B5EF4-FFF2-40B4-BE49-F238E27FC236}">
                <a16:creationId xmlns:a16="http://schemas.microsoft.com/office/drawing/2014/main" id="{067B0C2D-BDBB-4096-8474-6A7A9BD71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5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4C7F5-E010-4678-980C-49C8B137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07" y="111633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3. Own a Finite List of Named Prospective Accounts.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23D905FC-2179-4AC4-BE21-59C2DBD4B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8624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Outbound Call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C2DF4-E28C-4F3E-936E-A3CC5940A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CD8AF-812F-44D4-9B86-E98C8C65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The Plan</a:t>
            </a:r>
          </a:p>
        </p:txBody>
      </p:sp>
      <p:pic>
        <p:nvPicPr>
          <p:cNvPr id="6" name="Picture Placeholder 5" descr="A close up of a blackboard&#10;&#10;Description automatically generated">
            <a:extLst>
              <a:ext uri="{FF2B5EF4-FFF2-40B4-BE49-F238E27FC236}">
                <a16:creationId xmlns:a16="http://schemas.microsoft.com/office/drawing/2014/main" id="{27D214B5-82AD-4006-AB3B-FFE1FDE8CA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1" b="2725"/>
          <a:stretch/>
        </p:blipFill>
        <p:spPr>
          <a:xfrm>
            <a:off x="20" y="10"/>
            <a:ext cx="7743929" cy="6857990"/>
          </a:xfrm>
          <a:custGeom>
            <a:avLst/>
            <a:gdLst>
              <a:gd name="connsiteX0" fmla="*/ 956085 w 7743949"/>
              <a:gd name="connsiteY0" fmla="*/ 2071857 h 6858000"/>
              <a:gd name="connsiteX1" fmla="*/ 4999548 w 7743949"/>
              <a:gd name="connsiteY1" fmla="*/ 2071857 h 6858000"/>
              <a:gd name="connsiteX2" fmla="*/ 5619604 w 7743949"/>
              <a:gd name="connsiteY2" fmla="*/ 2437296 h 6858000"/>
              <a:gd name="connsiteX3" fmla="*/ 7645701 w 7743949"/>
              <a:gd name="connsiteY3" fmla="*/ 5926372 h 6858000"/>
              <a:gd name="connsiteX4" fmla="*/ 7645701 w 7743949"/>
              <a:gd name="connsiteY4" fmla="*/ 6639850 h 6858000"/>
              <a:gd name="connsiteX5" fmla="*/ 7538856 w 7743949"/>
              <a:gd name="connsiteY5" fmla="*/ 6823844 h 6858000"/>
              <a:gd name="connsiteX6" fmla="*/ 7519022 w 7743949"/>
              <a:gd name="connsiteY6" fmla="*/ 6858000 h 6858000"/>
              <a:gd name="connsiteX7" fmla="*/ 0 w 7743949"/>
              <a:gd name="connsiteY7" fmla="*/ 6858000 h 6858000"/>
              <a:gd name="connsiteX8" fmla="*/ 0 w 7743949"/>
              <a:gd name="connsiteY8" fmla="*/ 3003362 h 6858000"/>
              <a:gd name="connsiteX9" fmla="*/ 144017 w 7743949"/>
              <a:gd name="connsiteY9" fmla="*/ 2754282 h 6858000"/>
              <a:gd name="connsiteX10" fmla="*/ 327296 w 7743949"/>
              <a:gd name="connsiteY10" fmla="*/ 2437296 h 6858000"/>
              <a:gd name="connsiteX11" fmla="*/ 956085 w 7743949"/>
              <a:gd name="connsiteY11" fmla="*/ 2071857 h 6858000"/>
              <a:gd name="connsiteX12" fmla="*/ 6281397 w 7743949"/>
              <a:gd name="connsiteY12" fmla="*/ 1163923 h 6858000"/>
              <a:gd name="connsiteX13" fmla="*/ 7148441 w 7743949"/>
              <a:gd name="connsiteY13" fmla="*/ 1163923 h 6858000"/>
              <a:gd name="connsiteX14" fmla="*/ 7281401 w 7743949"/>
              <a:gd name="connsiteY14" fmla="*/ 1242285 h 6858000"/>
              <a:gd name="connsiteX15" fmla="*/ 7715859 w 7743949"/>
              <a:gd name="connsiteY15" fmla="*/ 1990451 h 6858000"/>
              <a:gd name="connsiteX16" fmla="*/ 7715859 w 7743949"/>
              <a:gd name="connsiteY16" fmla="*/ 2143443 h 6858000"/>
              <a:gd name="connsiteX17" fmla="*/ 7281401 w 7743949"/>
              <a:gd name="connsiteY17" fmla="*/ 2891610 h 6858000"/>
              <a:gd name="connsiteX18" fmla="*/ 7148441 w 7743949"/>
              <a:gd name="connsiteY18" fmla="*/ 2969971 h 6858000"/>
              <a:gd name="connsiteX19" fmla="*/ 6281397 w 7743949"/>
              <a:gd name="connsiteY19" fmla="*/ 2969971 h 6858000"/>
              <a:gd name="connsiteX20" fmla="*/ 6146565 w 7743949"/>
              <a:gd name="connsiteY20" fmla="*/ 2891610 h 6858000"/>
              <a:gd name="connsiteX21" fmla="*/ 5713979 w 7743949"/>
              <a:gd name="connsiteY21" fmla="*/ 2143443 h 6858000"/>
              <a:gd name="connsiteX22" fmla="*/ 5713979 w 7743949"/>
              <a:gd name="connsiteY22" fmla="*/ 1990451 h 6858000"/>
              <a:gd name="connsiteX23" fmla="*/ 6146565 w 7743949"/>
              <a:gd name="connsiteY23" fmla="*/ 1242285 h 6858000"/>
              <a:gd name="connsiteX24" fmla="*/ 6281397 w 7743949"/>
              <a:gd name="connsiteY24" fmla="*/ 1163923 h 6858000"/>
              <a:gd name="connsiteX25" fmla="*/ 0 w 7743949"/>
              <a:gd name="connsiteY25" fmla="*/ 0 h 6858000"/>
              <a:gd name="connsiteX26" fmla="*/ 6600525 w 7743949"/>
              <a:gd name="connsiteY26" fmla="*/ 0 h 6858000"/>
              <a:gd name="connsiteX27" fmla="*/ 6486618 w 7743949"/>
              <a:gd name="connsiteY27" fmla="*/ 196155 h 6858000"/>
              <a:gd name="connsiteX28" fmla="*/ 5677553 w 7743949"/>
              <a:gd name="connsiteY28" fmla="*/ 1589421 h 6858000"/>
              <a:gd name="connsiteX29" fmla="*/ 5057496 w 7743949"/>
              <a:gd name="connsiteY29" fmla="*/ 1954861 h 6858000"/>
              <a:gd name="connsiteX30" fmla="*/ 1014033 w 7743949"/>
              <a:gd name="connsiteY30" fmla="*/ 1954861 h 6858000"/>
              <a:gd name="connsiteX31" fmla="*/ 385244 w 7743949"/>
              <a:gd name="connsiteY31" fmla="*/ 1589421 h 6858000"/>
              <a:gd name="connsiteX32" fmla="*/ 69234 w 7743949"/>
              <a:gd name="connsiteY32" fmla="*/ 1042874 h 6858000"/>
              <a:gd name="connsiteX33" fmla="*/ 0 w 7743949"/>
              <a:gd name="connsiteY33" fmla="*/ 9231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07BB5-BBDF-4D8E-9894-17D3789A8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6085" y="3236181"/>
            <a:ext cx="3689091" cy="21955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457200">
              <a:buFont typeface="+mj-lt"/>
              <a:buAutoNum type="arabicPeriod"/>
            </a:pPr>
            <a:r>
              <a:rPr lang="en-US" sz="2400" dirty="0"/>
              <a:t>How many?</a:t>
            </a:r>
          </a:p>
          <a:p>
            <a:pPr marL="228600" indent="-457200">
              <a:buFont typeface="+mj-lt"/>
              <a:buAutoNum type="arabicPeriod"/>
            </a:pPr>
            <a:r>
              <a:rPr lang="en-US" sz="2400" dirty="0"/>
              <a:t>Who?</a:t>
            </a:r>
          </a:p>
          <a:p>
            <a:pPr marL="228600" indent="-457200">
              <a:buFont typeface="+mj-lt"/>
              <a:buAutoNum type="arabicPeriod"/>
            </a:pPr>
            <a:r>
              <a:rPr lang="en-US" sz="2400" dirty="0"/>
              <a:t>What’s the Process?</a:t>
            </a:r>
          </a:p>
        </p:txBody>
      </p:sp>
    </p:spTree>
    <p:extLst>
      <p:ext uri="{BB962C8B-B14F-4D97-AF65-F5344CB8AC3E}">
        <p14:creationId xmlns:p14="http://schemas.microsoft.com/office/powerpoint/2010/main" val="50984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in front of a graffiti covered wall&#10;&#10;Description automatically generated">
            <a:extLst>
              <a:ext uri="{FF2B5EF4-FFF2-40B4-BE49-F238E27FC236}">
                <a16:creationId xmlns:a16="http://schemas.microsoft.com/office/drawing/2014/main" id="{4FB96561-7F78-4060-8259-07195E9CF7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355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96748-D864-42B6-B4DB-86ECC13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5ADCCC-64E9-4E82-BDD2-D5623E3B8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The question that no one asks </a:t>
            </a:r>
            <a:r>
              <a:rPr lang="en-US" sz="2800" dirty="0">
                <a:solidFill>
                  <a:srgbClr val="E3CEA3"/>
                </a:solidFill>
              </a:rPr>
              <a:t>– and I mean no one.  Seriously, no one asks themselves this question. </a:t>
            </a:r>
          </a:p>
        </p:txBody>
      </p:sp>
    </p:spTree>
    <p:extLst>
      <p:ext uri="{BB962C8B-B14F-4D97-AF65-F5344CB8AC3E}">
        <p14:creationId xmlns:p14="http://schemas.microsoft.com/office/powerpoint/2010/main" val="2274992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in front of a graffiti covered wall&#10;&#10;Description automatically generated">
            <a:extLst>
              <a:ext uri="{FF2B5EF4-FFF2-40B4-BE49-F238E27FC236}">
                <a16:creationId xmlns:a16="http://schemas.microsoft.com/office/drawing/2014/main" id="{4FB96561-7F78-4060-8259-07195E9CF7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355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96748-D864-42B6-B4DB-86ECC13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5ADCCC-64E9-4E82-BDD2-D5623E3B8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The question that no one asks – and I mean no one.  </a:t>
            </a:r>
            <a:r>
              <a:rPr lang="en-US" sz="2800" dirty="0">
                <a:solidFill>
                  <a:srgbClr val="E3CEA3"/>
                </a:solidFill>
              </a:rPr>
              <a:t>Seriously, no one asks themselves this question. </a:t>
            </a:r>
          </a:p>
        </p:txBody>
      </p:sp>
    </p:spTree>
    <p:extLst>
      <p:ext uri="{BB962C8B-B14F-4D97-AF65-F5344CB8AC3E}">
        <p14:creationId xmlns:p14="http://schemas.microsoft.com/office/powerpoint/2010/main" val="3474666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in front of a graffiti covered wall&#10;&#10;Description automatically generated">
            <a:extLst>
              <a:ext uri="{FF2B5EF4-FFF2-40B4-BE49-F238E27FC236}">
                <a16:creationId xmlns:a16="http://schemas.microsoft.com/office/drawing/2014/main" id="{4FB96561-7F78-4060-8259-07195E9CF7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355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96748-D864-42B6-B4DB-86ECC13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5ADCCC-64E9-4E82-BDD2-D5623E3B8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The question that no one asks – and I mean no one.  Seriously, no one asks themselves this question… </a:t>
            </a:r>
          </a:p>
        </p:txBody>
      </p:sp>
    </p:spTree>
    <p:extLst>
      <p:ext uri="{BB962C8B-B14F-4D97-AF65-F5344CB8AC3E}">
        <p14:creationId xmlns:p14="http://schemas.microsoft.com/office/powerpoint/2010/main" val="2851847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in front of a graffiti covered wall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4FB96561-7F78-4060-8259-07195E9CF7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355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96748-D864-42B6-B4DB-86ECC13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How many prospects should I pursue?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5ADCCC-64E9-4E82-BDD2-D5623E3B8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The question that no one asks – and I mean no one.  Seriously, no one asks themselves this question… </a:t>
            </a:r>
          </a:p>
        </p:txBody>
      </p:sp>
    </p:spTree>
    <p:extLst>
      <p:ext uri="{BB962C8B-B14F-4D97-AF65-F5344CB8AC3E}">
        <p14:creationId xmlns:p14="http://schemas.microsoft.com/office/powerpoint/2010/main" val="164487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1"/>
            <a:ext cx="4154361" cy="41543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5283" y="365125"/>
            <a:ext cx="948324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/>
              <a:t>Your Outbound Call Plan</a:t>
            </a: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2599" y="2022601"/>
            <a:ext cx="7161017" cy="4154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Quick Refresher of Modern-Day Prospecting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Three Principals of Outbound Call Plans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The Plan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Bringing it All Together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36E86-E1AB-483B-B76E-FF95F4516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532" y="3904229"/>
            <a:ext cx="96934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B702AE-FFA4-4FA0-BEBD-B84F7968E0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21327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A93F9-0A4C-4B67-BB2E-A9C8E7E0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F5D87-32FA-4302-B381-772E836D2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247" y="3797300"/>
            <a:ext cx="4926411" cy="27304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Vertical market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Size of business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Geographic area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Type of organization (non-profit, new business, technology, GC, etc.)</a:t>
            </a:r>
          </a:p>
        </p:txBody>
      </p:sp>
    </p:spTree>
    <p:extLst>
      <p:ext uri="{BB962C8B-B14F-4D97-AF65-F5344CB8AC3E}">
        <p14:creationId xmlns:p14="http://schemas.microsoft.com/office/powerpoint/2010/main" val="38482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3EDB1AA-0062-4F98-AC6D-D7429D50A3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r="7347" b="-1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335B2-53E8-4C00-A235-AF6217C6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20" y="4560914"/>
            <a:ext cx="4869179" cy="16629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What’s the Process?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9D1A8-2303-4E9B-B49F-5FC4B41B4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1321" y="412955"/>
            <a:ext cx="4869179" cy="40171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Touch every six to twelve weeks.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Two methods per round (e.g. voicemail followed by email, text followed by personal visit).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Always include educational content.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all touch 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Do it … every single week … do it!</a:t>
            </a:r>
          </a:p>
        </p:txBody>
      </p:sp>
    </p:spTree>
    <p:extLst>
      <p:ext uri="{BB962C8B-B14F-4D97-AF65-F5344CB8AC3E}">
        <p14:creationId xmlns:p14="http://schemas.microsoft.com/office/powerpoint/2010/main" val="206393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644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or more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48894" y="2279668"/>
            <a:ext cx="422325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average number of touches (calls, emails, etc.) that it takes to schedule an appointment with a prospect?</a:t>
            </a:r>
          </a:p>
        </p:txBody>
      </p:sp>
    </p:spTree>
    <p:extLst>
      <p:ext uri="{BB962C8B-B14F-4D97-AF65-F5344CB8AC3E}">
        <p14:creationId xmlns:p14="http://schemas.microsoft.com/office/powerpoint/2010/main" val="27031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0D53575-2A6C-410E-95BC-7123B1773128}"/>
              </a:ext>
            </a:extLst>
          </p:cNvPr>
          <p:cNvGraphicFramePr>
            <a:graphicFrameLocks/>
          </p:cNvGraphicFramePr>
          <p:nvPr/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27132C-1EC7-48A8-BCD5-952E4768B503}"/>
                  </a:ext>
                </a:extLst>
              </p14:cNvPr>
              <p14:cNvContentPartPr/>
              <p14:nvPr/>
            </p14:nvContentPartPr>
            <p14:xfrm>
              <a:off x="7717552" y="815268"/>
              <a:ext cx="3113280" cy="6349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27132C-1EC7-48A8-BCD5-952E4768B5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81552" y="779268"/>
                <a:ext cx="3184920" cy="64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56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Bringing it All Together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C2DF4-E28C-4F3E-936E-A3CC5940A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2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438955-1B81-46C4-9CD4-5591609551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491" y="289638"/>
          <a:ext cx="11562710" cy="639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420">
                  <a:extLst>
                    <a:ext uri="{9D8B030D-6E8A-4147-A177-3AD203B41FA5}">
                      <a16:colId xmlns:a16="http://schemas.microsoft.com/office/drawing/2014/main" val="4045219125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412828266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1074503963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5839900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29210667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663003439"/>
                    </a:ext>
                  </a:extLst>
                </a:gridCol>
              </a:tblGrid>
              <a:tr h="629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Healthcare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K-12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Multiple Sites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Multi-Family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19360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Expensive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95157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Onsite Crime / Theft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08364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Limited or No Staff or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15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Active Shooter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64502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Unpredictable Security Expenses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0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107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438955-1B81-46C4-9CD4-5591609551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491" y="289638"/>
          <a:ext cx="11562710" cy="639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420">
                  <a:extLst>
                    <a:ext uri="{9D8B030D-6E8A-4147-A177-3AD203B41FA5}">
                      <a16:colId xmlns:a16="http://schemas.microsoft.com/office/drawing/2014/main" val="4045219125"/>
                    </a:ext>
                  </a:extLst>
                </a:gridCol>
                <a:gridCol w="1393235">
                  <a:extLst>
                    <a:ext uri="{9D8B030D-6E8A-4147-A177-3AD203B41FA5}">
                      <a16:colId xmlns:a16="http://schemas.microsoft.com/office/drawing/2014/main" val="412828266"/>
                    </a:ext>
                  </a:extLst>
                </a:gridCol>
                <a:gridCol w="399823">
                  <a:extLst>
                    <a:ext uri="{9D8B030D-6E8A-4147-A177-3AD203B41FA5}">
                      <a16:colId xmlns:a16="http://schemas.microsoft.com/office/drawing/2014/main" val="3172689889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1074503963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5839900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29210667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663003439"/>
                    </a:ext>
                  </a:extLst>
                </a:gridCol>
              </a:tblGrid>
              <a:tr h="629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Healthcare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K-12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Multiple Sites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Multi-Family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19360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Expensive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95157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Onsite Crime / Theft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08364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Limited or No Staff or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15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Active Shooter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64502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Unpredictable Security Expenses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0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8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438955-1B81-46C4-9CD4-5591609551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491" y="289638"/>
          <a:ext cx="11562710" cy="639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420">
                  <a:extLst>
                    <a:ext uri="{9D8B030D-6E8A-4147-A177-3AD203B41FA5}">
                      <a16:colId xmlns:a16="http://schemas.microsoft.com/office/drawing/2014/main" val="4045219125"/>
                    </a:ext>
                  </a:extLst>
                </a:gridCol>
                <a:gridCol w="1393235">
                  <a:extLst>
                    <a:ext uri="{9D8B030D-6E8A-4147-A177-3AD203B41FA5}">
                      <a16:colId xmlns:a16="http://schemas.microsoft.com/office/drawing/2014/main" val="412828266"/>
                    </a:ext>
                  </a:extLst>
                </a:gridCol>
                <a:gridCol w="399823">
                  <a:extLst>
                    <a:ext uri="{9D8B030D-6E8A-4147-A177-3AD203B41FA5}">
                      <a16:colId xmlns:a16="http://schemas.microsoft.com/office/drawing/2014/main" val="3172689889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1074503963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5839900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29210667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663003439"/>
                    </a:ext>
                  </a:extLst>
                </a:gridCol>
              </a:tblGrid>
              <a:tr h="629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Healthcare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K-12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Multiple Sites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Multi-Family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19360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Expensive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95157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Onsite Crime / Theft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08364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Limited or No Staff or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15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Active Shooter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64502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Unpredictable Security Expenses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0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7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438955-1B81-46C4-9CD4-5591609551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491" y="289638"/>
          <a:ext cx="11562710" cy="639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420">
                  <a:extLst>
                    <a:ext uri="{9D8B030D-6E8A-4147-A177-3AD203B41FA5}">
                      <a16:colId xmlns:a16="http://schemas.microsoft.com/office/drawing/2014/main" val="4045219125"/>
                    </a:ext>
                  </a:extLst>
                </a:gridCol>
                <a:gridCol w="1393235">
                  <a:extLst>
                    <a:ext uri="{9D8B030D-6E8A-4147-A177-3AD203B41FA5}">
                      <a16:colId xmlns:a16="http://schemas.microsoft.com/office/drawing/2014/main" val="412828266"/>
                    </a:ext>
                  </a:extLst>
                </a:gridCol>
                <a:gridCol w="399823">
                  <a:extLst>
                    <a:ext uri="{9D8B030D-6E8A-4147-A177-3AD203B41FA5}">
                      <a16:colId xmlns:a16="http://schemas.microsoft.com/office/drawing/2014/main" val="3172689889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1074503963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5839900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29210667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663003439"/>
                    </a:ext>
                  </a:extLst>
                </a:gridCol>
              </a:tblGrid>
              <a:tr h="629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Healthcare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K-12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Multiple Sites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Multi-Family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19360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Expensive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95157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Onsite Crime / Theft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Case Study illustrating how you helped another multi-family community decrease crime and increase occupancy.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08364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Limited or No Staff or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15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Active Shooter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64502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Unpredictable Security Expenses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0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7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Quick Refresher on Modern-Day Prospecting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58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438955-1B81-46C4-9CD4-5591609551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7065335" y="85061"/>
          <a:ext cx="19175821" cy="13201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611">
                  <a:extLst>
                    <a:ext uri="{9D8B030D-6E8A-4147-A177-3AD203B41FA5}">
                      <a16:colId xmlns:a16="http://schemas.microsoft.com/office/drawing/2014/main" val="4045219125"/>
                    </a:ext>
                  </a:extLst>
                </a:gridCol>
                <a:gridCol w="2310567">
                  <a:extLst>
                    <a:ext uri="{9D8B030D-6E8A-4147-A177-3AD203B41FA5}">
                      <a16:colId xmlns:a16="http://schemas.microsoft.com/office/drawing/2014/main" val="412828266"/>
                    </a:ext>
                  </a:extLst>
                </a:gridCol>
                <a:gridCol w="663075">
                  <a:extLst>
                    <a:ext uri="{9D8B030D-6E8A-4147-A177-3AD203B41FA5}">
                      <a16:colId xmlns:a16="http://schemas.microsoft.com/office/drawing/2014/main" val="3172689889"/>
                    </a:ext>
                  </a:extLst>
                </a:gridCol>
                <a:gridCol w="2973642">
                  <a:extLst>
                    <a:ext uri="{9D8B030D-6E8A-4147-A177-3AD203B41FA5}">
                      <a16:colId xmlns:a16="http://schemas.microsoft.com/office/drawing/2014/main" val="1074503963"/>
                    </a:ext>
                  </a:extLst>
                </a:gridCol>
                <a:gridCol w="2973642">
                  <a:extLst>
                    <a:ext uri="{9D8B030D-6E8A-4147-A177-3AD203B41FA5}">
                      <a16:colId xmlns:a16="http://schemas.microsoft.com/office/drawing/2014/main" val="583990061"/>
                    </a:ext>
                  </a:extLst>
                </a:gridCol>
                <a:gridCol w="2973642">
                  <a:extLst>
                    <a:ext uri="{9D8B030D-6E8A-4147-A177-3AD203B41FA5}">
                      <a16:colId xmlns:a16="http://schemas.microsoft.com/office/drawing/2014/main" val="2921066761"/>
                    </a:ext>
                  </a:extLst>
                </a:gridCol>
                <a:gridCol w="2973642">
                  <a:extLst>
                    <a:ext uri="{9D8B030D-6E8A-4147-A177-3AD203B41FA5}">
                      <a16:colId xmlns:a16="http://schemas.microsoft.com/office/drawing/2014/main" val="663003439"/>
                    </a:ext>
                  </a:extLst>
                </a:gridCol>
              </a:tblGrid>
              <a:tr h="182869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Healthcare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K-12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Multiple Sites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Multi-Family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1936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Expensive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95157"/>
                  </a:ext>
                </a:extLst>
              </a:tr>
              <a:tr h="2477406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Onsite Crime / Theft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Case Study illustrating how you helped another multi-family community decrease crime and increase occupancy.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E3CE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08364"/>
                  </a:ext>
                </a:extLst>
              </a:tr>
              <a:tr h="24774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Limited or No Staff or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15"/>
                  </a:ext>
                </a:extLst>
              </a:tr>
              <a:tr h="24774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Active Shooter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64502"/>
                  </a:ext>
                </a:extLst>
              </a:tr>
              <a:tr h="24774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D9C48F"/>
                          </a:solidFill>
                        </a:rPr>
                        <a:t>Unpredictable Security Expenses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069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2B7431-1B62-41B9-BF5D-71B830158B39}"/>
                  </a:ext>
                </a:extLst>
              </p14:cNvPr>
              <p14:cNvContentPartPr/>
              <p14:nvPr/>
            </p14:nvContentPartPr>
            <p14:xfrm>
              <a:off x="4589355" y="2351721"/>
              <a:ext cx="6329880" cy="4470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2B7431-1B62-41B9-BF5D-71B830158B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6355" y="2289081"/>
                <a:ext cx="6455520" cy="459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54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35FBC-6E74-4E7D-A330-0A1DF1BFB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/>
              <a:t>How am I supposed to know what their problem 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805136-ACB1-49D0-90BC-CD25105B1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r="1170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65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397D6-D674-49B9-8E5F-2F11202B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/>
              <a:t>Let’s assume you cover all five of these types of prospecting accounts.  </a:t>
            </a:r>
          </a:p>
        </p:txBody>
      </p:sp>
    </p:spTree>
    <p:extLst>
      <p:ext uri="{BB962C8B-B14F-4D97-AF65-F5344CB8AC3E}">
        <p14:creationId xmlns:p14="http://schemas.microsoft.com/office/powerpoint/2010/main" val="38701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397D6-D674-49B9-8E5F-2F11202B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/>
              <a:t>Let’s assume you cover all five of these types of prospecting accounts.  (You should be more focused, btw.)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C0EB6-1FC0-4DF9-9791-01B5ABB04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7" r="177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438955-1B81-46C4-9CD4-559160955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910334"/>
              </p:ext>
            </p:extLst>
          </p:nvPr>
        </p:nvGraphicFramePr>
        <p:xfrm>
          <a:off x="324491" y="289638"/>
          <a:ext cx="11562710" cy="639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420">
                  <a:extLst>
                    <a:ext uri="{9D8B030D-6E8A-4147-A177-3AD203B41FA5}">
                      <a16:colId xmlns:a16="http://schemas.microsoft.com/office/drawing/2014/main" val="4045219125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412828266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1074503963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5839900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2921066761"/>
                    </a:ext>
                  </a:extLst>
                </a:gridCol>
                <a:gridCol w="1793058">
                  <a:extLst>
                    <a:ext uri="{9D8B030D-6E8A-4147-A177-3AD203B41FA5}">
                      <a16:colId xmlns:a16="http://schemas.microsoft.com/office/drawing/2014/main" val="663003439"/>
                    </a:ext>
                  </a:extLst>
                </a:gridCol>
              </a:tblGrid>
              <a:tr h="629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Healthcare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K-12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Multiple Sites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Multi-Family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19360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Expensive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95157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Onsite Crime / Theft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08364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Limited or No Staff or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15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Active Shooter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64502"/>
                  </a:ext>
                </a:extLst>
              </a:tr>
              <a:tr h="11148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Unpredictable Security Expenses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0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10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36" y="3724054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hlinkClick r:id="rId3"/>
              </a:rPr>
              <a:t>Lesson Plan</a:t>
            </a:r>
            <a:endParaRPr lang="en-US" sz="4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539D91-E89A-4FD7-BA77-9039579D4D81}"/>
              </a:ext>
            </a:extLst>
          </p:cNvPr>
          <p:cNvSpPr txBox="1">
            <a:spLocks/>
          </p:cNvSpPr>
          <p:nvPr/>
        </p:nvSpPr>
        <p:spPr>
          <a:xfrm>
            <a:off x="0" y="2339002"/>
            <a:ext cx="12191980" cy="10899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February’s </a:t>
            </a:r>
            <a:r>
              <a:rPr lang="en-US" sz="3600" b="1"/>
              <a:t>Session: ?????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up a sign&#10;&#10;Description automatically generated">
            <a:extLst>
              <a:ext uri="{FF2B5EF4-FFF2-40B4-BE49-F238E27FC236}">
                <a16:creationId xmlns:a16="http://schemas.microsoft.com/office/drawing/2014/main" id="{3B02BEAC-5C27-4AFB-A1CB-F9CB42C359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4A83A-8D48-469D-B98F-36683DE3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Bonus Idea</a:t>
            </a:r>
          </a:p>
        </p:txBody>
      </p:sp>
    </p:spTree>
    <p:extLst>
      <p:ext uri="{BB962C8B-B14F-4D97-AF65-F5344CB8AC3E}">
        <p14:creationId xmlns:p14="http://schemas.microsoft.com/office/powerpoint/2010/main" val="600496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69A2-48B3-4C3B-88AA-FD2FF40E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showing my Salesforce list or </a:t>
            </a:r>
            <a:r>
              <a:rPr lang="en-US"/>
              <a:t>earlier document?</a:t>
            </a:r>
          </a:p>
        </p:txBody>
      </p:sp>
    </p:spTree>
    <p:extLst>
      <p:ext uri="{BB962C8B-B14F-4D97-AF65-F5344CB8AC3E}">
        <p14:creationId xmlns:p14="http://schemas.microsoft.com/office/powerpoint/2010/main" val="1465056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an, person, indoor, water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7FAB5727-3C64-468D-B91B-D0D8D80D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 b="7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47D0C-AAF6-4B1F-B096-F815ABD8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989" y="3231931"/>
            <a:ext cx="4117073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Don’t be obsessive about setting tasks, etc. in CRM.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85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EB8C0947-C2BD-406C-8FA3-F43691470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r="1" b="310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9E13C0-CF84-4AE5-82F5-42E122FFA571}"/>
              </a:ext>
            </a:extLst>
          </p:cNvPr>
          <p:cNvGraphicFramePr/>
          <p:nvPr/>
        </p:nvGraphicFramePr>
        <p:xfrm>
          <a:off x="794871" y="3238258"/>
          <a:ext cx="7260003" cy="337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99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ATTENDANCE POINTS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36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  <a:p>
            <a:r>
              <a:rPr lang="en-US" sz="2400" dirty="0"/>
              <a:t>Chris Peterson</a:t>
            </a:r>
          </a:p>
          <a:p>
            <a:r>
              <a:rPr lang="en-US" sz="2400" dirty="0"/>
              <a:t>cpeterson@vectorfirm.com</a:t>
            </a:r>
          </a:p>
        </p:txBody>
      </p:sp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EB8C0947-C2BD-406C-8FA3-F43691470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r="1" b="310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9E13C0-CF84-4AE5-82F5-42E122FFA5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4485375"/>
              </p:ext>
            </p:extLst>
          </p:nvPr>
        </p:nvGraphicFramePr>
        <p:xfrm>
          <a:off x="794871" y="3238258"/>
          <a:ext cx="7260003" cy="337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63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Three Principals of Outbound Call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ainbow in the background&#10;&#10;Description automatically generated">
            <a:extLst>
              <a:ext uri="{FF2B5EF4-FFF2-40B4-BE49-F238E27FC236}">
                <a16:creationId xmlns:a16="http://schemas.microsoft.com/office/drawing/2014/main" id="{924668FB-7EBA-4290-8E38-61AC367C4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r="-1" b="-1"/>
          <a:stretch/>
        </p:blipFill>
        <p:spPr>
          <a:xfrm>
            <a:off x="1669474" y="10"/>
            <a:ext cx="10522527" cy="6857990"/>
          </a:xfrm>
          <a:custGeom>
            <a:avLst/>
            <a:gdLst>
              <a:gd name="connsiteX0" fmla="*/ 2882142 w 10522527"/>
              <a:gd name="connsiteY0" fmla="*/ 0 h 6858000"/>
              <a:gd name="connsiteX1" fmla="*/ 10522527 w 10522527"/>
              <a:gd name="connsiteY1" fmla="*/ 0 h 6858000"/>
              <a:gd name="connsiteX2" fmla="*/ 10522527 w 10522527"/>
              <a:gd name="connsiteY2" fmla="*/ 6858000 h 6858000"/>
              <a:gd name="connsiteX3" fmla="*/ 80697 w 10522527"/>
              <a:gd name="connsiteY3" fmla="*/ 6858000 h 6858000"/>
              <a:gd name="connsiteX4" fmla="*/ 37339 w 10522527"/>
              <a:gd name="connsiteY4" fmla="*/ 6516785 h 6858000"/>
              <a:gd name="connsiteX5" fmla="*/ 0 w 10522527"/>
              <a:gd name="connsiteY5" fmla="*/ 5777347 h 6858000"/>
              <a:gd name="connsiteX6" fmla="*/ 2631803 w 10522527"/>
              <a:gd name="connsiteY6" fmla="*/ 196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6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hat is standing in the grass&#10;&#10;Description generated with very high confidence">
            <a:extLst>
              <a:ext uri="{FF2B5EF4-FFF2-40B4-BE49-F238E27FC236}">
                <a16:creationId xmlns:a16="http://schemas.microsoft.com/office/drawing/2014/main" id="{6EC6B009-6838-4229-8FD3-BF6953F85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-307297"/>
            <a:ext cx="12226413" cy="8118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73" y="308330"/>
            <a:ext cx="11066039" cy="1325563"/>
          </a:xfrm>
        </p:spPr>
        <p:txBody>
          <a:bodyPr/>
          <a:lstStyle/>
          <a:p>
            <a:pPr algn="ctr"/>
            <a:r>
              <a:rPr lang="en-US" dirty="0"/>
              <a:t>1. The Primary Goal of Prospecting Has Changed</a:t>
            </a:r>
          </a:p>
        </p:txBody>
      </p:sp>
    </p:spTree>
    <p:extLst>
      <p:ext uri="{BB962C8B-B14F-4D97-AF65-F5344CB8AC3E}">
        <p14:creationId xmlns:p14="http://schemas.microsoft.com/office/powerpoint/2010/main" val="2400543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903</Words>
  <Application>Microsoft Office PowerPoint</Application>
  <PresentationFormat>Widescreen</PresentationFormat>
  <Paragraphs>220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4_Office Theme</vt:lpstr>
      <vt:lpstr>2_Office Theme</vt:lpstr>
      <vt:lpstr>PowerPoint Presentation</vt:lpstr>
      <vt:lpstr>PowerPoint Presentation</vt:lpstr>
      <vt:lpstr>Your Outbound Call Plan</vt:lpstr>
      <vt:lpstr>Quick Refresher on Modern-Day Prospecting</vt:lpstr>
      <vt:lpstr>PowerPoint Presentation</vt:lpstr>
      <vt:lpstr>PowerPoint Presentation</vt:lpstr>
      <vt:lpstr>Three Principals of Outbound Call Plans</vt:lpstr>
      <vt:lpstr>PowerPoint Presentation</vt:lpstr>
      <vt:lpstr>1. The Primary Goal of Prospecting Has Changed</vt:lpstr>
      <vt:lpstr>The Primary Goal of Prospecting Has Changed</vt:lpstr>
      <vt:lpstr>The Primary Goal of Prospecting Has Changed</vt:lpstr>
      <vt:lpstr>The Primary Goal of Prospecting Has Changed</vt:lpstr>
      <vt:lpstr>The Primary Goal of Prospecting Has Changed</vt:lpstr>
      <vt:lpstr>The Primary Goal of Prospecting Has Changed</vt:lpstr>
      <vt:lpstr>The Primary Goal of Prospecting Has Changed</vt:lpstr>
      <vt:lpstr>Here’s why …</vt:lpstr>
      <vt:lpstr>PowerPoint Presentation</vt:lpstr>
      <vt:lpstr>PowerPoint Presentation</vt:lpstr>
      <vt:lpstr>2. Focus On Their Problems, Not Your Solutions.</vt:lpstr>
      <vt:lpstr>We gravitate to our problems</vt:lpstr>
      <vt:lpstr>What’ll be on your mind as you drift to sleep?</vt:lpstr>
      <vt:lpstr>PowerPoint Presentation</vt:lpstr>
      <vt:lpstr>3. Own a Finite List of Named Prospective Accounts.</vt:lpstr>
      <vt:lpstr>The Outbound Call Plan</vt:lpstr>
      <vt:lpstr>The Plan</vt:lpstr>
      <vt:lpstr>PowerPoint Presentation</vt:lpstr>
      <vt:lpstr>PowerPoint Presentation</vt:lpstr>
      <vt:lpstr>PowerPoint Presentation</vt:lpstr>
      <vt:lpstr>How many prospects should I pursue?</vt:lpstr>
      <vt:lpstr>Who?</vt:lpstr>
      <vt:lpstr>What’s the Process?</vt:lpstr>
      <vt:lpstr>Poll Question</vt:lpstr>
      <vt:lpstr>PowerPoint Presentation</vt:lpstr>
      <vt:lpstr>PowerPoint Presentation</vt:lpstr>
      <vt:lpstr>Bringing it All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am I supposed to know what their problem is?</vt:lpstr>
      <vt:lpstr>Let’s assume you cover all five of these types of prospecting accounts.  </vt:lpstr>
      <vt:lpstr>Let’s assume you cover all five of these types of prospecting accounts.  (You should be more focused, btw.)</vt:lpstr>
      <vt:lpstr>PowerPoint Presentation</vt:lpstr>
      <vt:lpstr>Action Plan</vt:lpstr>
      <vt:lpstr>Lesson Plan</vt:lpstr>
      <vt:lpstr>Bonus Idea</vt:lpstr>
      <vt:lpstr>Consider showing my Salesforce list or earlier document?</vt:lpstr>
      <vt:lpstr>Don’t be obsessive about setting tasks, etc. in CRM.</vt:lpstr>
      <vt:lpstr>LIVE ATTENDANCE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4</cp:revision>
  <dcterms:created xsi:type="dcterms:W3CDTF">2019-12-27T22:55:34Z</dcterms:created>
  <dcterms:modified xsi:type="dcterms:W3CDTF">2020-01-09T11:58:37Z</dcterms:modified>
</cp:coreProperties>
</file>