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</p:sldMasterIdLst>
  <p:notesMasterIdLst>
    <p:notesMasterId r:id="rId56"/>
  </p:notesMasterIdLst>
  <p:sldIdLst>
    <p:sldId id="1022" r:id="rId3"/>
    <p:sldId id="1631" r:id="rId4"/>
    <p:sldId id="2112" r:id="rId5"/>
    <p:sldId id="2087" r:id="rId6"/>
    <p:sldId id="2088" r:id="rId7"/>
    <p:sldId id="1950" r:id="rId8"/>
    <p:sldId id="2041" r:id="rId9"/>
    <p:sldId id="2089" r:id="rId10"/>
    <p:sldId id="2090" r:id="rId11"/>
    <p:sldId id="2054" r:id="rId12"/>
    <p:sldId id="2055" r:id="rId13"/>
    <p:sldId id="2091" r:id="rId14"/>
    <p:sldId id="2092" r:id="rId15"/>
    <p:sldId id="2093" r:id="rId16"/>
    <p:sldId id="2094" r:id="rId17"/>
    <p:sldId id="2095" r:id="rId18"/>
    <p:sldId id="2113" r:id="rId19"/>
    <p:sldId id="290" r:id="rId20"/>
    <p:sldId id="2096" r:id="rId21"/>
    <p:sldId id="2114" r:id="rId22"/>
    <p:sldId id="2115" r:id="rId23"/>
    <p:sldId id="2126" r:id="rId24"/>
    <p:sldId id="2125" r:id="rId25"/>
    <p:sldId id="2097" r:id="rId26"/>
    <p:sldId id="1217" r:id="rId27"/>
    <p:sldId id="2098" r:id="rId28"/>
    <p:sldId id="2122" r:id="rId29"/>
    <p:sldId id="2099" r:id="rId30"/>
    <p:sldId id="2123" r:id="rId31"/>
    <p:sldId id="2124" r:id="rId32"/>
    <p:sldId id="2100" r:id="rId33"/>
    <p:sldId id="2117" r:id="rId34"/>
    <p:sldId id="2118" r:id="rId35"/>
    <p:sldId id="2119" r:id="rId36"/>
    <p:sldId id="2121" r:id="rId37"/>
    <p:sldId id="2101" r:id="rId38"/>
    <p:sldId id="2116" r:id="rId39"/>
    <p:sldId id="2103" r:id="rId40"/>
    <p:sldId id="2104" r:id="rId41"/>
    <p:sldId id="2110" r:id="rId42"/>
    <p:sldId id="2105" r:id="rId43"/>
    <p:sldId id="2108" r:id="rId44"/>
    <p:sldId id="2111" r:id="rId45"/>
    <p:sldId id="2130" r:id="rId46"/>
    <p:sldId id="2131" r:id="rId47"/>
    <p:sldId id="2106" r:id="rId48"/>
    <p:sldId id="2128" r:id="rId49"/>
    <p:sldId id="2129" r:id="rId50"/>
    <p:sldId id="2107" r:id="rId51"/>
    <p:sldId id="2127" r:id="rId52"/>
    <p:sldId id="818" r:id="rId53"/>
    <p:sldId id="1063" r:id="rId54"/>
    <p:sldId id="333" r:id="rId55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E2B"/>
    <a:srgbClr val="E3C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image" Target="../media/image21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image" Target="../media/image36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image" Target="../media/image36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image" Target="../media/image21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image" Target="../media/image36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image" Target="../media/image36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F21149-986D-49A7-A182-E2C1E527196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6E034857-9008-45A6-A7A0-1D98E92E9C68}">
      <dgm:prSet phldrT="[Text]" custT="1"/>
      <dgm:spPr>
        <a:solidFill>
          <a:srgbClr val="070E2B"/>
        </a:solidFill>
      </dgm:spPr>
      <dgm:t>
        <a:bodyPr/>
        <a:lstStyle/>
        <a:p>
          <a:pPr algn="l"/>
          <a:r>
            <a:rPr lang="en-US" sz="3200" dirty="0"/>
            <a:t>Share their post, set up a demo, close an order</a:t>
          </a:r>
        </a:p>
      </dgm:t>
    </dgm:pt>
    <dgm:pt modelId="{E5C322D4-BD0F-451A-B8DF-DFE15D736D0A}" type="parTrans" cxnId="{27DCDAF3-861B-43C5-BA56-9D5708E4CE3A}">
      <dgm:prSet/>
      <dgm:spPr/>
      <dgm:t>
        <a:bodyPr/>
        <a:lstStyle/>
        <a:p>
          <a:endParaRPr lang="en-US"/>
        </a:p>
      </dgm:t>
    </dgm:pt>
    <dgm:pt modelId="{37D3E5AE-83E5-4422-B9F1-5CBC61204EEE}" type="sibTrans" cxnId="{27DCDAF3-861B-43C5-BA56-9D5708E4CE3A}">
      <dgm:prSet/>
      <dgm:spPr/>
      <dgm:t>
        <a:bodyPr/>
        <a:lstStyle/>
        <a:p>
          <a:endParaRPr lang="en-US"/>
        </a:p>
      </dgm:t>
    </dgm:pt>
    <dgm:pt modelId="{5FB9531B-5109-4273-A01E-AA21C716D07A}">
      <dgm:prSet phldrT="[Text]" custT="1"/>
      <dgm:spPr>
        <a:solidFill>
          <a:srgbClr val="070E2B"/>
        </a:solidFill>
      </dgm:spPr>
      <dgm:t>
        <a:bodyPr/>
        <a:lstStyle/>
        <a:p>
          <a:pPr algn="l"/>
          <a:r>
            <a:rPr lang="en-US" sz="3200" dirty="0">
              <a:solidFill>
                <a:srgbClr val="070E2B"/>
              </a:solidFill>
            </a:rPr>
            <a:t>Commit to a visit, deliver content, send a lead</a:t>
          </a:r>
        </a:p>
      </dgm:t>
    </dgm:pt>
    <dgm:pt modelId="{81ED4967-3DEF-4470-A34C-203543E5E4E4}" type="parTrans" cxnId="{CB3EAF9B-6998-4D7E-AF88-E784D6230058}">
      <dgm:prSet/>
      <dgm:spPr/>
      <dgm:t>
        <a:bodyPr/>
        <a:lstStyle/>
        <a:p>
          <a:endParaRPr lang="en-US"/>
        </a:p>
      </dgm:t>
    </dgm:pt>
    <dgm:pt modelId="{627337C3-B0EE-4CFC-A8B9-3BC32C52ECBF}" type="sibTrans" cxnId="{CB3EAF9B-6998-4D7E-AF88-E784D6230058}">
      <dgm:prSet/>
      <dgm:spPr/>
      <dgm:t>
        <a:bodyPr/>
        <a:lstStyle/>
        <a:p>
          <a:endParaRPr lang="en-US"/>
        </a:p>
      </dgm:t>
    </dgm:pt>
    <dgm:pt modelId="{67F798C8-A1F1-46A7-AD7E-7A058F7D7539}">
      <dgm:prSet phldrT="[Text]" custT="1"/>
      <dgm:spPr>
        <a:solidFill>
          <a:srgbClr val="070E2B"/>
        </a:solidFill>
      </dgm:spPr>
      <dgm:t>
        <a:bodyPr/>
        <a:lstStyle/>
        <a:p>
          <a:pPr algn="l"/>
          <a:r>
            <a:rPr lang="en-US" sz="3200" dirty="0">
              <a:solidFill>
                <a:srgbClr val="070E2B"/>
              </a:solidFill>
            </a:rPr>
            <a:t>Write a reference on LinkedIn, complete action item</a:t>
          </a:r>
        </a:p>
      </dgm:t>
    </dgm:pt>
    <dgm:pt modelId="{5BDA6364-37CE-4DC2-BD12-50DBEABAB1BA}" type="parTrans" cxnId="{448E684B-D086-488A-A654-F92F7CC3601D}">
      <dgm:prSet/>
      <dgm:spPr/>
      <dgm:t>
        <a:bodyPr/>
        <a:lstStyle/>
        <a:p>
          <a:endParaRPr lang="en-US"/>
        </a:p>
      </dgm:t>
    </dgm:pt>
    <dgm:pt modelId="{A68C4871-DB8A-4CCC-8F0F-B5EB9E695DF9}" type="sibTrans" cxnId="{448E684B-D086-488A-A654-F92F7CC3601D}">
      <dgm:prSet/>
      <dgm:spPr/>
      <dgm:t>
        <a:bodyPr/>
        <a:lstStyle/>
        <a:p>
          <a:endParaRPr lang="en-US"/>
        </a:p>
      </dgm:t>
    </dgm:pt>
    <dgm:pt modelId="{BBC74B81-5C17-423C-BE0D-9516D72B5C39}" type="pres">
      <dgm:prSet presAssocID="{7AF21149-986D-49A7-A182-E2C1E5271968}" presName="Name0" presStyleCnt="0">
        <dgm:presLayoutVars>
          <dgm:dir/>
          <dgm:resizeHandles val="exact"/>
        </dgm:presLayoutVars>
      </dgm:prSet>
      <dgm:spPr/>
    </dgm:pt>
    <dgm:pt modelId="{D48159AE-C5BA-444E-9561-D32FCA96255C}" type="pres">
      <dgm:prSet presAssocID="{7AF21149-986D-49A7-A182-E2C1E5271968}" presName="bkgdShp" presStyleLbl="alignAccFollowNode1" presStyleIdx="0" presStyleCnt="1" custLinFactNeighborY="-38029"/>
      <dgm:spPr>
        <a:solidFill>
          <a:srgbClr val="070E2B">
            <a:alpha val="90000"/>
          </a:srgbClr>
        </a:solidFill>
      </dgm:spPr>
    </dgm:pt>
    <dgm:pt modelId="{C8D01B0D-69AC-4006-9158-3803B2D02A97}" type="pres">
      <dgm:prSet presAssocID="{7AF21149-986D-49A7-A182-E2C1E5271968}" presName="linComp" presStyleCnt="0"/>
      <dgm:spPr/>
    </dgm:pt>
    <dgm:pt modelId="{8B6FE708-3454-47D7-8D9E-66BCCF7CB8BF}" type="pres">
      <dgm:prSet presAssocID="{6E034857-9008-45A6-A7A0-1D98E92E9C68}" presName="compNode" presStyleCnt="0"/>
      <dgm:spPr/>
    </dgm:pt>
    <dgm:pt modelId="{DCAD45BE-2368-4324-9144-5E478C2AF49E}" type="pres">
      <dgm:prSet presAssocID="{6E034857-9008-45A6-A7A0-1D98E92E9C68}" presName="node" presStyleLbl="node1" presStyleIdx="0" presStyleCnt="3">
        <dgm:presLayoutVars>
          <dgm:bulletEnabled val="1"/>
        </dgm:presLayoutVars>
      </dgm:prSet>
      <dgm:spPr/>
    </dgm:pt>
    <dgm:pt modelId="{20F42AAB-B3B6-4A8B-97CD-182B83631F02}" type="pres">
      <dgm:prSet presAssocID="{6E034857-9008-45A6-A7A0-1D98E92E9C68}" presName="invisiNode" presStyleLbl="node1" presStyleIdx="0" presStyleCnt="3"/>
      <dgm:spPr/>
    </dgm:pt>
    <dgm:pt modelId="{75223A71-81C3-4B75-9925-3EA8DC8DA31D}" type="pres">
      <dgm:prSet presAssocID="{6E034857-9008-45A6-A7A0-1D98E92E9C68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371660B6-F54F-40CE-A6CD-BE1D2421AE0C}" type="pres">
      <dgm:prSet presAssocID="{37D3E5AE-83E5-4422-B9F1-5CBC61204EEE}" presName="sibTrans" presStyleLbl="sibTrans2D1" presStyleIdx="0" presStyleCnt="0"/>
      <dgm:spPr/>
    </dgm:pt>
    <dgm:pt modelId="{649E29D4-0C38-4E7A-8CA8-7C1B6C61F375}" type="pres">
      <dgm:prSet presAssocID="{5FB9531B-5109-4273-A01E-AA21C716D07A}" presName="compNode" presStyleCnt="0"/>
      <dgm:spPr/>
    </dgm:pt>
    <dgm:pt modelId="{55419DFB-A260-4CF0-995E-F40E1933DCAA}" type="pres">
      <dgm:prSet presAssocID="{5FB9531B-5109-4273-A01E-AA21C716D07A}" presName="node" presStyleLbl="node1" presStyleIdx="1" presStyleCnt="3">
        <dgm:presLayoutVars>
          <dgm:bulletEnabled val="1"/>
        </dgm:presLayoutVars>
      </dgm:prSet>
      <dgm:spPr/>
    </dgm:pt>
    <dgm:pt modelId="{6A628A4C-629D-46D1-AE00-2B3945B61B68}" type="pres">
      <dgm:prSet presAssocID="{5FB9531B-5109-4273-A01E-AA21C716D07A}" presName="invisiNode" presStyleLbl="node1" presStyleIdx="1" presStyleCnt="3"/>
      <dgm:spPr/>
    </dgm:pt>
    <dgm:pt modelId="{B1F8B94D-CF53-4EFB-802F-E38F664DB6B6}" type="pres">
      <dgm:prSet presAssocID="{5FB9531B-5109-4273-A01E-AA21C716D07A}" presName="imagNode" presStyleLbl="fgImgPlace1" presStyleIdx="1" presStyleCnt="3"/>
      <dgm:spPr/>
    </dgm:pt>
    <dgm:pt modelId="{AD231DB3-5F7D-4C45-9C16-E874443B6AD3}" type="pres">
      <dgm:prSet presAssocID="{627337C3-B0EE-4CFC-A8B9-3BC32C52ECBF}" presName="sibTrans" presStyleLbl="sibTrans2D1" presStyleIdx="0" presStyleCnt="0"/>
      <dgm:spPr/>
    </dgm:pt>
    <dgm:pt modelId="{9B6FE7F5-1E4C-4F2F-A6B2-C47A2790E405}" type="pres">
      <dgm:prSet presAssocID="{67F798C8-A1F1-46A7-AD7E-7A058F7D7539}" presName="compNode" presStyleCnt="0"/>
      <dgm:spPr/>
    </dgm:pt>
    <dgm:pt modelId="{269DDBEE-D741-4232-A116-2B0EB1F9CE3E}" type="pres">
      <dgm:prSet presAssocID="{67F798C8-A1F1-46A7-AD7E-7A058F7D7539}" presName="node" presStyleLbl="node1" presStyleIdx="2" presStyleCnt="3">
        <dgm:presLayoutVars>
          <dgm:bulletEnabled val="1"/>
        </dgm:presLayoutVars>
      </dgm:prSet>
      <dgm:spPr/>
    </dgm:pt>
    <dgm:pt modelId="{4DA3B175-BA6D-4E96-8253-C9C554F74601}" type="pres">
      <dgm:prSet presAssocID="{67F798C8-A1F1-46A7-AD7E-7A058F7D7539}" presName="invisiNode" presStyleLbl="node1" presStyleIdx="2" presStyleCnt="3"/>
      <dgm:spPr/>
    </dgm:pt>
    <dgm:pt modelId="{578297F2-C18F-4EEA-A7E3-CE299244ACA9}" type="pres">
      <dgm:prSet presAssocID="{67F798C8-A1F1-46A7-AD7E-7A058F7D7539}" presName="imagNode" presStyleLbl="fgImgPlace1" presStyleIdx="2" presStyleCnt="3"/>
      <dgm:spPr/>
    </dgm:pt>
  </dgm:ptLst>
  <dgm:cxnLst>
    <dgm:cxn modelId="{3AB15204-1ED9-4E1D-BC73-1DF45248C118}" type="presOf" srcId="{627337C3-B0EE-4CFC-A8B9-3BC32C52ECBF}" destId="{AD231DB3-5F7D-4C45-9C16-E874443B6AD3}" srcOrd="0" destOrd="0" presId="urn:microsoft.com/office/officeart/2005/8/layout/pList2"/>
    <dgm:cxn modelId="{8730CF10-CE18-48AC-A6BD-6FB490AA431F}" type="presOf" srcId="{5FB9531B-5109-4273-A01E-AA21C716D07A}" destId="{55419DFB-A260-4CF0-995E-F40E1933DCAA}" srcOrd="0" destOrd="0" presId="urn:microsoft.com/office/officeart/2005/8/layout/pList2"/>
    <dgm:cxn modelId="{448E684B-D086-488A-A654-F92F7CC3601D}" srcId="{7AF21149-986D-49A7-A182-E2C1E5271968}" destId="{67F798C8-A1F1-46A7-AD7E-7A058F7D7539}" srcOrd="2" destOrd="0" parTransId="{5BDA6364-37CE-4DC2-BD12-50DBEABAB1BA}" sibTransId="{A68C4871-DB8A-4CCC-8F0F-B5EB9E695DF9}"/>
    <dgm:cxn modelId="{EF45137E-BEAD-4678-A695-B47AA9B5F990}" type="presOf" srcId="{67F798C8-A1F1-46A7-AD7E-7A058F7D7539}" destId="{269DDBEE-D741-4232-A116-2B0EB1F9CE3E}" srcOrd="0" destOrd="0" presId="urn:microsoft.com/office/officeart/2005/8/layout/pList2"/>
    <dgm:cxn modelId="{CB3EAF9B-6998-4D7E-AF88-E784D6230058}" srcId="{7AF21149-986D-49A7-A182-E2C1E5271968}" destId="{5FB9531B-5109-4273-A01E-AA21C716D07A}" srcOrd="1" destOrd="0" parTransId="{81ED4967-3DEF-4470-A34C-203543E5E4E4}" sibTransId="{627337C3-B0EE-4CFC-A8B9-3BC32C52ECBF}"/>
    <dgm:cxn modelId="{FAA3E9DF-97A7-45D7-977A-D515A862646E}" type="presOf" srcId="{37D3E5AE-83E5-4422-B9F1-5CBC61204EEE}" destId="{371660B6-F54F-40CE-A6CD-BE1D2421AE0C}" srcOrd="0" destOrd="0" presId="urn:microsoft.com/office/officeart/2005/8/layout/pList2"/>
    <dgm:cxn modelId="{323BC5E5-17C4-4767-AF15-F6B1E3DCC5D8}" type="presOf" srcId="{6E034857-9008-45A6-A7A0-1D98E92E9C68}" destId="{DCAD45BE-2368-4324-9144-5E478C2AF49E}" srcOrd="0" destOrd="0" presId="urn:microsoft.com/office/officeart/2005/8/layout/pList2"/>
    <dgm:cxn modelId="{B4CE12F0-3DAF-4859-8ABD-0AE3C816F233}" type="presOf" srcId="{7AF21149-986D-49A7-A182-E2C1E5271968}" destId="{BBC74B81-5C17-423C-BE0D-9516D72B5C39}" srcOrd="0" destOrd="0" presId="urn:microsoft.com/office/officeart/2005/8/layout/pList2"/>
    <dgm:cxn modelId="{27DCDAF3-861B-43C5-BA56-9D5708E4CE3A}" srcId="{7AF21149-986D-49A7-A182-E2C1E5271968}" destId="{6E034857-9008-45A6-A7A0-1D98E92E9C68}" srcOrd="0" destOrd="0" parTransId="{E5C322D4-BD0F-451A-B8DF-DFE15D736D0A}" sibTransId="{37D3E5AE-83E5-4422-B9F1-5CBC61204EEE}"/>
    <dgm:cxn modelId="{EB0FF314-FE48-4209-8305-4056D0350275}" type="presParOf" srcId="{BBC74B81-5C17-423C-BE0D-9516D72B5C39}" destId="{D48159AE-C5BA-444E-9561-D32FCA96255C}" srcOrd="0" destOrd="0" presId="urn:microsoft.com/office/officeart/2005/8/layout/pList2"/>
    <dgm:cxn modelId="{BE54B6D6-2D1F-4126-8964-927544CB020C}" type="presParOf" srcId="{BBC74B81-5C17-423C-BE0D-9516D72B5C39}" destId="{C8D01B0D-69AC-4006-9158-3803B2D02A97}" srcOrd="1" destOrd="0" presId="urn:microsoft.com/office/officeart/2005/8/layout/pList2"/>
    <dgm:cxn modelId="{D3A8B56D-1E07-4CD7-BA5E-52943EB4D12D}" type="presParOf" srcId="{C8D01B0D-69AC-4006-9158-3803B2D02A97}" destId="{8B6FE708-3454-47D7-8D9E-66BCCF7CB8BF}" srcOrd="0" destOrd="0" presId="urn:microsoft.com/office/officeart/2005/8/layout/pList2"/>
    <dgm:cxn modelId="{2AB82249-569C-4282-87B6-EE62DEA96E44}" type="presParOf" srcId="{8B6FE708-3454-47D7-8D9E-66BCCF7CB8BF}" destId="{DCAD45BE-2368-4324-9144-5E478C2AF49E}" srcOrd="0" destOrd="0" presId="urn:microsoft.com/office/officeart/2005/8/layout/pList2"/>
    <dgm:cxn modelId="{6C918C27-89FA-4ECE-9705-9096524D3295}" type="presParOf" srcId="{8B6FE708-3454-47D7-8D9E-66BCCF7CB8BF}" destId="{20F42AAB-B3B6-4A8B-97CD-182B83631F02}" srcOrd="1" destOrd="0" presId="urn:microsoft.com/office/officeart/2005/8/layout/pList2"/>
    <dgm:cxn modelId="{87537A14-E21E-4B13-9A6A-5F77B2B96784}" type="presParOf" srcId="{8B6FE708-3454-47D7-8D9E-66BCCF7CB8BF}" destId="{75223A71-81C3-4B75-9925-3EA8DC8DA31D}" srcOrd="2" destOrd="0" presId="urn:microsoft.com/office/officeart/2005/8/layout/pList2"/>
    <dgm:cxn modelId="{9ED42838-B139-417F-993D-984D70C64B2C}" type="presParOf" srcId="{C8D01B0D-69AC-4006-9158-3803B2D02A97}" destId="{371660B6-F54F-40CE-A6CD-BE1D2421AE0C}" srcOrd="1" destOrd="0" presId="urn:microsoft.com/office/officeart/2005/8/layout/pList2"/>
    <dgm:cxn modelId="{374DC1C1-2F89-4A15-8402-B0F1FB533A7A}" type="presParOf" srcId="{C8D01B0D-69AC-4006-9158-3803B2D02A97}" destId="{649E29D4-0C38-4E7A-8CA8-7C1B6C61F375}" srcOrd="2" destOrd="0" presId="urn:microsoft.com/office/officeart/2005/8/layout/pList2"/>
    <dgm:cxn modelId="{3E586E15-E1D9-41F8-9230-083ABA025EDB}" type="presParOf" srcId="{649E29D4-0C38-4E7A-8CA8-7C1B6C61F375}" destId="{55419DFB-A260-4CF0-995E-F40E1933DCAA}" srcOrd="0" destOrd="0" presId="urn:microsoft.com/office/officeart/2005/8/layout/pList2"/>
    <dgm:cxn modelId="{1C7A1EE0-43C6-49CD-9E4E-425E5B0A8594}" type="presParOf" srcId="{649E29D4-0C38-4E7A-8CA8-7C1B6C61F375}" destId="{6A628A4C-629D-46D1-AE00-2B3945B61B68}" srcOrd="1" destOrd="0" presId="urn:microsoft.com/office/officeart/2005/8/layout/pList2"/>
    <dgm:cxn modelId="{7510BD7A-1100-47D8-8983-1B8E2B7836B5}" type="presParOf" srcId="{649E29D4-0C38-4E7A-8CA8-7C1B6C61F375}" destId="{B1F8B94D-CF53-4EFB-802F-E38F664DB6B6}" srcOrd="2" destOrd="0" presId="urn:microsoft.com/office/officeart/2005/8/layout/pList2"/>
    <dgm:cxn modelId="{8B6BE446-3ACD-481F-940F-D178BBDCEDC9}" type="presParOf" srcId="{C8D01B0D-69AC-4006-9158-3803B2D02A97}" destId="{AD231DB3-5F7D-4C45-9C16-E874443B6AD3}" srcOrd="3" destOrd="0" presId="urn:microsoft.com/office/officeart/2005/8/layout/pList2"/>
    <dgm:cxn modelId="{4F976FCF-9B53-4BEA-AC62-3FD5C1F80C0F}" type="presParOf" srcId="{C8D01B0D-69AC-4006-9158-3803B2D02A97}" destId="{9B6FE7F5-1E4C-4F2F-A6B2-C47A2790E405}" srcOrd="4" destOrd="0" presId="urn:microsoft.com/office/officeart/2005/8/layout/pList2"/>
    <dgm:cxn modelId="{9DE3CAAA-B3B5-4751-ADC4-79AC05D107CB}" type="presParOf" srcId="{9B6FE7F5-1E4C-4F2F-A6B2-C47A2790E405}" destId="{269DDBEE-D741-4232-A116-2B0EB1F9CE3E}" srcOrd="0" destOrd="0" presId="urn:microsoft.com/office/officeart/2005/8/layout/pList2"/>
    <dgm:cxn modelId="{D2293BEC-BB4D-47DA-820F-4B5078A10DBA}" type="presParOf" srcId="{9B6FE7F5-1E4C-4F2F-A6B2-C47A2790E405}" destId="{4DA3B175-BA6D-4E96-8253-C9C554F74601}" srcOrd="1" destOrd="0" presId="urn:microsoft.com/office/officeart/2005/8/layout/pList2"/>
    <dgm:cxn modelId="{088A8858-A1FD-42B2-815C-A7E53FA37DFB}" type="presParOf" srcId="{9B6FE7F5-1E4C-4F2F-A6B2-C47A2790E405}" destId="{578297F2-C18F-4EEA-A7E3-CE299244ACA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F21149-986D-49A7-A182-E2C1E527196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6E034857-9008-45A6-A7A0-1D98E92E9C68}">
      <dgm:prSet phldrT="[Text]" custT="1"/>
      <dgm:spPr>
        <a:solidFill>
          <a:srgbClr val="070E2B"/>
        </a:solidFill>
      </dgm:spPr>
      <dgm:t>
        <a:bodyPr/>
        <a:lstStyle/>
        <a:p>
          <a:pPr algn="l"/>
          <a:r>
            <a:rPr lang="en-US" sz="3200" dirty="0"/>
            <a:t>Share their post, set up a demo, close an order</a:t>
          </a:r>
        </a:p>
      </dgm:t>
    </dgm:pt>
    <dgm:pt modelId="{E5C322D4-BD0F-451A-B8DF-DFE15D736D0A}" type="parTrans" cxnId="{27DCDAF3-861B-43C5-BA56-9D5708E4CE3A}">
      <dgm:prSet/>
      <dgm:spPr/>
      <dgm:t>
        <a:bodyPr/>
        <a:lstStyle/>
        <a:p>
          <a:endParaRPr lang="en-US"/>
        </a:p>
      </dgm:t>
    </dgm:pt>
    <dgm:pt modelId="{37D3E5AE-83E5-4422-B9F1-5CBC61204EEE}" type="sibTrans" cxnId="{27DCDAF3-861B-43C5-BA56-9D5708E4CE3A}">
      <dgm:prSet/>
      <dgm:spPr/>
      <dgm:t>
        <a:bodyPr/>
        <a:lstStyle/>
        <a:p>
          <a:endParaRPr lang="en-US"/>
        </a:p>
      </dgm:t>
    </dgm:pt>
    <dgm:pt modelId="{5FB9531B-5109-4273-A01E-AA21C716D07A}">
      <dgm:prSet phldrT="[Text]" custT="1"/>
      <dgm:spPr>
        <a:solidFill>
          <a:srgbClr val="070E2B"/>
        </a:solidFill>
      </dgm:spPr>
      <dgm:t>
        <a:bodyPr/>
        <a:lstStyle/>
        <a:p>
          <a:pPr algn="l"/>
          <a:r>
            <a:rPr lang="en-US" sz="3200" dirty="0"/>
            <a:t>Commit to a visit, deliver content, send a lead</a:t>
          </a:r>
        </a:p>
      </dgm:t>
    </dgm:pt>
    <dgm:pt modelId="{81ED4967-3DEF-4470-A34C-203543E5E4E4}" type="parTrans" cxnId="{CB3EAF9B-6998-4D7E-AF88-E784D6230058}">
      <dgm:prSet/>
      <dgm:spPr/>
      <dgm:t>
        <a:bodyPr/>
        <a:lstStyle/>
        <a:p>
          <a:endParaRPr lang="en-US"/>
        </a:p>
      </dgm:t>
    </dgm:pt>
    <dgm:pt modelId="{627337C3-B0EE-4CFC-A8B9-3BC32C52ECBF}" type="sibTrans" cxnId="{CB3EAF9B-6998-4D7E-AF88-E784D6230058}">
      <dgm:prSet/>
      <dgm:spPr/>
      <dgm:t>
        <a:bodyPr/>
        <a:lstStyle/>
        <a:p>
          <a:endParaRPr lang="en-US"/>
        </a:p>
      </dgm:t>
    </dgm:pt>
    <dgm:pt modelId="{67F798C8-A1F1-46A7-AD7E-7A058F7D7539}">
      <dgm:prSet phldrT="[Text]" custT="1"/>
      <dgm:spPr>
        <a:solidFill>
          <a:srgbClr val="070E2B"/>
        </a:solidFill>
      </dgm:spPr>
      <dgm:t>
        <a:bodyPr/>
        <a:lstStyle/>
        <a:p>
          <a:pPr algn="l"/>
          <a:r>
            <a:rPr lang="en-US" sz="3200" dirty="0">
              <a:solidFill>
                <a:srgbClr val="070E2B"/>
              </a:solidFill>
            </a:rPr>
            <a:t>Write a reference on LinkedIn, complete action item</a:t>
          </a:r>
        </a:p>
      </dgm:t>
    </dgm:pt>
    <dgm:pt modelId="{5BDA6364-37CE-4DC2-BD12-50DBEABAB1BA}" type="parTrans" cxnId="{448E684B-D086-488A-A654-F92F7CC3601D}">
      <dgm:prSet/>
      <dgm:spPr/>
      <dgm:t>
        <a:bodyPr/>
        <a:lstStyle/>
        <a:p>
          <a:endParaRPr lang="en-US"/>
        </a:p>
      </dgm:t>
    </dgm:pt>
    <dgm:pt modelId="{A68C4871-DB8A-4CCC-8F0F-B5EB9E695DF9}" type="sibTrans" cxnId="{448E684B-D086-488A-A654-F92F7CC3601D}">
      <dgm:prSet/>
      <dgm:spPr/>
      <dgm:t>
        <a:bodyPr/>
        <a:lstStyle/>
        <a:p>
          <a:endParaRPr lang="en-US"/>
        </a:p>
      </dgm:t>
    </dgm:pt>
    <dgm:pt modelId="{BBC74B81-5C17-423C-BE0D-9516D72B5C39}" type="pres">
      <dgm:prSet presAssocID="{7AF21149-986D-49A7-A182-E2C1E5271968}" presName="Name0" presStyleCnt="0">
        <dgm:presLayoutVars>
          <dgm:dir/>
          <dgm:resizeHandles val="exact"/>
        </dgm:presLayoutVars>
      </dgm:prSet>
      <dgm:spPr/>
    </dgm:pt>
    <dgm:pt modelId="{D48159AE-C5BA-444E-9561-D32FCA96255C}" type="pres">
      <dgm:prSet presAssocID="{7AF21149-986D-49A7-A182-E2C1E5271968}" presName="bkgdShp" presStyleLbl="alignAccFollowNode1" presStyleIdx="0" presStyleCnt="1" custLinFactNeighborY="-38029"/>
      <dgm:spPr>
        <a:solidFill>
          <a:srgbClr val="070E2B">
            <a:alpha val="90000"/>
          </a:srgbClr>
        </a:solidFill>
      </dgm:spPr>
    </dgm:pt>
    <dgm:pt modelId="{C8D01B0D-69AC-4006-9158-3803B2D02A97}" type="pres">
      <dgm:prSet presAssocID="{7AF21149-986D-49A7-A182-E2C1E5271968}" presName="linComp" presStyleCnt="0"/>
      <dgm:spPr/>
    </dgm:pt>
    <dgm:pt modelId="{8B6FE708-3454-47D7-8D9E-66BCCF7CB8BF}" type="pres">
      <dgm:prSet presAssocID="{6E034857-9008-45A6-A7A0-1D98E92E9C68}" presName="compNode" presStyleCnt="0"/>
      <dgm:spPr/>
    </dgm:pt>
    <dgm:pt modelId="{DCAD45BE-2368-4324-9144-5E478C2AF49E}" type="pres">
      <dgm:prSet presAssocID="{6E034857-9008-45A6-A7A0-1D98E92E9C68}" presName="node" presStyleLbl="node1" presStyleIdx="0" presStyleCnt="3">
        <dgm:presLayoutVars>
          <dgm:bulletEnabled val="1"/>
        </dgm:presLayoutVars>
      </dgm:prSet>
      <dgm:spPr/>
    </dgm:pt>
    <dgm:pt modelId="{20F42AAB-B3B6-4A8B-97CD-182B83631F02}" type="pres">
      <dgm:prSet presAssocID="{6E034857-9008-45A6-A7A0-1D98E92E9C68}" presName="invisiNode" presStyleLbl="node1" presStyleIdx="0" presStyleCnt="3"/>
      <dgm:spPr/>
    </dgm:pt>
    <dgm:pt modelId="{75223A71-81C3-4B75-9925-3EA8DC8DA31D}" type="pres">
      <dgm:prSet presAssocID="{6E034857-9008-45A6-A7A0-1D98E92E9C68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371660B6-F54F-40CE-A6CD-BE1D2421AE0C}" type="pres">
      <dgm:prSet presAssocID="{37D3E5AE-83E5-4422-B9F1-5CBC61204EEE}" presName="sibTrans" presStyleLbl="sibTrans2D1" presStyleIdx="0" presStyleCnt="0"/>
      <dgm:spPr/>
    </dgm:pt>
    <dgm:pt modelId="{649E29D4-0C38-4E7A-8CA8-7C1B6C61F375}" type="pres">
      <dgm:prSet presAssocID="{5FB9531B-5109-4273-A01E-AA21C716D07A}" presName="compNode" presStyleCnt="0"/>
      <dgm:spPr/>
    </dgm:pt>
    <dgm:pt modelId="{55419DFB-A260-4CF0-995E-F40E1933DCAA}" type="pres">
      <dgm:prSet presAssocID="{5FB9531B-5109-4273-A01E-AA21C716D07A}" presName="node" presStyleLbl="node1" presStyleIdx="1" presStyleCnt="3">
        <dgm:presLayoutVars>
          <dgm:bulletEnabled val="1"/>
        </dgm:presLayoutVars>
      </dgm:prSet>
      <dgm:spPr/>
    </dgm:pt>
    <dgm:pt modelId="{6A628A4C-629D-46D1-AE00-2B3945B61B68}" type="pres">
      <dgm:prSet presAssocID="{5FB9531B-5109-4273-A01E-AA21C716D07A}" presName="invisiNode" presStyleLbl="node1" presStyleIdx="1" presStyleCnt="3"/>
      <dgm:spPr/>
    </dgm:pt>
    <dgm:pt modelId="{B1F8B94D-CF53-4EFB-802F-E38F664DB6B6}" type="pres">
      <dgm:prSet presAssocID="{5FB9531B-5109-4273-A01E-AA21C716D07A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AD231DB3-5F7D-4C45-9C16-E874443B6AD3}" type="pres">
      <dgm:prSet presAssocID="{627337C3-B0EE-4CFC-A8B9-3BC32C52ECBF}" presName="sibTrans" presStyleLbl="sibTrans2D1" presStyleIdx="0" presStyleCnt="0"/>
      <dgm:spPr/>
    </dgm:pt>
    <dgm:pt modelId="{9B6FE7F5-1E4C-4F2F-A6B2-C47A2790E405}" type="pres">
      <dgm:prSet presAssocID="{67F798C8-A1F1-46A7-AD7E-7A058F7D7539}" presName="compNode" presStyleCnt="0"/>
      <dgm:spPr/>
    </dgm:pt>
    <dgm:pt modelId="{269DDBEE-D741-4232-A116-2B0EB1F9CE3E}" type="pres">
      <dgm:prSet presAssocID="{67F798C8-A1F1-46A7-AD7E-7A058F7D7539}" presName="node" presStyleLbl="node1" presStyleIdx="2" presStyleCnt="3">
        <dgm:presLayoutVars>
          <dgm:bulletEnabled val="1"/>
        </dgm:presLayoutVars>
      </dgm:prSet>
      <dgm:spPr/>
    </dgm:pt>
    <dgm:pt modelId="{4DA3B175-BA6D-4E96-8253-C9C554F74601}" type="pres">
      <dgm:prSet presAssocID="{67F798C8-A1F1-46A7-AD7E-7A058F7D7539}" presName="invisiNode" presStyleLbl="node1" presStyleIdx="2" presStyleCnt="3"/>
      <dgm:spPr/>
    </dgm:pt>
    <dgm:pt modelId="{578297F2-C18F-4EEA-A7E3-CE299244ACA9}" type="pres">
      <dgm:prSet presAssocID="{67F798C8-A1F1-46A7-AD7E-7A058F7D7539}" presName="imagNode" presStyleLbl="fgImgPlace1" presStyleIdx="2" presStyleCnt="3"/>
      <dgm:spPr/>
    </dgm:pt>
  </dgm:ptLst>
  <dgm:cxnLst>
    <dgm:cxn modelId="{3AB15204-1ED9-4E1D-BC73-1DF45248C118}" type="presOf" srcId="{627337C3-B0EE-4CFC-A8B9-3BC32C52ECBF}" destId="{AD231DB3-5F7D-4C45-9C16-E874443B6AD3}" srcOrd="0" destOrd="0" presId="urn:microsoft.com/office/officeart/2005/8/layout/pList2"/>
    <dgm:cxn modelId="{8730CF10-CE18-48AC-A6BD-6FB490AA431F}" type="presOf" srcId="{5FB9531B-5109-4273-A01E-AA21C716D07A}" destId="{55419DFB-A260-4CF0-995E-F40E1933DCAA}" srcOrd="0" destOrd="0" presId="urn:microsoft.com/office/officeart/2005/8/layout/pList2"/>
    <dgm:cxn modelId="{448E684B-D086-488A-A654-F92F7CC3601D}" srcId="{7AF21149-986D-49A7-A182-E2C1E5271968}" destId="{67F798C8-A1F1-46A7-AD7E-7A058F7D7539}" srcOrd="2" destOrd="0" parTransId="{5BDA6364-37CE-4DC2-BD12-50DBEABAB1BA}" sibTransId="{A68C4871-DB8A-4CCC-8F0F-B5EB9E695DF9}"/>
    <dgm:cxn modelId="{EF45137E-BEAD-4678-A695-B47AA9B5F990}" type="presOf" srcId="{67F798C8-A1F1-46A7-AD7E-7A058F7D7539}" destId="{269DDBEE-D741-4232-A116-2B0EB1F9CE3E}" srcOrd="0" destOrd="0" presId="urn:microsoft.com/office/officeart/2005/8/layout/pList2"/>
    <dgm:cxn modelId="{CB3EAF9B-6998-4D7E-AF88-E784D6230058}" srcId="{7AF21149-986D-49A7-A182-E2C1E5271968}" destId="{5FB9531B-5109-4273-A01E-AA21C716D07A}" srcOrd="1" destOrd="0" parTransId="{81ED4967-3DEF-4470-A34C-203543E5E4E4}" sibTransId="{627337C3-B0EE-4CFC-A8B9-3BC32C52ECBF}"/>
    <dgm:cxn modelId="{FAA3E9DF-97A7-45D7-977A-D515A862646E}" type="presOf" srcId="{37D3E5AE-83E5-4422-B9F1-5CBC61204EEE}" destId="{371660B6-F54F-40CE-A6CD-BE1D2421AE0C}" srcOrd="0" destOrd="0" presId="urn:microsoft.com/office/officeart/2005/8/layout/pList2"/>
    <dgm:cxn modelId="{323BC5E5-17C4-4767-AF15-F6B1E3DCC5D8}" type="presOf" srcId="{6E034857-9008-45A6-A7A0-1D98E92E9C68}" destId="{DCAD45BE-2368-4324-9144-5E478C2AF49E}" srcOrd="0" destOrd="0" presId="urn:microsoft.com/office/officeart/2005/8/layout/pList2"/>
    <dgm:cxn modelId="{B4CE12F0-3DAF-4859-8ABD-0AE3C816F233}" type="presOf" srcId="{7AF21149-986D-49A7-A182-E2C1E5271968}" destId="{BBC74B81-5C17-423C-BE0D-9516D72B5C39}" srcOrd="0" destOrd="0" presId="urn:microsoft.com/office/officeart/2005/8/layout/pList2"/>
    <dgm:cxn modelId="{27DCDAF3-861B-43C5-BA56-9D5708E4CE3A}" srcId="{7AF21149-986D-49A7-A182-E2C1E5271968}" destId="{6E034857-9008-45A6-A7A0-1D98E92E9C68}" srcOrd="0" destOrd="0" parTransId="{E5C322D4-BD0F-451A-B8DF-DFE15D736D0A}" sibTransId="{37D3E5AE-83E5-4422-B9F1-5CBC61204EEE}"/>
    <dgm:cxn modelId="{EB0FF314-FE48-4209-8305-4056D0350275}" type="presParOf" srcId="{BBC74B81-5C17-423C-BE0D-9516D72B5C39}" destId="{D48159AE-C5BA-444E-9561-D32FCA96255C}" srcOrd="0" destOrd="0" presId="urn:microsoft.com/office/officeart/2005/8/layout/pList2"/>
    <dgm:cxn modelId="{BE54B6D6-2D1F-4126-8964-927544CB020C}" type="presParOf" srcId="{BBC74B81-5C17-423C-BE0D-9516D72B5C39}" destId="{C8D01B0D-69AC-4006-9158-3803B2D02A97}" srcOrd="1" destOrd="0" presId="urn:microsoft.com/office/officeart/2005/8/layout/pList2"/>
    <dgm:cxn modelId="{D3A8B56D-1E07-4CD7-BA5E-52943EB4D12D}" type="presParOf" srcId="{C8D01B0D-69AC-4006-9158-3803B2D02A97}" destId="{8B6FE708-3454-47D7-8D9E-66BCCF7CB8BF}" srcOrd="0" destOrd="0" presId="urn:microsoft.com/office/officeart/2005/8/layout/pList2"/>
    <dgm:cxn modelId="{2AB82249-569C-4282-87B6-EE62DEA96E44}" type="presParOf" srcId="{8B6FE708-3454-47D7-8D9E-66BCCF7CB8BF}" destId="{DCAD45BE-2368-4324-9144-5E478C2AF49E}" srcOrd="0" destOrd="0" presId="urn:microsoft.com/office/officeart/2005/8/layout/pList2"/>
    <dgm:cxn modelId="{6C918C27-89FA-4ECE-9705-9096524D3295}" type="presParOf" srcId="{8B6FE708-3454-47D7-8D9E-66BCCF7CB8BF}" destId="{20F42AAB-B3B6-4A8B-97CD-182B83631F02}" srcOrd="1" destOrd="0" presId="urn:microsoft.com/office/officeart/2005/8/layout/pList2"/>
    <dgm:cxn modelId="{87537A14-E21E-4B13-9A6A-5F77B2B96784}" type="presParOf" srcId="{8B6FE708-3454-47D7-8D9E-66BCCF7CB8BF}" destId="{75223A71-81C3-4B75-9925-3EA8DC8DA31D}" srcOrd="2" destOrd="0" presId="urn:microsoft.com/office/officeart/2005/8/layout/pList2"/>
    <dgm:cxn modelId="{9ED42838-B139-417F-993D-984D70C64B2C}" type="presParOf" srcId="{C8D01B0D-69AC-4006-9158-3803B2D02A97}" destId="{371660B6-F54F-40CE-A6CD-BE1D2421AE0C}" srcOrd="1" destOrd="0" presId="urn:microsoft.com/office/officeart/2005/8/layout/pList2"/>
    <dgm:cxn modelId="{374DC1C1-2F89-4A15-8402-B0F1FB533A7A}" type="presParOf" srcId="{C8D01B0D-69AC-4006-9158-3803B2D02A97}" destId="{649E29D4-0C38-4E7A-8CA8-7C1B6C61F375}" srcOrd="2" destOrd="0" presId="urn:microsoft.com/office/officeart/2005/8/layout/pList2"/>
    <dgm:cxn modelId="{3E586E15-E1D9-41F8-9230-083ABA025EDB}" type="presParOf" srcId="{649E29D4-0C38-4E7A-8CA8-7C1B6C61F375}" destId="{55419DFB-A260-4CF0-995E-F40E1933DCAA}" srcOrd="0" destOrd="0" presId="urn:microsoft.com/office/officeart/2005/8/layout/pList2"/>
    <dgm:cxn modelId="{1C7A1EE0-43C6-49CD-9E4E-425E5B0A8594}" type="presParOf" srcId="{649E29D4-0C38-4E7A-8CA8-7C1B6C61F375}" destId="{6A628A4C-629D-46D1-AE00-2B3945B61B68}" srcOrd="1" destOrd="0" presId="urn:microsoft.com/office/officeart/2005/8/layout/pList2"/>
    <dgm:cxn modelId="{7510BD7A-1100-47D8-8983-1B8E2B7836B5}" type="presParOf" srcId="{649E29D4-0C38-4E7A-8CA8-7C1B6C61F375}" destId="{B1F8B94D-CF53-4EFB-802F-E38F664DB6B6}" srcOrd="2" destOrd="0" presId="urn:microsoft.com/office/officeart/2005/8/layout/pList2"/>
    <dgm:cxn modelId="{8B6BE446-3ACD-481F-940F-D178BBDCEDC9}" type="presParOf" srcId="{C8D01B0D-69AC-4006-9158-3803B2D02A97}" destId="{AD231DB3-5F7D-4C45-9C16-E874443B6AD3}" srcOrd="3" destOrd="0" presId="urn:microsoft.com/office/officeart/2005/8/layout/pList2"/>
    <dgm:cxn modelId="{4F976FCF-9B53-4BEA-AC62-3FD5C1F80C0F}" type="presParOf" srcId="{C8D01B0D-69AC-4006-9158-3803B2D02A97}" destId="{9B6FE7F5-1E4C-4F2F-A6B2-C47A2790E405}" srcOrd="4" destOrd="0" presId="urn:microsoft.com/office/officeart/2005/8/layout/pList2"/>
    <dgm:cxn modelId="{9DE3CAAA-B3B5-4751-ADC4-79AC05D107CB}" type="presParOf" srcId="{9B6FE7F5-1E4C-4F2F-A6B2-C47A2790E405}" destId="{269DDBEE-D741-4232-A116-2B0EB1F9CE3E}" srcOrd="0" destOrd="0" presId="urn:microsoft.com/office/officeart/2005/8/layout/pList2"/>
    <dgm:cxn modelId="{D2293BEC-BB4D-47DA-820F-4B5078A10DBA}" type="presParOf" srcId="{9B6FE7F5-1E4C-4F2F-A6B2-C47A2790E405}" destId="{4DA3B175-BA6D-4E96-8253-C9C554F74601}" srcOrd="1" destOrd="0" presId="urn:microsoft.com/office/officeart/2005/8/layout/pList2"/>
    <dgm:cxn modelId="{088A8858-A1FD-42B2-815C-A7E53FA37DFB}" type="presParOf" srcId="{9B6FE7F5-1E4C-4F2F-A6B2-C47A2790E405}" destId="{578297F2-C18F-4EEA-A7E3-CE299244ACA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F21149-986D-49A7-A182-E2C1E527196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6E034857-9008-45A6-A7A0-1D98E92E9C68}">
      <dgm:prSet phldrT="[Text]" custT="1"/>
      <dgm:spPr>
        <a:solidFill>
          <a:srgbClr val="070E2B"/>
        </a:solidFill>
      </dgm:spPr>
      <dgm:t>
        <a:bodyPr/>
        <a:lstStyle/>
        <a:p>
          <a:pPr algn="l"/>
          <a:r>
            <a:rPr lang="en-US" sz="3200" dirty="0"/>
            <a:t>Share their post, set up a demo, close an order</a:t>
          </a:r>
        </a:p>
      </dgm:t>
    </dgm:pt>
    <dgm:pt modelId="{E5C322D4-BD0F-451A-B8DF-DFE15D736D0A}" type="parTrans" cxnId="{27DCDAF3-861B-43C5-BA56-9D5708E4CE3A}">
      <dgm:prSet/>
      <dgm:spPr/>
      <dgm:t>
        <a:bodyPr/>
        <a:lstStyle/>
        <a:p>
          <a:endParaRPr lang="en-US"/>
        </a:p>
      </dgm:t>
    </dgm:pt>
    <dgm:pt modelId="{37D3E5AE-83E5-4422-B9F1-5CBC61204EEE}" type="sibTrans" cxnId="{27DCDAF3-861B-43C5-BA56-9D5708E4CE3A}">
      <dgm:prSet/>
      <dgm:spPr/>
      <dgm:t>
        <a:bodyPr/>
        <a:lstStyle/>
        <a:p>
          <a:endParaRPr lang="en-US"/>
        </a:p>
      </dgm:t>
    </dgm:pt>
    <dgm:pt modelId="{5FB9531B-5109-4273-A01E-AA21C716D07A}">
      <dgm:prSet phldrT="[Text]" custT="1"/>
      <dgm:spPr>
        <a:solidFill>
          <a:srgbClr val="070E2B"/>
        </a:solidFill>
      </dgm:spPr>
      <dgm:t>
        <a:bodyPr/>
        <a:lstStyle/>
        <a:p>
          <a:pPr algn="l"/>
          <a:r>
            <a:rPr lang="en-US" sz="3200" dirty="0"/>
            <a:t>Commit to a visit, deliver content, send a lead</a:t>
          </a:r>
        </a:p>
      </dgm:t>
    </dgm:pt>
    <dgm:pt modelId="{81ED4967-3DEF-4470-A34C-203543E5E4E4}" type="parTrans" cxnId="{CB3EAF9B-6998-4D7E-AF88-E784D6230058}">
      <dgm:prSet/>
      <dgm:spPr/>
      <dgm:t>
        <a:bodyPr/>
        <a:lstStyle/>
        <a:p>
          <a:endParaRPr lang="en-US"/>
        </a:p>
      </dgm:t>
    </dgm:pt>
    <dgm:pt modelId="{627337C3-B0EE-4CFC-A8B9-3BC32C52ECBF}" type="sibTrans" cxnId="{CB3EAF9B-6998-4D7E-AF88-E784D6230058}">
      <dgm:prSet/>
      <dgm:spPr/>
      <dgm:t>
        <a:bodyPr/>
        <a:lstStyle/>
        <a:p>
          <a:endParaRPr lang="en-US"/>
        </a:p>
      </dgm:t>
    </dgm:pt>
    <dgm:pt modelId="{67F798C8-A1F1-46A7-AD7E-7A058F7D7539}">
      <dgm:prSet phldrT="[Text]" custT="1"/>
      <dgm:spPr>
        <a:solidFill>
          <a:srgbClr val="070E2B"/>
        </a:solidFill>
      </dgm:spPr>
      <dgm:t>
        <a:bodyPr/>
        <a:lstStyle/>
        <a:p>
          <a:pPr algn="l"/>
          <a:r>
            <a:rPr lang="en-US" sz="3200" dirty="0"/>
            <a:t>Write a reference on LinkedIn, complete action item</a:t>
          </a:r>
        </a:p>
      </dgm:t>
    </dgm:pt>
    <dgm:pt modelId="{5BDA6364-37CE-4DC2-BD12-50DBEABAB1BA}" type="parTrans" cxnId="{448E684B-D086-488A-A654-F92F7CC3601D}">
      <dgm:prSet/>
      <dgm:spPr/>
      <dgm:t>
        <a:bodyPr/>
        <a:lstStyle/>
        <a:p>
          <a:endParaRPr lang="en-US"/>
        </a:p>
      </dgm:t>
    </dgm:pt>
    <dgm:pt modelId="{A68C4871-DB8A-4CCC-8F0F-B5EB9E695DF9}" type="sibTrans" cxnId="{448E684B-D086-488A-A654-F92F7CC3601D}">
      <dgm:prSet/>
      <dgm:spPr/>
      <dgm:t>
        <a:bodyPr/>
        <a:lstStyle/>
        <a:p>
          <a:endParaRPr lang="en-US"/>
        </a:p>
      </dgm:t>
    </dgm:pt>
    <dgm:pt modelId="{BBC74B81-5C17-423C-BE0D-9516D72B5C39}" type="pres">
      <dgm:prSet presAssocID="{7AF21149-986D-49A7-A182-E2C1E5271968}" presName="Name0" presStyleCnt="0">
        <dgm:presLayoutVars>
          <dgm:dir/>
          <dgm:resizeHandles val="exact"/>
        </dgm:presLayoutVars>
      </dgm:prSet>
      <dgm:spPr/>
    </dgm:pt>
    <dgm:pt modelId="{D48159AE-C5BA-444E-9561-D32FCA96255C}" type="pres">
      <dgm:prSet presAssocID="{7AF21149-986D-49A7-A182-E2C1E5271968}" presName="bkgdShp" presStyleLbl="alignAccFollowNode1" presStyleIdx="0" presStyleCnt="1" custLinFactNeighborY="-38029"/>
      <dgm:spPr>
        <a:solidFill>
          <a:srgbClr val="070E2B">
            <a:alpha val="90000"/>
          </a:srgbClr>
        </a:solidFill>
      </dgm:spPr>
    </dgm:pt>
    <dgm:pt modelId="{C8D01B0D-69AC-4006-9158-3803B2D02A97}" type="pres">
      <dgm:prSet presAssocID="{7AF21149-986D-49A7-A182-E2C1E5271968}" presName="linComp" presStyleCnt="0"/>
      <dgm:spPr/>
    </dgm:pt>
    <dgm:pt modelId="{8B6FE708-3454-47D7-8D9E-66BCCF7CB8BF}" type="pres">
      <dgm:prSet presAssocID="{6E034857-9008-45A6-A7A0-1D98E92E9C68}" presName="compNode" presStyleCnt="0"/>
      <dgm:spPr/>
    </dgm:pt>
    <dgm:pt modelId="{DCAD45BE-2368-4324-9144-5E478C2AF49E}" type="pres">
      <dgm:prSet presAssocID="{6E034857-9008-45A6-A7A0-1D98E92E9C68}" presName="node" presStyleLbl="node1" presStyleIdx="0" presStyleCnt="3">
        <dgm:presLayoutVars>
          <dgm:bulletEnabled val="1"/>
        </dgm:presLayoutVars>
      </dgm:prSet>
      <dgm:spPr/>
    </dgm:pt>
    <dgm:pt modelId="{20F42AAB-B3B6-4A8B-97CD-182B83631F02}" type="pres">
      <dgm:prSet presAssocID="{6E034857-9008-45A6-A7A0-1D98E92E9C68}" presName="invisiNode" presStyleLbl="node1" presStyleIdx="0" presStyleCnt="3"/>
      <dgm:spPr/>
    </dgm:pt>
    <dgm:pt modelId="{75223A71-81C3-4B75-9925-3EA8DC8DA31D}" type="pres">
      <dgm:prSet presAssocID="{6E034857-9008-45A6-A7A0-1D98E92E9C68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371660B6-F54F-40CE-A6CD-BE1D2421AE0C}" type="pres">
      <dgm:prSet presAssocID="{37D3E5AE-83E5-4422-B9F1-5CBC61204EEE}" presName="sibTrans" presStyleLbl="sibTrans2D1" presStyleIdx="0" presStyleCnt="0"/>
      <dgm:spPr/>
    </dgm:pt>
    <dgm:pt modelId="{649E29D4-0C38-4E7A-8CA8-7C1B6C61F375}" type="pres">
      <dgm:prSet presAssocID="{5FB9531B-5109-4273-A01E-AA21C716D07A}" presName="compNode" presStyleCnt="0"/>
      <dgm:spPr/>
    </dgm:pt>
    <dgm:pt modelId="{55419DFB-A260-4CF0-995E-F40E1933DCAA}" type="pres">
      <dgm:prSet presAssocID="{5FB9531B-5109-4273-A01E-AA21C716D07A}" presName="node" presStyleLbl="node1" presStyleIdx="1" presStyleCnt="3">
        <dgm:presLayoutVars>
          <dgm:bulletEnabled val="1"/>
        </dgm:presLayoutVars>
      </dgm:prSet>
      <dgm:spPr/>
    </dgm:pt>
    <dgm:pt modelId="{6A628A4C-629D-46D1-AE00-2B3945B61B68}" type="pres">
      <dgm:prSet presAssocID="{5FB9531B-5109-4273-A01E-AA21C716D07A}" presName="invisiNode" presStyleLbl="node1" presStyleIdx="1" presStyleCnt="3"/>
      <dgm:spPr/>
    </dgm:pt>
    <dgm:pt modelId="{B1F8B94D-CF53-4EFB-802F-E38F664DB6B6}" type="pres">
      <dgm:prSet presAssocID="{5FB9531B-5109-4273-A01E-AA21C716D07A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AD231DB3-5F7D-4C45-9C16-E874443B6AD3}" type="pres">
      <dgm:prSet presAssocID="{627337C3-B0EE-4CFC-A8B9-3BC32C52ECBF}" presName="sibTrans" presStyleLbl="sibTrans2D1" presStyleIdx="0" presStyleCnt="0"/>
      <dgm:spPr/>
    </dgm:pt>
    <dgm:pt modelId="{9B6FE7F5-1E4C-4F2F-A6B2-C47A2790E405}" type="pres">
      <dgm:prSet presAssocID="{67F798C8-A1F1-46A7-AD7E-7A058F7D7539}" presName="compNode" presStyleCnt="0"/>
      <dgm:spPr/>
    </dgm:pt>
    <dgm:pt modelId="{269DDBEE-D741-4232-A116-2B0EB1F9CE3E}" type="pres">
      <dgm:prSet presAssocID="{67F798C8-A1F1-46A7-AD7E-7A058F7D7539}" presName="node" presStyleLbl="node1" presStyleIdx="2" presStyleCnt="3">
        <dgm:presLayoutVars>
          <dgm:bulletEnabled val="1"/>
        </dgm:presLayoutVars>
      </dgm:prSet>
      <dgm:spPr/>
    </dgm:pt>
    <dgm:pt modelId="{4DA3B175-BA6D-4E96-8253-C9C554F74601}" type="pres">
      <dgm:prSet presAssocID="{67F798C8-A1F1-46A7-AD7E-7A058F7D7539}" presName="invisiNode" presStyleLbl="node1" presStyleIdx="2" presStyleCnt="3"/>
      <dgm:spPr/>
    </dgm:pt>
    <dgm:pt modelId="{578297F2-C18F-4EEA-A7E3-CE299244ACA9}" type="pres">
      <dgm:prSet presAssocID="{67F798C8-A1F1-46A7-AD7E-7A058F7D7539}" presName="imagNode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t="-22000" b="-22000"/>
          </a:stretch>
        </a:blipFill>
      </dgm:spPr>
    </dgm:pt>
  </dgm:ptLst>
  <dgm:cxnLst>
    <dgm:cxn modelId="{3AB15204-1ED9-4E1D-BC73-1DF45248C118}" type="presOf" srcId="{627337C3-B0EE-4CFC-A8B9-3BC32C52ECBF}" destId="{AD231DB3-5F7D-4C45-9C16-E874443B6AD3}" srcOrd="0" destOrd="0" presId="urn:microsoft.com/office/officeart/2005/8/layout/pList2"/>
    <dgm:cxn modelId="{8730CF10-CE18-48AC-A6BD-6FB490AA431F}" type="presOf" srcId="{5FB9531B-5109-4273-A01E-AA21C716D07A}" destId="{55419DFB-A260-4CF0-995E-F40E1933DCAA}" srcOrd="0" destOrd="0" presId="urn:microsoft.com/office/officeart/2005/8/layout/pList2"/>
    <dgm:cxn modelId="{448E684B-D086-488A-A654-F92F7CC3601D}" srcId="{7AF21149-986D-49A7-A182-E2C1E5271968}" destId="{67F798C8-A1F1-46A7-AD7E-7A058F7D7539}" srcOrd="2" destOrd="0" parTransId="{5BDA6364-37CE-4DC2-BD12-50DBEABAB1BA}" sibTransId="{A68C4871-DB8A-4CCC-8F0F-B5EB9E695DF9}"/>
    <dgm:cxn modelId="{EF45137E-BEAD-4678-A695-B47AA9B5F990}" type="presOf" srcId="{67F798C8-A1F1-46A7-AD7E-7A058F7D7539}" destId="{269DDBEE-D741-4232-A116-2B0EB1F9CE3E}" srcOrd="0" destOrd="0" presId="urn:microsoft.com/office/officeart/2005/8/layout/pList2"/>
    <dgm:cxn modelId="{CB3EAF9B-6998-4D7E-AF88-E784D6230058}" srcId="{7AF21149-986D-49A7-A182-E2C1E5271968}" destId="{5FB9531B-5109-4273-A01E-AA21C716D07A}" srcOrd="1" destOrd="0" parTransId="{81ED4967-3DEF-4470-A34C-203543E5E4E4}" sibTransId="{627337C3-B0EE-4CFC-A8B9-3BC32C52ECBF}"/>
    <dgm:cxn modelId="{FAA3E9DF-97A7-45D7-977A-D515A862646E}" type="presOf" srcId="{37D3E5AE-83E5-4422-B9F1-5CBC61204EEE}" destId="{371660B6-F54F-40CE-A6CD-BE1D2421AE0C}" srcOrd="0" destOrd="0" presId="urn:microsoft.com/office/officeart/2005/8/layout/pList2"/>
    <dgm:cxn modelId="{323BC5E5-17C4-4767-AF15-F6B1E3DCC5D8}" type="presOf" srcId="{6E034857-9008-45A6-A7A0-1D98E92E9C68}" destId="{DCAD45BE-2368-4324-9144-5E478C2AF49E}" srcOrd="0" destOrd="0" presId="urn:microsoft.com/office/officeart/2005/8/layout/pList2"/>
    <dgm:cxn modelId="{B4CE12F0-3DAF-4859-8ABD-0AE3C816F233}" type="presOf" srcId="{7AF21149-986D-49A7-A182-E2C1E5271968}" destId="{BBC74B81-5C17-423C-BE0D-9516D72B5C39}" srcOrd="0" destOrd="0" presId="urn:microsoft.com/office/officeart/2005/8/layout/pList2"/>
    <dgm:cxn modelId="{27DCDAF3-861B-43C5-BA56-9D5708E4CE3A}" srcId="{7AF21149-986D-49A7-A182-E2C1E5271968}" destId="{6E034857-9008-45A6-A7A0-1D98E92E9C68}" srcOrd="0" destOrd="0" parTransId="{E5C322D4-BD0F-451A-B8DF-DFE15D736D0A}" sibTransId="{37D3E5AE-83E5-4422-B9F1-5CBC61204EEE}"/>
    <dgm:cxn modelId="{EB0FF314-FE48-4209-8305-4056D0350275}" type="presParOf" srcId="{BBC74B81-5C17-423C-BE0D-9516D72B5C39}" destId="{D48159AE-C5BA-444E-9561-D32FCA96255C}" srcOrd="0" destOrd="0" presId="urn:microsoft.com/office/officeart/2005/8/layout/pList2"/>
    <dgm:cxn modelId="{BE54B6D6-2D1F-4126-8964-927544CB020C}" type="presParOf" srcId="{BBC74B81-5C17-423C-BE0D-9516D72B5C39}" destId="{C8D01B0D-69AC-4006-9158-3803B2D02A97}" srcOrd="1" destOrd="0" presId="urn:microsoft.com/office/officeart/2005/8/layout/pList2"/>
    <dgm:cxn modelId="{D3A8B56D-1E07-4CD7-BA5E-52943EB4D12D}" type="presParOf" srcId="{C8D01B0D-69AC-4006-9158-3803B2D02A97}" destId="{8B6FE708-3454-47D7-8D9E-66BCCF7CB8BF}" srcOrd="0" destOrd="0" presId="urn:microsoft.com/office/officeart/2005/8/layout/pList2"/>
    <dgm:cxn modelId="{2AB82249-569C-4282-87B6-EE62DEA96E44}" type="presParOf" srcId="{8B6FE708-3454-47D7-8D9E-66BCCF7CB8BF}" destId="{DCAD45BE-2368-4324-9144-5E478C2AF49E}" srcOrd="0" destOrd="0" presId="urn:microsoft.com/office/officeart/2005/8/layout/pList2"/>
    <dgm:cxn modelId="{6C918C27-89FA-4ECE-9705-9096524D3295}" type="presParOf" srcId="{8B6FE708-3454-47D7-8D9E-66BCCF7CB8BF}" destId="{20F42AAB-B3B6-4A8B-97CD-182B83631F02}" srcOrd="1" destOrd="0" presId="urn:microsoft.com/office/officeart/2005/8/layout/pList2"/>
    <dgm:cxn modelId="{87537A14-E21E-4B13-9A6A-5F77B2B96784}" type="presParOf" srcId="{8B6FE708-3454-47D7-8D9E-66BCCF7CB8BF}" destId="{75223A71-81C3-4B75-9925-3EA8DC8DA31D}" srcOrd="2" destOrd="0" presId="urn:microsoft.com/office/officeart/2005/8/layout/pList2"/>
    <dgm:cxn modelId="{9ED42838-B139-417F-993D-984D70C64B2C}" type="presParOf" srcId="{C8D01B0D-69AC-4006-9158-3803B2D02A97}" destId="{371660B6-F54F-40CE-A6CD-BE1D2421AE0C}" srcOrd="1" destOrd="0" presId="urn:microsoft.com/office/officeart/2005/8/layout/pList2"/>
    <dgm:cxn modelId="{374DC1C1-2F89-4A15-8402-B0F1FB533A7A}" type="presParOf" srcId="{C8D01B0D-69AC-4006-9158-3803B2D02A97}" destId="{649E29D4-0C38-4E7A-8CA8-7C1B6C61F375}" srcOrd="2" destOrd="0" presId="urn:microsoft.com/office/officeart/2005/8/layout/pList2"/>
    <dgm:cxn modelId="{3E586E15-E1D9-41F8-9230-083ABA025EDB}" type="presParOf" srcId="{649E29D4-0C38-4E7A-8CA8-7C1B6C61F375}" destId="{55419DFB-A260-4CF0-995E-F40E1933DCAA}" srcOrd="0" destOrd="0" presId="urn:microsoft.com/office/officeart/2005/8/layout/pList2"/>
    <dgm:cxn modelId="{1C7A1EE0-43C6-49CD-9E4E-425E5B0A8594}" type="presParOf" srcId="{649E29D4-0C38-4E7A-8CA8-7C1B6C61F375}" destId="{6A628A4C-629D-46D1-AE00-2B3945B61B68}" srcOrd="1" destOrd="0" presId="urn:microsoft.com/office/officeart/2005/8/layout/pList2"/>
    <dgm:cxn modelId="{7510BD7A-1100-47D8-8983-1B8E2B7836B5}" type="presParOf" srcId="{649E29D4-0C38-4E7A-8CA8-7C1B6C61F375}" destId="{B1F8B94D-CF53-4EFB-802F-E38F664DB6B6}" srcOrd="2" destOrd="0" presId="urn:microsoft.com/office/officeart/2005/8/layout/pList2"/>
    <dgm:cxn modelId="{8B6BE446-3ACD-481F-940F-D178BBDCEDC9}" type="presParOf" srcId="{C8D01B0D-69AC-4006-9158-3803B2D02A97}" destId="{AD231DB3-5F7D-4C45-9C16-E874443B6AD3}" srcOrd="3" destOrd="0" presId="urn:microsoft.com/office/officeart/2005/8/layout/pList2"/>
    <dgm:cxn modelId="{4F976FCF-9B53-4BEA-AC62-3FD5C1F80C0F}" type="presParOf" srcId="{C8D01B0D-69AC-4006-9158-3803B2D02A97}" destId="{9B6FE7F5-1E4C-4F2F-A6B2-C47A2790E405}" srcOrd="4" destOrd="0" presId="urn:microsoft.com/office/officeart/2005/8/layout/pList2"/>
    <dgm:cxn modelId="{9DE3CAAA-B3B5-4751-ADC4-79AC05D107CB}" type="presParOf" srcId="{9B6FE7F5-1E4C-4F2F-A6B2-C47A2790E405}" destId="{269DDBEE-D741-4232-A116-2B0EB1F9CE3E}" srcOrd="0" destOrd="0" presId="urn:microsoft.com/office/officeart/2005/8/layout/pList2"/>
    <dgm:cxn modelId="{D2293BEC-BB4D-47DA-820F-4B5078A10DBA}" type="presParOf" srcId="{9B6FE7F5-1E4C-4F2F-A6B2-C47A2790E405}" destId="{4DA3B175-BA6D-4E96-8253-C9C554F74601}" srcOrd="1" destOrd="0" presId="urn:microsoft.com/office/officeart/2005/8/layout/pList2"/>
    <dgm:cxn modelId="{088A8858-A1FD-42B2-815C-A7E53FA37DFB}" type="presParOf" srcId="{9B6FE7F5-1E4C-4F2F-A6B2-C47A2790E405}" destId="{578297F2-C18F-4EEA-A7E3-CE299244ACA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8D258C-B68D-43FB-A6E2-50C12A19E659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B501EC26-6982-4CEF-BB1D-AC6D0661CBF8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l"/>
          <a:r>
            <a:rPr lang="en-US" sz="3200" dirty="0">
              <a:solidFill>
                <a:schemeClr val="tx1"/>
              </a:solidFill>
            </a:rPr>
            <a:t>Don’t treat all partners the same</a:t>
          </a:r>
        </a:p>
      </dgm:t>
    </dgm:pt>
    <dgm:pt modelId="{A24D619D-CE29-4CB4-BA87-359930AD2087}" type="parTrans" cxnId="{ED1ADD78-6A16-4BFD-9FA5-6B57F3D85B7B}">
      <dgm:prSet/>
      <dgm:spPr/>
      <dgm:t>
        <a:bodyPr/>
        <a:lstStyle/>
        <a:p>
          <a:endParaRPr lang="en-US"/>
        </a:p>
      </dgm:t>
    </dgm:pt>
    <dgm:pt modelId="{841541D0-0E2E-480D-967B-BFCEA242094C}" type="sibTrans" cxnId="{ED1ADD78-6A16-4BFD-9FA5-6B57F3D85B7B}">
      <dgm:prSet/>
      <dgm:spPr/>
      <dgm:t>
        <a:bodyPr/>
        <a:lstStyle/>
        <a:p>
          <a:endParaRPr lang="en-US"/>
        </a:p>
      </dgm:t>
    </dgm:pt>
    <dgm:pt modelId="{09B43474-9E8C-401B-9304-FCE72FB0FA95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l"/>
          <a:r>
            <a:rPr lang="en-US" sz="3200" dirty="0">
              <a:solidFill>
                <a:schemeClr val="bg1">
                  <a:lumMod val="85000"/>
                </a:schemeClr>
              </a:solidFill>
            </a:rPr>
            <a:t>Don’t call to simply “touch base”</a:t>
          </a:r>
        </a:p>
      </dgm:t>
    </dgm:pt>
    <dgm:pt modelId="{45C149B8-3C58-4F56-8726-62BFF3C7AEC4}" type="parTrans" cxnId="{0B46B7EB-23D6-442E-A641-9E22411210CF}">
      <dgm:prSet/>
      <dgm:spPr/>
      <dgm:t>
        <a:bodyPr/>
        <a:lstStyle/>
        <a:p>
          <a:endParaRPr lang="en-US"/>
        </a:p>
      </dgm:t>
    </dgm:pt>
    <dgm:pt modelId="{0832BCDB-D7B8-4FB0-8A23-AC8DB90DD149}" type="sibTrans" cxnId="{0B46B7EB-23D6-442E-A641-9E22411210CF}">
      <dgm:prSet/>
      <dgm:spPr/>
      <dgm:t>
        <a:bodyPr/>
        <a:lstStyle/>
        <a:p>
          <a:endParaRPr lang="en-US"/>
        </a:p>
      </dgm:t>
    </dgm:pt>
    <dgm:pt modelId="{6124848A-D0ED-4758-AA86-1201EC8497BD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l"/>
          <a:r>
            <a:rPr lang="en-US" sz="3200" dirty="0">
              <a:solidFill>
                <a:schemeClr val="bg1">
                  <a:lumMod val="85000"/>
                </a:schemeClr>
              </a:solidFill>
            </a:rPr>
            <a:t>Don’t schedule bad meetings to fill time</a:t>
          </a:r>
        </a:p>
      </dgm:t>
    </dgm:pt>
    <dgm:pt modelId="{FA26EC76-F650-4479-AC13-11B6EBC6269F}" type="parTrans" cxnId="{51413C86-1B7D-4123-A27E-09A56BDB3C87}">
      <dgm:prSet/>
      <dgm:spPr/>
      <dgm:t>
        <a:bodyPr/>
        <a:lstStyle/>
        <a:p>
          <a:endParaRPr lang="en-US"/>
        </a:p>
      </dgm:t>
    </dgm:pt>
    <dgm:pt modelId="{1974A553-0C8F-4681-A1A9-5BA0E95BC392}" type="sibTrans" cxnId="{51413C86-1B7D-4123-A27E-09A56BDB3C87}">
      <dgm:prSet/>
      <dgm:spPr/>
      <dgm:t>
        <a:bodyPr/>
        <a:lstStyle/>
        <a:p>
          <a:endParaRPr lang="en-US"/>
        </a:p>
      </dgm:t>
    </dgm:pt>
    <dgm:pt modelId="{F46FE215-14BF-4B50-A705-93B6A8AA2543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l"/>
          <a:r>
            <a:rPr lang="en-US" sz="3200" dirty="0">
              <a:solidFill>
                <a:schemeClr val="bg1">
                  <a:lumMod val="85000"/>
                </a:schemeClr>
              </a:solidFill>
            </a:rPr>
            <a:t>Rollover to objections of your partner</a:t>
          </a:r>
        </a:p>
      </dgm:t>
    </dgm:pt>
    <dgm:pt modelId="{567BC5FD-F00D-41EA-80E5-4AA8C13AE681}" type="parTrans" cxnId="{52138D69-59BA-42AD-AE2E-21928D412FA1}">
      <dgm:prSet/>
      <dgm:spPr/>
      <dgm:t>
        <a:bodyPr/>
        <a:lstStyle/>
        <a:p>
          <a:endParaRPr lang="en-US"/>
        </a:p>
      </dgm:t>
    </dgm:pt>
    <dgm:pt modelId="{50E1FF95-B66A-4250-AC56-2B5120274EC5}" type="sibTrans" cxnId="{52138D69-59BA-42AD-AE2E-21928D412FA1}">
      <dgm:prSet/>
      <dgm:spPr/>
      <dgm:t>
        <a:bodyPr/>
        <a:lstStyle/>
        <a:p>
          <a:endParaRPr lang="en-US"/>
        </a:p>
      </dgm:t>
    </dgm:pt>
    <dgm:pt modelId="{0AF35C9F-B150-47B0-8292-137AE406D0D2}" type="pres">
      <dgm:prSet presAssocID="{0A8D258C-B68D-43FB-A6E2-50C12A19E659}" presName="Name0" presStyleCnt="0">
        <dgm:presLayoutVars>
          <dgm:dir/>
          <dgm:resizeHandles val="exact"/>
        </dgm:presLayoutVars>
      </dgm:prSet>
      <dgm:spPr/>
    </dgm:pt>
    <dgm:pt modelId="{67A744BB-D266-44F8-B7D8-0977F7BE18F4}" type="pres">
      <dgm:prSet presAssocID="{0A8D258C-B68D-43FB-A6E2-50C12A19E659}" presName="bkgdShp" presStyleLbl="alignAccFollowNode1" presStyleIdx="0" presStyleCnt="1"/>
      <dgm:spPr>
        <a:solidFill>
          <a:srgbClr val="E3CEA3">
            <a:alpha val="90000"/>
          </a:srgbClr>
        </a:solidFill>
        <a:ln w="38100">
          <a:solidFill>
            <a:srgbClr val="070E2B">
              <a:alpha val="90000"/>
            </a:srgbClr>
          </a:solidFill>
        </a:ln>
      </dgm:spPr>
    </dgm:pt>
    <dgm:pt modelId="{AB203FAE-4B81-405B-B2A1-EDD9411D67C6}" type="pres">
      <dgm:prSet presAssocID="{0A8D258C-B68D-43FB-A6E2-50C12A19E659}" presName="linComp" presStyleCnt="0"/>
      <dgm:spPr/>
    </dgm:pt>
    <dgm:pt modelId="{CD2663A4-F18E-40EE-B9BF-15F95FBD70EB}" type="pres">
      <dgm:prSet presAssocID="{B501EC26-6982-4CEF-BB1D-AC6D0661CBF8}" presName="compNode" presStyleCnt="0"/>
      <dgm:spPr/>
    </dgm:pt>
    <dgm:pt modelId="{801F7FBD-E812-45ED-AEB8-1631E63F8219}" type="pres">
      <dgm:prSet presAssocID="{B501EC26-6982-4CEF-BB1D-AC6D0661CBF8}" presName="node" presStyleLbl="node1" presStyleIdx="0" presStyleCnt="4">
        <dgm:presLayoutVars>
          <dgm:bulletEnabled val="1"/>
        </dgm:presLayoutVars>
      </dgm:prSet>
      <dgm:spPr/>
    </dgm:pt>
    <dgm:pt modelId="{F3BAC3B2-4B72-4648-AC89-99AFF2AEC2BF}" type="pres">
      <dgm:prSet presAssocID="{B501EC26-6982-4CEF-BB1D-AC6D0661CBF8}" presName="invisiNode" presStyleLbl="node1" presStyleIdx="0" presStyleCnt="4"/>
      <dgm:spPr/>
    </dgm:pt>
    <dgm:pt modelId="{31C22A28-1703-41E7-B78B-5020A4EE76BB}" type="pres">
      <dgm:prSet presAssocID="{B501EC26-6982-4CEF-BB1D-AC6D0661CBF8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68F11858-7626-4BB6-BF8A-7EF9ECBBBAA6}" type="pres">
      <dgm:prSet presAssocID="{841541D0-0E2E-480D-967B-BFCEA242094C}" presName="sibTrans" presStyleLbl="sibTrans2D1" presStyleIdx="0" presStyleCnt="0"/>
      <dgm:spPr/>
    </dgm:pt>
    <dgm:pt modelId="{5DA5833E-1F6F-4FE3-A8C5-F5CDAFA36D8A}" type="pres">
      <dgm:prSet presAssocID="{09B43474-9E8C-401B-9304-FCE72FB0FA95}" presName="compNode" presStyleCnt="0"/>
      <dgm:spPr/>
    </dgm:pt>
    <dgm:pt modelId="{752AD3BD-2B69-426C-BE84-4EC20D8F8605}" type="pres">
      <dgm:prSet presAssocID="{09B43474-9E8C-401B-9304-FCE72FB0FA95}" presName="node" presStyleLbl="node1" presStyleIdx="1" presStyleCnt="4">
        <dgm:presLayoutVars>
          <dgm:bulletEnabled val="1"/>
        </dgm:presLayoutVars>
      </dgm:prSet>
      <dgm:spPr/>
    </dgm:pt>
    <dgm:pt modelId="{78A37863-610B-4FDA-A0D0-E6F1A0746170}" type="pres">
      <dgm:prSet presAssocID="{09B43474-9E8C-401B-9304-FCE72FB0FA95}" presName="invisiNode" presStyleLbl="node1" presStyleIdx="1" presStyleCnt="4"/>
      <dgm:spPr/>
    </dgm:pt>
    <dgm:pt modelId="{FF369240-79DA-4C5A-9DA4-B36E6399A8E8}" type="pres">
      <dgm:prSet presAssocID="{09B43474-9E8C-401B-9304-FCE72FB0FA95}" presName="imagNode" presStyleLbl="fgImgPlace1" presStyleIdx="1" presStyleCnt="4"/>
      <dgm:spPr/>
    </dgm:pt>
    <dgm:pt modelId="{D02E43DB-723F-4C65-BD16-87BBD5432CE7}" type="pres">
      <dgm:prSet presAssocID="{0832BCDB-D7B8-4FB0-8A23-AC8DB90DD149}" presName="sibTrans" presStyleLbl="sibTrans2D1" presStyleIdx="0" presStyleCnt="0"/>
      <dgm:spPr/>
    </dgm:pt>
    <dgm:pt modelId="{5A7B4106-505A-4248-85F6-8214C7921A97}" type="pres">
      <dgm:prSet presAssocID="{6124848A-D0ED-4758-AA86-1201EC8497BD}" presName="compNode" presStyleCnt="0"/>
      <dgm:spPr/>
    </dgm:pt>
    <dgm:pt modelId="{A2142249-17FD-4B02-A7DE-C203D46B3573}" type="pres">
      <dgm:prSet presAssocID="{6124848A-D0ED-4758-AA86-1201EC8497BD}" presName="node" presStyleLbl="node1" presStyleIdx="2" presStyleCnt="4">
        <dgm:presLayoutVars>
          <dgm:bulletEnabled val="1"/>
        </dgm:presLayoutVars>
      </dgm:prSet>
      <dgm:spPr/>
    </dgm:pt>
    <dgm:pt modelId="{C34ED112-7484-4C9A-B752-38A6FB6EDCC2}" type="pres">
      <dgm:prSet presAssocID="{6124848A-D0ED-4758-AA86-1201EC8497BD}" presName="invisiNode" presStyleLbl="node1" presStyleIdx="2" presStyleCnt="4"/>
      <dgm:spPr/>
    </dgm:pt>
    <dgm:pt modelId="{7A2EB217-1304-4ADC-AB33-C3AD31325B1F}" type="pres">
      <dgm:prSet presAssocID="{6124848A-D0ED-4758-AA86-1201EC8497BD}" presName="imagNode" presStyleLbl="fgImgPlace1" presStyleIdx="2" presStyleCnt="4"/>
      <dgm:spPr/>
    </dgm:pt>
    <dgm:pt modelId="{F266F6B6-05C1-4176-A03B-6ADCB911A5C5}" type="pres">
      <dgm:prSet presAssocID="{1974A553-0C8F-4681-A1A9-5BA0E95BC392}" presName="sibTrans" presStyleLbl="sibTrans2D1" presStyleIdx="0" presStyleCnt="0"/>
      <dgm:spPr/>
    </dgm:pt>
    <dgm:pt modelId="{5CD95D0B-33E4-44BC-8021-E10ADCAB2D15}" type="pres">
      <dgm:prSet presAssocID="{F46FE215-14BF-4B50-A705-93B6A8AA2543}" presName="compNode" presStyleCnt="0"/>
      <dgm:spPr/>
    </dgm:pt>
    <dgm:pt modelId="{0A40CFE6-D499-4EE7-A88F-0FD7A1A7A069}" type="pres">
      <dgm:prSet presAssocID="{F46FE215-14BF-4B50-A705-93B6A8AA2543}" presName="node" presStyleLbl="node1" presStyleIdx="3" presStyleCnt="4">
        <dgm:presLayoutVars>
          <dgm:bulletEnabled val="1"/>
        </dgm:presLayoutVars>
      </dgm:prSet>
      <dgm:spPr/>
    </dgm:pt>
    <dgm:pt modelId="{014B7C18-1771-4576-84EC-48A43DAE93F0}" type="pres">
      <dgm:prSet presAssocID="{F46FE215-14BF-4B50-A705-93B6A8AA2543}" presName="invisiNode" presStyleLbl="node1" presStyleIdx="3" presStyleCnt="4"/>
      <dgm:spPr/>
    </dgm:pt>
    <dgm:pt modelId="{252F51CE-184E-4FAB-8741-B3E8AE1E44AD}" type="pres">
      <dgm:prSet presAssocID="{F46FE215-14BF-4B50-A705-93B6A8AA2543}" presName="imagNode" presStyleLbl="fgImgPlace1" presStyleIdx="3" presStyleCnt="4"/>
      <dgm:spPr/>
    </dgm:pt>
  </dgm:ptLst>
  <dgm:cxnLst>
    <dgm:cxn modelId="{A5E2E924-BE6D-4A8F-86BD-4889433168F7}" type="presOf" srcId="{09B43474-9E8C-401B-9304-FCE72FB0FA95}" destId="{752AD3BD-2B69-426C-BE84-4EC20D8F8605}" srcOrd="0" destOrd="0" presId="urn:microsoft.com/office/officeart/2005/8/layout/pList2"/>
    <dgm:cxn modelId="{52138D69-59BA-42AD-AE2E-21928D412FA1}" srcId="{0A8D258C-B68D-43FB-A6E2-50C12A19E659}" destId="{F46FE215-14BF-4B50-A705-93B6A8AA2543}" srcOrd="3" destOrd="0" parTransId="{567BC5FD-F00D-41EA-80E5-4AA8C13AE681}" sibTransId="{50E1FF95-B66A-4250-AC56-2B5120274EC5}"/>
    <dgm:cxn modelId="{670CB573-FA10-47AB-9124-59DC73511E2A}" type="presOf" srcId="{841541D0-0E2E-480D-967B-BFCEA242094C}" destId="{68F11858-7626-4BB6-BF8A-7EF9ECBBBAA6}" srcOrd="0" destOrd="0" presId="urn:microsoft.com/office/officeart/2005/8/layout/pList2"/>
    <dgm:cxn modelId="{ED1ADD78-6A16-4BFD-9FA5-6B57F3D85B7B}" srcId="{0A8D258C-B68D-43FB-A6E2-50C12A19E659}" destId="{B501EC26-6982-4CEF-BB1D-AC6D0661CBF8}" srcOrd="0" destOrd="0" parTransId="{A24D619D-CE29-4CB4-BA87-359930AD2087}" sibTransId="{841541D0-0E2E-480D-967B-BFCEA242094C}"/>
    <dgm:cxn modelId="{51413C86-1B7D-4123-A27E-09A56BDB3C87}" srcId="{0A8D258C-B68D-43FB-A6E2-50C12A19E659}" destId="{6124848A-D0ED-4758-AA86-1201EC8497BD}" srcOrd="2" destOrd="0" parTransId="{FA26EC76-F650-4479-AC13-11B6EBC6269F}" sibTransId="{1974A553-0C8F-4681-A1A9-5BA0E95BC392}"/>
    <dgm:cxn modelId="{80D157A9-C5C5-41F2-BED3-B54B7D286DC6}" type="presOf" srcId="{B501EC26-6982-4CEF-BB1D-AC6D0661CBF8}" destId="{801F7FBD-E812-45ED-AEB8-1631E63F8219}" srcOrd="0" destOrd="0" presId="urn:microsoft.com/office/officeart/2005/8/layout/pList2"/>
    <dgm:cxn modelId="{D1CBB3B4-41B9-4306-B3C5-36BE26179DA8}" type="presOf" srcId="{0832BCDB-D7B8-4FB0-8A23-AC8DB90DD149}" destId="{D02E43DB-723F-4C65-BD16-87BBD5432CE7}" srcOrd="0" destOrd="0" presId="urn:microsoft.com/office/officeart/2005/8/layout/pList2"/>
    <dgm:cxn modelId="{3A7E39B7-C977-4A5B-937C-8B9BDD6DEB93}" type="presOf" srcId="{F46FE215-14BF-4B50-A705-93B6A8AA2543}" destId="{0A40CFE6-D499-4EE7-A88F-0FD7A1A7A069}" srcOrd="0" destOrd="0" presId="urn:microsoft.com/office/officeart/2005/8/layout/pList2"/>
    <dgm:cxn modelId="{A30245C0-D010-453C-9FC3-41E5D9A1961F}" type="presOf" srcId="{6124848A-D0ED-4758-AA86-1201EC8497BD}" destId="{A2142249-17FD-4B02-A7DE-C203D46B3573}" srcOrd="0" destOrd="0" presId="urn:microsoft.com/office/officeart/2005/8/layout/pList2"/>
    <dgm:cxn modelId="{BCC2C9DF-BF76-4EF7-9C5E-FA82B2E9856D}" type="presOf" srcId="{1974A553-0C8F-4681-A1A9-5BA0E95BC392}" destId="{F266F6B6-05C1-4176-A03B-6ADCB911A5C5}" srcOrd="0" destOrd="0" presId="urn:microsoft.com/office/officeart/2005/8/layout/pList2"/>
    <dgm:cxn modelId="{0B46B7EB-23D6-442E-A641-9E22411210CF}" srcId="{0A8D258C-B68D-43FB-A6E2-50C12A19E659}" destId="{09B43474-9E8C-401B-9304-FCE72FB0FA95}" srcOrd="1" destOrd="0" parTransId="{45C149B8-3C58-4F56-8726-62BFF3C7AEC4}" sibTransId="{0832BCDB-D7B8-4FB0-8A23-AC8DB90DD149}"/>
    <dgm:cxn modelId="{105363FE-7651-422C-B6C8-36AA9139032E}" type="presOf" srcId="{0A8D258C-B68D-43FB-A6E2-50C12A19E659}" destId="{0AF35C9F-B150-47B0-8292-137AE406D0D2}" srcOrd="0" destOrd="0" presId="urn:microsoft.com/office/officeart/2005/8/layout/pList2"/>
    <dgm:cxn modelId="{8DB91C4B-873D-425E-A151-101AAB833C2B}" type="presParOf" srcId="{0AF35C9F-B150-47B0-8292-137AE406D0D2}" destId="{67A744BB-D266-44F8-B7D8-0977F7BE18F4}" srcOrd="0" destOrd="0" presId="urn:microsoft.com/office/officeart/2005/8/layout/pList2"/>
    <dgm:cxn modelId="{C82456FF-DF32-42E8-9AFD-49C39D398624}" type="presParOf" srcId="{0AF35C9F-B150-47B0-8292-137AE406D0D2}" destId="{AB203FAE-4B81-405B-B2A1-EDD9411D67C6}" srcOrd="1" destOrd="0" presId="urn:microsoft.com/office/officeart/2005/8/layout/pList2"/>
    <dgm:cxn modelId="{E33CC5C3-E126-499E-8D8E-35FE47E5FB85}" type="presParOf" srcId="{AB203FAE-4B81-405B-B2A1-EDD9411D67C6}" destId="{CD2663A4-F18E-40EE-B9BF-15F95FBD70EB}" srcOrd="0" destOrd="0" presId="urn:microsoft.com/office/officeart/2005/8/layout/pList2"/>
    <dgm:cxn modelId="{EA8F01A4-E3EF-48ED-919F-A5B271063383}" type="presParOf" srcId="{CD2663A4-F18E-40EE-B9BF-15F95FBD70EB}" destId="{801F7FBD-E812-45ED-AEB8-1631E63F8219}" srcOrd="0" destOrd="0" presId="urn:microsoft.com/office/officeart/2005/8/layout/pList2"/>
    <dgm:cxn modelId="{78DC4C3D-F418-4ED1-8726-41D10D9E9774}" type="presParOf" srcId="{CD2663A4-F18E-40EE-B9BF-15F95FBD70EB}" destId="{F3BAC3B2-4B72-4648-AC89-99AFF2AEC2BF}" srcOrd="1" destOrd="0" presId="urn:microsoft.com/office/officeart/2005/8/layout/pList2"/>
    <dgm:cxn modelId="{CCD8968D-86D8-43E5-BBC9-2E8069DACE77}" type="presParOf" srcId="{CD2663A4-F18E-40EE-B9BF-15F95FBD70EB}" destId="{31C22A28-1703-41E7-B78B-5020A4EE76BB}" srcOrd="2" destOrd="0" presId="urn:microsoft.com/office/officeart/2005/8/layout/pList2"/>
    <dgm:cxn modelId="{5BE0DFAE-9B0C-4058-8DBD-B84070292CC0}" type="presParOf" srcId="{AB203FAE-4B81-405B-B2A1-EDD9411D67C6}" destId="{68F11858-7626-4BB6-BF8A-7EF9ECBBBAA6}" srcOrd="1" destOrd="0" presId="urn:microsoft.com/office/officeart/2005/8/layout/pList2"/>
    <dgm:cxn modelId="{956ED7D4-D749-4DF5-9C89-C5B89C97C1FD}" type="presParOf" srcId="{AB203FAE-4B81-405B-B2A1-EDD9411D67C6}" destId="{5DA5833E-1F6F-4FE3-A8C5-F5CDAFA36D8A}" srcOrd="2" destOrd="0" presId="urn:microsoft.com/office/officeart/2005/8/layout/pList2"/>
    <dgm:cxn modelId="{75D709C8-478F-4FD3-A448-ED8654370169}" type="presParOf" srcId="{5DA5833E-1F6F-4FE3-A8C5-F5CDAFA36D8A}" destId="{752AD3BD-2B69-426C-BE84-4EC20D8F8605}" srcOrd="0" destOrd="0" presId="urn:microsoft.com/office/officeart/2005/8/layout/pList2"/>
    <dgm:cxn modelId="{F21DB8D9-48BC-4AD8-96DD-22540F8E5902}" type="presParOf" srcId="{5DA5833E-1F6F-4FE3-A8C5-F5CDAFA36D8A}" destId="{78A37863-610B-4FDA-A0D0-E6F1A0746170}" srcOrd="1" destOrd="0" presId="urn:microsoft.com/office/officeart/2005/8/layout/pList2"/>
    <dgm:cxn modelId="{C56817F8-569E-4F72-8582-5F8F306D22ED}" type="presParOf" srcId="{5DA5833E-1F6F-4FE3-A8C5-F5CDAFA36D8A}" destId="{FF369240-79DA-4C5A-9DA4-B36E6399A8E8}" srcOrd="2" destOrd="0" presId="urn:microsoft.com/office/officeart/2005/8/layout/pList2"/>
    <dgm:cxn modelId="{F3DE758D-E374-4BCD-B250-EA145EF65DD6}" type="presParOf" srcId="{AB203FAE-4B81-405B-B2A1-EDD9411D67C6}" destId="{D02E43DB-723F-4C65-BD16-87BBD5432CE7}" srcOrd="3" destOrd="0" presId="urn:microsoft.com/office/officeart/2005/8/layout/pList2"/>
    <dgm:cxn modelId="{FEAE344D-250B-436C-A0D7-B0E1248D0F32}" type="presParOf" srcId="{AB203FAE-4B81-405B-B2A1-EDD9411D67C6}" destId="{5A7B4106-505A-4248-85F6-8214C7921A97}" srcOrd="4" destOrd="0" presId="urn:microsoft.com/office/officeart/2005/8/layout/pList2"/>
    <dgm:cxn modelId="{1FF86518-ED2B-4800-88E5-9ABB433C386C}" type="presParOf" srcId="{5A7B4106-505A-4248-85F6-8214C7921A97}" destId="{A2142249-17FD-4B02-A7DE-C203D46B3573}" srcOrd="0" destOrd="0" presId="urn:microsoft.com/office/officeart/2005/8/layout/pList2"/>
    <dgm:cxn modelId="{12DD64B4-386D-40DD-B44B-5CAAF7B1BFC7}" type="presParOf" srcId="{5A7B4106-505A-4248-85F6-8214C7921A97}" destId="{C34ED112-7484-4C9A-B752-38A6FB6EDCC2}" srcOrd="1" destOrd="0" presId="urn:microsoft.com/office/officeart/2005/8/layout/pList2"/>
    <dgm:cxn modelId="{2281E7A6-365D-40A8-93CD-0E2D0A35D8EC}" type="presParOf" srcId="{5A7B4106-505A-4248-85F6-8214C7921A97}" destId="{7A2EB217-1304-4ADC-AB33-C3AD31325B1F}" srcOrd="2" destOrd="0" presId="urn:microsoft.com/office/officeart/2005/8/layout/pList2"/>
    <dgm:cxn modelId="{5F16CE4A-8EC4-476A-A374-1FBF643A2979}" type="presParOf" srcId="{AB203FAE-4B81-405B-B2A1-EDD9411D67C6}" destId="{F266F6B6-05C1-4176-A03B-6ADCB911A5C5}" srcOrd="5" destOrd="0" presId="urn:microsoft.com/office/officeart/2005/8/layout/pList2"/>
    <dgm:cxn modelId="{C595A6A4-2999-4458-8AE3-A06749E6B00C}" type="presParOf" srcId="{AB203FAE-4B81-405B-B2A1-EDD9411D67C6}" destId="{5CD95D0B-33E4-44BC-8021-E10ADCAB2D15}" srcOrd="6" destOrd="0" presId="urn:microsoft.com/office/officeart/2005/8/layout/pList2"/>
    <dgm:cxn modelId="{447A488F-5564-4C96-9F24-ED7436B20BDD}" type="presParOf" srcId="{5CD95D0B-33E4-44BC-8021-E10ADCAB2D15}" destId="{0A40CFE6-D499-4EE7-A88F-0FD7A1A7A069}" srcOrd="0" destOrd="0" presId="urn:microsoft.com/office/officeart/2005/8/layout/pList2"/>
    <dgm:cxn modelId="{7EABDBBE-E121-4DB0-846A-92C303A777B6}" type="presParOf" srcId="{5CD95D0B-33E4-44BC-8021-E10ADCAB2D15}" destId="{014B7C18-1771-4576-84EC-48A43DAE93F0}" srcOrd="1" destOrd="0" presId="urn:microsoft.com/office/officeart/2005/8/layout/pList2"/>
    <dgm:cxn modelId="{EF1FF0AB-44ED-4E96-BB35-25A308A83AC4}" type="presParOf" srcId="{5CD95D0B-33E4-44BC-8021-E10ADCAB2D15}" destId="{252F51CE-184E-4FAB-8741-B3E8AE1E44A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8D258C-B68D-43FB-A6E2-50C12A19E659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B501EC26-6982-4CEF-BB1D-AC6D0661CBF8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l"/>
          <a:r>
            <a:rPr lang="en-US" sz="3200" dirty="0">
              <a:solidFill>
                <a:schemeClr val="tx1"/>
              </a:solidFill>
            </a:rPr>
            <a:t>Don’t treat all partners the same</a:t>
          </a:r>
        </a:p>
      </dgm:t>
    </dgm:pt>
    <dgm:pt modelId="{A24D619D-CE29-4CB4-BA87-359930AD2087}" type="parTrans" cxnId="{ED1ADD78-6A16-4BFD-9FA5-6B57F3D85B7B}">
      <dgm:prSet/>
      <dgm:spPr/>
      <dgm:t>
        <a:bodyPr/>
        <a:lstStyle/>
        <a:p>
          <a:endParaRPr lang="en-US"/>
        </a:p>
      </dgm:t>
    </dgm:pt>
    <dgm:pt modelId="{841541D0-0E2E-480D-967B-BFCEA242094C}" type="sibTrans" cxnId="{ED1ADD78-6A16-4BFD-9FA5-6B57F3D85B7B}">
      <dgm:prSet/>
      <dgm:spPr/>
      <dgm:t>
        <a:bodyPr/>
        <a:lstStyle/>
        <a:p>
          <a:endParaRPr lang="en-US"/>
        </a:p>
      </dgm:t>
    </dgm:pt>
    <dgm:pt modelId="{09B43474-9E8C-401B-9304-FCE72FB0FA95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l"/>
          <a:r>
            <a:rPr lang="en-US" sz="3200" dirty="0">
              <a:solidFill>
                <a:schemeClr val="tx1"/>
              </a:solidFill>
            </a:rPr>
            <a:t>Don’t call to simply “touch base”</a:t>
          </a:r>
        </a:p>
      </dgm:t>
    </dgm:pt>
    <dgm:pt modelId="{45C149B8-3C58-4F56-8726-62BFF3C7AEC4}" type="parTrans" cxnId="{0B46B7EB-23D6-442E-A641-9E22411210CF}">
      <dgm:prSet/>
      <dgm:spPr/>
      <dgm:t>
        <a:bodyPr/>
        <a:lstStyle/>
        <a:p>
          <a:endParaRPr lang="en-US"/>
        </a:p>
      </dgm:t>
    </dgm:pt>
    <dgm:pt modelId="{0832BCDB-D7B8-4FB0-8A23-AC8DB90DD149}" type="sibTrans" cxnId="{0B46B7EB-23D6-442E-A641-9E22411210CF}">
      <dgm:prSet/>
      <dgm:spPr/>
      <dgm:t>
        <a:bodyPr/>
        <a:lstStyle/>
        <a:p>
          <a:endParaRPr lang="en-US"/>
        </a:p>
      </dgm:t>
    </dgm:pt>
    <dgm:pt modelId="{6124848A-D0ED-4758-AA86-1201EC8497BD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l"/>
          <a:r>
            <a:rPr lang="en-US" sz="3200" dirty="0">
              <a:solidFill>
                <a:schemeClr val="bg1">
                  <a:lumMod val="85000"/>
                </a:schemeClr>
              </a:solidFill>
            </a:rPr>
            <a:t>Don’t schedule bad meetings to fill time</a:t>
          </a:r>
        </a:p>
      </dgm:t>
    </dgm:pt>
    <dgm:pt modelId="{FA26EC76-F650-4479-AC13-11B6EBC6269F}" type="parTrans" cxnId="{51413C86-1B7D-4123-A27E-09A56BDB3C87}">
      <dgm:prSet/>
      <dgm:spPr/>
      <dgm:t>
        <a:bodyPr/>
        <a:lstStyle/>
        <a:p>
          <a:endParaRPr lang="en-US"/>
        </a:p>
      </dgm:t>
    </dgm:pt>
    <dgm:pt modelId="{1974A553-0C8F-4681-A1A9-5BA0E95BC392}" type="sibTrans" cxnId="{51413C86-1B7D-4123-A27E-09A56BDB3C87}">
      <dgm:prSet/>
      <dgm:spPr/>
      <dgm:t>
        <a:bodyPr/>
        <a:lstStyle/>
        <a:p>
          <a:endParaRPr lang="en-US"/>
        </a:p>
      </dgm:t>
    </dgm:pt>
    <dgm:pt modelId="{F46FE215-14BF-4B50-A705-93B6A8AA2543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l"/>
          <a:r>
            <a:rPr lang="en-US" sz="3200" dirty="0">
              <a:solidFill>
                <a:schemeClr val="bg1">
                  <a:lumMod val="85000"/>
                </a:schemeClr>
              </a:solidFill>
            </a:rPr>
            <a:t>Rollover to objections of your partner</a:t>
          </a:r>
        </a:p>
      </dgm:t>
    </dgm:pt>
    <dgm:pt modelId="{567BC5FD-F00D-41EA-80E5-4AA8C13AE681}" type="parTrans" cxnId="{52138D69-59BA-42AD-AE2E-21928D412FA1}">
      <dgm:prSet/>
      <dgm:spPr/>
      <dgm:t>
        <a:bodyPr/>
        <a:lstStyle/>
        <a:p>
          <a:endParaRPr lang="en-US"/>
        </a:p>
      </dgm:t>
    </dgm:pt>
    <dgm:pt modelId="{50E1FF95-B66A-4250-AC56-2B5120274EC5}" type="sibTrans" cxnId="{52138D69-59BA-42AD-AE2E-21928D412FA1}">
      <dgm:prSet/>
      <dgm:spPr/>
      <dgm:t>
        <a:bodyPr/>
        <a:lstStyle/>
        <a:p>
          <a:endParaRPr lang="en-US"/>
        </a:p>
      </dgm:t>
    </dgm:pt>
    <dgm:pt modelId="{0AF35C9F-B150-47B0-8292-137AE406D0D2}" type="pres">
      <dgm:prSet presAssocID="{0A8D258C-B68D-43FB-A6E2-50C12A19E659}" presName="Name0" presStyleCnt="0">
        <dgm:presLayoutVars>
          <dgm:dir/>
          <dgm:resizeHandles val="exact"/>
        </dgm:presLayoutVars>
      </dgm:prSet>
      <dgm:spPr/>
    </dgm:pt>
    <dgm:pt modelId="{67A744BB-D266-44F8-B7D8-0977F7BE18F4}" type="pres">
      <dgm:prSet presAssocID="{0A8D258C-B68D-43FB-A6E2-50C12A19E659}" presName="bkgdShp" presStyleLbl="alignAccFollowNode1" presStyleIdx="0" presStyleCnt="1"/>
      <dgm:spPr>
        <a:solidFill>
          <a:srgbClr val="E3CEA3">
            <a:alpha val="90000"/>
          </a:srgbClr>
        </a:solidFill>
        <a:ln w="38100">
          <a:solidFill>
            <a:srgbClr val="070E2B">
              <a:alpha val="90000"/>
            </a:srgbClr>
          </a:solidFill>
        </a:ln>
      </dgm:spPr>
    </dgm:pt>
    <dgm:pt modelId="{AB203FAE-4B81-405B-B2A1-EDD9411D67C6}" type="pres">
      <dgm:prSet presAssocID="{0A8D258C-B68D-43FB-A6E2-50C12A19E659}" presName="linComp" presStyleCnt="0"/>
      <dgm:spPr/>
    </dgm:pt>
    <dgm:pt modelId="{CD2663A4-F18E-40EE-B9BF-15F95FBD70EB}" type="pres">
      <dgm:prSet presAssocID="{B501EC26-6982-4CEF-BB1D-AC6D0661CBF8}" presName="compNode" presStyleCnt="0"/>
      <dgm:spPr/>
    </dgm:pt>
    <dgm:pt modelId="{801F7FBD-E812-45ED-AEB8-1631E63F8219}" type="pres">
      <dgm:prSet presAssocID="{B501EC26-6982-4CEF-BB1D-AC6D0661CBF8}" presName="node" presStyleLbl="node1" presStyleIdx="0" presStyleCnt="4">
        <dgm:presLayoutVars>
          <dgm:bulletEnabled val="1"/>
        </dgm:presLayoutVars>
      </dgm:prSet>
      <dgm:spPr/>
    </dgm:pt>
    <dgm:pt modelId="{F3BAC3B2-4B72-4648-AC89-99AFF2AEC2BF}" type="pres">
      <dgm:prSet presAssocID="{B501EC26-6982-4CEF-BB1D-AC6D0661CBF8}" presName="invisiNode" presStyleLbl="node1" presStyleIdx="0" presStyleCnt="4"/>
      <dgm:spPr/>
    </dgm:pt>
    <dgm:pt modelId="{31C22A28-1703-41E7-B78B-5020A4EE76BB}" type="pres">
      <dgm:prSet presAssocID="{B501EC26-6982-4CEF-BB1D-AC6D0661CBF8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68F11858-7626-4BB6-BF8A-7EF9ECBBBAA6}" type="pres">
      <dgm:prSet presAssocID="{841541D0-0E2E-480D-967B-BFCEA242094C}" presName="sibTrans" presStyleLbl="sibTrans2D1" presStyleIdx="0" presStyleCnt="0"/>
      <dgm:spPr/>
    </dgm:pt>
    <dgm:pt modelId="{5DA5833E-1F6F-4FE3-A8C5-F5CDAFA36D8A}" type="pres">
      <dgm:prSet presAssocID="{09B43474-9E8C-401B-9304-FCE72FB0FA95}" presName="compNode" presStyleCnt="0"/>
      <dgm:spPr/>
    </dgm:pt>
    <dgm:pt modelId="{752AD3BD-2B69-426C-BE84-4EC20D8F8605}" type="pres">
      <dgm:prSet presAssocID="{09B43474-9E8C-401B-9304-FCE72FB0FA95}" presName="node" presStyleLbl="node1" presStyleIdx="1" presStyleCnt="4">
        <dgm:presLayoutVars>
          <dgm:bulletEnabled val="1"/>
        </dgm:presLayoutVars>
      </dgm:prSet>
      <dgm:spPr/>
    </dgm:pt>
    <dgm:pt modelId="{78A37863-610B-4FDA-A0D0-E6F1A0746170}" type="pres">
      <dgm:prSet presAssocID="{09B43474-9E8C-401B-9304-FCE72FB0FA95}" presName="invisiNode" presStyleLbl="node1" presStyleIdx="1" presStyleCnt="4"/>
      <dgm:spPr/>
    </dgm:pt>
    <dgm:pt modelId="{FF369240-79DA-4C5A-9DA4-B36E6399A8E8}" type="pres">
      <dgm:prSet presAssocID="{09B43474-9E8C-401B-9304-FCE72FB0FA95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</dgm:pt>
    <dgm:pt modelId="{D02E43DB-723F-4C65-BD16-87BBD5432CE7}" type="pres">
      <dgm:prSet presAssocID="{0832BCDB-D7B8-4FB0-8A23-AC8DB90DD149}" presName="sibTrans" presStyleLbl="sibTrans2D1" presStyleIdx="0" presStyleCnt="0"/>
      <dgm:spPr/>
    </dgm:pt>
    <dgm:pt modelId="{5A7B4106-505A-4248-85F6-8214C7921A97}" type="pres">
      <dgm:prSet presAssocID="{6124848A-D0ED-4758-AA86-1201EC8497BD}" presName="compNode" presStyleCnt="0"/>
      <dgm:spPr/>
    </dgm:pt>
    <dgm:pt modelId="{A2142249-17FD-4B02-A7DE-C203D46B3573}" type="pres">
      <dgm:prSet presAssocID="{6124848A-D0ED-4758-AA86-1201EC8497BD}" presName="node" presStyleLbl="node1" presStyleIdx="2" presStyleCnt="4">
        <dgm:presLayoutVars>
          <dgm:bulletEnabled val="1"/>
        </dgm:presLayoutVars>
      </dgm:prSet>
      <dgm:spPr/>
    </dgm:pt>
    <dgm:pt modelId="{C34ED112-7484-4C9A-B752-38A6FB6EDCC2}" type="pres">
      <dgm:prSet presAssocID="{6124848A-D0ED-4758-AA86-1201EC8497BD}" presName="invisiNode" presStyleLbl="node1" presStyleIdx="2" presStyleCnt="4"/>
      <dgm:spPr/>
    </dgm:pt>
    <dgm:pt modelId="{7A2EB217-1304-4ADC-AB33-C3AD31325B1F}" type="pres">
      <dgm:prSet presAssocID="{6124848A-D0ED-4758-AA86-1201EC8497BD}" presName="imagNode" presStyleLbl="fgImgPlace1" presStyleIdx="2" presStyleCnt="4"/>
      <dgm:spPr/>
    </dgm:pt>
    <dgm:pt modelId="{F266F6B6-05C1-4176-A03B-6ADCB911A5C5}" type="pres">
      <dgm:prSet presAssocID="{1974A553-0C8F-4681-A1A9-5BA0E95BC392}" presName="sibTrans" presStyleLbl="sibTrans2D1" presStyleIdx="0" presStyleCnt="0"/>
      <dgm:spPr/>
    </dgm:pt>
    <dgm:pt modelId="{5CD95D0B-33E4-44BC-8021-E10ADCAB2D15}" type="pres">
      <dgm:prSet presAssocID="{F46FE215-14BF-4B50-A705-93B6A8AA2543}" presName="compNode" presStyleCnt="0"/>
      <dgm:spPr/>
    </dgm:pt>
    <dgm:pt modelId="{0A40CFE6-D499-4EE7-A88F-0FD7A1A7A069}" type="pres">
      <dgm:prSet presAssocID="{F46FE215-14BF-4B50-A705-93B6A8AA2543}" presName="node" presStyleLbl="node1" presStyleIdx="3" presStyleCnt="4">
        <dgm:presLayoutVars>
          <dgm:bulletEnabled val="1"/>
        </dgm:presLayoutVars>
      </dgm:prSet>
      <dgm:spPr/>
    </dgm:pt>
    <dgm:pt modelId="{014B7C18-1771-4576-84EC-48A43DAE93F0}" type="pres">
      <dgm:prSet presAssocID="{F46FE215-14BF-4B50-A705-93B6A8AA2543}" presName="invisiNode" presStyleLbl="node1" presStyleIdx="3" presStyleCnt="4"/>
      <dgm:spPr/>
    </dgm:pt>
    <dgm:pt modelId="{252F51CE-184E-4FAB-8741-B3E8AE1E44AD}" type="pres">
      <dgm:prSet presAssocID="{F46FE215-14BF-4B50-A705-93B6A8AA2543}" presName="imagNode" presStyleLbl="fgImgPlace1" presStyleIdx="3" presStyleCnt="4"/>
      <dgm:spPr/>
    </dgm:pt>
  </dgm:ptLst>
  <dgm:cxnLst>
    <dgm:cxn modelId="{A5E2E924-BE6D-4A8F-86BD-4889433168F7}" type="presOf" srcId="{09B43474-9E8C-401B-9304-FCE72FB0FA95}" destId="{752AD3BD-2B69-426C-BE84-4EC20D8F8605}" srcOrd="0" destOrd="0" presId="urn:microsoft.com/office/officeart/2005/8/layout/pList2"/>
    <dgm:cxn modelId="{52138D69-59BA-42AD-AE2E-21928D412FA1}" srcId="{0A8D258C-B68D-43FB-A6E2-50C12A19E659}" destId="{F46FE215-14BF-4B50-A705-93B6A8AA2543}" srcOrd="3" destOrd="0" parTransId="{567BC5FD-F00D-41EA-80E5-4AA8C13AE681}" sibTransId="{50E1FF95-B66A-4250-AC56-2B5120274EC5}"/>
    <dgm:cxn modelId="{670CB573-FA10-47AB-9124-59DC73511E2A}" type="presOf" srcId="{841541D0-0E2E-480D-967B-BFCEA242094C}" destId="{68F11858-7626-4BB6-BF8A-7EF9ECBBBAA6}" srcOrd="0" destOrd="0" presId="urn:microsoft.com/office/officeart/2005/8/layout/pList2"/>
    <dgm:cxn modelId="{ED1ADD78-6A16-4BFD-9FA5-6B57F3D85B7B}" srcId="{0A8D258C-B68D-43FB-A6E2-50C12A19E659}" destId="{B501EC26-6982-4CEF-BB1D-AC6D0661CBF8}" srcOrd="0" destOrd="0" parTransId="{A24D619D-CE29-4CB4-BA87-359930AD2087}" sibTransId="{841541D0-0E2E-480D-967B-BFCEA242094C}"/>
    <dgm:cxn modelId="{51413C86-1B7D-4123-A27E-09A56BDB3C87}" srcId="{0A8D258C-B68D-43FB-A6E2-50C12A19E659}" destId="{6124848A-D0ED-4758-AA86-1201EC8497BD}" srcOrd="2" destOrd="0" parTransId="{FA26EC76-F650-4479-AC13-11B6EBC6269F}" sibTransId="{1974A553-0C8F-4681-A1A9-5BA0E95BC392}"/>
    <dgm:cxn modelId="{80D157A9-C5C5-41F2-BED3-B54B7D286DC6}" type="presOf" srcId="{B501EC26-6982-4CEF-BB1D-AC6D0661CBF8}" destId="{801F7FBD-E812-45ED-AEB8-1631E63F8219}" srcOrd="0" destOrd="0" presId="urn:microsoft.com/office/officeart/2005/8/layout/pList2"/>
    <dgm:cxn modelId="{D1CBB3B4-41B9-4306-B3C5-36BE26179DA8}" type="presOf" srcId="{0832BCDB-D7B8-4FB0-8A23-AC8DB90DD149}" destId="{D02E43DB-723F-4C65-BD16-87BBD5432CE7}" srcOrd="0" destOrd="0" presId="urn:microsoft.com/office/officeart/2005/8/layout/pList2"/>
    <dgm:cxn modelId="{3A7E39B7-C977-4A5B-937C-8B9BDD6DEB93}" type="presOf" srcId="{F46FE215-14BF-4B50-A705-93B6A8AA2543}" destId="{0A40CFE6-D499-4EE7-A88F-0FD7A1A7A069}" srcOrd="0" destOrd="0" presId="urn:microsoft.com/office/officeart/2005/8/layout/pList2"/>
    <dgm:cxn modelId="{A30245C0-D010-453C-9FC3-41E5D9A1961F}" type="presOf" srcId="{6124848A-D0ED-4758-AA86-1201EC8497BD}" destId="{A2142249-17FD-4B02-A7DE-C203D46B3573}" srcOrd="0" destOrd="0" presId="urn:microsoft.com/office/officeart/2005/8/layout/pList2"/>
    <dgm:cxn modelId="{BCC2C9DF-BF76-4EF7-9C5E-FA82B2E9856D}" type="presOf" srcId="{1974A553-0C8F-4681-A1A9-5BA0E95BC392}" destId="{F266F6B6-05C1-4176-A03B-6ADCB911A5C5}" srcOrd="0" destOrd="0" presId="urn:microsoft.com/office/officeart/2005/8/layout/pList2"/>
    <dgm:cxn modelId="{0B46B7EB-23D6-442E-A641-9E22411210CF}" srcId="{0A8D258C-B68D-43FB-A6E2-50C12A19E659}" destId="{09B43474-9E8C-401B-9304-FCE72FB0FA95}" srcOrd="1" destOrd="0" parTransId="{45C149B8-3C58-4F56-8726-62BFF3C7AEC4}" sibTransId="{0832BCDB-D7B8-4FB0-8A23-AC8DB90DD149}"/>
    <dgm:cxn modelId="{105363FE-7651-422C-B6C8-36AA9139032E}" type="presOf" srcId="{0A8D258C-B68D-43FB-A6E2-50C12A19E659}" destId="{0AF35C9F-B150-47B0-8292-137AE406D0D2}" srcOrd="0" destOrd="0" presId="urn:microsoft.com/office/officeart/2005/8/layout/pList2"/>
    <dgm:cxn modelId="{8DB91C4B-873D-425E-A151-101AAB833C2B}" type="presParOf" srcId="{0AF35C9F-B150-47B0-8292-137AE406D0D2}" destId="{67A744BB-D266-44F8-B7D8-0977F7BE18F4}" srcOrd="0" destOrd="0" presId="urn:microsoft.com/office/officeart/2005/8/layout/pList2"/>
    <dgm:cxn modelId="{C82456FF-DF32-42E8-9AFD-49C39D398624}" type="presParOf" srcId="{0AF35C9F-B150-47B0-8292-137AE406D0D2}" destId="{AB203FAE-4B81-405B-B2A1-EDD9411D67C6}" srcOrd="1" destOrd="0" presId="urn:microsoft.com/office/officeart/2005/8/layout/pList2"/>
    <dgm:cxn modelId="{E33CC5C3-E126-499E-8D8E-35FE47E5FB85}" type="presParOf" srcId="{AB203FAE-4B81-405B-B2A1-EDD9411D67C6}" destId="{CD2663A4-F18E-40EE-B9BF-15F95FBD70EB}" srcOrd="0" destOrd="0" presId="urn:microsoft.com/office/officeart/2005/8/layout/pList2"/>
    <dgm:cxn modelId="{EA8F01A4-E3EF-48ED-919F-A5B271063383}" type="presParOf" srcId="{CD2663A4-F18E-40EE-B9BF-15F95FBD70EB}" destId="{801F7FBD-E812-45ED-AEB8-1631E63F8219}" srcOrd="0" destOrd="0" presId="urn:microsoft.com/office/officeart/2005/8/layout/pList2"/>
    <dgm:cxn modelId="{78DC4C3D-F418-4ED1-8726-41D10D9E9774}" type="presParOf" srcId="{CD2663A4-F18E-40EE-B9BF-15F95FBD70EB}" destId="{F3BAC3B2-4B72-4648-AC89-99AFF2AEC2BF}" srcOrd="1" destOrd="0" presId="urn:microsoft.com/office/officeart/2005/8/layout/pList2"/>
    <dgm:cxn modelId="{CCD8968D-86D8-43E5-BBC9-2E8069DACE77}" type="presParOf" srcId="{CD2663A4-F18E-40EE-B9BF-15F95FBD70EB}" destId="{31C22A28-1703-41E7-B78B-5020A4EE76BB}" srcOrd="2" destOrd="0" presId="urn:microsoft.com/office/officeart/2005/8/layout/pList2"/>
    <dgm:cxn modelId="{5BE0DFAE-9B0C-4058-8DBD-B84070292CC0}" type="presParOf" srcId="{AB203FAE-4B81-405B-B2A1-EDD9411D67C6}" destId="{68F11858-7626-4BB6-BF8A-7EF9ECBBBAA6}" srcOrd="1" destOrd="0" presId="urn:microsoft.com/office/officeart/2005/8/layout/pList2"/>
    <dgm:cxn modelId="{956ED7D4-D749-4DF5-9C89-C5B89C97C1FD}" type="presParOf" srcId="{AB203FAE-4B81-405B-B2A1-EDD9411D67C6}" destId="{5DA5833E-1F6F-4FE3-A8C5-F5CDAFA36D8A}" srcOrd="2" destOrd="0" presId="urn:microsoft.com/office/officeart/2005/8/layout/pList2"/>
    <dgm:cxn modelId="{75D709C8-478F-4FD3-A448-ED8654370169}" type="presParOf" srcId="{5DA5833E-1F6F-4FE3-A8C5-F5CDAFA36D8A}" destId="{752AD3BD-2B69-426C-BE84-4EC20D8F8605}" srcOrd="0" destOrd="0" presId="urn:microsoft.com/office/officeart/2005/8/layout/pList2"/>
    <dgm:cxn modelId="{F21DB8D9-48BC-4AD8-96DD-22540F8E5902}" type="presParOf" srcId="{5DA5833E-1F6F-4FE3-A8C5-F5CDAFA36D8A}" destId="{78A37863-610B-4FDA-A0D0-E6F1A0746170}" srcOrd="1" destOrd="0" presId="urn:microsoft.com/office/officeart/2005/8/layout/pList2"/>
    <dgm:cxn modelId="{C56817F8-569E-4F72-8582-5F8F306D22ED}" type="presParOf" srcId="{5DA5833E-1F6F-4FE3-A8C5-F5CDAFA36D8A}" destId="{FF369240-79DA-4C5A-9DA4-B36E6399A8E8}" srcOrd="2" destOrd="0" presId="urn:microsoft.com/office/officeart/2005/8/layout/pList2"/>
    <dgm:cxn modelId="{F3DE758D-E374-4BCD-B250-EA145EF65DD6}" type="presParOf" srcId="{AB203FAE-4B81-405B-B2A1-EDD9411D67C6}" destId="{D02E43DB-723F-4C65-BD16-87BBD5432CE7}" srcOrd="3" destOrd="0" presId="urn:microsoft.com/office/officeart/2005/8/layout/pList2"/>
    <dgm:cxn modelId="{FEAE344D-250B-436C-A0D7-B0E1248D0F32}" type="presParOf" srcId="{AB203FAE-4B81-405B-B2A1-EDD9411D67C6}" destId="{5A7B4106-505A-4248-85F6-8214C7921A97}" srcOrd="4" destOrd="0" presId="urn:microsoft.com/office/officeart/2005/8/layout/pList2"/>
    <dgm:cxn modelId="{1FF86518-ED2B-4800-88E5-9ABB433C386C}" type="presParOf" srcId="{5A7B4106-505A-4248-85F6-8214C7921A97}" destId="{A2142249-17FD-4B02-A7DE-C203D46B3573}" srcOrd="0" destOrd="0" presId="urn:microsoft.com/office/officeart/2005/8/layout/pList2"/>
    <dgm:cxn modelId="{12DD64B4-386D-40DD-B44B-5CAAF7B1BFC7}" type="presParOf" srcId="{5A7B4106-505A-4248-85F6-8214C7921A97}" destId="{C34ED112-7484-4C9A-B752-38A6FB6EDCC2}" srcOrd="1" destOrd="0" presId="urn:microsoft.com/office/officeart/2005/8/layout/pList2"/>
    <dgm:cxn modelId="{2281E7A6-365D-40A8-93CD-0E2D0A35D8EC}" type="presParOf" srcId="{5A7B4106-505A-4248-85F6-8214C7921A97}" destId="{7A2EB217-1304-4ADC-AB33-C3AD31325B1F}" srcOrd="2" destOrd="0" presId="urn:microsoft.com/office/officeart/2005/8/layout/pList2"/>
    <dgm:cxn modelId="{5F16CE4A-8EC4-476A-A374-1FBF643A2979}" type="presParOf" srcId="{AB203FAE-4B81-405B-B2A1-EDD9411D67C6}" destId="{F266F6B6-05C1-4176-A03B-6ADCB911A5C5}" srcOrd="5" destOrd="0" presId="urn:microsoft.com/office/officeart/2005/8/layout/pList2"/>
    <dgm:cxn modelId="{C595A6A4-2999-4458-8AE3-A06749E6B00C}" type="presParOf" srcId="{AB203FAE-4B81-405B-B2A1-EDD9411D67C6}" destId="{5CD95D0B-33E4-44BC-8021-E10ADCAB2D15}" srcOrd="6" destOrd="0" presId="urn:microsoft.com/office/officeart/2005/8/layout/pList2"/>
    <dgm:cxn modelId="{447A488F-5564-4C96-9F24-ED7436B20BDD}" type="presParOf" srcId="{5CD95D0B-33E4-44BC-8021-E10ADCAB2D15}" destId="{0A40CFE6-D499-4EE7-A88F-0FD7A1A7A069}" srcOrd="0" destOrd="0" presId="urn:microsoft.com/office/officeart/2005/8/layout/pList2"/>
    <dgm:cxn modelId="{7EABDBBE-E121-4DB0-846A-92C303A777B6}" type="presParOf" srcId="{5CD95D0B-33E4-44BC-8021-E10ADCAB2D15}" destId="{014B7C18-1771-4576-84EC-48A43DAE93F0}" srcOrd="1" destOrd="0" presId="urn:microsoft.com/office/officeart/2005/8/layout/pList2"/>
    <dgm:cxn modelId="{EF1FF0AB-44ED-4E96-BB35-25A308A83AC4}" type="presParOf" srcId="{5CD95D0B-33E4-44BC-8021-E10ADCAB2D15}" destId="{252F51CE-184E-4FAB-8741-B3E8AE1E44A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8D258C-B68D-43FB-A6E2-50C12A19E659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B501EC26-6982-4CEF-BB1D-AC6D0661CBF8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l"/>
          <a:r>
            <a:rPr lang="en-US" sz="3200" dirty="0">
              <a:solidFill>
                <a:schemeClr val="tx1"/>
              </a:solidFill>
            </a:rPr>
            <a:t>Don’t treat all partners the same</a:t>
          </a:r>
        </a:p>
      </dgm:t>
    </dgm:pt>
    <dgm:pt modelId="{A24D619D-CE29-4CB4-BA87-359930AD2087}" type="parTrans" cxnId="{ED1ADD78-6A16-4BFD-9FA5-6B57F3D85B7B}">
      <dgm:prSet/>
      <dgm:spPr/>
      <dgm:t>
        <a:bodyPr/>
        <a:lstStyle/>
        <a:p>
          <a:endParaRPr lang="en-US"/>
        </a:p>
      </dgm:t>
    </dgm:pt>
    <dgm:pt modelId="{841541D0-0E2E-480D-967B-BFCEA242094C}" type="sibTrans" cxnId="{ED1ADD78-6A16-4BFD-9FA5-6B57F3D85B7B}">
      <dgm:prSet/>
      <dgm:spPr/>
      <dgm:t>
        <a:bodyPr/>
        <a:lstStyle/>
        <a:p>
          <a:endParaRPr lang="en-US"/>
        </a:p>
      </dgm:t>
    </dgm:pt>
    <dgm:pt modelId="{09B43474-9E8C-401B-9304-FCE72FB0FA95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l"/>
          <a:r>
            <a:rPr lang="en-US" sz="3200" dirty="0">
              <a:solidFill>
                <a:schemeClr val="tx1"/>
              </a:solidFill>
            </a:rPr>
            <a:t>Don’t call to simply “touch base”</a:t>
          </a:r>
        </a:p>
      </dgm:t>
    </dgm:pt>
    <dgm:pt modelId="{45C149B8-3C58-4F56-8726-62BFF3C7AEC4}" type="parTrans" cxnId="{0B46B7EB-23D6-442E-A641-9E22411210CF}">
      <dgm:prSet/>
      <dgm:spPr/>
      <dgm:t>
        <a:bodyPr/>
        <a:lstStyle/>
        <a:p>
          <a:endParaRPr lang="en-US"/>
        </a:p>
      </dgm:t>
    </dgm:pt>
    <dgm:pt modelId="{0832BCDB-D7B8-4FB0-8A23-AC8DB90DD149}" type="sibTrans" cxnId="{0B46B7EB-23D6-442E-A641-9E22411210CF}">
      <dgm:prSet/>
      <dgm:spPr/>
      <dgm:t>
        <a:bodyPr/>
        <a:lstStyle/>
        <a:p>
          <a:endParaRPr lang="en-US"/>
        </a:p>
      </dgm:t>
    </dgm:pt>
    <dgm:pt modelId="{6124848A-D0ED-4758-AA86-1201EC8497BD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l"/>
          <a:r>
            <a:rPr lang="en-US" sz="3200" dirty="0">
              <a:solidFill>
                <a:schemeClr val="tx1"/>
              </a:solidFill>
            </a:rPr>
            <a:t>Don’t schedule bad meetings to fill time</a:t>
          </a:r>
        </a:p>
      </dgm:t>
    </dgm:pt>
    <dgm:pt modelId="{FA26EC76-F650-4479-AC13-11B6EBC6269F}" type="parTrans" cxnId="{51413C86-1B7D-4123-A27E-09A56BDB3C87}">
      <dgm:prSet/>
      <dgm:spPr/>
      <dgm:t>
        <a:bodyPr/>
        <a:lstStyle/>
        <a:p>
          <a:endParaRPr lang="en-US"/>
        </a:p>
      </dgm:t>
    </dgm:pt>
    <dgm:pt modelId="{1974A553-0C8F-4681-A1A9-5BA0E95BC392}" type="sibTrans" cxnId="{51413C86-1B7D-4123-A27E-09A56BDB3C87}">
      <dgm:prSet/>
      <dgm:spPr/>
      <dgm:t>
        <a:bodyPr/>
        <a:lstStyle/>
        <a:p>
          <a:endParaRPr lang="en-US"/>
        </a:p>
      </dgm:t>
    </dgm:pt>
    <dgm:pt modelId="{F46FE215-14BF-4B50-A705-93B6A8AA2543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l"/>
          <a:r>
            <a:rPr lang="en-US" sz="3200" dirty="0">
              <a:solidFill>
                <a:schemeClr val="bg1">
                  <a:lumMod val="85000"/>
                </a:schemeClr>
              </a:solidFill>
            </a:rPr>
            <a:t>Rollover to objections of your partner</a:t>
          </a:r>
        </a:p>
      </dgm:t>
    </dgm:pt>
    <dgm:pt modelId="{567BC5FD-F00D-41EA-80E5-4AA8C13AE681}" type="parTrans" cxnId="{52138D69-59BA-42AD-AE2E-21928D412FA1}">
      <dgm:prSet/>
      <dgm:spPr/>
      <dgm:t>
        <a:bodyPr/>
        <a:lstStyle/>
        <a:p>
          <a:endParaRPr lang="en-US"/>
        </a:p>
      </dgm:t>
    </dgm:pt>
    <dgm:pt modelId="{50E1FF95-B66A-4250-AC56-2B5120274EC5}" type="sibTrans" cxnId="{52138D69-59BA-42AD-AE2E-21928D412FA1}">
      <dgm:prSet/>
      <dgm:spPr/>
      <dgm:t>
        <a:bodyPr/>
        <a:lstStyle/>
        <a:p>
          <a:endParaRPr lang="en-US"/>
        </a:p>
      </dgm:t>
    </dgm:pt>
    <dgm:pt modelId="{0AF35C9F-B150-47B0-8292-137AE406D0D2}" type="pres">
      <dgm:prSet presAssocID="{0A8D258C-B68D-43FB-A6E2-50C12A19E659}" presName="Name0" presStyleCnt="0">
        <dgm:presLayoutVars>
          <dgm:dir/>
          <dgm:resizeHandles val="exact"/>
        </dgm:presLayoutVars>
      </dgm:prSet>
      <dgm:spPr/>
    </dgm:pt>
    <dgm:pt modelId="{67A744BB-D266-44F8-B7D8-0977F7BE18F4}" type="pres">
      <dgm:prSet presAssocID="{0A8D258C-B68D-43FB-A6E2-50C12A19E659}" presName="bkgdShp" presStyleLbl="alignAccFollowNode1" presStyleIdx="0" presStyleCnt="1"/>
      <dgm:spPr>
        <a:solidFill>
          <a:srgbClr val="E3CEA3">
            <a:alpha val="90000"/>
          </a:srgbClr>
        </a:solidFill>
        <a:ln w="38100">
          <a:solidFill>
            <a:srgbClr val="070E2B">
              <a:alpha val="90000"/>
            </a:srgbClr>
          </a:solidFill>
        </a:ln>
      </dgm:spPr>
    </dgm:pt>
    <dgm:pt modelId="{AB203FAE-4B81-405B-B2A1-EDD9411D67C6}" type="pres">
      <dgm:prSet presAssocID="{0A8D258C-B68D-43FB-A6E2-50C12A19E659}" presName="linComp" presStyleCnt="0"/>
      <dgm:spPr/>
    </dgm:pt>
    <dgm:pt modelId="{CD2663A4-F18E-40EE-B9BF-15F95FBD70EB}" type="pres">
      <dgm:prSet presAssocID="{B501EC26-6982-4CEF-BB1D-AC6D0661CBF8}" presName="compNode" presStyleCnt="0"/>
      <dgm:spPr/>
    </dgm:pt>
    <dgm:pt modelId="{801F7FBD-E812-45ED-AEB8-1631E63F8219}" type="pres">
      <dgm:prSet presAssocID="{B501EC26-6982-4CEF-BB1D-AC6D0661CBF8}" presName="node" presStyleLbl="node1" presStyleIdx="0" presStyleCnt="4">
        <dgm:presLayoutVars>
          <dgm:bulletEnabled val="1"/>
        </dgm:presLayoutVars>
      </dgm:prSet>
      <dgm:spPr/>
    </dgm:pt>
    <dgm:pt modelId="{F3BAC3B2-4B72-4648-AC89-99AFF2AEC2BF}" type="pres">
      <dgm:prSet presAssocID="{B501EC26-6982-4CEF-BB1D-AC6D0661CBF8}" presName="invisiNode" presStyleLbl="node1" presStyleIdx="0" presStyleCnt="4"/>
      <dgm:spPr/>
    </dgm:pt>
    <dgm:pt modelId="{31C22A28-1703-41E7-B78B-5020A4EE76BB}" type="pres">
      <dgm:prSet presAssocID="{B501EC26-6982-4CEF-BB1D-AC6D0661CBF8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68F11858-7626-4BB6-BF8A-7EF9ECBBBAA6}" type="pres">
      <dgm:prSet presAssocID="{841541D0-0E2E-480D-967B-BFCEA242094C}" presName="sibTrans" presStyleLbl="sibTrans2D1" presStyleIdx="0" presStyleCnt="0"/>
      <dgm:spPr/>
    </dgm:pt>
    <dgm:pt modelId="{5DA5833E-1F6F-4FE3-A8C5-F5CDAFA36D8A}" type="pres">
      <dgm:prSet presAssocID="{09B43474-9E8C-401B-9304-FCE72FB0FA95}" presName="compNode" presStyleCnt="0"/>
      <dgm:spPr/>
    </dgm:pt>
    <dgm:pt modelId="{752AD3BD-2B69-426C-BE84-4EC20D8F8605}" type="pres">
      <dgm:prSet presAssocID="{09B43474-9E8C-401B-9304-FCE72FB0FA95}" presName="node" presStyleLbl="node1" presStyleIdx="1" presStyleCnt="4">
        <dgm:presLayoutVars>
          <dgm:bulletEnabled val="1"/>
        </dgm:presLayoutVars>
      </dgm:prSet>
      <dgm:spPr/>
    </dgm:pt>
    <dgm:pt modelId="{78A37863-610B-4FDA-A0D0-E6F1A0746170}" type="pres">
      <dgm:prSet presAssocID="{09B43474-9E8C-401B-9304-FCE72FB0FA95}" presName="invisiNode" presStyleLbl="node1" presStyleIdx="1" presStyleCnt="4"/>
      <dgm:spPr/>
    </dgm:pt>
    <dgm:pt modelId="{FF369240-79DA-4C5A-9DA4-B36E6399A8E8}" type="pres">
      <dgm:prSet presAssocID="{09B43474-9E8C-401B-9304-FCE72FB0FA95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</dgm:pt>
    <dgm:pt modelId="{D02E43DB-723F-4C65-BD16-87BBD5432CE7}" type="pres">
      <dgm:prSet presAssocID="{0832BCDB-D7B8-4FB0-8A23-AC8DB90DD149}" presName="sibTrans" presStyleLbl="sibTrans2D1" presStyleIdx="0" presStyleCnt="0"/>
      <dgm:spPr/>
    </dgm:pt>
    <dgm:pt modelId="{5A7B4106-505A-4248-85F6-8214C7921A97}" type="pres">
      <dgm:prSet presAssocID="{6124848A-D0ED-4758-AA86-1201EC8497BD}" presName="compNode" presStyleCnt="0"/>
      <dgm:spPr/>
    </dgm:pt>
    <dgm:pt modelId="{A2142249-17FD-4B02-A7DE-C203D46B3573}" type="pres">
      <dgm:prSet presAssocID="{6124848A-D0ED-4758-AA86-1201EC8497BD}" presName="node" presStyleLbl="node1" presStyleIdx="2" presStyleCnt="4">
        <dgm:presLayoutVars>
          <dgm:bulletEnabled val="1"/>
        </dgm:presLayoutVars>
      </dgm:prSet>
      <dgm:spPr/>
    </dgm:pt>
    <dgm:pt modelId="{C34ED112-7484-4C9A-B752-38A6FB6EDCC2}" type="pres">
      <dgm:prSet presAssocID="{6124848A-D0ED-4758-AA86-1201EC8497BD}" presName="invisiNode" presStyleLbl="node1" presStyleIdx="2" presStyleCnt="4"/>
      <dgm:spPr/>
    </dgm:pt>
    <dgm:pt modelId="{7A2EB217-1304-4ADC-AB33-C3AD31325B1F}" type="pres">
      <dgm:prSet presAssocID="{6124848A-D0ED-4758-AA86-1201EC8497BD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</dgm:spPr>
    </dgm:pt>
    <dgm:pt modelId="{F266F6B6-05C1-4176-A03B-6ADCB911A5C5}" type="pres">
      <dgm:prSet presAssocID="{1974A553-0C8F-4681-A1A9-5BA0E95BC392}" presName="sibTrans" presStyleLbl="sibTrans2D1" presStyleIdx="0" presStyleCnt="0"/>
      <dgm:spPr/>
    </dgm:pt>
    <dgm:pt modelId="{5CD95D0B-33E4-44BC-8021-E10ADCAB2D15}" type="pres">
      <dgm:prSet presAssocID="{F46FE215-14BF-4B50-A705-93B6A8AA2543}" presName="compNode" presStyleCnt="0"/>
      <dgm:spPr/>
    </dgm:pt>
    <dgm:pt modelId="{0A40CFE6-D499-4EE7-A88F-0FD7A1A7A069}" type="pres">
      <dgm:prSet presAssocID="{F46FE215-14BF-4B50-A705-93B6A8AA2543}" presName="node" presStyleLbl="node1" presStyleIdx="3" presStyleCnt="4">
        <dgm:presLayoutVars>
          <dgm:bulletEnabled val="1"/>
        </dgm:presLayoutVars>
      </dgm:prSet>
      <dgm:spPr/>
    </dgm:pt>
    <dgm:pt modelId="{014B7C18-1771-4576-84EC-48A43DAE93F0}" type="pres">
      <dgm:prSet presAssocID="{F46FE215-14BF-4B50-A705-93B6A8AA2543}" presName="invisiNode" presStyleLbl="node1" presStyleIdx="3" presStyleCnt="4"/>
      <dgm:spPr/>
    </dgm:pt>
    <dgm:pt modelId="{252F51CE-184E-4FAB-8741-B3E8AE1E44AD}" type="pres">
      <dgm:prSet presAssocID="{F46FE215-14BF-4B50-A705-93B6A8AA2543}" presName="imagNode" presStyleLbl="fgImgPlace1" presStyleIdx="3" presStyleCnt="4"/>
      <dgm:spPr/>
    </dgm:pt>
  </dgm:ptLst>
  <dgm:cxnLst>
    <dgm:cxn modelId="{A5E2E924-BE6D-4A8F-86BD-4889433168F7}" type="presOf" srcId="{09B43474-9E8C-401B-9304-FCE72FB0FA95}" destId="{752AD3BD-2B69-426C-BE84-4EC20D8F8605}" srcOrd="0" destOrd="0" presId="urn:microsoft.com/office/officeart/2005/8/layout/pList2"/>
    <dgm:cxn modelId="{52138D69-59BA-42AD-AE2E-21928D412FA1}" srcId="{0A8D258C-B68D-43FB-A6E2-50C12A19E659}" destId="{F46FE215-14BF-4B50-A705-93B6A8AA2543}" srcOrd="3" destOrd="0" parTransId="{567BC5FD-F00D-41EA-80E5-4AA8C13AE681}" sibTransId="{50E1FF95-B66A-4250-AC56-2B5120274EC5}"/>
    <dgm:cxn modelId="{670CB573-FA10-47AB-9124-59DC73511E2A}" type="presOf" srcId="{841541D0-0E2E-480D-967B-BFCEA242094C}" destId="{68F11858-7626-4BB6-BF8A-7EF9ECBBBAA6}" srcOrd="0" destOrd="0" presId="urn:microsoft.com/office/officeart/2005/8/layout/pList2"/>
    <dgm:cxn modelId="{ED1ADD78-6A16-4BFD-9FA5-6B57F3D85B7B}" srcId="{0A8D258C-B68D-43FB-A6E2-50C12A19E659}" destId="{B501EC26-6982-4CEF-BB1D-AC6D0661CBF8}" srcOrd="0" destOrd="0" parTransId="{A24D619D-CE29-4CB4-BA87-359930AD2087}" sibTransId="{841541D0-0E2E-480D-967B-BFCEA242094C}"/>
    <dgm:cxn modelId="{51413C86-1B7D-4123-A27E-09A56BDB3C87}" srcId="{0A8D258C-B68D-43FB-A6E2-50C12A19E659}" destId="{6124848A-D0ED-4758-AA86-1201EC8497BD}" srcOrd="2" destOrd="0" parTransId="{FA26EC76-F650-4479-AC13-11B6EBC6269F}" sibTransId="{1974A553-0C8F-4681-A1A9-5BA0E95BC392}"/>
    <dgm:cxn modelId="{80D157A9-C5C5-41F2-BED3-B54B7D286DC6}" type="presOf" srcId="{B501EC26-6982-4CEF-BB1D-AC6D0661CBF8}" destId="{801F7FBD-E812-45ED-AEB8-1631E63F8219}" srcOrd="0" destOrd="0" presId="urn:microsoft.com/office/officeart/2005/8/layout/pList2"/>
    <dgm:cxn modelId="{D1CBB3B4-41B9-4306-B3C5-36BE26179DA8}" type="presOf" srcId="{0832BCDB-D7B8-4FB0-8A23-AC8DB90DD149}" destId="{D02E43DB-723F-4C65-BD16-87BBD5432CE7}" srcOrd="0" destOrd="0" presId="urn:microsoft.com/office/officeart/2005/8/layout/pList2"/>
    <dgm:cxn modelId="{3A7E39B7-C977-4A5B-937C-8B9BDD6DEB93}" type="presOf" srcId="{F46FE215-14BF-4B50-A705-93B6A8AA2543}" destId="{0A40CFE6-D499-4EE7-A88F-0FD7A1A7A069}" srcOrd="0" destOrd="0" presId="urn:microsoft.com/office/officeart/2005/8/layout/pList2"/>
    <dgm:cxn modelId="{A30245C0-D010-453C-9FC3-41E5D9A1961F}" type="presOf" srcId="{6124848A-D0ED-4758-AA86-1201EC8497BD}" destId="{A2142249-17FD-4B02-A7DE-C203D46B3573}" srcOrd="0" destOrd="0" presId="urn:microsoft.com/office/officeart/2005/8/layout/pList2"/>
    <dgm:cxn modelId="{BCC2C9DF-BF76-4EF7-9C5E-FA82B2E9856D}" type="presOf" srcId="{1974A553-0C8F-4681-A1A9-5BA0E95BC392}" destId="{F266F6B6-05C1-4176-A03B-6ADCB911A5C5}" srcOrd="0" destOrd="0" presId="urn:microsoft.com/office/officeart/2005/8/layout/pList2"/>
    <dgm:cxn modelId="{0B46B7EB-23D6-442E-A641-9E22411210CF}" srcId="{0A8D258C-B68D-43FB-A6E2-50C12A19E659}" destId="{09B43474-9E8C-401B-9304-FCE72FB0FA95}" srcOrd="1" destOrd="0" parTransId="{45C149B8-3C58-4F56-8726-62BFF3C7AEC4}" sibTransId="{0832BCDB-D7B8-4FB0-8A23-AC8DB90DD149}"/>
    <dgm:cxn modelId="{105363FE-7651-422C-B6C8-36AA9139032E}" type="presOf" srcId="{0A8D258C-B68D-43FB-A6E2-50C12A19E659}" destId="{0AF35C9F-B150-47B0-8292-137AE406D0D2}" srcOrd="0" destOrd="0" presId="urn:microsoft.com/office/officeart/2005/8/layout/pList2"/>
    <dgm:cxn modelId="{8DB91C4B-873D-425E-A151-101AAB833C2B}" type="presParOf" srcId="{0AF35C9F-B150-47B0-8292-137AE406D0D2}" destId="{67A744BB-D266-44F8-B7D8-0977F7BE18F4}" srcOrd="0" destOrd="0" presId="urn:microsoft.com/office/officeart/2005/8/layout/pList2"/>
    <dgm:cxn modelId="{C82456FF-DF32-42E8-9AFD-49C39D398624}" type="presParOf" srcId="{0AF35C9F-B150-47B0-8292-137AE406D0D2}" destId="{AB203FAE-4B81-405B-B2A1-EDD9411D67C6}" srcOrd="1" destOrd="0" presId="urn:microsoft.com/office/officeart/2005/8/layout/pList2"/>
    <dgm:cxn modelId="{E33CC5C3-E126-499E-8D8E-35FE47E5FB85}" type="presParOf" srcId="{AB203FAE-4B81-405B-B2A1-EDD9411D67C6}" destId="{CD2663A4-F18E-40EE-B9BF-15F95FBD70EB}" srcOrd="0" destOrd="0" presId="urn:microsoft.com/office/officeart/2005/8/layout/pList2"/>
    <dgm:cxn modelId="{EA8F01A4-E3EF-48ED-919F-A5B271063383}" type="presParOf" srcId="{CD2663A4-F18E-40EE-B9BF-15F95FBD70EB}" destId="{801F7FBD-E812-45ED-AEB8-1631E63F8219}" srcOrd="0" destOrd="0" presId="urn:microsoft.com/office/officeart/2005/8/layout/pList2"/>
    <dgm:cxn modelId="{78DC4C3D-F418-4ED1-8726-41D10D9E9774}" type="presParOf" srcId="{CD2663A4-F18E-40EE-B9BF-15F95FBD70EB}" destId="{F3BAC3B2-4B72-4648-AC89-99AFF2AEC2BF}" srcOrd="1" destOrd="0" presId="urn:microsoft.com/office/officeart/2005/8/layout/pList2"/>
    <dgm:cxn modelId="{CCD8968D-86D8-43E5-BBC9-2E8069DACE77}" type="presParOf" srcId="{CD2663A4-F18E-40EE-B9BF-15F95FBD70EB}" destId="{31C22A28-1703-41E7-B78B-5020A4EE76BB}" srcOrd="2" destOrd="0" presId="urn:microsoft.com/office/officeart/2005/8/layout/pList2"/>
    <dgm:cxn modelId="{5BE0DFAE-9B0C-4058-8DBD-B84070292CC0}" type="presParOf" srcId="{AB203FAE-4B81-405B-B2A1-EDD9411D67C6}" destId="{68F11858-7626-4BB6-BF8A-7EF9ECBBBAA6}" srcOrd="1" destOrd="0" presId="urn:microsoft.com/office/officeart/2005/8/layout/pList2"/>
    <dgm:cxn modelId="{956ED7D4-D749-4DF5-9C89-C5B89C97C1FD}" type="presParOf" srcId="{AB203FAE-4B81-405B-B2A1-EDD9411D67C6}" destId="{5DA5833E-1F6F-4FE3-A8C5-F5CDAFA36D8A}" srcOrd="2" destOrd="0" presId="urn:microsoft.com/office/officeart/2005/8/layout/pList2"/>
    <dgm:cxn modelId="{75D709C8-478F-4FD3-A448-ED8654370169}" type="presParOf" srcId="{5DA5833E-1F6F-4FE3-A8C5-F5CDAFA36D8A}" destId="{752AD3BD-2B69-426C-BE84-4EC20D8F8605}" srcOrd="0" destOrd="0" presId="urn:microsoft.com/office/officeart/2005/8/layout/pList2"/>
    <dgm:cxn modelId="{F21DB8D9-48BC-4AD8-96DD-22540F8E5902}" type="presParOf" srcId="{5DA5833E-1F6F-4FE3-A8C5-F5CDAFA36D8A}" destId="{78A37863-610B-4FDA-A0D0-E6F1A0746170}" srcOrd="1" destOrd="0" presId="urn:microsoft.com/office/officeart/2005/8/layout/pList2"/>
    <dgm:cxn modelId="{C56817F8-569E-4F72-8582-5F8F306D22ED}" type="presParOf" srcId="{5DA5833E-1F6F-4FE3-A8C5-F5CDAFA36D8A}" destId="{FF369240-79DA-4C5A-9DA4-B36E6399A8E8}" srcOrd="2" destOrd="0" presId="urn:microsoft.com/office/officeart/2005/8/layout/pList2"/>
    <dgm:cxn modelId="{F3DE758D-E374-4BCD-B250-EA145EF65DD6}" type="presParOf" srcId="{AB203FAE-4B81-405B-B2A1-EDD9411D67C6}" destId="{D02E43DB-723F-4C65-BD16-87BBD5432CE7}" srcOrd="3" destOrd="0" presId="urn:microsoft.com/office/officeart/2005/8/layout/pList2"/>
    <dgm:cxn modelId="{FEAE344D-250B-436C-A0D7-B0E1248D0F32}" type="presParOf" srcId="{AB203FAE-4B81-405B-B2A1-EDD9411D67C6}" destId="{5A7B4106-505A-4248-85F6-8214C7921A97}" srcOrd="4" destOrd="0" presId="urn:microsoft.com/office/officeart/2005/8/layout/pList2"/>
    <dgm:cxn modelId="{1FF86518-ED2B-4800-88E5-9ABB433C386C}" type="presParOf" srcId="{5A7B4106-505A-4248-85F6-8214C7921A97}" destId="{A2142249-17FD-4B02-A7DE-C203D46B3573}" srcOrd="0" destOrd="0" presId="urn:microsoft.com/office/officeart/2005/8/layout/pList2"/>
    <dgm:cxn modelId="{12DD64B4-386D-40DD-B44B-5CAAF7B1BFC7}" type="presParOf" srcId="{5A7B4106-505A-4248-85F6-8214C7921A97}" destId="{C34ED112-7484-4C9A-B752-38A6FB6EDCC2}" srcOrd="1" destOrd="0" presId="urn:microsoft.com/office/officeart/2005/8/layout/pList2"/>
    <dgm:cxn modelId="{2281E7A6-365D-40A8-93CD-0E2D0A35D8EC}" type="presParOf" srcId="{5A7B4106-505A-4248-85F6-8214C7921A97}" destId="{7A2EB217-1304-4ADC-AB33-C3AD31325B1F}" srcOrd="2" destOrd="0" presId="urn:microsoft.com/office/officeart/2005/8/layout/pList2"/>
    <dgm:cxn modelId="{5F16CE4A-8EC4-476A-A374-1FBF643A2979}" type="presParOf" srcId="{AB203FAE-4B81-405B-B2A1-EDD9411D67C6}" destId="{F266F6B6-05C1-4176-A03B-6ADCB911A5C5}" srcOrd="5" destOrd="0" presId="urn:microsoft.com/office/officeart/2005/8/layout/pList2"/>
    <dgm:cxn modelId="{C595A6A4-2999-4458-8AE3-A06749E6B00C}" type="presParOf" srcId="{AB203FAE-4B81-405B-B2A1-EDD9411D67C6}" destId="{5CD95D0B-33E4-44BC-8021-E10ADCAB2D15}" srcOrd="6" destOrd="0" presId="urn:microsoft.com/office/officeart/2005/8/layout/pList2"/>
    <dgm:cxn modelId="{447A488F-5564-4C96-9F24-ED7436B20BDD}" type="presParOf" srcId="{5CD95D0B-33E4-44BC-8021-E10ADCAB2D15}" destId="{0A40CFE6-D499-4EE7-A88F-0FD7A1A7A069}" srcOrd="0" destOrd="0" presId="urn:microsoft.com/office/officeart/2005/8/layout/pList2"/>
    <dgm:cxn modelId="{7EABDBBE-E121-4DB0-846A-92C303A777B6}" type="presParOf" srcId="{5CD95D0B-33E4-44BC-8021-E10ADCAB2D15}" destId="{014B7C18-1771-4576-84EC-48A43DAE93F0}" srcOrd="1" destOrd="0" presId="urn:microsoft.com/office/officeart/2005/8/layout/pList2"/>
    <dgm:cxn modelId="{EF1FF0AB-44ED-4E96-BB35-25A308A83AC4}" type="presParOf" srcId="{5CD95D0B-33E4-44BC-8021-E10ADCAB2D15}" destId="{252F51CE-184E-4FAB-8741-B3E8AE1E44A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8D258C-B68D-43FB-A6E2-50C12A19E659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B501EC26-6982-4CEF-BB1D-AC6D0661CBF8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l"/>
          <a:r>
            <a:rPr lang="en-US" sz="3200" dirty="0">
              <a:solidFill>
                <a:schemeClr val="tx1"/>
              </a:solidFill>
            </a:rPr>
            <a:t>Don’t treat all partners the same</a:t>
          </a:r>
        </a:p>
      </dgm:t>
    </dgm:pt>
    <dgm:pt modelId="{A24D619D-CE29-4CB4-BA87-359930AD2087}" type="parTrans" cxnId="{ED1ADD78-6A16-4BFD-9FA5-6B57F3D85B7B}">
      <dgm:prSet/>
      <dgm:spPr/>
      <dgm:t>
        <a:bodyPr/>
        <a:lstStyle/>
        <a:p>
          <a:endParaRPr lang="en-US"/>
        </a:p>
      </dgm:t>
    </dgm:pt>
    <dgm:pt modelId="{841541D0-0E2E-480D-967B-BFCEA242094C}" type="sibTrans" cxnId="{ED1ADD78-6A16-4BFD-9FA5-6B57F3D85B7B}">
      <dgm:prSet/>
      <dgm:spPr/>
      <dgm:t>
        <a:bodyPr/>
        <a:lstStyle/>
        <a:p>
          <a:endParaRPr lang="en-US"/>
        </a:p>
      </dgm:t>
    </dgm:pt>
    <dgm:pt modelId="{09B43474-9E8C-401B-9304-FCE72FB0FA95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l"/>
          <a:r>
            <a:rPr lang="en-US" sz="3200" dirty="0">
              <a:solidFill>
                <a:schemeClr val="tx1"/>
              </a:solidFill>
            </a:rPr>
            <a:t>Don’t call to simply “touch base”</a:t>
          </a:r>
        </a:p>
      </dgm:t>
    </dgm:pt>
    <dgm:pt modelId="{45C149B8-3C58-4F56-8726-62BFF3C7AEC4}" type="parTrans" cxnId="{0B46B7EB-23D6-442E-A641-9E22411210CF}">
      <dgm:prSet/>
      <dgm:spPr/>
      <dgm:t>
        <a:bodyPr/>
        <a:lstStyle/>
        <a:p>
          <a:endParaRPr lang="en-US"/>
        </a:p>
      </dgm:t>
    </dgm:pt>
    <dgm:pt modelId="{0832BCDB-D7B8-4FB0-8A23-AC8DB90DD149}" type="sibTrans" cxnId="{0B46B7EB-23D6-442E-A641-9E22411210CF}">
      <dgm:prSet/>
      <dgm:spPr/>
      <dgm:t>
        <a:bodyPr/>
        <a:lstStyle/>
        <a:p>
          <a:endParaRPr lang="en-US"/>
        </a:p>
      </dgm:t>
    </dgm:pt>
    <dgm:pt modelId="{6124848A-D0ED-4758-AA86-1201EC8497BD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l"/>
          <a:r>
            <a:rPr lang="en-US" sz="3200" dirty="0">
              <a:solidFill>
                <a:schemeClr val="tx1"/>
              </a:solidFill>
            </a:rPr>
            <a:t>Don’t schedule bad meetings to fill time</a:t>
          </a:r>
        </a:p>
      </dgm:t>
    </dgm:pt>
    <dgm:pt modelId="{FA26EC76-F650-4479-AC13-11B6EBC6269F}" type="parTrans" cxnId="{51413C86-1B7D-4123-A27E-09A56BDB3C87}">
      <dgm:prSet/>
      <dgm:spPr/>
      <dgm:t>
        <a:bodyPr/>
        <a:lstStyle/>
        <a:p>
          <a:endParaRPr lang="en-US"/>
        </a:p>
      </dgm:t>
    </dgm:pt>
    <dgm:pt modelId="{1974A553-0C8F-4681-A1A9-5BA0E95BC392}" type="sibTrans" cxnId="{51413C86-1B7D-4123-A27E-09A56BDB3C87}">
      <dgm:prSet/>
      <dgm:spPr/>
      <dgm:t>
        <a:bodyPr/>
        <a:lstStyle/>
        <a:p>
          <a:endParaRPr lang="en-US"/>
        </a:p>
      </dgm:t>
    </dgm:pt>
    <dgm:pt modelId="{F46FE215-14BF-4B50-A705-93B6A8AA2543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l"/>
          <a:r>
            <a:rPr lang="en-US" sz="3200" dirty="0">
              <a:solidFill>
                <a:schemeClr val="tx1"/>
              </a:solidFill>
            </a:rPr>
            <a:t>Rollover to objections of your partner</a:t>
          </a:r>
        </a:p>
      </dgm:t>
    </dgm:pt>
    <dgm:pt modelId="{567BC5FD-F00D-41EA-80E5-4AA8C13AE681}" type="parTrans" cxnId="{52138D69-59BA-42AD-AE2E-21928D412FA1}">
      <dgm:prSet/>
      <dgm:spPr/>
      <dgm:t>
        <a:bodyPr/>
        <a:lstStyle/>
        <a:p>
          <a:endParaRPr lang="en-US"/>
        </a:p>
      </dgm:t>
    </dgm:pt>
    <dgm:pt modelId="{50E1FF95-B66A-4250-AC56-2B5120274EC5}" type="sibTrans" cxnId="{52138D69-59BA-42AD-AE2E-21928D412FA1}">
      <dgm:prSet/>
      <dgm:spPr/>
      <dgm:t>
        <a:bodyPr/>
        <a:lstStyle/>
        <a:p>
          <a:endParaRPr lang="en-US"/>
        </a:p>
      </dgm:t>
    </dgm:pt>
    <dgm:pt modelId="{0AF35C9F-B150-47B0-8292-137AE406D0D2}" type="pres">
      <dgm:prSet presAssocID="{0A8D258C-B68D-43FB-A6E2-50C12A19E659}" presName="Name0" presStyleCnt="0">
        <dgm:presLayoutVars>
          <dgm:dir/>
          <dgm:resizeHandles val="exact"/>
        </dgm:presLayoutVars>
      </dgm:prSet>
      <dgm:spPr/>
    </dgm:pt>
    <dgm:pt modelId="{67A744BB-D266-44F8-B7D8-0977F7BE18F4}" type="pres">
      <dgm:prSet presAssocID="{0A8D258C-B68D-43FB-A6E2-50C12A19E659}" presName="bkgdShp" presStyleLbl="alignAccFollowNode1" presStyleIdx="0" presStyleCnt="1"/>
      <dgm:spPr>
        <a:solidFill>
          <a:srgbClr val="E3CEA3">
            <a:alpha val="90000"/>
          </a:srgbClr>
        </a:solidFill>
        <a:ln w="38100">
          <a:solidFill>
            <a:srgbClr val="070E2B">
              <a:alpha val="90000"/>
            </a:srgbClr>
          </a:solidFill>
        </a:ln>
      </dgm:spPr>
    </dgm:pt>
    <dgm:pt modelId="{AB203FAE-4B81-405B-B2A1-EDD9411D67C6}" type="pres">
      <dgm:prSet presAssocID="{0A8D258C-B68D-43FB-A6E2-50C12A19E659}" presName="linComp" presStyleCnt="0"/>
      <dgm:spPr/>
    </dgm:pt>
    <dgm:pt modelId="{CD2663A4-F18E-40EE-B9BF-15F95FBD70EB}" type="pres">
      <dgm:prSet presAssocID="{B501EC26-6982-4CEF-BB1D-AC6D0661CBF8}" presName="compNode" presStyleCnt="0"/>
      <dgm:spPr/>
    </dgm:pt>
    <dgm:pt modelId="{801F7FBD-E812-45ED-AEB8-1631E63F8219}" type="pres">
      <dgm:prSet presAssocID="{B501EC26-6982-4CEF-BB1D-AC6D0661CBF8}" presName="node" presStyleLbl="node1" presStyleIdx="0" presStyleCnt="4">
        <dgm:presLayoutVars>
          <dgm:bulletEnabled val="1"/>
        </dgm:presLayoutVars>
      </dgm:prSet>
      <dgm:spPr/>
    </dgm:pt>
    <dgm:pt modelId="{F3BAC3B2-4B72-4648-AC89-99AFF2AEC2BF}" type="pres">
      <dgm:prSet presAssocID="{B501EC26-6982-4CEF-BB1D-AC6D0661CBF8}" presName="invisiNode" presStyleLbl="node1" presStyleIdx="0" presStyleCnt="4"/>
      <dgm:spPr/>
    </dgm:pt>
    <dgm:pt modelId="{31C22A28-1703-41E7-B78B-5020A4EE76BB}" type="pres">
      <dgm:prSet presAssocID="{B501EC26-6982-4CEF-BB1D-AC6D0661CBF8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68F11858-7626-4BB6-BF8A-7EF9ECBBBAA6}" type="pres">
      <dgm:prSet presAssocID="{841541D0-0E2E-480D-967B-BFCEA242094C}" presName="sibTrans" presStyleLbl="sibTrans2D1" presStyleIdx="0" presStyleCnt="0"/>
      <dgm:spPr/>
    </dgm:pt>
    <dgm:pt modelId="{5DA5833E-1F6F-4FE3-A8C5-F5CDAFA36D8A}" type="pres">
      <dgm:prSet presAssocID="{09B43474-9E8C-401B-9304-FCE72FB0FA95}" presName="compNode" presStyleCnt="0"/>
      <dgm:spPr/>
    </dgm:pt>
    <dgm:pt modelId="{752AD3BD-2B69-426C-BE84-4EC20D8F8605}" type="pres">
      <dgm:prSet presAssocID="{09B43474-9E8C-401B-9304-FCE72FB0FA95}" presName="node" presStyleLbl="node1" presStyleIdx="1" presStyleCnt="4">
        <dgm:presLayoutVars>
          <dgm:bulletEnabled val="1"/>
        </dgm:presLayoutVars>
      </dgm:prSet>
      <dgm:spPr/>
    </dgm:pt>
    <dgm:pt modelId="{78A37863-610B-4FDA-A0D0-E6F1A0746170}" type="pres">
      <dgm:prSet presAssocID="{09B43474-9E8C-401B-9304-FCE72FB0FA95}" presName="invisiNode" presStyleLbl="node1" presStyleIdx="1" presStyleCnt="4"/>
      <dgm:spPr/>
    </dgm:pt>
    <dgm:pt modelId="{FF369240-79DA-4C5A-9DA4-B36E6399A8E8}" type="pres">
      <dgm:prSet presAssocID="{09B43474-9E8C-401B-9304-FCE72FB0FA95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</dgm:pt>
    <dgm:pt modelId="{D02E43DB-723F-4C65-BD16-87BBD5432CE7}" type="pres">
      <dgm:prSet presAssocID="{0832BCDB-D7B8-4FB0-8A23-AC8DB90DD149}" presName="sibTrans" presStyleLbl="sibTrans2D1" presStyleIdx="0" presStyleCnt="0"/>
      <dgm:spPr/>
    </dgm:pt>
    <dgm:pt modelId="{5A7B4106-505A-4248-85F6-8214C7921A97}" type="pres">
      <dgm:prSet presAssocID="{6124848A-D0ED-4758-AA86-1201EC8497BD}" presName="compNode" presStyleCnt="0"/>
      <dgm:spPr/>
    </dgm:pt>
    <dgm:pt modelId="{A2142249-17FD-4B02-A7DE-C203D46B3573}" type="pres">
      <dgm:prSet presAssocID="{6124848A-D0ED-4758-AA86-1201EC8497BD}" presName="node" presStyleLbl="node1" presStyleIdx="2" presStyleCnt="4">
        <dgm:presLayoutVars>
          <dgm:bulletEnabled val="1"/>
        </dgm:presLayoutVars>
      </dgm:prSet>
      <dgm:spPr/>
    </dgm:pt>
    <dgm:pt modelId="{C34ED112-7484-4C9A-B752-38A6FB6EDCC2}" type="pres">
      <dgm:prSet presAssocID="{6124848A-D0ED-4758-AA86-1201EC8497BD}" presName="invisiNode" presStyleLbl="node1" presStyleIdx="2" presStyleCnt="4"/>
      <dgm:spPr/>
    </dgm:pt>
    <dgm:pt modelId="{7A2EB217-1304-4ADC-AB33-C3AD31325B1F}" type="pres">
      <dgm:prSet presAssocID="{6124848A-D0ED-4758-AA86-1201EC8497BD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</dgm:spPr>
    </dgm:pt>
    <dgm:pt modelId="{F266F6B6-05C1-4176-A03B-6ADCB911A5C5}" type="pres">
      <dgm:prSet presAssocID="{1974A553-0C8F-4681-A1A9-5BA0E95BC392}" presName="sibTrans" presStyleLbl="sibTrans2D1" presStyleIdx="0" presStyleCnt="0"/>
      <dgm:spPr/>
    </dgm:pt>
    <dgm:pt modelId="{5CD95D0B-33E4-44BC-8021-E10ADCAB2D15}" type="pres">
      <dgm:prSet presAssocID="{F46FE215-14BF-4B50-A705-93B6A8AA2543}" presName="compNode" presStyleCnt="0"/>
      <dgm:spPr/>
    </dgm:pt>
    <dgm:pt modelId="{0A40CFE6-D499-4EE7-A88F-0FD7A1A7A069}" type="pres">
      <dgm:prSet presAssocID="{F46FE215-14BF-4B50-A705-93B6A8AA2543}" presName="node" presStyleLbl="node1" presStyleIdx="3" presStyleCnt="4">
        <dgm:presLayoutVars>
          <dgm:bulletEnabled val="1"/>
        </dgm:presLayoutVars>
      </dgm:prSet>
      <dgm:spPr/>
    </dgm:pt>
    <dgm:pt modelId="{014B7C18-1771-4576-84EC-48A43DAE93F0}" type="pres">
      <dgm:prSet presAssocID="{F46FE215-14BF-4B50-A705-93B6A8AA2543}" presName="invisiNode" presStyleLbl="node1" presStyleIdx="3" presStyleCnt="4"/>
      <dgm:spPr/>
    </dgm:pt>
    <dgm:pt modelId="{252F51CE-184E-4FAB-8741-B3E8AE1E44AD}" type="pres">
      <dgm:prSet presAssocID="{F46FE215-14BF-4B50-A705-93B6A8AA2543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</dgm:ptLst>
  <dgm:cxnLst>
    <dgm:cxn modelId="{A5E2E924-BE6D-4A8F-86BD-4889433168F7}" type="presOf" srcId="{09B43474-9E8C-401B-9304-FCE72FB0FA95}" destId="{752AD3BD-2B69-426C-BE84-4EC20D8F8605}" srcOrd="0" destOrd="0" presId="urn:microsoft.com/office/officeart/2005/8/layout/pList2"/>
    <dgm:cxn modelId="{52138D69-59BA-42AD-AE2E-21928D412FA1}" srcId="{0A8D258C-B68D-43FB-A6E2-50C12A19E659}" destId="{F46FE215-14BF-4B50-A705-93B6A8AA2543}" srcOrd="3" destOrd="0" parTransId="{567BC5FD-F00D-41EA-80E5-4AA8C13AE681}" sibTransId="{50E1FF95-B66A-4250-AC56-2B5120274EC5}"/>
    <dgm:cxn modelId="{670CB573-FA10-47AB-9124-59DC73511E2A}" type="presOf" srcId="{841541D0-0E2E-480D-967B-BFCEA242094C}" destId="{68F11858-7626-4BB6-BF8A-7EF9ECBBBAA6}" srcOrd="0" destOrd="0" presId="urn:microsoft.com/office/officeart/2005/8/layout/pList2"/>
    <dgm:cxn modelId="{ED1ADD78-6A16-4BFD-9FA5-6B57F3D85B7B}" srcId="{0A8D258C-B68D-43FB-A6E2-50C12A19E659}" destId="{B501EC26-6982-4CEF-BB1D-AC6D0661CBF8}" srcOrd="0" destOrd="0" parTransId="{A24D619D-CE29-4CB4-BA87-359930AD2087}" sibTransId="{841541D0-0E2E-480D-967B-BFCEA242094C}"/>
    <dgm:cxn modelId="{51413C86-1B7D-4123-A27E-09A56BDB3C87}" srcId="{0A8D258C-B68D-43FB-A6E2-50C12A19E659}" destId="{6124848A-D0ED-4758-AA86-1201EC8497BD}" srcOrd="2" destOrd="0" parTransId="{FA26EC76-F650-4479-AC13-11B6EBC6269F}" sibTransId="{1974A553-0C8F-4681-A1A9-5BA0E95BC392}"/>
    <dgm:cxn modelId="{80D157A9-C5C5-41F2-BED3-B54B7D286DC6}" type="presOf" srcId="{B501EC26-6982-4CEF-BB1D-AC6D0661CBF8}" destId="{801F7FBD-E812-45ED-AEB8-1631E63F8219}" srcOrd="0" destOrd="0" presId="urn:microsoft.com/office/officeart/2005/8/layout/pList2"/>
    <dgm:cxn modelId="{D1CBB3B4-41B9-4306-B3C5-36BE26179DA8}" type="presOf" srcId="{0832BCDB-D7B8-4FB0-8A23-AC8DB90DD149}" destId="{D02E43DB-723F-4C65-BD16-87BBD5432CE7}" srcOrd="0" destOrd="0" presId="urn:microsoft.com/office/officeart/2005/8/layout/pList2"/>
    <dgm:cxn modelId="{3A7E39B7-C977-4A5B-937C-8B9BDD6DEB93}" type="presOf" srcId="{F46FE215-14BF-4B50-A705-93B6A8AA2543}" destId="{0A40CFE6-D499-4EE7-A88F-0FD7A1A7A069}" srcOrd="0" destOrd="0" presId="urn:microsoft.com/office/officeart/2005/8/layout/pList2"/>
    <dgm:cxn modelId="{A30245C0-D010-453C-9FC3-41E5D9A1961F}" type="presOf" srcId="{6124848A-D0ED-4758-AA86-1201EC8497BD}" destId="{A2142249-17FD-4B02-A7DE-C203D46B3573}" srcOrd="0" destOrd="0" presId="urn:microsoft.com/office/officeart/2005/8/layout/pList2"/>
    <dgm:cxn modelId="{BCC2C9DF-BF76-4EF7-9C5E-FA82B2E9856D}" type="presOf" srcId="{1974A553-0C8F-4681-A1A9-5BA0E95BC392}" destId="{F266F6B6-05C1-4176-A03B-6ADCB911A5C5}" srcOrd="0" destOrd="0" presId="urn:microsoft.com/office/officeart/2005/8/layout/pList2"/>
    <dgm:cxn modelId="{0B46B7EB-23D6-442E-A641-9E22411210CF}" srcId="{0A8D258C-B68D-43FB-A6E2-50C12A19E659}" destId="{09B43474-9E8C-401B-9304-FCE72FB0FA95}" srcOrd="1" destOrd="0" parTransId="{45C149B8-3C58-4F56-8726-62BFF3C7AEC4}" sibTransId="{0832BCDB-D7B8-4FB0-8A23-AC8DB90DD149}"/>
    <dgm:cxn modelId="{105363FE-7651-422C-B6C8-36AA9139032E}" type="presOf" srcId="{0A8D258C-B68D-43FB-A6E2-50C12A19E659}" destId="{0AF35C9F-B150-47B0-8292-137AE406D0D2}" srcOrd="0" destOrd="0" presId="urn:microsoft.com/office/officeart/2005/8/layout/pList2"/>
    <dgm:cxn modelId="{8DB91C4B-873D-425E-A151-101AAB833C2B}" type="presParOf" srcId="{0AF35C9F-B150-47B0-8292-137AE406D0D2}" destId="{67A744BB-D266-44F8-B7D8-0977F7BE18F4}" srcOrd="0" destOrd="0" presId="urn:microsoft.com/office/officeart/2005/8/layout/pList2"/>
    <dgm:cxn modelId="{C82456FF-DF32-42E8-9AFD-49C39D398624}" type="presParOf" srcId="{0AF35C9F-B150-47B0-8292-137AE406D0D2}" destId="{AB203FAE-4B81-405B-B2A1-EDD9411D67C6}" srcOrd="1" destOrd="0" presId="urn:microsoft.com/office/officeart/2005/8/layout/pList2"/>
    <dgm:cxn modelId="{E33CC5C3-E126-499E-8D8E-35FE47E5FB85}" type="presParOf" srcId="{AB203FAE-4B81-405B-B2A1-EDD9411D67C6}" destId="{CD2663A4-F18E-40EE-B9BF-15F95FBD70EB}" srcOrd="0" destOrd="0" presId="urn:microsoft.com/office/officeart/2005/8/layout/pList2"/>
    <dgm:cxn modelId="{EA8F01A4-E3EF-48ED-919F-A5B271063383}" type="presParOf" srcId="{CD2663A4-F18E-40EE-B9BF-15F95FBD70EB}" destId="{801F7FBD-E812-45ED-AEB8-1631E63F8219}" srcOrd="0" destOrd="0" presId="urn:microsoft.com/office/officeart/2005/8/layout/pList2"/>
    <dgm:cxn modelId="{78DC4C3D-F418-4ED1-8726-41D10D9E9774}" type="presParOf" srcId="{CD2663A4-F18E-40EE-B9BF-15F95FBD70EB}" destId="{F3BAC3B2-4B72-4648-AC89-99AFF2AEC2BF}" srcOrd="1" destOrd="0" presId="urn:microsoft.com/office/officeart/2005/8/layout/pList2"/>
    <dgm:cxn modelId="{CCD8968D-86D8-43E5-BBC9-2E8069DACE77}" type="presParOf" srcId="{CD2663A4-F18E-40EE-B9BF-15F95FBD70EB}" destId="{31C22A28-1703-41E7-B78B-5020A4EE76BB}" srcOrd="2" destOrd="0" presId="urn:microsoft.com/office/officeart/2005/8/layout/pList2"/>
    <dgm:cxn modelId="{5BE0DFAE-9B0C-4058-8DBD-B84070292CC0}" type="presParOf" srcId="{AB203FAE-4B81-405B-B2A1-EDD9411D67C6}" destId="{68F11858-7626-4BB6-BF8A-7EF9ECBBBAA6}" srcOrd="1" destOrd="0" presId="urn:microsoft.com/office/officeart/2005/8/layout/pList2"/>
    <dgm:cxn modelId="{956ED7D4-D749-4DF5-9C89-C5B89C97C1FD}" type="presParOf" srcId="{AB203FAE-4B81-405B-B2A1-EDD9411D67C6}" destId="{5DA5833E-1F6F-4FE3-A8C5-F5CDAFA36D8A}" srcOrd="2" destOrd="0" presId="urn:microsoft.com/office/officeart/2005/8/layout/pList2"/>
    <dgm:cxn modelId="{75D709C8-478F-4FD3-A448-ED8654370169}" type="presParOf" srcId="{5DA5833E-1F6F-4FE3-A8C5-F5CDAFA36D8A}" destId="{752AD3BD-2B69-426C-BE84-4EC20D8F8605}" srcOrd="0" destOrd="0" presId="urn:microsoft.com/office/officeart/2005/8/layout/pList2"/>
    <dgm:cxn modelId="{F21DB8D9-48BC-4AD8-96DD-22540F8E5902}" type="presParOf" srcId="{5DA5833E-1F6F-4FE3-A8C5-F5CDAFA36D8A}" destId="{78A37863-610B-4FDA-A0D0-E6F1A0746170}" srcOrd="1" destOrd="0" presId="urn:microsoft.com/office/officeart/2005/8/layout/pList2"/>
    <dgm:cxn modelId="{C56817F8-569E-4F72-8582-5F8F306D22ED}" type="presParOf" srcId="{5DA5833E-1F6F-4FE3-A8C5-F5CDAFA36D8A}" destId="{FF369240-79DA-4C5A-9DA4-B36E6399A8E8}" srcOrd="2" destOrd="0" presId="urn:microsoft.com/office/officeart/2005/8/layout/pList2"/>
    <dgm:cxn modelId="{F3DE758D-E374-4BCD-B250-EA145EF65DD6}" type="presParOf" srcId="{AB203FAE-4B81-405B-B2A1-EDD9411D67C6}" destId="{D02E43DB-723F-4C65-BD16-87BBD5432CE7}" srcOrd="3" destOrd="0" presId="urn:microsoft.com/office/officeart/2005/8/layout/pList2"/>
    <dgm:cxn modelId="{FEAE344D-250B-436C-A0D7-B0E1248D0F32}" type="presParOf" srcId="{AB203FAE-4B81-405B-B2A1-EDD9411D67C6}" destId="{5A7B4106-505A-4248-85F6-8214C7921A97}" srcOrd="4" destOrd="0" presId="urn:microsoft.com/office/officeart/2005/8/layout/pList2"/>
    <dgm:cxn modelId="{1FF86518-ED2B-4800-88E5-9ABB433C386C}" type="presParOf" srcId="{5A7B4106-505A-4248-85F6-8214C7921A97}" destId="{A2142249-17FD-4B02-A7DE-C203D46B3573}" srcOrd="0" destOrd="0" presId="urn:microsoft.com/office/officeart/2005/8/layout/pList2"/>
    <dgm:cxn modelId="{12DD64B4-386D-40DD-B44B-5CAAF7B1BFC7}" type="presParOf" srcId="{5A7B4106-505A-4248-85F6-8214C7921A97}" destId="{C34ED112-7484-4C9A-B752-38A6FB6EDCC2}" srcOrd="1" destOrd="0" presId="urn:microsoft.com/office/officeart/2005/8/layout/pList2"/>
    <dgm:cxn modelId="{2281E7A6-365D-40A8-93CD-0E2D0A35D8EC}" type="presParOf" srcId="{5A7B4106-505A-4248-85F6-8214C7921A97}" destId="{7A2EB217-1304-4ADC-AB33-C3AD31325B1F}" srcOrd="2" destOrd="0" presId="urn:microsoft.com/office/officeart/2005/8/layout/pList2"/>
    <dgm:cxn modelId="{5F16CE4A-8EC4-476A-A374-1FBF643A2979}" type="presParOf" srcId="{AB203FAE-4B81-405B-B2A1-EDD9411D67C6}" destId="{F266F6B6-05C1-4176-A03B-6ADCB911A5C5}" srcOrd="5" destOrd="0" presId="urn:microsoft.com/office/officeart/2005/8/layout/pList2"/>
    <dgm:cxn modelId="{C595A6A4-2999-4458-8AE3-A06749E6B00C}" type="presParOf" srcId="{AB203FAE-4B81-405B-B2A1-EDD9411D67C6}" destId="{5CD95D0B-33E4-44BC-8021-E10ADCAB2D15}" srcOrd="6" destOrd="0" presId="urn:microsoft.com/office/officeart/2005/8/layout/pList2"/>
    <dgm:cxn modelId="{447A488F-5564-4C96-9F24-ED7436B20BDD}" type="presParOf" srcId="{5CD95D0B-33E4-44BC-8021-E10ADCAB2D15}" destId="{0A40CFE6-D499-4EE7-A88F-0FD7A1A7A069}" srcOrd="0" destOrd="0" presId="urn:microsoft.com/office/officeart/2005/8/layout/pList2"/>
    <dgm:cxn modelId="{7EABDBBE-E121-4DB0-846A-92C303A777B6}" type="presParOf" srcId="{5CD95D0B-33E4-44BC-8021-E10ADCAB2D15}" destId="{014B7C18-1771-4576-84EC-48A43DAE93F0}" srcOrd="1" destOrd="0" presId="urn:microsoft.com/office/officeart/2005/8/layout/pList2"/>
    <dgm:cxn modelId="{EF1FF0AB-44ED-4E96-BB35-25A308A83AC4}" type="presParOf" srcId="{5CD95D0B-33E4-44BC-8021-E10ADCAB2D15}" destId="{252F51CE-184E-4FAB-8741-B3E8AE1E44A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159AE-C5BA-444E-9561-D32FCA96255C}">
      <dsp:nvSpPr>
        <dsp:cNvPr id="0" name=""/>
        <dsp:cNvSpPr/>
      </dsp:nvSpPr>
      <dsp:spPr>
        <a:xfrm>
          <a:off x="0" y="0"/>
          <a:ext cx="10730218" cy="2536830"/>
        </a:xfrm>
        <a:prstGeom prst="roundRect">
          <a:avLst>
            <a:gd name="adj" fmla="val 10000"/>
          </a:avLst>
        </a:prstGeom>
        <a:solidFill>
          <a:srgbClr val="070E2B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23A71-81C3-4B75-9925-3EA8DC8DA31D}">
      <dsp:nvSpPr>
        <dsp:cNvPr id="0" name=""/>
        <dsp:cNvSpPr/>
      </dsp:nvSpPr>
      <dsp:spPr>
        <a:xfrm>
          <a:off x="321906" y="338244"/>
          <a:ext cx="3152001" cy="18603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D45BE-2368-4324-9144-5E478C2AF49E}">
      <dsp:nvSpPr>
        <dsp:cNvPr id="0" name=""/>
        <dsp:cNvSpPr/>
      </dsp:nvSpPr>
      <dsp:spPr>
        <a:xfrm rot="10800000">
          <a:off x="321906" y="2536830"/>
          <a:ext cx="3152001" cy="3100571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Share their post, set up a demo, close an order</a:t>
          </a:r>
        </a:p>
      </dsp:txBody>
      <dsp:txXfrm rot="10800000">
        <a:off x="417259" y="2536830"/>
        <a:ext cx="2961295" cy="3005218"/>
      </dsp:txXfrm>
    </dsp:sp>
    <dsp:sp modelId="{B1F8B94D-CF53-4EFB-802F-E38F664DB6B6}">
      <dsp:nvSpPr>
        <dsp:cNvPr id="0" name=""/>
        <dsp:cNvSpPr/>
      </dsp:nvSpPr>
      <dsp:spPr>
        <a:xfrm>
          <a:off x="3789108" y="338244"/>
          <a:ext cx="3152001" cy="186034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419DFB-A260-4CF0-995E-F40E1933DCAA}">
      <dsp:nvSpPr>
        <dsp:cNvPr id="0" name=""/>
        <dsp:cNvSpPr/>
      </dsp:nvSpPr>
      <dsp:spPr>
        <a:xfrm rot="10800000">
          <a:off x="3789108" y="2536830"/>
          <a:ext cx="3152001" cy="3100571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70E2B"/>
              </a:solidFill>
            </a:rPr>
            <a:t>Commit to a visit, deliver content, send a lead</a:t>
          </a:r>
        </a:p>
      </dsp:txBody>
      <dsp:txXfrm rot="10800000">
        <a:off x="3884461" y="2536830"/>
        <a:ext cx="2961295" cy="3005218"/>
      </dsp:txXfrm>
    </dsp:sp>
    <dsp:sp modelId="{578297F2-C18F-4EEA-A7E3-CE299244ACA9}">
      <dsp:nvSpPr>
        <dsp:cNvPr id="0" name=""/>
        <dsp:cNvSpPr/>
      </dsp:nvSpPr>
      <dsp:spPr>
        <a:xfrm>
          <a:off x="7256309" y="338244"/>
          <a:ext cx="3152001" cy="186034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DDBEE-D741-4232-A116-2B0EB1F9CE3E}">
      <dsp:nvSpPr>
        <dsp:cNvPr id="0" name=""/>
        <dsp:cNvSpPr/>
      </dsp:nvSpPr>
      <dsp:spPr>
        <a:xfrm rot="10800000">
          <a:off x="7256309" y="2536830"/>
          <a:ext cx="3152001" cy="3100571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70E2B"/>
              </a:solidFill>
            </a:rPr>
            <a:t>Write a reference on LinkedIn, complete action item</a:t>
          </a:r>
        </a:p>
      </dsp:txBody>
      <dsp:txXfrm rot="10800000">
        <a:off x="7351662" y="2536830"/>
        <a:ext cx="2961295" cy="3005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159AE-C5BA-444E-9561-D32FCA96255C}">
      <dsp:nvSpPr>
        <dsp:cNvPr id="0" name=""/>
        <dsp:cNvSpPr/>
      </dsp:nvSpPr>
      <dsp:spPr>
        <a:xfrm>
          <a:off x="0" y="0"/>
          <a:ext cx="10730218" cy="2536830"/>
        </a:xfrm>
        <a:prstGeom prst="roundRect">
          <a:avLst>
            <a:gd name="adj" fmla="val 10000"/>
          </a:avLst>
        </a:prstGeom>
        <a:solidFill>
          <a:srgbClr val="070E2B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23A71-81C3-4B75-9925-3EA8DC8DA31D}">
      <dsp:nvSpPr>
        <dsp:cNvPr id="0" name=""/>
        <dsp:cNvSpPr/>
      </dsp:nvSpPr>
      <dsp:spPr>
        <a:xfrm>
          <a:off x="321906" y="338244"/>
          <a:ext cx="3152001" cy="18603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D45BE-2368-4324-9144-5E478C2AF49E}">
      <dsp:nvSpPr>
        <dsp:cNvPr id="0" name=""/>
        <dsp:cNvSpPr/>
      </dsp:nvSpPr>
      <dsp:spPr>
        <a:xfrm rot="10800000">
          <a:off x="321906" y="2536830"/>
          <a:ext cx="3152001" cy="3100571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Share their post, set up a demo, close an order</a:t>
          </a:r>
        </a:p>
      </dsp:txBody>
      <dsp:txXfrm rot="10800000">
        <a:off x="417259" y="2536830"/>
        <a:ext cx="2961295" cy="3005218"/>
      </dsp:txXfrm>
    </dsp:sp>
    <dsp:sp modelId="{B1F8B94D-CF53-4EFB-802F-E38F664DB6B6}">
      <dsp:nvSpPr>
        <dsp:cNvPr id="0" name=""/>
        <dsp:cNvSpPr/>
      </dsp:nvSpPr>
      <dsp:spPr>
        <a:xfrm>
          <a:off x="3789108" y="338244"/>
          <a:ext cx="3152001" cy="18603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419DFB-A260-4CF0-995E-F40E1933DCAA}">
      <dsp:nvSpPr>
        <dsp:cNvPr id="0" name=""/>
        <dsp:cNvSpPr/>
      </dsp:nvSpPr>
      <dsp:spPr>
        <a:xfrm rot="10800000">
          <a:off x="3789108" y="2536830"/>
          <a:ext cx="3152001" cy="3100571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Commit to a visit, deliver content, send a lead</a:t>
          </a:r>
        </a:p>
      </dsp:txBody>
      <dsp:txXfrm rot="10800000">
        <a:off x="3884461" y="2536830"/>
        <a:ext cx="2961295" cy="3005218"/>
      </dsp:txXfrm>
    </dsp:sp>
    <dsp:sp modelId="{578297F2-C18F-4EEA-A7E3-CE299244ACA9}">
      <dsp:nvSpPr>
        <dsp:cNvPr id="0" name=""/>
        <dsp:cNvSpPr/>
      </dsp:nvSpPr>
      <dsp:spPr>
        <a:xfrm>
          <a:off x="7256309" y="338244"/>
          <a:ext cx="3152001" cy="186034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DDBEE-D741-4232-A116-2B0EB1F9CE3E}">
      <dsp:nvSpPr>
        <dsp:cNvPr id="0" name=""/>
        <dsp:cNvSpPr/>
      </dsp:nvSpPr>
      <dsp:spPr>
        <a:xfrm rot="10800000">
          <a:off x="7256309" y="2536830"/>
          <a:ext cx="3152001" cy="3100571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70E2B"/>
              </a:solidFill>
            </a:rPr>
            <a:t>Write a reference on LinkedIn, complete action item</a:t>
          </a:r>
        </a:p>
      </dsp:txBody>
      <dsp:txXfrm rot="10800000">
        <a:off x="7351662" y="2536830"/>
        <a:ext cx="2961295" cy="30052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159AE-C5BA-444E-9561-D32FCA96255C}">
      <dsp:nvSpPr>
        <dsp:cNvPr id="0" name=""/>
        <dsp:cNvSpPr/>
      </dsp:nvSpPr>
      <dsp:spPr>
        <a:xfrm>
          <a:off x="0" y="0"/>
          <a:ext cx="10730218" cy="2536830"/>
        </a:xfrm>
        <a:prstGeom prst="roundRect">
          <a:avLst>
            <a:gd name="adj" fmla="val 10000"/>
          </a:avLst>
        </a:prstGeom>
        <a:solidFill>
          <a:srgbClr val="070E2B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23A71-81C3-4B75-9925-3EA8DC8DA31D}">
      <dsp:nvSpPr>
        <dsp:cNvPr id="0" name=""/>
        <dsp:cNvSpPr/>
      </dsp:nvSpPr>
      <dsp:spPr>
        <a:xfrm>
          <a:off x="321906" y="338244"/>
          <a:ext cx="3152001" cy="18603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D45BE-2368-4324-9144-5E478C2AF49E}">
      <dsp:nvSpPr>
        <dsp:cNvPr id="0" name=""/>
        <dsp:cNvSpPr/>
      </dsp:nvSpPr>
      <dsp:spPr>
        <a:xfrm rot="10800000">
          <a:off x="321906" y="2536830"/>
          <a:ext cx="3152001" cy="3100571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Share their post, set up a demo, close an order</a:t>
          </a:r>
        </a:p>
      </dsp:txBody>
      <dsp:txXfrm rot="10800000">
        <a:off x="417259" y="2536830"/>
        <a:ext cx="2961295" cy="3005218"/>
      </dsp:txXfrm>
    </dsp:sp>
    <dsp:sp modelId="{B1F8B94D-CF53-4EFB-802F-E38F664DB6B6}">
      <dsp:nvSpPr>
        <dsp:cNvPr id="0" name=""/>
        <dsp:cNvSpPr/>
      </dsp:nvSpPr>
      <dsp:spPr>
        <a:xfrm>
          <a:off x="3789108" y="338244"/>
          <a:ext cx="3152001" cy="18603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419DFB-A260-4CF0-995E-F40E1933DCAA}">
      <dsp:nvSpPr>
        <dsp:cNvPr id="0" name=""/>
        <dsp:cNvSpPr/>
      </dsp:nvSpPr>
      <dsp:spPr>
        <a:xfrm rot="10800000">
          <a:off x="3789108" y="2536830"/>
          <a:ext cx="3152001" cy="3100571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Commit to a visit, deliver content, send a lead</a:t>
          </a:r>
        </a:p>
      </dsp:txBody>
      <dsp:txXfrm rot="10800000">
        <a:off x="3884461" y="2536830"/>
        <a:ext cx="2961295" cy="3005218"/>
      </dsp:txXfrm>
    </dsp:sp>
    <dsp:sp modelId="{578297F2-C18F-4EEA-A7E3-CE299244ACA9}">
      <dsp:nvSpPr>
        <dsp:cNvPr id="0" name=""/>
        <dsp:cNvSpPr/>
      </dsp:nvSpPr>
      <dsp:spPr>
        <a:xfrm>
          <a:off x="7256309" y="338244"/>
          <a:ext cx="3152001" cy="18603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DDBEE-D741-4232-A116-2B0EB1F9CE3E}">
      <dsp:nvSpPr>
        <dsp:cNvPr id="0" name=""/>
        <dsp:cNvSpPr/>
      </dsp:nvSpPr>
      <dsp:spPr>
        <a:xfrm rot="10800000">
          <a:off x="7256309" y="2536830"/>
          <a:ext cx="3152001" cy="3100571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Write a reference on LinkedIn, complete action item</a:t>
          </a:r>
        </a:p>
      </dsp:txBody>
      <dsp:txXfrm rot="10800000">
        <a:off x="7351662" y="2536830"/>
        <a:ext cx="2961295" cy="30052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A744BB-D266-44F8-B7D8-0977F7BE18F4}">
      <dsp:nvSpPr>
        <dsp:cNvPr id="0" name=""/>
        <dsp:cNvSpPr/>
      </dsp:nvSpPr>
      <dsp:spPr>
        <a:xfrm>
          <a:off x="0" y="0"/>
          <a:ext cx="11985812" cy="2325290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38100" cap="flat" cmpd="sng" algn="ctr">
          <a:solidFill>
            <a:srgbClr val="070E2B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C22A28-1703-41E7-B78B-5020A4EE76BB}">
      <dsp:nvSpPr>
        <dsp:cNvPr id="0" name=""/>
        <dsp:cNvSpPr/>
      </dsp:nvSpPr>
      <dsp:spPr>
        <a:xfrm>
          <a:off x="362875" y="310038"/>
          <a:ext cx="2618619" cy="1705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F7FBD-E812-45ED-AEB8-1631E63F8219}">
      <dsp:nvSpPr>
        <dsp:cNvPr id="0" name=""/>
        <dsp:cNvSpPr/>
      </dsp:nvSpPr>
      <dsp:spPr>
        <a:xfrm rot="10800000">
          <a:off x="362875" y="2325290"/>
          <a:ext cx="2618619" cy="2842022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Don’t treat all partners the same</a:t>
          </a:r>
        </a:p>
      </dsp:txBody>
      <dsp:txXfrm rot="10800000">
        <a:off x="443407" y="2325290"/>
        <a:ext cx="2457555" cy="2761490"/>
      </dsp:txXfrm>
    </dsp:sp>
    <dsp:sp modelId="{FF369240-79DA-4C5A-9DA4-B36E6399A8E8}">
      <dsp:nvSpPr>
        <dsp:cNvPr id="0" name=""/>
        <dsp:cNvSpPr/>
      </dsp:nvSpPr>
      <dsp:spPr>
        <a:xfrm>
          <a:off x="3243356" y="310038"/>
          <a:ext cx="2618619" cy="170521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AD3BD-2B69-426C-BE84-4EC20D8F8605}">
      <dsp:nvSpPr>
        <dsp:cNvPr id="0" name=""/>
        <dsp:cNvSpPr/>
      </dsp:nvSpPr>
      <dsp:spPr>
        <a:xfrm rot="10800000">
          <a:off x="3243356" y="2325290"/>
          <a:ext cx="2618619" cy="2842022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>
                  <a:lumMod val="85000"/>
                </a:schemeClr>
              </a:solidFill>
            </a:rPr>
            <a:t>Don’t call to simply “touch base”</a:t>
          </a:r>
        </a:p>
      </dsp:txBody>
      <dsp:txXfrm rot="10800000">
        <a:off x="3323888" y="2325290"/>
        <a:ext cx="2457555" cy="2761490"/>
      </dsp:txXfrm>
    </dsp:sp>
    <dsp:sp modelId="{7A2EB217-1304-4ADC-AB33-C3AD31325B1F}">
      <dsp:nvSpPr>
        <dsp:cNvPr id="0" name=""/>
        <dsp:cNvSpPr/>
      </dsp:nvSpPr>
      <dsp:spPr>
        <a:xfrm>
          <a:off x="6123836" y="310038"/>
          <a:ext cx="2618619" cy="170521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142249-17FD-4B02-A7DE-C203D46B3573}">
      <dsp:nvSpPr>
        <dsp:cNvPr id="0" name=""/>
        <dsp:cNvSpPr/>
      </dsp:nvSpPr>
      <dsp:spPr>
        <a:xfrm rot="10800000">
          <a:off x="6123836" y="2325290"/>
          <a:ext cx="2618619" cy="2842022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>
                  <a:lumMod val="85000"/>
                </a:schemeClr>
              </a:solidFill>
            </a:rPr>
            <a:t>Don’t schedule bad meetings to fill time</a:t>
          </a:r>
        </a:p>
      </dsp:txBody>
      <dsp:txXfrm rot="10800000">
        <a:off x="6204368" y="2325290"/>
        <a:ext cx="2457555" cy="2761490"/>
      </dsp:txXfrm>
    </dsp:sp>
    <dsp:sp modelId="{252F51CE-184E-4FAB-8741-B3E8AE1E44AD}">
      <dsp:nvSpPr>
        <dsp:cNvPr id="0" name=""/>
        <dsp:cNvSpPr/>
      </dsp:nvSpPr>
      <dsp:spPr>
        <a:xfrm>
          <a:off x="9004317" y="310038"/>
          <a:ext cx="2618619" cy="170521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0CFE6-D499-4EE7-A88F-0FD7A1A7A069}">
      <dsp:nvSpPr>
        <dsp:cNvPr id="0" name=""/>
        <dsp:cNvSpPr/>
      </dsp:nvSpPr>
      <dsp:spPr>
        <a:xfrm rot="10800000">
          <a:off x="9004317" y="2325290"/>
          <a:ext cx="2618619" cy="2842022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>
                  <a:lumMod val="85000"/>
                </a:schemeClr>
              </a:solidFill>
            </a:rPr>
            <a:t>Rollover to objections of your partner</a:t>
          </a:r>
        </a:p>
      </dsp:txBody>
      <dsp:txXfrm rot="10800000">
        <a:off x="9084849" y="2325290"/>
        <a:ext cx="2457555" cy="27614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A744BB-D266-44F8-B7D8-0977F7BE18F4}">
      <dsp:nvSpPr>
        <dsp:cNvPr id="0" name=""/>
        <dsp:cNvSpPr/>
      </dsp:nvSpPr>
      <dsp:spPr>
        <a:xfrm>
          <a:off x="0" y="0"/>
          <a:ext cx="11985812" cy="2325290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38100" cap="flat" cmpd="sng" algn="ctr">
          <a:solidFill>
            <a:srgbClr val="070E2B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C22A28-1703-41E7-B78B-5020A4EE76BB}">
      <dsp:nvSpPr>
        <dsp:cNvPr id="0" name=""/>
        <dsp:cNvSpPr/>
      </dsp:nvSpPr>
      <dsp:spPr>
        <a:xfrm>
          <a:off x="362875" y="310038"/>
          <a:ext cx="2618619" cy="1705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F7FBD-E812-45ED-AEB8-1631E63F8219}">
      <dsp:nvSpPr>
        <dsp:cNvPr id="0" name=""/>
        <dsp:cNvSpPr/>
      </dsp:nvSpPr>
      <dsp:spPr>
        <a:xfrm rot="10800000">
          <a:off x="362875" y="2325290"/>
          <a:ext cx="2618619" cy="2842022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Don’t treat all partners the same</a:t>
          </a:r>
        </a:p>
      </dsp:txBody>
      <dsp:txXfrm rot="10800000">
        <a:off x="443407" y="2325290"/>
        <a:ext cx="2457555" cy="2761490"/>
      </dsp:txXfrm>
    </dsp:sp>
    <dsp:sp modelId="{FF369240-79DA-4C5A-9DA4-B36E6399A8E8}">
      <dsp:nvSpPr>
        <dsp:cNvPr id="0" name=""/>
        <dsp:cNvSpPr/>
      </dsp:nvSpPr>
      <dsp:spPr>
        <a:xfrm>
          <a:off x="3243356" y="310038"/>
          <a:ext cx="2618619" cy="1705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AD3BD-2B69-426C-BE84-4EC20D8F8605}">
      <dsp:nvSpPr>
        <dsp:cNvPr id="0" name=""/>
        <dsp:cNvSpPr/>
      </dsp:nvSpPr>
      <dsp:spPr>
        <a:xfrm rot="10800000">
          <a:off x="3243356" y="2325290"/>
          <a:ext cx="2618619" cy="2842022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Don’t call to simply “touch base”</a:t>
          </a:r>
        </a:p>
      </dsp:txBody>
      <dsp:txXfrm rot="10800000">
        <a:off x="3323888" y="2325290"/>
        <a:ext cx="2457555" cy="2761490"/>
      </dsp:txXfrm>
    </dsp:sp>
    <dsp:sp modelId="{7A2EB217-1304-4ADC-AB33-C3AD31325B1F}">
      <dsp:nvSpPr>
        <dsp:cNvPr id="0" name=""/>
        <dsp:cNvSpPr/>
      </dsp:nvSpPr>
      <dsp:spPr>
        <a:xfrm>
          <a:off x="6123836" y="310038"/>
          <a:ext cx="2618619" cy="170521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142249-17FD-4B02-A7DE-C203D46B3573}">
      <dsp:nvSpPr>
        <dsp:cNvPr id="0" name=""/>
        <dsp:cNvSpPr/>
      </dsp:nvSpPr>
      <dsp:spPr>
        <a:xfrm rot="10800000">
          <a:off x="6123836" y="2325290"/>
          <a:ext cx="2618619" cy="2842022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>
                  <a:lumMod val="85000"/>
                </a:schemeClr>
              </a:solidFill>
            </a:rPr>
            <a:t>Don’t schedule bad meetings to fill time</a:t>
          </a:r>
        </a:p>
      </dsp:txBody>
      <dsp:txXfrm rot="10800000">
        <a:off x="6204368" y="2325290"/>
        <a:ext cx="2457555" cy="2761490"/>
      </dsp:txXfrm>
    </dsp:sp>
    <dsp:sp modelId="{252F51CE-184E-4FAB-8741-B3E8AE1E44AD}">
      <dsp:nvSpPr>
        <dsp:cNvPr id="0" name=""/>
        <dsp:cNvSpPr/>
      </dsp:nvSpPr>
      <dsp:spPr>
        <a:xfrm>
          <a:off x="9004317" y="310038"/>
          <a:ext cx="2618619" cy="170521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0CFE6-D499-4EE7-A88F-0FD7A1A7A069}">
      <dsp:nvSpPr>
        <dsp:cNvPr id="0" name=""/>
        <dsp:cNvSpPr/>
      </dsp:nvSpPr>
      <dsp:spPr>
        <a:xfrm rot="10800000">
          <a:off x="9004317" y="2325290"/>
          <a:ext cx="2618619" cy="2842022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>
                  <a:lumMod val="85000"/>
                </a:schemeClr>
              </a:solidFill>
            </a:rPr>
            <a:t>Rollover to objections of your partner</a:t>
          </a:r>
        </a:p>
      </dsp:txBody>
      <dsp:txXfrm rot="10800000">
        <a:off x="9084849" y="2325290"/>
        <a:ext cx="2457555" cy="27614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A744BB-D266-44F8-B7D8-0977F7BE18F4}">
      <dsp:nvSpPr>
        <dsp:cNvPr id="0" name=""/>
        <dsp:cNvSpPr/>
      </dsp:nvSpPr>
      <dsp:spPr>
        <a:xfrm>
          <a:off x="0" y="0"/>
          <a:ext cx="11985812" cy="2325290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38100" cap="flat" cmpd="sng" algn="ctr">
          <a:solidFill>
            <a:srgbClr val="070E2B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C22A28-1703-41E7-B78B-5020A4EE76BB}">
      <dsp:nvSpPr>
        <dsp:cNvPr id="0" name=""/>
        <dsp:cNvSpPr/>
      </dsp:nvSpPr>
      <dsp:spPr>
        <a:xfrm>
          <a:off x="362875" y="310038"/>
          <a:ext cx="2618619" cy="1705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F7FBD-E812-45ED-AEB8-1631E63F8219}">
      <dsp:nvSpPr>
        <dsp:cNvPr id="0" name=""/>
        <dsp:cNvSpPr/>
      </dsp:nvSpPr>
      <dsp:spPr>
        <a:xfrm rot="10800000">
          <a:off x="362875" y="2325290"/>
          <a:ext cx="2618619" cy="2842022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Don’t treat all partners the same</a:t>
          </a:r>
        </a:p>
      </dsp:txBody>
      <dsp:txXfrm rot="10800000">
        <a:off x="443407" y="2325290"/>
        <a:ext cx="2457555" cy="2761490"/>
      </dsp:txXfrm>
    </dsp:sp>
    <dsp:sp modelId="{FF369240-79DA-4C5A-9DA4-B36E6399A8E8}">
      <dsp:nvSpPr>
        <dsp:cNvPr id="0" name=""/>
        <dsp:cNvSpPr/>
      </dsp:nvSpPr>
      <dsp:spPr>
        <a:xfrm>
          <a:off x="3243356" y="310038"/>
          <a:ext cx="2618619" cy="1705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AD3BD-2B69-426C-BE84-4EC20D8F8605}">
      <dsp:nvSpPr>
        <dsp:cNvPr id="0" name=""/>
        <dsp:cNvSpPr/>
      </dsp:nvSpPr>
      <dsp:spPr>
        <a:xfrm rot="10800000">
          <a:off x="3243356" y="2325290"/>
          <a:ext cx="2618619" cy="2842022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Don’t call to simply “touch base”</a:t>
          </a:r>
        </a:p>
      </dsp:txBody>
      <dsp:txXfrm rot="10800000">
        <a:off x="3323888" y="2325290"/>
        <a:ext cx="2457555" cy="2761490"/>
      </dsp:txXfrm>
    </dsp:sp>
    <dsp:sp modelId="{7A2EB217-1304-4ADC-AB33-C3AD31325B1F}">
      <dsp:nvSpPr>
        <dsp:cNvPr id="0" name=""/>
        <dsp:cNvSpPr/>
      </dsp:nvSpPr>
      <dsp:spPr>
        <a:xfrm>
          <a:off x="6123836" y="310038"/>
          <a:ext cx="2618619" cy="1705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142249-17FD-4B02-A7DE-C203D46B3573}">
      <dsp:nvSpPr>
        <dsp:cNvPr id="0" name=""/>
        <dsp:cNvSpPr/>
      </dsp:nvSpPr>
      <dsp:spPr>
        <a:xfrm rot="10800000">
          <a:off x="6123836" y="2325290"/>
          <a:ext cx="2618619" cy="2842022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Don’t schedule bad meetings to fill time</a:t>
          </a:r>
        </a:p>
      </dsp:txBody>
      <dsp:txXfrm rot="10800000">
        <a:off x="6204368" y="2325290"/>
        <a:ext cx="2457555" cy="2761490"/>
      </dsp:txXfrm>
    </dsp:sp>
    <dsp:sp modelId="{252F51CE-184E-4FAB-8741-B3E8AE1E44AD}">
      <dsp:nvSpPr>
        <dsp:cNvPr id="0" name=""/>
        <dsp:cNvSpPr/>
      </dsp:nvSpPr>
      <dsp:spPr>
        <a:xfrm>
          <a:off x="9004317" y="310038"/>
          <a:ext cx="2618619" cy="170521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0CFE6-D499-4EE7-A88F-0FD7A1A7A069}">
      <dsp:nvSpPr>
        <dsp:cNvPr id="0" name=""/>
        <dsp:cNvSpPr/>
      </dsp:nvSpPr>
      <dsp:spPr>
        <a:xfrm rot="10800000">
          <a:off x="9004317" y="2325290"/>
          <a:ext cx="2618619" cy="2842022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>
                  <a:lumMod val="85000"/>
                </a:schemeClr>
              </a:solidFill>
            </a:rPr>
            <a:t>Rollover to objections of your partner</a:t>
          </a:r>
        </a:p>
      </dsp:txBody>
      <dsp:txXfrm rot="10800000">
        <a:off x="9084849" y="2325290"/>
        <a:ext cx="2457555" cy="27614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A744BB-D266-44F8-B7D8-0977F7BE18F4}">
      <dsp:nvSpPr>
        <dsp:cNvPr id="0" name=""/>
        <dsp:cNvSpPr/>
      </dsp:nvSpPr>
      <dsp:spPr>
        <a:xfrm>
          <a:off x="0" y="0"/>
          <a:ext cx="11985812" cy="2325290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38100" cap="flat" cmpd="sng" algn="ctr">
          <a:solidFill>
            <a:srgbClr val="070E2B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C22A28-1703-41E7-B78B-5020A4EE76BB}">
      <dsp:nvSpPr>
        <dsp:cNvPr id="0" name=""/>
        <dsp:cNvSpPr/>
      </dsp:nvSpPr>
      <dsp:spPr>
        <a:xfrm>
          <a:off x="362875" y="310038"/>
          <a:ext cx="2618619" cy="1705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F7FBD-E812-45ED-AEB8-1631E63F8219}">
      <dsp:nvSpPr>
        <dsp:cNvPr id="0" name=""/>
        <dsp:cNvSpPr/>
      </dsp:nvSpPr>
      <dsp:spPr>
        <a:xfrm rot="10800000">
          <a:off x="362875" y="2325290"/>
          <a:ext cx="2618619" cy="2842022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Don’t treat all partners the same</a:t>
          </a:r>
        </a:p>
      </dsp:txBody>
      <dsp:txXfrm rot="10800000">
        <a:off x="443407" y="2325290"/>
        <a:ext cx="2457555" cy="2761490"/>
      </dsp:txXfrm>
    </dsp:sp>
    <dsp:sp modelId="{FF369240-79DA-4C5A-9DA4-B36E6399A8E8}">
      <dsp:nvSpPr>
        <dsp:cNvPr id="0" name=""/>
        <dsp:cNvSpPr/>
      </dsp:nvSpPr>
      <dsp:spPr>
        <a:xfrm>
          <a:off x="3243356" y="310038"/>
          <a:ext cx="2618619" cy="1705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AD3BD-2B69-426C-BE84-4EC20D8F8605}">
      <dsp:nvSpPr>
        <dsp:cNvPr id="0" name=""/>
        <dsp:cNvSpPr/>
      </dsp:nvSpPr>
      <dsp:spPr>
        <a:xfrm rot="10800000">
          <a:off x="3243356" y="2325290"/>
          <a:ext cx="2618619" cy="2842022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Don’t call to simply “touch base”</a:t>
          </a:r>
        </a:p>
      </dsp:txBody>
      <dsp:txXfrm rot="10800000">
        <a:off x="3323888" y="2325290"/>
        <a:ext cx="2457555" cy="2761490"/>
      </dsp:txXfrm>
    </dsp:sp>
    <dsp:sp modelId="{7A2EB217-1304-4ADC-AB33-C3AD31325B1F}">
      <dsp:nvSpPr>
        <dsp:cNvPr id="0" name=""/>
        <dsp:cNvSpPr/>
      </dsp:nvSpPr>
      <dsp:spPr>
        <a:xfrm>
          <a:off x="6123836" y="310038"/>
          <a:ext cx="2618619" cy="1705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142249-17FD-4B02-A7DE-C203D46B3573}">
      <dsp:nvSpPr>
        <dsp:cNvPr id="0" name=""/>
        <dsp:cNvSpPr/>
      </dsp:nvSpPr>
      <dsp:spPr>
        <a:xfrm rot="10800000">
          <a:off x="6123836" y="2325290"/>
          <a:ext cx="2618619" cy="2842022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Don’t schedule bad meetings to fill time</a:t>
          </a:r>
        </a:p>
      </dsp:txBody>
      <dsp:txXfrm rot="10800000">
        <a:off x="6204368" y="2325290"/>
        <a:ext cx="2457555" cy="2761490"/>
      </dsp:txXfrm>
    </dsp:sp>
    <dsp:sp modelId="{252F51CE-184E-4FAB-8741-B3E8AE1E44AD}">
      <dsp:nvSpPr>
        <dsp:cNvPr id="0" name=""/>
        <dsp:cNvSpPr/>
      </dsp:nvSpPr>
      <dsp:spPr>
        <a:xfrm>
          <a:off x="9004317" y="310038"/>
          <a:ext cx="2618619" cy="1705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0CFE6-D499-4EE7-A88F-0FD7A1A7A069}">
      <dsp:nvSpPr>
        <dsp:cNvPr id="0" name=""/>
        <dsp:cNvSpPr/>
      </dsp:nvSpPr>
      <dsp:spPr>
        <a:xfrm rot="10800000">
          <a:off x="9004317" y="2325290"/>
          <a:ext cx="2618619" cy="2842022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Rollover to objections of your partner</a:t>
          </a:r>
        </a:p>
      </dsp:txBody>
      <dsp:txXfrm rot="10800000">
        <a:off x="9084849" y="2325290"/>
        <a:ext cx="2457555" cy="2761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08T11:45:42.67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08T11:45:43.55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08T11:45:48.77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E10AD-B133-4122-B55A-FCFB2FBB69A6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9EE88-4241-4FB4-A55D-C7A211FFE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2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04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2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B97B4-9DF4-463D-ADEB-6A11144B9DA8}" type="datetime1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6/10/2020</a:t>
            </a:fld>
            <a:endParaRPr lang="en-US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22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r"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676401"/>
            <a:ext cx="10972800" cy="4525963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E756-C2AE-4E69-90FE-E3FCC2966A97}" type="datetime1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6/10/2020</a:t>
            </a:fld>
            <a:endParaRPr lang="en-US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3016739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22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B5E0-67AF-44A1-84AA-2C29DA171A57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914400"/>
            <a:ext cx="66548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87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r"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>
                <a:latin typeface="Times New Roman" pitchFamily="18" charset="0"/>
                <a:cs typeface="Times New Roman" pitchFamily="18" charset="0"/>
              </a:defRPr>
            </a:lvl1pPr>
            <a:lvl2pPr>
              <a:defRPr sz="1800">
                <a:latin typeface="Times New Roman" pitchFamily="18" charset="0"/>
                <a:cs typeface="Times New Roman" pitchFamily="18" charset="0"/>
              </a:defRPr>
            </a:lvl2pPr>
            <a:lvl3pPr>
              <a:defRPr sz="18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1EED-A0F2-4C9F-9A90-2DA8045D2277}" type="datetime1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6/10/2020</a:t>
            </a:fld>
            <a:endParaRPr lang="en-US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>
            <a:lvl1pPr>
              <a:defRPr sz="2000">
                <a:latin typeface="Times New Roman" pitchFamily="18" charset="0"/>
                <a:cs typeface="Times New Roman" pitchFamily="18" charset="0"/>
              </a:defRPr>
            </a:lvl1pPr>
            <a:lvl2pPr>
              <a:defRPr sz="1800">
                <a:latin typeface="Times New Roman" pitchFamily="18" charset="0"/>
                <a:cs typeface="Times New Roman" pitchFamily="18" charset="0"/>
              </a:defRPr>
            </a:lvl2pPr>
            <a:lvl3pPr>
              <a:defRPr sz="18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3011424" cy="76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25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63330" y="1153551"/>
            <a:ext cx="9060426" cy="2377440"/>
          </a:xfrm>
          <a:prstGeom prst="rect">
            <a:avLst/>
          </a:prstGeom>
          <a:solidFill>
            <a:srgbClr val="E3CEA3"/>
          </a:solidFill>
          <a:ln w="76200">
            <a:solidFill>
              <a:srgbClr val="070E2B"/>
            </a:soli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rgbClr val="070E2B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14" y="1260044"/>
            <a:ext cx="5966772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2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r"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>
                <a:latin typeface="Times New Roman" pitchFamily="18" charset="0"/>
                <a:cs typeface="Times New Roman" pitchFamily="18" charset="0"/>
              </a:defRPr>
            </a:lvl1pPr>
            <a:lvl2pPr>
              <a:defRPr sz="1800">
                <a:latin typeface="Times New Roman" pitchFamily="18" charset="0"/>
                <a:cs typeface="Times New Roman" pitchFamily="18" charset="0"/>
              </a:defRPr>
            </a:lvl2pPr>
            <a:lvl3pPr>
              <a:defRPr sz="18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1EED-A0F2-4C9F-9A90-2DA8045D2277}" type="datetime1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6/10/2020</a:t>
            </a:fld>
            <a:endParaRPr lang="en-US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>
            <a:lvl1pPr>
              <a:defRPr sz="2000">
                <a:latin typeface="Times New Roman" pitchFamily="18" charset="0"/>
                <a:cs typeface="Times New Roman" pitchFamily="18" charset="0"/>
              </a:defRPr>
            </a:lvl1pPr>
            <a:lvl2pPr>
              <a:defRPr sz="1800">
                <a:latin typeface="Times New Roman" pitchFamily="18" charset="0"/>
                <a:cs typeface="Times New Roman" pitchFamily="18" charset="0"/>
              </a:defRPr>
            </a:lvl2pPr>
            <a:lvl3pPr>
              <a:defRPr sz="18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3530600" cy="92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2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r"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40955-D316-42C8-98AB-A030FCC6F289}" type="datetime1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6/10/2020</a:t>
            </a:fld>
            <a:endParaRPr lang="en-US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>
            <a:normAutofit/>
          </a:bodyPr>
          <a:lstStyle>
            <a:lvl1pPr>
              <a:defRPr sz="2000">
                <a:latin typeface="Times New Roman" pitchFamily="18" charset="0"/>
                <a:cs typeface="Times New Roman" pitchFamily="18" charset="0"/>
              </a:defRPr>
            </a:lvl1pPr>
            <a:lvl2pPr>
              <a:defRPr sz="20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>
            <a:normAutofit/>
          </a:bodyPr>
          <a:lstStyle>
            <a:lvl1pPr>
              <a:defRPr sz="2000">
                <a:latin typeface="Times New Roman" pitchFamily="18" charset="0"/>
                <a:cs typeface="Times New Roman" pitchFamily="18" charset="0"/>
              </a:defRPr>
            </a:lvl1pPr>
            <a:lvl2pPr>
              <a:defRPr sz="20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3016739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72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8DE7-AA17-41EB-9DBE-862CAA50F1B7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74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92BA-11AF-442C-AE4C-F9D41B899293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60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63688-9457-4A0F-ADB2-888456895EA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37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63688-9457-4A0F-ADB2-888456895EA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61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CB37-3C4C-409B-B1DE-3D39CCC42DB1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8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1F83F-009A-4D45-AE02-A09B13C66874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00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8DF37-D3C6-43DD-B916-248E733CEA86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1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FE49-00F8-41A1-A4FD-526327A837B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r">
              <a:defRPr sz="44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438152"/>
            <a:ext cx="3011424" cy="7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08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FE49-00F8-41A1-A4FD-526327A837B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r">
              <a:defRPr sz="44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395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6/10/2020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6/10/2020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6/10/2020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6/10/2020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0" r:id="rId2"/>
    <p:sldLayoutId id="2147483650" r:id="rId3"/>
    <p:sldLayoutId id="2147483651" r:id="rId4"/>
    <p:sldLayoutId id="2147483652" r:id="rId5"/>
    <p:sldLayoutId id="2147483653" r:id="rId6"/>
    <p:sldLayoutId id="2147483709" r:id="rId7"/>
    <p:sldLayoutId id="2147483654" r:id="rId8"/>
    <p:sldLayoutId id="2147483655" r:id="rId9"/>
    <p:sldLayoutId id="2147483656" r:id="rId10"/>
    <p:sldLayoutId id="2147483679" r:id="rId11"/>
    <p:sldLayoutId id="2147483657" r:id="rId12"/>
    <p:sldLayoutId id="2147483678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90E7F4D-223B-4F42-9E33-33F33886709B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6811A9F-EF7A-4A26-B030-B3CE0DC20FA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3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hf hdr="0" ft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feed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Unsolicited%20Ideas%20Tracker.xlsx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prstClr val="white"/>
                </a:solidFill>
              </a:rPr>
              <a:t>Growing with Partners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035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June 12</a:t>
            </a:r>
            <a:r>
              <a:rPr lang="en-US" sz="2000" baseline="30000" dirty="0">
                <a:solidFill>
                  <a:prstClr val="white"/>
                </a:solidFill>
              </a:rPr>
              <a:t>th</a:t>
            </a:r>
            <a:r>
              <a:rPr lang="en-US" sz="2000" dirty="0">
                <a:solidFill>
                  <a:prstClr val="white"/>
                </a:solidFill>
              </a:rPr>
              <a:t>,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E6CDC3-2CB0-4FF5-BD07-CCD174F76AE0}"/>
              </a:ext>
            </a:extLst>
          </p:cNvPr>
          <p:cNvSpPr txBox="1"/>
          <p:nvPr/>
        </p:nvSpPr>
        <p:spPr>
          <a:xfrm>
            <a:off x="2584488" y="5572199"/>
            <a:ext cx="7023023" cy="58477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Welcome –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we’ll be starting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soon.   </a:t>
            </a:r>
          </a:p>
        </p:txBody>
      </p:sp>
    </p:spTree>
    <p:extLst>
      <p:ext uri="{BB962C8B-B14F-4D97-AF65-F5344CB8AC3E}">
        <p14:creationId xmlns:p14="http://schemas.microsoft.com/office/powerpoint/2010/main" val="96237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0803-A644-42C4-8440-FABE0F58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2" y="3261865"/>
            <a:ext cx="4524973" cy="11456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Poll Question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40026DF-594E-457F-9F51-E41B3B0E7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96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5506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0574" y="801866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Only worked for manufacturers or technology providers that sell through a channel.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worked for system integrators or managed service providers, selling to end-users.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Worked for both.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492210" y="2484620"/>
            <a:ext cx="387343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types of companies have you worked for in your sales career?</a:t>
            </a:r>
          </a:p>
        </p:txBody>
      </p:sp>
    </p:spTree>
    <p:extLst>
      <p:ext uri="{BB962C8B-B14F-4D97-AF65-F5344CB8AC3E}">
        <p14:creationId xmlns:p14="http://schemas.microsoft.com/office/powerpoint/2010/main" val="492949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Share Good Things with their Boss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40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A205A0-7A92-4C82-B1DE-E75AE6130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088" y="605958"/>
            <a:ext cx="5120640" cy="290288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Share Good Things with their Boss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E2E1AA-FCC7-4C80-AD5D-341E9F49E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64808" y="73152"/>
            <a:ext cx="1178966" cy="232963"/>
            <a:chOff x="6464808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45A9BC78-B2A2-4EE8-918E-A0980A3C7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462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B6B4C4EF-CD72-4C2A-AF9D-4AE3396C6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462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7F3F9387-E772-47C0-8EFF-60187605A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3967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5272C286-4AD1-4B30-8B2E-956F1985B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3967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78929639-54CA-43F0-B7FB-73B6C4E37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1471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9FF9CC1E-36C1-4F95-B488-90B3CD19C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1471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4636A28A-DD6F-4893-ADF6-98944467B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8976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20D4C555-D791-4F9B-98BC-EF9B706D60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8976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402F52F8-932B-4EB1-A835-A729F43E52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6480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A2211490-31FB-446C-A954-BD9E7A13C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6480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56037A67-611E-4259-B82F-778469D2A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8940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197CB0E6-A613-4E52-9D74-E0A730598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8940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272F6CBC-908D-428B-996E-7698ABA2E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445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22F6F6CC-2B33-404F-9226-267964229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445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603C3C50-3545-4D3F-AFB9-6693DBA66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3949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81DFEA65-6A53-42D0-B43C-E83253D84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3949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E0A6F791-574E-491C-A2AC-49729C2ED7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1454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70FF9C5B-20CC-4916-86B8-F44F009EA5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1454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9AA3AA5D-F560-4530-9097-757F6612F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8958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B194DD1A-45E8-4A26-B4F8-8A916522D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8958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Placeholder 5" descr="A person sitting on a table&#10;&#10;Description automatically generated">
            <a:extLst>
              <a:ext uri="{FF2B5EF4-FFF2-40B4-BE49-F238E27FC236}">
                <a16:creationId xmlns:a16="http://schemas.microsoft.com/office/drawing/2014/main" id="{D90804EB-085D-4A4B-80CB-523FE843EE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34"/>
          <a:stretch/>
        </p:blipFill>
        <p:spPr>
          <a:xfrm>
            <a:off x="594360" y="576072"/>
            <a:ext cx="5175504" cy="552297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F40BA-B63A-47DA-B14C-7304C3B82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6769" y="2978696"/>
            <a:ext cx="3932237" cy="2902882"/>
          </a:xfrm>
        </p:spPr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Great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Getting into new accounts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Selling value of their company</a:t>
            </a:r>
          </a:p>
        </p:txBody>
      </p:sp>
    </p:spTree>
    <p:extLst>
      <p:ext uri="{BB962C8B-B14F-4D97-AF65-F5344CB8AC3E}">
        <p14:creationId xmlns:p14="http://schemas.microsoft.com/office/powerpoint/2010/main" val="181785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Start a Book Club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48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book, shelf, library, room&#10;&#10;Description automatically generated">
            <a:extLst>
              <a:ext uri="{FF2B5EF4-FFF2-40B4-BE49-F238E27FC236}">
                <a16:creationId xmlns:a16="http://schemas.microsoft.com/office/drawing/2014/main" id="{62D96A10-7A82-4CB0-A864-960352AD74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23010" b="121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AF082-6C2C-413B-8F1B-FF6F630C7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</a:rPr>
              <a:t>Start a Book Club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42068-CA43-4129-B495-5F9376BEE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8965" y="2663190"/>
            <a:ext cx="3932237" cy="3205798"/>
          </a:xfrm>
        </p:spPr>
        <p:txBody>
          <a:bodyPr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Select non-competitors.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One book per quarter.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Ask in-person about the books.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Discussion board via email or private LinkedIn group.</a:t>
            </a:r>
          </a:p>
        </p:txBody>
      </p:sp>
    </p:spTree>
    <p:extLst>
      <p:ext uri="{BB962C8B-B14F-4D97-AF65-F5344CB8AC3E}">
        <p14:creationId xmlns:p14="http://schemas.microsoft.com/office/powerpoint/2010/main" val="1277670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Target Five (or Less) Key Accounts Together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82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0D95C-B568-4165-8B6B-CC641781E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Target Five (or Less) Key Accounts Together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25BB4-0924-4F1C-8C47-DE7C2665A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Integrator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7E2BE-B148-4B2C-8B39-4CAB53AE8D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r>
              <a:rPr lang="en-US" dirty="0"/>
              <a:t>Offer your top accounts per manufacturer – fully trust them.</a:t>
            </a:r>
          </a:p>
          <a:p>
            <a:r>
              <a:rPr lang="en-US" dirty="0"/>
              <a:t>Own the accounts and the actions – be the QB.</a:t>
            </a:r>
          </a:p>
          <a:p>
            <a:r>
              <a:rPr lang="en-US" dirty="0"/>
              <a:t>Create and own a two-line strategy for each.</a:t>
            </a:r>
          </a:p>
          <a:p>
            <a:r>
              <a:rPr lang="en-US" dirty="0"/>
              <a:t>Be the local contact.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BA1B1F-ECC5-4497-84A5-70D0B773DC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Manufacturer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196D3B-C6A3-46EF-93DA-CCCB240CFC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anchor="ctr"/>
          <a:lstStyle/>
          <a:p>
            <a:r>
              <a:rPr lang="en-US" dirty="0"/>
              <a:t>Don’t lose their trust.</a:t>
            </a:r>
          </a:p>
          <a:p>
            <a:r>
              <a:rPr lang="en-US" dirty="0"/>
              <a:t>Offer your internal resources and connect them to the integrator salesperson.</a:t>
            </a:r>
          </a:p>
          <a:p>
            <a:r>
              <a:rPr lang="en-US" dirty="0"/>
              <a:t>Make calls on the targets when you’re in the area, but always keep partner in the loop.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E68844-1592-4CFC-8371-C4AAC7741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619" y="4038675"/>
            <a:ext cx="1566808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6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63688-9457-4A0F-ADB2-888456895EA5}" type="datetime1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806636"/>
              </p:ext>
            </p:extLst>
          </p:nvPr>
        </p:nvGraphicFramePr>
        <p:xfrm>
          <a:off x="466987" y="80100"/>
          <a:ext cx="11258025" cy="657236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63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5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8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91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Targeted</a:t>
                      </a:r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Account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Strategic Plan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Next Step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049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UT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Continue to work with IT and fully understand their needs. Bring in Matt for lunch &amp;</a:t>
                      </a:r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learn this summer to whole staff.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Mention lunch &amp; learn idea</a:t>
                      </a:r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Joan and have her spearhead it internally.  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049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Georgia Pacific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Keep</a:t>
                      </a:r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Sam in the loop on every XYZ webinar and event and demo any time we can – he loves demos. Talk Orioles baseball.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Schedule appt.</a:t>
                      </a:r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on Justin’s next trip.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049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Our Savior</a:t>
                      </a:r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Hospital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Continue to work with their overstaffed IT team.</a:t>
                      </a:r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Have Michelle discuss the pros and cons of hosted access.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Schedule appt. on Michelle’s next trip</a:t>
                      </a:r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Portland area.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049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Ritz</a:t>
                      </a:r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Carlton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Service them with the highest</a:t>
                      </a:r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care and make sure we always show the latest analytics features. 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Bring in Robert</a:t>
                      </a:r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Jeff on their next visit to conduct a technical walk through of the video system.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049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 World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Continue to stay</a:t>
                      </a:r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front of them and make them happy.  Big ASIS supporters – stay involved.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 Jim’s next visit, have him and Jacob come by for an afternoon meeting and then a follow-up dinner.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39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Commit to a 3:1 </a:t>
            </a:r>
            <a:r>
              <a:rPr lang="en-US" sz="4400" dirty="0" err="1"/>
              <a:t>Give:Take</a:t>
            </a:r>
            <a:r>
              <a:rPr lang="en-US" sz="4400" dirty="0"/>
              <a:t> Ratio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33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prstClr val="white"/>
                </a:solidFill>
              </a:rPr>
              <a:t>Growing with Partners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035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June 12</a:t>
            </a:r>
            <a:r>
              <a:rPr lang="en-US" sz="2000" baseline="30000" dirty="0">
                <a:solidFill>
                  <a:prstClr val="white"/>
                </a:solidFill>
              </a:rPr>
              <a:t>th</a:t>
            </a:r>
            <a:r>
              <a:rPr lang="en-US" sz="2000" dirty="0">
                <a:solidFill>
                  <a:prstClr val="white"/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962944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A person standing in front of a sunset&#10;&#10;Description automatically generated">
            <a:extLst>
              <a:ext uri="{FF2B5EF4-FFF2-40B4-BE49-F238E27FC236}">
                <a16:creationId xmlns:a16="http://schemas.microsoft.com/office/drawing/2014/main" id="{34A09A2C-60C8-484A-9BB8-29A64BA5C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7574" r="12363" b="2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9F7D-F161-4050-836B-F2DC6BBB2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“You can have everything in life that you want, if you help other people get what they want.”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Zig Ziglar</a:t>
            </a:r>
          </a:p>
        </p:txBody>
      </p:sp>
    </p:spTree>
    <p:extLst>
      <p:ext uri="{BB962C8B-B14F-4D97-AF65-F5344CB8AC3E}">
        <p14:creationId xmlns:p14="http://schemas.microsoft.com/office/powerpoint/2010/main" val="940471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CE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9542B42-B9F4-41F7-9CE3-BD8405B5C2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8872387"/>
              </p:ext>
            </p:extLst>
          </p:nvPr>
        </p:nvGraphicFramePr>
        <p:xfrm>
          <a:off x="730891" y="610299"/>
          <a:ext cx="10730218" cy="5637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7955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CE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9542B42-B9F4-41F7-9CE3-BD8405B5C28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0891" y="610299"/>
          <a:ext cx="10730218" cy="5637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2560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CE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9542B42-B9F4-41F7-9CE3-BD8405B5C28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0891" y="610299"/>
          <a:ext cx="10730218" cy="5637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2236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Promote Socially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26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C9C3AE-3D2F-4AE5-BA4B-4BB586F52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35534"/>
            <a:ext cx="12191980" cy="6586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A18B41-27EF-459E-AEC4-8C84CC1E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377" y="1292312"/>
            <a:ext cx="2718724" cy="794064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Attack Plan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0D0F74-66D1-41D2-A05C-FA2E71D9A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4377" y="2457097"/>
            <a:ext cx="3240594" cy="3894657"/>
          </a:xfrm>
        </p:spPr>
        <p:txBody>
          <a:bodyPr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Choose Your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Build Your Following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hlinkClick r:id="rId3"/>
              </a:rPr>
              <a:t>Promote Your Network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Become Content Curator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Daily Process</a:t>
            </a:r>
          </a:p>
        </p:txBody>
      </p:sp>
    </p:spTree>
    <p:extLst>
      <p:ext uri="{BB962C8B-B14F-4D97-AF65-F5344CB8AC3E}">
        <p14:creationId xmlns:p14="http://schemas.microsoft.com/office/powerpoint/2010/main" val="424031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Share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83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1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indoor, sitting, monitor, table&#10;&#10;Description automatically generated">
            <a:extLst>
              <a:ext uri="{FF2B5EF4-FFF2-40B4-BE49-F238E27FC236}">
                <a16:creationId xmlns:a16="http://schemas.microsoft.com/office/drawing/2014/main" id="{B815495C-E6D7-4C83-8C21-3C67915F4D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" r="20747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32" name="Freeform: Shape 23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25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C5B014-2F7C-4B9E-B32D-307B987EF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How?</a:t>
            </a:r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8FBE4A-18CA-4223-BFF1-E0A13EDB4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504948"/>
            <a:ext cx="3438906" cy="3609018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Weekly review of content – same time every week.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Distribution list of partners that can receive the content.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If on website, simply let them know what’s been added or updated.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Make special comments about relevant updates.</a:t>
            </a:r>
          </a:p>
        </p:txBody>
      </p:sp>
    </p:spTree>
    <p:extLst>
      <p:ext uri="{BB962C8B-B14F-4D97-AF65-F5344CB8AC3E}">
        <p14:creationId xmlns:p14="http://schemas.microsoft.com/office/powerpoint/2010/main" val="144118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Produce Videos and Sprints Together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16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EE9556E3-DDBD-47A9-9096-C031F5FE1C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5" b="216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00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4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church&#10;&#10;Description automatically generated">
            <a:extLst>
              <a:ext uri="{FF2B5EF4-FFF2-40B4-BE49-F238E27FC236}">
                <a16:creationId xmlns:a16="http://schemas.microsoft.com/office/drawing/2014/main" id="{35C6EDA5-F12F-4465-B5DD-64FB4AA74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834136"/>
            <a:ext cx="10905066" cy="31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5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4C9146-17B7-4322-9F67-06EE2D514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32688"/>
            <a:ext cx="4892040" cy="17739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Videos and Sprints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C5AB1-645C-4F2C-AE76-C06392028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8" y="2898648"/>
            <a:ext cx="4892040" cy="32095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Produce together.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Less than 10 minutes … the shorter the better.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Educational, educational, educational.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How to …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Pros and cons …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90C79160-641B-4223-AEAD-A0C8F14908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6748272" y="1454432"/>
            <a:ext cx="5025525" cy="3958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567CD9-6C9C-40BD-9453-A794F4C2B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596" y="2450507"/>
            <a:ext cx="1566808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89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Formally Teach Each Other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65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E7A15-647F-4CF6-83A7-7D4F50715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7BD471-750D-4085-BF20-3321FF4FF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tx1"/>
                </a:solidFill>
              </a:rPr>
              <a:t>If you want to be great in the 2020’s…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93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creen shot of a person&#10;&#10;Description automatically generated">
            <a:extLst>
              <a:ext uri="{FF2B5EF4-FFF2-40B4-BE49-F238E27FC236}">
                <a16:creationId xmlns:a16="http://schemas.microsoft.com/office/drawing/2014/main" id="{6B9FD475-362A-49DA-948B-1F3D0C48D0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800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7943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man, front, wearing&#10;&#10;Description automatically generated">
            <a:extLst>
              <a:ext uri="{FF2B5EF4-FFF2-40B4-BE49-F238E27FC236}">
                <a16:creationId xmlns:a16="http://schemas.microsoft.com/office/drawing/2014/main" id="{0F2A33E5-CB9B-4ACF-B829-C2C3FAD0C2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586"/>
          <a:stretch/>
        </p:blipFill>
        <p:spPr>
          <a:xfrm>
            <a:off x="338327" y="338327"/>
            <a:ext cx="11548872" cy="610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26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0D95C-B568-4165-8B6B-CC641781E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Formally Teach…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25BB4-0924-4F1C-8C47-DE7C2665A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Integrator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7E2BE-B148-4B2C-8B39-4CAB53AE8D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r>
              <a:rPr lang="en-US" dirty="0"/>
              <a:t>Local markets.</a:t>
            </a:r>
          </a:p>
          <a:p>
            <a:r>
              <a:rPr lang="en-US" dirty="0"/>
              <a:t>Vertical markets and trends.</a:t>
            </a:r>
          </a:p>
          <a:p>
            <a:r>
              <a:rPr lang="en-US" dirty="0"/>
              <a:t>Quoting process.</a:t>
            </a:r>
          </a:p>
          <a:p>
            <a:r>
              <a:rPr lang="en-US" dirty="0"/>
              <a:t>Technology selection process.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BA1B1F-ECC5-4497-84A5-70D0B773DC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Manufacturer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196D3B-C6A3-46EF-93DA-CCCB240CFC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anchor="ctr"/>
          <a:lstStyle/>
          <a:p>
            <a:r>
              <a:rPr lang="en-US" dirty="0"/>
              <a:t>Technology updates.</a:t>
            </a:r>
          </a:p>
          <a:p>
            <a:r>
              <a:rPr lang="en-US" dirty="0"/>
              <a:t>Competitive landscape.</a:t>
            </a:r>
          </a:p>
          <a:p>
            <a:r>
              <a:rPr lang="en-US" dirty="0"/>
              <a:t>How to sell their technology.</a:t>
            </a:r>
          </a:p>
          <a:p>
            <a:r>
              <a:rPr lang="en-US" dirty="0"/>
              <a:t>No really, how to sell their technology! </a:t>
            </a:r>
          </a:p>
          <a:p>
            <a:r>
              <a:rPr lang="en-US" dirty="0"/>
              <a:t>Perhaps pay for your top dealers to join Academy???</a:t>
            </a:r>
          </a:p>
        </p:txBody>
      </p:sp>
    </p:spTree>
    <p:extLst>
      <p:ext uri="{BB962C8B-B14F-4D97-AF65-F5344CB8AC3E}">
        <p14:creationId xmlns:p14="http://schemas.microsoft.com/office/powerpoint/2010/main" val="178358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Random Texts and Calls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45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person, man, building, cellphone&#10;&#10;Description automatically generated">
            <a:extLst>
              <a:ext uri="{FF2B5EF4-FFF2-40B4-BE49-F238E27FC236}">
                <a16:creationId xmlns:a16="http://schemas.microsoft.com/office/drawing/2014/main" id="{27608E9A-A358-47EC-A5D8-AFCF5C82A6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r="6460" b="-2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CFD15C-C0A8-419A-A8E5-9D9A6DF2D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932688"/>
            <a:ext cx="3438144" cy="14676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Random Texts and Calls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E9288-9E84-40C4-A79A-A46E577EC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610486"/>
            <a:ext cx="3438906" cy="339838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Favorite team.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Inside jokes.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Photo’s of installations.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Articles / Blogs / Podcasts.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Anything that connects you and makes them know that you’re thinking about them. </a:t>
            </a:r>
          </a:p>
        </p:txBody>
      </p:sp>
    </p:spTree>
    <p:extLst>
      <p:ext uri="{BB962C8B-B14F-4D97-AF65-F5344CB8AC3E}">
        <p14:creationId xmlns:p14="http://schemas.microsoft.com/office/powerpoint/2010/main" val="78707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Debrief after Every Meeting / Day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32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food&#10;&#10;Description automatically generated">
            <a:extLst>
              <a:ext uri="{FF2B5EF4-FFF2-40B4-BE49-F238E27FC236}">
                <a16:creationId xmlns:a16="http://schemas.microsoft.com/office/drawing/2014/main" id="{E200B0D6-9D2A-42B0-BC7F-9DB8E1F1AE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60" b="9090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357E8C-138A-486E-82F3-9D5A40E9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>
                <a:solidFill>
                  <a:schemeClr val="tx1"/>
                </a:solidFill>
              </a:rPr>
              <a:t>Debrief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9DE00-4114-4747-8B26-EF2D3F78A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37642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Discuss each meeting and perceptions.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Agree on action items, assignments, and deadlines.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Ask how you could’ve done better … </a:t>
            </a:r>
            <a:r>
              <a:rPr lang="en-US" sz="2400" dirty="0">
                <a:solidFill>
                  <a:srgbClr val="E3CEA3"/>
                </a:solidFill>
              </a:rPr>
              <a:t>and let them ask you for feedback but don’t offer it unsolicited.</a:t>
            </a:r>
          </a:p>
        </p:txBody>
      </p:sp>
    </p:spTree>
    <p:extLst>
      <p:ext uri="{BB962C8B-B14F-4D97-AF65-F5344CB8AC3E}">
        <p14:creationId xmlns:p14="http://schemas.microsoft.com/office/powerpoint/2010/main" val="56526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7D5257-4182-4E46-9BF9-D20067CAD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2" r="-1" b="13846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14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food&#10;&#10;Description automatically generated">
            <a:extLst>
              <a:ext uri="{FF2B5EF4-FFF2-40B4-BE49-F238E27FC236}">
                <a16:creationId xmlns:a16="http://schemas.microsoft.com/office/drawing/2014/main" id="{E200B0D6-9D2A-42B0-BC7F-9DB8E1F1AE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60" b="9090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357E8C-138A-486E-82F3-9D5A40E9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>
                <a:solidFill>
                  <a:schemeClr val="tx1"/>
                </a:solidFill>
              </a:rPr>
              <a:t>Debrief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9DE00-4114-4747-8B26-EF2D3F78A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37642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Discuss each meeting and perceptions.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Agree on action items, assignments, and deadlines.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Ask how you could’ve done better … and let them ask you for feedback but don’t offer it unsolicited.</a:t>
            </a:r>
          </a:p>
        </p:txBody>
      </p:sp>
    </p:spTree>
    <p:extLst>
      <p:ext uri="{BB962C8B-B14F-4D97-AF65-F5344CB8AC3E}">
        <p14:creationId xmlns:p14="http://schemas.microsoft.com/office/powerpoint/2010/main" val="191827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Home-Cooked Meal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75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with food&#10;&#10;Description automatically generated">
            <a:extLst>
              <a:ext uri="{FF2B5EF4-FFF2-40B4-BE49-F238E27FC236}">
                <a16:creationId xmlns:a16="http://schemas.microsoft.com/office/drawing/2014/main" id="{CA87A038-8099-44CD-842B-CCCB2A0FB4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6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60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27744B-47AB-4459-8C2F-1D5EE63A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group of people sitting at a table with food&#10;&#10;Description automatically generated">
            <a:extLst>
              <a:ext uri="{FF2B5EF4-FFF2-40B4-BE49-F238E27FC236}">
                <a16:creationId xmlns:a16="http://schemas.microsoft.com/office/drawing/2014/main" id="{8DAFDABC-F625-424A-9644-9F39F97EE3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1" r="17091"/>
          <a:stretch/>
        </p:blipFill>
        <p:spPr>
          <a:xfrm>
            <a:off x="1" y="10"/>
            <a:ext cx="6865165" cy="6857990"/>
          </a:xfrm>
          <a:custGeom>
            <a:avLst/>
            <a:gdLst/>
            <a:ahLst/>
            <a:cxnLst/>
            <a:rect l="l" t="t" r="r" b="b"/>
            <a:pathLst>
              <a:path w="6865165" h="6858000">
                <a:moveTo>
                  <a:pt x="0" y="0"/>
                </a:moveTo>
                <a:lnTo>
                  <a:pt x="6865165" y="0"/>
                </a:lnTo>
                <a:lnTo>
                  <a:pt x="6859621" y="22952"/>
                </a:lnTo>
                <a:cubicBezTo>
                  <a:pt x="6623056" y="1069835"/>
                  <a:pt x="6492240" y="2220824"/>
                  <a:pt x="6492240" y="3429001"/>
                </a:cubicBezTo>
                <a:cubicBezTo>
                  <a:pt x="6492240" y="4637179"/>
                  <a:pt x="6623056" y="5788167"/>
                  <a:pt x="6859621" y="6835050"/>
                </a:cubicBezTo>
                <a:lnTo>
                  <a:pt x="68651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266DCC-5218-4AE0-B964-6FC2EA3BD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240" y="0"/>
            <a:ext cx="5699760" cy="6858000"/>
          </a:xfrm>
          <a:custGeom>
            <a:avLst/>
            <a:gdLst>
              <a:gd name="connsiteX0" fmla="*/ 365648 w 5588548"/>
              <a:gd name="connsiteY0" fmla="*/ 0 h 6858000"/>
              <a:gd name="connsiteX1" fmla="*/ 5588548 w 5588548"/>
              <a:gd name="connsiteY1" fmla="*/ 0 h 6858000"/>
              <a:gd name="connsiteX2" fmla="*/ 5588548 w 5588548"/>
              <a:gd name="connsiteY2" fmla="*/ 6858000 h 6858000"/>
              <a:gd name="connsiteX3" fmla="*/ 365648 w 5588548"/>
              <a:gd name="connsiteY3" fmla="*/ 6858000 h 6858000"/>
              <a:gd name="connsiteX4" fmla="*/ 360213 w 5588548"/>
              <a:gd name="connsiteY4" fmla="*/ 6835050 h 6858000"/>
              <a:gd name="connsiteX5" fmla="*/ 0 w 5588548"/>
              <a:gd name="connsiteY5" fmla="*/ 3429001 h 6858000"/>
              <a:gd name="connsiteX6" fmla="*/ 360213 w 5588548"/>
              <a:gd name="connsiteY6" fmla="*/ 229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548" h="6858000">
                <a:moveTo>
                  <a:pt x="365648" y="0"/>
                </a:moveTo>
                <a:lnTo>
                  <a:pt x="5588548" y="0"/>
                </a:lnTo>
                <a:lnTo>
                  <a:pt x="55885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973DE4F1-1583-4AE3-9696-9659D27C5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384" y="0"/>
            <a:ext cx="5690616" cy="6858000"/>
          </a:xfrm>
          <a:custGeom>
            <a:avLst/>
            <a:gdLst>
              <a:gd name="connsiteX0" fmla="*/ 372925 w 5690616"/>
              <a:gd name="connsiteY0" fmla="*/ 0 h 6858000"/>
              <a:gd name="connsiteX1" fmla="*/ 5690616 w 5690616"/>
              <a:gd name="connsiteY1" fmla="*/ 0 h 6858000"/>
              <a:gd name="connsiteX2" fmla="*/ 5690616 w 5690616"/>
              <a:gd name="connsiteY2" fmla="*/ 6858000 h 6858000"/>
              <a:gd name="connsiteX3" fmla="*/ 372925 w 5690616"/>
              <a:gd name="connsiteY3" fmla="*/ 6858000 h 6858000"/>
              <a:gd name="connsiteX4" fmla="*/ 367381 w 5690616"/>
              <a:gd name="connsiteY4" fmla="*/ 6835050 h 6858000"/>
              <a:gd name="connsiteX5" fmla="*/ 0 w 5690616"/>
              <a:gd name="connsiteY5" fmla="*/ 3429001 h 6858000"/>
              <a:gd name="connsiteX6" fmla="*/ 367381 w 5690616"/>
              <a:gd name="connsiteY6" fmla="*/ 229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0616" h="6858000">
                <a:moveTo>
                  <a:pt x="372925" y="0"/>
                </a:moveTo>
                <a:lnTo>
                  <a:pt x="5690616" y="0"/>
                </a:lnTo>
                <a:lnTo>
                  <a:pt x="5690616" y="6858000"/>
                </a:lnTo>
                <a:lnTo>
                  <a:pt x="372925" y="6858000"/>
                </a:lnTo>
                <a:lnTo>
                  <a:pt x="367381" y="6835050"/>
                </a:lnTo>
                <a:cubicBezTo>
                  <a:pt x="130816" y="5788167"/>
                  <a:pt x="0" y="4637179"/>
                  <a:pt x="0" y="3429001"/>
                </a:cubicBezTo>
                <a:cubicBezTo>
                  <a:pt x="0" y="2220824"/>
                  <a:pt x="130816" y="1069835"/>
                  <a:pt x="367381" y="22952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0A0B25-10B2-4550-8164-E3452CF2C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798217"/>
            <a:ext cx="4485861" cy="120951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Home-Cooked Meal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2239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3C8959-A2A1-469E-8619-82F077E33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4495" y="218239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EF2BD-D443-4E58-B802-FFF2F9945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5563" y="2440100"/>
            <a:ext cx="4485861" cy="38348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Make sure it’s appropriate and comfortable for them.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Don’t cater or order out.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Start early and make excuse for a hard stop.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Have kids, spouse, etc. join you … if appropriate.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Spend the first hour relaxing.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80898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0803-A644-42C4-8440-FABE0F58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2" y="3261865"/>
            <a:ext cx="4524973" cy="11456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Poll Question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40026DF-594E-457F-9F51-E41B3B0E7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96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0506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0574" y="801866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No way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I might do this.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I’ll probably do this.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definitely doing this … even if I have to invite myself!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I already do this.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492210" y="2484620"/>
            <a:ext cx="387343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>
                <a:solidFill>
                  <a:prstClr val="white"/>
                </a:solidFill>
                <a:latin typeface="Calibri" panose="020F0502020204030204"/>
              </a:rPr>
              <a:t>Once we’re working in person again, w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hat’s the likelihood of you participating (as host or guest) in a home-cooked meal with a partner?</a:t>
            </a:r>
          </a:p>
        </p:txBody>
      </p:sp>
    </p:spTree>
    <p:extLst>
      <p:ext uri="{BB962C8B-B14F-4D97-AF65-F5344CB8AC3E}">
        <p14:creationId xmlns:p14="http://schemas.microsoft.com/office/powerpoint/2010/main" val="1553635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Don’ts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70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8040D-5648-4B23-9E15-C711244D8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88" y="268941"/>
            <a:ext cx="11958918" cy="814575"/>
          </a:xfrm>
        </p:spPr>
        <p:txBody>
          <a:bodyPr/>
          <a:lstStyle/>
          <a:p>
            <a:pPr algn="ctr"/>
            <a:r>
              <a:rPr lang="en-US" dirty="0"/>
              <a:t>Don’t do these things…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81F616F-7F11-4C4F-8383-D7B412F0C5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8942009"/>
              </p:ext>
            </p:extLst>
          </p:nvPr>
        </p:nvGraphicFramePr>
        <p:xfrm>
          <a:off x="116541" y="1325563"/>
          <a:ext cx="11985812" cy="5167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4084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8040D-5648-4B23-9E15-C711244D8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88" y="268941"/>
            <a:ext cx="11958918" cy="814575"/>
          </a:xfrm>
        </p:spPr>
        <p:txBody>
          <a:bodyPr/>
          <a:lstStyle/>
          <a:p>
            <a:pPr algn="ctr"/>
            <a:r>
              <a:rPr lang="en-US" dirty="0"/>
              <a:t>Don’t do these things…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81F616F-7F11-4C4F-8383-D7B412F0C51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6541" y="1325563"/>
          <a:ext cx="11985812" cy="5167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0340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8040D-5648-4B23-9E15-C711244D8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88" y="268941"/>
            <a:ext cx="11958918" cy="814575"/>
          </a:xfrm>
        </p:spPr>
        <p:txBody>
          <a:bodyPr/>
          <a:lstStyle/>
          <a:p>
            <a:pPr algn="ctr"/>
            <a:r>
              <a:rPr lang="en-US" dirty="0"/>
              <a:t>Don’t do these things…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81F616F-7F11-4C4F-8383-D7B412F0C5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730744"/>
              </p:ext>
            </p:extLst>
          </p:nvPr>
        </p:nvGraphicFramePr>
        <p:xfrm>
          <a:off x="116541" y="1325563"/>
          <a:ext cx="11985812" cy="5167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2617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1BDA30A-4215-4F0C-816D-431A9D7620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5" r="9091" b="127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5EA81-254B-4BC3-A651-2002EB34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Obvious Ideas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86012-DDC7-47A7-83F6-F4B92E1F3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Share leads and don’t bring in competition.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Be responsive.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Co-host events.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Don’t talk about competition when meeting together.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40878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8040D-5648-4B23-9E15-C711244D8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88" y="268941"/>
            <a:ext cx="11958918" cy="814575"/>
          </a:xfrm>
        </p:spPr>
        <p:txBody>
          <a:bodyPr/>
          <a:lstStyle/>
          <a:p>
            <a:pPr algn="ctr"/>
            <a:r>
              <a:rPr lang="en-US" dirty="0"/>
              <a:t>Don’t do these things…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81F616F-7F11-4C4F-8383-D7B412F0C51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6541" y="1325563"/>
          <a:ext cx="11985812" cy="5167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32EB034-DE29-4102-B851-F5EF592C2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2596" y="2450507"/>
            <a:ext cx="1566808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7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090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5" descr="A person sitting on a table&#10;&#10;Description generated with very high confidence">
            <a:extLst>
              <a:ext uri="{FF2B5EF4-FFF2-40B4-BE49-F238E27FC236}">
                <a16:creationId xmlns:a16="http://schemas.microsoft.com/office/drawing/2014/main" id="{096835EB-FBC3-465C-B589-C3E091940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 b="4449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3BB58-CA51-4E56-9ECD-D6A856A5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72" y="4541863"/>
            <a:ext cx="4651838" cy="1089993"/>
          </a:xfrm>
          <a:solidFill>
            <a:srgbClr val="E3CEA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dirty="0">
                <a:highlight>
                  <a:srgbClr val="FFFF00"/>
                </a:highlight>
                <a:hlinkClick r:id="rId3" action="ppaction://hlinkfile"/>
              </a:rPr>
              <a:t>Lesson Plan</a:t>
            </a:r>
            <a:endParaRPr lang="en-US" sz="4400" b="1" dirty="0">
              <a:highlight>
                <a:srgbClr val="FFFF00"/>
              </a:highligh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539D91-E89A-4FD7-BA77-9039579D4D81}"/>
              </a:ext>
            </a:extLst>
          </p:cNvPr>
          <p:cNvSpPr txBox="1">
            <a:spLocks/>
          </p:cNvSpPr>
          <p:nvPr/>
        </p:nvSpPr>
        <p:spPr>
          <a:xfrm>
            <a:off x="20" y="2316137"/>
            <a:ext cx="12191980" cy="88106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3500" b="1" dirty="0">
                <a:solidFill>
                  <a:prstClr val="white"/>
                </a:solidFill>
              </a:rPr>
              <a:t>July’s Session: </a:t>
            </a:r>
            <a:r>
              <a:rPr lang="en-US" sz="3500" b="1" dirty="0">
                <a:solidFill>
                  <a:prstClr val="white"/>
                </a:solidFill>
                <a:highlight>
                  <a:srgbClr val="FFFF00"/>
                </a:highlight>
              </a:rPr>
              <a:t>Growing with Partners</a:t>
            </a:r>
            <a:endParaRPr lang="en-US" sz="3500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208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571239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3" name="Freeform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07030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28" y="2022601"/>
            <a:ext cx="4154361" cy="41543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5283" y="365125"/>
            <a:ext cx="948324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dirty="0"/>
              <a:t>Growing with Partners</a:t>
            </a:r>
            <a:endParaRPr lang="en-US" sz="44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382599" y="2022601"/>
            <a:ext cx="7161017" cy="41543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200" dirty="0"/>
              <a:t>Thirteen Ideas to Grow with Partners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04FC5FB-7F1E-4541-A626-5527E3807212}"/>
                  </a:ext>
                </a:extLst>
              </p14:cNvPr>
              <p14:cNvContentPartPr/>
              <p14:nvPr/>
            </p14:nvContentPartPr>
            <p14:xfrm>
              <a:off x="6564486" y="22894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04FC5FB-7F1E-4541-A626-5527E38072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55846" y="22807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38009D-6A3E-4756-891C-EA33EB975EC3}"/>
                  </a:ext>
                </a:extLst>
              </p14:cNvPr>
              <p14:cNvContentPartPr/>
              <p14:nvPr/>
            </p14:nvContentPartPr>
            <p14:xfrm>
              <a:off x="5306286" y="225053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38009D-6A3E-4756-891C-EA33EB975E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7286" y="22415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D9C364E-4C07-41B7-8656-91F8579111DE}"/>
                  </a:ext>
                </a:extLst>
              </p14:cNvPr>
              <p14:cNvContentPartPr/>
              <p14:nvPr/>
            </p14:nvContentPartPr>
            <p14:xfrm>
              <a:off x="6017646" y="2344138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D9C364E-4C07-41B7-8656-91F8579111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9006" y="233549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330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Understand their World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57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EA402D-77C8-4E26-B79C-907EE8A15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666" y="655128"/>
            <a:ext cx="540272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latin typeface="+mj-lt"/>
                <a:ea typeface="+mj-ea"/>
                <a:cs typeface="+mj-cs"/>
              </a:rPr>
              <a:t>Integrators Typical Day</a:t>
            </a:r>
          </a:p>
        </p:txBody>
      </p:sp>
      <p:pic>
        <p:nvPicPr>
          <p:cNvPr id="6" name="Content Placeholder 5" descr="A person wearing a hat&#10;&#10;Description automatically generated">
            <a:extLst>
              <a:ext uri="{FF2B5EF4-FFF2-40B4-BE49-F238E27FC236}">
                <a16:creationId xmlns:a16="http://schemas.microsoft.com/office/drawing/2014/main" id="{2EE33005-C47A-4A6E-84CD-21170808A8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0" r="2" b="8572"/>
          <a:stretch/>
        </p:blipFill>
        <p:spPr>
          <a:xfrm>
            <a:off x="603504" y="10"/>
            <a:ext cx="5769864" cy="319124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C8EE059-AB39-4517-9D26-9DAE4682C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766560" y="73152"/>
            <a:ext cx="1178966" cy="232963"/>
            <a:chOff x="7763256" y="73152"/>
            <a:chExt cx="1178966" cy="232963"/>
          </a:xfrm>
        </p:grpSpPr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06531543-D90B-4A60-B8CD-BB0211E2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98C10909-A040-47B2-95CA-06D64D90D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BFA1FB9A-31E1-485B-89D0-2EE3705B1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FFF9BF03-9E6D-45DB-8C3E-8F79C0CB1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668F4955-768F-488E-9666-219B2AD05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89983B3C-CAEB-41D7-9733-EF376E080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5B85CDA9-8452-46D6-923F-6D33A963A0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02BAFAD7-8326-4F54-9691-A52797E45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83ED0952-51A1-4A0A-BFF9-C3E440E02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098627B9-4B6E-416D-921B-FC0306123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487E1204-E4D5-452A-BF17-CE05816DD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ABF43A5C-9DFB-4745-ABFB-03235AA0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3548981F-3241-438F-B0A4-A08CFD11C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DC8B92ED-8D54-449C-BCD8-8691A29FB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25854E89-E0C2-44BF-B649-2E6B8D281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C4A8AFAD-478B-4570-A740-495F1080AA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9B9C6D6E-E1C6-4E59-BBCE-F50C5E2EA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6C712499-E868-4C04-9170-7829A8C33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BCDB2C0A-DE9F-4812-8422-4CF1BAA8B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B829B12E-77BD-445F-88A8-A43904BAD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Content Placeholder 7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4C0868A1-E7C3-46ED-B4EE-D4CA95D5AB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r="2" b="2816"/>
          <a:stretch/>
        </p:blipFill>
        <p:spPr>
          <a:xfrm>
            <a:off x="603503" y="3236976"/>
            <a:ext cx="5769864" cy="3621024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EF229DCA-FF14-44F4-9CF9-B1AA92F037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" r="3" b="5556"/>
          <a:stretch/>
        </p:blipFill>
        <p:spPr>
          <a:xfrm>
            <a:off x="6412992" y="3236976"/>
            <a:ext cx="5779008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7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295B19D-ABFF-424B-8EFA-035C72549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BD8E7-8635-4FF8-A29E-1736489C7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Manufacturer Typical Day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DAB7C37-6FDF-42A4-84B2-22877636B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erson wearing a suit and tie standing in front of a building&#10;&#10;Description automatically generated">
            <a:extLst>
              <a:ext uri="{FF2B5EF4-FFF2-40B4-BE49-F238E27FC236}">
                <a16:creationId xmlns:a16="http://schemas.microsoft.com/office/drawing/2014/main" id="{7B099D9B-7653-429D-9E45-2A82F28356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-2" b="-2"/>
          <a:stretch/>
        </p:blipFill>
        <p:spPr>
          <a:xfrm>
            <a:off x="317635" y="299363"/>
            <a:ext cx="4160452" cy="6236904"/>
          </a:xfrm>
          <a:prstGeom prst="rect">
            <a:avLst/>
          </a:prstGeom>
        </p:spPr>
      </p:pic>
      <p:pic>
        <p:nvPicPr>
          <p:cNvPr id="5" name="Content Placeholder 4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B4E0D908-BE19-4B25-ABD6-CE417CE94A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6" b="3"/>
          <a:stretch/>
        </p:blipFill>
        <p:spPr>
          <a:xfrm>
            <a:off x="4654296" y="299363"/>
            <a:ext cx="4308687" cy="3008188"/>
          </a:xfrm>
          <a:prstGeom prst="rect">
            <a:avLst/>
          </a:prstGeom>
        </p:spPr>
      </p:pic>
      <p:pic>
        <p:nvPicPr>
          <p:cNvPr id="7" name="Picture 6" descr="A person sitting in a chair&#10;&#10;Description automatically generated">
            <a:extLst>
              <a:ext uri="{FF2B5EF4-FFF2-40B4-BE49-F238E27FC236}">
                <a16:creationId xmlns:a16="http://schemas.microsoft.com/office/drawing/2014/main" id="{B4EA127B-33F9-4A7B-95E7-04B341570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4" r="18293" b="3"/>
          <a:stretch/>
        </p:blipFill>
        <p:spPr>
          <a:xfrm>
            <a:off x="9123851" y="299364"/>
            <a:ext cx="2744300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xecutive">
  <a:themeElements>
    <a:clrScheme name="Custom 6">
      <a:dk1>
        <a:sysClr val="windowText" lastClr="000000"/>
      </a:dk1>
      <a:lt1>
        <a:sysClr val="window" lastClr="FFFFFF"/>
      </a:lt1>
      <a:dk2>
        <a:srgbClr val="0C0D2A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1115</Words>
  <Application>Microsoft Office PowerPoint</Application>
  <PresentationFormat>Widescreen</PresentationFormat>
  <Paragraphs>169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Tw Cen MT</vt:lpstr>
      <vt:lpstr>Office Theme</vt:lpstr>
      <vt:lpstr>Executive</vt:lpstr>
      <vt:lpstr>PowerPoint Presentation</vt:lpstr>
      <vt:lpstr>PowerPoint Presentation</vt:lpstr>
      <vt:lpstr>PowerPoint Presentation</vt:lpstr>
      <vt:lpstr>PowerPoint Presentation</vt:lpstr>
      <vt:lpstr>Obvious Ideas</vt:lpstr>
      <vt:lpstr>Growing with Partners</vt:lpstr>
      <vt:lpstr>Understand their World</vt:lpstr>
      <vt:lpstr>Integrators Typical Day</vt:lpstr>
      <vt:lpstr>Manufacturer Typical Day</vt:lpstr>
      <vt:lpstr>Poll Question</vt:lpstr>
      <vt:lpstr>PowerPoint Presentation</vt:lpstr>
      <vt:lpstr>Share Good Things with their Boss</vt:lpstr>
      <vt:lpstr>Share Good Things with their Boss</vt:lpstr>
      <vt:lpstr>Start a Book Club</vt:lpstr>
      <vt:lpstr>Start a Book Club</vt:lpstr>
      <vt:lpstr>Target Five (or Less) Key Accounts Together</vt:lpstr>
      <vt:lpstr>Target Five (or Less) Key Accounts Together</vt:lpstr>
      <vt:lpstr>PowerPoint Presentation</vt:lpstr>
      <vt:lpstr>Commit to a 3:1 Give:Take Ratio</vt:lpstr>
      <vt:lpstr>PowerPoint Presentation</vt:lpstr>
      <vt:lpstr>PowerPoint Presentation</vt:lpstr>
      <vt:lpstr>PowerPoint Presentation</vt:lpstr>
      <vt:lpstr>PowerPoint Presentation</vt:lpstr>
      <vt:lpstr>Promote Socially</vt:lpstr>
      <vt:lpstr>Attack Plan</vt:lpstr>
      <vt:lpstr>Share Content</vt:lpstr>
      <vt:lpstr>How?</vt:lpstr>
      <vt:lpstr>Produce Videos and Sprints Together</vt:lpstr>
      <vt:lpstr>PowerPoint Presentation</vt:lpstr>
      <vt:lpstr>Videos and Sprints</vt:lpstr>
      <vt:lpstr>Formally Teach Each Other</vt:lpstr>
      <vt:lpstr>If you want to be great in the 2020’s…</vt:lpstr>
      <vt:lpstr>PowerPoint Presentation</vt:lpstr>
      <vt:lpstr>PowerPoint Presentation</vt:lpstr>
      <vt:lpstr>Formally Teach…</vt:lpstr>
      <vt:lpstr>Random Texts and Calls</vt:lpstr>
      <vt:lpstr>Random Texts and Calls</vt:lpstr>
      <vt:lpstr>Debrief after Every Meeting / Day</vt:lpstr>
      <vt:lpstr>Debrief</vt:lpstr>
      <vt:lpstr>Debrief</vt:lpstr>
      <vt:lpstr>Home-Cooked Meal</vt:lpstr>
      <vt:lpstr>PowerPoint Presentation</vt:lpstr>
      <vt:lpstr>Home-Cooked Meal</vt:lpstr>
      <vt:lpstr>Poll Question</vt:lpstr>
      <vt:lpstr>PowerPoint Presentation</vt:lpstr>
      <vt:lpstr>Don’ts </vt:lpstr>
      <vt:lpstr>Don’t do these things…</vt:lpstr>
      <vt:lpstr>Don’t do these things…</vt:lpstr>
      <vt:lpstr>Don’t do these things…</vt:lpstr>
      <vt:lpstr>Don’t do these things…</vt:lpstr>
      <vt:lpstr>Action Plan</vt:lpstr>
      <vt:lpstr>Lesson Plan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Peterson</dc:creator>
  <cp:lastModifiedBy>Chris Peterson</cp:lastModifiedBy>
  <cp:revision>6</cp:revision>
  <dcterms:created xsi:type="dcterms:W3CDTF">2020-06-09T21:11:19Z</dcterms:created>
  <dcterms:modified xsi:type="dcterms:W3CDTF">2020-06-10T18:10:00Z</dcterms:modified>
</cp:coreProperties>
</file>