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632" r:id="rId2"/>
    <p:sldId id="1633" r:id="rId3"/>
    <p:sldId id="1110" r:id="rId4"/>
    <p:sldId id="1635" r:id="rId5"/>
    <p:sldId id="1197" r:id="rId6"/>
    <p:sldId id="1205" r:id="rId7"/>
    <p:sldId id="1204" r:id="rId8"/>
    <p:sldId id="163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E2B"/>
    <a:srgbClr val="E3C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10AD-B133-4122-B55A-FCFB2FBB69A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EE88-4241-4FB4-A55D-C7A211FF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3E80-A875-4493-B83F-894060DFB348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51D-236C-41D2-9A37-DF1116E77141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DCC-B8E5-44AA-9BEF-AD116C8ED6B4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63330" y="1153551"/>
            <a:ext cx="9060426" cy="2377440"/>
          </a:xfrm>
          <a:prstGeom prst="rect">
            <a:avLst/>
          </a:prstGeom>
          <a:solidFill>
            <a:srgbClr val="E3CEA3"/>
          </a:solidFill>
          <a:ln w="76200">
            <a:solidFill>
              <a:srgbClr val="070E2B"/>
            </a:solidFill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70E2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4" y="1260044"/>
            <a:ext cx="5966772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A025-DBD2-44FD-84EC-49088448FC23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06A-A08C-43A7-9BC1-833DA4C2CB2B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F0A4-4E7F-4A16-BC80-94BF28E82B6A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62C0-77C6-498C-A0ED-963B2A636831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CA17-7C23-4EB8-8B6E-DA8A5EB612D5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D0DA-44E7-498F-B67B-5FDA66043B52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650" r:id="rId3"/>
    <p:sldLayoutId id="2147483651" r:id="rId4"/>
    <p:sldLayoutId id="2147483652" r:id="rId5"/>
    <p:sldLayoutId id="2147483653" r:id="rId6"/>
    <p:sldLayoutId id="2147483709" r:id="rId7"/>
    <p:sldLayoutId id="2147483654" r:id="rId8"/>
    <p:sldLayoutId id="2147483655" r:id="rId9"/>
    <p:sldLayoutId id="2147483656" r:id="rId10"/>
    <p:sldLayoutId id="2147483679" r:id="rId11"/>
    <p:sldLayoutId id="2147483657" r:id="rId12"/>
    <p:sldLayoutId id="2147483678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linkedin.com/in/chris-peterson-205a343/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58A65E6A-3050-4DB4-BF8B-CE7BDD02A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>
          <a:xfrm>
            <a:off x="229483" y="124272"/>
            <a:ext cx="11750142" cy="6609456"/>
          </a:xfrm>
          <a:prstGeom prst="rect">
            <a:avLst/>
          </a:prstGeom>
          <a:ln w="38100">
            <a:solidFill>
              <a:srgbClr val="070E2B"/>
            </a:solidFill>
          </a:ln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190D4-9402-48F3-AE52-733F84AD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560" y="5053776"/>
            <a:ext cx="3940497" cy="1769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98396-7CC3-4CBA-9AFE-1CED168B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626" y="3185652"/>
            <a:ext cx="3880431" cy="1719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Sprint 002</a:t>
            </a:r>
            <a:br>
              <a:rPr lang="en-US" dirty="0"/>
            </a:br>
            <a:r>
              <a:rPr lang="en-US" dirty="0"/>
              <a:t>Creating a Great LinkedIn Profile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C104B9-0F70-4F14-A9A5-269297595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63" y="5272708"/>
            <a:ext cx="3313756" cy="11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549B8F6E-9BCF-4766-B2B5-CC415270BF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r="13881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06411-8026-432F-BCA1-D859F41C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348280"/>
            <a:ext cx="48325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Creating a Strong LinkedIn Profile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363BD-0D22-4024-BD33-7D7B5CB7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116" y="2022601"/>
            <a:ext cx="3790765" cy="2721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Your LinkedIn Profile?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Five Requirements of a Great LinkedIn Profile.</a:t>
            </a:r>
          </a:p>
        </p:txBody>
      </p:sp>
    </p:spTree>
    <p:extLst>
      <p:ext uri="{BB962C8B-B14F-4D97-AF65-F5344CB8AC3E}">
        <p14:creationId xmlns:p14="http://schemas.microsoft.com/office/powerpoint/2010/main" val="204157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Your LinkedIn Profile?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ACC14E63-4435-468A-93BF-29595BFC8A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 r="2" b="1337"/>
          <a:stretch/>
        </p:blipFill>
        <p:spPr>
          <a:xfrm>
            <a:off x="142568" y="129757"/>
            <a:ext cx="7224652" cy="6575844"/>
          </a:xfrm>
          <a:prstGeom prst="rect">
            <a:avLst/>
          </a:prstGeom>
          <a:ln w="57150">
            <a:solidFill>
              <a:srgbClr val="070E2B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0E11C-E386-4F33-96E7-B72CF5CD7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910" y="1758735"/>
            <a:ext cx="4114800" cy="3811588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following the right strategy, hundreds of people, including LinkedIn geeks, will view your profile.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LinkedIn is the most prevalent business social media platform.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It’s hard.  Nail this and the others are easy.</a:t>
            </a:r>
          </a:p>
        </p:txBody>
      </p:sp>
    </p:spTree>
    <p:extLst>
      <p:ext uri="{BB962C8B-B14F-4D97-AF65-F5344CB8AC3E}">
        <p14:creationId xmlns:p14="http://schemas.microsoft.com/office/powerpoint/2010/main" val="3734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Requirements of a Great LinkedIn Profile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F915CD4A-FC28-4188-A53D-3E29E6E5A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700EF36-13B0-4801-B430-B8367EC8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59" y="803325"/>
            <a:ext cx="551807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Five Requirements of a Great LinkedIn Profile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7BD97-F2C1-4320-ACCB-A9EB0CB49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460" y="2448232"/>
            <a:ext cx="5518084" cy="29398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Professional </a:t>
            </a:r>
            <a:r>
              <a:rPr lang="en-US" sz="2400" u="sng" dirty="0">
                <a:solidFill>
                  <a:schemeClr val="bg1"/>
                </a:solidFill>
              </a:rPr>
              <a:t>Photo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Story-Telling </a:t>
            </a:r>
            <a:r>
              <a:rPr lang="en-US" sz="2400" u="sng" dirty="0">
                <a:solidFill>
                  <a:schemeClr val="bg1"/>
                </a:solidFill>
              </a:rPr>
              <a:t>Background Image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Customer-Centric </a:t>
            </a:r>
            <a:r>
              <a:rPr lang="en-US" sz="2400" u="sng" dirty="0">
                <a:solidFill>
                  <a:schemeClr val="bg1"/>
                </a:solidFill>
              </a:rPr>
              <a:t>Headline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Conversational and Real </a:t>
            </a:r>
            <a:r>
              <a:rPr lang="en-US" sz="2400" u="sng" dirty="0">
                <a:solidFill>
                  <a:schemeClr val="bg1"/>
                </a:solidFill>
              </a:rPr>
              <a:t>Summary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Updated Information</a:t>
            </a:r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6469B766-BA78-4850-8ACD-998BE7389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r="14534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72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sitting, woman, young&#10;&#10;Description automatically generated">
            <a:extLst>
              <a:ext uri="{FF2B5EF4-FFF2-40B4-BE49-F238E27FC236}">
                <a16:creationId xmlns:a16="http://schemas.microsoft.com/office/drawing/2014/main" id="{E9778913-D4D6-4282-BA39-8D98CDF79E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1D853-B30C-402D-9AEC-3E3F3E7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64" y="417310"/>
            <a:ext cx="3160510" cy="312982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 to take action…</a:t>
            </a:r>
          </a:p>
        </p:txBody>
      </p:sp>
    </p:spTree>
    <p:extLst>
      <p:ext uri="{BB962C8B-B14F-4D97-AF65-F5344CB8AC3E}">
        <p14:creationId xmlns:p14="http://schemas.microsoft.com/office/powerpoint/2010/main" val="311681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Sprint 002 Creating a Great LinkedIn Profile</vt:lpstr>
      <vt:lpstr>Creating a Strong LinkedIn Profile</vt:lpstr>
      <vt:lpstr>Why Your LinkedIn Profile?</vt:lpstr>
      <vt:lpstr>PowerPoint Presentation</vt:lpstr>
      <vt:lpstr>Five Requirements of a Great LinkedIn Profile</vt:lpstr>
      <vt:lpstr>PowerPoint Presentation</vt:lpstr>
      <vt:lpstr>Five Requirements of a Great LinkedIn Profile</vt:lpstr>
      <vt:lpstr>Time to take action…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002 Creating a Great LinkedIn Profile</dc:title>
  <dc:creator>Chris Peterson</dc:creator>
  <cp:lastModifiedBy>Chris Peterson</cp:lastModifiedBy>
  <cp:revision>8</cp:revision>
  <dcterms:created xsi:type="dcterms:W3CDTF">2020-04-01T19:23:22Z</dcterms:created>
  <dcterms:modified xsi:type="dcterms:W3CDTF">2020-04-01T20:35:50Z</dcterms:modified>
</cp:coreProperties>
</file>