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632" r:id="rId2"/>
    <p:sldId id="1633" r:id="rId3"/>
    <p:sldId id="1197" r:id="rId4"/>
    <p:sldId id="2064" r:id="rId5"/>
    <p:sldId id="2062" r:id="rId6"/>
    <p:sldId id="2063" r:id="rId7"/>
    <p:sldId id="2066" r:id="rId8"/>
    <p:sldId id="2065" r:id="rId9"/>
    <p:sldId id="2067" r:id="rId10"/>
    <p:sldId id="2069" r:id="rId11"/>
    <p:sldId id="2068" r:id="rId12"/>
    <p:sldId id="2070" r:id="rId13"/>
    <p:sldId id="16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E2B"/>
    <a:srgbClr val="E3C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25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E10AD-B133-4122-B55A-FCFB2FBB69A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9EE88-4241-4FB4-A55D-C7A211FF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1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24001" y="1153551"/>
            <a:ext cx="9143999" cy="2377440"/>
          </a:xfrm>
          <a:prstGeom prst="rect">
            <a:avLst/>
          </a:prstGeom>
          <a:solidFill>
            <a:srgbClr val="070E2B"/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3E80-A875-4493-B83F-894060DFB348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40" y="1260044"/>
            <a:ext cx="6271720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9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F56E-F68E-44DD-9AA7-9AB58E026A13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907" y="377961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9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4908" y="216702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F56E-F68E-44DD-9AA7-9AB58E026A13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3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DD12-E337-44C6-A882-9E1AE3743DAF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964" y="339634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96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DD12-E337-44C6-A882-9E1AE3743DAF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51D-236C-41D2-9A37-DF1116E77141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DCC-B8E5-44AA-9BEF-AD116C8ED6B4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63330" y="1153551"/>
            <a:ext cx="9060426" cy="2377440"/>
          </a:xfrm>
          <a:prstGeom prst="rect">
            <a:avLst/>
          </a:prstGeom>
          <a:solidFill>
            <a:srgbClr val="E3CEA3"/>
          </a:solidFill>
          <a:ln w="76200">
            <a:solidFill>
              <a:srgbClr val="070E2B"/>
            </a:solidFill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070E2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8392-D062-491D-A3B0-13ED6924289E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14" y="1260044"/>
            <a:ext cx="5966772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8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A025-DBD2-44FD-84EC-49088448FC23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06A-A08C-43A7-9BC1-833DA4C2CB2B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F0A4-4E7F-4A16-BC80-94BF28E82B6A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F1E3-FE6A-4A2E-844C-3BEA266EA180}" type="datetime1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F1E3-FE6A-4A2E-844C-3BEA266EA180}" type="datetime1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62C0-77C6-498C-A0ED-963B2A636831}" type="datetime1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CA17-7C23-4EB8-8B6E-DA8A5EB612D5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70E2B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3CEA3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D0DA-44E7-498F-B67B-5FDA66043B52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3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650" r:id="rId3"/>
    <p:sldLayoutId id="2147483651" r:id="rId4"/>
    <p:sldLayoutId id="2147483652" r:id="rId5"/>
    <p:sldLayoutId id="2147483653" r:id="rId6"/>
    <p:sldLayoutId id="2147483709" r:id="rId7"/>
    <p:sldLayoutId id="2147483654" r:id="rId8"/>
    <p:sldLayoutId id="2147483655" r:id="rId9"/>
    <p:sldLayoutId id="2147483656" r:id="rId10"/>
    <p:sldLayoutId id="2147483679" r:id="rId11"/>
    <p:sldLayoutId id="2147483657" r:id="rId12"/>
    <p:sldLayoutId id="2147483678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jumping in the air&#10;&#10;Description automatically generated">
            <a:extLst>
              <a:ext uri="{FF2B5EF4-FFF2-40B4-BE49-F238E27FC236}">
                <a16:creationId xmlns:a16="http://schemas.microsoft.com/office/drawing/2014/main" id="{58A65E6A-3050-4DB4-BF8B-CE7BDD02A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/>
        </p:blipFill>
        <p:spPr>
          <a:xfrm>
            <a:off x="229483" y="124272"/>
            <a:ext cx="11750142" cy="6609456"/>
          </a:xfrm>
          <a:prstGeom prst="rect">
            <a:avLst/>
          </a:prstGeom>
          <a:ln w="38100">
            <a:solidFill>
              <a:srgbClr val="070E2B"/>
            </a:solidFill>
          </a:ln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190D4-9402-48F3-AE52-733F84AD0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560" y="5053776"/>
            <a:ext cx="3940497" cy="1769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398396-7CC3-4CBA-9AFE-1CED168B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626" y="3185652"/>
            <a:ext cx="3880431" cy="1719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/>
              <a:t>Sprint 004</a:t>
            </a:r>
            <a:br>
              <a:rPr lang="en-US" dirty="0"/>
            </a:br>
            <a:r>
              <a:rPr lang="en-US" dirty="0"/>
              <a:t>Buying Gifts for Customers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BC104B9-0F70-4F14-A9A5-269297595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163" y="5272708"/>
            <a:ext cx="3313756" cy="11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2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258CEB3-A064-4A4A-91BB-8B4181195B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5" b="1262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077D8-75F2-4023-99E3-5D3E69BD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When and How?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C413E-40E7-472C-9708-9AFDD022C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Any time that you discuss a book that you think would be good for them to read.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Own several copies of a few highly recommended books, with boxes ready to ship them.   </a:t>
            </a:r>
          </a:p>
        </p:txBody>
      </p:sp>
    </p:spTree>
    <p:extLst>
      <p:ext uri="{BB962C8B-B14F-4D97-AF65-F5344CB8AC3E}">
        <p14:creationId xmlns:p14="http://schemas.microsoft.com/office/powerpoint/2010/main" val="2837855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holding, woman, video&#10;&#10;Description automatically generated">
            <a:extLst>
              <a:ext uri="{FF2B5EF4-FFF2-40B4-BE49-F238E27FC236}">
                <a16:creationId xmlns:a16="http://schemas.microsoft.com/office/drawing/2014/main" id="{CD6FF98D-7B1E-4FF2-ACB9-25BB052D0C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5E85B-AD32-48E1-8275-FDEEC108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Virtual Gifts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49CAE-56A5-4B3B-A069-6F77AE058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9448" y="3417574"/>
            <a:ext cx="4204137" cy="2107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Kindle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Audible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Spotify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Giftcards.com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623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0FA70-A195-41BC-A2EA-AFD53FC84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346694"/>
            <a:ext cx="5802656" cy="14214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Simple and Inexpensive (maybe free)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1DD4FDB-13D8-4FCF-A0C2-55EC47AE58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548" y="382240"/>
            <a:ext cx="6351753" cy="45923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D35DF-75A3-4238-A917-B83A0EBB8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4655" y="393339"/>
            <a:ext cx="4495420" cy="45923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Magazines – the ones your hold and read.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TED presentations.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Hand-written thank-you notes.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Anything that illustrates that you’re thinking about them.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Small gadgets that remind them of you (coasters, mouse pads, hand sanitizer bottles, biz card holders, etc.)</a:t>
            </a:r>
          </a:p>
        </p:txBody>
      </p:sp>
    </p:spTree>
    <p:extLst>
      <p:ext uri="{BB962C8B-B14F-4D97-AF65-F5344CB8AC3E}">
        <p14:creationId xmlns:p14="http://schemas.microsoft.com/office/powerpoint/2010/main" val="28289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sitting, woman, young&#10;&#10;Description automatically generated">
            <a:extLst>
              <a:ext uri="{FF2B5EF4-FFF2-40B4-BE49-F238E27FC236}">
                <a16:creationId xmlns:a16="http://schemas.microsoft.com/office/drawing/2014/main" id="{E9778913-D4D6-4282-BA39-8D98CDF79E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71D853-B30C-402D-9AEC-3E3F3E77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64" y="417310"/>
            <a:ext cx="3160510" cy="3129826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Time to act…</a:t>
            </a:r>
          </a:p>
        </p:txBody>
      </p:sp>
    </p:spTree>
    <p:extLst>
      <p:ext uri="{BB962C8B-B14F-4D97-AF65-F5344CB8AC3E}">
        <p14:creationId xmlns:p14="http://schemas.microsoft.com/office/powerpoint/2010/main" val="311681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jumping in the air&#10;&#10;Description automatically generated">
            <a:extLst>
              <a:ext uri="{FF2B5EF4-FFF2-40B4-BE49-F238E27FC236}">
                <a16:creationId xmlns:a16="http://schemas.microsoft.com/office/drawing/2014/main" id="{549B8F6E-9BCF-4766-B2B5-CC415270BF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r="13881" b="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06411-8026-432F-BCA1-D859F41C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348280"/>
            <a:ext cx="48325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</a:rPr>
              <a:t>Buying Gifts for Customers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363BD-0D22-4024-BD33-7D7B5CB73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116" y="2022601"/>
            <a:ext cx="3790765" cy="27214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2041575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9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01ED-4F97-4CCD-97C4-62CB34F8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latin typeface="+mj-lt"/>
                <a:ea typeface="+mj-ea"/>
                <a:cs typeface="+mj-cs"/>
              </a:rPr>
              <a:t>Don’t Buy Gifts if 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erson sitting at a desk with a computer and smiling at the camera&#10;&#10;Description automatically generated">
            <a:extLst>
              <a:ext uri="{FF2B5EF4-FFF2-40B4-BE49-F238E27FC236}">
                <a16:creationId xmlns:a16="http://schemas.microsoft.com/office/drawing/2014/main" id="{70971260-8672-4D47-9A6A-56CDAA9E0D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r="3965"/>
          <a:stretch>
            <a:fillRect/>
          </a:stretch>
        </p:blipFill>
        <p:spPr>
          <a:xfrm>
            <a:off x="744142" y="1032974"/>
            <a:ext cx="6064660" cy="4792051"/>
          </a:xfrm>
          <a:prstGeom prst="rect">
            <a:avLst/>
          </a:prstGeom>
          <a:effectLst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242C9-7C09-40A8-94BA-4A2C84DBE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5753" y="2438401"/>
            <a:ext cx="3667036" cy="3779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they’re not a customer yet.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a gift will make them uncomfortable.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you don’t have a good relationship.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it feels weird of forced.</a:t>
            </a:r>
          </a:p>
        </p:txBody>
      </p:sp>
    </p:spTree>
    <p:extLst>
      <p:ext uri="{BB962C8B-B14F-4D97-AF65-F5344CB8AC3E}">
        <p14:creationId xmlns:p14="http://schemas.microsoft.com/office/powerpoint/2010/main" val="218844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lack bow tie&#10;&#10;Description automatically generated">
            <a:extLst>
              <a:ext uri="{FF2B5EF4-FFF2-40B4-BE49-F238E27FC236}">
                <a16:creationId xmlns:a16="http://schemas.microsoft.com/office/drawing/2014/main" id="{D879A5B8-E312-442F-9C1E-D01CDC015F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1" b="21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4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6D658554-4CC1-4559-9C7C-D3377794A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41DBD-68E6-4079-A8A4-D392C690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3705611"/>
            <a:ext cx="10491655" cy="1169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Best Practices and Ideas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43019-571F-4479-AFDB-8DBAEC505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422144" cy="359902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Placeholder 5" descr="A black bow tie&#10;&#10;Description automatically generated">
            <a:extLst>
              <a:ext uri="{FF2B5EF4-FFF2-40B4-BE49-F238E27FC236}">
                <a16:creationId xmlns:a16="http://schemas.microsoft.com/office/drawing/2014/main" id="{D879A5B8-E312-442F-9C1E-D01CDC015F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6" r="1" b="25367"/>
          <a:stretch/>
        </p:blipFill>
        <p:spPr>
          <a:xfrm>
            <a:off x="422144" y="10"/>
            <a:ext cx="10943844" cy="359901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9C6408-AA0E-411D-A5D2-E5F13306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553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flying, standing, flock, different&#10;&#10;Description automatically generated">
            <a:extLst>
              <a:ext uri="{FF2B5EF4-FFF2-40B4-BE49-F238E27FC236}">
                <a16:creationId xmlns:a16="http://schemas.microsoft.com/office/drawing/2014/main" id="{AE76261D-FFFB-41D2-90DB-C81DBBB7F4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3" b="61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1C89D-8BC1-4AAE-A13F-BBCB4B9E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Special Occasions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3BAE9-5FCB-4D91-B458-BBD166C56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8965" y="3087076"/>
            <a:ext cx="3932237" cy="2781911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Birthdays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Anniversaries (personal and professional)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Graduations (for them or their kids)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Major Vacations</a:t>
            </a:r>
          </a:p>
        </p:txBody>
      </p:sp>
    </p:spTree>
    <p:extLst>
      <p:ext uri="{BB962C8B-B14F-4D97-AF65-F5344CB8AC3E}">
        <p14:creationId xmlns:p14="http://schemas.microsoft.com/office/powerpoint/2010/main" val="38105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4BDA-C507-414F-859D-29B43446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93" y="231776"/>
            <a:ext cx="11772681" cy="749300"/>
          </a:xfrm>
        </p:spPr>
        <p:txBody>
          <a:bodyPr/>
          <a:lstStyle/>
          <a:p>
            <a:pPr algn="ctr"/>
            <a:r>
              <a:rPr lang="en-US" dirty="0"/>
              <a:t>Use your task tool to remember future events…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8FE3C3-EFC1-45F4-BB53-DFD41EB6E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5" t="49075" r="40204" b="11092"/>
          <a:stretch/>
        </p:blipFill>
        <p:spPr>
          <a:xfrm>
            <a:off x="139453" y="1267503"/>
            <a:ext cx="11814421" cy="524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4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98BDC-29F1-4774-ACFB-5E1C578D6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Book with a personal note from you.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36E2BBB-E532-4694-BEB6-F6A400D427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" b="539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24500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194</Words>
  <Application>Microsoft Office PowerPoint</Application>
  <PresentationFormat>Widescreen</PresentationFormat>
  <Paragraphs>33</Paragraphs>
  <Slides>13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 Neue Medium</vt:lpstr>
      <vt:lpstr>Office Theme</vt:lpstr>
      <vt:lpstr>Sprint 004 Buying Gifts for Customers</vt:lpstr>
      <vt:lpstr>Buying Gifts for Customers</vt:lpstr>
      <vt:lpstr>Best Practices</vt:lpstr>
      <vt:lpstr>Don’t Buy Gifts if …</vt:lpstr>
      <vt:lpstr>PowerPoint Presentation</vt:lpstr>
      <vt:lpstr>Best Practices and Ideas</vt:lpstr>
      <vt:lpstr>Special Occasions</vt:lpstr>
      <vt:lpstr>Use your task tool to remember future events…</vt:lpstr>
      <vt:lpstr>Book with a personal note from you.</vt:lpstr>
      <vt:lpstr>When and How?</vt:lpstr>
      <vt:lpstr>Virtual Gifts</vt:lpstr>
      <vt:lpstr>Simple and Inexpensive (maybe free)</vt:lpstr>
      <vt:lpstr>Time to act…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Sprint 004 Buying Gifts for Customers</dc:title>
  <dc:creator>Chris Peterson</dc:creator>
  <cp:lastModifiedBy>Chris Peterson</cp:lastModifiedBy>
  <cp:revision>6</cp:revision>
  <dcterms:created xsi:type="dcterms:W3CDTF">2020-04-27T16:32:55Z</dcterms:created>
  <dcterms:modified xsi:type="dcterms:W3CDTF">2020-04-27T21:20:20Z</dcterms:modified>
</cp:coreProperties>
</file>