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632" r:id="rId2"/>
    <p:sldId id="1633" r:id="rId3"/>
    <p:sldId id="1197" r:id="rId4"/>
    <p:sldId id="2071" r:id="rId5"/>
    <p:sldId id="2072" r:id="rId6"/>
    <p:sldId id="2073" r:id="rId7"/>
    <p:sldId id="2074" r:id="rId8"/>
    <p:sldId id="2075" r:id="rId9"/>
    <p:sldId id="2076" r:id="rId10"/>
    <p:sldId id="2078" r:id="rId11"/>
    <p:sldId id="2077" r:id="rId12"/>
    <p:sldId id="2079" r:id="rId13"/>
    <p:sldId id="163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E2B"/>
    <a:srgbClr val="E3C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E10AD-B133-4122-B55A-FCFB2FBB69A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9EE88-4241-4FB4-A55D-C7A211FFE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1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524001" y="1153551"/>
            <a:ext cx="9143999" cy="2377440"/>
          </a:xfrm>
          <a:prstGeom prst="rect">
            <a:avLst/>
          </a:prstGeom>
          <a:solidFill>
            <a:srgbClr val="070E2B"/>
          </a:solidFill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3E80-A875-4493-B83F-894060DFB348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40" y="1260044"/>
            <a:ext cx="6271720" cy="21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9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F56E-F68E-44DD-9AA7-9AB58E026A13}" type="datetime1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7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907" y="377961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9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4908" y="216702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F56E-F68E-44DD-9AA7-9AB58E026A13}" type="datetime1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32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DD12-E337-44C6-A882-9E1AE3743DAF}" type="datetime1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4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964" y="339634"/>
            <a:ext cx="3932237" cy="16002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96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DD12-E337-44C6-A882-9E1AE3743DAF}" type="datetime1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6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451D-236C-41D2-9A37-DF1116E77141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04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DCC-B8E5-44AA-9BEF-AD116C8ED6B4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563330" y="1153551"/>
            <a:ext cx="9060426" cy="2377440"/>
          </a:xfrm>
          <a:prstGeom prst="rect">
            <a:avLst/>
          </a:prstGeom>
          <a:solidFill>
            <a:srgbClr val="E3CEA3"/>
          </a:solidFill>
          <a:ln w="76200">
            <a:solidFill>
              <a:srgbClr val="070E2B"/>
            </a:solidFill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rgbClr val="070E2B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8392-D062-491D-A3B0-13ED6924289E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14" y="1260044"/>
            <a:ext cx="5966772" cy="21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8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A025-DBD2-44FD-84EC-49088448FC23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7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306A-A08C-43A7-9BC1-833DA4C2CB2B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8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F0A4-4E7F-4A16-BC80-94BF28E82B6A}" type="datetime1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9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5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F1E3-FE6A-4A2E-844C-3BEA266EA180}" type="datetime1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rgbClr val="E3CEA3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rgbClr val="E3CEA3"/>
          </a:solidFill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F1E3-FE6A-4A2E-844C-3BEA266EA180}" type="datetime1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62C0-77C6-498C-A0ED-963B2A636831}" type="datetime1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CA17-7C23-4EB8-8B6E-DA8A5EB612D5}" type="datetime1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70E2B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3CEA3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D0DA-44E7-498F-B67B-5FDA66043B52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24AE-3C83-4373-9C93-A3EF656F4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3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  <p:sldLayoutId id="2147483650" r:id="rId3"/>
    <p:sldLayoutId id="2147483651" r:id="rId4"/>
    <p:sldLayoutId id="2147483652" r:id="rId5"/>
    <p:sldLayoutId id="2147483653" r:id="rId6"/>
    <p:sldLayoutId id="2147483709" r:id="rId7"/>
    <p:sldLayoutId id="2147483654" r:id="rId8"/>
    <p:sldLayoutId id="2147483655" r:id="rId9"/>
    <p:sldLayoutId id="2147483656" r:id="rId10"/>
    <p:sldLayoutId id="2147483679" r:id="rId11"/>
    <p:sldLayoutId id="2147483657" r:id="rId12"/>
    <p:sldLayoutId id="2147483678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jumping in the air&#10;&#10;Description automatically generated">
            <a:extLst>
              <a:ext uri="{FF2B5EF4-FFF2-40B4-BE49-F238E27FC236}">
                <a16:creationId xmlns:a16="http://schemas.microsoft.com/office/drawing/2014/main" id="{58A65E6A-3050-4DB4-BF8B-CE7BDD02AE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2"/>
          <a:stretch/>
        </p:blipFill>
        <p:spPr>
          <a:xfrm>
            <a:off x="229483" y="124272"/>
            <a:ext cx="11750142" cy="6609456"/>
          </a:xfrm>
          <a:prstGeom prst="rect">
            <a:avLst/>
          </a:prstGeom>
          <a:ln w="38100">
            <a:solidFill>
              <a:srgbClr val="070E2B"/>
            </a:solidFill>
          </a:ln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190D4-9402-48F3-AE52-733F84AD0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560" y="5053776"/>
            <a:ext cx="3940497" cy="1769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398396-7CC3-4CBA-9AFE-1CED168B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626" y="3185652"/>
            <a:ext cx="3880431" cy="1719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/>
              <a:t>Sprint 005</a:t>
            </a:r>
            <a:br>
              <a:rPr lang="en-US" dirty="0"/>
            </a:br>
            <a:r>
              <a:rPr lang="en-US" dirty="0"/>
              <a:t>How to Know Your Customer’s Mood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BC104B9-0F70-4F14-A9A5-269297595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163" y="5272708"/>
            <a:ext cx="3313756" cy="117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2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A949A-EF25-4FB1-B93A-D4910555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8583"/>
            <a:ext cx="9144000" cy="1213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347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A949A-EF25-4FB1-B93A-D4910555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8583"/>
            <a:ext cx="9144000" cy="1213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19D58-DE26-4977-AFBF-D76FB6A00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Are you ready for … 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134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75B5-E7E5-49C4-980E-FBF39E16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you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166DB-9825-4CE5-B115-D20417366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D3249-DB7A-4917-AE8A-A11D0EABB6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US" dirty="0"/>
              <a:t>Let them know the end time and set your alarm for 10-minute warning.</a:t>
            </a:r>
          </a:p>
          <a:p>
            <a:r>
              <a:rPr lang="en-US" dirty="0"/>
              <a:t>Get to the point.</a:t>
            </a:r>
          </a:p>
          <a:p>
            <a:r>
              <a:rPr lang="en-US" dirty="0"/>
              <a:t>End early.</a:t>
            </a:r>
          </a:p>
          <a:p>
            <a:r>
              <a:rPr lang="en-US" dirty="0"/>
              <a:t>Let logic do your selling.</a:t>
            </a:r>
          </a:p>
          <a:p>
            <a:r>
              <a:rPr lang="en-US" dirty="0"/>
              <a:t>Get </a:t>
            </a:r>
            <a:r>
              <a:rPr lang="en-US" dirty="0" err="1"/>
              <a:t>outta</a:t>
            </a:r>
            <a:r>
              <a:rPr lang="en-US" dirty="0"/>
              <a:t> there.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44C40-4CA0-44C3-81D1-46245583C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Social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E9732-E8C3-4ED0-8BBE-3FF0787F79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/>
          <a:lstStyle/>
          <a:p>
            <a:r>
              <a:rPr lang="en-US" dirty="0"/>
              <a:t>Ask about personal things.</a:t>
            </a:r>
          </a:p>
          <a:p>
            <a:r>
              <a:rPr lang="en-US" dirty="0"/>
              <a:t>Let them talk.</a:t>
            </a:r>
          </a:p>
          <a:p>
            <a:r>
              <a:rPr lang="en-US" dirty="0"/>
              <a:t>Compliment their people.</a:t>
            </a:r>
          </a:p>
          <a:p>
            <a:r>
              <a:rPr lang="en-US" dirty="0"/>
              <a:t>Be vulnerable and transparent.</a:t>
            </a:r>
          </a:p>
          <a:p>
            <a:r>
              <a:rPr lang="en-US" dirty="0"/>
              <a:t>Let stories do your selling.</a:t>
            </a:r>
          </a:p>
        </p:txBody>
      </p:sp>
    </p:spTree>
    <p:extLst>
      <p:ext uri="{BB962C8B-B14F-4D97-AF65-F5344CB8AC3E}">
        <p14:creationId xmlns:p14="http://schemas.microsoft.com/office/powerpoint/2010/main" val="1127738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, sitting, woman, young&#10;&#10;Description automatically generated">
            <a:extLst>
              <a:ext uri="{FF2B5EF4-FFF2-40B4-BE49-F238E27FC236}">
                <a16:creationId xmlns:a16="http://schemas.microsoft.com/office/drawing/2014/main" id="{E9778913-D4D6-4282-BA39-8D98CDF79E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71D853-B30C-402D-9AEC-3E3F3E77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64" y="417310"/>
            <a:ext cx="3160510" cy="3129826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Time to act…</a:t>
            </a:r>
          </a:p>
        </p:txBody>
      </p:sp>
    </p:spTree>
    <p:extLst>
      <p:ext uri="{BB962C8B-B14F-4D97-AF65-F5344CB8AC3E}">
        <p14:creationId xmlns:p14="http://schemas.microsoft.com/office/powerpoint/2010/main" val="3116814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jumping in the air&#10;&#10;Description automatically generated">
            <a:extLst>
              <a:ext uri="{FF2B5EF4-FFF2-40B4-BE49-F238E27FC236}">
                <a16:creationId xmlns:a16="http://schemas.microsoft.com/office/drawing/2014/main" id="{549B8F6E-9BCF-4766-B2B5-CC415270BF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r="13881" b="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06411-8026-432F-BCA1-D859F41C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348280"/>
            <a:ext cx="48325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</a:rPr>
              <a:t>Buying Gifts for Customers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363BD-0D22-4024-BD33-7D7B5CB73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116" y="2022601"/>
            <a:ext cx="3790765" cy="27214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val="2041575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9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0ED7E7F-8AAA-4DA9-821C-3F41D430F5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1" r="11147" b="-2"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</p:spPr>
      </p:pic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E4D0E61-4F29-464B-B13E-89D5B6CFF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2" b="9377"/>
          <a:stretch/>
        </p:blipFill>
        <p:spPr>
          <a:xfrm>
            <a:off x="6141721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9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7FEC-643F-4CE1-ACEB-A21565D7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How?</a:t>
            </a:r>
          </a:p>
        </p:txBody>
      </p:sp>
      <p:pic>
        <p:nvPicPr>
          <p:cNvPr id="6" name="Content Placeholder 5" descr="A picture containing clock&#10;&#10;Description automatically generated">
            <a:extLst>
              <a:ext uri="{FF2B5EF4-FFF2-40B4-BE49-F238E27FC236}">
                <a16:creationId xmlns:a16="http://schemas.microsoft.com/office/drawing/2014/main" id="{AA4F8F44-1FC1-42B0-9520-E1C3739272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8" y="41275"/>
            <a:ext cx="5314950" cy="5313363"/>
          </a:xfrm>
        </p:spPr>
      </p:pic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03E19A-B896-403E-8F9F-E3547123C7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88" y="41275"/>
            <a:ext cx="5268913" cy="5313363"/>
          </a:xfrm>
        </p:spPr>
      </p:pic>
    </p:spTree>
    <p:extLst>
      <p:ext uri="{BB962C8B-B14F-4D97-AF65-F5344CB8AC3E}">
        <p14:creationId xmlns:p14="http://schemas.microsoft.com/office/powerpoint/2010/main" val="339112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7FEC-643F-4CE1-ACEB-A21565D7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How?</a:t>
            </a:r>
          </a:p>
        </p:txBody>
      </p:sp>
      <p:pic>
        <p:nvPicPr>
          <p:cNvPr id="6" name="Content Placeholder 5" descr="A picture containing clock&#10;&#10;Description automatically generated">
            <a:extLst>
              <a:ext uri="{FF2B5EF4-FFF2-40B4-BE49-F238E27FC236}">
                <a16:creationId xmlns:a16="http://schemas.microsoft.com/office/drawing/2014/main" id="{AA4F8F44-1FC1-42B0-9520-E1C3739272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8" y="41275"/>
            <a:ext cx="5314950" cy="5313363"/>
          </a:xfrm>
        </p:spPr>
      </p:pic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03E19A-B896-403E-8F9F-E3547123C7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88" y="41275"/>
            <a:ext cx="5268913" cy="5313363"/>
          </a:xfrm>
        </p:spPr>
      </p:pic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99B12A17-4D8F-4F03-97FB-8981293D9C2C}"/>
              </a:ext>
            </a:extLst>
          </p:cNvPr>
          <p:cNvSpPr/>
          <p:nvPr/>
        </p:nvSpPr>
        <p:spPr>
          <a:xfrm>
            <a:off x="993140" y="501649"/>
            <a:ext cx="10205720" cy="4826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0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5F928-CB04-434D-863F-D88B4CEB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We’re not interested in personality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person wearing a bow tie&#10;&#10;Description automatically generated">
            <a:extLst>
              <a:ext uri="{FF2B5EF4-FFF2-40B4-BE49-F238E27FC236}">
                <a16:creationId xmlns:a16="http://schemas.microsoft.com/office/drawing/2014/main" id="{E4FB6A93-E05D-464A-B904-9976788CD8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47" y="2426818"/>
            <a:ext cx="3797756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18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5F928-CB04-434D-863F-D88B4CEB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latin typeface="+mj-lt"/>
                <a:ea typeface="+mj-ea"/>
                <a:cs typeface="+mj-cs"/>
              </a:rPr>
              <a:t>We Care About </a:t>
            </a:r>
            <a:r>
              <a:rPr lang="en-US" sz="3200" b="1" u="sng" kern="1200">
                <a:latin typeface="+mj-lt"/>
                <a:ea typeface="+mj-ea"/>
                <a:cs typeface="+mj-cs"/>
              </a:rPr>
              <a:t>Mood</a:t>
            </a:r>
          </a:p>
        </p:txBody>
      </p:sp>
      <p:pic>
        <p:nvPicPr>
          <p:cNvPr id="6" name="Content Placeholder 5" descr="A person wearing a bow tie&#10;&#10;Description automatically generated">
            <a:extLst>
              <a:ext uri="{FF2B5EF4-FFF2-40B4-BE49-F238E27FC236}">
                <a16:creationId xmlns:a16="http://schemas.microsoft.com/office/drawing/2014/main" id="{E4FB6A93-E05D-464A-B904-9976788CD8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3" y="1716088"/>
            <a:ext cx="4092575" cy="431165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0439D3-6AFE-49C4-B42E-322FA1A748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7600" y="1716088"/>
            <a:ext cx="6510338" cy="43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5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5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79E8EE-A8EC-4BF5-A6AE-7639966D6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265" y="2836926"/>
            <a:ext cx="2613872" cy="1184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Mood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73DA48-2F2C-4D0A-A8BE-32F947613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251" y="958963"/>
            <a:ext cx="7163222" cy="47754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152543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110</Words>
  <Application>Microsoft Office PowerPoint</Application>
  <PresentationFormat>Widescreen</PresentationFormat>
  <Paragraphs>27</Paragraphs>
  <Slides>13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Sprint 005 How to Know Your Customer’s Mood</vt:lpstr>
      <vt:lpstr>Buying Gifts for Customers</vt:lpstr>
      <vt:lpstr>Best Practices</vt:lpstr>
      <vt:lpstr>PowerPoint Presentation</vt:lpstr>
      <vt:lpstr>How?</vt:lpstr>
      <vt:lpstr>How?</vt:lpstr>
      <vt:lpstr>We’re not interested in personality</vt:lpstr>
      <vt:lpstr>We Care About Mood</vt:lpstr>
      <vt:lpstr>Mood</vt:lpstr>
      <vt:lpstr>How?</vt:lpstr>
      <vt:lpstr>One Question</vt:lpstr>
      <vt:lpstr>What do you do?</vt:lpstr>
      <vt:lpstr>Time to act…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Sprint 005 How to Know Your Customer’s Mood</dc:title>
  <dc:creator>Chris Peterson</dc:creator>
  <cp:lastModifiedBy>Chris Peterson</cp:lastModifiedBy>
  <cp:revision>1</cp:revision>
  <dcterms:created xsi:type="dcterms:W3CDTF">2020-05-14T21:00:18Z</dcterms:created>
  <dcterms:modified xsi:type="dcterms:W3CDTF">2020-05-14T21:07:19Z</dcterms:modified>
</cp:coreProperties>
</file>