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embeddedFontLst>
    <p:embeddedFont>
      <p:font typeface="Roboto" panose="02000000000000000000" pitchFamily="2" charset="0"/>
      <p:regular r:id="rId15"/>
      <p:bold r:id="rId16"/>
      <p:italic r:id="rId17"/>
      <p:boldItalic r:id="rId18"/>
    </p:embeddedFont>
    <p:embeddedFont>
      <p:font typeface="Merriweather" pitchFamily="2" charset="77"/>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guide id="3" pos="576">
          <p15:clr>
            <a:srgbClr val="A4A3A4"/>
          </p15:clr>
        </p15:guide>
        <p15:guide id="4" pos="5184">
          <p15:clr>
            <a:srgbClr val="A4A3A4"/>
          </p15:clr>
        </p15:guide>
        <p15:guide id="5" orient="horz" pos="16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24" d="100"/>
          <a:sy n="124" d="100"/>
        </p:scale>
        <p:origin x="1824" y="168"/>
      </p:cViewPr>
      <p:guideLst>
        <p:guide orient="horz" pos="2160"/>
        <p:guide pos="2880"/>
        <p:guide pos="576"/>
        <p:guide pos="5184"/>
        <p:guide orient="horz" pos="168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Amy and Ross</a:t>
            </a:r>
            <a:endParaRPr/>
          </a:p>
        </p:txBody>
      </p:sp>
      <p:sp>
        <p:nvSpPr>
          <p:cNvPr id="68" name="Google Shape;68;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4114c91a68_0_39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4114c91a68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Amy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5" name="Google Shape;145;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07ad6ef9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50" name="Google Shape;150;g407ad6ef97_0_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Ross</a:t>
            </a:r>
            <a:endParaRPr/>
          </a:p>
        </p:txBody>
      </p:sp>
      <p:sp>
        <p:nvSpPr>
          <p:cNvPr id="73" name="Google Shape;73;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4114c91a68_0_4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4114c91a68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Ross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114c91a68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114c91a6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Ross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407b0b7d56_0_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407b0b7d5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Ross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07b0b7d56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407b0b7d5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Ross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Ross</a:t>
            </a:r>
            <a:endParaRPr/>
          </a:p>
        </p:txBody>
      </p:sp>
      <p:sp>
        <p:nvSpPr>
          <p:cNvPr id="107" name="Google Shape;107;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Amy</a:t>
            </a:r>
            <a:endParaRPr/>
          </a:p>
        </p:txBody>
      </p:sp>
      <p:sp>
        <p:nvSpPr>
          <p:cNvPr id="113" name="Google Shape;113;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112a0baa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Amy</a:t>
            </a:r>
            <a:endParaRPr/>
          </a:p>
        </p:txBody>
      </p:sp>
      <p:sp>
        <p:nvSpPr>
          <p:cNvPr id="120" name="Google Shape;120;g4112a0baa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25" y="0"/>
            <a:ext cx="9144250" cy="5863987"/>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719633"/>
            <a:ext cx="8520600" cy="1710000"/>
          </a:xfrm>
          <a:prstGeom prst="rect">
            <a:avLst/>
          </a:prstGeom>
        </p:spPr>
        <p:txBody>
          <a:bodyPr spcFirstLastPara="1" wrap="square" lIns="91425" tIns="91425" rIns="91425" bIns="91425" anchor="t" anchorCtr="0"/>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2504747"/>
            <a:ext cx="4242600" cy="9843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1108233"/>
            <a:ext cx="5334900" cy="1659600"/>
          </a:xfrm>
          <a:prstGeom prst="rect">
            <a:avLst/>
          </a:prstGeom>
        </p:spPr>
        <p:txBody>
          <a:bodyPr spcFirstLastPara="1" wrap="square" lIns="91425" tIns="91425" rIns="91425" bIns="91425" anchor="b" anchorCtr="0"/>
          <a:lstStyle>
            <a:lvl1pPr lvl="0" rtl="0">
              <a:spcBef>
                <a:spcPts val="0"/>
              </a:spcBef>
              <a:spcAft>
                <a:spcPts val="0"/>
              </a:spcAft>
              <a:buClr>
                <a:schemeClr val="lt1"/>
              </a:buClr>
              <a:buSzPts val="10000"/>
              <a:buNone/>
              <a:defRPr sz="10000">
                <a:solidFill>
                  <a:schemeClr val="lt1"/>
                </a:solidFill>
              </a:defRPr>
            </a:lvl1pPr>
            <a:lvl2pPr lvl="1" rtl="0">
              <a:spcBef>
                <a:spcPts val="0"/>
              </a:spcBef>
              <a:spcAft>
                <a:spcPts val="0"/>
              </a:spcAft>
              <a:buClr>
                <a:schemeClr val="lt1"/>
              </a:buClr>
              <a:buSzPts val="10000"/>
              <a:buNone/>
              <a:defRPr sz="10000">
                <a:solidFill>
                  <a:schemeClr val="lt1"/>
                </a:solidFill>
              </a:defRPr>
            </a:lvl2pPr>
            <a:lvl3pPr lvl="2" rtl="0">
              <a:spcBef>
                <a:spcPts val="0"/>
              </a:spcBef>
              <a:spcAft>
                <a:spcPts val="0"/>
              </a:spcAft>
              <a:buClr>
                <a:schemeClr val="lt1"/>
              </a:buClr>
              <a:buSzPts val="10000"/>
              <a:buNone/>
              <a:defRPr sz="10000">
                <a:solidFill>
                  <a:schemeClr val="lt1"/>
                </a:solidFill>
              </a:defRPr>
            </a:lvl3pPr>
            <a:lvl4pPr lvl="3" rtl="0">
              <a:spcBef>
                <a:spcPts val="0"/>
              </a:spcBef>
              <a:spcAft>
                <a:spcPts val="0"/>
              </a:spcAft>
              <a:buClr>
                <a:schemeClr val="lt1"/>
              </a:buClr>
              <a:buSzPts val="10000"/>
              <a:buNone/>
              <a:defRPr sz="10000">
                <a:solidFill>
                  <a:schemeClr val="lt1"/>
                </a:solidFill>
              </a:defRPr>
            </a:lvl4pPr>
            <a:lvl5pPr lvl="4" rtl="0">
              <a:spcBef>
                <a:spcPts val="0"/>
              </a:spcBef>
              <a:spcAft>
                <a:spcPts val="0"/>
              </a:spcAft>
              <a:buClr>
                <a:schemeClr val="lt1"/>
              </a:buClr>
              <a:buSzPts val="10000"/>
              <a:buNone/>
              <a:defRPr sz="10000">
                <a:solidFill>
                  <a:schemeClr val="lt1"/>
                </a:solidFill>
              </a:defRPr>
            </a:lvl5pPr>
            <a:lvl6pPr lvl="5" rtl="0">
              <a:spcBef>
                <a:spcPts val="0"/>
              </a:spcBef>
              <a:spcAft>
                <a:spcPts val="0"/>
              </a:spcAft>
              <a:buClr>
                <a:schemeClr val="lt1"/>
              </a:buClr>
              <a:buSzPts val="10000"/>
              <a:buNone/>
              <a:defRPr sz="10000">
                <a:solidFill>
                  <a:schemeClr val="lt1"/>
                </a:solidFill>
              </a:defRPr>
            </a:lvl6pPr>
            <a:lvl7pPr lvl="6" rtl="0">
              <a:spcBef>
                <a:spcPts val="0"/>
              </a:spcBef>
              <a:spcAft>
                <a:spcPts val="0"/>
              </a:spcAft>
              <a:buClr>
                <a:schemeClr val="lt1"/>
              </a:buClr>
              <a:buSzPts val="10000"/>
              <a:buNone/>
              <a:defRPr sz="10000">
                <a:solidFill>
                  <a:schemeClr val="lt1"/>
                </a:solidFill>
              </a:defRPr>
            </a:lvl7pPr>
            <a:lvl8pPr lvl="7" rtl="0">
              <a:spcBef>
                <a:spcPts val="0"/>
              </a:spcBef>
              <a:spcAft>
                <a:spcPts val="0"/>
              </a:spcAft>
              <a:buClr>
                <a:schemeClr val="lt1"/>
              </a:buClr>
              <a:buSzPts val="10000"/>
              <a:buNone/>
              <a:defRPr sz="10000">
                <a:solidFill>
                  <a:schemeClr val="lt1"/>
                </a:solidFill>
              </a:defRPr>
            </a:lvl8pPr>
            <a:lvl9pPr lvl="8" rtl="0">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828567"/>
            <a:ext cx="5334900" cy="1256700"/>
          </a:xfrm>
          <a:prstGeom prst="rect">
            <a:avLst/>
          </a:prstGeom>
        </p:spPr>
        <p:txBody>
          <a:bodyPr spcFirstLastPara="1" wrap="square" lIns="91425" tIns="91425" rIns="91425" bIns="91425" anchor="t" anchorCtr="0"/>
          <a:lstStyle>
            <a:lvl1pPr marL="457200" lvl="0" indent="-311150" rtl="0">
              <a:spcBef>
                <a:spcPts val="0"/>
              </a:spcBef>
              <a:spcAft>
                <a:spcPts val="0"/>
              </a:spcAft>
              <a:buClr>
                <a:schemeClr val="accent2"/>
              </a:buClr>
              <a:buSzPts val="1300"/>
              <a:buChar char="●"/>
              <a:defRPr>
                <a:solidFill>
                  <a:schemeClr val="accent2"/>
                </a:solidFill>
              </a:defRPr>
            </a:lvl1pPr>
            <a:lvl2pPr marL="914400" lvl="1" indent="-298450" rtl="0">
              <a:spcBef>
                <a:spcPts val="1600"/>
              </a:spcBef>
              <a:spcAft>
                <a:spcPts val="0"/>
              </a:spcAft>
              <a:buClr>
                <a:schemeClr val="accent2"/>
              </a:buClr>
              <a:buSzPts val="1100"/>
              <a:buChar char="○"/>
              <a:defRPr>
                <a:solidFill>
                  <a:schemeClr val="accent2"/>
                </a:solidFill>
              </a:defRPr>
            </a:lvl2pPr>
            <a:lvl3pPr marL="1371600" lvl="2" indent="-298450" rtl="0">
              <a:spcBef>
                <a:spcPts val="1600"/>
              </a:spcBef>
              <a:spcAft>
                <a:spcPts val="0"/>
              </a:spcAft>
              <a:buClr>
                <a:schemeClr val="accent2"/>
              </a:buClr>
              <a:buSzPts val="1100"/>
              <a:buChar char="■"/>
              <a:defRPr>
                <a:solidFill>
                  <a:schemeClr val="accent2"/>
                </a:solidFill>
              </a:defRPr>
            </a:lvl3pPr>
            <a:lvl4pPr marL="1828800" lvl="3" indent="-298450" rtl="0">
              <a:spcBef>
                <a:spcPts val="1600"/>
              </a:spcBef>
              <a:spcAft>
                <a:spcPts val="0"/>
              </a:spcAft>
              <a:buClr>
                <a:schemeClr val="accent2"/>
              </a:buClr>
              <a:buSzPts val="1100"/>
              <a:buChar char="●"/>
              <a:defRPr>
                <a:solidFill>
                  <a:schemeClr val="accent2"/>
                </a:solidFill>
              </a:defRPr>
            </a:lvl4pPr>
            <a:lvl5pPr marL="2286000" lvl="4" indent="-298450" rtl="0">
              <a:spcBef>
                <a:spcPts val="1600"/>
              </a:spcBef>
              <a:spcAft>
                <a:spcPts val="0"/>
              </a:spcAft>
              <a:buClr>
                <a:schemeClr val="accent2"/>
              </a:buClr>
              <a:buSzPts val="1100"/>
              <a:buChar char="○"/>
              <a:defRPr>
                <a:solidFill>
                  <a:schemeClr val="accent2"/>
                </a:solidFill>
              </a:defRPr>
            </a:lvl5pPr>
            <a:lvl6pPr marL="2743200" lvl="5" indent="-298450" rtl="0">
              <a:spcBef>
                <a:spcPts val="1600"/>
              </a:spcBef>
              <a:spcAft>
                <a:spcPts val="0"/>
              </a:spcAft>
              <a:buClr>
                <a:schemeClr val="accent2"/>
              </a:buClr>
              <a:buSzPts val="1100"/>
              <a:buChar char="■"/>
              <a:defRPr>
                <a:solidFill>
                  <a:schemeClr val="accent2"/>
                </a:solidFill>
              </a:defRPr>
            </a:lvl6pPr>
            <a:lvl7pPr marL="3200400" lvl="6" indent="-298450" rtl="0">
              <a:spcBef>
                <a:spcPts val="1600"/>
              </a:spcBef>
              <a:spcAft>
                <a:spcPts val="0"/>
              </a:spcAft>
              <a:buClr>
                <a:schemeClr val="accent2"/>
              </a:buClr>
              <a:buSzPts val="1100"/>
              <a:buChar char="●"/>
              <a:defRPr>
                <a:solidFill>
                  <a:schemeClr val="accent2"/>
                </a:solidFill>
              </a:defRPr>
            </a:lvl7pPr>
            <a:lvl8pPr marL="3657600" lvl="7" indent="-298450" rtl="0">
              <a:spcBef>
                <a:spcPts val="1600"/>
              </a:spcBef>
              <a:spcAft>
                <a:spcPts val="0"/>
              </a:spcAft>
              <a:buClr>
                <a:schemeClr val="accent2"/>
              </a:buClr>
              <a:buSzPts val="1100"/>
              <a:buChar char="○"/>
              <a:defRPr>
                <a:solidFill>
                  <a:schemeClr val="accent2"/>
                </a:solidFill>
              </a:defRPr>
            </a:lvl8pPr>
            <a:lvl9pPr marL="4114800" lvl="8" indent="-298450" rtl="0">
              <a:spcBef>
                <a:spcPts val="1600"/>
              </a:spcBef>
              <a:spcAft>
                <a:spcPts val="160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62" name="Google Shape;62;p1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1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0" y="64132"/>
            <a:ext cx="9144250" cy="5863987"/>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5863987"/>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719633"/>
            <a:ext cx="8520600" cy="1710000"/>
          </a:xfrm>
          <a:prstGeom prst="rect">
            <a:avLst/>
          </a:prstGeom>
        </p:spPr>
        <p:txBody>
          <a:bodyPr spcFirstLastPara="1" wrap="square" lIns="91425" tIns="91425" rIns="91425" bIns="91425" anchor="t" anchorCtr="0"/>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Google Shape;21;p4"/>
          <p:cNvSpPr/>
          <p:nvPr/>
        </p:nvSpPr>
        <p:spPr>
          <a:xfrm>
            <a:off x="0" y="58833"/>
            <a:ext cx="4313625" cy="5865687"/>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5860653"/>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667900"/>
            <a:ext cx="3706500" cy="33453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667900"/>
            <a:ext cx="4166400" cy="54648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7028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Google Shape;28;p5"/>
          <p:cNvSpPr txBox="1">
            <a:spLocks noGrp="1"/>
          </p:cNvSpPr>
          <p:nvPr>
            <p:ph type="title"/>
          </p:nvPr>
        </p:nvSpPr>
        <p:spPr>
          <a:xfrm>
            <a:off x="311725" y="667900"/>
            <a:ext cx="8520600" cy="8316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2007600"/>
            <a:ext cx="3999900" cy="41016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2007600"/>
            <a:ext cx="3999900" cy="41016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7028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Google Shape;34;p6"/>
          <p:cNvSpPr txBox="1">
            <a:spLocks noGrp="1"/>
          </p:cNvSpPr>
          <p:nvPr>
            <p:ph type="title"/>
          </p:nvPr>
        </p:nvSpPr>
        <p:spPr>
          <a:xfrm>
            <a:off x="311725" y="667900"/>
            <a:ext cx="8520600" cy="8316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Google Shape;38;p7"/>
          <p:cNvSpPr txBox="1">
            <a:spLocks noGrp="1"/>
          </p:cNvSpPr>
          <p:nvPr>
            <p:ph type="title"/>
          </p:nvPr>
        </p:nvSpPr>
        <p:spPr>
          <a:xfrm>
            <a:off x="311725" y="667900"/>
            <a:ext cx="3127500" cy="24387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3187533"/>
            <a:ext cx="3127500" cy="3063900"/>
          </a:xfrm>
          <a:prstGeom prst="rect">
            <a:avLst/>
          </a:prstGeom>
        </p:spPr>
        <p:txBody>
          <a:bodyPr spcFirstLastPara="1" wrap="square" lIns="91425" tIns="91425" rIns="91425" bIns="91425" anchor="t" anchorCtr="0"/>
          <a:lstStyle>
            <a:lvl1pPr marL="457200" lvl="0" indent="-311150" rtl="0">
              <a:spcBef>
                <a:spcPts val="0"/>
              </a:spcBef>
              <a:spcAft>
                <a:spcPts val="0"/>
              </a:spcAft>
              <a:buClr>
                <a:schemeClr val="accent2"/>
              </a:buClr>
              <a:buSzPts val="1300"/>
              <a:buChar char="●"/>
              <a:defRPr>
                <a:solidFill>
                  <a:schemeClr val="accent2"/>
                </a:solidFill>
              </a:defRPr>
            </a:lvl1pPr>
            <a:lvl2pPr marL="914400" lvl="1" indent="-298450" rtl="0">
              <a:spcBef>
                <a:spcPts val="1600"/>
              </a:spcBef>
              <a:spcAft>
                <a:spcPts val="0"/>
              </a:spcAft>
              <a:buClr>
                <a:schemeClr val="accent2"/>
              </a:buClr>
              <a:buSzPts val="1100"/>
              <a:buChar char="○"/>
              <a:defRPr>
                <a:solidFill>
                  <a:schemeClr val="accent2"/>
                </a:solidFill>
              </a:defRPr>
            </a:lvl2pPr>
            <a:lvl3pPr marL="1371600" lvl="2" indent="-298450" rtl="0">
              <a:spcBef>
                <a:spcPts val="1600"/>
              </a:spcBef>
              <a:spcAft>
                <a:spcPts val="0"/>
              </a:spcAft>
              <a:buClr>
                <a:schemeClr val="accent2"/>
              </a:buClr>
              <a:buSzPts val="1100"/>
              <a:buChar char="■"/>
              <a:defRPr>
                <a:solidFill>
                  <a:schemeClr val="accent2"/>
                </a:solidFill>
              </a:defRPr>
            </a:lvl3pPr>
            <a:lvl4pPr marL="1828800" lvl="3" indent="-298450" rtl="0">
              <a:spcBef>
                <a:spcPts val="1600"/>
              </a:spcBef>
              <a:spcAft>
                <a:spcPts val="0"/>
              </a:spcAft>
              <a:buClr>
                <a:schemeClr val="accent2"/>
              </a:buClr>
              <a:buSzPts val="1100"/>
              <a:buChar char="●"/>
              <a:defRPr>
                <a:solidFill>
                  <a:schemeClr val="accent2"/>
                </a:solidFill>
              </a:defRPr>
            </a:lvl4pPr>
            <a:lvl5pPr marL="2286000" lvl="4" indent="-298450" rtl="0">
              <a:spcBef>
                <a:spcPts val="1600"/>
              </a:spcBef>
              <a:spcAft>
                <a:spcPts val="0"/>
              </a:spcAft>
              <a:buClr>
                <a:schemeClr val="accent2"/>
              </a:buClr>
              <a:buSzPts val="1100"/>
              <a:buChar char="○"/>
              <a:defRPr>
                <a:solidFill>
                  <a:schemeClr val="accent2"/>
                </a:solidFill>
              </a:defRPr>
            </a:lvl5pPr>
            <a:lvl6pPr marL="2743200" lvl="5" indent="-298450" rtl="0">
              <a:spcBef>
                <a:spcPts val="1600"/>
              </a:spcBef>
              <a:spcAft>
                <a:spcPts val="0"/>
              </a:spcAft>
              <a:buClr>
                <a:schemeClr val="accent2"/>
              </a:buClr>
              <a:buSzPts val="1100"/>
              <a:buChar char="■"/>
              <a:defRPr>
                <a:solidFill>
                  <a:schemeClr val="accent2"/>
                </a:solidFill>
              </a:defRPr>
            </a:lvl6pPr>
            <a:lvl7pPr marL="3200400" lvl="6" indent="-298450" rtl="0">
              <a:spcBef>
                <a:spcPts val="1600"/>
              </a:spcBef>
              <a:spcAft>
                <a:spcPts val="0"/>
              </a:spcAft>
              <a:buClr>
                <a:schemeClr val="accent2"/>
              </a:buClr>
              <a:buSzPts val="1100"/>
              <a:buChar char="●"/>
              <a:defRPr>
                <a:solidFill>
                  <a:schemeClr val="accent2"/>
                </a:solidFill>
              </a:defRPr>
            </a:lvl7pPr>
            <a:lvl8pPr marL="3657600" lvl="7" indent="-298450" rtl="0">
              <a:spcBef>
                <a:spcPts val="1600"/>
              </a:spcBef>
              <a:spcAft>
                <a:spcPts val="0"/>
              </a:spcAft>
              <a:buClr>
                <a:schemeClr val="accent2"/>
              </a:buClr>
              <a:buSzPts val="1100"/>
              <a:buChar char="○"/>
              <a:defRPr>
                <a:solidFill>
                  <a:schemeClr val="accent2"/>
                </a:solidFill>
              </a:defRPr>
            </a:lvl8pPr>
            <a:lvl9pPr marL="4114800" lvl="8" indent="-298450" rtl="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1064800"/>
            <a:ext cx="6247800" cy="4728300"/>
          </a:xfrm>
          <a:prstGeom prst="rect">
            <a:avLst/>
          </a:prstGeom>
        </p:spPr>
        <p:txBody>
          <a:bodyPr spcFirstLastPara="1" wrap="square" lIns="91425" tIns="91425" rIns="91425" bIns="91425" anchor="ctr" anchorCtr="0"/>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Google Shape;46;p9"/>
          <p:cNvSpPr txBox="1">
            <a:spLocks noGrp="1"/>
          </p:cNvSpPr>
          <p:nvPr>
            <p:ph type="title"/>
          </p:nvPr>
        </p:nvSpPr>
        <p:spPr>
          <a:xfrm>
            <a:off x="311300" y="667900"/>
            <a:ext cx="3704400" cy="27327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3502300"/>
            <a:ext cx="3704400" cy="12357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chemeClr val="accent2"/>
              </a:buClr>
              <a:buSzPts val="1600"/>
              <a:buNone/>
              <a:defRPr sz="1600">
                <a:solidFill>
                  <a:schemeClr val="accent2"/>
                </a:solidFill>
              </a:defRPr>
            </a:lvl1pPr>
            <a:lvl2pPr lvl="1" rtl="0">
              <a:lnSpc>
                <a:spcPct val="100000"/>
              </a:lnSpc>
              <a:spcBef>
                <a:spcPts val="0"/>
              </a:spcBef>
              <a:spcAft>
                <a:spcPts val="0"/>
              </a:spcAft>
              <a:buClr>
                <a:schemeClr val="accent2"/>
              </a:buClr>
              <a:buSzPts val="1600"/>
              <a:buNone/>
              <a:defRPr sz="1600">
                <a:solidFill>
                  <a:schemeClr val="accent2"/>
                </a:solidFill>
              </a:defRPr>
            </a:lvl2pPr>
            <a:lvl3pPr lvl="2" rtl="0">
              <a:lnSpc>
                <a:spcPct val="100000"/>
              </a:lnSpc>
              <a:spcBef>
                <a:spcPts val="0"/>
              </a:spcBef>
              <a:spcAft>
                <a:spcPts val="0"/>
              </a:spcAft>
              <a:buClr>
                <a:schemeClr val="accent2"/>
              </a:buClr>
              <a:buSzPts val="1600"/>
              <a:buNone/>
              <a:defRPr sz="1600">
                <a:solidFill>
                  <a:schemeClr val="accent2"/>
                </a:solidFill>
              </a:defRPr>
            </a:lvl3pPr>
            <a:lvl4pPr lvl="3" rtl="0">
              <a:lnSpc>
                <a:spcPct val="100000"/>
              </a:lnSpc>
              <a:spcBef>
                <a:spcPts val="0"/>
              </a:spcBef>
              <a:spcAft>
                <a:spcPts val="0"/>
              </a:spcAft>
              <a:buClr>
                <a:schemeClr val="accent2"/>
              </a:buClr>
              <a:buSzPts val="1600"/>
              <a:buNone/>
              <a:defRPr sz="1600">
                <a:solidFill>
                  <a:schemeClr val="accent2"/>
                </a:solidFill>
              </a:defRPr>
            </a:lvl4pPr>
            <a:lvl5pPr lvl="4" rtl="0">
              <a:lnSpc>
                <a:spcPct val="100000"/>
              </a:lnSpc>
              <a:spcBef>
                <a:spcPts val="0"/>
              </a:spcBef>
              <a:spcAft>
                <a:spcPts val="0"/>
              </a:spcAft>
              <a:buClr>
                <a:schemeClr val="accent2"/>
              </a:buClr>
              <a:buSzPts val="1600"/>
              <a:buNone/>
              <a:defRPr sz="1600">
                <a:solidFill>
                  <a:schemeClr val="accent2"/>
                </a:solidFill>
              </a:defRPr>
            </a:lvl5pPr>
            <a:lvl6pPr lvl="5" rtl="0">
              <a:lnSpc>
                <a:spcPct val="100000"/>
              </a:lnSpc>
              <a:spcBef>
                <a:spcPts val="0"/>
              </a:spcBef>
              <a:spcAft>
                <a:spcPts val="0"/>
              </a:spcAft>
              <a:buClr>
                <a:schemeClr val="accent2"/>
              </a:buClr>
              <a:buSzPts val="1600"/>
              <a:buNone/>
              <a:defRPr sz="1600">
                <a:solidFill>
                  <a:schemeClr val="accent2"/>
                </a:solidFill>
              </a:defRPr>
            </a:lvl6pPr>
            <a:lvl7pPr lvl="6" rtl="0">
              <a:lnSpc>
                <a:spcPct val="100000"/>
              </a:lnSpc>
              <a:spcBef>
                <a:spcPts val="0"/>
              </a:spcBef>
              <a:spcAft>
                <a:spcPts val="0"/>
              </a:spcAft>
              <a:buClr>
                <a:schemeClr val="accent2"/>
              </a:buClr>
              <a:buSzPts val="1600"/>
              <a:buNone/>
              <a:defRPr sz="1600">
                <a:solidFill>
                  <a:schemeClr val="accent2"/>
                </a:solidFill>
              </a:defRPr>
            </a:lvl7pPr>
            <a:lvl8pPr lvl="7" rtl="0">
              <a:lnSpc>
                <a:spcPct val="100000"/>
              </a:lnSpc>
              <a:spcBef>
                <a:spcPts val="0"/>
              </a:spcBef>
              <a:spcAft>
                <a:spcPts val="0"/>
              </a:spcAft>
              <a:buClr>
                <a:schemeClr val="accent2"/>
              </a:buClr>
              <a:buSzPts val="1600"/>
              <a:buNone/>
              <a:defRPr sz="1600">
                <a:solidFill>
                  <a:schemeClr val="accent2"/>
                </a:solidFill>
              </a:defRPr>
            </a:lvl8pPr>
            <a:lvl9pPr lvl="8" rtl="0">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667900"/>
            <a:ext cx="3954000" cy="54819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5825333"/>
            <a:ext cx="9144000" cy="10323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Google Shape;52;p10"/>
          <p:cNvSpPr txBox="1">
            <a:spLocks noGrp="1"/>
          </p:cNvSpPr>
          <p:nvPr>
            <p:ph type="body" idx="1"/>
          </p:nvPr>
        </p:nvSpPr>
        <p:spPr>
          <a:xfrm>
            <a:off x="311700" y="6028533"/>
            <a:ext cx="7979400" cy="614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gradFill>
          <a:gsLst>
            <a:gs pos="0">
              <a:srgbClr val="FFFFFF"/>
            </a:gs>
            <a:gs pos="100000">
              <a:srgbClr val="B3B3B3"/>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11150" rtl="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rtl="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Roboto"/>
                <a:ea typeface="Roboto"/>
                <a:cs typeface="Roboto"/>
                <a:sym typeface="Roboto"/>
              </a:defRPr>
            </a:lvl1pPr>
            <a:lvl2pPr lvl="1" algn="r" rtl="0">
              <a:buNone/>
              <a:defRPr sz="1000">
                <a:solidFill>
                  <a:schemeClr val="dk2"/>
                </a:solidFill>
                <a:latin typeface="Roboto"/>
                <a:ea typeface="Roboto"/>
                <a:cs typeface="Roboto"/>
                <a:sym typeface="Roboto"/>
              </a:defRPr>
            </a:lvl2pPr>
            <a:lvl3pPr lvl="2" algn="r" rtl="0">
              <a:buNone/>
              <a:defRPr sz="1000">
                <a:solidFill>
                  <a:schemeClr val="dk2"/>
                </a:solidFill>
                <a:latin typeface="Roboto"/>
                <a:ea typeface="Roboto"/>
                <a:cs typeface="Roboto"/>
                <a:sym typeface="Roboto"/>
              </a:defRPr>
            </a:lvl3pPr>
            <a:lvl4pPr lvl="3" algn="r" rtl="0">
              <a:buNone/>
              <a:defRPr sz="1000">
                <a:solidFill>
                  <a:schemeClr val="dk2"/>
                </a:solidFill>
                <a:latin typeface="Roboto"/>
                <a:ea typeface="Roboto"/>
                <a:cs typeface="Roboto"/>
                <a:sym typeface="Roboto"/>
              </a:defRPr>
            </a:lvl4pPr>
            <a:lvl5pPr lvl="4" algn="r" rtl="0">
              <a:buNone/>
              <a:defRPr sz="1000">
                <a:solidFill>
                  <a:schemeClr val="dk2"/>
                </a:solidFill>
                <a:latin typeface="Roboto"/>
                <a:ea typeface="Roboto"/>
                <a:cs typeface="Roboto"/>
                <a:sym typeface="Roboto"/>
              </a:defRPr>
            </a:lvl5pPr>
            <a:lvl6pPr lvl="5" algn="r" rtl="0">
              <a:buNone/>
              <a:defRPr sz="1000">
                <a:solidFill>
                  <a:schemeClr val="dk2"/>
                </a:solidFill>
                <a:latin typeface="Roboto"/>
                <a:ea typeface="Roboto"/>
                <a:cs typeface="Roboto"/>
                <a:sym typeface="Roboto"/>
              </a:defRPr>
            </a:lvl6pPr>
            <a:lvl7pPr lvl="6" algn="r" rtl="0">
              <a:buNone/>
              <a:defRPr sz="1000">
                <a:solidFill>
                  <a:schemeClr val="dk2"/>
                </a:solidFill>
                <a:latin typeface="Roboto"/>
                <a:ea typeface="Roboto"/>
                <a:cs typeface="Roboto"/>
                <a:sym typeface="Roboto"/>
              </a:defRPr>
            </a:lvl7pPr>
            <a:lvl8pPr lvl="7" algn="r" rtl="0">
              <a:buNone/>
              <a:defRPr sz="1000">
                <a:solidFill>
                  <a:schemeClr val="dk2"/>
                </a:solidFill>
                <a:latin typeface="Roboto"/>
                <a:ea typeface="Roboto"/>
                <a:cs typeface="Roboto"/>
                <a:sym typeface="Roboto"/>
              </a:defRPr>
            </a:lvl8pPr>
            <a:lvl9pPr lvl="8" algn="r" rtl="0">
              <a:buNone/>
              <a:defRPr sz="1000">
                <a:solidFill>
                  <a:schemeClr val="dk2"/>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ata.org/about/athletic-training"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https://ksi.uconn.edu/nata-atla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ctrTitle"/>
          </p:nvPr>
        </p:nvSpPr>
        <p:spPr>
          <a:xfrm>
            <a:off x="0" y="0"/>
            <a:ext cx="9144000"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Times New Roman"/>
                <a:ea typeface="Times New Roman"/>
                <a:cs typeface="Times New Roman"/>
                <a:sym typeface="Times New Roman"/>
              </a:rPr>
              <a:t>Athletic Training</a:t>
            </a:r>
            <a:endParaRPr sz="44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chemeClr val="dk1"/>
              </a:buClr>
              <a:buSzPts val="4400"/>
              <a:buFont typeface="Calibri"/>
              <a:buNone/>
            </a:pPr>
            <a:r>
              <a:rPr lang="en-US" sz="4400" i="0" u="none" strike="noStrike" cap="none">
                <a:solidFill>
                  <a:schemeClr val="dk1"/>
                </a:solidFill>
                <a:latin typeface="Times New Roman"/>
                <a:ea typeface="Times New Roman"/>
                <a:cs typeface="Times New Roman"/>
                <a:sym typeface="Times New Roman"/>
              </a:rPr>
              <a:t>Health</a:t>
            </a:r>
            <a:r>
              <a:rPr lang="en-US" sz="4400">
                <a:latin typeface="Times New Roman"/>
                <a:ea typeface="Times New Roman"/>
                <a:cs typeface="Times New Roman"/>
                <a:sym typeface="Times New Roman"/>
              </a:rPr>
              <a:t>c</a:t>
            </a:r>
            <a:r>
              <a:rPr lang="en-US" sz="4400" i="0" u="none" strike="noStrike" cap="none">
                <a:solidFill>
                  <a:schemeClr val="dk1"/>
                </a:solidFill>
                <a:latin typeface="Times New Roman"/>
                <a:ea typeface="Times New Roman"/>
                <a:cs typeface="Times New Roman"/>
                <a:sym typeface="Times New Roman"/>
              </a:rPr>
              <a:t>are Networking </a:t>
            </a:r>
            <a:br>
              <a:rPr lang="en-US" sz="4400" i="0" u="none" strike="noStrike" cap="none">
                <a:solidFill>
                  <a:schemeClr val="dk1"/>
                </a:solidFill>
                <a:latin typeface="Times New Roman"/>
                <a:ea typeface="Times New Roman"/>
                <a:cs typeface="Times New Roman"/>
                <a:sym typeface="Times New Roman"/>
              </a:rPr>
            </a:br>
            <a:r>
              <a:rPr lang="en-US" sz="4400" i="0" u="none" strike="noStrike" cap="none">
                <a:solidFill>
                  <a:schemeClr val="dk1"/>
                </a:solidFill>
                <a:latin typeface="Times New Roman"/>
                <a:ea typeface="Times New Roman"/>
                <a:cs typeface="Times New Roman"/>
                <a:sym typeface="Times New Roman"/>
              </a:rPr>
              <a:t>and </a:t>
            </a:r>
            <a:br>
              <a:rPr lang="en-US" sz="4400" i="0" u="none" strike="noStrike" cap="none">
                <a:solidFill>
                  <a:schemeClr val="dk1"/>
                </a:solidFill>
                <a:latin typeface="Times New Roman"/>
                <a:ea typeface="Times New Roman"/>
                <a:cs typeface="Times New Roman"/>
                <a:sym typeface="Times New Roman"/>
              </a:rPr>
            </a:br>
            <a:r>
              <a:rPr lang="en-US" sz="4400" i="0" u="none" strike="noStrike" cap="none">
                <a:solidFill>
                  <a:schemeClr val="dk1"/>
                </a:solidFill>
                <a:latin typeface="Times New Roman"/>
                <a:ea typeface="Times New Roman"/>
                <a:cs typeface="Times New Roman"/>
                <a:sym typeface="Times New Roman"/>
              </a:rPr>
              <a:t>Game Day Preparation</a:t>
            </a:r>
            <a:br>
              <a:rPr lang="en-US" sz="4400" i="1" u="none" strike="noStrike" cap="none">
                <a:solidFill>
                  <a:schemeClr val="dk1"/>
                </a:solidFill>
                <a:latin typeface="Times New Roman"/>
                <a:ea typeface="Times New Roman"/>
                <a:cs typeface="Times New Roman"/>
                <a:sym typeface="Times New Roman"/>
              </a:rPr>
            </a:br>
            <a:r>
              <a:rPr lang="en-US" sz="2400" i="1" u="none" strike="noStrike" cap="none">
                <a:solidFill>
                  <a:schemeClr val="dk1"/>
                </a:solidFill>
                <a:latin typeface="Times New Roman"/>
                <a:ea typeface="Times New Roman"/>
                <a:cs typeface="Times New Roman"/>
                <a:sym typeface="Times New Roman"/>
              </a:rPr>
              <a:t> </a:t>
            </a:r>
            <a:br>
              <a:rPr lang="en-US" sz="2400" i="1" u="none" strike="noStrike" cap="none">
                <a:solidFill>
                  <a:schemeClr val="dk1"/>
                </a:solidFill>
                <a:latin typeface="Times New Roman"/>
                <a:ea typeface="Times New Roman"/>
                <a:cs typeface="Times New Roman"/>
                <a:sym typeface="Times New Roman"/>
              </a:rPr>
            </a:br>
            <a:r>
              <a:rPr lang="en-US" sz="2400" i="1" u="none" strike="noStrike" cap="none">
                <a:solidFill>
                  <a:schemeClr val="dk1"/>
                </a:solidFill>
                <a:latin typeface="Times New Roman"/>
                <a:ea typeface="Times New Roman"/>
                <a:cs typeface="Times New Roman"/>
                <a:sym typeface="Times New Roman"/>
              </a:rPr>
              <a:t>Amy Garrison MS LAT ATC</a:t>
            </a:r>
            <a:br>
              <a:rPr lang="en-US" sz="2400" i="1" u="none" strike="noStrike" cap="none">
                <a:solidFill>
                  <a:schemeClr val="dk1"/>
                </a:solidFill>
                <a:latin typeface="Times New Roman"/>
                <a:ea typeface="Times New Roman"/>
                <a:cs typeface="Times New Roman"/>
                <a:sym typeface="Times New Roman"/>
              </a:rPr>
            </a:br>
            <a:r>
              <a:rPr lang="en-US" sz="2400" i="1" u="none" strike="noStrike" cap="none">
                <a:solidFill>
                  <a:schemeClr val="dk1"/>
                </a:solidFill>
                <a:latin typeface="Times New Roman"/>
                <a:ea typeface="Times New Roman"/>
                <a:cs typeface="Times New Roman"/>
                <a:sym typeface="Times New Roman"/>
              </a:rPr>
              <a:t>Pullman Regional Hospital</a:t>
            </a:r>
            <a:br>
              <a:rPr lang="en-US" sz="2400" i="1" u="none" strike="noStrike" cap="none">
                <a:solidFill>
                  <a:schemeClr val="dk1"/>
                </a:solidFill>
                <a:latin typeface="Times New Roman"/>
                <a:ea typeface="Times New Roman"/>
                <a:cs typeface="Times New Roman"/>
                <a:sym typeface="Times New Roman"/>
              </a:rPr>
            </a:br>
            <a:r>
              <a:rPr lang="en-US" sz="2400" i="1" u="none" strike="noStrike" cap="none">
                <a:solidFill>
                  <a:schemeClr val="dk1"/>
                </a:solidFill>
                <a:latin typeface="Times New Roman"/>
                <a:ea typeface="Times New Roman"/>
                <a:cs typeface="Times New Roman"/>
                <a:sym typeface="Times New Roman"/>
              </a:rPr>
              <a:t>and </a:t>
            </a:r>
            <a:br>
              <a:rPr lang="en-US" sz="2400" i="1" u="none" strike="noStrike" cap="none">
                <a:solidFill>
                  <a:schemeClr val="dk1"/>
                </a:solidFill>
                <a:latin typeface="Times New Roman"/>
                <a:ea typeface="Times New Roman"/>
                <a:cs typeface="Times New Roman"/>
                <a:sym typeface="Times New Roman"/>
              </a:rPr>
            </a:br>
            <a:r>
              <a:rPr lang="en-US" sz="2400" i="1" u="none" strike="noStrike" cap="none">
                <a:solidFill>
                  <a:schemeClr val="dk1"/>
                </a:solidFill>
                <a:latin typeface="Times New Roman"/>
                <a:ea typeface="Times New Roman"/>
                <a:cs typeface="Times New Roman"/>
                <a:sym typeface="Times New Roman"/>
              </a:rPr>
              <a:t>Ross Dexter MS MKin LAT ATC CSCS </a:t>
            </a:r>
            <a:br>
              <a:rPr lang="en-US" sz="2400" i="1" u="none" strike="noStrike" cap="none">
                <a:solidFill>
                  <a:schemeClr val="dk1"/>
                </a:solidFill>
                <a:latin typeface="Times New Roman"/>
                <a:ea typeface="Times New Roman"/>
                <a:cs typeface="Times New Roman"/>
                <a:sym typeface="Times New Roman"/>
              </a:rPr>
            </a:br>
            <a:r>
              <a:rPr lang="en-US" sz="2400" i="1" u="none" strike="noStrike" cap="none">
                <a:solidFill>
                  <a:schemeClr val="dk1"/>
                </a:solidFill>
                <a:latin typeface="Times New Roman"/>
                <a:ea typeface="Times New Roman"/>
                <a:cs typeface="Times New Roman"/>
                <a:sym typeface="Times New Roman"/>
              </a:rPr>
              <a:t>Gritman Medical Center and University of Idaho </a:t>
            </a:r>
            <a:endParaRPr sz="4400" i="1"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457200" y="265488"/>
            <a:ext cx="82296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sz="3600">
                <a:latin typeface="Times New Roman"/>
                <a:ea typeface="Times New Roman"/>
                <a:cs typeface="Times New Roman"/>
                <a:sym typeface="Times New Roman"/>
              </a:rPr>
              <a:t>Sports Medicine Team </a:t>
            </a:r>
            <a:endParaRPr sz="3600">
              <a:latin typeface="Times New Roman"/>
              <a:ea typeface="Times New Roman"/>
              <a:cs typeface="Times New Roman"/>
              <a:sym typeface="Times New Roman"/>
            </a:endParaRPr>
          </a:p>
          <a:p>
            <a:pPr marL="0" lvl="0" indent="0">
              <a:spcBef>
                <a:spcPts val="0"/>
              </a:spcBef>
              <a:spcAft>
                <a:spcPts val="0"/>
              </a:spcAft>
              <a:buNone/>
            </a:pPr>
            <a:r>
              <a:rPr lang="en-US" sz="3600">
                <a:latin typeface="Times New Roman"/>
                <a:ea typeface="Times New Roman"/>
                <a:cs typeface="Times New Roman"/>
                <a:sym typeface="Times New Roman"/>
              </a:rPr>
              <a:t>Communication and Collaboration</a:t>
            </a:r>
            <a:endParaRPr sz="3600">
              <a:latin typeface="Times New Roman"/>
              <a:ea typeface="Times New Roman"/>
              <a:cs typeface="Times New Roman"/>
              <a:sym typeface="Times New Roman"/>
            </a:endParaRPr>
          </a:p>
        </p:txBody>
      </p:sp>
      <p:sp>
        <p:nvSpPr>
          <p:cNvPr id="131" name="Google Shape;131;p23"/>
          <p:cNvSpPr/>
          <p:nvPr/>
        </p:nvSpPr>
        <p:spPr>
          <a:xfrm>
            <a:off x="2081732" y="2147346"/>
            <a:ext cx="4979700" cy="3509100"/>
          </a:xfrm>
          <a:prstGeom prst="triangle">
            <a:avLst>
              <a:gd name="adj" fmla="val 50000"/>
            </a:avLst>
          </a:prstGeom>
          <a:solidFill>
            <a:srgbClr val="D686E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2" name="Google Shape;132;p23"/>
          <p:cNvSpPr txBox="1"/>
          <p:nvPr/>
        </p:nvSpPr>
        <p:spPr>
          <a:xfrm>
            <a:off x="3175975" y="3295251"/>
            <a:ext cx="2766000" cy="2247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800" b="1">
                <a:solidFill>
                  <a:srgbClr val="701C7F"/>
                </a:solidFill>
                <a:latin typeface="Times New Roman"/>
                <a:ea typeface="Times New Roman"/>
                <a:cs typeface="Times New Roman"/>
                <a:sym typeface="Times New Roman"/>
              </a:rPr>
              <a:t>Student Athlete</a:t>
            </a:r>
            <a:endParaRPr sz="1800" b="1">
              <a:solidFill>
                <a:srgbClr val="701C7F"/>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US" sz="1800" b="1">
                <a:solidFill>
                  <a:srgbClr val="701C7F"/>
                </a:solidFill>
                <a:latin typeface="Times New Roman"/>
                <a:ea typeface="Times New Roman"/>
                <a:cs typeface="Times New Roman"/>
                <a:sym typeface="Times New Roman"/>
              </a:rPr>
              <a:t>Parent/Guardian</a:t>
            </a:r>
            <a:endParaRPr sz="1800" b="1">
              <a:solidFill>
                <a:srgbClr val="701C7F"/>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endParaRPr sz="1800" b="1">
              <a:solidFill>
                <a:srgbClr val="701C7F"/>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US" b="1">
                <a:solidFill>
                  <a:srgbClr val="701C7F"/>
                </a:solidFill>
                <a:latin typeface="Times New Roman"/>
                <a:ea typeface="Times New Roman"/>
                <a:cs typeface="Times New Roman"/>
                <a:sym typeface="Times New Roman"/>
              </a:rPr>
              <a:t>School Administrators</a:t>
            </a:r>
            <a:endParaRPr b="1">
              <a:solidFill>
                <a:srgbClr val="701C7F"/>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US" b="1">
                <a:solidFill>
                  <a:srgbClr val="701C7F"/>
                </a:solidFill>
                <a:latin typeface="Times New Roman"/>
                <a:ea typeface="Times New Roman"/>
                <a:cs typeface="Times New Roman"/>
                <a:sym typeface="Times New Roman"/>
              </a:rPr>
              <a:t>Coaches</a:t>
            </a:r>
            <a:endParaRPr b="1">
              <a:solidFill>
                <a:srgbClr val="701C7F"/>
              </a:solidFill>
              <a:latin typeface="Times New Roman"/>
              <a:ea typeface="Times New Roman"/>
              <a:cs typeface="Times New Roman"/>
              <a:sym typeface="Times New Roman"/>
            </a:endParaRPr>
          </a:p>
          <a:p>
            <a:pPr marL="0" lvl="0" indent="0" algn="ctr">
              <a:lnSpc>
                <a:spcPct val="115000"/>
              </a:lnSpc>
              <a:spcBef>
                <a:spcPts val="0"/>
              </a:spcBef>
              <a:spcAft>
                <a:spcPts val="0"/>
              </a:spcAft>
              <a:buNone/>
            </a:pPr>
            <a:r>
              <a:rPr lang="en-US" b="1">
                <a:solidFill>
                  <a:srgbClr val="701C7F"/>
                </a:solidFill>
                <a:latin typeface="Times New Roman"/>
                <a:ea typeface="Times New Roman"/>
                <a:cs typeface="Times New Roman"/>
                <a:sym typeface="Times New Roman"/>
              </a:rPr>
              <a:t>Counselors </a:t>
            </a:r>
            <a:endParaRPr b="1">
              <a:solidFill>
                <a:srgbClr val="701C7F"/>
              </a:solidFill>
              <a:latin typeface="Times New Roman"/>
              <a:ea typeface="Times New Roman"/>
              <a:cs typeface="Times New Roman"/>
              <a:sym typeface="Times New Roman"/>
            </a:endParaRPr>
          </a:p>
        </p:txBody>
      </p:sp>
      <p:sp>
        <p:nvSpPr>
          <p:cNvPr id="133" name="Google Shape;133;p23"/>
          <p:cNvSpPr/>
          <p:nvPr/>
        </p:nvSpPr>
        <p:spPr>
          <a:xfrm>
            <a:off x="6462575" y="5125500"/>
            <a:ext cx="1276800" cy="992700"/>
          </a:xfrm>
          <a:prstGeom prst="ellipse">
            <a:avLst/>
          </a:prstGeom>
          <a:solidFill>
            <a:srgbClr val="761E86"/>
          </a:solidFill>
          <a:ln>
            <a:noFill/>
          </a:ln>
          <a:effectLst>
            <a:outerShdw blurRad="57150" dist="19050" dir="5400000" algn="bl" rotWithShape="0">
              <a:srgbClr val="212121">
                <a:alpha val="3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500">
                <a:solidFill>
                  <a:srgbClr val="FFFFFF"/>
                </a:solidFill>
                <a:latin typeface="Times New Roman"/>
                <a:ea typeface="Times New Roman"/>
                <a:cs typeface="Times New Roman"/>
                <a:sym typeface="Times New Roman"/>
              </a:rPr>
              <a:t>Medical</a:t>
            </a:r>
            <a:endParaRPr sz="1500">
              <a:solidFill>
                <a:srgbClr val="FFFFFF"/>
              </a:solidFill>
              <a:latin typeface="Times New Roman"/>
              <a:ea typeface="Times New Roman"/>
              <a:cs typeface="Times New Roman"/>
              <a:sym typeface="Times New Roman"/>
            </a:endParaRPr>
          </a:p>
          <a:p>
            <a:pPr marL="0" lvl="0" indent="0" algn="ctr">
              <a:spcBef>
                <a:spcPts val="0"/>
              </a:spcBef>
              <a:spcAft>
                <a:spcPts val="0"/>
              </a:spcAft>
              <a:buNone/>
            </a:pPr>
            <a:r>
              <a:rPr lang="en-US" sz="1500">
                <a:solidFill>
                  <a:srgbClr val="FFFFFF"/>
                </a:solidFill>
                <a:latin typeface="Times New Roman"/>
                <a:ea typeface="Times New Roman"/>
                <a:cs typeface="Times New Roman"/>
                <a:sym typeface="Times New Roman"/>
              </a:rPr>
              <a:t>Provider</a:t>
            </a:r>
            <a:endParaRPr sz="1500">
              <a:solidFill>
                <a:srgbClr val="FFFFFF"/>
              </a:solidFill>
              <a:latin typeface="Times New Roman"/>
              <a:ea typeface="Times New Roman"/>
              <a:cs typeface="Times New Roman"/>
              <a:sym typeface="Times New Roman"/>
            </a:endParaRPr>
          </a:p>
        </p:txBody>
      </p:sp>
      <p:sp>
        <p:nvSpPr>
          <p:cNvPr id="134" name="Google Shape;134;p23"/>
          <p:cNvSpPr/>
          <p:nvPr/>
        </p:nvSpPr>
        <p:spPr>
          <a:xfrm>
            <a:off x="1559075" y="5125500"/>
            <a:ext cx="1276800" cy="992700"/>
          </a:xfrm>
          <a:prstGeom prst="ellipse">
            <a:avLst/>
          </a:prstGeom>
          <a:solidFill>
            <a:srgbClr val="9225A5"/>
          </a:solidFill>
          <a:ln>
            <a:noFill/>
          </a:ln>
          <a:effectLst>
            <a:outerShdw blurRad="57150" dist="19050" dir="5400000" algn="bl" rotWithShape="0">
              <a:srgbClr val="212121">
                <a:alpha val="38000"/>
              </a:srgbClr>
            </a:outerShdw>
          </a:effectLst>
        </p:spPr>
        <p:txBody>
          <a:bodyPr spcFirstLastPara="1" wrap="square" lIns="91425" tIns="91425" rIns="91425" bIns="91425" anchor="ctr" anchorCtr="0">
            <a:noAutofit/>
          </a:bodyPr>
          <a:lstStyle/>
          <a:p>
            <a:pPr marL="0" lvl="0" indent="0" algn="ctr">
              <a:spcBef>
                <a:spcPts val="0"/>
              </a:spcBef>
              <a:spcAft>
                <a:spcPts val="0"/>
              </a:spcAft>
              <a:buNone/>
            </a:pPr>
            <a:r>
              <a:rPr lang="en-US">
                <a:solidFill>
                  <a:srgbClr val="FFFFFF"/>
                </a:solidFill>
                <a:latin typeface="Times New Roman"/>
                <a:ea typeface="Times New Roman"/>
                <a:cs typeface="Times New Roman"/>
                <a:sym typeface="Times New Roman"/>
              </a:rPr>
              <a:t>Allied Health Care Provider</a:t>
            </a:r>
            <a:endParaRPr>
              <a:solidFill>
                <a:srgbClr val="FFFFFF"/>
              </a:solidFill>
              <a:latin typeface="Times New Roman"/>
              <a:ea typeface="Times New Roman"/>
              <a:cs typeface="Times New Roman"/>
              <a:sym typeface="Times New Roman"/>
            </a:endParaRPr>
          </a:p>
        </p:txBody>
      </p:sp>
      <p:sp>
        <p:nvSpPr>
          <p:cNvPr id="135" name="Google Shape;135;p23"/>
          <p:cNvSpPr/>
          <p:nvPr/>
        </p:nvSpPr>
        <p:spPr>
          <a:xfrm rot="3222711">
            <a:off x="4469746" y="3683425"/>
            <a:ext cx="3043357" cy="19165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6" name="Google Shape;136;p23"/>
          <p:cNvSpPr/>
          <p:nvPr/>
        </p:nvSpPr>
        <p:spPr>
          <a:xfrm rot="7522332">
            <a:off x="1723808" y="3713073"/>
            <a:ext cx="2970535" cy="191705"/>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7" name="Google Shape;137;p23"/>
          <p:cNvSpPr/>
          <p:nvPr/>
        </p:nvSpPr>
        <p:spPr>
          <a:xfrm rot="-590">
            <a:off x="2861575" y="5734659"/>
            <a:ext cx="3495600" cy="1917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 name="Google Shape;138;p23"/>
          <p:cNvSpPr/>
          <p:nvPr/>
        </p:nvSpPr>
        <p:spPr>
          <a:xfrm>
            <a:off x="4017620" y="1681699"/>
            <a:ext cx="1082700" cy="992700"/>
          </a:xfrm>
          <a:prstGeom prst="ellipse">
            <a:avLst/>
          </a:prstGeom>
          <a:solidFill>
            <a:srgbClr val="551561"/>
          </a:solidFill>
          <a:ln>
            <a:noFill/>
          </a:ln>
          <a:effectLst>
            <a:outerShdw blurRad="57150" dist="19050" dir="5400000" algn="bl" rotWithShape="0">
              <a:srgbClr val="212121">
                <a:alpha val="3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rgbClr val="FFFFFF"/>
                </a:solidFill>
                <a:latin typeface="Times New Roman"/>
                <a:ea typeface="Times New Roman"/>
                <a:cs typeface="Times New Roman"/>
                <a:sym typeface="Times New Roman"/>
              </a:rPr>
              <a:t>ATC</a:t>
            </a:r>
            <a:endParaRPr>
              <a:solidFill>
                <a:srgbClr val="FFFFFF"/>
              </a:solidFill>
              <a:latin typeface="Times New Roman"/>
              <a:ea typeface="Times New Roman"/>
              <a:cs typeface="Times New Roman"/>
              <a:sym typeface="Times New Roman"/>
            </a:endParaRPr>
          </a:p>
        </p:txBody>
      </p:sp>
      <p:sp>
        <p:nvSpPr>
          <p:cNvPr id="139" name="Google Shape;139;p23"/>
          <p:cNvSpPr txBox="1"/>
          <p:nvPr/>
        </p:nvSpPr>
        <p:spPr>
          <a:xfrm>
            <a:off x="6089075" y="2346300"/>
            <a:ext cx="2023800" cy="1841400"/>
          </a:xfrm>
          <a:prstGeom prst="rect">
            <a:avLst/>
          </a:prstGeom>
          <a:noFill/>
          <a:ln>
            <a:noFill/>
          </a:ln>
        </p:spPr>
        <p:txBody>
          <a:bodyPr spcFirstLastPara="1" wrap="square" lIns="91425" tIns="91425" rIns="91425" bIns="91425" anchor="t" anchorCtr="0">
            <a:noAutofit/>
          </a:bodyPr>
          <a:lstStyle/>
          <a:p>
            <a:pPr marL="457200" lvl="0" indent="-330200">
              <a:spcBef>
                <a:spcPts val="0"/>
              </a:spcBef>
              <a:spcAft>
                <a:spcPts val="0"/>
              </a:spcAft>
              <a:buSzPts val="1600"/>
              <a:buFont typeface="Times New Roman"/>
              <a:buChar char="❏"/>
            </a:pPr>
            <a:r>
              <a:rPr lang="en-US" sz="1600">
                <a:latin typeface="Times New Roman"/>
                <a:ea typeface="Times New Roman"/>
                <a:cs typeface="Times New Roman"/>
                <a:sym typeface="Times New Roman"/>
              </a:rPr>
              <a:t>Initial point of contact</a:t>
            </a:r>
            <a:endParaRPr sz="1600">
              <a:latin typeface="Times New Roman"/>
              <a:ea typeface="Times New Roman"/>
              <a:cs typeface="Times New Roman"/>
              <a:sym typeface="Times New Roman"/>
            </a:endParaRPr>
          </a:p>
          <a:p>
            <a:pPr marL="457200" lvl="0" indent="-330200" rtl="0">
              <a:spcBef>
                <a:spcPts val="0"/>
              </a:spcBef>
              <a:spcAft>
                <a:spcPts val="0"/>
              </a:spcAft>
              <a:buSzPts val="1600"/>
              <a:buFont typeface="Times New Roman"/>
              <a:buChar char="❏"/>
            </a:pPr>
            <a:r>
              <a:rPr lang="en-US" sz="1600">
                <a:latin typeface="Times New Roman"/>
                <a:ea typeface="Times New Roman"/>
                <a:cs typeface="Times New Roman"/>
                <a:sym typeface="Times New Roman"/>
              </a:rPr>
              <a:t>Guide/facilitate care</a:t>
            </a:r>
            <a:endParaRPr sz="1600">
              <a:latin typeface="Times New Roman"/>
              <a:ea typeface="Times New Roman"/>
              <a:cs typeface="Times New Roman"/>
              <a:sym typeface="Times New Roman"/>
            </a:endParaRPr>
          </a:p>
          <a:p>
            <a:pPr marL="457200" lvl="0" indent="-330200">
              <a:spcBef>
                <a:spcPts val="0"/>
              </a:spcBef>
              <a:spcAft>
                <a:spcPts val="0"/>
              </a:spcAft>
              <a:buSzPts val="1600"/>
              <a:buFont typeface="Times New Roman"/>
              <a:buChar char="❏"/>
            </a:pPr>
            <a:r>
              <a:rPr lang="en-US" sz="1600">
                <a:latin typeface="Times New Roman"/>
                <a:ea typeface="Times New Roman"/>
                <a:cs typeface="Times New Roman"/>
                <a:sym typeface="Times New Roman"/>
              </a:rPr>
              <a:t>Carry out treatment plan as prescribed by medical provider</a:t>
            </a:r>
            <a:endParaRPr sz="1600">
              <a:latin typeface="Times New Roman"/>
              <a:ea typeface="Times New Roman"/>
              <a:cs typeface="Times New Roman"/>
              <a:sym typeface="Times New Roman"/>
            </a:endParaRPr>
          </a:p>
        </p:txBody>
      </p:sp>
      <p:sp>
        <p:nvSpPr>
          <p:cNvPr id="140" name="Google Shape;140;p23"/>
          <p:cNvSpPr txBox="1"/>
          <p:nvPr/>
        </p:nvSpPr>
        <p:spPr>
          <a:xfrm>
            <a:off x="921575" y="3058450"/>
            <a:ext cx="2551800" cy="890400"/>
          </a:xfrm>
          <a:prstGeom prst="rect">
            <a:avLst/>
          </a:prstGeom>
          <a:noFill/>
          <a:ln>
            <a:noFill/>
          </a:ln>
        </p:spPr>
        <p:txBody>
          <a:bodyPr spcFirstLastPara="1" wrap="square" lIns="91425" tIns="91425" rIns="91425" bIns="91425" anchor="t" anchorCtr="0">
            <a:noAutofit/>
          </a:bodyPr>
          <a:lstStyle/>
          <a:p>
            <a:pPr marL="457200" lvl="0" indent="-330200" rtl="0">
              <a:spcBef>
                <a:spcPts val="0"/>
              </a:spcBef>
              <a:spcAft>
                <a:spcPts val="0"/>
              </a:spcAft>
              <a:buSzPts val="1600"/>
              <a:buFont typeface="Times New Roman"/>
              <a:buChar char="❏"/>
            </a:pPr>
            <a:r>
              <a:rPr lang="en-US" sz="1600">
                <a:latin typeface="Times New Roman"/>
                <a:ea typeface="Times New Roman"/>
                <a:cs typeface="Times New Roman"/>
                <a:sym typeface="Times New Roman"/>
              </a:rPr>
              <a:t>Collaborate care plan</a:t>
            </a:r>
            <a:endParaRPr sz="1600">
              <a:latin typeface="Times New Roman"/>
              <a:ea typeface="Times New Roman"/>
              <a:cs typeface="Times New Roman"/>
              <a:sym typeface="Times New Roman"/>
            </a:endParaRPr>
          </a:p>
          <a:p>
            <a:pPr marL="457200" lvl="0" indent="-330200">
              <a:spcBef>
                <a:spcPts val="0"/>
              </a:spcBef>
              <a:spcAft>
                <a:spcPts val="0"/>
              </a:spcAft>
              <a:buSzPts val="1600"/>
              <a:buFont typeface="Times New Roman"/>
              <a:buChar char="❏"/>
            </a:pPr>
            <a:r>
              <a:rPr lang="en-US" sz="1600">
                <a:latin typeface="Times New Roman"/>
                <a:ea typeface="Times New Roman"/>
                <a:cs typeface="Times New Roman"/>
                <a:sym typeface="Times New Roman"/>
              </a:rPr>
              <a:t>Share progress</a:t>
            </a:r>
            <a:endParaRPr sz="1600">
              <a:latin typeface="Times New Roman"/>
              <a:ea typeface="Times New Roman"/>
              <a:cs typeface="Times New Roman"/>
              <a:sym typeface="Times New Roman"/>
            </a:endParaRPr>
          </a:p>
        </p:txBody>
      </p:sp>
      <p:sp>
        <p:nvSpPr>
          <p:cNvPr id="141" name="Google Shape;141;p23"/>
          <p:cNvSpPr txBox="1"/>
          <p:nvPr/>
        </p:nvSpPr>
        <p:spPr>
          <a:xfrm>
            <a:off x="6074850" y="6118200"/>
            <a:ext cx="2472000" cy="656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a:latin typeface="Times New Roman"/>
                <a:ea typeface="Times New Roman"/>
                <a:cs typeface="Times New Roman"/>
                <a:sym typeface="Times New Roman"/>
              </a:rPr>
              <a:t>Primary Care Providers,  Medical/Surgical Specialists</a:t>
            </a:r>
            <a:endParaRPr>
              <a:latin typeface="Times New Roman"/>
              <a:ea typeface="Times New Roman"/>
              <a:cs typeface="Times New Roman"/>
              <a:sym typeface="Times New Roman"/>
            </a:endParaRPr>
          </a:p>
        </p:txBody>
      </p:sp>
      <p:sp>
        <p:nvSpPr>
          <p:cNvPr id="142" name="Google Shape;142;p23"/>
          <p:cNvSpPr txBox="1"/>
          <p:nvPr/>
        </p:nvSpPr>
        <p:spPr>
          <a:xfrm>
            <a:off x="921575" y="6118150"/>
            <a:ext cx="2551800" cy="656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a:latin typeface="Times New Roman"/>
                <a:ea typeface="Times New Roman"/>
                <a:cs typeface="Times New Roman"/>
                <a:sym typeface="Times New Roman"/>
              </a:rPr>
              <a:t>PT/OT, Massage Therapists,</a:t>
            </a:r>
            <a:endParaRPr>
              <a:latin typeface="Times New Roman"/>
              <a:ea typeface="Times New Roman"/>
              <a:cs typeface="Times New Roman"/>
              <a:sym typeface="Times New Roman"/>
            </a:endParaRPr>
          </a:p>
          <a:p>
            <a:pPr marL="0" lvl="0" indent="0">
              <a:spcBef>
                <a:spcPts val="0"/>
              </a:spcBef>
              <a:spcAft>
                <a:spcPts val="0"/>
              </a:spcAft>
              <a:buNone/>
            </a:pPr>
            <a:r>
              <a:rPr lang="en-US">
                <a:latin typeface="Times New Roman"/>
                <a:ea typeface="Times New Roman"/>
                <a:cs typeface="Times New Roman"/>
                <a:sym typeface="Times New Roman"/>
              </a:rPr>
              <a:t>Chiropractors</a:t>
            </a:r>
            <a:endParaRPr>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0" y="0"/>
            <a:ext cx="9144000" cy="141763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i="0" u="none" strike="noStrike" cap="none">
                <a:solidFill>
                  <a:schemeClr val="dk1"/>
                </a:solidFill>
                <a:latin typeface="Times New Roman"/>
                <a:ea typeface="Times New Roman"/>
                <a:cs typeface="Times New Roman"/>
                <a:sym typeface="Times New Roman"/>
              </a:rPr>
              <a:t>Specific Questions</a:t>
            </a:r>
            <a:endParaRPr sz="440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title"/>
          </p:nvPr>
        </p:nvSpPr>
        <p:spPr>
          <a:xfrm>
            <a:off x="0" y="0"/>
            <a:ext cx="9144000" cy="1417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a:latin typeface="Times New Roman"/>
                <a:ea typeface="Times New Roman"/>
                <a:cs typeface="Times New Roman"/>
                <a:sym typeface="Times New Roman"/>
              </a:rPr>
              <a:t>References</a:t>
            </a:r>
            <a:endParaRPr sz="4400" i="0" u="none" strike="noStrike" cap="none">
              <a:solidFill>
                <a:schemeClr val="dk1"/>
              </a:solidFill>
              <a:latin typeface="Times New Roman"/>
              <a:ea typeface="Times New Roman"/>
              <a:cs typeface="Times New Roman"/>
              <a:sym typeface="Times New Roman"/>
            </a:endParaRPr>
          </a:p>
        </p:txBody>
      </p:sp>
      <p:sp>
        <p:nvSpPr>
          <p:cNvPr id="153" name="Google Shape;153;p25"/>
          <p:cNvSpPr txBox="1"/>
          <p:nvPr/>
        </p:nvSpPr>
        <p:spPr>
          <a:xfrm>
            <a:off x="0" y="1417500"/>
            <a:ext cx="9144000" cy="54405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SzPts val="1400"/>
              <a:buFont typeface="Times New Roman"/>
              <a:buAutoNum type="arabicPeriod"/>
            </a:pPr>
            <a:r>
              <a:rPr lang="en-US">
                <a:latin typeface="Times New Roman"/>
                <a:ea typeface="Times New Roman"/>
                <a:cs typeface="Times New Roman"/>
                <a:sym typeface="Times New Roman"/>
              </a:rPr>
              <a:t>What is Athletic Training? </a:t>
            </a:r>
            <a:r>
              <a:rPr lang="en-US" u="sng">
                <a:solidFill>
                  <a:schemeClr val="hlink"/>
                </a:solidFill>
                <a:latin typeface="Times New Roman"/>
                <a:ea typeface="Times New Roman"/>
                <a:cs typeface="Times New Roman"/>
                <a:sym typeface="Times New Roman"/>
                <a:hlinkClick r:id="rId3"/>
              </a:rPr>
              <a:t>https://www.nata.org/about/athletic-training</a:t>
            </a:r>
            <a:r>
              <a:rPr lang="en-US">
                <a:latin typeface="Times New Roman"/>
                <a:ea typeface="Times New Roman"/>
                <a:cs typeface="Times New Roman"/>
                <a:sym typeface="Times New Roman"/>
              </a:rPr>
              <a:t> - Accessed August 22, 2018</a:t>
            </a:r>
            <a:endParaRPr>
              <a:latin typeface="Times New Roman"/>
              <a:ea typeface="Times New Roman"/>
              <a:cs typeface="Times New Roman"/>
              <a:sym typeface="Times New Roman"/>
            </a:endParaRPr>
          </a:p>
          <a:p>
            <a:pPr marL="457200" lvl="0" indent="0" rtl="0">
              <a:spcBef>
                <a:spcPts val="0"/>
              </a:spcBef>
              <a:spcAft>
                <a:spcPts val="0"/>
              </a:spcAft>
              <a:buNone/>
            </a:pPr>
            <a:endParaRPr>
              <a:latin typeface="Times New Roman"/>
              <a:ea typeface="Times New Roman"/>
              <a:cs typeface="Times New Roman"/>
              <a:sym typeface="Times New Roman"/>
            </a:endParaRPr>
          </a:p>
          <a:p>
            <a:pPr marL="457200" lvl="0" indent="-317500" rtl="0">
              <a:spcBef>
                <a:spcPts val="0"/>
              </a:spcBef>
              <a:spcAft>
                <a:spcPts val="0"/>
              </a:spcAft>
              <a:buSzPts val="1400"/>
              <a:buFont typeface="Times New Roman"/>
              <a:buAutoNum type="arabicPeriod"/>
            </a:pPr>
            <a:r>
              <a:rPr lang="en-US">
                <a:solidFill>
                  <a:schemeClr val="dk1"/>
                </a:solidFill>
                <a:latin typeface="Times New Roman"/>
                <a:ea typeface="Times New Roman"/>
                <a:cs typeface="Times New Roman"/>
                <a:sym typeface="Times New Roman"/>
              </a:rPr>
              <a:t>Athletic Training Locations and Services (ATLAS) </a:t>
            </a:r>
            <a:r>
              <a:rPr lang="en-US" u="sng">
                <a:solidFill>
                  <a:schemeClr val="hlink"/>
                </a:solidFill>
                <a:latin typeface="Times New Roman"/>
                <a:ea typeface="Times New Roman"/>
                <a:cs typeface="Times New Roman"/>
                <a:sym typeface="Times New Roman"/>
                <a:hlinkClick r:id="rId4"/>
              </a:rPr>
              <a:t>https://ksi.uconn.edu/nata-atlas/</a:t>
            </a:r>
            <a:r>
              <a:rPr lang="en-US">
                <a:solidFill>
                  <a:schemeClr val="dk1"/>
                </a:solidFill>
                <a:latin typeface="Times New Roman"/>
                <a:ea typeface="Times New Roman"/>
                <a:cs typeface="Times New Roman"/>
                <a:sym typeface="Times New Roman"/>
              </a:rPr>
              <a:t> - Accessed August 23 2018</a:t>
            </a:r>
            <a:endParaRPr>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0" y="0"/>
            <a:ext cx="9144000" cy="1417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i="0" u="none" strike="noStrike" cap="none">
                <a:solidFill>
                  <a:schemeClr val="dk1"/>
                </a:solidFill>
                <a:latin typeface="Times New Roman"/>
                <a:ea typeface="Times New Roman"/>
                <a:cs typeface="Times New Roman"/>
                <a:sym typeface="Times New Roman"/>
              </a:rPr>
              <a:t>What is an Athletic Train</a:t>
            </a:r>
            <a:r>
              <a:rPr lang="en-US">
                <a:latin typeface="Times New Roman"/>
                <a:ea typeface="Times New Roman"/>
                <a:cs typeface="Times New Roman"/>
                <a:sym typeface="Times New Roman"/>
              </a:rPr>
              <a:t>er?</a:t>
            </a:r>
            <a:endParaRPr sz="4400" i="0" u="none" strike="noStrike" cap="none">
              <a:solidFill>
                <a:schemeClr val="dk1"/>
              </a:solidFill>
              <a:latin typeface="Times New Roman"/>
              <a:ea typeface="Times New Roman"/>
              <a:cs typeface="Times New Roman"/>
              <a:sym typeface="Times New Roman"/>
            </a:endParaRPr>
          </a:p>
        </p:txBody>
      </p:sp>
      <p:sp>
        <p:nvSpPr>
          <p:cNvPr id="76" name="Google Shape;76;p15"/>
          <p:cNvSpPr txBox="1"/>
          <p:nvPr/>
        </p:nvSpPr>
        <p:spPr>
          <a:xfrm>
            <a:off x="0" y="1417650"/>
            <a:ext cx="9144000" cy="5440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i="1">
                <a:latin typeface="Times New Roman"/>
                <a:ea typeface="Times New Roman"/>
                <a:cs typeface="Times New Roman"/>
                <a:sym typeface="Times New Roman"/>
              </a:rPr>
              <a:t>“Athletic training encompasses the prevention, examination, diagnosis, treatment, and rehabilitation of emergent, acute, or chronic injuries and medical conditions. Athletic training is recognized by the American Medical Association (AMA), Health Resources Services Administration (HRSA) and the Department of Health and Human Services (HHS) as an allied health care profession.” - </a:t>
            </a:r>
            <a:r>
              <a:rPr lang="en-US" sz="1600">
                <a:latin typeface="Times New Roman"/>
                <a:ea typeface="Times New Roman"/>
                <a:cs typeface="Times New Roman"/>
                <a:sym typeface="Times New Roman"/>
              </a:rPr>
              <a:t>NATA</a:t>
            </a:r>
            <a:endParaRPr sz="1600">
              <a:latin typeface="Times New Roman"/>
              <a:ea typeface="Times New Roman"/>
              <a:cs typeface="Times New Roman"/>
              <a:sym typeface="Times New Roman"/>
            </a:endParaRPr>
          </a:p>
          <a:p>
            <a:pPr marL="0" marR="0" lvl="0" indent="0" algn="l" rtl="0">
              <a:spcBef>
                <a:spcPts val="0"/>
              </a:spcBef>
              <a:spcAft>
                <a:spcPts val="0"/>
              </a:spcAft>
              <a:buNone/>
            </a:pPr>
            <a:endParaRPr sz="1800">
              <a:latin typeface="Times New Roman"/>
              <a:ea typeface="Times New Roman"/>
              <a:cs typeface="Times New Roman"/>
              <a:sym typeface="Times New Roman"/>
            </a:endParaRPr>
          </a:p>
          <a:p>
            <a:pPr marL="457200" marR="0" lvl="0" indent="-342900" algn="l" rtl="0">
              <a:spcBef>
                <a:spcPts val="0"/>
              </a:spcBef>
              <a:spcAft>
                <a:spcPts val="0"/>
              </a:spcAft>
              <a:buSzPts val="1800"/>
              <a:buFont typeface="Times New Roman"/>
              <a:buChar char="❏"/>
            </a:pPr>
            <a:r>
              <a:rPr lang="en-US" sz="1800" b="1">
                <a:latin typeface="Times New Roman"/>
                <a:ea typeface="Times New Roman"/>
                <a:cs typeface="Times New Roman"/>
                <a:sym typeface="Times New Roman"/>
              </a:rPr>
              <a:t>Education - </a:t>
            </a:r>
            <a:r>
              <a:rPr lang="en-US" sz="1800" b="1" i="1">
                <a:latin typeface="Times New Roman"/>
                <a:ea typeface="Times New Roman"/>
                <a:cs typeface="Times New Roman"/>
                <a:sym typeface="Times New Roman"/>
              </a:rPr>
              <a:t>Commision on Accreditation of Athletic Training Education (CAATE)</a:t>
            </a:r>
            <a:endParaRPr sz="1800" b="1" i="1">
              <a:latin typeface="Times New Roman"/>
              <a:ea typeface="Times New Roman"/>
              <a:cs typeface="Times New Roman"/>
              <a:sym typeface="Times New Roman"/>
            </a:endParaRPr>
          </a:p>
          <a:p>
            <a:pPr marL="914400" marR="0" lvl="1" indent="-317500" algn="l" rtl="0">
              <a:spcBef>
                <a:spcPts val="0"/>
              </a:spcBef>
              <a:spcAft>
                <a:spcPts val="0"/>
              </a:spcAft>
              <a:buSzPts val="1400"/>
              <a:buFont typeface="Times New Roman"/>
              <a:buChar char="❏"/>
            </a:pPr>
            <a:r>
              <a:rPr lang="en-US" b="1">
                <a:latin typeface="Times New Roman"/>
                <a:ea typeface="Times New Roman"/>
                <a:cs typeface="Times New Roman"/>
                <a:sym typeface="Times New Roman"/>
              </a:rPr>
              <a:t>Bachelor’s Degree - </a:t>
            </a:r>
            <a:r>
              <a:rPr lang="en-US" b="1" i="1">
                <a:latin typeface="Times New Roman"/>
                <a:ea typeface="Times New Roman"/>
                <a:cs typeface="Times New Roman"/>
                <a:sym typeface="Times New Roman"/>
              </a:rPr>
              <a:t>Ending in 2022</a:t>
            </a:r>
            <a:endParaRPr b="1" i="1">
              <a:latin typeface="Times New Roman"/>
              <a:ea typeface="Times New Roman"/>
              <a:cs typeface="Times New Roman"/>
              <a:sym typeface="Times New Roman"/>
            </a:endParaRPr>
          </a:p>
          <a:p>
            <a:pPr marL="914400" marR="0" lvl="1" indent="-317500" algn="l" rtl="0">
              <a:spcBef>
                <a:spcPts val="0"/>
              </a:spcBef>
              <a:spcAft>
                <a:spcPts val="0"/>
              </a:spcAft>
              <a:buSzPts val="1400"/>
              <a:buFont typeface="Times New Roman"/>
              <a:buChar char="❏"/>
            </a:pPr>
            <a:r>
              <a:rPr lang="en-US" b="1">
                <a:latin typeface="Times New Roman"/>
                <a:ea typeface="Times New Roman"/>
                <a:cs typeface="Times New Roman"/>
                <a:sym typeface="Times New Roman"/>
              </a:rPr>
              <a:t>Professional Master’s Degree</a:t>
            </a:r>
            <a:endParaRPr b="1">
              <a:latin typeface="Times New Roman"/>
              <a:ea typeface="Times New Roman"/>
              <a:cs typeface="Times New Roman"/>
              <a:sym typeface="Times New Roman"/>
            </a:endParaRPr>
          </a:p>
          <a:p>
            <a:pPr marL="914400" marR="0" lvl="1" indent="-317500" algn="l" rtl="0">
              <a:spcBef>
                <a:spcPts val="0"/>
              </a:spcBef>
              <a:spcAft>
                <a:spcPts val="0"/>
              </a:spcAft>
              <a:buSzPts val="1400"/>
              <a:buFont typeface="Times New Roman"/>
              <a:buChar char="❏"/>
            </a:pPr>
            <a:r>
              <a:rPr lang="en-US" b="1">
                <a:latin typeface="Times New Roman"/>
                <a:ea typeface="Times New Roman"/>
                <a:cs typeface="Times New Roman"/>
                <a:sym typeface="Times New Roman"/>
              </a:rPr>
              <a:t>Post Professional Doctoral Degree</a:t>
            </a:r>
            <a:endParaRPr b="1">
              <a:latin typeface="Times New Roman"/>
              <a:ea typeface="Times New Roman"/>
              <a:cs typeface="Times New Roman"/>
              <a:sym typeface="Times New Roman"/>
            </a:endParaRPr>
          </a:p>
          <a:p>
            <a:pPr marL="914400" marR="0" lvl="0" indent="0" algn="l" rtl="0">
              <a:spcBef>
                <a:spcPts val="0"/>
              </a:spcBef>
              <a:spcAft>
                <a:spcPts val="0"/>
              </a:spcAft>
              <a:buNone/>
            </a:pPr>
            <a:endParaRPr sz="1600" b="1">
              <a:latin typeface="Times New Roman"/>
              <a:ea typeface="Times New Roman"/>
              <a:cs typeface="Times New Roman"/>
              <a:sym typeface="Times New Roman"/>
            </a:endParaRPr>
          </a:p>
          <a:p>
            <a:pPr marL="457200" marR="0" lvl="0" indent="-342900" algn="l" rtl="0">
              <a:spcBef>
                <a:spcPts val="0"/>
              </a:spcBef>
              <a:spcAft>
                <a:spcPts val="0"/>
              </a:spcAft>
              <a:buSzPts val="1800"/>
              <a:buFont typeface="Times New Roman"/>
              <a:buChar char="❏"/>
            </a:pPr>
            <a:r>
              <a:rPr lang="en-US" sz="1800" b="1">
                <a:latin typeface="Times New Roman"/>
                <a:ea typeface="Times New Roman"/>
                <a:cs typeface="Times New Roman"/>
                <a:sym typeface="Times New Roman"/>
              </a:rPr>
              <a:t>Nationally Certified by the Board of Certification (BOC)</a:t>
            </a:r>
            <a:endParaRPr sz="1800" b="1">
              <a:latin typeface="Times New Roman"/>
              <a:ea typeface="Times New Roman"/>
              <a:cs typeface="Times New Roman"/>
              <a:sym typeface="Times New Roman"/>
            </a:endParaRPr>
          </a:p>
          <a:p>
            <a:pPr marL="914400" marR="0" lvl="1" indent="-317500" algn="l" rtl="0">
              <a:spcBef>
                <a:spcPts val="0"/>
              </a:spcBef>
              <a:spcAft>
                <a:spcPts val="0"/>
              </a:spcAft>
              <a:buSzPts val="1400"/>
              <a:buFont typeface="Times New Roman"/>
              <a:buChar char="❏"/>
            </a:pPr>
            <a:r>
              <a:rPr lang="en-US" b="1">
                <a:latin typeface="Times New Roman"/>
                <a:ea typeface="Times New Roman"/>
                <a:cs typeface="Times New Roman"/>
                <a:sym typeface="Times New Roman"/>
              </a:rPr>
              <a:t>State Regulated - </a:t>
            </a:r>
            <a:r>
              <a:rPr lang="en-US" b="1" i="1">
                <a:latin typeface="Times New Roman"/>
                <a:ea typeface="Times New Roman"/>
                <a:cs typeface="Times New Roman"/>
                <a:sym typeface="Times New Roman"/>
              </a:rPr>
              <a:t>49 States and DC</a:t>
            </a:r>
            <a:endParaRPr b="1">
              <a:latin typeface="Times New Roman"/>
              <a:ea typeface="Times New Roman"/>
              <a:cs typeface="Times New Roman"/>
              <a:sym typeface="Times New Roman"/>
            </a:endParaRPr>
          </a:p>
          <a:p>
            <a:pPr marL="1371600" marR="0" lvl="2" indent="-304800" algn="l" rtl="0">
              <a:spcBef>
                <a:spcPts val="0"/>
              </a:spcBef>
              <a:spcAft>
                <a:spcPts val="0"/>
              </a:spcAft>
              <a:buSzPts val="1200"/>
              <a:buFont typeface="Times New Roman"/>
              <a:buChar char="❏"/>
            </a:pPr>
            <a:r>
              <a:rPr lang="en-US" sz="1200" b="1">
                <a:latin typeface="Times New Roman"/>
                <a:ea typeface="Times New Roman"/>
                <a:cs typeface="Times New Roman"/>
                <a:sym typeface="Times New Roman"/>
              </a:rPr>
              <a:t>Texas - </a:t>
            </a:r>
            <a:r>
              <a:rPr lang="en-US" sz="1200" b="1" i="1">
                <a:latin typeface="Times New Roman"/>
                <a:ea typeface="Times New Roman"/>
                <a:cs typeface="Times New Roman"/>
                <a:sym typeface="Times New Roman"/>
              </a:rPr>
              <a:t>Independent Certification Process</a:t>
            </a:r>
            <a:endParaRPr sz="1200" b="1" i="1">
              <a:latin typeface="Times New Roman"/>
              <a:ea typeface="Times New Roman"/>
              <a:cs typeface="Times New Roman"/>
              <a:sym typeface="Times New Roman"/>
            </a:endParaRPr>
          </a:p>
          <a:p>
            <a:pPr marL="1371600" marR="0" lvl="2" indent="-304800" algn="l" rtl="0">
              <a:spcBef>
                <a:spcPts val="0"/>
              </a:spcBef>
              <a:spcAft>
                <a:spcPts val="0"/>
              </a:spcAft>
              <a:buSzPts val="1200"/>
              <a:buFont typeface="Times New Roman"/>
              <a:buChar char="❏"/>
            </a:pPr>
            <a:r>
              <a:rPr lang="en-US" sz="1200" b="1">
                <a:latin typeface="Times New Roman"/>
                <a:ea typeface="Times New Roman"/>
                <a:cs typeface="Times New Roman"/>
                <a:sym typeface="Times New Roman"/>
              </a:rPr>
              <a:t>California - </a:t>
            </a:r>
            <a:r>
              <a:rPr lang="en-US" sz="1200" b="1" i="1">
                <a:latin typeface="Times New Roman"/>
                <a:ea typeface="Times New Roman"/>
                <a:cs typeface="Times New Roman"/>
                <a:sym typeface="Times New Roman"/>
              </a:rPr>
              <a:t>Regulatory Legislation in Committee</a:t>
            </a:r>
            <a:endParaRPr sz="1200" b="1" i="1">
              <a:latin typeface="Times New Roman"/>
              <a:ea typeface="Times New Roman"/>
              <a:cs typeface="Times New Roman"/>
              <a:sym typeface="Times New Roman"/>
            </a:endParaRPr>
          </a:p>
          <a:p>
            <a:pPr marL="457200" marR="0" lvl="0" indent="0" algn="l" rtl="0">
              <a:spcBef>
                <a:spcPts val="0"/>
              </a:spcBef>
              <a:spcAft>
                <a:spcPts val="0"/>
              </a:spcAft>
              <a:buNone/>
            </a:pPr>
            <a:endParaRPr sz="1600" b="1">
              <a:latin typeface="Times New Roman"/>
              <a:ea typeface="Times New Roman"/>
              <a:cs typeface="Times New Roman"/>
              <a:sym typeface="Times New Roman"/>
            </a:endParaRPr>
          </a:p>
          <a:p>
            <a:pPr marL="457200" marR="0" lvl="0" indent="-342900" algn="l" rtl="0">
              <a:spcBef>
                <a:spcPts val="0"/>
              </a:spcBef>
              <a:spcAft>
                <a:spcPts val="0"/>
              </a:spcAft>
              <a:buSzPts val="1800"/>
              <a:buFont typeface="Times New Roman"/>
              <a:buChar char="❏"/>
            </a:pPr>
            <a:r>
              <a:rPr lang="en-US" sz="1800" b="1">
                <a:latin typeface="Times New Roman"/>
                <a:ea typeface="Times New Roman"/>
                <a:cs typeface="Times New Roman"/>
                <a:sym typeface="Times New Roman"/>
              </a:rPr>
              <a:t>Professional Organization - </a:t>
            </a:r>
            <a:r>
              <a:rPr lang="en-US" sz="1800" b="1" i="1">
                <a:latin typeface="Times New Roman"/>
                <a:ea typeface="Times New Roman"/>
                <a:cs typeface="Times New Roman"/>
                <a:sym typeface="Times New Roman"/>
              </a:rPr>
              <a:t>National Athletic Trainers’ Association (NATA)</a:t>
            </a:r>
            <a:endParaRPr sz="1800" b="1">
              <a:latin typeface="Times New Roman"/>
              <a:ea typeface="Times New Roman"/>
              <a:cs typeface="Times New Roman"/>
              <a:sym typeface="Times New Roman"/>
            </a:endParaRPr>
          </a:p>
          <a:p>
            <a:pPr marL="914400" marR="0" lvl="1" indent="-317500" algn="l" rtl="0">
              <a:spcBef>
                <a:spcPts val="0"/>
              </a:spcBef>
              <a:spcAft>
                <a:spcPts val="0"/>
              </a:spcAft>
              <a:buSzPts val="1400"/>
              <a:buFont typeface="Times New Roman"/>
              <a:buChar char="❏"/>
            </a:pPr>
            <a:r>
              <a:rPr lang="en-US" b="1">
                <a:latin typeface="Times New Roman"/>
                <a:ea typeface="Times New Roman"/>
                <a:cs typeface="Times New Roman"/>
                <a:sym typeface="Times New Roman"/>
              </a:rPr>
              <a:t>Internationally Recognized - </a:t>
            </a:r>
            <a:r>
              <a:rPr lang="en-US" b="1" i="1">
                <a:latin typeface="Times New Roman"/>
                <a:ea typeface="Times New Roman"/>
                <a:cs typeface="Times New Roman"/>
                <a:sym typeface="Times New Roman"/>
              </a:rPr>
              <a:t>World Federation of Athletic Training and Therapy (WFATT)</a:t>
            </a:r>
            <a:endParaRPr b="1" i="1">
              <a:latin typeface="Times New Roman"/>
              <a:ea typeface="Times New Roman"/>
              <a:cs typeface="Times New Roman"/>
              <a:sym typeface="Times New Roman"/>
            </a:endParaRPr>
          </a:p>
          <a:p>
            <a:pPr marL="1371600" marR="0" lvl="2" indent="-304800" algn="l" rtl="0">
              <a:spcBef>
                <a:spcPts val="0"/>
              </a:spcBef>
              <a:spcAft>
                <a:spcPts val="0"/>
              </a:spcAft>
              <a:buSzPts val="1200"/>
              <a:buFont typeface="Times New Roman"/>
              <a:buChar char="❏"/>
            </a:pPr>
            <a:r>
              <a:rPr lang="en-US" sz="1200" b="1">
                <a:latin typeface="Times New Roman"/>
                <a:ea typeface="Times New Roman"/>
                <a:cs typeface="Times New Roman"/>
                <a:sym typeface="Times New Roman"/>
              </a:rPr>
              <a:t>Biokinetics Association of South Africa</a:t>
            </a:r>
            <a:endParaRPr sz="1200" b="1">
              <a:latin typeface="Times New Roman"/>
              <a:ea typeface="Times New Roman"/>
              <a:cs typeface="Times New Roman"/>
              <a:sym typeface="Times New Roman"/>
            </a:endParaRPr>
          </a:p>
          <a:p>
            <a:pPr marL="1371600" marR="0" lvl="2" indent="-304800" algn="l" rtl="0">
              <a:spcBef>
                <a:spcPts val="0"/>
              </a:spcBef>
              <a:spcAft>
                <a:spcPts val="0"/>
              </a:spcAft>
              <a:buSzPts val="1200"/>
              <a:buFont typeface="Times New Roman"/>
              <a:buChar char="❏"/>
            </a:pPr>
            <a:r>
              <a:rPr lang="en-US" sz="1200" b="1">
                <a:latin typeface="Times New Roman"/>
                <a:ea typeface="Times New Roman"/>
                <a:cs typeface="Times New Roman"/>
                <a:sym typeface="Times New Roman"/>
              </a:rPr>
              <a:t>British Association of Sport Rehabilitators and Trainers</a:t>
            </a:r>
            <a:endParaRPr sz="1200" b="1">
              <a:latin typeface="Times New Roman"/>
              <a:ea typeface="Times New Roman"/>
              <a:cs typeface="Times New Roman"/>
              <a:sym typeface="Times New Roman"/>
            </a:endParaRPr>
          </a:p>
          <a:p>
            <a:pPr marL="1371600" marR="0" lvl="2" indent="-304800" algn="l" rtl="0">
              <a:spcBef>
                <a:spcPts val="0"/>
              </a:spcBef>
              <a:spcAft>
                <a:spcPts val="0"/>
              </a:spcAft>
              <a:buSzPts val="1200"/>
              <a:buFont typeface="Times New Roman"/>
              <a:buChar char="❏"/>
            </a:pPr>
            <a:r>
              <a:rPr lang="en-US" sz="1200" b="1">
                <a:latin typeface="Times New Roman"/>
                <a:ea typeface="Times New Roman"/>
                <a:cs typeface="Times New Roman"/>
                <a:sym typeface="Times New Roman"/>
              </a:rPr>
              <a:t>Canadian Athletic Therapists’ Association</a:t>
            </a:r>
            <a:endParaRPr sz="1200" b="1">
              <a:latin typeface="Times New Roman"/>
              <a:ea typeface="Times New Roman"/>
              <a:cs typeface="Times New Roman"/>
              <a:sym typeface="Times New Roman"/>
            </a:endParaRPr>
          </a:p>
          <a:p>
            <a:pPr marL="1371600" marR="0" lvl="2" indent="-304800" algn="l" rtl="0">
              <a:spcBef>
                <a:spcPts val="0"/>
              </a:spcBef>
              <a:spcAft>
                <a:spcPts val="0"/>
              </a:spcAft>
              <a:buSzPts val="1200"/>
              <a:buFont typeface="Times New Roman"/>
              <a:buChar char="❏"/>
            </a:pPr>
            <a:r>
              <a:rPr lang="en-US" sz="1200" b="1">
                <a:latin typeface="Times New Roman"/>
                <a:ea typeface="Times New Roman"/>
                <a:cs typeface="Times New Roman"/>
                <a:sym typeface="Times New Roman"/>
              </a:rPr>
              <a:t>Japan Athletic Trainers’ Organization</a:t>
            </a:r>
            <a:endParaRPr sz="1200" b="1">
              <a:latin typeface="Times New Roman"/>
              <a:ea typeface="Times New Roman"/>
              <a:cs typeface="Times New Roman"/>
              <a:sym typeface="Times New Roman"/>
            </a:endParaRPr>
          </a:p>
          <a:p>
            <a:pPr marL="1371600" marR="0" lvl="2" indent="-304800" algn="l" rtl="0">
              <a:spcBef>
                <a:spcPts val="0"/>
              </a:spcBef>
              <a:spcAft>
                <a:spcPts val="0"/>
              </a:spcAft>
              <a:buSzPts val="1200"/>
              <a:buFont typeface="Times New Roman"/>
              <a:buChar char="❏"/>
            </a:pPr>
            <a:r>
              <a:rPr lang="en-US" sz="1200" b="1">
                <a:latin typeface="Times New Roman"/>
                <a:ea typeface="Times New Roman"/>
                <a:cs typeface="Times New Roman"/>
                <a:sym typeface="Times New Roman"/>
              </a:rPr>
              <a:t>Taiwan Athletic Trainers’ Association (Republic of China)</a:t>
            </a:r>
            <a:endParaRPr sz="1200" b="1">
              <a:latin typeface="Times New Roman"/>
              <a:ea typeface="Times New Roman"/>
              <a:cs typeface="Times New Roman"/>
              <a:sym typeface="Times New Roman"/>
            </a:endParaRPr>
          </a:p>
          <a:p>
            <a:pPr marL="1371600" marR="0" lvl="2" indent="-304800" algn="l" rtl="0">
              <a:spcBef>
                <a:spcPts val="0"/>
              </a:spcBef>
              <a:spcAft>
                <a:spcPts val="0"/>
              </a:spcAft>
              <a:buSzPts val="1200"/>
              <a:buFont typeface="Times New Roman"/>
              <a:buChar char="❏"/>
            </a:pPr>
            <a:r>
              <a:rPr lang="en-US" sz="1200" b="1">
                <a:latin typeface="Times New Roman"/>
                <a:ea typeface="Times New Roman"/>
                <a:cs typeface="Times New Roman"/>
                <a:sym typeface="Times New Roman"/>
              </a:rPr>
              <a:t>Athletic Rehabilitation Therapy (Ireland)</a:t>
            </a:r>
            <a:endParaRPr sz="1200" b="1">
              <a:latin typeface="Times New Roman"/>
              <a:ea typeface="Times New Roman"/>
              <a:cs typeface="Times New Roman"/>
              <a:sym typeface="Times New Roman"/>
            </a:endParaRPr>
          </a:p>
          <a:p>
            <a:pPr marL="1371600" marR="0" lvl="2" indent="-304800" algn="l" rtl="0">
              <a:spcBef>
                <a:spcPts val="0"/>
              </a:spcBef>
              <a:spcAft>
                <a:spcPts val="0"/>
              </a:spcAft>
              <a:buSzPts val="1200"/>
              <a:buFont typeface="Times New Roman"/>
              <a:buChar char="❏"/>
            </a:pPr>
            <a:r>
              <a:rPr lang="en-US" sz="1200" b="1">
                <a:latin typeface="Times New Roman"/>
                <a:ea typeface="Times New Roman"/>
                <a:cs typeface="Times New Roman"/>
                <a:sym typeface="Times New Roman"/>
              </a:rPr>
              <a:t>Korean Athletic Trainers’ Association</a:t>
            </a:r>
            <a:endParaRPr sz="18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0" y="0"/>
            <a:ext cx="91440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latin typeface="Times New Roman"/>
                <a:ea typeface="Times New Roman"/>
                <a:cs typeface="Times New Roman"/>
                <a:sym typeface="Times New Roman"/>
              </a:rPr>
              <a:t>Athletic Training Clinical Practice</a:t>
            </a:r>
            <a:endParaRPr>
              <a:latin typeface="Times New Roman"/>
              <a:ea typeface="Times New Roman"/>
              <a:cs typeface="Times New Roman"/>
              <a:sym typeface="Times New Roman"/>
            </a:endParaRPr>
          </a:p>
        </p:txBody>
      </p:sp>
      <p:sp>
        <p:nvSpPr>
          <p:cNvPr id="82" name="Google Shape;82;p16"/>
          <p:cNvSpPr txBox="1">
            <a:spLocks noGrp="1"/>
          </p:cNvSpPr>
          <p:nvPr>
            <p:ph type="body" idx="1"/>
          </p:nvPr>
        </p:nvSpPr>
        <p:spPr>
          <a:xfrm>
            <a:off x="4419600" y="1143000"/>
            <a:ext cx="4724400" cy="5691900"/>
          </a:xfrm>
          <a:prstGeom prst="rect">
            <a:avLst/>
          </a:prstGeom>
        </p:spPr>
        <p:txBody>
          <a:bodyPr spcFirstLastPara="1" wrap="square" lIns="91425" tIns="45700" rIns="91425" bIns="45700" anchor="t" anchorCtr="0">
            <a:noAutofit/>
          </a:bodyPr>
          <a:lstStyle/>
          <a:p>
            <a:pPr marL="457200" lvl="0" indent="-342900" rtl="0">
              <a:spcBef>
                <a:spcPts val="0"/>
              </a:spcBef>
              <a:spcAft>
                <a:spcPts val="0"/>
              </a:spcAft>
              <a:buClr>
                <a:srgbClr val="333333"/>
              </a:buClr>
              <a:buSzPts val="1800"/>
              <a:buFont typeface="Times New Roman"/>
              <a:buChar char="❏"/>
            </a:pPr>
            <a:r>
              <a:rPr lang="en-US" sz="1800" b="1">
                <a:solidFill>
                  <a:srgbClr val="333333"/>
                </a:solidFill>
                <a:latin typeface="Times New Roman"/>
                <a:ea typeface="Times New Roman"/>
                <a:cs typeface="Times New Roman"/>
                <a:sym typeface="Times New Roman"/>
              </a:rPr>
              <a:t>Fire, Law Enforcement, and Military</a:t>
            </a:r>
            <a:endParaRPr sz="1800" b="1">
              <a:solidFill>
                <a:srgbClr val="333333"/>
              </a:solidFill>
              <a:latin typeface="Times New Roman"/>
              <a:ea typeface="Times New Roman"/>
              <a:cs typeface="Times New Roman"/>
              <a:sym typeface="Times New Roman"/>
            </a:endParaRPr>
          </a:p>
          <a:p>
            <a:pPr marL="914400" lvl="1" indent="-317500" rtl="0">
              <a:spcBef>
                <a:spcPts val="0"/>
              </a:spcBef>
              <a:spcAft>
                <a:spcPts val="0"/>
              </a:spcAft>
              <a:buClr>
                <a:srgbClr val="333333"/>
              </a:buClr>
              <a:buSzPts val="1400"/>
              <a:buFont typeface="Times New Roman"/>
              <a:buChar char="❏"/>
            </a:pPr>
            <a:r>
              <a:rPr lang="en-US" sz="1400" b="1">
                <a:solidFill>
                  <a:srgbClr val="333333"/>
                </a:solidFill>
                <a:latin typeface="Times New Roman"/>
                <a:ea typeface="Times New Roman"/>
                <a:cs typeface="Times New Roman"/>
                <a:sym typeface="Times New Roman"/>
              </a:rPr>
              <a:t>FBI Training Academy</a:t>
            </a:r>
            <a:endParaRPr sz="1400" b="1">
              <a:solidFill>
                <a:srgbClr val="333333"/>
              </a:solidFill>
              <a:latin typeface="Times New Roman"/>
              <a:ea typeface="Times New Roman"/>
              <a:cs typeface="Times New Roman"/>
              <a:sym typeface="Times New Roman"/>
            </a:endParaRPr>
          </a:p>
          <a:p>
            <a:pPr marL="457200" lvl="0" indent="-342900" rtl="0">
              <a:spcBef>
                <a:spcPts val="0"/>
              </a:spcBef>
              <a:spcAft>
                <a:spcPts val="0"/>
              </a:spcAft>
              <a:buClr>
                <a:srgbClr val="333333"/>
              </a:buClr>
              <a:buSzPts val="1800"/>
              <a:buFont typeface="Times New Roman"/>
              <a:buChar char="❏"/>
            </a:pPr>
            <a:r>
              <a:rPr lang="en-US" sz="1800" b="1">
                <a:solidFill>
                  <a:srgbClr val="333333"/>
                </a:solidFill>
                <a:latin typeface="Times New Roman"/>
                <a:ea typeface="Times New Roman"/>
                <a:cs typeface="Times New Roman"/>
                <a:sym typeface="Times New Roman"/>
              </a:rPr>
              <a:t>Corporate, Occupational, and Industrial Environments</a:t>
            </a:r>
            <a:endParaRPr sz="1800" b="1">
              <a:solidFill>
                <a:srgbClr val="333333"/>
              </a:solidFill>
              <a:latin typeface="Times New Roman"/>
              <a:ea typeface="Times New Roman"/>
              <a:cs typeface="Times New Roman"/>
              <a:sym typeface="Times New Roman"/>
            </a:endParaRPr>
          </a:p>
          <a:p>
            <a:pPr marL="914400" lvl="1" indent="-317500" rtl="0">
              <a:spcBef>
                <a:spcPts val="0"/>
              </a:spcBef>
              <a:spcAft>
                <a:spcPts val="0"/>
              </a:spcAft>
              <a:buClr>
                <a:srgbClr val="333333"/>
              </a:buClr>
              <a:buSzPts val="1400"/>
              <a:buFont typeface="Times New Roman"/>
              <a:buChar char="❏"/>
            </a:pPr>
            <a:r>
              <a:rPr lang="en-US" sz="1400" b="1">
                <a:solidFill>
                  <a:srgbClr val="333333"/>
                </a:solidFill>
                <a:latin typeface="Times New Roman"/>
                <a:ea typeface="Times New Roman"/>
                <a:cs typeface="Times New Roman"/>
                <a:sym typeface="Times New Roman"/>
              </a:rPr>
              <a:t>Boeing</a:t>
            </a:r>
            <a:endParaRPr sz="1400" b="1">
              <a:solidFill>
                <a:srgbClr val="333333"/>
              </a:solidFill>
              <a:latin typeface="Times New Roman"/>
              <a:ea typeface="Times New Roman"/>
              <a:cs typeface="Times New Roman"/>
              <a:sym typeface="Times New Roman"/>
            </a:endParaRPr>
          </a:p>
          <a:p>
            <a:pPr marL="914400" lvl="1" indent="-317500" rtl="0">
              <a:spcBef>
                <a:spcPts val="0"/>
              </a:spcBef>
              <a:spcAft>
                <a:spcPts val="0"/>
              </a:spcAft>
              <a:buClr>
                <a:srgbClr val="333333"/>
              </a:buClr>
              <a:buSzPts val="1400"/>
              <a:buFont typeface="Times New Roman"/>
              <a:buChar char="❏"/>
            </a:pPr>
            <a:r>
              <a:rPr lang="en-US" sz="1400" b="1">
                <a:solidFill>
                  <a:srgbClr val="333333"/>
                </a:solidFill>
                <a:latin typeface="Times New Roman"/>
                <a:ea typeface="Times New Roman"/>
                <a:cs typeface="Times New Roman"/>
                <a:sym typeface="Times New Roman"/>
              </a:rPr>
              <a:t>Briotix</a:t>
            </a:r>
            <a:endParaRPr sz="1400" b="1">
              <a:solidFill>
                <a:srgbClr val="333333"/>
              </a:solidFill>
              <a:latin typeface="Times New Roman"/>
              <a:ea typeface="Times New Roman"/>
              <a:cs typeface="Times New Roman"/>
              <a:sym typeface="Times New Roman"/>
            </a:endParaRPr>
          </a:p>
          <a:p>
            <a:pPr marL="457200" lvl="0" indent="-342900" rtl="0">
              <a:spcBef>
                <a:spcPts val="0"/>
              </a:spcBef>
              <a:spcAft>
                <a:spcPts val="0"/>
              </a:spcAft>
              <a:buClr>
                <a:srgbClr val="333333"/>
              </a:buClr>
              <a:buSzPts val="1800"/>
              <a:buFont typeface="Times New Roman"/>
              <a:buChar char="❏"/>
            </a:pPr>
            <a:r>
              <a:rPr lang="en-US" sz="1800" b="1">
                <a:solidFill>
                  <a:srgbClr val="333333"/>
                </a:solidFill>
                <a:latin typeface="Times New Roman"/>
                <a:ea typeface="Times New Roman"/>
                <a:cs typeface="Times New Roman"/>
                <a:sym typeface="Times New Roman"/>
              </a:rPr>
              <a:t>Performing Arts</a:t>
            </a:r>
            <a:endParaRPr sz="1800" b="1">
              <a:solidFill>
                <a:srgbClr val="333333"/>
              </a:solidFill>
              <a:latin typeface="Times New Roman"/>
              <a:ea typeface="Times New Roman"/>
              <a:cs typeface="Times New Roman"/>
              <a:sym typeface="Times New Roman"/>
            </a:endParaRPr>
          </a:p>
          <a:p>
            <a:pPr marL="914400" lvl="1" indent="-317500" rtl="0">
              <a:spcBef>
                <a:spcPts val="0"/>
              </a:spcBef>
              <a:spcAft>
                <a:spcPts val="0"/>
              </a:spcAft>
              <a:buClr>
                <a:srgbClr val="333333"/>
              </a:buClr>
              <a:buSzPts val="1400"/>
              <a:buFont typeface="Times New Roman"/>
              <a:buChar char="❏"/>
            </a:pPr>
            <a:r>
              <a:rPr lang="en-US" sz="1400" b="1">
                <a:solidFill>
                  <a:srgbClr val="333333"/>
                </a:solidFill>
                <a:latin typeface="Times New Roman"/>
                <a:ea typeface="Times New Roman"/>
                <a:cs typeface="Times New Roman"/>
                <a:sym typeface="Times New Roman"/>
              </a:rPr>
              <a:t>NYU School of Medicine - Harkness Center for Dance Injuries</a:t>
            </a:r>
            <a:endParaRPr sz="1400" b="1">
              <a:solidFill>
                <a:srgbClr val="333333"/>
              </a:solidFill>
              <a:latin typeface="Times New Roman"/>
              <a:ea typeface="Times New Roman"/>
              <a:cs typeface="Times New Roman"/>
              <a:sym typeface="Times New Roman"/>
            </a:endParaRPr>
          </a:p>
          <a:p>
            <a:pPr marL="914400" lvl="1" indent="-317500" rtl="0">
              <a:spcBef>
                <a:spcPts val="0"/>
              </a:spcBef>
              <a:spcAft>
                <a:spcPts val="0"/>
              </a:spcAft>
              <a:buClr>
                <a:srgbClr val="333333"/>
              </a:buClr>
              <a:buSzPts val="1400"/>
              <a:buFont typeface="Times New Roman"/>
              <a:buChar char="❏"/>
            </a:pPr>
            <a:r>
              <a:rPr lang="en-US" sz="1400" b="1">
                <a:solidFill>
                  <a:srgbClr val="333333"/>
                </a:solidFill>
                <a:latin typeface="Times New Roman"/>
                <a:ea typeface="Times New Roman"/>
                <a:cs typeface="Times New Roman"/>
                <a:sym typeface="Times New Roman"/>
              </a:rPr>
              <a:t>Cirque du Soleil</a:t>
            </a:r>
            <a:endParaRPr sz="1400" b="1">
              <a:solidFill>
                <a:srgbClr val="333333"/>
              </a:solidFill>
              <a:latin typeface="Times New Roman"/>
              <a:ea typeface="Times New Roman"/>
              <a:cs typeface="Times New Roman"/>
              <a:sym typeface="Times New Roman"/>
            </a:endParaRPr>
          </a:p>
          <a:p>
            <a:pPr marL="457200" lvl="0" indent="-342900" rtl="0">
              <a:spcBef>
                <a:spcPts val="0"/>
              </a:spcBef>
              <a:spcAft>
                <a:spcPts val="0"/>
              </a:spcAft>
              <a:buClr>
                <a:srgbClr val="333333"/>
              </a:buClr>
              <a:buSzPts val="1800"/>
              <a:buFont typeface="Times New Roman"/>
              <a:buChar char="❏"/>
            </a:pPr>
            <a:r>
              <a:rPr lang="en-US" sz="1800" b="1">
                <a:solidFill>
                  <a:srgbClr val="333333"/>
                </a:solidFill>
                <a:latin typeface="Times New Roman"/>
                <a:ea typeface="Times New Roman"/>
                <a:cs typeface="Times New Roman"/>
                <a:sym typeface="Times New Roman"/>
              </a:rPr>
              <a:t>Outpatient Orthopedic </a:t>
            </a:r>
            <a:endParaRPr sz="1800" b="1">
              <a:solidFill>
                <a:srgbClr val="333333"/>
              </a:solidFill>
              <a:latin typeface="Times New Roman"/>
              <a:ea typeface="Times New Roman"/>
              <a:cs typeface="Times New Roman"/>
              <a:sym typeface="Times New Roman"/>
            </a:endParaRPr>
          </a:p>
          <a:p>
            <a:pPr marL="914400" lvl="1" indent="-317500" rtl="0">
              <a:spcBef>
                <a:spcPts val="0"/>
              </a:spcBef>
              <a:spcAft>
                <a:spcPts val="0"/>
              </a:spcAft>
              <a:buClr>
                <a:srgbClr val="333333"/>
              </a:buClr>
              <a:buSzPts val="1400"/>
              <a:buFont typeface="Times New Roman"/>
              <a:buChar char="❏"/>
            </a:pPr>
            <a:r>
              <a:rPr lang="en-US" sz="1400" b="1">
                <a:solidFill>
                  <a:srgbClr val="333333"/>
                </a:solidFill>
                <a:latin typeface="Times New Roman"/>
                <a:ea typeface="Times New Roman"/>
                <a:cs typeface="Times New Roman"/>
                <a:sym typeface="Times New Roman"/>
              </a:rPr>
              <a:t>The Stone Clinic - San Francisco</a:t>
            </a:r>
            <a:endParaRPr sz="1400" b="1">
              <a:solidFill>
                <a:srgbClr val="333333"/>
              </a:solidFill>
              <a:latin typeface="Times New Roman"/>
              <a:ea typeface="Times New Roman"/>
              <a:cs typeface="Times New Roman"/>
              <a:sym typeface="Times New Roman"/>
            </a:endParaRPr>
          </a:p>
          <a:p>
            <a:pPr marL="457200" lvl="0" indent="-342900" rtl="0">
              <a:spcBef>
                <a:spcPts val="0"/>
              </a:spcBef>
              <a:spcAft>
                <a:spcPts val="0"/>
              </a:spcAft>
              <a:buClr>
                <a:srgbClr val="333333"/>
              </a:buClr>
              <a:buSzPts val="1800"/>
              <a:buFont typeface="Times New Roman"/>
              <a:buChar char="❏"/>
            </a:pPr>
            <a:r>
              <a:rPr lang="en-US" sz="1800" b="1">
                <a:solidFill>
                  <a:srgbClr val="333333"/>
                </a:solidFill>
                <a:latin typeface="Times New Roman"/>
                <a:ea typeface="Times New Roman"/>
                <a:cs typeface="Times New Roman"/>
                <a:sym typeface="Times New Roman"/>
              </a:rPr>
              <a:t>Physicians and Specialist Offices</a:t>
            </a:r>
            <a:endParaRPr sz="1800" b="1">
              <a:solidFill>
                <a:srgbClr val="333333"/>
              </a:solidFill>
              <a:latin typeface="Times New Roman"/>
              <a:ea typeface="Times New Roman"/>
              <a:cs typeface="Times New Roman"/>
              <a:sym typeface="Times New Roman"/>
            </a:endParaRPr>
          </a:p>
          <a:p>
            <a:pPr marL="914400" lvl="1" indent="-317500" rtl="0">
              <a:spcBef>
                <a:spcPts val="0"/>
              </a:spcBef>
              <a:spcAft>
                <a:spcPts val="0"/>
              </a:spcAft>
              <a:buClr>
                <a:srgbClr val="333333"/>
              </a:buClr>
              <a:buSzPts val="1400"/>
              <a:buFont typeface="Times New Roman"/>
              <a:buChar char="❏"/>
            </a:pPr>
            <a:r>
              <a:rPr lang="en-US" sz="1400" b="1">
                <a:solidFill>
                  <a:srgbClr val="333333"/>
                </a:solidFill>
                <a:latin typeface="Times New Roman"/>
                <a:ea typeface="Times New Roman"/>
                <a:cs typeface="Times New Roman"/>
                <a:sym typeface="Times New Roman"/>
              </a:rPr>
              <a:t>Steadman Clinic and Steadman Philippon Research Institute</a:t>
            </a:r>
            <a:endParaRPr sz="1400" b="1">
              <a:solidFill>
                <a:srgbClr val="333333"/>
              </a:solidFill>
              <a:latin typeface="Times New Roman"/>
              <a:ea typeface="Times New Roman"/>
              <a:cs typeface="Times New Roman"/>
              <a:sym typeface="Times New Roman"/>
            </a:endParaRPr>
          </a:p>
          <a:p>
            <a:pPr marL="457200" lvl="0" indent="-342900" rtl="0">
              <a:spcBef>
                <a:spcPts val="0"/>
              </a:spcBef>
              <a:spcAft>
                <a:spcPts val="0"/>
              </a:spcAft>
              <a:buClr>
                <a:srgbClr val="333333"/>
              </a:buClr>
              <a:buSzPts val="1800"/>
              <a:buFont typeface="Times New Roman"/>
              <a:buChar char="❏"/>
            </a:pPr>
            <a:r>
              <a:rPr lang="en-US" sz="1800" b="1">
                <a:solidFill>
                  <a:srgbClr val="333333"/>
                </a:solidFill>
                <a:latin typeface="Times New Roman"/>
                <a:ea typeface="Times New Roman"/>
                <a:cs typeface="Times New Roman"/>
                <a:sym typeface="Times New Roman"/>
              </a:rPr>
              <a:t>Hospital/Emergency Department</a:t>
            </a:r>
            <a:endParaRPr sz="1800" b="1">
              <a:solidFill>
                <a:srgbClr val="333333"/>
              </a:solidFill>
              <a:latin typeface="Times New Roman"/>
              <a:ea typeface="Times New Roman"/>
              <a:cs typeface="Times New Roman"/>
              <a:sym typeface="Times New Roman"/>
            </a:endParaRPr>
          </a:p>
          <a:p>
            <a:pPr marL="457200" lvl="0" indent="0" rtl="0">
              <a:spcBef>
                <a:spcPts val="800"/>
              </a:spcBef>
              <a:spcAft>
                <a:spcPts val="0"/>
              </a:spcAft>
              <a:buNone/>
            </a:pPr>
            <a:endParaRPr sz="1600" b="1">
              <a:solidFill>
                <a:srgbClr val="333333"/>
              </a:solidFill>
              <a:latin typeface="Times New Roman"/>
              <a:ea typeface="Times New Roman"/>
              <a:cs typeface="Times New Roman"/>
              <a:sym typeface="Times New Roman"/>
            </a:endParaRPr>
          </a:p>
          <a:p>
            <a:pPr marL="457200" lvl="0" indent="0" rtl="0">
              <a:spcBef>
                <a:spcPts val="800"/>
              </a:spcBef>
              <a:spcAft>
                <a:spcPts val="0"/>
              </a:spcAft>
              <a:buNone/>
            </a:pPr>
            <a:endParaRPr sz="1200">
              <a:solidFill>
                <a:srgbClr val="222222"/>
              </a:solidFill>
              <a:latin typeface="Arial"/>
              <a:ea typeface="Arial"/>
              <a:cs typeface="Arial"/>
              <a:sym typeface="Arial"/>
            </a:endParaRPr>
          </a:p>
          <a:p>
            <a:pPr marL="457200" lvl="0" indent="0" rtl="0">
              <a:spcBef>
                <a:spcPts val="300"/>
              </a:spcBef>
              <a:spcAft>
                <a:spcPts val="0"/>
              </a:spcAft>
              <a:buNone/>
            </a:pPr>
            <a:endParaRPr sz="1600" b="1">
              <a:solidFill>
                <a:srgbClr val="333333"/>
              </a:solidFill>
              <a:latin typeface="Times New Roman"/>
              <a:ea typeface="Times New Roman"/>
              <a:cs typeface="Times New Roman"/>
              <a:sym typeface="Times New Roman"/>
            </a:endParaRPr>
          </a:p>
          <a:p>
            <a:pPr marL="0" lvl="0" indent="0" rtl="0">
              <a:lnSpc>
                <a:spcPct val="100000"/>
              </a:lnSpc>
              <a:spcBef>
                <a:spcPts val="800"/>
              </a:spcBef>
              <a:spcAft>
                <a:spcPts val="0"/>
              </a:spcAft>
              <a:buNone/>
            </a:pPr>
            <a:endParaRPr sz="1600">
              <a:latin typeface="Times New Roman"/>
              <a:ea typeface="Times New Roman"/>
              <a:cs typeface="Times New Roman"/>
              <a:sym typeface="Times New Roman"/>
            </a:endParaRPr>
          </a:p>
        </p:txBody>
      </p:sp>
      <p:sp>
        <p:nvSpPr>
          <p:cNvPr id="83" name="Google Shape;83;p16"/>
          <p:cNvSpPr txBox="1">
            <a:spLocks noGrp="1"/>
          </p:cNvSpPr>
          <p:nvPr>
            <p:ph type="body" idx="1"/>
          </p:nvPr>
        </p:nvSpPr>
        <p:spPr>
          <a:xfrm>
            <a:off x="0" y="1143000"/>
            <a:ext cx="4419600" cy="5691900"/>
          </a:xfrm>
          <a:prstGeom prst="rect">
            <a:avLst/>
          </a:prstGeom>
        </p:spPr>
        <p:txBody>
          <a:bodyPr spcFirstLastPara="1" wrap="square" lIns="91425" tIns="45700" rIns="91425" bIns="45700" anchor="t" anchorCtr="0">
            <a:noAutofit/>
          </a:bodyPr>
          <a:lstStyle/>
          <a:p>
            <a:pPr marL="457200" lvl="0" indent="-342900" rtl="0">
              <a:spcBef>
                <a:spcPts val="0"/>
              </a:spcBef>
              <a:spcAft>
                <a:spcPts val="0"/>
              </a:spcAft>
              <a:buClr>
                <a:srgbClr val="333333"/>
              </a:buClr>
              <a:buSzPts val="1800"/>
              <a:buFont typeface="Times New Roman"/>
              <a:buChar char="❏"/>
            </a:pPr>
            <a:r>
              <a:rPr lang="en-US" sz="1800" b="1">
                <a:solidFill>
                  <a:srgbClr val="333333"/>
                </a:solidFill>
                <a:latin typeface="Times New Roman"/>
                <a:ea typeface="Times New Roman"/>
                <a:cs typeface="Times New Roman"/>
                <a:sym typeface="Times New Roman"/>
              </a:rPr>
              <a:t>Athletic Training Education Programs</a:t>
            </a:r>
            <a:endParaRPr sz="1800" b="1">
              <a:solidFill>
                <a:srgbClr val="333333"/>
              </a:solidFill>
              <a:latin typeface="Times New Roman"/>
              <a:ea typeface="Times New Roman"/>
              <a:cs typeface="Times New Roman"/>
              <a:sym typeface="Times New Roman"/>
            </a:endParaRPr>
          </a:p>
          <a:p>
            <a:pPr marL="914400" lvl="1" indent="-317500" rtl="0">
              <a:spcBef>
                <a:spcPts val="0"/>
              </a:spcBef>
              <a:spcAft>
                <a:spcPts val="0"/>
              </a:spcAft>
              <a:buClr>
                <a:srgbClr val="333333"/>
              </a:buClr>
              <a:buSzPts val="1400"/>
              <a:buFont typeface="Times New Roman"/>
              <a:buChar char="❏"/>
            </a:pPr>
            <a:r>
              <a:rPr lang="en-US" sz="1400" b="1">
                <a:solidFill>
                  <a:srgbClr val="333333"/>
                </a:solidFill>
                <a:latin typeface="Times New Roman"/>
                <a:ea typeface="Times New Roman"/>
                <a:cs typeface="Times New Roman"/>
                <a:sym typeface="Times New Roman"/>
              </a:rPr>
              <a:t>University of Idaho</a:t>
            </a:r>
            <a:endParaRPr sz="1400" b="1">
              <a:solidFill>
                <a:srgbClr val="333333"/>
              </a:solidFill>
              <a:latin typeface="Times New Roman"/>
              <a:ea typeface="Times New Roman"/>
              <a:cs typeface="Times New Roman"/>
              <a:sym typeface="Times New Roman"/>
            </a:endParaRPr>
          </a:p>
          <a:p>
            <a:pPr marL="914400" lvl="1" indent="-317500" rtl="0">
              <a:spcBef>
                <a:spcPts val="0"/>
              </a:spcBef>
              <a:spcAft>
                <a:spcPts val="0"/>
              </a:spcAft>
              <a:buClr>
                <a:srgbClr val="333333"/>
              </a:buClr>
              <a:buSzPts val="1400"/>
              <a:buFont typeface="Times New Roman"/>
              <a:buChar char="❏"/>
            </a:pPr>
            <a:r>
              <a:rPr lang="en-US" sz="1400" b="1">
                <a:solidFill>
                  <a:srgbClr val="333333"/>
                </a:solidFill>
                <a:latin typeface="Times New Roman"/>
                <a:ea typeface="Times New Roman"/>
                <a:cs typeface="Times New Roman"/>
                <a:sym typeface="Times New Roman"/>
              </a:rPr>
              <a:t>Washington State University</a:t>
            </a:r>
            <a:endParaRPr sz="1800" b="1">
              <a:solidFill>
                <a:srgbClr val="333333"/>
              </a:solidFill>
              <a:latin typeface="Times New Roman"/>
              <a:ea typeface="Times New Roman"/>
              <a:cs typeface="Times New Roman"/>
              <a:sym typeface="Times New Roman"/>
            </a:endParaRPr>
          </a:p>
          <a:p>
            <a:pPr marL="457200" lvl="0" indent="-342900" rtl="0">
              <a:spcBef>
                <a:spcPts val="0"/>
              </a:spcBef>
              <a:spcAft>
                <a:spcPts val="0"/>
              </a:spcAft>
              <a:buClr>
                <a:srgbClr val="333333"/>
              </a:buClr>
              <a:buSzPts val="1800"/>
              <a:buFont typeface="Times New Roman"/>
              <a:buChar char="❏"/>
            </a:pPr>
            <a:r>
              <a:rPr lang="en-US" sz="1800" b="1">
                <a:solidFill>
                  <a:srgbClr val="333333"/>
                </a:solidFill>
                <a:latin typeface="Times New Roman"/>
                <a:ea typeface="Times New Roman"/>
                <a:cs typeface="Times New Roman"/>
                <a:sym typeface="Times New Roman"/>
              </a:rPr>
              <a:t>Professional Sports</a:t>
            </a:r>
            <a:endParaRPr sz="1800" b="1">
              <a:solidFill>
                <a:srgbClr val="333333"/>
              </a:solidFill>
              <a:latin typeface="Times New Roman"/>
              <a:ea typeface="Times New Roman"/>
              <a:cs typeface="Times New Roman"/>
              <a:sym typeface="Times New Roman"/>
            </a:endParaRPr>
          </a:p>
          <a:p>
            <a:pPr marL="914400" lvl="1" indent="-317500" rtl="0">
              <a:spcBef>
                <a:spcPts val="0"/>
              </a:spcBef>
              <a:spcAft>
                <a:spcPts val="0"/>
              </a:spcAft>
              <a:buClr>
                <a:srgbClr val="333333"/>
              </a:buClr>
              <a:buSzPts val="1400"/>
              <a:buFont typeface="Times New Roman"/>
              <a:buChar char="❏"/>
            </a:pPr>
            <a:r>
              <a:rPr lang="en-US" sz="1400" b="1">
                <a:solidFill>
                  <a:srgbClr val="333333"/>
                </a:solidFill>
                <a:latin typeface="Times New Roman"/>
                <a:ea typeface="Times New Roman"/>
                <a:cs typeface="Times New Roman"/>
                <a:sym typeface="Times New Roman"/>
              </a:rPr>
              <a:t>Seattle Seahawks</a:t>
            </a:r>
            <a:endParaRPr sz="1400" b="1">
              <a:solidFill>
                <a:srgbClr val="333333"/>
              </a:solidFill>
              <a:latin typeface="Times New Roman"/>
              <a:ea typeface="Times New Roman"/>
              <a:cs typeface="Times New Roman"/>
              <a:sym typeface="Times New Roman"/>
            </a:endParaRPr>
          </a:p>
          <a:p>
            <a:pPr marL="914400" lvl="1" indent="-317500" rtl="0">
              <a:spcBef>
                <a:spcPts val="0"/>
              </a:spcBef>
              <a:spcAft>
                <a:spcPts val="0"/>
              </a:spcAft>
              <a:buClr>
                <a:srgbClr val="333333"/>
              </a:buClr>
              <a:buSzPts val="1400"/>
              <a:buFont typeface="Times New Roman"/>
              <a:buChar char="❏"/>
            </a:pPr>
            <a:r>
              <a:rPr lang="en-US" sz="1400" b="1">
                <a:solidFill>
                  <a:srgbClr val="333333"/>
                </a:solidFill>
                <a:latin typeface="Times New Roman"/>
                <a:ea typeface="Times New Roman"/>
                <a:cs typeface="Times New Roman"/>
                <a:sym typeface="Times New Roman"/>
              </a:rPr>
              <a:t>Portland Trail Blazers</a:t>
            </a:r>
            <a:endParaRPr sz="1400" b="1">
              <a:solidFill>
                <a:srgbClr val="333333"/>
              </a:solidFill>
              <a:latin typeface="Times New Roman"/>
              <a:ea typeface="Times New Roman"/>
              <a:cs typeface="Times New Roman"/>
              <a:sym typeface="Times New Roman"/>
            </a:endParaRPr>
          </a:p>
          <a:p>
            <a:pPr marL="914400" lvl="1" indent="-317500" rtl="0">
              <a:spcBef>
                <a:spcPts val="0"/>
              </a:spcBef>
              <a:spcAft>
                <a:spcPts val="0"/>
              </a:spcAft>
              <a:buClr>
                <a:srgbClr val="333333"/>
              </a:buClr>
              <a:buSzPts val="1400"/>
              <a:buFont typeface="Times New Roman"/>
              <a:buChar char="❏"/>
            </a:pPr>
            <a:r>
              <a:rPr lang="en-US" sz="1400" b="1">
                <a:solidFill>
                  <a:srgbClr val="333333"/>
                </a:solidFill>
                <a:latin typeface="Times New Roman"/>
                <a:ea typeface="Times New Roman"/>
                <a:cs typeface="Times New Roman"/>
                <a:sym typeface="Times New Roman"/>
              </a:rPr>
              <a:t>Seattle Mariners</a:t>
            </a:r>
            <a:endParaRPr sz="1400" b="1">
              <a:solidFill>
                <a:srgbClr val="333333"/>
              </a:solidFill>
              <a:latin typeface="Times New Roman"/>
              <a:ea typeface="Times New Roman"/>
              <a:cs typeface="Times New Roman"/>
              <a:sym typeface="Times New Roman"/>
            </a:endParaRPr>
          </a:p>
          <a:p>
            <a:pPr marL="457200" lvl="0" indent="-342900" rtl="0">
              <a:spcBef>
                <a:spcPts val="0"/>
              </a:spcBef>
              <a:spcAft>
                <a:spcPts val="0"/>
              </a:spcAft>
              <a:buClr>
                <a:srgbClr val="333333"/>
              </a:buClr>
              <a:buSzPts val="1800"/>
              <a:buFont typeface="Times New Roman"/>
              <a:buChar char="❏"/>
            </a:pPr>
            <a:r>
              <a:rPr lang="en-US" sz="1800" b="1">
                <a:solidFill>
                  <a:srgbClr val="333333"/>
                </a:solidFill>
                <a:latin typeface="Times New Roman"/>
                <a:ea typeface="Times New Roman"/>
                <a:cs typeface="Times New Roman"/>
                <a:sym typeface="Times New Roman"/>
              </a:rPr>
              <a:t>Intercollegiate Athletics</a:t>
            </a:r>
            <a:endParaRPr sz="1800" b="1">
              <a:solidFill>
                <a:srgbClr val="333333"/>
              </a:solidFill>
              <a:latin typeface="Times New Roman"/>
              <a:ea typeface="Times New Roman"/>
              <a:cs typeface="Times New Roman"/>
              <a:sym typeface="Times New Roman"/>
            </a:endParaRPr>
          </a:p>
          <a:p>
            <a:pPr marL="914400" lvl="1" indent="-317500" rtl="0">
              <a:spcBef>
                <a:spcPts val="0"/>
              </a:spcBef>
              <a:spcAft>
                <a:spcPts val="0"/>
              </a:spcAft>
              <a:buClr>
                <a:srgbClr val="333333"/>
              </a:buClr>
              <a:buSzPts val="1400"/>
              <a:buFont typeface="Times New Roman"/>
              <a:buChar char="❏"/>
            </a:pPr>
            <a:r>
              <a:rPr lang="en-US" sz="1400" b="1">
                <a:solidFill>
                  <a:srgbClr val="333333"/>
                </a:solidFill>
                <a:latin typeface="Times New Roman"/>
                <a:ea typeface="Times New Roman"/>
                <a:cs typeface="Times New Roman"/>
                <a:sym typeface="Times New Roman"/>
              </a:rPr>
              <a:t>University of Idaho</a:t>
            </a:r>
            <a:endParaRPr sz="1400" b="1">
              <a:solidFill>
                <a:srgbClr val="333333"/>
              </a:solidFill>
              <a:latin typeface="Times New Roman"/>
              <a:ea typeface="Times New Roman"/>
              <a:cs typeface="Times New Roman"/>
              <a:sym typeface="Times New Roman"/>
            </a:endParaRPr>
          </a:p>
          <a:p>
            <a:pPr marL="914400" lvl="1" indent="-317500" rtl="0">
              <a:spcBef>
                <a:spcPts val="0"/>
              </a:spcBef>
              <a:spcAft>
                <a:spcPts val="0"/>
              </a:spcAft>
              <a:buClr>
                <a:srgbClr val="333333"/>
              </a:buClr>
              <a:buSzPts val="1400"/>
              <a:buFont typeface="Times New Roman"/>
              <a:buChar char="❏"/>
            </a:pPr>
            <a:r>
              <a:rPr lang="en-US" sz="1400" b="1">
                <a:solidFill>
                  <a:srgbClr val="333333"/>
                </a:solidFill>
                <a:latin typeface="Times New Roman"/>
                <a:ea typeface="Times New Roman"/>
                <a:cs typeface="Times New Roman"/>
                <a:sym typeface="Times New Roman"/>
              </a:rPr>
              <a:t>Washington State University</a:t>
            </a:r>
            <a:endParaRPr sz="1400" b="1">
              <a:solidFill>
                <a:srgbClr val="333333"/>
              </a:solidFill>
              <a:latin typeface="Times New Roman"/>
              <a:ea typeface="Times New Roman"/>
              <a:cs typeface="Times New Roman"/>
              <a:sym typeface="Times New Roman"/>
            </a:endParaRPr>
          </a:p>
          <a:p>
            <a:pPr marL="457200" lvl="0" indent="-342900" rtl="0">
              <a:spcBef>
                <a:spcPts val="0"/>
              </a:spcBef>
              <a:spcAft>
                <a:spcPts val="0"/>
              </a:spcAft>
              <a:buClr>
                <a:srgbClr val="333333"/>
              </a:buClr>
              <a:buSzPts val="1800"/>
              <a:buFont typeface="Times New Roman"/>
              <a:buChar char="❏"/>
            </a:pPr>
            <a:r>
              <a:rPr lang="en-US" sz="1800" b="1">
                <a:solidFill>
                  <a:srgbClr val="333333"/>
                </a:solidFill>
                <a:latin typeface="Times New Roman"/>
                <a:ea typeface="Times New Roman"/>
                <a:cs typeface="Times New Roman"/>
                <a:sym typeface="Times New Roman"/>
              </a:rPr>
              <a:t>College and University Recreation and Club Sports</a:t>
            </a:r>
            <a:endParaRPr sz="1800" b="1">
              <a:solidFill>
                <a:srgbClr val="333333"/>
              </a:solidFill>
              <a:latin typeface="Times New Roman"/>
              <a:ea typeface="Times New Roman"/>
              <a:cs typeface="Times New Roman"/>
              <a:sym typeface="Times New Roman"/>
            </a:endParaRPr>
          </a:p>
          <a:p>
            <a:pPr marL="914400" lvl="1" indent="-317500" rtl="0">
              <a:spcBef>
                <a:spcPts val="0"/>
              </a:spcBef>
              <a:spcAft>
                <a:spcPts val="0"/>
              </a:spcAft>
              <a:buClr>
                <a:srgbClr val="333333"/>
              </a:buClr>
              <a:buSzPts val="1400"/>
              <a:buFont typeface="Times New Roman"/>
              <a:buChar char="❏"/>
            </a:pPr>
            <a:r>
              <a:rPr lang="en-US" sz="1400" b="1">
                <a:solidFill>
                  <a:srgbClr val="333333"/>
                </a:solidFill>
                <a:latin typeface="Times New Roman"/>
                <a:ea typeface="Times New Roman"/>
                <a:cs typeface="Times New Roman"/>
                <a:sym typeface="Times New Roman"/>
              </a:rPr>
              <a:t>Georgia Southern University </a:t>
            </a:r>
            <a:endParaRPr sz="1400" b="1">
              <a:solidFill>
                <a:srgbClr val="333333"/>
              </a:solidFill>
              <a:latin typeface="Times New Roman"/>
              <a:ea typeface="Times New Roman"/>
              <a:cs typeface="Times New Roman"/>
              <a:sym typeface="Times New Roman"/>
            </a:endParaRPr>
          </a:p>
          <a:p>
            <a:pPr marL="457200" lvl="0" indent="-342900" rtl="0">
              <a:spcBef>
                <a:spcPts val="0"/>
              </a:spcBef>
              <a:spcAft>
                <a:spcPts val="0"/>
              </a:spcAft>
              <a:buClr>
                <a:srgbClr val="333333"/>
              </a:buClr>
              <a:buSzPts val="1800"/>
              <a:buFont typeface="Times New Roman"/>
              <a:buChar char="❏"/>
            </a:pPr>
            <a:r>
              <a:rPr lang="en-US" sz="1800" b="1">
                <a:solidFill>
                  <a:srgbClr val="333333"/>
                </a:solidFill>
                <a:latin typeface="Times New Roman"/>
                <a:ea typeface="Times New Roman"/>
                <a:cs typeface="Times New Roman"/>
                <a:sym typeface="Times New Roman"/>
              </a:rPr>
              <a:t>Secondary Schools Athletics</a:t>
            </a:r>
            <a:endParaRPr sz="1800" b="1">
              <a:solidFill>
                <a:srgbClr val="333333"/>
              </a:solidFill>
              <a:latin typeface="Times New Roman"/>
              <a:ea typeface="Times New Roman"/>
              <a:cs typeface="Times New Roman"/>
              <a:sym typeface="Times New Roman"/>
            </a:endParaRPr>
          </a:p>
          <a:p>
            <a:pPr marL="914400" lvl="1" indent="-317500" rtl="0">
              <a:spcBef>
                <a:spcPts val="0"/>
              </a:spcBef>
              <a:spcAft>
                <a:spcPts val="0"/>
              </a:spcAft>
              <a:buClr>
                <a:srgbClr val="333333"/>
              </a:buClr>
              <a:buSzPts val="1400"/>
              <a:buFont typeface="Times New Roman"/>
              <a:buChar char="❏"/>
            </a:pPr>
            <a:r>
              <a:rPr lang="en-US" sz="1400" b="1">
                <a:solidFill>
                  <a:srgbClr val="333333"/>
                </a:solidFill>
                <a:latin typeface="Times New Roman"/>
                <a:ea typeface="Times New Roman"/>
                <a:cs typeface="Times New Roman"/>
                <a:sym typeface="Times New Roman"/>
              </a:rPr>
              <a:t>Troy Idaho</a:t>
            </a:r>
            <a:endParaRPr sz="1400" b="1">
              <a:solidFill>
                <a:srgbClr val="333333"/>
              </a:solidFill>
              <a:latin typeface="Times New Roman"/>
              <a:ea typeface="Times New Roman"/>
              <a:cs typeface="Times New Roman"/>
              <a:sym typeface="Times New Roman"/>
            </a:endParaRPr>
          </a:p>
          <a:p>
            <a:pPr marL="914400" lvl="1" indent="-317500" rtl="0">
              <a:spcBef>
                <a:spcPts val="0"/>
              </a:spcBef>
              <a:spcAft>
                <a:spcPts val="0"/>
              </a:spcAft>
              <a:buClr>
                <a:srgbClr val="333333"/>
              </a:buClr>
              <a:buSzPts val="1400"/>
              <a:buFont typeface="Times New Roman"/>
              <a:buChar char="❏"/>
            </a:pPr>
            <a:r>
              <a:rPr lang="en-US" sz="1400" b="1">
                <a:solidFill>
                  <a:srgbClr val="333333"/>
                </a:solidFill>
                <a:latin typeface="Times New Roman"/>
                <a:ea typeface="Times New Roman"/>
                <a:cs typeface="Times New Roman"/>
                <a:sym typeface="Times New Roman"/>
              </a:rPr>
              <a:t>Garfield-Palouse Washington</a:t>
            </a:r>
            <a:endParaRPr sz="1400" b="1">
              <a:solidFill>
                <a:srgbClr val="333333"/>
              </a:solidFill>
              <a:latin typeface="Times New Roman"/>
              <a:ea typeface="Times New Roman"/>
              <a:cs typeface="Times New Roman"/>
              <a:sym typeface="Times New Roman"/>
            </a:endParaRPr>
          </a:p>
          <a:p>
            <a:pPr marL="457200" lvl="0" indent="0" rtl="0">
              <a:spcBef>
                <a:spcPts val="800"/>
              </a:spcBef>
              <a:spcAft>
                <a:spcPts val="0"/>
              </a:spcAft>
              <a:buNone/>
            </a:pPr>
            <a:endParaRPr sz="1600" b="1">
              <a:solidFill>
                <a:srgbClr val="333333"/>
              </a:solidFill>
              <a:latin typeface="Times New Roman"/>
              <a:ea typeface="Times New Roman"/>
              <a:cs typeface="Times New Roman"/>
              <a:sym typeface="Times New Roman"/>
            </a:endParaRPr>
          </a:p>
          <a:p>
            <a:pPr marL="457200" lvl="0" indent="0" rtl="0">
              <a:spcBef>
                <a:spcPts val="800"/>
              </a:spcBef>
              <a:spcAft>
                <a:spcPts val="0"/>
              </a:spcAft>
              <a:buNone/>
            </a:pPr>
            <a:endParaRPr sz="1200">
              <a:solidFill>
                <a:srgbClr val="222222"/>
              </a:solidFill>
              <a:latin typeface="Arial"/>
              <a:ea typeface="Arial"/>
              <a:cs typeface="Arial"/>
              <a:sym typeface="Arial"/>
            </a:endParaRPr>
          </a:p>
          <a:p>
            <a:pPr marL="457200" lvl="0" indent="0" rtl="0">
              <a:spcBef>
                <a:spcPts val="300"/>
              </a:spcBef>
              <a:spcAft>
                <a:spcPts val="0"/>
              </a:spcAft>
              <a:buNone/>
            </a:pPr>
            <a:endParaRPr sz="1600" b="1">
              <a:solidFill>
                <a:srgbClr val="333333"/>
              </a:solidFill>
              <a:latin typeface="Times New Roman"/>
              <a:ea typeface="Times New Roman"/>
              <a:cs typeface="Times New Roman"/>
              <a:sym typeface="Times New Roman"/>
            </a:endParaRPr>
          </a:p>
          <a:p>
            <a:pPr marL="0" lvl="0" indent="0" rtl="0">
              <a:lnSpc>
                <a:spcPct val="100000"/>
              </a:lnSpc>
              <a:spcBef>
                <a:spcPts val="800"/>
              </a:spcBef>
              <a:spcAft>
                <a:spcPts val="0"/>
              </a:spcAft>
              <a:buNone/>
            </a:pPr>
            <a:endParaRPr sz="16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0" y="0"/>
            <a:ext cx="9144000" cy="11430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US">
                <a:latin typeface="Times New Roman"/>
                <a:ea typeface="Times New Roman"/>
                <a:cs typeface="Times New Roman"/>
                <a:sym typeface="Times New Roman"/>
              </a:rPr>
              <a:t>Athletic Training Network</a:t>
            </a:r>
            <a:endParaRPr>
              <a:latin typeface="Times New Roman"/>
              <a:ea typeface="Times New Roman"/>
              <a:cs typeface="Times New Roman"/>
              <a:sym typeface="Times New Roman"/>
            </a:endParaRPr>
          </a:p>
        </p:txBody>
      </p:sp>
      <p:sp>
        <p:nvSpPr>
          <p:cNvPr id="89" name="Google Shape;89;p17"/>
          <p:cNvSpPr txBox="1">
            <a:spLocks noGrp="1"/>
          </p:cNvSpPr>
          <p:nvPr>
            <p:ph type="body" idx="1"/>
          </p:nvPr>
        </p:nvSpPr>
        <p:spPr>
          <a:xfrm>
            <a:off x="0" y="1165950"/>
            <a:ext cx="9144000" cy="5691900"/>
          </a:xfrm>
          <a:prstGeom prst="rect">
            <a:avLst/>
          </a:prstGeom>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sz="3000">
                <a:latin typeface="Times New Roman"/>
                <a:ea typeface="Times New Roman"/>
                <a:cs typeface="Times New Roman"/>
                <a:sym typeface="Times New Roman"/>
              </a:rPr>
              <a:t>Korey Stringer Institute</a:t>
            </a:r>
            <a:endParaRPr sz="3000">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en-US" sz="3000">
                <a:latin typeface="Times New Roman"/>
                <a:ea typeface="Times New Roman"/>
                <a:cs typeface="Times New Roman"/>
                <a:sym typeface="Times New Roman"/>
              </a:rPr>
              <a:t> Athletic Training Locations and Services (ATLAS)</a:t>
            </a:r>
            <a:endParaRPr sz="3000">
              <a:latin typeface="Times New Roman"/>
              <a:ea typeface="Times New Roman"/>
              <a:cs typeface="Times New Roman"/>
              <a:sym typeface="Times New Roman"/>
            </a:endParaRPr>
          </a:p>
          <a:p>
            <a:pPr marL="457200" lvl="0" indent="0" rtl="0">
              <a:lnSpc>
                <a:spcPct val="100000"/>
              </a:lnSpc>
              <a:spcBef>
                <a:spcPts val="0"/>
              </a:spcBef>
              <a:spcAft>
                <a:spcPts val="0"/>
              </a:spcAft>
              <a:buNone/>
            </a:pPr>
            <a:endParaRPr sz="1800">
              <a:latin typeface="Times New Roman"/>
              <a:ea typeface="Times New Roman"/>
              <a:cs typeface="Times New Roman"/>
              <a:sym typeface="Times New Roman"/>
            </a:endParaRPr>
          </a:p>
          <a:p>
            <a:pPr marL="457200" lvl="0" indent="-330200" rtl="0">
              <a:spcBef>
                <a:spcPts val="0"/>
              </a:spcBef>
              <a:spcAft>
                <a:spcPts val="0"/>
              </a:spcAft>
              <a:buClr>
                <a:srgbClr val="333333"/>
              </a:buClr>
              <a:buSzPts val="1600"/>
              <a:buFont typeface="Times New Roman"/>
              <a:buChar char="❏"/>
            </a:pPr>
            <a:r>
              <a:rPr lang="en-US" sz="1600" b="1">
                <a:solidFill>
                  <a:srgbClr val="333333"/>
                </a:solidFill>
                <a:latin typeface="Times New Roman"/>
                <a:ea typeface="Times New Roman"/>
                <a:cs typeface="Times New Roman"/>
                <a:sym typeface="Times New Roman"/>
              </a:rPr>
              <a:t>Create a real-time directory and database of athletic training services in secondary schools</a:t>
            </a:r>
            <a:endParaRPr sz="1600" b="1">
              <a:solidFill>
                <a:srgbClr val="333333"/>
              </a:solidFill>
              <a:latin typeface="Times New Roman"/>
              <a:ea typeface="Times New Roman"/>
              <a:cs typeface="Times New Roman"/>
              <a:sym typeface="Times New Roman"/>
            </a:endParaRPr>
          </a:p>
          <a:p>
            <a:pPr marL="457200" lvl="0" indent="0" rtl="0">
              <a:spcBef>
                <a:spcPts val="800"/>
              </a:spcBef>
              <a:spcAft>
                <a:spcPts val="0"/>
              </a:spcAft>
              <a:buNone/>
            </a:pPr>
            <a:endParaRPr sz="1600" b="1">
              <a:solidFill>
                <a:srgbClr val="333333"/>
              </a:solidFill>
              <a:latin typeface="Times New Roman"/>
              <a:ea typeface="Times New Roman"/>
              <a:cs typeface="Times New Roman"/>
              <a:sym typeface="Times New Roman"/>
            </a:endParaRPr>
          </a:p>
          <a:p>
            <a:pPr marL="457200" lvl="0" indent="-330200" rtl="0">
              <a:spcBef>
                <a:spcPts val="800"/>
              </a:spcBef>
              <a:spcAft>
                <a:spcPts val="0"/>
              </a:spcAft>
              <a:buClr>
                <a:srgbClr val="333333"/>
              </a:buClr>
              <a:buSzPts val="1600"/>
              <a:buFont typeface="Times New Roman"/>
              <a:buChar char="❏"/>
            </a:pPr>
            <a:r>
              <a:rPr lang="en-US" sz="1600" b="1">
                <a:solidFill>
                  <a:srgbClr val="333333"/>
                </a:solidFill>
                <a:latin typeface="Times New Roman"/>
                <a:ea typeface="Times New Roman"/>
                <a:cs typeface="Times New Roman"/>
                <a:sym typeface="Times New Roman"/>
              </a:rPr>
              <a:t>Promote and assist states in moving toward full-time athletic training services</a:t>
            </a:r>
            <a:endParaRPr sz="1600" b="1">
              <a:solidFill>
                <a:srgbClr val="333333"/>
              </a:solidFill>
              <a:latin typeface="Times New Roman"/>
              <a:ea typeface="Times New Roman"/>
              <a:cs typeface="Times New Roman"/>
              <a:sym typeface="Times New Roman"/>
            </a:endParaRPr>
          </a:p>
          <a:p>
            <a:pPr marL="457200" lvl="0" indent="0" rtl="0">
              <a:spcBef>
                <a:spcPts val="800"/>
              </a:spcBef>
              <a:spcAft>
                <a:spcPts val="0"/>
              </a:spcAft>
              <a:buNone/>
            </a:pPr>
            <a:endParaRPr sz="1600" b="1">
              <a:solidFill>
                <a:srgbClr val="333333"/>
              </a:solidFill>
              <a:latin typeface="Times New Roman"/>
              <a:ea typeface="Times New Roman"/>
              <a:cs typeface="Times New Roman"/>
              <a:sym typeface="Times New Roman"/>
            </a:endParaRPr>
          </a:p>
          <a:p>
            <a:pPr marL="457200" lvl="0" indent="-330200" rtl="0">
              <a:spcBef>
                <a:spcPts val="800"/>
              </a:spcBef>
              <a:spcAft>
                <a:spcPts val="0"/>
              </a:spcAft>
              <a:buClr>
                <a:srgbClr val="333333"/>
              </a:buClr>
              <a:buSzPts val="1600"/>
              <a:buFont typeface="Times New Roman"/>
              <a:buChar char="❏"/>
            </a:pPr>
            <a:r>
              <a:rPr lang="en-US" sz="1600" b="1">
                <a:solidFill>
                  <a:srgbClr val="333333"/>
                </a:solidFill>
                <a:latin typeface="Times New Roman"/>
                <a:ea typeface="Times New Roman"/>
                <a:cs typeface="Times New Roman"/>
                <a:sym typeface="Times New Roman"/>
              </a:rPr>
              <a:t>Provide useful data to each state’s athletic training association and high school athletic association</a:t>
            </a:r>
            <a:endParaRPr sz="1600" b="1">
              <a:solidFill>
                <a:srgbClr val="333333"/>
              </a:solidFill>
              <a:latin typeface="Times New Roman"/>
              <a:ea typeface="Times New Roman"/>
              <a:cs typeface="Times New Roman"/>
              <a:sym typeface="Times New Roman"/>
            </a:endParaRPr>
          </a:p>
          <a:p>
            <a:pPr marL="457200" lvl="0" indent="0" rtl="0">
              <a:spcBef>
                <a:spcPts val="800"/>
              </a:spcBef>
              <a:spcAft>
                <a:spcPts val="0"/>
              </a:spcAft>
              <a:buNone/>
            </a:pPr>
            <a:endParaRPr sz="1600" b="1">
              <a:solidFill>
                <a:srgbClr val="333333"/>
              </a:solidFill>
              <a:latin typeface="Times New Roman"/>
              <a:ea typeface="Times New Roman"/>
              <a:cs typeface="Times New Roman"/>
              <a:sym typeface="Times New Roman"/>
            </a:endParaRPr>
          </a:p>
          <a:p>
            <a:pPr marL="457200" lvl="0" indent="-330200" rtl="0">
              <a:spcBef>
                <a:spcPts val="800"/>
              </a:spcBef>
              <a:spcAft>
                <a:spcPts val="0"/>
              </a:spcAft>
              <a:buClr>
                <a:srgbClr val="333333"/>
              </a:buClr>
              <a:buSzPts val="1600"/>
              <a:buFont typeface="Times New Roman"/>
              <a:buChar char="❏"/>
            </a:pPr>
            <a:r>
              <a:rPr lang="en-US" sz="1600" b="1">
                <a:solidFill>
                  <a:srgbClr val="333333"/>
                </a:solidFill>
                <a:latin typeface="Times New Roman"/>
                <a:ea typeface="Times New Roman"/>
                <a:cs typeface="Times New Roman"/>
                <a:sym typeface="Times New Roman"/>
              </a:rPr>
              <a:t>Identify common factors associated with increased athletic training services across the country</a:t>
            </a:r>
            <a:endParaRPr sz="1600" b="1">
              <a:solidFill>
                <a:srgbClr val="333333"/>
              </a:solidFill>
              <a:latin typeface="Times New Roman"/>
              <a:ea typeface="Times New Roman"/>
              <a:cs typeface="Times New Roman"/>
              <a:sym typeface="Times New Roman"/>
            </a:endParaRPr>
          </a:p>
          <a:p>
            <a:pPr marL="457200" lvl="0" indent="0" rtl="0">
              <a:spcBef>
                <a:spcPts val="800"/>
              </a:spcBef>
              <a:spcAft>
                <a:spcPts val="0"/>
              </a:spcAft>
              <a:buNone/>
            </a:pPr>
            <a:endParaRPr sz="1600" b="1">
              <a:solidFill>
                <a:srgbClr val="333333"/>
              </a:solidFill>
              <a:latin typeface="Times New Roman"/>
              <a:ea typeface="Times New Roman"/>
              <a:cs typeface="Times New Roman"/>
              <a:sym typeface="Times New Roman"/>
            </a:endParaRPr>
          </a:p>
          <a:p>
            <a:pPr marL="457200" lvl="0" indent="-330200" rtl="0">
              <a:spcBef>
                <a:spcPts val="800"/>
              </a:spcBef>
              <a:spcAft>
                <a:spcPts val="0"/>
              </a:spcAft>
              <a:buClr>
                <a:srgbClr val="333333"/>
              </a:buClr>
              <a:buSzPts val="1600"/>
              <a:buFont typeface="Times New Roman"/>
              <a:buChar char="❏"/>
            </a:pPr>
            <a:r>
              <a:rPr lang="en-US" sz="1600" b="1">
                <a:solidFill>
                  <a:srgbClr val="333333"/>
                </a:solidFill>
                <a:latin typeface="Times New Roman"/>
                <a:ea typeface="Times New Roman"/>
                <a:cs typeface="Times New Roman"/>
                <a:sym typeface="Times New Roman"/>
              </a:rPr>
              <a:t>Provide data to assist with legislative efforts to improve healthcare for high school athletes</a:t>
            </a:r>
            <a:endParaRPr sz="1600" b="1">
              <a:solidFill>
                <a:srgbClr val="333333"/>
              </a:solidFill>
              <a:latin typeface="Times New Roman"/>
              <a:ea typeface="Times New Roman"/>
              <a:cs typeface="Times New Roman"/>
              <a:sym typeface="Times New Roman"/>
            </a:endParaRPr>
          </a:p>
          <a:p>
            <a:pPr marL="0" lvl="0" indent="0" rtl="0">
              <a:lnSpc>
                <a:spcPct val="100000"/>
              </a:lnSpc>
              <a:spcBef>
                <a:spcPts val="800"/>
              </a:spcBef>
              <a:spcAft>
                <a:spcPts val="0"/>
              </a:spcAft>
              <a:buNone/>
            </a:pPr>
            <a:endParaRPr sz="1600">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0" y="0"/>
            <a:ext cx="9144000" cy="15600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US" sz="3600">
                <a:latin typeface="Times New Roman"/>
                <a:ea typeface="Times New Roman"/>
                <a:cs typeface="Times New Roman"/>
                <a:sym typeface="Times New Roman"/>
              </a:rPr>
              <a:t>Regional Communities with Athletic Training Services </a:t>
            </a:r>
            <a:endParaRPr sz="3600">
              <a:latin typeface="Times New Roman"/>
              <a:ea typeface="Times New Roman"/>
              <a:cs typeface="Times New Roman"/>
              <a:sym typeface="Times New Roman"/>
            </a:endParaRPr>
          </a:p>
          <a:p>
            <a:pPr marL="0" lvl="0" indent="0">
              <a:spcBef>
                <a:spcPts val="0"/>
              </a:spcBef>
              <a:spcAft>
                <a:spcPts val="0"/>
              </a:spcAft>
              <a:buNone/>
            </a:pPr>
            <a:r>
              <a:rPr lang="en-US" sz="2800">
                <a:latin typeface="Times New Roman"/>
                <a:ea typeface="Times New Roman"/>
                <a:cs typeface="Times New Roman"/>
                <a:sym typeface="Times New Roman"/>
              </a:rPr>
              <a:t>NWATA - District 10</a:t>
            </a:r>
            <a:endParaRPr sz="2800">
              <a:latin typeface="Times New Roman"/>
              <a:ea typeface="Times New Roman"/>
              <a:cs typeface="Times New Roman"/>
              <a:sym typeface="Times New Roman"/>
            </a:endParaRPr>
          </a:p>
        </p:txBody>
      </p:sp>
      <p:pic>
        <p:nvPicPr>
          <p:cNvPr id="95" name="Google Shape;95;p18"/>
          <p:cNvPicPr preferRelativeResize="0"/>
          <p:nvPr/>
        </p:nvPicPr>
        <p:blipFill>
          <a:blip r:embed="rId3">
            <a:alphaModFix/>
          </a:blip>
          <a:stretch>
            <a:fillRect/>
          </a:stretch>
        </p:blipFill>
        <p:spPr>
          <a:xfrm>
            <a:off x="0" y="1559925"/>
            <a:ext cx="9143999" cy="51465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0" y="0"/>
            <a:ext cx="9144000" cy="1574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US" sz="3600">
                <a:latin typeface="Times New Roman"/>
                <a:ea typeface="Times New Roman"/>
                <a:cs typeface="Times New Roman"/>
                <a:sym typeface="Times New Roman"/>
              </a:rPr>
              <a:t>Regional Communities with Athletic Training Services</a:t>
            </a:r>
            <a:endParaRPr sz="2800">
              <a:latin typeface="Times New Roman"/>
              <a:ea typeface="Times New Roman"/>
              <a:cs typeface="Times New Roman"/>
              <a:sym typeface="Times New Roman"/>
            </a:endParaRPr>
          </a:p>
          <a:p>
            <a:pPr marL="0" lvl="0" indent="0">
              <a:spcBef>
                <a:spcPts val="0"/>
              </a:spcBef>
              <a:spcAft>
                <a:spcPts val="0"/>
              </a:spcAft>
              <a:buNone/>
            </a:pPr>
            <a:r>
              <a:rPr lang="en-US" sz="2800">
                <a:latin typeface="Times New Roman"/>
                <a:ea typeface="Times New Roman"/>
                <a:cs typeface="Times New Roman"/>
                <a:sym typeface="Times New Roman"/>
              </a:rPr>
              <a:t>Pullman-Moscow</a:t>
            </a:r>
            <a:endParaRPr sz="2800">
              <a:latin typeface="Times New Roman"/>
              <a:ea typeface="Times New Roman"/>
              <a:cs typeface="Times New Roman"/>
              <a:sym typeface="Times New Roman"/>
            </a:endParaRPr>
          </a:p>
        </p:txBody>
      </p:sp>
      <p:sp>
        <p:nvSpPr>
          <p:cNvPr id="101" name="Google Shape;101;p19"/>
          <p:cNvSpPr txBox="1">
            <a:spLocks noGrp="1"/>
          </p:cNvSpPr>
          <p:nvPr>
            <p:ph type="body" idx="1"/>
          </p:nvPr>
        </p:nvSpPr>
        <p:spPr>
          <a:xfrm>
            <a:off x="0" y="1573975"/>
            <a:ext cx="2103600" cy="5134200"/>
          </a:xfrm>
          <a:prstGeom prst="rect">
            <a:avLst/>
          </a:prstGeom>
        </p:spPr>
        <p:txBody>
          <a:bodyPr spcFirstLastPara="1" wrap="square" lIns="91425" tIns="45700" rIns="91425" bIns="45700" anchor="t" anchorCtr="0">
            <a:noAutofit/>
          </a:bodyPr>
          <a:lstStyle/>
          <a:p>
            <a:pPr marL="0" lvl="0" indent="0" rtl="0">
              <a:spcBef>
                <a:spcPts val="640"/>
              </a:spcBef>
              <a:spcAft>
                <a:spcPts val="0"/>
              </a:spcAft>
              <a:buNone/>
            </a:pPr>
            <a:r>
              <a:rPr lang="en-US" sz="2400">
                <a:solidFill>
                  <a:srgbClr val="FF0000"/>
                </a:solidFill>
                <a:latin typeface="Times New Roman"/>
                <a:ea typeface="Times New Roman"/>
                <a:cs typeface="Times New Roman"/>
                <a:sym typeface="Times New Roman"/>
              </a:rPr>
              <a:t>Red</a:t>
            </a:r>
            <a:r>
              <a:rPr lang="en-US" sz="2400">
                <a:latin typeface="Times New Roman"/>
                <a:ea typeface="Times New Roman"/>
                <a:cs typeface="Times New Roman"/>
                <a:sym typeface="Times New Roman"/>
              </a:rPr>
              <a:t>- no ATC contracted</a:t>
            </a:r>
            <a:endParaRPr sz="2400">
              <a:latin typeface="Times New Roman"/>
              <a:ea typeface="Times New Roman"/>
              <a:cs typeface="Times New Roman"/>
              <a:sym typeface="Times New Roman"/>
            </a:endParaRPr>
          </a:p>
          <a:p>
            <a:pPr marL="0" lvl="0" indent="0" rtl="0">
              <a:spcBef>
                <a:spcPts val="1600"/>
              </a:spcBef>
              <a:spcAft>
                <a:spcPts val="0"/>
              </a:spcAft>
              <a:buNone/>
            </a:pPr>
            <a:endParaRPr sz="2400">
              <a:latin typeface="Times New Roman"/>
              <a:ea typeface="Times New Roman"/>
              <a:cs typeface="Times New Roman"/>
              <a:sym typeface="Times New Roman"/>
            </a:endParaRPr>
          </a:p>
          <a:p>
            <a:pPr marL="0" lvl="0" indent="0" rtl="0">
              <a:spcBef>
                <a:spcPts val="1600"/>
              </a:spcBef>
              <a:spcAft>
                <a:spcPts val="0"/>
              </a:spcAft>
              <a:buNone/>
            </a:pPr>
            <a:r>
              <a:rPr lang="en-US" sz="2400">
                <a:solidFill>
                  <a:srgbClr val="4A86E8"/>
                </a:solidFill>
                <a:latin typeface="Times New Roman"/>
                <a:ea typeface="Times New Roman"/>
                <a:cs typeface="Times New Roman"/>
                <a:sym typeface="Times New Roman"/>
              </a:rPr>
              <a:t>Blue</a:t>
            </a:r>
            <a:r>
              <a:rPr lang="en-US" sz="2400">
                <a:latin typeface="Times New Roman"/>
                <a:ea typeface="Times New Roman"/>
                <a:cs typeface="Times New Roman"/>
                <a:sym typeface="Times New Roman"/>
              </a:rPr>
              <a:t>- ATC part time</a:t>
            </a:r>
            <a:endParaRPr sz="2400">
              <a:latin typeface="Times New Roman"/>
              <a:ea typeface="Times New Roman"/>
              <a:cs typeface="Times New Roman"/>
              <a:sym typeface="Times New Roman"/>
            </a:endParaRPr>
          </a:p>
          <a:p>
            <a:pPr marL="0" lvl="0" indent="0" rtl="0">
              <a:spcBef>
                <a:spcPts val="1600"/>
              </a:spcBef>
              <a:spcAft>
                <a:spcPts val="0"/>
              </a:spcAft>
              <a:buNone/>
            </a:pPr>
            <a:endParaRPr sz="2400">
              <a:latin typeface="Times New Roman"/>
              <a:ea typeface="Times New Roman"/>
              <a:cs typeface="Times New Roman"/>
              <a:sym typeface="Times New Roman"/>
            </a:endParaRPr>
          </a:p>
          <a:p>
            <a:pPr marL="0" lvl="0" indent="0" rtl="0">
              <a:spcBef>
                <a:spcPts val="1600"/>
              </a:spcBef>
              <a:spcAft>
                <a:spcPts val="0"/>
              </a:spcAft>
              <a:buNone/>
            </a:pPr>
            <a:r>
              <a:rPr lang="en-US" sz="2400">
                <a:solidFill>
                  <a:srgbClr val="00FF00"/>
                </a:solidFill>
                <a:latin typeface="Times New Roman"/>
                <a:ea typeface="Times New Roman"/>
                <a:cs typeface="Times New Roman"/>
                <a:sym typeface="Times New Roman"/>
              </a:rPr>
              <a:t>Green</a:t>
            </a:r>
            <a:r>
              <a:rPr lang="en-US" sz="2400">
                <a:latin typeface="Times New Roman"/>
                <a:ea typeface="Times New Roman"/>
                <a:cs typeface="Times New Roman"/>
                <a:sym typeface="Times New Roman"/>
              </a:rPr>
              <a:t>- ATC full time</a:t>
            </a:r>
            <a:endParaRPr sz="2400">
              <a:latin typeface="Times New Roman"/>
              <a:ea typeface="Times New Roman"/>
              <a:cs typeface="Times New Roman"/>
              <a:sym typeface="Times New Roman"/>
            </a:endParaRPr>
          </a:p>
          <a:p>
            <a:pPr marL="0" lvl="0" indent="0" rtl="0">
              <a:spcBef>
                <a:spcPts val="1600"/>
              </a:spcBef>
              <a:spcAft>
                <a:spcPts val="0"/>
              </a:spcAft>
              <a:buNone/>
            </a:pPr>
            <a:endParaRPr sz="2400">
              <a:latin typeface="Times New Roman"/>
              <a:ea typeface="Times New Roman"/>
              <a:cs typeface="Times New Roman"/>
              <a:sym typeface="Times New Roman"/>
            </a:endParaRPr>
          </a:p>
          <a:p>
            <a:pPr marL="0" lvl="0" indent="0" rtl="0">
              <a:spcBef>
                <a:spcPts val="1600"/>
              </a:spcBef>
              <a:spcAft>
                <a:spcPts val="0"/>
              </a:spcAft>
              <a:buNone/>
            </a:pPr>
            <a:endParaRPr sz="2400">
              <a:latin typeface="Times New Roman"/>
              <a:ea typeface="Times New Roman"/>
              <a:cs typeface="Times New Roman"/>
              <a:sym typeface="Times New Roman"/>
            </a:endParaRPr>
          </a:p>
          <a:p>
            <a:pPr marL="0" lvl="0" indent="0">
              <a:spcBef>
                <a:spcPts val="1600"/>
              </a:spcBef>
              <a:spcAft>
                <a:spcPts val="1600"/>
              </a:spcAft>
              <a:buNone/>
            </a:pPr>
            <a:r>
              <a:rPr lang="en-US" sz="1400">
                <a:latin typeface="Times New Roman"/>
                <a:ea typeface="Times New Roman"/>
                <a:cs typeface="Times New Roman"/>
                <a:sym typeface="Times New Roman"/>
              </a:rPr>
              <a:t>***Data retrieved from ATLAS August 22, 2018</a:t>
            </a:r>
            <a:endParaRPr sz="1400">
              <a:latin typeface="Times New Roman"/>
              <a:ea typeface="Times New Roman"/>
              <a:cs typeface="Times New Roman"/>
              <a:sym typeface="Times New Roman"/>
            </a:endParaRPr>
          </a:p>
        </p:txBody>
      </p:sp>
      <p:pic>
        <p:nvPicPr>
          <p:cNvPr id="102" name="Google Shape;102;p19"/>
          <p:cNvPicPr preferRelativeResize="0"/>
          <p:nvPr/>
        </p:nvPicPr>
        <p:blipFill>
          <a:blip r:embed="rId3">
            <a:alphaModFix/>
          </a:blip>
          <a:stretch>
            <a:fillRect/>
          </a:stretch>
        </p:blipFill>
        <p:spPr>
          <a:xfrm>
            <a:off x="2103600" y="1574050"/>
            <a:ext cx="7040400" cy="5134050"/>
          </a:xfrm>
          <a:prstGeom prst="rect">
            <a:avLst/>
          </a:prstGeom>
          <a:noFill/>
          <a:ln>
            <a:noFill/>
          </a:ln>
        </p:spPr>
      </p:pic>
      <p:sp>
        <p:nvSpPr>
          <p:cNvPr id="103" name="Google Shape;103;p19"/>
          <p:cNvSpPr txBox="1"/>
          <p:nvPr/>
        </p:nvSpPr>
        <p:spPr>
          <a:xfrm>
            <a:off x="1170575" y="6107300"/>
            <a:ext cx="7328700" cy="855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4" name="Google Shape;104;p19"/>
          <p:cNvSpPr/>
          <p:nvPr/>
        </p:nvSpPr>
        <p:spPr>
          <a:xfrm>
            <a:off x="5528925" y="3282800"/>
            <a:ext cx="1807800" cy="1860600"/>
          </a:xfrm>
          <a:prstGeom prst="ellipse">
            <a:avLst/>
          </a:prstGeom>
          <a:noFill/>
          <a:ln w="19050" cap="flat" cmpd="sng">
            <a:solidFill>
              <a:srgbClr val="9900FF"/>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0" y="0"/>
            <a:ext cx="9144000" cy="141763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US" i="0" u="none" strike="noStrike" cap="none">
                <a:solidFill>
                  <a:schemeClr val="dk1"/>
                </a:solidFill>
                <a:latin typeface="Times New Roman"/>
                <a:ea typeface="Times New Roman"/>
                <a:cs typeface="Times New Roman"/>
                <a:sym typeface="Times New Roman"/>
              </a:rPr>
              <a:t>Athletic Training</a:t>
            </a:r>
            <a:br>
              <a:rPr lang="en-US" sz="3959" i="0" u="none" strike="noStrike" cap="none">
                <a:solidFill>
                  <a:schemeClr val="dk1"/>
                </a:solidFill>
                <a:latin typeface="Times New Roman"/>
                <a:ea typeface="Times New Roman"/>
                <a:cs typeface="Times New Roman"/>
                <a:sym typeface="Times New Roman"/>
              </a:rPr>
            </a:br>
            <a:r>
              <a:rPr lang="en-US" sz="2800">
                <a:latin typeface="Times New Roman"/>
                <a:ea typeface="Times New Roman"/>
                <a:cs typeface="Times New Roman"/>
                <a:sym typeface="Times New Roman"/>
              </a:rPr>
              <a:t>Local</a:t>
            </a:r>
            <a:r>
              <a:rPr lang="en-US" sz="2800" i="0" u="none" strike="noStrike" cap="none">
                <a:solidFill>
                  <a:schemeClr val="dk1"/>
                </a:solidFill>
                <a:latin typeface="Times New Roman"/>
                <a:ea typeface="Times New Roman"/>
                <a:cs typeface="Times New Roman"/>
                <a:sym typeface="Times New Roman"/>
              </a:rPr>
              <a:t> Secondary School Environments</a:t>
            </a:r>
            <a:endParaRPr sz="2800" i="0" u="none" strike="noStrike" cap="none">
              <a:solidFill>
                <a:schemeClr val="dk1"/>
              </a:solidFill>
              <a:latin typeface="Times New Roman"/>
              <a:ea typeface="Times New Roman"/>
              <a:cs typeface="Times New Roman"/>
              <a:sym typeface="Times New Roman"/>
            </a:endParaRPr>
          </a:p>
        </p:txBody>
      </p:sp>
      <p:sp>
        <p:nvSpPr>
          <p:cNvPr id="110" name="Google Shape;110;p20"/>
          <p:cNvSpPr txBox="1"/>
          <p:nvPr/>
        </p:nvSpPr>
        <p:spPr>
          <a:xfrm>
            <a:off x="0" y="1417652"/>
            <a:ext cx="9144000" cy="475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Times New Roman"/>
                <a:ea typeface="Times New Roman"/>
                <a:cs typeface="Times New Roman"/>
                <a:sym typeface="Times New Roman"/>
              </a:rPr>
              <a:t> </a:t>
            </a:r>
            <a:endParaRPr sz="1800" b="1" i="1">
              <a:latin typeface="Times New Roman"/>
              <a:ea typeface="Times New Roman"/>
              <a:cs typeface="Times New Roman"/>
              <a:sym typeface="Times New Roman"/>
            </a:endParaRPr>
          </a:p>
          <a:p>
            <a:pPr marL="0" marR="0" lvl="0" indent="0" algn="l" rtl="0">
              <a:spcBef>
                <a:spcPts val="0"/>
              </a:spcBef>
              <a:spcAft>
                <a:spcPts val="0"/>
              </a:spcAft>
              <a:buNone/>
            </a:pPr>
            <a:endParaRPr sz="1800" b="1" i="1">
              <a:latin typeface="Times New Roman"/>
              <a:ea typeface="Times New Roman"/>
              <a:cs typeface="Times New Roman"/>
              <a:sym typeface="Times New Roman"/>
            </a:endParaRPr>
          </a:p>
          <a:p>
            <a:pPr marL="914400" marR="0" lvl="1" indent="-355600" algn="l" rtl="0">
              <a:spcBef>
                <a:spcPts val="0"/>
              </a:spcBef>
              <a:spcAft>
                <a:spcPts val="0"/>
              </a:spcAft>
              <a:buSzPts val="2000"/>
              <a:buFont typeface="Times New Roman"/>
              <a:buChar char="❏"/>
            </a:pPr>
            <a:r>
              <a:rPr lang="en-US" sz="2000" b="1">
                <a:latin typeface="Times New Roman"/>
                <a:ea typeface="Times New Roman"/>
                <a:cs typeface="Times New Roman"/>
                <a:sym typeface="Times New Roman"/>
              </a:rPr>
              <a:t>Washington</a:t>
            </a:r>
            <a:endParaRPr sz="2000" b="1">
              <a:latin typeface="Times New Roman"/>
              <a:ea typeface="Times New Roman"/>
              <a:cs typeface="Times New Roman"/>
              <a:sym typeface="Times New Roman"/>
            </a:endParaRPr>
          </a:p>
          <a:p>
            <a:pPr marL="1371600" marR="0" lvl="2" indent="-342900" algn="l" rtl="0">
              <a:spcBef>
                <a:spcPts val="0"/>
              </a:spcBef>
              <a:spcAft>
                <a:spcPts val="0"/>
              </a:spcAft>
              <a:buSzPts val="1800"/>
              <a:buFont typeface="Times New Roman"/>
              <a:buChar char="❏"/>
            </a:pPr>
            <a:r>
              <a:rPr lang="en-US" sz="1800">
                <a:latin typeface="Times New Roman"/>
                <a:ea typeface="Times New Roman"/>
                <a:cs typeface="Times New Roman"/>
                <a:sym typeface="Times New Roman"/>
              </a:rPr>
              <a:t>Garfield-Palouse (Pullman Regional)</a:t>
            </a:r>
            <a:endParaRPr>
              <a:latin typeface="Times New Roman"/>
              <a:ea typeface="Times New Roman"/>
              <a:cs typeface="Times New Roman"/>
              <a:sym typeface="Times New Roman"/>
            </a:endParaRPr>
          </a:p>
          <a:p>
            <a:pPr marL="1371600" marR="0" lvl="2" indent="-342900" algn="l" rtl="0">
              <a:spcBef>
                <a:spcPts val="0"/>
              </a:spcBef>
              <a:spcAft>
                <a:spcPts val="0"/>
              </a:spcAft>
              <a:buSzPts val="1800"/>
              <a:buFont typeface="Times New Roman"/>
              <a:buChar char="❏"/>
            </a:pPr>
            <a:r>
              <a:rPr lang="en-US" sz="1800">
                <a:latin typeface="Times New Roman"/>
                <a:ea typeface="Times New Roman"/>
                <a:cs typeface="Times New Roman"/>
                <a:sym typeface="Times New Roman"/>
              </a:rPr>
              <a:t>Oakesdale</a:t>
            </a:r>
            <a:endParaRPr>
              <a:latin typeface="Times New Roman"/>
              <a:ea typeface="Times New Roman"/>
              <a:cs typeface="Times New Roman"/>
              <a:sym typeface="Times New Roman"/>
            </a:endParaRPr>
          </a:p>
          <a:p>
            <a:pPr marL="1371600" marR="0" lvl="2" indent="-342900" algn="l" rtl="0">
              <a:spcBef>
                <a:spcPts val="0"/>
              </a:spcBef>
              <a:spcAft>
                <a:spcPts val="0"/>
              </a:spcAft>
              <a:buSzPts val="1800"/>
              <a:buFont typeface="Times New Roman"/>
              <a:buChar char="❏"/>
            </a:pPr>
            <a:r>
              <a:rPr lang="en-US" sz="1800">
                <a:latin typeface="Times New Roman"/>
                <a:ea typeface="Times New Roman"/>
                <a:cs typeface="Times New Roman"/>
                <a:sym typeface="Times New Roman"/>
              </a:rPr>
              <a:t>Pullman (Pullman Regional)</a:t>
            </a:r>
            <a:endParaRPr>
              <a:latin typeface="Times New Roman"/>
              <a:ea typeface="Times New Roman"/>
              <a:cs typeface="Times New Roman"/>
              <a:sym typeface="Times New Roman"/>
            </a:endParaRPr>
          </a:p>
          <a:p>
            <a:pPr marL="1371600" marR="0" lvl="2" indent="-342900" algn="l" rtl="0">
              <a:spcBef>
                <a:spcPts val="0"/>
              </a:spcBef>
              <a:spcAft>
                <a:spcPts val="0"/>
              </a:spcAft>
              <a:buSzPts val="1800"/>
              <a:buFont typeface="Times New Roman"/>
              <a:buChar char="❏"/>
            </a:pPr>
            <a:r>
              <a:rPr lang="en-US" sz="1800">
                <a:latin typeface="Times New Roman"/>
                <a:ea typeface="Times New Roman"/>
                <a:cs typeface="Times New Roman"/>
                <a:sym typeface="Times New Roman"/>
              </a:rPr>
              <a:t>Colton (Pullman Regional)</a:t>
            </a:r>
            <a:endParaRPr>
              <a:latin typeface="Times New Roman"/>
              <a:ea typeface="Times New Roman"/>
              <a:cs typeface="Times New Roman"/>
              <a:sym typeface="Times New Roman"/>
            </a:endParaRPr>
          </a:p>
          <a:p>
            <a:pPr marL="1371600" marR="0" lvl="2" indent="-342900" algn="l" rtl="0">
              <a:spcBef>
                <a:spcPts val="0"/>
              </a:spcBef>
              <a:spcAft>
                <a:spcPts val="0"/>
              </a:spcAft>
              <a:buSzPts val="1800"/>
              <a:buFont typeface="Times New Roman"/>
              <a:buChar char="❏"/>
            </a:pPr>
            <a:r>
              <a:rPr lang="en-US" sz="1800">
                <a:latin typeface="Times New Roman"/>
                <a:ea typeface="Times New Roman"/>
                <a:cs typeface="Times New Roman"/>
                <a:sym typeface="Times New Roman"/>
              </a:rPr>
              <a:t>Colfax</a:t>
            </a:r>
            <a:endParaRPr>
              <a:latin typeface="Times New Roman"/>
              <a:ea typeface="Times New Roman"/>
              <a:cs typeface="Times New Roman"/>
              <a:sym typeface="Times New Roman"/>
            </a:endParaRPr>
          </a:p>
          <a:p>
            <a:pPr marL="1371600" marR="0" lvl="2" indent="-342900" algn="l" rtl="0">
              <a:spcBef>
                <a:spcPts val="0"/>
              </a:spcBef>
              <a:spcAft>
                <a:spcPts val="0"/>
              </a:spcAft>
              <a:buSzPts val="1800"/>
              <a:buFont typeface="Times New Roman"/>
              <a:buChar char="❏"/>
            </a:pPr>
            <a:r>
              <a:rPr lang="en-US" sz="1800">
                <a:latin typeface="Times New Roman"/>
                <a:ea typeface="Times New Roman"/>
                <a:cs typeface="Times New Roman"/>
                <a:sym typeface="Times New Roman"/>
              </a:rPr>
              <a:t>Clarkston</a:t>
            </a:r>
            <a:endParaRPr>
              <a:latin typeface="Times New Roman"/>
              <a:ea typeface="Times New Roman"/>
              <a:cs typeface="Times New Roman"/>
              <a:sym typeface="Times New Roman"/>
            </a:endParaRPr>
          </a:p>
          <a:p>
            <a:pPr marL="914400" marR="0" lvl="0" indent="0" algn="l" rtl="0">
              <a:spcBef>
                <a:spcPts val="0"/>
              </a:spcBef>
              <a:spcAft>
                <a:spcPts val="0"/>
              </a:spcAft>
              <a:buNone/>
            </a:pPr>
            <a:endParaRPr>
              <a:latin typeface="Times New Roman"/>
              <a:ea typeface="Times New Roman"/>
              <a:cs typeface="Times New Roman"/>
              <a:sym typeface="Times New Roman"/>
            </a:endParaRPr>
          </a:p>
          <a:p>
            <a:pPr marL="914400" marR="0" lvl="0" indent="-355600" algn="l" rtl="0">
              <a:spcBef>
                <a:spcPts val="0"/>
              </a:spcBef>
              <a:spcAft>
                <a:spcPts val="0"/>
              </a:spcAft>
              <a:buSzPts val="2000"/>
              <a:buFont typeface="Times New Roman"/>
              <a:buChar char="❏"/>
            </a:pPr>
            <a:r>
              <a:rPr lang="en-US" sz="2000" b="1">
                <a:latin typeface="Times New Roman"/>
                <a:ea typeface="Times New Roman"/>
                <a:cs typeface="Times New Roman"/>
                <a:sym typeface="Times New Roman"/>
              </a:rPr>
              <a:t>Idaho</a:t>
            </a:r>
            <a:endParaRPr sz="2000" b="1">
              <a:latin typeface="Times New Roman"/>
              <a:ea typeface="Times New Roman"/>
              <a:cs typeface="Times New Roman"/>
              <a:sym typeface="Times New Roman"/>
            </a:endParaRPr>
          </a:p>
          <a:p>
            <a:pPr marL="1371600" marR="0" lvl="1" indent="-342900" algn="l" rtl="0">
              <a:spcBef>
                <a:spcPts val="0"/>
              </a:spcBef>
              <a:spcAft>
                <a:spcPts val="0"/>
              </a:spcAft>
              <a:buSzPts val="1800"/>
              <a:buFont typeface="Times New Roman"/>
              <a:buChar char="❏"/>
            </a:pPr>
            <a:r>
              <a:rPr lang="en-US" sz="1800">
                <a:latin typeface="Times New Roman"/>
                <a:ea typeface="Times New Roman"/>
                <a:cs typeface="Times New Roman"/>
                <a:sym typeface="Times New Roman"/>
              </a:rPr>
              <a:t>Troy (Gritman Medical Center / University of Idaho Fellowship)</a:t>
            </a:r>
            <a:endParaRPr>
              <a:latin typeface="Times New Roman"/>
              <a:ea typeface="Times New Roman"/>
              <a:cs typeface="Times New Roman"/>
              <a:sym typeface="Times New Roman"/>
            </a:endParaRPr>
          </a:p>
          <a:p>
            <a:pPr marL="1371600" marR="0" lvl="1" indent="-342900" algn="l" rtl="0">
              <a:spcBef>
                <a:spcPts val="0"/>
              </a:spcBef>
              <a:spcAft>
                <a:spcPts val="0"/>
              </a:spcAft>
              <a:buSzPts val="1800"/>
              <a:buFont typeface="Times New Roman"/>
              <a:buChar char="❏"/>
            </a:pPr>
            <a:r>
              <a:rPr lang="en-US" sz="1800">
                <a:latin typeface="Times New Roman"/>
                <a:ea typeface="Times New Roman"/>
                <a:cs typeface="Times New Roman"/>
                <a:sym typeface="Times New Roman"/>
              </a:rPr>
              <a:t>Moscow (Gritman Medical Center / University of Idaho Fellowship)</a:t>
            </a:r>
            <a:endParaRPr sz="1800">
              <a:latin typeface="Times New Roman"/>
              <a:ea typeface="Times New Roman"/>
              <a:cs typeface="Times New Roman"/>
              <a:sym typeface="Times New Roman"/>
            </a:endParaRPr>
          </a:p>
          <a:p>
            <a:pPr marL="1371600" marR="0" lvl="1" indent="-342900" algn="l" rtl="0">
              <a:spcBef>
                <a:spcPts val="0"/>
              </a:spcBef>
              <a:spcAft>
                <a:spcPts val="0"/>
              </a:spcAft>
              <a:buSzPts val="1800"/>
              <a:buFont typeface="Times New Roman"/>
              <a:buChar char="❏"/>
            </a:pPr>
            <a:r>
              <a:rPr lang="en-US" sz="1800">
                <a:latin typeface="Times New Roman"/>
                <a:ea typeface="Times New Roman"/>
                <a:cs typeface="Times New Roman"/>
                <a:sym typeface="Times New Roman"/>
              </a:rPr>
              <a:t>Genesee</a:t>
            </a:r>
            <a:endParaRPr>
              <a:latin typeface="Times New Roman"/>
              <a:ea typeface="Times New Roman"/>
              <a:cs typeface="Times New Roman"/>
              <a:sym typeface="Times New Roman"/>
            </a:endParaRPr>
          </a:p>
          <a:p>
            <a:pPr marL="1371600" marR="0" lvl="1" indent="-342900" algn="l" rtl="0">
              <a:spcBef>
                <a:spcPts val="0"/>
              </a:spcBef>
              <a:spcAft>
                <a:spcPts val="0"/>
              </a:spcAft>
              <a:buSzPts val="1800"/>
              <a:buFont typeface="Times New Roman"/>
              <a:buChar char="❏"/>
            </a:pPr>
            <a:r>
              <a:rPr lang="en-US" sz="1800">
                <a:latin typeface="Times New Roman"/>
                <a:ea typeface="Times New Roman"/>
                <a:cs typeface="Times New Roman"/>
                <a:sym typeface="Times New Roman"/>
              </a:rPr>
              <a:t>Potlatch (Pullman Regional)</a:t>
            </a:r>
            <a:endParaRPr sz="1800">
              <a:latin typeface="Times New Roman"/>
              <a:ea typeface="Times New Roman"/>
              <a:cs typeface="Times New Roman"/>
              <a:sym typeface="Times New Roman"/>
            </a:endParaRPr>
          </a:p>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0" y="0"/>
            <a:ext cx="9144000" cy="1377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US" i="0" u="none" strike="noStrike" cap="none">
                <a:solidFill>
                  <a:schemeClr val="dk1"/>
                </a:solidFill>
                <a:latin typeface="Times New Roman"/>
                <a:ea typeface="Times New Roman"/>
                <a:cs typeface="Times New Roman"/>
                <a:sym typeface="Times New Roman"/>
              </a:rPr>
              <a:t>Athletic Training</a:t>
            </a:r>
            <a:endParaRPr>
              <a:latin typeface="Times New Roman"/>
              <a:ea typeface="Times New Roman"/>
              <a:cs typeface="Times New Roman"/>
              <a:sym typeface="Times New Roman"/>
            </a:endParaRPr>
          </a:p>
          <a:p>
            <a:pPr marL="0" marR="0" lvl="0" indent="0" algn="ctr" rtl="0">
              <a:spcBef>
                <a:spcPts val="0"/>
              </a:spcBef>
              <a:spcAft>
                <a:spcPts val="0"/>
              </a:spcAft>
              <a:buClr>
                <a:schemeClr val="dk1"/>
              </a:buClr>
              <a:buSzPts val="3959"/>
              <a:buFont typeface="Calibri"/>
              <a:buNone/>
            </a:pPr>
            <a:r>
              <a:rPr lang="en-US" sz="2800">
                <a:latin typeface="Times New Roman"/>
                <a:ea typeface="Times New Roman"/>
                <a:cs typeface="Times New Roman"/>
                <a:sym typeface="Times New Roman"/>
              </a:rPr>
              <a:t>Game Day </a:t>
            </a:r>
            <a:endParaRPr sz="2800" i="0" u="none" strike="noStrike" cap="none">
              <a:solidFill>
                <a:schemeClr val="dk1"/>
              </a:solidFill>
              <a:latin typeface="Times New Roman"/>
              <a:ea typeface="Times New Roman"/>
              <a:cs typeface="Times New Roman"/>
              <a:sym typeface="Times New Roman"/>
            </a:endParaRPr>
          </a:p>
        </p:txBody>
      </p:sp>
      <p:sp>
        <p:nvSpPr>
          <p:cNvPr id="116" name="Google Shape;116;p21"/>
          <p:cNvSpPr txBox="1"/>
          <p:nvPr/>
        </p:nvSpPr>
        <p:spPr>
          <a:xfrm>
            <a:off x="0" y="1377301"/>
            <a:ext cx="4563300" cy="5480700"/>
          </a:xfrm>
          <a:prstGeom prst="rect">
            <a:avLst/>
          </a:prstGeom>
          <a:noFill/>
          <a:ln>
            <a:noFill/>
          </a:ln>
        </p:spPr>
        <p:txBody>
          <a:bodyPr spcFirstLastPara="1" wrap="square" lIns="91425" tIns="45700" rIns="91425" bIns="45700" anchor="t" anchorCtr="0">
            <a:noAutofit/>
          </a:bodyPr>
          <a:lstStyle/>
          <a:p>
            <a:pPr marL="457200" marR="0" lvl="0" indent="-355600" algn="l" rtl="0">
              <a:spcBef>
                <a:spcPts val="0"/>
              </a:spcBef>
              <a:spcAft>
                <a:spcPts val="0"/>
              </a:spcAft>
              <a:buSzPts val="2000"/>
              <a:buFont typeface="Times New Roman"/>
              <a:buChar char="❏"/>
            </a:pPr>
            <a:r>
              <a:rPr lang="en-US" sz="2000" b="1">
                <a:latin typeface="Times New Roman"/>
                <a:ea typeface="Times New Roman"/>
                <a:cs typeface="Times New Roman"/>
                <a:sym typeface="Times New Roman"/>
              </a:rPr>
              <a:t>Facility Safety </a:t>
            </a:r>
            <a:endParaRPr sz="2000" b="1">
              <a:latin typeface="Times New Roman"/>
              <a:ea typeface="Times New Roman"/>
              <a:cs typeface="Times New Roman"/>
              <a:sym typeface="Times New Roman"/>
            </a:endParaRPr>
          </a:p>
          <a:p>
            <a:pPr marL="914400" marR="0" lvl="1" indent="-330200" algn="l" rtl="0">
              <a:spcBef>
                <a:spcPts val="0"/>
              </a:spcBef>
              <a:spcAft>
                <a:spcPts val="0"/>
              </a:spcAft>
              <a:buSzPts val="1600"/>
              <a:buFont typeface="Times New Roman"/>
              <a:buChar char="❏"/>
            </a:pPr>
            <a:r>
              <a:rPr lang="en-US" sz="1600">
                <a:latin typeface="Times New Roman"/>
                <a:ea typeface="Times New Roman"/>
                <a:cs typeface="Times New Roman"/>
                <a:sym typeface="Times New Roman"/>
              </a:rPr>
              <a:t>Athletic Trainers work with facilities managers to ensure the safety of all practice and competition facilities.</a:t>
            </a:r>
            <a:endParaRPr sz="1600">
              <a:latin typeface="Times New Roman"/>
              <a:ea typeface="Times New Roman"/>
              <a:cs typeface="Times New Roman"/>
              <a:sym typeface="Times New Roman"/>
            </a:endParaRPr>
          </a:p>
          <a:p>
            <a:pPr marL="457200" marR="0" lvl="0" indent="0" algn="l" rtl="0">
              <a:spcBef>
                <a:spcPts val="0"/>
              </a:spcBef>
              <a:spcAft>
                <a:spcPts val="0"/>
              </a:spcAft>
              <a:buNone/>
            </a:pPr>
            <a:endParaRPr sz="1800" b="1">
              <a:latin typeface="Times New Roman"/>
              <a:ea typeface="Times New Roman"/>
              <a:cs typeface="Times New Roman"/>
              <a:sym typeface="Times New Roman"/>
            </a:endParaRPr>
          </a:p>
          <a:p>
            <a:pPr marL="457200" marR="0" lvl="0" indent="-355600" algn="l" rtl="0">
              <a:spcBef>
                <a:spcPts val="0"/>
              </a:spcBef>
              <a:spcAft>
                <a:spcPts val="0"/>
              </a:spcAft>
              <a:buSzPts val="2000"/>
              <a:buFont typeface="Times New Roman"/>
              <a:buChar char="❏"/>
            </a:pPr>
            <a:r>
              <a:rPr lang="en-US" sz="2000" b="1">
                <a:latin typeface="Times New Roman"/>
                <a:ea typeface="Times New Roman"/>
                <a:cs typeface="Times New Roman"/>
                <a:sym typeface="Times New Roman"/>
              </a:rPr>
              <a:t>Facility Preparation</a:t>
            </a:r>
            <a:endParaRPr sz="2000" b="1">
              <a:latin typeface="Times New Roman"/>
              <a:ea typeface="Times New Roman"/>
              <a:cs typeface="Times New Roman"/>
              <a:sym typeface="Times New Roman"/>
            </a:endParaRPr>
          </a:p>
          <a:p>
            <a:pPr marL="914400" marR="0" lvl="1" indent="-330200" algn="l" rtl="0">
              <a:spcBef>
                <a:spcPts val="0"/>
              </a:spcBef>
              <a:spcAft>
                <a:spcPts val="0"/>
              </a:spcAft>
              <a:buSzPts val="1600"/>
              <a:buFont typeface="Times New Roman"/>
              <a:buChar char="❏"/>
            </a:pPr>
            <a:r>
              <a:rPr lang="en-US" sz="1600">
                <a:latin typeface="Times New Roman"/>
                <a:ea typeface="Times New Roman"/>
                <a:cs typeface="Times New Roman"/>
                <a:sym typeface="Times New Roman"/>
              </a:rPr>
              <a:t>Athletic Trainers develop Emergency Action Plans (EAPs) to ensure the safety and wellbeing of spectators, participants, and staff.</a:t>
            </a:r>
            <a:endParaRPr sz="1600">
              <a:latin typeface="Times New Roman"/>
              <a:ea typeface="Times New Roman"/>
              <a:cs typeface="Times New Roman"/>
              <a:sym typeface="Times New Roman"/>
            </a:endParaRPr>
          </a:p>
          <a:p>
            <a:pPr marL="914400" marR="0" lvl="0" indent="0" algn="l" rtl="0">
              <a:spcBef>
                <a:spcPts val="0"/>
              </a:spcBef>
              <a:spcAft>
                <a:spcPts val="0"/>
              </a:spcAft>
              <a:buNone/>
            </a:pPr>
            <a:endParaRPr sz="1600">
              <a:latin typeface="Times New Roman"/>
              <a:ea typeface="Times New Roman"/>
              <a:cs typeface="Times New Roman"/>
              <a:sym typeface="Times New Roman"/>
            </a:endParaRPr>
          </a:p>
          <a:p>
            <a:pPr marL="914400" marR="0" lvl="1" indent="-330200" algn="l" rtl="0">
              <a:spcBef>
                <a:spcPts val="0"/>
              </a:spcBef>
              <a:spcAft>
                <a:spcPts val="0"/>
              </a:spcAft>
              <a:buSzPts val="1600"/>
              <a:buFont typeface="Times New Roman"/>
              <a:buChar char="❏"/>
            </a:pPr>
            <a:r>
              <a:rPr lang="en-US" sz="1600">
                <a:latin typeface="Times New Roman"/>
                <a:ea typeface="Times New Roman"/>
                <a:cs typeface="Times New Roman"/>
                <a:sym typeface="Times New Roman"/>
              </a:rPr>
              <a:t>EAPs are communicated with other medical staff and emergency medical services.</a:t>
            </a:r>
            <a:endParaRPr sz="1600">
              <a:latin typeface="Times New Roman"/>
              <a:ea typeface="Times New Roman"/>
              <a:cs typeface="Times New Roman"/>
              <a:sym typeface="Times New Roman"/>
            </a:endParaRPr>
          </a:p>
          <a:p>
            <a:pPr marL="914400" marR="0" lvl="0" indent="0" algn="l" rtl="0">
              <a:spcBef>
                <a:spcPts val="0"/>
              </a:spcBef>
              <a:spcAft>
                <a:spcPts val="0"/>
              </a:spcAft>
              <a:buNone/>
            </a:pPr>
            <a:endParaRPr sz="1600">
              <a:latin typeface="Times New Roman"/>
              <a:ea typeface="Times New Roman"/>
              <a:cs typeface="Times New Roman"/>
              <a:sym typeface="Times New Roman"/>
            </a:endParaRPr>
          </a:p>
          <a:p>
            <a:pPr marL="914400" marR="0" lvl="1" indent="-330200" algn="l" rtl="0">
              <a:spcBef>
                <a:spcPts val="0"/>
              </a:spcBef>
              <a:spcAft>
                <a:spcPts val="0"/>
              </a:spcAft>
              <a:buSzPts val="1600"/>
              <a:buFont typeface="Times New Roman"/>
              <a:buChar char="❏"/>
            </a:pPr>
            <a:r>
              <a:rPr lang="en-US" sz="1600">
                <a:latin typeface="Times New Roman"/>
                <a:ea typeface="Times New Roman"/>
                <a:cs typeface="Times New Roman"/>
                <a:sym typeface="Times New Roman"/>
              </a:rPr>
              <a:t>Athletic Training set up may including medical kits, treatment tables, evaluation tents, courtesy supplies for visiting teams, hydration stations, etc.</a:t>
            </a:r>
            <a:r>
              <a:rPr lang="en-US"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a:latin typeface="Times New Roman"/>
              <a:ea typeface="Times New Roman"/>
              <a:cs typeface="Times New Roman"/>
              <a:sym typeface="Times New Roman"/>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21"/>
          <p:cNvSpPr txBox="1"/>
          <p:nvPr/>
        </p:nvSpPr>
        <p:spPr>
          <a:xfrm>
            <a:off x="4563300" y="1377310"/>
            <a:ext cx="4563300" cy="5480700"/>
          </a:xfrm>
          <a:prstGeom prst="rect">
            <a:avLst/>
          </a:prstGeom>
          <a:noFill/>
          <a:ln>
            <a:noFill/>
          </a:ln>
        </p:spPr>
        <p:txBody>
          <a:bodyPr spcFirstLastPara="1" wrap="square" lIns="91425" tIns="45700" rIns="91425" bIns="45700" anchor="t" anchorCtr="0">
            <a:noAutofit/>
          </a:bodyPr>
          <a:lstStyle/>
          <a:p>
            <a:pPr marL="457200" lvl="0" indent="-355600" rtl="0">
              <a:spcBef>
                <a:spcPts val="0"/>
              </a:spcBef>
              <a:spcAft>
                <a:spcPts val="0"/>
              </a:spcAft>
              <a:buClr>
                <a:srgbClr val="000000"/>
              </a:buClr>
              <a:buSzPts val="2000"/>
              <a:buFont typeface="Times New Roman"/>
              <a:buChar char="❏"/>
            </a:pPr>
            <a:r>
              <a:rPr lang="en-US" sz="2000" b="1">
                <a:latin typeface="Times New Roman"/>
                <a:ea typeface="Times New Roman"/>
                <a:cs typeface="Times New Roman"/>
                <a:sym typeface="Times New Roman"/>
              </a:rPr>
              <a:t>Athlete Preparation</a:t>
            </a:r>
            <a:endParaRPr sz="2000" b="1">
              <a:latin typeface="Times New Roman"/>
              <a:ea typeface="Times New Roman"/>
              <a:cs typeface="Times New Roman"/>
              <a:sym typeface="Times New Roman"/>
            </a:endParaRPr>
          </a:p>
          <a:p>
            <a:pPr marL="914400" lvl="1" indent="-330200" rtl="0">
              <a:spcBef>
                <a:spcPts val="0"/>
              </a:spcBef>
              <a:spcAft>
                <a:spcPts val="0"/>
              </a:spcAft>
              <a:buClr>
                <a:srgbClr val="000000"/>
              </a:buClr>
              <a:buSzPts val="1600"/>
              <a:buFont typeface="Times New Roman"/>
              <a:buChar char="❏"/>
            </a:pPr>
            <a:r>
              <a:rPr lang="en-US" sz="1600">
                <a:latin typeface="Times New Roman"/>
                <a:ea typeface="Times New Roman"/>
                <a:cs typeface="Times New Roman"/>
                <a:sym typeface="Times New Roman"/>
              </a:rPr>
              <a:t>Equipment </a:t>
            </a:r>
            <a:endParaRPr sz="1600">
              <a:latin typeface="Times New Roman"/>
              <a:ea typeface="Times New Roman"/>
              <a:cs typeface="Times New Roman"/>
              <a:sym typeface="Times New Roman"/>
            </a:endParaRPr>
          </a:p>
          <a:p>
            <a:pPr marL="914400" lvl="1" indent="-330200" rtl="0">
              <a:spcBef>
                <a:spcPts val="0"/>
              </a:spcBef>
              <a:spcAft>
                <a:spcPts val="0"/>
              </a:spcAft>
              <a:buClr>
                <a:srgbClr val="000000"/>
              </a:buClr>
              <a:buSzPts val="1600"/>
              <a:buFont typeface="Times New Roman"/>
              <a:buChar char="❏"/>
            </a:pPr>
            <a:r>
              <a:rPr lang="en-US" sz="1600">
                <a:latin typeface="Times New Roman"/>
                <a:ea typeface="Times New Roman"/>
                <a:cs typeface="Times New Roman"/>
                <a:sym typeface="Times New Roman"/>
              </a:rPr>
              <a:t>Injury Prevention</a:t>
            </a:r>
            <a:endParaRPr sz="1600">
              <a:latin typeface="Times New Roman"/>
              <a:ea typeface="Times New Roman"/>
              <a:cs typeface="Times New Roman"/>
              <a:sym typeface="Times New Roman"/>
            </a:endParaRPr>
          </a:p>
          <a:p>
            <a:pPr marL="914400" lvl="1" indent="-330200" rtl="0">
              <a:spcBef>
                <a:spcPts val="0"/>
              </a:spcBef>
              <a:spcAft>
                <a:spcPts val="0"/>
              </a:spcAft>
              <a:buClr>
                <a:srgbClr val="000000"/>
              </a:buClr>
              <a:buSzPts val="1600"/>
              <a:buFont typeface="Times New Roman"/>
              <a:buChar char="❏"/>
            </a:pPr>
            <a:r>
              <a:rPr lang="en-US" sz="1600">
                <a:latin typeface="Times New Roman"/>
                <a:ea typeface="Times New Roman"/>
                <a:cs typeface="Times New Roman"/>
                <a:sym typeface="Times New Roman"/>
              </a:rPr>
              <a:t>Treatment</a:t>
            </a:r>
            <a:endParaRPr sz="1600">
              <a:latin typeface="Times New Roman"/>
              <a:ea typeface="Times New Roman"/>
              <a:cs typeface="Times New Roman"/>
              <a:sym typeface="Times New Roman"/>
            </a:endParaRPr>
          </a:p>
          <a:p>
            <a:pPr marL="1371600" lvl="2" indent="-317500" rtl="0">
              <a:spcBef>
                <a:spcPts val="0"/>
              </a:spcBef>
              <a:spcAft>
                <a:spcPts val="0"/>
              </a:spcAft>
              <a:buClr>
                <a:srgbClr val="000000"/>
              </a:buClr>
              <a:buSzPts val="1400"/>
              <a:buFont typeface="Times New Roman"/>
              <a:buChar char="❏"/>
            </a:pPr>
            <a:r>
              <a:rPr lang="en-US">
                <a:latin typeface="Times New Roman"/>
                <a:ea typeface="Times New Roman"/>
                <a:cs typeface="Times New Roman"/>
                <a:sym typeface="Times New Roman"/>
              </a:rPr>
              <a:t>Continuation of rehabilitation/training plans.</a:t>
            </a:r>
            <a:endParaRPr>
              <a:latin typeface="Times New Roman"/>
              <a:ea typeface="Times New Roman"/>
              <a:cs typeface="Times New Roman"/>
              <a:sym typeface="Times New Roman"/>
            </a:endParaRPr>
          </a:p>
          <a:p>
            <a:pPr marL="1371600" lvl="2" indent="-317500" rtl="0">
              <a:spcBef>
                <a:spcPts val="0"/>
              </a:spcBef>
              <a:spcAft>
                <a:spcPts val="0"/>
              </a:spcAft>
              <a:buClr>
                <a:srgbClr val="000000"/>
              </a:buClr>
              <a:buSzPts val="1400"/>
              <a:buFont typeface="Times New Roman"/>
              <a:buChar char="❏"/>
            </a:pPr>
            <a:r>
              <a:rPr lang="en-US">
                <a:latin typeface="Times New Roman"/>
                <a:ea typeface="Times New Roman"/>
                <a:cs typeface="Times New Roman"/>
                <a:sym typeface="Times New Roman"/>
              </a:rPr>
              <a:t>Manual therapies and interventions.</a:t>
            </a:r>
            <a:endParaRPr>
              <a:latin typeface="Times New Roman"/>
              <a:ea typeface="Times New Roman"/>
              <a:cs typeface="Times New Roman"/>
              <a:sym typeface="Times New Roman"/>
            </a:endParaRPr>
          </a:p>
          <a:p>
            <a:pPr marL="914400" lvl="0" indent="0" rtl="0">
              <a:spcBef>
                <a:spcPts val="0"/>
              </a:spcBef>
              <a:spcAft>
                <a:spcPts val="0"/>
              </a:spcAft>
              <a:buNone/>
            </a:pPr>
            <a:endParaRPr sz="1800">
              <a:latin typeface="Times New Roman"/>
              <a:ea typeface="Times New Roman"/>
              <a:cs typeface="Times New Roman"/>
              <a:sym typeface="Times New Roman"/>
            </a:endParaRPr>
          </a:p>
          <a:p>
            <a:pPr marL="457200" lvl="0" indent="-355600" rtl="0">
              <a:spcBef>
                <a:spcPts val="0"/>
              </a:spcBef>
              <a:spcAft>
                <a:spcPts val="0"/>
              </a:spcAft>
              <a:buClr>
                <a:srgbClr val="000000"/>
              </a:buClr>
              <a:buSzPts val="2000"/>
              <a:buFont typeface="Times New Roman"/>
              <a:buChar char="❏"/>
            </a:pPr>
            <a:r>
              <a:rPr lang="en-US" sz="2000" b="1">
                <a:latin typeface="Times New Roman"/>
                <a:ea typeface="Times New Roman"/>
                <a:cs typeface="Times New Roman"/>
                <a:sym typeface="Times New Roman"/>
              </a:rPr>
              <a:t>Networking</a:t>
            </a:r>
            <a:endParaRPr sz="2000" b="1">
              <a:latin typeface="Times New Roman"/>
              <a:ea typeface="Times New Roman"/>
              <a:cs typeface="Times New Roman"/>
              <a:sym typeface="Times New Roman"/>
            </a:endParaRPr>
          </a:p>
          <a:p>
            <a:pPr marL="914400" lvl="1" indent="-330200" rtl="0">
              <a:spcBef>
                <a:spcPts val="0"/>
              </a:spcBef>
              <a:spcAft>
                <a:spcPts val="0"/>
              </a:spcAft>
              <a:buClr>
                <a:srgbClr val="000000"/>
              </a:buClr>
              <a:buSzPts val="1600"/>
              <a:buFont typeface="Times New Roman"/>
              <a:buChar char="❏"/>
            </a:pPr>
            <a:r>
              <a:rPr lang="en-US" sz="1600">
                <a:latin typeface="Times New Roman"/>
                <a:ea typeface="Times New Roman"/>
                <a:cs typeface="Times New Roman"/>
                <a:sym typeface="Times New Roman"/>
              </a:rPr>
              <a:t>Athletic Trainers</a:t>
            </a:r>
            <a:endParaRPr sz="1600">
              <a:latin typeface="Times New Roman"/>
              <a:ea typeface="Times New Roman"/>
              <a:cs typeface="Times New Roman"/>
              <a:sym typeface="Times New Roman"/>
            </a:endParaRPr>
          </a:p>
          <a:p>
            <a:pPr marL="914400" lvl="1" indent="-330200" rtl="0">
              <a:spcBef>
                <a:spcPts val="0"/>
              </a:spcBef>
              <a:spcAft>
                <a:spcPts val="0"/>
              </a:spcAft>
              <a:buClr>
                <a:srgbClr val="000000"/>
              </a:buClr>
              <a:buSzPts val="1600"/>
              <a:buFont typeface="Times New Roman"/>
              <a:buChar char="❏"/>
            </a:pPr>
            <a:r>
              <a:rPr lang="en-US" sz="1600">
                <a:latin typeface="Times New Roman"/>
                <a:ea typeface="Times New Roman"/>
                <a:cs typeface="Times New Roman"/>
                <a:sym typeface="Times New Roman"/>
              </a:rPr>
              <a:t>Coaches</a:t>
            </a:r>
            <a:endParaRPr sz="1600">
              <a:latin typeface="Times New Roman"/>
              <a:ea typeface="Times New Roman"/>
              <a:cs typeface="Times New Roman"/>
              <a:sym typeface="Times New Roman"/>
            </a:endParaRPr>
          </a:p>
          <a:p>
            <a:pPr marL="914400" lvl="1" indent="-330200" rtl="0">
              <a:spcBef>
                <a:spcPts val="0"/>
              </a:spcBef>
              <a:spcAft>
                <a:spcPts val="0"/>
              </a:spcAft>
              <a:buClr>
                <a:srgbClr val="000000"/>
              </a:buClr>
              <a:buSzPts val="1600"/>
              <a:buFont typeface="Times New Roman"/>
              <a:buChar char="❏"/>
            </a:pPr>
            <a:r>
              <a:rPr lang="en-US" sz="1600">
                <a:latin typeface="Times New Roman"/>
                <a:ea typeface="Times New Roman"/>
                <a:cs typeface="Times New Roman"/>
                <a:sym typeface="Times New Roman"/>
              </a:rPr>
              <a:t>Administration</a:t>
            </a:r>
            <a:endParaRPr sz="1600">
              <a:latin typeface="Times New Roman"/>
              <a:ea typeface="Times New Roman"/>
              <a:cs typeface="Times New Roman"/>
              <a:sym typeface="Times New Roman"/>
            </a:endParaRPr>
          </a:p>
          <a:p>
            <a:pPr marL="914400" lvl="1" indent="-330200" rtl="0">
              <a:spcBef>
                <a:spcPts val="0"/>
              </a:spcBef>
              <a:spcAft>
                <a:spcPts val="0"/>
              </a:spcAft>
              <a:buClr>
                <a:srgbClr val="000000"/>
              </a:buClr>
              <a:buSzPts val="1600"/>
              <a:buFont typeface="Times New Roman"/>
              <a:buChar char="❏"/>
            </a:pPr>
            <a:r>
              <a:rPr lang="en-US" sz="1600">
                <a:latin typeface="Times New Roman"/>
                <a:ea typeface="Times New Roman"/>
                <a:cs typeface="Times New Roman"/>
                <a:sym typeface="Times New Roman"/>
              </a:rPr>
              <a:t>EMS</a:t>
            </a:r>
            <a:endParaRPr sz="1600">
              <a:latin typeface="Times New Roman"/>
              <a:ea typeface="Times New Roman"/>
              <a:cs typeface="Times New Roman"/>
              <a:sym typeface="Times New Roman"/>
            </a:endParaRPr>
          </a:p>
          <a:p>
            <a:pPr marL="914400" lvl="1" indent="-330200" rtl="0">
              <a:spcBef>
                <a:spcPts val="0"/>
              </a:spcBef>
              <a:spcAft>
                <a:spcPts val="0"/>
              </a:spcAft>
              <a:buClr>
                <a:srgbClr val="000000"/>
              </a:buClr>
              <a:buSzPts val="1600"/>
              <a:buFont typeface="Times New Roman"/>
              <a:buChar char="❏"/>
            </a:pPr>
            <a:r>
              <a:rPr lang="en-US" sz="1600">
                <a:latin typeface="Times New Roman"/>
                <a:ea typeface="Times New Roman"/>
                <a:cs typeface="Times New Roman"/>
                <a:sym typeface="Times New Roman"/>
              </a:rPr>
              <a:t>Other Medically Trained Individuals</a:t>
            </a:r>
            <a:endParaRPr sz="1600">
              <a:latin typeface="Times New Roman"/>
              <a:ea typeface="Times New Roman"/>
              <a:cs typeface="Times New Roman"/>
              <a:sym typeface="Times New Roman"/>
            </a:endParaRPr>
          </a:p>
          <a:p>
            <a:pPr marL="914400" lvl="0" indent="0" rtl="0">
              <a:spcBef>
                <a:spcPts val="0"/>
              </a:spcBef>
              <a:spcAft>
                <a:spcPts val="0"/>
              </a:spcAft>
              <a:buNone/>
            </a:pPr>
            <a:endParaRPr sz="1600">
              <a:latin typeface="Times New Roman"/>
              <a:ea typeface="Times New Roman"/>
              <a:cs typeface="Times New Roman"/>
              <a:sym typeface="Times New Roman"/>
            </a:endParaRPr>
          </a:p>
          <a:p>
            <a:pPr marL="457200" lvl="0" indent="-355600" rtl="0">
              <a:spcBef>
                <a:spcPts val="0"/>
              </a:spcBef>
              <a:spcAft>
                <a:spcPts val="0"/>
              </a:spcAft>
              <a:buClr>
                <a:srgbClr val="000000"/>
              </a:buClr>
              <a:buSzPts val="2000"/>
              <a:buFont typeface="Times New Roman"/>
              <a:buChar char="❏"/>
            </a:pPr>
            <a:r>
              <a:rPr lang="en-US" sz="2000" b="1">
                <a:latin typeface="Times New Roman"/>
                <a:ea typeface="Times New Roman"/>
                <a:cs typeface="Times New Roman"/>
                <a:sym typeface="Times New Roman"/>
              </a:rPr>
              <a:t>Game Time</a:t>
            </a:r>
            <a:endParaRPr sz="2000" b="1">
              <a:latin typeface="Times New Roman"/>
              <a:ea typeface="Times New Roman"/>
              <a:cs typeface="Times New Roman"/>
              <a:sym typeface="Times New Roman"/>
            </a:endParaRPr>
          </a:p>
          <a:p>
            <a:pPr marL="914400" lvl="1" indent="-330200" rtl="0">
              <a:spcBef>
                <a:spcPts val="0"/>
              </a:spcBef>
              <a:spcAft>
                <a:spcPts val="0"/>
              </a:spcAft>
              <a:buClr>
                <a:srgbClr val="000000"/>
              </a:buClr>
              <a:buSzPts val="1600"/>
              <a:buFont typeface="Times New Roman"/>
              <a:buChar char="❏"/>
            </a:pPr>
            <a:r>
              <a:rPr lang="en-US" sz="1600">
                <a:latin typeface="Times New Roman"/>
                <a:ea typeface="Times New Roman"/>
                <a:cs typeface="Times New Roman"/>
                <a:sym typeface="Times New Roman"/>
              </a:rPr>
              <a:t>Ensure the safety of participants</a:t>
            </a:r>
            <a:endParaRPr sz="1600">
              <a:latin typeface="Times New Roman"/>
              <a:ea typeface="Times New Roman"/>
              <a:cs typeface="Times New Roman"/>
              <a:sym typeface="Times New Roman"/>
            </a:endParaRPr>
          </a:p>
          <a:p>
            <a:pPr marL="914400" lvl="1" indent="-330200" rtl="0">
              <a:spcBef>
                <a:spcPts val="0"/>
              </a:spcBef>
              <a:spcAft>
                <a:spcPts val="0"/>
              </a:spcAft>
              <a:buClr>
                <a:srgbClr val="000000"/>
              </a:buClr>
              <a:buSzPts val="1600"/>
              <a:buFont typeface="Times New Roman"/>
              <a:buChar char="❏"/>
            </a:pPr>
            <a:r>
              <a:rPr lang="en-US" sz="1600">
                <a:latin typeface="Times New Roman"/>
                <a:ea typeface="Times New Roman"/>
                <a:cs typeface="Times New Roman"/>
                <a:sym typeface="Times New Roman"/>
              </a:rPr>
              <a:t>Evaluation/Treatment/Referral</a:t>
            </a:r>
            <a:endParaRPr sz="1600">
              <a:latin typeface="Times New Roman"/>
              <a:ea typeface="Times New Roman"/>
              <a:cs typeface="Times New Roman"/>
              <a:sym typeface="Times New Roman"/>
            </a:endParaRPr>
          </a:p>
          <a:p>
            <a:pPr marL="914400" marR="0" lvl="0" indent="0" algn="l" rtl="0">
              <a:spcBef>
                <a:spcPts val="0"/>
              </a:spcBef>
              <a:spcAft>
                <a:spcPts val="0"/>
              </a:spcAft>
              <a:buNone/>
            </a:pPr>
            <a:endParaRPr sz="1800">
              <a:latin typeface="Times New Roman"/>
              <a:ea typeface="Times New Roman"/>
              <a:cs typeface="Times New Roman"/>
              <a:sym typeface="Times New Roman"/>
            </a:endParaRPr>
          </a:p>
          <a:p>
            <a:pPr marL="457200" marR="0" lvl="0" indent="-355600" algn="l" rtl="0">
              <a:spcBef>
                <a:spcPts val="0"/>
              </a:spcBef>
              <a:spcAft>
                <a:spcPts val="0"/>
              </a:spcAft>
              <a:buClr>
                <a:srgbClr val="000000"/>
              </a:buClr>
              <a:buSzPts val="2000"/>
              <a:buFont typeface="Times New Roman"/>
              <a:buChar char="❏"/>
            </a:pPr>
            <a:r>
              <a:rPr lang="en-US" sz="2000" b="1">
                <a:latin typeface="Times New Roman"/>
                <a:ea typeface="Times New Roman"/>
                <a:cs typeface="Times New Roman"/>
                <a:sym typeface="Times New Roman"/>
              </a:rPr>
              <a:t>Post-Game </a:t>
            </a:r>
            <a:endParaRPr sz="2000" b="1">
              <a:latin typeface="Times New Roman"/>
              <a:ea typeface="Times New Roman"/>
              <a:cs typeface="Times New Roman"/>
              <a:sym typeface="Times New Roman"/>
            </a:endParaRPr>
          </a:p>
          <a:p>
            <a:pPr marL="914400" marR="0" lvl="1" indent="-330200" algn="l" rtl="0">
              <a:spcBef>
                <a:spcPts val="0"/>
              </a:spcBef>
              <a:spcAft>
                <a:spcPts val="0"/>
              </a:spcAft>
              <a:buClr>
                <a:srgbClr val="000000"/>
              </a:buClr>
              <a:buSzPts val="1600"/>
              <a:buFont typeface="Times New Roman"/>
              <a:buChar char="❏"/>
            </a:pPr>
            <a:r>
              <a:rPr lang="en-US" sz="1600">
                <a:latin typeface="Times New Roman"/>
                <a:ea typeface="Times New Roman"/>
                <a:cs typeface="Times New Roman"/>
                <a:sym typeface="Times New Roman"/>
              </a:rPr>
              <a:t>Evaluation/Treatment/Referral</a:t>
            </a:r>
            <a:endParaRPr sz="1600">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0" y="0"/>
            <a:ext cx="9144000" cy="1377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US" i="0" u="none" strike="noStrike" cap="none">
                <a:latin typeface="Times New Roman"/>
                <a:ea typeface="Times New Roman"/>
                <a:cs typeface="Times New Roman"/>
                <a:sym typeface="Times New Roman"/>
              </a:rPr>
              <a:t>Athletic Training</a:t>
            </a:r>
            <a:endParaRPr>
              <a:latin typeface="Times New Roman"/>
              <a:ea typeface="Times New Roman"/>
              <a:cs typeface="Times New Roman"/>
              <a:sym typeface="Times New Roman"/>
            </a:endParaRPr>
          </a:p>
          <a:p>
            <a:pPr marL="0" marR="0" lvl="0" indent="0" algn="ctr" rtl="0">
              <a:spcBef>
                <a:spcPts val="0"/>
              </a:spcBef>
              <a:spcAft>
                <a:spcPts val="0"/>
              </a:spcAft>
              <a:buClr>
                <a:schemeClr val="dk1"/>
              </a:buClr>
              <a:buSzPts val="3959"/>
              <a:buFont typeface="Calibri"/>
              <a:buNone/>
            </a:pPr>
            <a:r>
              <a:rPr lang="en-US" sz="2800">
                <a:latin typeface="Times New Roman"/>
                <a:ea typeface="Times New Roman"/>
                <a:cs typeface="Times New Roman"/>
                <a:sym typeface="Times New Roman"/>
              </a:rPr>
              <a:t>Focus on Networking</a:t>
            </a:r>
            <a:endParaRPr sz="2800" i="0" u="none" strike="noStrike" cap="none">
              <a:latin typeface="Times New Roman"/>
              <a:ea typeface="Times New Roman"/>
              <a:cs typeface="Times New Roman"/>
              <a:sym typeface="Times New Roman"/>
            </a:endParaRPr>
          </a:p>
        </p:txBody>
      </p:sp>
      <p:sp>
        <p:nvSpPr>
          <p:cNvPr id="123" name="Google Shape;123;p22"/>
          <p:cNvSpPr txBox="1"/>
          <p:nvPr/>
        </p:nvSpPr>
        <p:spPr>
          <a:xfrm>
            <a:off x="0" y="1377300"/>
            <a:ext cx="9144000" cy="106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i="1">
                <a:latin typeface="Times New Roman"/>
                <a:ea typeface="Times New Roman"/>
                <a:cs typeface="Times New Roman"/>
                <a:sym typeface="Times New Roman"/>
              </a:rPr>
              <a:t>As part of the sports medicine and performance team, and the greater medical community, Physicians, Athletic Trainers and other allied health professionals should maintain active and collaborative relationships.</a:t>
            </a:r>
            <a:endParaRPr sz="2000" i="1">
              <a:latin typeface="Times New Roman"/>
              <a:ea typeface="Times New Roman"/>
              <a:cs typeface="Times New Roman"/>
              <a:sym typeface="Times New Roman"/>
            </a:endParaRPr>
          </a:p>
        </p:txBody>
      </p:sp>
      <p:sp>
        <p:nvSpPr>
          <p:cNvPr id="124" name="Google Shape;124;p22"/>
          <p:cNvSpPr txBox="1"/>
          <p:nvPr/>
        </p:nvSpPr>
        <p:spPr>
          <a:xfrm>
            <a:off x="0" y="2445298"/>
            <a:ext cx="4574700" cy="4392300"/>
          </a:xfrm>
          <a:prstGeom prst="rect">
            <a:avLst/>
          </a:prstGeom>
          <a:noFill/>
          <a:ln>
            <a:noFill/>
          </a:ln>
        </p:spPr>
        <p:txBody>
          <a:bodyPr spcFirstLastPara="1" wrap="square" lIns="91425" tIns="45700" rIns="91425" bIns="45700" anchor="t" anchorCtr="0">
            <a:noAutofit/>
          </a:bodyPr>
          <a:lstStyle/>
          <a:p>
            <a:pPr marL="457200" marR="0" lvl="0" indent="-342900" algn="l" rtl="0">
              <a:spcBef>
                <a:spcPts val="0"/>
              </a:spcBef>
              <a:spcAft>
                <a:spcPts val="0"/>
              </a:spcAft>
              <a:buSzPts val="1800"/>
              <a:buFont typeface="Times New Roman"/>
              <a:buChar char="❏"/>
            </a:pPr>
            <a:r>
              <a:rPr lang="en-US" sz="1800" b="1">
                <a:latin typeface="Times New Roman"/>
                <a:ea typeface="Times New Roman"/>
                <a:cs typeface="Times New Roman"/>
                <a:sym typeface="Times New Roman"/>
              </a:rPr>
              <a:t>Athletic Trainers (General)</a:t>
            </a:r>
            <a:endParaRPr b="1">
              <a:latin typeface="Times New Roman"/>
              <a:ea typeface="Times New Roman"/>
              <a:cs typeface="Times New Roman"/>
              <a:sym typeface="Times New Roman"/>
            </a:endParaRPr>
          </a:p>
          <a:p>
            <a:pPr marL="914400" marR="0" lvl="1" indent="-330200" algn="l" rtl="0">
              <a:spcBef>
                <a:spcPts val="0"/>
              </a:spcBef>
              <a:spcAft>
                <a:spcPts val="0"/>
              </a:spcAft>
              <a:buSzPts val="1600"/>
              <a:buFont typeface="Times New Roman"/>
              <a:buChar char="❏"/>
            </a:pPr>
            <a:r>
              <a:rPr lang="en-US" sz="1600">
                <a:latin typeface="Times New Roman"/>
                <a:ea typeface="Times New Roman"/>
                <a:cs typeface="Times New Roman"/>
                <a:sym typeface="Times New Roman"/>
              </a:rPr>
              <a:t>Develop relationship with directing Physician and associated medical groups.</a:t>
            </a:r>
            <a:endParaRPr sz="1600">
              <a:latin typeface="Times New Roman"/>
              <a:ea typeface="Times New Roman"/>
              <a:cs typeface="Times New Roman"/>
              <a:sym typeface="Times New Roman"/>
            </a:endParaRPr>
          </a:p>
          <a:p>
            <a:pPr marL="914400" marR="0" lvl="0" indent="0" algn="l" rtl="0">
              <a:spcBef>
                <a:spcPts val="0"/>
              </a:spcBef>
              <a:spcAft>
                <a:spcPts val="0"/>
              </a:spcAft>
              <a:buNone/>
            </a:pPr>
            <a:endParaRPr sz="1600">
              <a:latin typeface="Times New Roman"/>
              <a:ea typeface="Times New Roman"/>
              <a:cs typeface="Times New Roman"/>
              <a:sym typeface="Times New Roman"/>
            </a:endParaRPr>
          </a:p>
          <a:p>
            <a:pPr marL="914400" marR="0" lvl="1" indent="-330200" algn="l" rtl="0">
              <a:spcBef>
                <a:spcPts val="0"/>
              </a:spcBef>
              <a:spcAft>
                <a:spcPts val="0"/>
              </a:spcAft>
              <a:buSzPts val="1600"/>
              <a:buFont typeface="Times New Roman"/>
              <a:buChar char="❏"/>
            </a:pPr>
            <a:r>
              <a:rPr lang="en-US" sz="1600">
                <a:latin typeface="Times New Roman"/>
                <a:ea typeface="Times New Roman"/>
                <a:cs typeface="Times New Roman"/>
                <a:sym typeface="Times New Roman"/>
              </a:rPr>
              <a:t>Establish working relationships with other allied healthcare providers. (Physical Therapists, Massage Therapists, Chiropractors etc.) </a:t>
            </a:r>
            <a:endParaRPr sz="1600">
              <a:latin typeface="Times New Roman"/>
              <a:ea typeface="Times New Roman"/>
              <a:cs typeface="Times New Roman"/>
              <a:sym typeface="Times New Roman"/>
            </a:endParaRPr>
          </a:p>
          <a:p>
            <a:pPr marL="0" marR="0" lvl="0" indent="0" algn="l" rtl="0">
              <a:spcBef>
                <a:spcPts val="0"/>
              </a:spcBef>
              <a:spcAft>
                <a:spcPts val="0"/>
              </a:spcAft>
              <a:buNone/>
            </a:pPr>
            <a:endParaRPr sz="1600">
              <a:latin typeface="Times New Roman"/>
              <a:ea typeface="Times New Roman"/>
              <a:cs typeface="Times New Roman"/>
              <a:sym typeface="Times New Roman"/>
            </a:endParaRPr>
          </a:p>
          <a:p>
            <a:pPr marL="914400" marR="0" lvl="1" indent="-330200" algn="l" rtl="0">
              <a:spcBef>
                <a:spcPts val="0"/>
              </a:spcBef>
              <a:spcAft>
                <a:spcPts val="0"/>
              </a:spcAft>
              <a:buSzPts val="1600"/>
              <a:buFont typeface="Times New Roman"/>
              <a:buChar char="❏"/>
            </a:pPr>
            <a:r>
              <a:rPr lang="en-US" sz="1600">
                <a:latin typeface="Times New Roman"/>
                <a:ea typeface="Times New Roman"/>
                <a:cs typeface="Times New Roman"/>
                <a:sym typeface="Times New Roman"/>
              </a:rPr>
              <a:t>Collaborate with local emergency medical services prior to and during athletics seasons.</a:t>
            </a:r>
            <a:endParaRPr sz="1600">
              <a:latin typeface="Times New Roman"/>
              <a:ea typeface="Times New Roman"/>
              <a:cs typeface="Times New Roman"/>
              <a:sym typeface="Times New Roman"/>
            </a:endParaRPr>
          </a:p>
          <a:p>
            <a:pPr marL="914400" marR="0" lvl="0" indent="0" algn="l" rtl="0">
              <a:spcBef>
                <a:spcPts val="0"/>
              </a:spcBef>
              <a:spcAft>
                <a:spcPts val="0"/>
              </a:spcAft>
              <a:buNone/>
            </a:pPr>
            <a:endParaRPr sz="1600">
              <a:latin typeface="Times New Roman"/>
              <a:ea typeface="Times New Roman"/>
              <a:cs typeface="Times New Roman"/>
              <a:sym typeface="Times New Roman"/>
            </a:endParaRPr>
          </a:p>
          <a:p>
            <a:pPr marL="914400" marR="0" lvl="0" indent="0" algn="l" rtl="0">
              <a:spcBef>
                <a:spcPts val="0"/>
              </a:spcBef>
              <a:spcAft>
                <a:spcPts val="0"/>
              </a:spcAft>
              <a:buNone/>
            </a:pPr>
            <a:endParaRPr sz="16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5" name="Google Shape;125;p22"/>
          <p:cNvSpPr txBox="1"/>
          <p:nvPr/>
        </p:nvSpPr>
        <p:spPr>
          <a:xfrm>
            <a:off x="4572000" y="2445298"/>
            <a:ext cx="4574700" cy="4392300"/>
          </a:xfrm>
          <a:prstGeom prst="rect">
            <a:avLst/>
          </a:prstGeom>
          <a:noFill/>
          <a:ln>
            <a:noFill/>
          </a:ln>
        </p:spPr>
        <p:txBody>
          <a:bodyPr spcFirstLastPara="1" wrap="square" lIns="91425" tIns="45700" rIns="91425" bIns="45700" anchor="t" anchorCtr="0">
            <a:noAutofit/>
          </a:bodyPr>
          <a:lstStyle/>
          <a:p>
            <a:pPr marL="457200" marR="0" lvl="0" indent="-342900" algn="l" rtl="0">
              <a:spcBef>
                <a:spcPts val="0"/>
              </a:spcBef>
              <a:spcAft>
                <a:spcPts val="0"/>
              </a:spcAft>
              <a:buSzPts val="1800"/>
              <a:buFont typeface="Times New Roman"/>
              <a:buChar char="❏"/>
            </a:pPr>
            <a:r>
              <a:rPr lang="en-US" sz="1800" b="1">
                <a:latin typeface="Times New Roman"/>
                <a:ea typeface="Times New Roman"/>
                <a:cs typeface="Times New Roman"/>
                <a:sym typeface="Times New Roman"/>
              </a:rPr>
              <a:t>Athletic Trainers (Game Day)</a:t>
            </a:r>
            <a:endParaRPr b="1">
              <a:latin typeface="Times New Roman"/>
              <a:ea typeface="Times New Roman"/>
              <a:cs typeface="Times New Roman"/>
              <a:sym typeface="Times New Roman"/>
            </a:endParaRPr>
          </a:p>
          <a:p>
            <a:pPr marL="914400" marR="0" lvl="1" indent="-330200" algn="l" rtl="0">
              <a:spcBef>
                <a:spcPts val="0"/>
              </a:spcBef>
              <a:spcAft>
                <a:spcPts val="0"/>
              </a:spcAft>
              <a:buSzPts val="1600"/>
              <a:buFont typeface="Times New Roman"/>
              <a:buChar char="❏"/>
            </a:pPr>
            <a:r>
              <a:rPr lang="en-US" sz="1600">
                <a:latin typeface="Times New Roman"/>
                <a:ea typeface="Times New Roman"/>
                <a:cs typeface="Times New Roman"/>
                <a:sym typeface="Times New Roman"/>
              </a:rPr>
              <a:t>Seek out and and introduce yourself to:</a:t>
            </a:r>
            <a:endParaRPr sz="1600">
              <a:latin typeface="Times New Roman"/>
              <a:ea typeface="Times New Roman"/>
              <a:cs typeface="Times New Roman"/>
              <a:sym typeface="Times New Roman"/>
            </a:endParaRPr>
          </a:p>
          <a:p>
            <a:pPr marL="1371600" marR="0" lvl="0" indent="0" algn="l" rtl="0">
              <a:spcBef>
                <a:spcPts val="0"/>
              </a:spcBef>
              <a:spcAft>
                <a:spcPts val="0"/>
              </a:spcAft>
              <a:buNone/>
            </a:pPr>
            <a:endParaRPr>
              <a:latin typeface="Times New Roman"/>
              <a:ea typeface="Times New Roman"/>
              <a:cs typeface="Times New Roman"/>
              <a:sym typeface="Times New Roman"/>
            </a:endParaRPr>
          </a:p>
          <a:p>
            <a:pPr marL="1371600" marR="0" lvl="2" indent="-317500" algn="l" rtl="0">
              <a:spcBef>
                <a:spcPts val="0"/>
              </a:spcBef>
              <a:spcAft>
                <a:spcPts val="0"/>
              </a:spcAft>
              <a:buSzPts val="1400"/>
              <a:buFont typeface="Times New Roman"/>
              <a:buChar char="❏"/>
            </a:pPr>
            <a:r>
              <a:rPr lang="en-US">
                <a:latin typeface="Times New Roman"/>
                <a:ea typeface="Times New Roman"/>
                <a:cs typeface="Times New Roman"/>
                <a:sym typeface="Times New Roman"/>
              </a:rPr>
              <a:t>Host or visiting Athletic Trainer</a:t>
            </a:r>
            <a:endParaRPr>
              <a:latin typeface="Times New Roman"/>
              <a:ea typeface="Times New Roman"/>
              <a:cs typeface="Times New Roman"/>
              <a:sym typeface="Times New Roman"/>
            </a:endParaRPr>
          </a:p>
          <a:p>
            <a:pPr marL="1371600" marR="0" lvl="0" indent="0" algn="l" rtl="0">
              <a:spcBef>
                <a:spcPts val="0"/>
              </a:spcBef>
              <a:spcAft>
                <a:spcPts val="0"/>
              </a:spcAft>
              <a:buNone/>
            </a:pPr>
            <a:endParaRPr>
              <a:latin typeface="Times New Roman"/>
              <a:ea typeface="Times New Roman"/>
              <a:cs typeface="Times New Roman"/>
              <a:sym typeface="Times New Roman"/>
            </a:endParaRPr>
          </a:p>
          <a:p>
            <a:pPr marL="1371600" marR="0" lvl="2" indent="-317500" algn="l" rtl="0">
              <a:spcBef>
                <a:spcPts val="0"/>
              </a:spcBef>
              <a:spcAft>
                <a:spcPts val="0"/>
              </a:spcAft>
              <a:buSzPts val="1400"/>
              <a:buFont typeface="Times New Roman"/>
              <a:buChar char="❏"/>
            </a:pPr>
            <a:r>
              <a:rPr lang="en-US">
                <a:latin typeface="Times New Roman"/>
                <a:ea typeface="Times New Roman"/>
                <a:cs typeface="Times New Roman"/>
                <a:sym typeface="Times New Roman"/>
              </a:rPr>
              <a:t>Host or visiting coaching staff and administration</a:t>
            </a:r>
            <a:endParaRPr>
              <a:latin typeface="Times New Roman"/>
              <a:ea typeface="Times New Roman"/>
              <a:cs typeface="Times New Roman"/>
              <a:sym typeface="Times New Roman"/>
            </a:endParaRPr>
          </a:p>
          <a:p>
            <a:pPr marL="1371600" marR="0" lvl="0" indent="0" algn="l" rtl="0">
              <a:spcBef>
                <a:spcPts val="0"/>
              </a:spcBef>
              <a:spcAft>
                <a:spcPts val="0"/>
              </a:spcAft>
              <a:buNone/>
            </a:pPr>
            <a:endParaRPr>
              <a:latin typeface="Times New Roman"/>
              <a:ea typeface="Times New Roman"/>
              <a:cs typeface="Times New Roman"/>
              <a:sym typeface="Times New Roman"/>
            </a:endParaRPr>
          </a:p>
          <a:p>
            <a:pPr marL="1371600" marR="0" lvl="2" indent="-317500" algn="l" rtl="0">
              <a:spcBef>
                <a:spcPts val="0"/>
              </a:spcBef>
              <a:spcAft>
                <a:spcPts val="0"/>
              </a:spcAft>
              <a:buSzPts val="1400"/>
              <a:buFont typeface="Times New Roman"/>
              <a:buChar char="❏"/>
            </a:pPr>
            <a:r>
              <a:rPr lang="en-US">
                <a:latin typeface="Times New Roman"/>
                <a:ea typeface="Times New Roman"/>
                <a:cs typeface="Times New Roman"/>
                <a:sym typeface="Times New Roman"/>
              </a:rPr>
              <a:t>Emergency Medical Services</a:t>
            </a:r>
            <a:endParaRPr>
              <a:latin typeface="Times New Roman"/>
              <a:ea typeface="Times New Roman"/>
              <a:cs typeface="Times New Roman"/>
              <a:sym typeface="Times New Roman"/>
            </a:endParaRPr>
          </a:p>
          <a:p>
            <a:pPr marL="1371600" marR="0" lvl="0" indent="0" algn="l" rtl="0">
              <a:spcBef>
                <a:spcPts val="0"/>
              </a:spcBef>
              <a:spcAft>
                <a:spcPts val="0"/>
              </a:spcAft>
              <a:buNone/>
            </a:pPr>
            <a:endParaRPr>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834</Words>
  <Application>Microsoft Macintosh PowerPoint</Application>
  <PresentationFormat>On-screen Show (4:3)</PresentationFormat>
  <Paragraphs>184</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Times New Roman</vt:lpstr>
      <vt:lpstr>Roboto</vt:lpstr>
      <vt:lpstr>Calibri</vt:lpstr>
      <vt:lpstr>Arial</vt:lpstr>
      <vt:lpstr>Merriweather</vt:lpstr>
      <vt:lpstr>Paradigm</vt:lpstr>
      <vt:lpstr>Athletic Training Healthcare Networking  and  Game Day Preparation   Amy Garrison MS LAT ATC Pullman Regional Hospital and  Ross Dexter MS MKin LAT ATC CSCS  Gritman Medical Center and University of Idaho </vt:lpstr>
      <vt:lpstr>What is an Athletic Trainer?</vt:lpstr>
      <vt:lpstr>Athletic Training Clinical Practice</vt:lpstr>
      <vt:lpstr>Athletic Training Network</vt:lpstr>
      <vt:lpstr>Regional Communities with Athletic Training Services  NWATA - District 10</vt:lpstr>
      <vt:lpstr>Regional Communities with Athletic Training Services Pullman-Moscow</vt:lpstr>
      <vt:lpstr>Athletic Training Local Secondary School Environments</vt:lpstr>
      <vt:lpstr>Athletic Training Game Day </vt:lpstr>
      <vt:lpstr>Athletic Training Focus on Networking</vt:lpstr>
      <vt:lpstr>Sports Medicine Team  Communication and Collaboration</vt:lpstr>
      <vt:lpstr>Specific Questions</vt:lpstr>
      <vt:lpstr>References</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Athletic Training Healthcare Networking  and  Game Day Preparation   Amy Garrison MS LAT ATC Pullman Regional Hospital and  Ross Dexter MS MKin LAT ATC CSCS  Gritman Medical Center and University of Idaho </dc:title>
  <cp:lastModifiedBy/>
  <cp:revision>1</cp:revision>
  <dcterms:modified xsi:type="dcterms:W3CDTF">2018-09-20T23:11:14Z</dcterms:modified>
</cp:coreProperties>
</file>