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6858000" cy="12192000"/>
  <p:notesSz cx="9236075" cy="147224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99"/>
    <a:srgbClr val="0099CC"/>
    <a:srgbClr val="33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159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10FAF-E43A-4C94-BA93-1A5EF495E67F}" type="datetimeFigureOut">
              <a:rPr lang="en-US" smtClean="0"/>
              <a:t>7/6/2018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4619C-1C70-4C41-9C0C-3FD2CE452E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9928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10FAF-E43A-4C94-BA93-1A5EF495E67F}" type="datetimeFigureOut">
              <a:rPr lang="en-US" smtClean="0"/>
              <a:t>7/6/2018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4619C-1C70-4C41-9C0C-3FD2CE452E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31950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10FAF-E43A-4C94-BA93-1A5EF495E67F}" type="datetimeFigureOut">
              <a:rPr lang="en-US" smtClean="0"/>
              <a:t>7/6/2018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4619C-1C70-4C41-9C0C-3FD2CE452E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4348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10FAF-E43A-4C94-BA93-1A5EF495E67F}" type="datetimeFigureOut">
              <a:rPr lang="en-US" smtClean="0"/>
              <a:t>7/6/2018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4619C-1C70-4C41-9C0C-3FD2CE452E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21255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10FAF-E43A-4C94-BA93-1A5EF495E67F}" type="datetimeFigureOut">
              <a:rPr lang="en-US" smtClean="0"/>
              <a:t>7/6/2018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4619C-1C70-4C41-9C0C-3FD2CE452E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6164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10FAF-E43A-4C94-BA93-1A5EF495E67F}" type="datetimeFigureOut">
              <a:rPr lang="en-US" smtClean="0"/>
              <a:t>7/6/2018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4619C-1C70-4C41-9C0C-3FD2CE452E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8042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10FAF-E43A-4C94-BA93-1A5EF495E67F}" type="datetimeFigureOut">
              <a:rPr lang="en-US" smtClean="0"/>
              <a:t>7/6/2018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4619C-1C70-4C41-9C0C-3FD2CE452E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98780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10FAF-E43A-4C94-BA93-1A5EF495E67F}" type="datetimeFigureOut">
              <a:rPr lang="en-US" smtClean="0"/>
              <a:t>7/6/2018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4619C-1C70-4C41-9C0C-3FD2CE452E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290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10FAF-E43A-4C94-BA93-1A5EF495E67F}" type="datetimeFigureOut">
              <a:rPr lang="en-US" smtClean="0"/>
              <a:t>7/6/2018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4619C-1C70-4C41-9C0C-3FD2CE452E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8928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10FAF-E43A-4C94-BA93-1A5EF495E67F}" type="datetimeFigureOut">
              <a:rPr lang="en-US" smtClean="0"/>
              <a:t>7/6/2018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4619C-1C70-4C41-9C0C-3FD2CE452E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951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10FAF-E43A-4C94-BA93-1A5EF495E67F}" type="datetimeFigureOut">
              <a:rPr lang="en-US" smtClean="0"/>
              <a:t>7/6/2018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4619C-1C70-4C41-9C0C-3FD2CE452E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0304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910FAF-E43A-4C94-BA93-1A5EF495E67F}" type="datetimeFigureOut">
              <a:rPr lang="en-US" smtClean="0"/>
              <a:t>7/6/2018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E4619C-1C70-4C41-9C0C-3FD2CE452E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6461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4330519" y="6106181"/>
            <a:ext cx="2383790" cy="38143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64960"/>
            <a:ext cx="6858000" cy="886208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084134"/>
            <a:ext cx="4519749" cy="226579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19748" y="2084134"/>
            <a:ext cx="2338251" cy="226579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22500" y="1690360"/>
            <a:ext cx="1257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34 GRADE</a:t>
            </a:r>
            <a:endParaRPr lang="en-US" b="1" i="1" dirty="0">
              <a:solidFill>
                <a:schemeClr val="bg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90500" y="6159500"/>
            <a:ext cx="4229100" cy="3009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90500" y="5232400"/>
            <a:ext cx="6362700" cy="863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90500" y="3217033"/>
            <a:ext cx="3302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Highest energy grade SmCo available 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31800" y="5232400"/>
            <a:ext cx="33132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9999"/>
                </a:solidFill>
              </a:rPr>
              <a:t>34 Grade SmCo</a:t>
            </a:r>
            <a:endParaRPr lang="en-US" sz="1400" b="1" dirty="0">
              <a:solidFill>
                <a:srgbClr val="009999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31800" y="5449788"/>
            <a:ext cx="5499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EEC’s new 34 Grade SmCo deliveries best-in-class performance for your most mission critical applications.  The new 34 Grade of SmCo provides a superior energy product, corrosion resistance, excellent temperature stability and demagnetization resistance.    </a:t>
            </a:r>
            <a:endParaRPr lang="en-US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408578" y="6106300"/>
            <a:ext cx="3954598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Optimized performance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smtClean="0"/>
              <a:t>Energy density </a:t>
            </a:r>
            <a:r>
              <a:rPr lang="en-US" sz="1600" dirty="0" smtClean="0"/>
              <a:t>is maximized to deliver the highest energy in the smallest size </a:t>
            </a:r>
          </a:p>
          <a:p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smtClean="0"/>
              <a:t>Lighter weight</a:t>
            </a:r>
            <a:r>
              <a:rPr lang="en-US" sz="1600" dirty="0" smtClean="0"/>
              <a:t> is possible by using less material in order to pack more power into smaller payloads</a:t>
            </a:r>
          </a:p>
          <a:p>
            <a:endParaRPr lang="en-US" sz="16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smtClean="0"/>
              <a:t>Improved efficiency</a:t>
            </a:r>
            <a:r>
              <a:rPr lang="en-US" sz="1600" dirty="0" smtClean="0"/>
              <a:t> is possible by delivering more torque with magnet material</a:t>
            </a:r>
            <a:endParaRPr lang="en-US" sz="1600" b="1" dirty="0" smtClean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19600" y="6557992"/>
            <a:ext cx="2051742" cy="2605785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4428491" y="6209512"/>
            <a:ext cx="1937443" cy="4616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/>
              <a:t>Highest energy output vs. temperature</a:t>
            </a:r>
            <a:endParaRPr lang="en-US" sz="1200" b="1" dirty="0" smtClean="0"/>
          </a:p>
        </p:txBody>
      </p:sp>
      <p:sp>
        <p:nvSpPr>
          <p:cNvPr id="18" name="TextBox 17"/>
          <p:cNvSpPr txBox="1"/>
          <p:nvPr/>
        </p:nvSpPr>
        <p:spPr>
          <a:xfrm>
            <a:off x="4828177" y="6803219"/>
            <a:ext cx="173224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 smtClean="0">
                <a:solidFill>
                  <a:srgbClr val="FF0000"/>
                </a:solidFill>
              </a:rPr>
              <a:t>TBD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b="1" i="1" dirty="0" err="1" smtClean="0">
                <a:solidFill>
                  <a:srgbClr val="FF0000"/>
                </a:solidFill>
              </a:rPr>
              <a:t>N45H</a:t>
            </a:r>
            <a:endParaRPr lang="en-US" sz="1600" b="1" i="1" dirty="0" smtClean="0">
              <a:solidFill>
                <a:srgbClr val="FF0000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b="1" i="1" dirty="0" err="1" smtClean="0">
                <a:solidFill>
                  <a:srgbClr val="FF0000"/>
                </a:solidFill>
              </a:rPr>
              <a:t>N45SH</a:t>
            </a:r>
            <a:endParaRPr lang="en-US" sz="1600" b="1" i="1" dirty="0" smtClean="0">
              <a:solidFill>
                <a:srgbClr val="FF0000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b="1" i="1" dirty="0" smtClean="0">
                <a:solidFill>
                  <a:srgbClr val="FF0000"/>
                </a:solidFill>
              </a:rPr>
              <a:t>34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b="1" i="1" dirty="0" smtClean="0">
                <a:solidFill>
                  <a:srgbClr val="FF0000"/>
                </a:solidFill>
              </a:rPr>
              <a:t>33</a:t>
            </a:r>
          </a:p>
          <a:p>
            <a:r>
              <a:rPr lang="en-US" sz="1600" b="1" i="1" dirty="0" smtClean="0">
                <a:solidFill>
                  <a:srgbClr val="FF0000"/>
                </a:solidFill>
              </a:rPr>
              <a:t>(Mel to provide)</a:t>
            </a:r>
            <a:endParaRPr lang="en-US" sz="16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6154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57120"/>
            <a:ext cx="6858000" cy="887775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22500" y="1690360"/>
            <a:ext cx="1257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34 GRADE</a:t>
            </a:r>
            <a:endParaRPr lang="en-US" b="1" i="1" dirty="0">
              <a:solidFill>
                <a:schemeClr val="bg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514" y="2286000"/>
            <a:ext cx="5865223" cy="2299063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91886" y="4811371"/>
            <a:ext cx="6257108" cy="47767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2514" y="5849221"/>
            <a:ext cx="5865223" cy="324252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" name="TextBox 7"/>
          <p:cNvSpPr txBox="1"/>
          <p:nvPr/>
        </p:nvSpPr>
        <p:spPr>
          <a:xfrm>
            <a:off x="1911532" y="2958477"/>
            <a:ext cx="268913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</a:rPr>
              <a:t>Mel to provide updated chart</a:t>
            </a:r>
            <a:endParaRPr lang="en-US" sz="2800" b="1" i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84433" y="7199754"/>
            <a:ext cx="35717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</a:rPr>
              <a:t>Wavelength to style like competitors</a:t>
            </a:r>
            <a:endParaRPr lang="en-US" sz="28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1298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246</TotalTime>
  <Words>118</Words>
  <Application>Microsoft Office PowerPoint</Application>
  <PresentationFormat>Widescreen</PresentationFormat>
  <Paragraphs>20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Scott Murr</dc:creator>
  <cp:lastModifiedBy>Scott Murr</cp:lastModifiedBy>
  <cp:revision>13</cp:revision>
  <cp:lastPrinted>2018-07-06T16:51:10Z</cp:lastPrinted>
  <dcterms:created xsi:type="dcterms:W3CDTF">2018-07-06T12:44:37Z</dcterms:created>
  <dcterms:modified xsi:type="dcterms:W3CDTF">2018-07-06T16:51:15Z</dcterms:modified>
</cp:coreProperties>
</file>