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1.xml" ContentType="application/vnd.openxmlformats-officedocument.theme+xml"/>
  <Override PartName="/ppt/slideLayouts/slideLayout29.xml" ContentType="application/vnd.openxmlformats-officedocument.presentationml.slideLayout+xml"/>
  <Override PartName="/ppt/theme/theme12.xml" ContentType="application/vnd.openxmlformats-officedocument.theme+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1.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comments/comment4.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2" r:id="rId4"/>
    <p:sldMasterId id="2147483670" r:id="rId5"/>
    <p:sldMasterId id="2147483742" r:id="rId6"/>
    <p:sldMasterId id="2147483678" r:id="rId7"/>
    <p:sldMasterId id="2147483676" r:id="rId8"/>
    <p:sldMasterId id="2147483684" r:id="rId9"/>
    <p:sldMasterId id="2147483681" r:id="rId10"/>
    <p:sldMasterId id="2147483715" r:id="rId11"/>
    <p:sldMasterId id="2147483697" r:id="rId12"/>
    <p:sldMasterId id="2147483700" r:id="rId13"/>
    <p:sldMasterId id="2147483712" r:id="rId14"/>
    <p:sldMasterId id="2147483689" r:id="rId15"/>
    <p:sldMasterId id="2147483687" r:id="rId16"/>
    <p:sldMasterId id="2147483718" r:id="rId17"/>
    <p:sldMasterId id="2147483694" r:id="rId18"/>
    <p:sldMasterId id="2147483691" r:id="rId19"/>
    <p:sldMasterId id="2147483703" r:id="rId20"/>
    <p:sldMasterId id="2147483706" r:id="rId21"/>
    <p:sldMasterId id="2147483709" r:id="rId22"/>
    <p:sldMasterId id="2147483662" r:id="rId23"/>
    <p:sldMasterId id="2147483736" r:id="rId24"/>
    <p:sldMasterId id="2147483739" r:id="rId25"/>
  </p:sldMasterIdLst>
  <p:notesMasterIdLst>
    <p:notesMasterId r:id="rId69"/>
  </p:notesMasterIdLst>
  <p:handoutMasterIdLst>
    <p:handoutMasterId r:id="rId70"/>
  </p:handoutMasterIdLst>
  <p:sldIdLst>
    <p:sldId id="908" r:id="rId26"/>
    <p:sldId id="834" r:id="rId27"/>
    <p:sldId id="851" r:id="rId28"/>
    <p:sldId id="872" r:id="rId29"/>
    <p:sldId id="873" r:id="rId30"/>
    <p:sldId id="874" r:id="rId31"/>
    <p:sldId id="877" r:id="rId32"/>
    <p:sldId id="875" r:id="rId33"/>
    <p:sldId id="876" r:id="rId34"/>
    <p:sldId id="878" r:id="rId35"/>
    <p:sldId id="879" r:id="rId36"/>
    <p:sldId id="880" r:id="rId37"/>
    <p:sldId id="881" r:id="rId38"/>
    <p:sldId id="882" r:id="rId39"/>
    <p:sldId id="883" r:id="rId40"/>
    <p:sldId id="884" r:id="rId41"/>
    <p:sldId id="644" r:id="rId42"/>
    <p:sldId id="892" r:id="rId43"/>
    <p:sldId id="893" r:id="rId44"/>
    <p:sldId id="688" r:id="rId45"/>
    <p:sldId id="715" r:id="rId46"/>
    <p:sldId id="894" r:id="rId47"/>
    <p:sldId id="895" r:id="rId48"/>
    <p:sldId id="896" r:id="rId49"/>
    <p:sldId id="897" r:id="rId50"/>
    <p:sldId id="899" r:id="rId51"/>
    <p:sldId id="898" r:id="rId52"/>
    <p:sldId id="903" r:id="rId53"/>
    <p:sldId id="904" r:id="rId54"/>
    <p:sldId id="891" r:id="rId55"/>
    <p:sldId id="890" r:id="rId56"/>
    <p:sldId id="889" r:id="rId57"/>
    <p:sldId id="862" r:id="rId58"/>
    <p:sldId id="888" r:id="rId59"/>
    <p:sldId id="863" r:id="rId60"/>
    <p:sldId id="900" r:id="rId61"/>
    <p:sldId id="905" r:id="rId62"/>
    <p:sldId id="885" r:id="rId63"/>
    <p:sldId id="901" r:id="rId64"/>
    <p:sldId id="886" r:id="rId65"/>
    <p:sldId id="887" r:id="rId66"/>
    <p:sldId id="712" r:id="rId67"/>
    <p:sldId id="910" r:id="rId68"/>
  </p:sldIdLst>
  <p:sldSz cx="10972800" cy="8229600" type="B4JIS"/>
  <p:notesSz cx="6858000" cy="91440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44" userDrawn="1">
          <p15:clr>
            <a:srgbClr val="A4A3A4"/>
          </p15:clr>
        </p15:guide>
        <p15:guide id="2" pos="672" userDrawn="1">
          <p15:clr>
            <a:srgbClr val="A4A3A4"/>
          </p15:clr>
        </p15:guide>
        <p15:guide id="3" orient="horz" pos="2016" userDrawn="1">
          <p15:clr>
            <a:srgbClr val="A4A3A4"/>
          </p15:clr>
        </p15:guide>
        <p15:guide id="4" pos="480" userDrawn="1">
          <p15:clr>
            <a:srgbClr val="A4A3A4"/>
          </p15:clr>
        </p15:guide>
        <p15:guide id="5" orient="horz" pos="4488" userDrawn="1">
          <p15:clr>
            <a:srgbClr val="A4A3A4"/>
          </p15:clr>
        </p15:guide>
        <p15:guide id="6" pos="6432" userDrawn="1">
          <p15:clr>
            <a:srgbClr val="A4A3A4"/>
          </p15:clr>
        </p15:guide>
        <p15:guide id="7" orient="horz" pos="456" userDrawn="1">
          <p15:clr>
            <a:srgbClr val="A4A3A4"/>
          </p15:clr>
        </p15:guide>
        <p15:guide id="8" orient="horz" pos="216" userDrawn="1">
          <p15:clr>
            <a:srgbClr val="A4A3A4"/>
          </p15:clr>
        </p15:guide>
        <p15:guide id="9" pos="3816" userDrawn="1">
          <p15:clr>
            <a:srgbClr val="A4A3A4"/>
          </p15:clr>
        </p15:guide>
        <p15:guide id="10" orient="horz" pos="960" userDrawn="1">
          <p15:clr>
            <a:srgbClr val="A4A3A4"/>
          </p15:clr>
        </p15:guide>
        <p15:guide id="11" pos="6216" userDrawn="1">
          <p15:clr>
            <a:srgbClr val="A4A3A4"/>
          </p15:clr>
        </p15:guide>
        <p15:guide id="12" pos="355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ila Linford" initials="LL" lastIdx="10" clrIdx="0">
    <p:extLst>
      <p:ext uri="{19B8F6BF-5375-455C-9EA6-DF929625EA0E}">
        <p15:presenceInfo xmlns:p15="http://schemas.microsoft.com/office/powerpoint/2012/main" userId="S::llinford@wpspublish.com::53976023-4b6d-4116-a87a-d13a69cd4a00" providerId="AD"/>
      </p:ext>
    </p:extLst>
  </p:cmAuthor>
  <p:cmAuthor id="2" name="Chris Calletta" initials="CC" lastIdx="2" clrIdx="1">
    <p:extLst>
      <p:ext uri="{19B8F6BF-5375-455C-9EA6-DF929625EA0E}">
        <p15:presenceInfo xmlns:p15="http://schemas.microsoft.com/office/powerpoint/2012/main" userId="S::ccalletta@wpspublish.com::2cd5dd47-ee02-4bd9-bab8-f6a8d15699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767776"/>
    <a:srgbClr val="3E8B8E"/>
    <a:srgbClr val="99CCB8"/>
    <a:srgbClr val="54C0C3"/>
    <a:srgbClr val="069596"/>
    <a:srgbClr val="F4F4F3"/>
    <a:srgbClr val="E9EAEA"/>
    <a:srgbClr val="F5F5F4"/>
    <a:srgbClr val="EBE9E9"/>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73674" autoAdjust="0"/>
  </p:normalViewPr>
  <p:slideViewPr>
    <p:cSldViewPr snapToGrid="0" snapToObjects="1">
      <p:cViewPr varScale="1">
        <p:scale>
          <a:sx n="103" d="100"/>
          <a:sy n="103" d="100"/>
        </p:scale>
        <p:origin x="2392" y="184"/>
      </p:cViewPr>
      <p:guideLst>
        <p:guide orient="horz" pos="2544"/>
        <p:guide pos="672"/>
        <p:guide orient="horz" pos="2016"/>
        <p:guide pos="480"/>
        <p:guide orient="horz" pos="4488"/>
        <p:guide pos="6432"/>
        <p:guide orient="horz" pos="456"/>
        <p:guide orient="horz" pos="216"/>
        <p:guide pos="3816"/>
        <p:guide orient="horz" pos="960"/>
        <p:guide pos="6216"/>
        <p:guide pos="3556"/>
      </p:guideLst>
    </p:cSldViewPr>
  </p:slideViewPr>
  <p:outlineViewPr>
    <p:cViewPr>
      <p:scale>
        <a:sx n="33" d="100"/>
        <a:sy n="33" d="100"/>
      </p:scale>
      <p:origin x="0" y="-98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79" d="100"/>
          <a:sy n="79" d="100"/>
        </p:scale>
        <p:origin x="2416"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18.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36.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17.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7.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 Type="http://schemas.openxmlformats.org/officeDocument/2006/relationships/slideMaster" Target="slideMasters/slideMaster4.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19T14:13:56.200" idx="8">
    <p:pos x="10" y="10"/>
    <p:text>Editor's note: It seemed like something was missing from the construction of the sentence, so I looked it up and then matched the wording to the book.</p:text>
    <p:extLst>
      <p:ext uri="{C676402C-5697-4E1C-873F-D02D1690AC5C}">
        <p15:threadingInfo xmlns:p15="http://schemas.microsoft.com/office/powerpoint/2012/main" timeZoneBias="420"/>
      </p:ext>
    </p:extLst>
  </p:cm>
  <p:cm authorId="1" dt="2020-05-19T15:33:08.500" idx="10">
    <p:pos x="10" y="106"/>
    <p:text>I added: "...the unfolding of..."</p:text>
    <p:extLst>
      <p:ext uri="{C676402C-5697-4E1C-873F-D02D1690AC5C}">
        <p15:threadingInfo xmlns:p15="http://schemas.microsoft.com/office/powerpoint/2012/main" timeZoneBias="420">
          <p15:parentCm authorId="1" idx="8"/>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19T14:06:02.166" idx="2">
    <p:pos x="10" y="10"/>
    <p:text>Designer: In the original PPT/backup, slides 33 and 34 are transposed. Although, this order does make more sense. </p:text>
    <p:extLst>
      <p:ext uri="{C676402C-5697-4E1C-873F-D02D1690AC5C}">
        <p15:threadingInfo xmlns:p15="http://schemas.microsoft.com/office/powerpoint/2012/main" timeZoneBias="420"/>
      </p:ext>
    </p:extLst>
  </p:cm>
  <p:cm authorId="2" dt="2020-05-19T15:10:36.583" idx="2">
    <p:pos x="10" y="106"/>
    <p:text>Switched order, good catch!</p:text>
    <p:extLst>
      <p:ext uri="{C676402C-5697-4E1C-873F-D02D1690AC5C}">
        <p15:threadingInfo xmlns:p15="http://schemas.microsoft.com/office/powerpoint/2012/main" timeZoneBias="42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19T14:01:58.664" idx="1">
    <p:pos x="10" y="10"/>
    <p:text>Designer: In the original PPT/backup, slides 33 and 34 are transposed. Although, this order does make more sense.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19T14:10:07.610" idx="6">
    <p:pos x="4899" y="4051"/>
    <p:text>I changed the wording to match slide 34 in original PPT/backup. </p:text>
    <p:extLst>
      <p:ext uri="{C676402C-5697-4E1C-873F-D02D1690AC5C}">
        <p15:threadingInfo xmlns:p15="http://schemas.microsoft.com/office/powerpoint/2012/main" timeZoneBias="420"/>
      </p:ext>
    </p:extLst>
  </p:cm>
  <p:cm authorId="1" dt="2020-05-19T14:12:16.558" idx="7">
    <p:pos x="4899" y="4147"/>
    <p:text>Designer: Please check text box/rag.</p:text>
    <p:extLst>
      <p:ext uri="{C676402C-5697-4E1C-873F-D02D1690AC5C}">
        <p15:threadingInfo xmlns:p15="http://schemas.microsoft.com/office/powerpoint/2012/main" timeZoneBias="420">
          <p15:parentCm authorId="1" idx="6"/>
        </p15:threadingInfo>
      </p:ext>
    </p:extLst>
  </p:cm>
  <p:cm authorId="2" dt="2020-05-19T15:10:10.886" idx="1">
    <p:pos x="4899" y="4243"/>
    <p:text>Check.</p:text>
    <p:extLst>
      <p:ext uri="{C676402C-5697-4E1C-873F-D02D1690AC5C}">
        <p15:threadingInfo xmlns:p15="http://schemas.microsoft.com/office/powerpoint/2012/main" timeZoneBias="420">
          <p15:parentCm authorId="1" idx="6"/>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230284-FE9D-A649-9552-FB70FB20BAAB}" type="datetimeFigureOut">
              <a:rPr lang="en-US" smtClean="0"/>
              <a:t>5/19/20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Western P   |   www.com</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367330-A459-3D45-8B54-A92682E10292}" type="slidenum">
              <a:rPr lang="en-US" smtClean="0"/>
              <a:t>‹#›</a:t>
            </a:fld>
            <a:endParaRPr lang="en-US" dirty="0"/>
          </a:p>
        </p:txBody>
      </p:sp>
    </p:spTree>
    <p:extLst>
      <p:ext uri="{BB962C8B-B14F-4D97-AF65-F5344CB8AC3E}">
        <p14:creationId xmlns:p14="http://schemas.microsoft.com/office/powerpoint/2010/main" val="79952690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AB68D8-565C-EA41-97F1-ECBD15F25D3F}" type="datetimeFigureOut">
              <a:rPr lang="en-US" smtClean="0"/>
              <a:t>5/19/20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Western P   |   www.com</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C3EE9C-9A6F-CC44-8CCE-FB48A5A332D5}" type="slidenum">
              <a:rPr lang="en-US" smtClean="0"/>
              <a:t>‹#›</a:t>
            </a:fld>
            <a:endParaRPr lang="en-US" dirty="0"/>
          </a:p>
        </p:txBody>
      </p:sp>
    </p:spTree>
    <p:extLst>
      <p:ext uri="{BB962C8B-B14F-4D97-AF65-F5344CB8AC3E}">
        <p14:creationId xmlns:p14="http://schemas.microsoft.com/office/powerpoint/2010/main" val="3349139333"/>
      </p:ext>
    </p:extLst>
  </p:cSld>
  <p:clrMap bg1="lt1" tx1="dk1" bg2="lt2" tx2="dk2" accent1="accent1" accent2="accent2" accent3="accent3" accent4="accent4" accent5="accent5" accent6="accent6" hlink="hlink" folHlink="folHlink"/>
  <p:hf hdr="0" dt="0"/>
  <p:notesStyle>
    <a:lvl1pPr marL="0" algn="l" defTabSz="548640" rtl="0" eaLnBrk="1" latinLnBrk="0" hangingPunct="1">
      <a:defRPr sz="1440" kern="1200">
        <a:solidFill>
          <a:schemeClr val="tx1"/>
        </a:solidFill>
        <a:latin typeface="+mn-lt"/>
        <a:ea typeface="+mn-ea"/>
        <a:cs typeface="+mn-cs"/>
      </a:defRPr>
    </a:lvl1pPr>
    <a:lvl2pPr marL="548640" algn="l" defTabSz="548640" rtl="0" eaLnBrk="1" latinLnBrk="0" hangingPunct="1">
      <a:defRPr sz="1440" kern="1200">
        <a:solidFill>
          <a:schemeClr val="tx1"/>
        </a:solidFill>
        <a:latin typeface="+mn-lt"/>
        <a:ea typeface="+mn-ea"/>
        <a:cs typeface="+mn-cs"/>
      </a:defRPr>
    </a:lvl2pPr>
    <a:lvl3pPr marL="1097280" algn="l" defTabSz="548640" rtl="0" eaLnBrk="1" latinLnBrk="0" hangingPunct="1">
      <a:defRPr sz="1440" kern="1200">
        <a:solidFill>
          <a:schemeClr val="tx1"/>
        </a:solidFill>
        <a:latin typeface="+mn-lt"/>
        <a:ea typeface="+mn-ea"/>
        <a:cs typeface="+mn-cs"/>
      </a:defRPr>
    </a:lvl3pPr>
    <a:lvl4pPr marL="1645920" algn="l" defTabSz="548640" rtl="0" eaLnBrk="1" latinLnBrk="0" hangingPunct="1">
      <a:defRPr sz="1440" kern="1200">
        <a:solidFill>
          <a:schemeClr val="tx1"/>
        </a:solidFill>
        <a:latin typeface="+mn-lt"/>
        <a:ea typeface="+mn-ea"/>
        <a:cs typeface="+mn-cs"/>
      </a:defRPr>
    </a:lvl4pPr>
    <a:lvl5pPr marL="2194560" algn="l" defTabSz="548640" rtl="0" eaLnBrk="1" latinLnBrk="0" hangingPunct="1">
      <a:defRPr sz="1440" kern="1200">
        <a:solidFill>
          <a:schemeClr val="tx1"/>
        </a:solidFill>
        <a:latin typeface="+mn-lt"/>
        <a:ea typeface="+mn-ea"/>
        <a:cs typeface="+mn-cs"/>
      </a:defRPr>
    </a:lvl5pPr>
    <a:lvl6pPr marL="2743200" algn="l" defTabSz="548640" rtl="0" eaLnBrk="1" latinLnBrk="0" hangingPunct="1">
      <a:defRPr sz="1440" kern="1200">
        <a:solidFill>
          <a:schemeClr val="tx1"/>
        </a:solidFill>
        <a:latin typeface="+mn-lt"/>
        <a:ea typeface="+mn-ea"/>
        <a:cs typeface="+mn-cs"/>
      </a:defRPr>
    </a:lvl6pPr>
    <a:lvl7pPr marL="3291840" algn="l" defTabSz="548640" rtl="0" eaLnBrk="1" latinLnBrk="0" hangingPunct="1">
      <a:defRPr sz="1440" kern="1200">
        <a:solidFill>
          <a:schemeClr val="tx1"/>
        </a:solidFill>
        <a:latin typeface="+mn-lt"/>
        <a:ea typeface="+mn-ea"/>
        <a:cs typeface="+mn-cs"/>
      </a:defRPr>
    </a:lvl7pPr>
    <a:lvl8pPr marL="3840480" algn="l" defTabSz="548640" rtl="0" eaLnBrk="1" latinLnBrk="0" hangingPunct="1">
      <a:defRPr sz="1440" kern="1200">
        <a:solidFill>
          <a:schemeClr val="tx1"/>
        </a:solidFill>
        <a:latin typeface="+mn-lt"/>
        <a:ea typeface="+mn-ea"/>
        <a:cs typeface="+mn-cs"/>
      </a:defRPr>
    </a:lvl8pPr>
    <a:lvl9pPr marL="4389120" algn="l" defTabSz="54864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440" kern="1200" dirty="0">
                <a:solidFill>
                  <a:schemeClr val="tx1"/>
                </a:solidFill>
                <a:effectLst/>
                <a:latin typeface="+mn-lt"/>
                <a:ea typeface="+mn-ea"/>
                <a:cs typeface="+mn-cs"/>
              </a:rPr>
              <a:t>When we develop a new test, we bring an author’s idea to life, answer a researcher’s question, meet a clinician’s need, and, ideally, change an individual’s life for the better.</a:t>
            </a:r>
          </a:p>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1</a:t>
            </a:fld>
            <a:endParaRPr lang="en-US" dirty="0"/>
          </a:p>
        </p:txBody>
      </p:sp>
    </p:spTree>
    <p:extLst>
      <p:ext uri="{BB962C8B-B14F-4D97-AF65-F5344CB8AC3E}">
        <p14:creationId xmlns:p14="http://schemas.microsoft.com/office/powerpoint/2010/main" val="894049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16</a:t>
            </a:fld>
            <a:endParaRPr lang="en-US" dirty="0"/>
          </a:p>
        </p:txBody>
      </p:sp>
    </p:spTree>
    <p:extLst>
      <p:ext uri="{BB962C8B-B14F-4D97-AF65-F5344CB8AC3E}">
        <p14:creationId xmlns:p14="http://schemas.microsoft.com/office/powerpoint/2010/main" val="118216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17</a:t>
            </a:fld>
            <a:endParaRPr lang="en-US" dirty="0"/>
          </a:p>
        </p:txBody>
      </p:sp>
    </p:spTree>
    <p:extLst>
      <p:ext uri="{BB962C8B-B14F-4D97-AF65-F5344CB8AC3E}">
        <p14:creationId xmlns:p14="http://schemas.microsoft.com/office/powerpoint/2010/main" val="1938701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Western P   |   www.com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7C3EE9C-9A6F-CC44-8CCE-FB48A5A332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342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Western P   |   www.com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7C3EE9C-9A6F-CC44-8CCE-FB48A5A332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86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Western P   |   www.com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7C3EE9C-9A6F-CC44-8CCE-FB48A5A332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482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Western P   |   www.com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7C3EE9C-9A6F-CC44-8CCE-FB48A5A332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787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Western P   |   www.com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7C3EE9C-9A6F-CC44-8CCE-FB48A5A332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486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Western P   |   www.com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7C3EE9C-9A6F-CC44-8CCE-FB48A5A332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897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28</a:t>
            </a:fld>
            <a:endParaRPr lang="en-US" dirty="0"/>
          </a:p>
        </p:txBody>
      </p:sp>
    </p:spTree>
    <p:extLst>
      <p:ext uri="{BB962C8B-B14F-4D97-AF65-F5344CB8AC3E}">
        <p14:creationId xmlns:p14="http://schemas.microsoft.com/office/powerpoint/2010/main" val="2065651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29</a:t>
            </a:fld>
            <a:endParaRPr lang="en-US" dirty="0"/>
          </a:p>
        </p:txBody>
      </p:sp>
    </p:spTree>
    <p:extLst>
      <p:ext uri="{BB962C8B-B14F-4D97-AF65-F5344CB8AC3E}">
        <p14:creationId xmlns:p14="http://schemas.microsoft.com/office/powerpoint/2010/main" val="389666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Bio points:</a:t>
            </a:r>
          </a:p>
          <a:p>
            <a:r>
              <a:rPr lang="en-US" sz="1600" kern="1200" dirty="0">
                <a:solidFill>
                  <a:schemeClr val="tx1"/>
                </a:solidFill>
                <a:effectLst/>
                <a:latin typeface="+mn-lt"/>
                <a:ea typeface="+mn-ea"/>
                <a:cs typeface="+mn-cs"/>
              </a:rPr>
              <a:t> </a:t>
            </a:r>
          </a:p>
          <a:p>
            <a:pPr lvl="0"/>
            <a:r>
              <a:rPr lang="en-US" sz="1600" kern="1200" dirty="0">
                <a:solidFill>
                  <a:schemeClr val="tx1"/>
                </a:solidFill>
                <a:effectLst/>
                <a:latin typeface="+mn-lt"/>
                <a:ea typeface="+mn-ea"/>
                <a:cs typeface="+mn-cs"/>
              </a:rPr>
              <a:t>Author, Co-author or Editor of 54 trade and science books including the Encyclopedia of Child Development and Handbook of resilience in Children</a:t>
            </a:r>
          </a:p>
          <a:p>
            <a:r>
              <a:rPr lang="en-US" sz="1600" kern="1200" dirty="0">
                <a:solidFill>
                  <a:schemeClr val="tx1"/>
                </a:solidFill>
                <a:effectLst/>
                <a:latin typeface="+mn-lt"/>
                <a:ea typeface="+mn-ea"/>
                <a:cs typeface="+mn-cs"/>
              </a:rPr>
              <a:t> </a:t>
            </a:r>
          </a:p>
          <a:p>
            <a:pPr lvl="0"/>
            <a:r>
              <a:rPr lang="en-US" sz="1600" kern="1200" dirty="0">
                <a:solidFill>
                  <a:schemeClr val="tx1"/>
                </a:solidFill>
                <a:effectLst/>
                <a:latin typeface="+mn-lt"/>
                <a:ea typeface="+mn-ea"/>
                <a:cs typeface="+mn-cs"/>
              </a:rPr>
              <a:t>Co-author of seven neuropsychological and psychological tests including the Risk Inventory and Strengths Evaluation</a:t>
            </a:r>
          </a:p>
          <a:p>
            <a:r>
              <a:rPr lang="en-US" sz="1600" kern="1200" dirty="0">
                <a:solidFill>
                  <a:schemeClr val="tx1"/>
                </a:solidFill>
                <a:effectLst/>
                <a:latin typeface="+mn-lt"/>
                <a:ea typeface="+mn-ea"/>
                <a:cs typeface="+mn-cs"/>
              </a:rPr>
              <a:t> </a:t>
            </a:r>
          </a:p>
          <a:p>
            <a:pPr lvl="0"/>
            <a:r>
              <a:rPr lang="en-US" sz="1600" kern="1200" dirty="0">
                <a:solidFill>
                  <a:schemeClr val="tx1"/>
                </a:solidFill>
                <a:effectLst/>
                <a:latin typeface="+mn-lt"/>
                <a:ea typeface="+mn-ea"/>
                <a:cs typeface="+mn-cs"/>
              </a:rPr>
              <a:t>Editor in Chief of the Journal of Attention Disorders</a:t>
            </a:r>
          </a:p>
          <a:p>
            <a:r>
              <a:rPr lang="en-US" sz="1600" kern="1200" dirty="0">
                <a:solidFill>
                  <a:schemeClr val="tx1"/>
                </a:solidFill>
                <a:effectLst/>
                <a:latin typeface="+mn-lt"/>
                <a:ea typeface="+mn-ea"/>
                <a:cs typeface="+mn-cs"/>
              </a:rPr>
              <a:t> </a:t>
            </a:r>
          </a:p>
          <a:p>
            <a:pPr lvl="0"/>
            <a:r>
              <a:rPr lang="en-US" sz="1600" kern="1200" dirty="0">
                <a:solidFill>
                  <a:schemeClr val="tx1"/>
                </a:solidFill>
                <a:effectLst/>
                <a:latin typeface="+mn-lt"/>
                <a:ea typeface="+mn-ea"/>
                <a:cs typeface="+mn-cs"/>
              </a:rPr>
              <a:t>Clinical Faculty Un overstay of Utah School of Medicine </a:t>
            </a:r>
          </a:p>
          <a:p>
            <a:r>
              <a:rPr lang="en-US" sz="1600" kern="1200" dirty="0">
                <a:solidFill>
                  <a:schemeClr val="tx1"/>
                </a:solidFill>
                <a:effectLst/>
                <a:latin typeface="+mn-lt"/>
                <a:ea typeface="+mn-ea"/>
                <a:cs typeface="+mn-cs"/>
              </a:rPr>
              <a:t> </a:t>
            </a:r>
          </a:p>
          <a:p>
            <a:pPr lvl="0"/>
            <a:r>
              <a:rPr lang="en-US" sz="1600" kern="1200" dirty="0">
                <a:solidFill>
                  <a:schemeClr val="tx1"/>
                </a:solidFill>
                <a:effectLst/>
                <a:latin typeface="+mn-lt"/>
                <a:ea typeface="+mn-ea"/>
                <a:cs typeface="+mn-cs"/>
              </a:rPr>
              <a:t>Director Neurology, Learning and Behavior Center</a:t>
            </a:r>
          </a:p>
          <a:p>
            <a:endParaRPr lang="en-US" dirty="0"/>
          </a:p>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2</a:t>
            </a:fld>
            <a:endParaRPr lang="en-US" dirty="0"/>
          </a:p>
        </p:txBody>
      </p:sp>
    </p:spTree>
    <p:extLst>
      <p:ext uri="{BB962C8B-B14F-4D97-AF65-F5344CB8AC3E}">
        <p14:creationId xmlns:p14="http://schemas.microsoft.com/office/powerpoint/2010/main" val="4170003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30</a:t>
            </a:fld>
            <a:endParaRPr lang="en-US" dirty="0"/>
          </a:p>
        </p:txBody>
      </p:sp>
    </p:spTree>
    <p:extLst>
      <p:ext uri="{BB962C8B-B14F-4D97-AF65-F5344CB8AC3E}">
        <p14:creationId xmlns:p14="http://schemas.microsoft.com/office/powerpoint/2010/main" val="245101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31</a:t>
            </a:fld>
            <a:endParaRPr lang="en-US" dirty="0"/>
          </a:p>
        </p:txBody>
      </p:sp>
    </p:spTree>
    <p:extLst>
      <p:ext uri="{BB962C8B-B14F-4D97-AF65-F5344CB8AC3E}">
        <p14:creationId xmlns:p14="http://schemas.microsoft.com/office/powerpoint/2010/main" val="17571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32</a:t>
            </a:fld>
            <a:endParaRPr lang="en-US" dirty="0"/>
          </a:p>
        </p:txBody>
      </p:sp>
    </p:spTree>
    <p:extLst>
      <p:ext uri="{BB962C8B-B14F-4D97-AF65-F5344CB8AC3E}">
        <p14:creationId xmlns:p14="http://schemas.microsoft.com/office/powerpoint/2010/main" val="2265613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33</a:t>
            </a:fld>
            <a:endParaRPr lang="en-US" dirty="0"/>
          </a:p>
        </p:txBody>
      </p:sp>
    </p:spTree>
    <p:extLst>
      <p:ext uri="{BB962C8B-B14F-4D97-AF65-F5344CB8AC3E}">
        <p14:creationId xmlns:p14="http://schemas.microsoft.com/office/powerpoint/2010/main" val="149058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34</a:t>
            </a:fld>
            <a:endParaRPr lang="en-US" dirty="0"/>
          </a:p>
        </p:txBody>
      </p:sp>
    </p:spTree>
    <p:extLst>
      <p:ext uri="{BB962C8B-B14F-4D97-AF65-F5344CB8AC3E}">
        <p14:creationId xmlns:p14="http://schemas.microsoft.com/office/powerpoint/2010/main" val="3792134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35</a:t>
            </a:fld>
            <a:endParaRPr lang="en-US" dirty="0"/>
          </a:p>
        </p:txBody>
      </p:sp>
    </p:spTree>
    <p:extLst>
      <p:ext uri="{BB962C8B-B14F-4D97-AF65-F5344CB8AC3E}">
        <p14:creationId xmlns:p14="http://schemas.microsoft.com/office/powerpoint/2010/main" val="2337345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36</a:t>
            </a:fld>
            <a:endParaRPr lang="en-US" dirty="0"/>
          </a:p>
        </p:txBody>
      </p:sp>
    </p:spTree>
    <p:extLst>
      <p:ext uri="{BB962C8B-B14F-4D97-AF65-F5344CB8AC3E}">
        <p14:creationId xmlns:p14="http://schemas.microsoft.com/office/powerpoint/2010/main" val="3930375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37</a:t>
            </a:fld>
            <a:endParaRPr lang="en-US" dirty="0"/>
          </a:p>
        </p:txBody>
      </p:sp>
    </p:spTree>
    <p:extLst>
      <p:ext uri="{BB962C8B-B14F-4D97-AF65-F5344CB8AC3E}">
        <p14:creationId xmlns:p14="http://schemas.microsoft.com/office/powerpoint/2010/main" val="1996734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38</a:t>
            </a:fld>
            <a:endParaRPr lang="en-US" dirty="0"/>
          </a:p>
        </p:txBody>
      </p:sp>
    </p:spTree>
    <p:extLst>
      <p:ext uri="{BB962C8B-B14F-4D97-AF65-F5344CB8AC3E}">
        <p14:creationId xmlns:p14="http://schemas.microsoft.com/office/powerpoint/2010/main" val="4238469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Western P   |   www.com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7C3EE9C-9A6F-CC44-8CCE-FB48A5A332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25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3</a:t>
            </a:fld>
            <a:endParaRPr lang="en-US" dirty="0"/>
          </a:p>
        </p:txBody>
      </p:sp>
    </p:spTree>
    <p:extLst>
      <p:ext uri="{BB962C8B-B14F-4D97-AF65-F5344CB8AC3E}">
        <p14:creationId xmlns:p14="http://schemas.microsoft.com/office/powerpoint/2010/main" val="2846105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40</a:t>
            </a:fld>
            <a:endParaRPr lang="en-US" dirty="0"/>
          </a:p>
        </p:txBody>
      </p:sp>
    </p:spTree>
    <p:extLst>
      <p:ext uri="{BB962C8B-B14F-4D97-AF65-F5344CB8AC3E}">
        <p14:creationId xmlns:p14="http://schemas.microsoft.com/office/powerpoint/2010/main" val="3694771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41</a:t>
            </a:fld>
            <a:endParaRPr lang="en-US" dirty="0"/>
          </a:p>
        </p:txBody>
      </p:sp>
    </p:spTree>
    <p:extLst>
      <p:ext uri="{BB962C8B-B14F-4D97-AF65-F5344CB8AC3E}">
        <p14:creationId xmlns:p14="http://schemas.microsoft.com/office/powerpoint/2010/main" val="217143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42</a:t>
            </a:fld>
            <a:endParaRPr lang="en-US" dirty="0"/>
          </a:p>
        </p:txBody>
      </p:sp>
    </p:spTree>
    <p:extLst>
      <p:ext uri="{BB962C8B-B14F-4D97-AF65-F5344CB8AC3E}">
        <p14:creationId xmlns:p14="http://schemas.microsoft.com/office/powerpoint/2010/main" val="244787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Western P   |   www.com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7C3EE9C-9A6F-CC44-8CCE-FB48A5A332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00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5</a:t>
            </a:fld>
            <a:endParaRPr lang="en-US" dirty="0"/>
          </a:p>
        </p:txBody>
      </p:sp>
    </p:spTree>
    <p:extLst>
      <p:ext uri="{BB962C8B-B14F-4D97-AF65-F5344CB8AC3E}">
        <p14:creationId xmlns:p14="http://schemas.microsoft.com/office/powerpoint/2010/main" val="365212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6</a:t>
            </a:fld>
            <a:endParaRPr lang="en-US" dirty="0"/>
          </a:p>
        </p:txBody>
      </p:sp>
    </p:spTree>
    <p:extLst>
      <p:ext uri="{BB962C8B-B14F-4D97-AF65-F5344CB8AC3E}">
        <p14:creationId xmlns:p14="http://schemas.microsoft.com/office/powerpoint/2010/main" val="3679950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8</a:t>
            </a:fld>
            <a:endParaRPr lang="en-US" dirty="0"/>
          </a:p>
        </p:txBody>
      </p:sp>
    </p:spTree>
    <p:extLst>
      <p:ext uri="{BB962C8B-B14F-4D97-AF65-F5344CB8AC3E}">
        <p14:creationId xmlns:p14="http://schemas.microsoft.com/office/powerpoint/2010/main" val="120570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9</a:t>
            </a:fld>
            <a:endParaRPr lang="en-US" dirty="0"/>
          </a:p>
        </p:txBody>
      </p:sp>
    </p:spTree>
    <p:extLst>
      <p:ext uri="{BB962C8B-B14F-4D97-AF65-F5344CB8AC3E}">
        <p14:creationId xmlns:p14="http://schemas.microsoft.com/office/powerpoint/2010/main" val="3513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1600"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12</a:t>
            </a:fld>
            <a:endParaRPr lang="en-US" dirty="0"/>
          </a:p>
        </p:txBody>
      </p:sp>
    </p:spTree>
    <p:extLst>
      <p:ext uri="{BB962C8B-B14F-4D97-AF65-F5344CB8AC3E}">
        <p14:creationId xmlns:p14="http://schemas.microsoft.com/office/powerpoint/2010/main" val="1283414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Western P   |   www.com</a:t>
            </a:r>
            <a:endParaRPr lang="en-US" dirty="0"/>
          </a:p>
        </p:txBody>
      </p:sp>
      <p:sp>
        <p:nvSpPr>
          <p:cNvPr id="5" name="Slide Number Placeholder 4"/>
          <p:cNvSpPr>
            <a:spLocks noGrp="1"/>
          </p:cNvSpPr>
          <p:nvPr>
            <p:ph type="sldNum" sz="quarter" idx="5"/>
          </p:nvPr>
        </p:nvSpPr>
        <p:spPr/>
        <p:txBody>
          <a:bodyPr/>
          <a:lstStyle/>
          <a:p>
            <a:fld id="{B7C3EE9C-9A6F-CC44-8CCE-FB48A5A332D5}" type="slidenum">
              <a:rPr lang="en-US" smtClean="0"/>
              <a:t>14</a:t>
            </a:fld>
            <a:endParaRPr lang="en-US" dirty="0"/>
          </a:p>
        </p:txBody>
      </p:sp>
    </p:spTree>
    <p:extLst>
      <p:ext uri="{BB962C8B-B14F-4D97-AF65-F5344CB8AC3E}">
        <p14:creationId xmlns:p14="http://schemas.microsoft.com/office/powerpoint/2010/main" val="4130527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 Agav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193C1-198A-084A-B2D9-FBFAFC9F3631}"/>
              </a:ext>
            </a:extLst>
          </p:cNvPr>
          <p:cNvSpPr>
            <a:spLocks noGrp="1"/>
          </p:cNvSpPr>
          <p:nvPr>
            <p:ph type="title" hasCustomPrompt="1"/>
          </p:nvPr>
        </p:nvSpPr>
        <p:spPr>
          <a:xfrm>
            <a:off x="0" y="3438764"/>
            <a:ext cx="10972800" cy="870824"/>
          </a:xfrm>
          <a:prstGeom prst="rect">
            <a:avLst/>
          </a:prstGeom>
        </p:spPr>
        <p:txBody>
          <a:bodyPr anchor="b"/>
          <a:lstStyle>
            <a:lvl1pPr algn="ctr">
              <a:defRPr sz="6600" b="0" i="0">
                <a:solidFill>
                  <a:schemeClr val="bg1"/>
                </a:solidFill>
                <a:latin typeface="Helvetica Light" panose="020B0403020202020204" pitchFamily="34" charset="0"/>
                <a:cs typeface="Helvetica Light" panose="020B0403020202020204" pitchFamily="34" charset="0"/>
              </a:defRPr>
            </a:lvl1pPr>
          </a:lstStyle>
          <a:p>
            <a:r>
              <a:rPr lang="en-US" dirty="0"/>
              <a:t>Slide Title Goes Here</a:t>
            </a:r>
          </a:p>
        </p:txBody>
      </p:sp>
      <p:sp>
        <p:nvSpPr>
          <p:cNvPr id="3" name="Subtitle 2">
            <a:extLst>
              <a:ext uri="{FF2B5EF4-FFF2-40B4-BE49-F238E27FC236}">
                <a16:creationId xmlns:a16="http://schemas.microsoft.com/office/drawing/2014/main" id="{40D38432-7F42-D443-B25D-D0142272BBE6}"/>
              </a:ext>
            </a:extLst>
          </p:cNvPr>
          <p:cNvSpPr>
            <a:spLocks noGrp="1"/>
          </p:cNvSpPr>
          <p:nvPr>
            <p:ph type="subTitle" idx="1" hasCustomPrompt="1"/>
          </p:nvPr>
        </p:nvSpPr>
        <p:spPr>
          <a:xfrm>
            <a:off x="0" y="4724653"/>
            <a:ext cx="10972800" cy="548836"/>
          </a:xfrm>
          <a:prstGeom prst="rect">
            <a:avLst/>
          </a:prstGeom>
        </p:spPr>
        <p:txBody>
          <a:bodyPr>
            <a:normAutofit/>
          </a:bodyPr>
          <a:lstStyle>
            <a:lvl1pPr marL="0" indent="0" algn="ctr">
              <a:buNone/>
              <a:defRPr sz="2880">
                <a:solidFill>
                  <a:schemeClr val="bg1"/>
                </a:solidFill>
                <a:latin typeface="Helvetica"/>
                <a:cs typeface="Helvetic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252332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404C48-0127-C946-BA8C-89A4463EA93D}"/>
              </a:ext>
            </a:extLst>
          </p:cNvPr>
          <p:cNvPicPr>
            <a:picLocks noChangeAspect="1"/>
          </p:cNvPicPr>
          <p:nvPr userDrawn="1"/>
        </p:nvPicPr>
        <p:blipFill>
          <a:blip r:embed="rId2"/>
          <a:stretch>
            <a:fillRect/>
          </a:stretch>
        </p:blipFill>
        <p:spPr>
          <a:xfrm>
            <a:off x="0" y="2182574"/>
            <a:ext cx="10972800" cy="6047026"/>
          </a:xfrm>
          <a:prstGeom prst="rect">
            <a:avLst/>
          </a:prstGeom>
        </p:spPr>
      </p:pic>
      <p:pic>
        <p:nvPicPr>
          <p:cNvPr id="5" name="Picture 4">
            <a:extLst>
              <a:ext uri="{FF2B5EF4-FFF2-40B4-BE49-F238E27FC236}">
                <a16:creationId xmlns:a16="http://schemas.microsoft.com/office/drawing/2014/main" id="{AF7B0DED-2852-CA46-8409-3E178C0D473A}"/>
              </a:ext>
            </a:extLst>
          </p:cNvPr>
          <p:cNvPicPr>
            <a:picLocks noChangeAspect="1"/>
          </p:cNvPicPr>
          <p:nvPr userDrawn="1"/>
        </p:nvPicPr>
        <p:blipFill>
          <a:blip r:embed="rId3"/>
          <a:stretch>
            <a:fillRect/>
          </a:stretch>
        </p:blipFill>
        <p:spPr>
          <a:xfrm>
            <a:off x="396240" y="7613892"/>
            <a:ext cx="10180343" cy="323429"/>
          </a:xfrm>
          <a:prstGeom prst="rect">
            <a:avLst/>
          </a:prstGeom>
        </p:spPr>
      </p:pic>
      <p:sp>
        <p:nvSpPr>
          <p:cNvPr id="8" name="Title 1">
            <a:extLst>
              <a:ext uri="{FF2B5EF4-FFF2-40B4-BE49-F238E27FC236}">
                <a16:creationId xmlns:a16="http://schemas.microsoft.com/office/drawing/2014/main" id="{31226337-7145-7A46-AD34-F9C3C45EB8FD}"/>
              </a:ext>
            </a:extLst>
          </p:cNvPr>
          <p:cNvSpPr>
            <a:spLocks noGrp="1"/>
          </p:cNvSpPr>
          <p:nvPr>
            <p:ph type="title" hasCustomPrompt="1"/>
          </p:nvPr>
        </p:nvSpPr>
        <p:spPr>
          <a:xfrm>
            <a:off x="778932" y="3661937"/>
            <a:ext cx="10193868" cy="1947335"/>
          </a:xfrm>
          <a:prstGeom prst="rect">
            <a:avLst/>
          </a:prstGeom>
        </p:spPr>
        <p:txBody>
          <a:bodyPr anchor="b"/>
          <a:lstStyle>
            <a:lvl1pPr>
              <a:defRPr b="0">
                <a:solidFill>
                  <a:schemeClr val="bg1"/>
                </a:solidFill>
                <a:latin typeface="Helvetica"/>
                <a:cs typeface="Helvetica"/>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2186945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C1965D-FCF9-C046-AE08-BCF35B884C95}"/>
              </a:ext>
            </a:extLst>
          </p:cNvPr>
          <p:cNvPicPr>
            <a:picLocks noChangeAspect="1"/>
          </p:cNvPicPr>
          <p:nvPr userDrawn="1"/>
        </p:nvPicPr>
        <p:blipFill>
          <a:blip r:embed="rId2"/>
          <a:stretch>
            <a:fillRect/>
          </a:stretch>
        </p:blipFill>
        <p:spPr>
          <a:xfrm>
            <a:off x="-33217" y="3426691"/>
            <a:ext cx="11036979" cy="4104377"/>
          </a:xfrm>
          <a:prstGeom prst="rect">
            <a:avLst/>
          </a:prstGeom>
        </p:spPr>
      </p:pic>
    </p:spTree>
    <p:extLst>
      <p:ext uri="{BB962C8B-B14F-4D97-AF65-F5344CB8AC3E}">
        <p14:creationId xmlns:p14="http://schemas.microsoft.com/office/powerpoint/2010/main" val="34030555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21301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54316-5DB5-1B40-89A3-97600DE54C88}"/>
              </a:ext>
            </a:extLst>
          </p:cNvPr>
          <p:cNvSpPr>
            <a:spLocks noGrp="1"/>
          </p:cNvSpPr>
          <p:nvPr>
            <p:ph type="title"/>
          </p:nvPr>
        </p:nvSpPr>
        <p:spPr>
          <a:xfrm>
            <a:off x="0" y="902053"/>
            <a:ext cx="10972799" cy="914555"/>
          </a:xfrm>
          <a:prstGeom prst="rect">
            <a:avLst/>
          </a:prstGeom>
        </p:spPr>
        <p:txBody>
          <a:bodyPr anchor="t" anchorCtr="0"/>
          <a:lstStyle>
            <a:lvl1pPr algn="ctr">
              <a:defRPr sz="3600" b="0" baseline="0">
                <a:solidFill>
                  <a:srgbClr val="009596"/>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7629596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982016-773D-BA46-AEB9-5EDCD7E76620}"/>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
        <p:nvSpPr>
          <p:cNvPr id="4" name="Content Placeholder 2">
            <a:extLst>
              <a:ext uri="{FF2B5EF4-FFF2-40B4-BE49-F238E27FC236}">
                <a16:creationId xmlns:a16="http://schemas.microsoft.com/office/drawing/2014/main" id="{3D025759-7E45-494F-9A5B-A4963314D13F}"/>
              </a:ext>
            </a:extLst>
          </p:cNvPr>
          <p:cNvSpPr>
            <a:spLocks noGrp="1"/>
          </p:cNvSpPr>
          <p:nvPr>
            <p:ph idx="1"/>
          </p:nvPr>
        </p:nvSpPr>
        <p:spPr>
          <a:xfrm>
            <a:off x="4735399" y="1457704"/>
            <a:ext cx="5592856" cy="4844206"/>
          </a:xfrm>
          <a:prstGeom prst="rect">
            <a:avLst/>
          </a:prstGeom>
        </p:spPr>
        <p:txBody>
          <a:bodyPr>
            <a:normAutofit/>
          </a:bodyPr>
          <a:lstStyle>
            <a:lvl1pPr>
              <a:lnSpc>
                <a:spcPts val="2400"/>
              </a:lnSpc>
              <a:spcAft>
                <a:spcPts val="600"/>
              </a:spcAft>
              <a:buClr>
                <a:srgbClr val="009596"/>
              </a:buClr>
              <a:defRPr sz="2200" baseline="0">
                <a:latin typeface="Helvetica"/>
                <a:cs typeface="Helvetica"/>
              </a:defRPr>
            </a:lvl1pPr>
            <a:lvl2pPr marL="960120" indent="-411480">
              <a:lnSpc>
                <a:spcPts val="2400"/>
              </a:lnSpc>
              <a:spcAft>
                <a:spcPts val="600"/>
              </a:spcAft>
              <a:buClr>
                <a:schemeClr val="bg1">
                  <a:lumMod val="50000"/>
                </a:schemeClr>
              </a:buClr>
              <a:buFont typeface="Wingdings" pitchFamily="2" charset="2"/>
              <a:buChar char="§"/>
              <a:defRPr sz="2200" baseline="0">
                <a:latin typeface="Helvetica"/>
                <a:cs typeface="Helvetica"/>
              </a:defRPr>
            </a:lvl2pPr>
            <a:lvl3pPr marL="1508760" indent="-411480">
              <a:lnSpc>
                <a:spcPts val="2400"/>
              </a:lnSpc>
              <a:spcAft>
                <a:spcPts val="600"/>
              </a:spcAft>
              <a:buClr>
                <a:srgbClr val="009596"/>
              </a:buClr>
              <a:buFont typeface="Arial" charset="0"/>
              <a:buChar char="•"/>
              <a:defRPr sz="2200" baseline="0">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9030274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3590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A0D4A1-CE9F-E44E-AF50-07E3CE716459}"/>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12747610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60E7AE6-3941-0347-B1EB-29F3027BA163}"/>
              </a:ext>
            </a:extLst>
          </p:cNvPr>
          <p:cNvSpPr>
            <a:spLocks noGrp="1"/>
          </p:cNvSpPr>
          <p:nvPr>
            <p:ph idx="1"/>
          </p:nvPr>
        </p:nvSpPr>
        <p:spPr>
          <a:xfrm>
            <a:off x="4735399" y="1457704"/>
            <a:ext cx="5592856" cy="4844206"/>
          </a:xfrm>
          <a:prstGeom prst="rect">
            <a:avLst/>
          </a:prstGeom>
        </p:spPr>
        <p:txBody>
          <a:bodyPr>
            <a:normAutofit/>
          </a:bodyPr>
          <a:lstStyle>
            <a:lvl1pPr indent="-320040">
              <a:lnSpc>
                <a:spcPct val="100000"/>
              </a:lnSpc>
              <a:spcAft>
                <a:spcPts val="600"/>
              </a:spcAft>
              <a:buClr>
                <a:srgbClr val="009596"/>
              </a:buClr>
              <a:defRPr sz="2200" baseline="0">
                <a:latin typeface="Helvetica"/>
                <a:cs typeface="Helvetica"/>
              </a:defRPr>
            </a:lvl1pPr>
            <a:lvl2pPr marL="960120" indent="-320040">
              <a:lnSpc>
                <a:spcPct val="100000"/>
              </a:lnSpc>
              <a:spcAft>
                <a:spcPts val="600"/>
              </a:spcAft>
              <a:buClr>
                <a:schemeClr val="bg1">
                  <a:lumMod val="50000"/>
                </a:schemeClr>
              </a:buClr>
              <a:buFont typeface="Lucida Grande"/>
              <a:buChar char="-"/>
              <a:defRPr sz="2200" baseline="0">
                <a:latin typeface="Helvetica"/>
                <a:cs typeface="Helvetica"/>
              </a:defRPr>
            </a:lvl2pPr>
            <a:lvl3pPr marL="1508760" indent="-320040">
              <a:lnSpc>
                <a:spcPct val="100000"/>
              </a:lnSpc>
              <a:spcAft>
                <a:spcPts val="600"/>
              </a:spcAft>
              <a:buClr>
                <a:srgbClr val="009596"/>
              </a:buClr>
              <a:buFont typeface="Arial" charset="0"/>
              <a:buChar char="•"/>
              <a:defRPr sz="2200" baseline="0">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6CE5A4A1-822A-A54C-A0B8-E293438E9D97}"/>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7194371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982016-773D-BA46-AEB9-5EDCD7E76620}"/>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
        <p:nvSpPr>
          <p:cNvPr id="4" name="Content Placeholder 2">
            <a:extLst>
              <a:ext uri="{FF2B5EF4-FFF2-40B4-BE49-F238E27FC236}">
                <a16:creationId xmlns:a16="http://schemas.microsoft.com/office/drawing/2014/main" id="{3D025759-7E45-494F-9A5B-A4963314D13F}"/>
              </a:ext>
            </a:extLst>
          </p:cNvPr>
          <p:cNvSpPr>
            <a:spLocks noGrp="1"/>
          </p:cNvSpPr>
          <p:nvPr>
            <p:ph idx="1"/>
          </p:nvPr>
        </p:nvSpPr>
        <p:spPr>
          <a:xfrm>
            <a:off x="4735399" y="1457704"/>
            <a:ext cx="5592856" cy="4844206"/>
          </a:xfrm>
          <a:prstGeom prst="rect">
            <a:avLst/>
          </a:prstGeom>
        </p:spPr>
        <p:txBody>
          <a:bodyPr>
            <a:normAutofit/>
          </a:bodyPr>
          <a:lstStyle>
            <a:lvl1pPr indent="-320040">
              <a:lnSpc>
                <a:spcPct val="100000"/>
              </a:lnSpc>
              <a:spcAft>
                <a:spcPts val="600"/>
              </a:spcAft>
              <a:buClr>
                <a:srgbClr val="009596"/>
              </a:buClr>
              <a:defRPr sz="2200" baseline="0">
                <a:solidFill>
                  <a:srgbClr val="767676"/>
                </a:solidFill>
                <a:latin typeface="Helvetica"/>
                <a:cs typeface="Helvetica"/>
              </a:defRPr>
            </a:lvl1pPr>
            <a:lvl2pPr marL="960120" indent="-320040">
              <a:lnSpc>
                <a:spcPct val="100000"/>
              </a:lnSpc>
              <a:spcAft>
                <a:spcPts val="600"/>
              </a:spcAft>
              <a:buClr>
                <a:schemeClr val="bg1">
                  <a:lumMod val="50000"/>
                </a:schemeClr>
              </a:buClr>
              <a:buFont typeface="Wingdings" pitchFamily="2" charset="2"/>
              <a:buChar char="§"/>
              <a:defRPr sz="2200" baseline="0">
                <a:solidFill>
                  <a:srgbClr val="767676"/>
                </a:solidFill>
                <a:latin typeface="Helvetica"/>
                <a:cs typeface="Helvetica"/>
              </a:defRPr>
            </a:lvl2pPr>
            <a:lvl3pPr marL="1508760" indent="-320040">
              <a:lnSpc>
                <a:spcPct val="100000"/>
              </a:lnSpc>
              <a:spcAft>
                <a:spcPts val="600"/>
              </a:spcAft>
              <a:buClr>
                <a:srgbClr val="009596"/>
              </a:buClr>
              <a:buFont typeface="Arial" charset="0"/>
              <a:buChar char="•"/>
              <a:defRPr sz="2200" baseline="0">
                <a:solidFill>
                  <a:srgbClr val="767676"/>
                </a:solidFill>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92825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5FD0BC4-8269-314B-B3C2-ACF85AB3E1A4}"/>
              </a:ext>
            </a:extLst>
          </p:cNvPr>
          <p:cNvSpPr>
            <a:spLocks noGrp="1"/>
          </p:cNvSpPr>
          <p:nvPr>
            <p:ph idx="1"/>
          </p:nvPr>
        </p:nvSpPr>
        <p:spPr>
          <a:xfrm>
            <a:off x="4735399" y="1492540"/>
            <a:ext cx="5592856" cy="4844206"/>
          </a:xfrm>
          <a:prstGeom prst="rect">
            <a:avLst/>
          </a:prstGeom>
        </p:spPr>
        <p:txBody>
          <a:bodyPr>
            <a:normAutofit/>
          </a:bodyPr>
          <a:lstStyle>
            <a:lvl1pPr marL="91440" marR="0" indent="0" algn="l" defTabSz="548640" rtl="0" eaLnBrk="1" fontAlgn="auto" latinLnBrk="0" hangingPunct="1">
              <a:lnSpc>
                <a:spcPct val="100000"/>
              </a:lnSpc>
              <a:spcBef>
                <a:spcPct val="20000"/>
              </a:spcBef>
              <a:spcAft>
                <a:spcPts val="600"/>
              </a:spcAft>
              <a:buClr>
                <a:srgbClr val="009596"/>
              </a:buClr>
              <a:buSzTx/>
              <a:buFont typeface="Wingdings" charset="2"/>
              <a:buNone/>
              <a:tabLst/>
              <a:defRPr sz="2200" b="0" baseline="0">
                <a:solidFill>
                  <a:srgbClr val="767676"/>
                </a:solidFill>
                <a:latin typeface="Helvetica"/>
                <a:cs typeface="Helvetica"/>
              </a:defRPr>
            </a:lvl1pPr>
            <a:lvl2pPr marL="960120" indent="-320040">
              <a:lnSpc>
                <a:spcPct val="100000"/>
              </a:lnSpc>
              <a:spcAft>
                <a:spcPts val="600"/>
              </a:spcAft>
              <a:buClr>
                <a:schemeClr val="bg1">
                  <a:lumMod val="50000"/>
                </a:schemeClr>
              </a:buClr>
              <a:buFont typeface="Wingdings" pitchFamily="2" charset="2"/>
              <a:buChar char="§"/>
              <a:defRPr sz="2200" baseline="0">
                <a:solidFill>
                  <a:srgbClr val="767676"/>
                </a:solidFill>
                <a:latin typeface="Helvetica"/>
                <a:cs typeface="Helvetica"/>
              </a:defRPr>
            </a:lvl2pPr>
            <a:lvl3pPr marL="1508760" indent="-320040">
              <a:lnSpc>
                <a:spcPct val="100000"/>
              </a:lnSpc>
              <a:spcAft>
                <a:spcPts val="600"/>
              </a:spcAft>
              <a:buClr>
                <a:srgbClr val="009596"/>
              </a:buClr>
              <a:buFont typeface="Arial" charset="0"/>
              <a:buChar char="•"/>
              <a:defRPr sz="2200" baseline="0">
                <a:solidFill>
                  <a:srgbClr val="767676"/>
                </a:solidFill>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marL="411480" marR="0" lvl="0" indent="-320040" algn="l" defTabSz="548640" rtl="0" eaLnBrk="1" fontAlgn="auto" latinLnBrk="0" hangingPunct="1">
              <a:lnSpc>
                <a:spcPct val="100000"/>
              </a:lnSpc>
              <a:spcBef>
                <a:spcPct val="20000"/>
              </a:spcBef>
              <a:spcAft>
                <a:spcPts val="600"/>
              </a:spcAft>
              <a:buClr>
                <a:srgbClr val="009596"/>
              </a:buClr>
              <a:buSzTx/>
              <a:buFont typeface="Wingdings" charset="2"/>
              <a:buChar char="§"/>
              <a:tabLst/>
              <a:defRPr/>
            </a:pPr>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C8CE0C88-3538-2244-983D-62A6D6F3AB4A}"/>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2714631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 Leaf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20C9-8649-FB4A-8877-28D33A33DAC8}"/>
              </a:ext>
            </a:extLst>
          </p:cNvPr>
          <p:cNvSpPr>
            <a:spLocks noGrp="1"/>
          </p:cNvSpPr>
          <p:nvPr>
            <p:ph type="title" hasCustomPrompt="1"/>
          </p:nvPr>
        </p:nvSpPr>
        <p:spPr>
          <a:xfrm>
            <a:off x="0" y="3438764"/>
            <a:ext cx="10972800" cy="870824"/>
          </a:xfrm>
          <a:prstGeom prst="rect">
            <a:avLst/>
          </a:prstGeom>
        </p:spPr>
        <p:txBody>
          <a:bodyPr anchor="b"/>
          <a:lstStyle>
            <a:lvl1pPr algn="ctr">
              <a:defRPr sz="6600" b="0" i="0">
                <a:solidFill>
                  <a:schemeClr val="bg1"/>
                </a:solidFill>
                <a:latin typeface="Helvetica Light" panose="020B0403020202020204" pitchFamily="34" charset="0"/>
                <a:cs typeface="Helvetica Light" panose="020B0403020202020204" pitchFamily="34" charset="0"/>
              </a:defRPr>
            </a:lvl1pPr>
          </a:lstStyle>
          <a:p>
            <a:r>
              <a:rPr lang="en-US" dirty="0"/>
              <a:t>Slide Title Goes Here</a:t>
            </a:r>
          </a:p>
        </p:txBody>
      </p:sp>
      <p:sp>
        <p:nvSpPr>
          <p:cNvPr id="3" name="Subtitle 2">
            <a:extLst>
              <a:ext uri="{FF2B5EF4-FFF2-40B4-BE49-F238E27FC236}">
                <a16:creationId xmlns:a16="http://schemas.microsoft.com/office/drawing/2014/main" id="{F476921F-99CD-EB4D-B084-6CAECD93C6ED}"/>
              </a:ext>
            </a:extLst>
          </p:cNvPr>
          <p:cNvSpPr>
            <a:spLocks noGrp="1"/>
          </p:cNvSpPr>
          <p:nvPr>
            <p:ph type="subTitle" idx="1" hasCustomPrompt="1"/>
          </p:nvPr>
        </p:nvSpPr>
        <p:spPr>
          <a:xfrm>
            <a:off x="0" y="4724653"/>
            <a:ext cx="10972800" cy="548836"/>
          </a:xfrm>
          <a:prstGeom prst="rect">
            <a:avLst/>
          </a:prstGeom>
        </p:spPr>
        <p:txBody>
          <a:bodyPr>
            <a:normAutofit/>
          </a:bodyPr>
          <a:lstStyle>
            <a:lvl1pPr marL="0" indent="0" algn="ctr">
              <a:buNone/>
              <a:defRPr sz="2880">
                <a:solidFill>
                  <a:schemeClr val="bg1"/>
                </a:solidFill>
                <a:latin typeface="Helvetica"/>
                <a:cs typeface="Helvetic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3997163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Custom Layout">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E31D34-75A3-9943-8A58-5FF4E2E2C4A7}"/>
              </a:ext>
            </a:extLst>
          </p:cNvPr>
          <p:cNvPicPr>
            <a:picLocks noChangeAspect="1"/>
          </p:cNvPicPr>
          <p:nvPr userDrawn="1"/>
        </p:nvPicPr>
        <p:blipFill>
          <a:blip r:embed="rId2"/>
          <a:stretch>
            <a:fillRect/>
          </a:stretch>
        </p:blipFill>
        <p:spPr>
          <a:xfrm>
            <a:off x="0" y="2182574"/>
            <a:ext cx="10972800" cy="6047026"/>
          </a:xfrm>
          <a:prstGeom prst="rect">
            <a:avLst/>
          </a:prstGeom>
        </p:spPr>
      </p:pic>
      <p:sp>
        <p:nvSpPr>
          <p:cNvPr id="2" name="Title 1"/>
          <p:cNvSpPr>
            <a:spLocks noGrp="1"/>
          </p:cNvSpPr>
          <p:nvPr>
            <p:ph type="title"/>
          </p:nvPr>
        </p:nvSpPr>
        <p:spPr>
          <a:xfrm>
            <a:off x="778932" y="3183467"/>
            <a:ext cx="10193868" cy="1947335"/>
          </a:xfrm>
          <a:prstGeom prst="rect">
            <a:avLst/>
          </a:prstGeom>
        </p:spPr>
        <p:txBody>
          <a:bodyPr anchor="b"/>
          <a:lstStyle>
            <a:lvl1pPr>
              <a:defRPr b="0">
                <a:solidFill>
                  <a:schemeClr val="bg1"/>
                </a:solidFill>
                <a:latin typeface="Helvetica"/>
                <a:cs typeface="Helvetica"/>
              </a:defRPr>
            </a:lvl1pPr>
          </a:lstStyle>
          <a:p>
            <a:r>
              <a:rPr lang="en-US" dirty="0"/>
              <a:t>Click to edit Master title style</a:t>
            </a:r>
          </a:p>
        </p:txBody>
      </p:sp>
      <p:sp>
        <p:nvSpPr>
          <p:cNvPr id="4" name="Subtitle 2"/>
          <p:cNvSpPr>
            <a:spLocks noGrp="1"/>
          </p:cNvSpPr>
          <p:nvPr>
            <p:ph type="subTitle" idx="1"/>
          </p:nvPr>
        </p:nvSpPr>
        <p:spPr>
          <a:xfrm>
            <a:off x="778932" y="5367870"/>
            <a:ext cx="7570411" cy="1308704"/>
          </a:xfrm>
          <a:prstGeom prst="rect">
            <a:avLst/>
          </a:prstGeom>
        </p:spPr>
        <p:txBody>
          <a:bodyPr>
            <a:normAutofit/>
          </a:bodyPr>
          <a:lstStyle>
            <a:lvl1pPr marL="0" indent="0" algn="l">
              <a:buNone/>
              <a:defRPr sz="2880">
                <a:solidFill>
                  <a:schemeClr val="bg1"/>
                </a:solidFill>
                <a:latin typeface="Helvetica"/>
                <a:cs typeface="Helvetic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089051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982016-773D-BA46-AEB9-5EDCD7E76620}"/>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2888035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E8AEF2-94E4-DA4B-B531-A682ACBAE457}"/>
              </a:ext>
            </a:extLst>
          </p:cNvPr>
          <p:cNvSpPr>
            <a:spLocks noGrp="1"/>
          </p:cNvSpPr>
          <p:nvPr>
            <p:ph type="title" hasCustomPrompt="1"/>
          </p:nvPr>
        </p:nvSpPr>
        <p:spPr>
          <a:xfrm>
            <a:off x="644545" y="1462885"/>
            <a:ext cx="2970526" cy="1380328"/>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a:t>
            </a:r>
            <a:br>
              <a:rPr lang="en-US" dirty="0"/>
            </a:br>
            <a:endParaRPr lang="en-US" dirty="0"/>
          </a:p>
        </p:txBody>
      </p:sp>
      <p:sp>
        <p:nvSpPr>
          <p:cNvPr id="7" name="Content Placeholder 6">
            <a:extLst>
              <a:ext uri="{FF2B5EF4-FFF2-40B4-BE49-F238E27FC236}">
                <a16:creationId xmlns:a16="http://schemas.microsoft.com/office/drawing/2014/main" id="{93B72470-71CE-A042-A1FC-2E3AF4277E6E}"/>
              </a:ext>
            </a:extLst>
          </p:cNvPr>
          <p:cNvSpPr txBox="1">
            <a:spLocks/>
          </p:cNvSpPr>
          <p:nvPr userDrawn="1"/>
        </p:nvSpPr>
        <p:spPr>
          <a:xfrm>
            <a:off x="644545" y="2964285"/>
            <a:ext cx="2970526" cy="4844206"/>
          </a:xfrm>
          <a:prstGeom prst="rect">
            <a:avLst/>
          </a:prstGeom>
        </p:spPr>
        <p:txBody>
          <a:bodyPr>
            <a:normAutofit/>
          </a:bodyPr>
          <a:lstStyle>
            <a:lvl1pPr marL="411480" indent="-411480" algn="l" defTabSz="548640" rtl="0" eaLnBrk="1" latinLnBrk="0" hangingPunct="1">
              <a:lnSpc>
                <a:spcPts val="2400"/>
              </a:lnSpc>
              <a:spcBef>
                <a:spcPct val="20000"/>
              </a:spcBef>
              <a:spcAft>
                <a:spcPts val="600"/>
              </a:spcAft>
              <a:buClr>
                <a:srgbClr val="009596"/>
              </a:buClr>
              <a:buFont typeface="Wingdings" charset="2"/>
              <a:buChar char="§"/>
              <a:defRPr sz="2000" kern="1200" baseline="0">
                <a:solidFill>
                  <a:srgbClr val="7F7F7F"/>
                </a:solidFill>
                <a:latin typeface="Helvetica"/>
                <a:ea typeface="+mn-ea"/>
                <a:cs typeface="Helvetica"/>
              </a:defRPr>
            </a:lvl1pPr>
            <a:lvl2pPr marL="960120" indent="-411480" algn="l" defTabSz="548640" rtl="0" eaLnBrk="1" latinLnBrk="0" hangingPunct="1">
              <a:lnSpc>
                <a:spcPts val="2400"/>
              </a:lnSpc>
              <a:spcBef>
                <a:spcPct val="20000"/>
              </a:spcBef>
              <a:spcAft>
                <a:spcPts val="600"/>
              </a:spcAft>
              <a:buClr>
                <a:schemeClr val="bg1">
                  <a:lumMod val="50000"/>
                </a:schemeClr>
              </a:buClr>
              <a:buFont typeface="Lucida Grande"/>
              <a:buChar char="-"/>
              <a:defRPr sz="2000" kern="1200" baseline="0">
                <a:solidFill>
                  <a:srgbClr val="7F7F7F"/>
                </a:solidFill>
                <a:latin typeface="Helvetica"/>
                <a:ea typeface="+mn-ea"/>
                <a:cs typeface="Helvetica"/>
              </a:defRPr>
            </a:lvl2pPr>
            <a:lvl3pPr marL="1508760" indent="-411480" algn="l" defTabSz="548640" rtl="0" eaLnBrk="1" latinLnBrk="0" hangingPunct="1">
              <a:lnSpc>
                <a:spcPts val="2400"/>
              </a:lnSpc>
              <a:spcBef>
                <a:spcPct val="20000"/>
              </a:spcBef>
              <a:spcAft>
                <a:spcPts val="600"/>
              </a:spcAft>
              <a:buClr>
                <a:srgbClr val="009596"/>
              </a:buClr>
              <a:buFont typeface="Arial" charset="0"/>
              <a:buChar char="•"/>
              <a:defRPr sz="2000" kern="1200" baseline="0">
                <a:solidFill>
                  <a:srgbClr val="7F7F7F"/>
                </a:solidFill>
                <a:latin typeface="Helvetica"/>
                <a:ea typeface="+mn-ea"/>
                <a:cs typeface="Helvetica"/>
              </a:defRPr>
            </a:lvl3pPr>
            <a:lvl4pPr marL="1645920" indent="0" algn="l" defTabSz="548640" rtl="0" eaLnBrk="1" latinLnBrk="0" hangingPunct="1">
              <a:spcBef>
                <a:spcPct val="20000"/>
              </a:spcBef>
              <a:buClr>
                <a:srgbClr val="008C9F"/>
              </a:buClr>
              <a:buFont typeface="Wingdings" charset="2"/>
              <a:buNone/>
              <a:defRPr sz="2880" kern="1200">
                <a:solidFill>
                  <a:srgbClr val="7F7F7F"/>
                </a:solidFill>
                <a:latin typeface="Helvetica"/>
                <a:ea typeface="+mn-ea"/>
                <a:cs typeface="Helvetica"/>
              </a:defRPr>
            </a:lvl4pPr>
            <a:lvl5pPr marL="2194560" indent="0" algn="l" defTabSz="548640" rtl="0" eaLnBrk="1" latinLnBrk="0" hangingPunct="1">
              <a:spcBef>
                <a:spcPct val="20000"/>
              </a:spcBef>
              <a:buClr>
                <a:srgbClr val="008C9F"/>
              </a:buClr>
              <a:buFont typeface="Wingdings" charset="2"/>
              <a:buNone/>
              <a:defRPr sz="2880" kern="1200">
                <a:solidFill>
                  <a:srgbClr val="7F7F7F"/>
                </a:solidFill>
                <a:latin typeface="Helvetica"/>
                <a:ea typeface="+mn-ea"/>
                <a:cs typeface="Helvetic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indent="-320040">
              <a:buClr>
                <a:schemeClr val="bg1"/>
              </a:buClr>
            </a:pPr>
            <a:r>
              <a:rPr lang="en-US" sz="2200" dirty="0">
                <a:solidFill>
                  <a:schemeClr val="bg1"/>
                </a:solidFill>
              </a:rPr>
              <a:t>Hi-Functioning Autism</a:t>
            </a:r>
          </a:p>
          <a:p>
            <a:pPr indent="-320040">
              <a:buClr>
                <a:schemeClr val="bg1"/>
              </a:buClr>
            </a:pPr>
            <a:r>
              <a:rPr lang="en-US" sz="2200" dirty="0">
                <a:solidFill>
                  <a:schemeClr val="bg1"/>
                </a:solidFill>
              </a:rPr>
              <a:t>Social (Pragmatic) Communication Disorder</a:t>
            </a:r>
          </a:p>
          <a:p>
            <a:pPr indent="-320040">
              <a:buClr>
                <a:schemeClr val="bg1"/>
              </a:buClr>
            </a:pPr>
            <a:r>
              <a:rPr lang="en-US" sz="2200" dirty="0">
                <a:solidFill>
                  <a:schemeClr val="bg1"/>
                </a:solidFill>
              </a:rPr>
              <a:t>Typically Developing- Control Group</a:t>
            </a:r>
          </a:p>
          <a:p>
            <a:pPr>
              <a:buClr>
                <a:schemeClr val="bg1"/>
              </a:buClr>
            </a:pPr>
            <a:endParaRPr lang="en-US" dirty="0">
              <a:solidFill>
                <a:schemeClr val="bg1"/>
              </a:solidFill>
            </a:endParaRPr>
          </a:p>
          <a:p>
            <a:pPr>
              <a:buClr>
                <a:schemeClr val="bg1"/>
              </a:buClr>
            </a:pPr>
            <a:endParaRPr lang="en-US" dirty="0">
              <a:solidFill>
                <a:schemeClr val="bg1"/>
              </a:solidFill>
            </a:endParaRPr>
          </a:p>
        </p:txBody>
      </p:sp>
    </p:spTree>
    <p:extLst>
      <p:ext uri="{BB962C8B-B14F-4D97-AF65-F5344CB8AC3E}">
        <p14:creationId xmlns:p14="http://schemas.microsoft.com/office/powerpoint/2010/main" val="35532656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982016-773D-BA46-AEB9-5EDCD7E76620}"/>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96267275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2D1C755-77DF-0946-AD2A-035C48096FA2}"/>
              </a:ext>
            </a:extLst>
          </p:cNvPr>
          <p:cNvSpPr>
            <a:spLocks noGrp="1"/>
          </p:cNvSpPr>
          <p:nvPr>
            <p:ph idx="1"/>
          </p:nvPr>
        </p:nvSpPr>
        <p:spPr>
          <a:xfrm>
            <a:off x="4735399" y="1457704"/>
            <a:ext cx="5592856" cy="4844206"/>
          </a:xfrm>
          <a:prstGeom prst="rect">
            <a:avLst/>
          </a:prstGeom>
        </p:spPr>
        <p:txBody>
          <a:bodyPr>
            <a:normAutofit/>
          </a:bodyPr>
          <a:lstStyle>
            <a:lvl1pPr>
              <a:lnSpc>
                <a:spcPts val="2400"/>
              </a:lnSpc>
              <a:spcAft>
                <a:spcPts val="600"/>
              </a:spcAft>
              <a:buClr>
                <a:srgbClr val="009596"/>
              </a:buClr>
              <a:defRPr sz="2200" baseline="0">
                <a:latin typeface="Helvetica"/>
                <a:cs typeface="Helvetica"/>
              </a:defRPr>
            </a:lvl1pPr>
            <a:lvl2pPr marL="960120" indent="-411480">
              <a:lnSpc>
                <a:spcPts val="2400"/>
              </a:lnSpc>
              <a:spcAft>
                <a:spcPts val="600"/>
              </a:spcAft>
              <a:buClr>
                <a:schemeClr val="bg1">
                  <a:lumMod val="50000"/>
                </a:schemeClr>
              </a:buClr>
              <a:buFont typeface="Wingdings" pitchFamily="2" charset="2"/>
              <a:buChar char="§"/>
              <a:defRPr sz="2200" baseline="0">
                <a:latin typeface="Helvetica"/>
                <a:cs typeface="Helvetica"/>
              </a:defRPr>
            </a:lvl2pPr>
            <a:lvl3pPr marL="1508760" indent="-411480">
              <a:lnSpc>
                <a:spcPts val="2400"/>
              </a:lnSpc>
              <a:spcAft>
                <a:spcPts val="600"/>
              </a:spcAft>
              <a:buClr>
                <a:srgbClr val="009596"/>
              </a:buClr>
              <a:buFont typeface="Arial" charset="0"/>
              <a:buChar char="•"/>
              <a:defRPr sz="2200" baseline="0">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4" name="Title 1">
            <a:extLst>
              <a:ext uri="{FF2B5EF4-FFF2-40B4-BE49-F238E27FC236}">
                <a16:creationId xmlns:a16="http://schemas.microsoft.com/office/drawing/2014/main" id="{EDE8AEF2-94E4-DA4B-B531-A682ACBAE457}"/>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11072526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982016-773D-BA46-AEB9-5EDCD7E76620}"/>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7840904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2D1C755-77DF-0946-AD2A-035C48096FA2}"/>
              </a:ext>
            </a:extLst>
          </p:cNvPr>
          <p:cNvSpPr>
            <a:spLocks noGrp="1"/>
          </p:cNvSpPr>
          <p:nvPr>
            <p:ph idx="1"/>
          </p:nvPr>
        </p:nvSpPr>
        <p:spPr>
          <a:xfrm>
            <a:off x="4735399" y="1457704"/>
            <a:ext cx="5592856" cy="4844206"/>
          </a:xfrm>
          <a:prstGeom prst="rect">
            <a:avLst/>
          </a:prstGeom>
        </p:spPr>
        <p:txBody>
          <a:bodyPr>
            <a:normAutofit/>
          </a:bodyPr>
          <a:lstStyle>
            <a:lvl1pPr>
              <a:lnSpc>
                <a:spcPts val="2400"/>
              </a:lnSpc>
              <a:spcAft>
                <a:spcPts val="600"/>
              </a:spcAft>
              <a:buClr>
                <a:srgbClr val="009596"/>
              </a:buClr>
              <a:defRPr sz="2200" baseline="0">
                <a:latin typeface="Helvetica"/>
                <a:cs typeface="Helvetica"/>
              </a:defRPr>
            </a:lvl1pPr>
            <a:lvl2pPr marL="960120" indent="-411480">
              <a:lnSpc>
                <a:spcPts val="2400"/>
              </a:lnSpc>
              <a:spcAft>
                <a:spcPts val="600"/>
              </a:spcAft>
              <a:buClr>
                <a:schemeClr val="bg1">
                  <a:lumMod val="50000"/>
                </a:schemeClr>
              </a:buClr>
              <a:buFont typeface="Wingdings" pitchFamily="2" charset="2"/>
              <a:buChar char="§"/>
              <a:defRPr sz="2200" baseline="0">
                <a:latin typeface="Helvetica"/>
                <a:cs typeface="Helvetica"/>
              </a:defRPr>
            </a:lvl2pPr>
            <a:lvl3pPr marL="1508760" indent="-411480">
              <a:lnSpc>
                <a:spcPts val="2400"/>
              </a:lnSpc>
              <a:spcAft>
                <a:spcPts val="600"/>
              </a:spcAft>
              <a:buClr>
                <a:srgbClr val="009596"/>
              </a:buClr>
              <a:buFont typeface="Arial" charset="0"/>
              <a:buChar char="•"/>
              <a:defRPr sz="2200" baseline="0">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4" name="Title 1">
            <a:extLst>
              <a:ext uri="{FF2B5EF4-FFF2-40B4-BE49-F238E27FC236}">
                <a16:creationId xmlns:a16="http://schemas.microsoft.com/office/drawing/2014/main" id="{EDE8AEF2-94E4-DA4B-B531-A682ACBAE457}"/>
              </a:ext>
            </a:extLst>
          </p:cNvPr>
          <p:cNvSpPr>
            <a:spLocks noGrp="1"/>
          </p:cNvSpPr>
          <p:nvPr>
            <p:ph type="title"/>
          </p:nvPr>
        </p:nvSpPr>
        <p:spPr>
          <a:xfrm>
            <a:off x="644545" y="1462885"/>
            <a:ext cx="2970526" cy="4279392"/>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159476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982016-773D-BA46-AEB9-5EDCD7E76620}"/>
              </a:ext>
            </a:extLst>
          </p:cNvPr>
          <p:cNvSpPr>
            <a:spLocks noGrp="1"/>
          </p:cNvSpPr>
          <p:nvPr>
            <p:ph type="title"/>
          </p:nvPr>
        </p:nvSpPr>
        <p:spPr>
          <a:xfrm>
            <a:off x="644545" y="1462885"/>
            <a:ext cx="2970526" cy="1994690"/>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214218062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E8AEF2-94E4-DA4B-B531-A682ACBAE457}"/>
              </a:ext>
            </a:extLst>
          </p:cNvPr>
          <p:cNvSpPr>
            <a:spLocks noGrp="1"/>
          </p:cNvSpPr>
          <p:nvPr>
            <p:ph type="title"/>
          </p:nvPr>
        </p:nvSpPr>
        <p:spPr>
          <a:xfrm>
            <a:off x="644545" y="1462885"/>
            <a:ext cx="2970526" cy="1780378"/>
          </a:xfrm>
          <a:prstGeom prst="rect">
            <a:avLst/>
          </a:prstGeom>
        </p:spPr>
        <p:txBody>
          <a:bodyPr anchor="t" anchorCtr="0"/>
          <a:lstStyle>
            <a:lvl1pP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5975344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0887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B1FF74-432C-9D44-863D-8647C291971B}"/>
              </a:ext>
            </a:extLst>
          </p:cNvPr>
          <p:cNvPicPr>
            <a:picLocks noChangeAspect="1"/>
          </p:cNvPicPr>
          <p:nvPr userDrawn="1"/>
        </p:nvPicPr>
        <p:blipFill>
          <a:blip r:embed="rId2"/>
          <a:stretch>
            <a:fillRect/>
          </a:stretch>
        </p:blipFill>
        <p:spPr>
          <a:xfrm>
            <a:off x="0" y="2182574"/>
            <a:ext cx="10972800" cy="6047026"/>
          </a:xfrm>
          <a:prstGeom prst="rect">
            <a:avLst/>
          </a:prstGeom>
        </p:spPr>
      </p:pic>
      <p:sp>
        <p:nvSpPr>
          <p:cNvPr id="2" name="Title 1"/>
          <p:cNvSpPr>
            <a:spLocks noGrp="1"/>
          </p:cNvSpPr>
          <p:nvPr>
            <p:ph type="title"/>
          </p:nvPr>
        </p:nvSpPr>
        <p:spPr>
          <a:xfrm>
            <a:off x="778932" y="3183467"/>
            <a:ext cx="10193868" cy="1947335"/>
          </a:xfrm>
          <a:prstGeom prst="rect">
            <a:avLst/>
          </a:prstGeom>
        </p:spPr>
        <p:txBody>
          <a:bodyPr anchor="b"/>
          <a:lstStyle>
            <a:lvl1pPr>
              <a:defRPr b="0">
                <a:solidFill>
                  <a:schemeClr val="bg1"/>
                </a:solidFill>
                <a:latin typeface="Helvetica"/>
                <a:cs typeface="Helvetica"/>
              </a:defRPr>
            </a:lvl1pPr>
          </a:lstStyle>
          <a:p>
            <a:r>
              <a:rPr lang="en-US" dirty="0"/>
              <a:t>Click to edit Master title style</a:t>
            </a:r>
          </a:p>
        </p:txBody>
      </p:sp>
      <p:sp>
        <p:nvSpPr>
          <p:cNvPr id="4" name="Subtitle 2"/>
          <p:cNvSpPr>
            <a:spLocks noGrp="1"/>
          </p:cNvSpPr>
          <p:nvPr>
            <p:ph type="subTitle" idx="1"/>
          </p:nvPr>
        </p:nvSpPr>
        <p:spPr>
          <a:xfrm>
            <a:off x="778932" y="5367870"/>
            <a:ext cx="7570411" cy="1308704"/>
          </a:xfrm>
          <a:prstGeom prst="rect">
            <a:avLst/>
          </a:prstGeom>
        </p:spPr>
        <p:txBody>
          <a:bodyPr>
            <a:normAutofit/>
          </a:bodyPr>
          <a:lstStyle>
            <a:lvl1pPr marL="0" indent="0" algn="l">
              <a:buNone/>
              <a:defRPr sz="2880">
                <a:solidFill>
                  <a:schemeClr val="bg1"/>
                </a:solidFill>
                <a:latin typeface="Helvetica"/>
                <a:cs typeface="Helvetic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060880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31286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EE0449-18C6-E34D-B42B-267195D482CB}"/>
              </a:ext>
            </a:extLst>
          </p:cNvPr>
          <p:cNvSpPr/>
          <p:nvPr userDrawn="1"/>
        </p:nvSpPr>
        <p:spPr>
          <a:xfrm>
            <a:off x="1896533" y="1625600"/>
            <a:ext cx="7264400" cy="5046133"/>
          </a:xfrm>
          <a:prstGeom prst="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72922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EE0449-18C6-E34D-B42B-267195D482CB}"/>
              </a:ext>
            </a:extLst>
          </p:cNvPr>
          <p:cNvSpPr/>
          <p:nvPr userDrawn="1"/>
        </p:nvSpPr>
        <p:spPr>
          <a:xfrm>
            <a:off x="901922" y="3021264"/>
            <a:ext cx="4167383" cy="4101431"/>
          </a:xfrm>
          <a:prstGeom prst="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F8114E-7725-E048-8125-796637F10530}"/>
              </a:ext>
            </a:extLst>
          </p:cNvPr>
          <p:cNvSpPr/>
          <p:nvPr userDrawn="1"/>
        </p:nvSpPr>
        <p:spPr>
          <a:xfrm>
            <a:off x="5907059" y="3021264"/>
            <a:ext cx="4167383" cy="4101431"/>
          </a:xfrm>
          <a:prstGeom prst="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9419DD0-C5A1-BF4A-A8B1-455A2994A346}"/>
              </a:ext>
            </a:extLst>
          </p:cNvPr>
          <p:cNvSpPr/>
          <p:nvPr userDrawn="1"/>
        </p:nvSpPr>
        <p:spPr>
          <a:xfrm>
            <a:off x="898358" y="3021264"/>
            <a:ext cx="4167383" cy="4101431"/>
          </a:xfrm>
          <a:prstGeom prst="rect">
            <a:avLst/>
          </a:prstGeom>
          <a:solidFill>
            <a:schemeClr val="accent6">
              <a:lumMod val="50000"/>
              <a:alpha val="25000"/>
            </a:schemeClr>
          </a:solidFill>
          <a:ln>
            <a:solidFill>
              <a:schemeClr val="lt1">
                <a:alpha val="82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9E06AB6-B860-7741-B946-FA5FC8545385}"/>
              </a:ext>
            </a:extLst>
          </p:cNvPr>
          <p:cNvSpPr/>
          <p:nvPr userDrawn="1"/>
        </p:nvSpPr>
        <p:spPr>
          <a:xfrm>
            <a:off x="5903495" y="3021264"/>
            <a:ext cx="4167383" cy="4101431"/>
          </a:xfrm>
          <a:prstGeom prst="rect">
            <a:avLst/>
          </a:prstGeom>
          <a:solidFill>
            <a:schemeClr val="accent6">
              <a:lumMod val="50000"/>
              <a:alpha val="2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451129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EE0449-18C6-E34D-B42B-267195D482CB}"/>
              </a:ext>
            </a:extLst>
          </p:cNvPr>
          <p:cNvSpPr/>
          <p:nvPr userDrawn="1"/>
        </p:nvSpPr>
        <p:spPr>
          <a:xfrm>
            <a:off x="1896533" y="1625600"/>
            <a:ext cx="7264400" cy="5046133"/>
          </a:xfrm>
          <a:prstGeom prst="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23E01EC-6B34-494C-A7D1-3519552E9074}"/>
              </a:ext>
            </a:extLst>
          </p:cNvPr>
          <p:cNvSpPr/>
          <p:nvPr userDrawn="1"/>
        </p:nvSpPr>
        <p:spPr>
          <a:xfrm>
            <a:off x="1896533" y="1625600"/>
            <a:ext cx="7264400" cy="5046133"/>
          </a:xfrm>
          <a:prstGeom prst="rect">
            <a:avLst/>
          </a:prstGeom>
          <a:solidFill>
            <a:schemeClr val="accent6">
              <a:lumMod val="50000"/>
              <a:alpha val="12000"/>
            </a:schemeClr>
          </a:solidFill>
          <a:ln>
            <a:solidFill>
              <a:schemeClr val="lt1">
                <a:alpha val="82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C32168F9-8C1A-6440-96D7-32C4AD87E32B}"/>
              </a:ext>
            </a:extLst>
          </p:cNvPr>
          <p:cNvSpPr>
            <a:spLocks noGrp="1"/>
          </p:cNvSpPr>
          <p:nvPr>
            <p:ph idx="1"/>
          </p:nvPr>
        </p:nvSpPr>
        <p:spPr>
          <a:xfrm>
            <a:off x="2889665" y="3032504"/>
            <a:ext cx="5592856" cy="4844206"/>
          </a:xfrm>
          <a:prstGeom prst="rect">
            <a:avLst/>
          </a:prstGeom>
        </p:spPr>
        <p:txBody>
          <a:bodyPr>
            <a:normAutofit/>
          </a:bodyPr>
          <a:lstStyle>
            <a:lvl1pPr>
              <a:lnSpc>
                <a:spcPts val="2400"/>
              </a:lnSpc>
              <a:spcAft>
                <a:spcPts val="600"/>
              </a:spcAft>
              <a:buClr>
                <a:srgbClr val="009596"/>
              </a:buClr>
              <a:defRPr sz="2200" baseline="0">
                <a:solidFill>
                  <a:schemeClr val="bg1"/>
                </a:solidFill>
                <a:latin typeface="Helvetica"/>
                <a:cs typeface="Helvetica"/>
              </a:defRPr>
            </a:lvl1pPr>
            <a:lvl2pPr marL="960120" indent="-411480">
              <a:lnSpc>
                <a:spcPts val="2400"/>
              </a:lnSpc>
              <a:spcAft>
                <a:spcPts val="600"/>
              </a:spcAft>
              <a:buClr>
                <a:schemeClr val="bg1">
                  <a:lumMod val="50000"/>
                </a:schemeClr>
              </a:buClr>
              <a:buFont typeface="Lucida Grande"/>
              <a:buChar char="-"/>
              <a:defRPr sz="2200" baseline="0">
                <a:solidFill>
                  <a:schemeClr val="bg1"/>
                </a:solidFill>
                <a:latin typeface="Helvetica"/>
                <a:cs typeface="Helvetica"/>
              </a:defRPr>
            </a:lvl2pPr>
            <a:lvl3pPr marL="1508760" indent="-411480">
              <a:lnSpc>
                <a:spcPts val="2400"/>
              </a:lnSpc>
              <a:spcAft>
                <a:spcPts val="600"/>
              </a:spcAft>
              <a:buClr>
                <a:srgbClr val="009596"/>
              </a:buClr>
              <a:buFont typeface="Arial" charset="0"/>
              <a:buChar char="•"/>
              <a:defRPr sz="2200" baseline="0">
                <a:solidFill>
                  <a:schemeClr val="bg1"/>
                </a:solidFill>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485607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EE0449-18C6-E34D-B42B-267195D482CB}"/>
              </a:ext>
            </a:extLst>
          </p:cNvPr>
          <p:cNvSpPr/>
          <p:nvPr userDrawn="1"/>
        </p:nvSpPr>
        <p:spPr>
          <a:xfrm>
            <a:off x="1896533" y="1625600"/>
            <a:ext cx="7264400" cy="5046133"/>
          </a:xfrm>
          <a:prstGeom prst="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2F55227-A6FA-D145-AE00-0806D6AD3FCA}"/>
              </a:ext>
            </a:extLst>
          </p:cNvPr>
          <p:cNvSpPr>
            <a:spLocks noGrp="1"/>
          </p:cNvSpPr>
          <p:nvPr>
            <p:ph idx="1"/>
          </p:nvPr>
        </p:nvSpPr>
        <p:spPr>
          <a:xfrm>
            <a:off x="2889665" y="3032504"/>
            <a:ext cx="5592856" cy="4844206"/>
          </a:xfrm>
          <a:prstGeom prst="rect">
            <a:avLst/>
          </a:prstGeom>
        </p:spPr>
        <p:txBody>
          <a:bodyPr>
            <a:normAutofit/>
          </a:bodyPr>
          <a:lstStyle>
            <a:lvl1pPr>
              <a:lnSpc>
                <a:spcPts val="2400"/>
              </a:lnSpc>
              <a:spcAft>
                <a:spcPts val="600"/>
              </a:spcAft>
              <a:buClr>
                <a:srgbClr val="009596"/>
              </a:buClr>
              <a:defRPr sz="2200" baseline="0">
                <a:solidFill>
                  <a:schemeClr val="bg1"/>
                </a:solidFill>
                <a:latin typeface="Helvetica"/>
                <a:cs typeface="Helvetica"/>
              </a:defRPr>
            </a:lvl1pPr>
            <a:lvl2pPr marL="960120" indent="-411480">
              <a:lnSpc>
                <a:spcPts val="2400"/>
              </a:lnSpc>
              <a:spcAft>
                <a:spcPts val="600"/>
              </a:spcAft>
              <a:buClr>
                <a:schemeClr val="bg1">
                  <a:lumMod val="50000"/>
                </a:schemeClr>
              </a:buClr>
              <a:buFont typeface="Lucida Grande"/>
              <a:buChar char="-"/>
              <a:defRPr sz="2200" baseline="0">
                <a:solidFill>
                  <a:schemeClr val="bg1"/>
                </a:solidFill>
                <a:latin typeface="Helvetica"/>
                <a:cs typeface="Helvetica"/>
              </a:defRPr>
            </a:lvl2pPr>
            <a:lvl3pPr marL="1508760" indent="-411480">
              <a:lnSpc>
                <a:spcPts val="2400"/>
              </a:lnSpc>
              <a:spcAft>
                <a:spcPts val="600"/>
              </a:spcAft>
              <a:buClr>
                <a:srgbClr val="009596"/>
              </a:buClr>
              <a:buFont typeface="Arial" charset="0"/>
              <a:buChar char="•"/>
              <a:defRPr sz="2200" baseline="0">
                <a:solidFill>
                  <a:schemeClr val="bg1"/>
                </a:solidFill>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2613792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8413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B5B9B6-10F9-124B-8E2E-7B068080DD0B}"/>
              </a:ext>
            </a:extLst>
          </p:cNvPr>
          <p:cNvSpPr>
            <a:spLocks noGrp="1"/>
          </p:cNvSpPr>
          <p:nvPr>
            <p:ph type="title"/>
          </p:nvPr>
        </p:nvSpPr>
        <p:spPr>
          <a:xfrm>
            <a:off x="3066010" y="3736668"/>
            <a:ext cx="4909589" cy="1298320"/>
          </a:xfrm>
          <a:prstGeom prst="rect">
            <a:avLst/>
          </a:prstGeom>
        </p:spPr>
        <p:txBody>
          <a:bodyPr anchor="t" anchorCtr="0"/>
          <a:lstStyle>
            <a:lvl1pPr algn="ct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71936037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17271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B5B9B6-10F9-124B-8E2E-7B068080DD0B}"/>
              </a:ext>
            </a:extLst>
          </p:cNvPr>
          <p:cNvSpPr>
            <a:spLocks noGrp="1"/>
          </p:cNvSpPr>
          <p:nvPr>
            <p:ph type="title"/>
          </p:nvPr>
        </p:nvSpPr>
        <p:spPr>
          <a:xfrm>
            <a:off x="3066010" y="3088485"/>
            <a:ext cx="4909589" cy="2702715"/>
          </a:xfrm>
          <a:prstGeom prst="rect">
            <a:avLst/>
          </a:prstGeom>
        </p:spPr>
        <p:txBody>
          <a:bodyPr anchor="t" anchorCtr="0"/>
          <a:lstStyle>
            <a:lvl1pPr algn="ct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198391930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0791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A8AAC0-4720-4E4E-91A3-06649D0FF937}"/>
              </a:ext>
            </a:extLst>
          </p:cNvPr>
          <p:cNvPicPr>
            <a:picLocks noChangeAspect="1"/>
          </p:cNvPicPr>
          <p:nvPr userDrawn="1"/>
        </p:nvPicPr>
        <p:blipFill>
          <a:blip r:embed="rId2"/>
          <a:stretch>
            <a:fillRect/>
          </a:stretch>
        </p:blipFill>
        <p:spPr>
          <a:xfrm>
            <a:off x="0" y="2182574"/>
            <a:ext cx="10972800" cy="6047026"/>
          </a:xfrm>
          <a:prstGeom prst="rect">
            <a:avLst/>
          </a:prstGeom>
        </p:spPr>
      </p:pic>
      <p:pic>
        <p:nvPicPr>
          <p:cNvPr id="5" name="Picture 4">
            <a:extLst>
              <a:ext uri="{FF2B5EF4-FFF2-40B4-BE49-F238E27FC236}">
                <a16:creationId xmlns:a16="http://schemas.microsoft.com/office/drawing/2014/main" id="{5F85F061-4D53-FD4D-BD0B-54FD47E343CC}"/>
              </a:ext>
            </a:extLst>
          </p:cNvPr>
          <p:cNvPicPr>
            <a:picLocks noChangeAspect="1"/>
          </p:cNvPicPr>
          <p:nvPr userDrawn="1"/>
        </p:nvPicPr>
        <p:blipFill>
          <a:blip r:embed="rId3"/>
          <a:stretch>
            <a:fillRect/>
          </a:stretch>
        </p:blipFill>
        <p:spPr>
          <a:xfrm>
            <a:off x="396240" y="7613892"/>
            <a:ext cx="10180343" cy="323429"/>
          </a:xfrm>
          <a:prstGeom prst="rect">
            <a:avLst/>
          </a:prstGeom>
        </p:spPr>
      </p:pic>
      <p:sp>
        <p:nvSpPr>
          <p:cNvPr id="11" name="Title 1">
            <a:extLst>
              <a:ext uri="{FF2B5EF4-FFF2-40B4-BE49-F238E27FC236}">
                <a16:creationId xmlns:a16="http://schemas.microsoft.com/office/drawing/2014/main" id="{EC122CAA-9E7F-5949-8A84-8C1B8D8FF13A}"/>
              </a:ext>
            </a:extLst>
          </p:cNvPr>
          <p:cNvSpPr>
            <a:spLocks noGrp="1"/>
          </p:cNvSpPr>
          <p:nvPr>
            <p:ph type="title" hasCustomPrompt="1"/>
          </p:nvPr>
        </p:nvSpPr>
        <p:spPr>
          <a:xfrm>
            <a:off x="778932" y="3661937"/>
            <a:ext cx="10193868" cy="1947335"/>
          </a:xfrm>
          <a:prstGeom prst="rect">
            <a:avLst/>
          </a:prstGeom>
        </p:spPr>
        <p:txBody>
          <a:bodyPr anchor="b"/>
          <a:lstStyle>
            <a:lvl1pPr>
              <a:defRPr b="0">
                <a:solidFill>
                  <a:schemeClr val="bg1"/>
                </a:solidFill>
                <a:latin typeface="Helvetica"/>
                <a:cs typeface="Helvetica"/>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31328844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B5B9B6-10F9-124B-8E2E-7B068080DD0B}"/>
              </a:ext>
            </a:extLst>
          </p:cNvPr>
          <p:cNvSpPr>
            <a:spLocks noGrp="1"/>
          </p:cNvSpPr>
          <p:nvPr>
            <p:ph type="title"/>
          </p:nvPr>
        </p:nvSpPr>
        <p:spPr>
          <a:xfrm>
            <a:off x="3066010" y="3088485"/>
            <a:ext cx="4909589" cy="2702715"/>
          </a:xfrm>
          <a:prstGeom prst="rect">
            <a:avLst/>
          </a:prstGeom>
        </p:spPr>
        <p:txBody>
          <a:bodyPr anchor="t" anchorCtr="0"/>
          <a:lstStyle>
            <a:lvl1pPr algn="ct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09915241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05209AB-88EB-1245-91FB-000CB48DAE4F}"/>
              </a:ext>
            </a:extLst>
          </p:cNvPr>
          <p:cNvSpPr>
            <a:spLocks noGrp="1"/>
          </p:cNvSpPr>
          <p:nvPr>
            <p:ph idx="1"/>
          </p:nvPr>
        </p:nvSpPr>
        <p:spPr>
          <a:xfrm>
            <a:off x="712039" y="1692697"/>
            <a:ext cx="3884345" cy="4844206"/>
          </a:xfrm>
          <a:prstGeom prst="rect">
            <a:avLst/>
          </a:prstGeom>
        </p:spPr>
        <p:txBody>
          <a:bodyPr>
            <a:normAutofit/>
          </a:bodyPr>
          <a:lstStyle>
            <a:lvl1pPr>
              <a:lnSpc>
                <a:spcPts val="2400"/>
              </a:lnSpc>
              <a:spcAft>
                <a:spcPts val="600"/>
              </a:spcAft>
              <a:buClr>
                <a:srgbClr val="009596"/>
              </a:buClr>
              <a:defRPr sz="2200" baseline="0">
                <a:solidFill>
                  <a:schemeClr val="bg1"/>
                </a:solidFill>
                <a:latin typeface="Helvetica"/>
                <a:cs typeface="Helvetica"/>
              </a:defRPr>
            </a:lvl1pPr>
            <a:lvl2pPr marL="960120" indent="-411480">
              <a:lnSpc>
                <a:spcPts val="2400"/>
              </a:lnSpc>
              <a:spcAft>
                <a:spcPts val="600"/>
              </a:spcAft>
              <a:buClr>
                <a:schemeClr val="bg1">
                  <a:lumMod val="50000"/>
                </a:schemeClr>
              </a:buClr>
              <a:buFont typeface="Wingdings" pitchFamily="2" charset="2"/>
              <a:buChar char="§"/>
              <a:defRPr sz="2200" baseline="0">
                <a:solidFill>
                  <a:schemeClr val="bg1"/>
                </a:solidFill>
                <a:latin typeface="Helvetica"/>
                <a:cs typeface="Helvetica"/>
              </a:defRPr>
            </a:lvl2pPr>
            <a:lvl3pPr marL="1508760" indent="-411480">
              <a:lnSpc>
                <a:spcPts val="2400"/>
              </a:lnSpc>
              <a:spcAft>
                <a:spcPts val="600"/>
              </a:spcAft>
              <a:buClr>
                <a:srgbClr val="009596"/>
              </a:buClr>
              <a:buFont typeface="Arial" charset="0"/>
              <a:buChar char="•"/>
              <a:defRPr sz="2200" baseline="0">
                <a:solidFill>
                  <a:schemeClr val="bg1"/>
                </a:solidFill>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3" name="Content Placeholder 2">
            <a:extLst>
              <a:ext uri="{FF2B5EF4-FFF2-40B4-BE49-F238E27FC236}">
                <a16:creationId xmlns:a16="http://schemas.microsoft.com/office/drawing/2014/main" id="{33CFBCC6-7EC4-C343-AB38-D466E61378D0}"/>
              </a:ext>
            </a:extLst>
          </p:cNvPr>
          <p:cNvSpPr>
            <a:spLocks noGrp="1"/>
          </p:cNvSpPr>
          <p:nvPr>
            <p:ph idx="10"/>
          </p:nvPr>
        </p:nvSpPr>
        <p:spPr>
          <a:xfrm>
            <a:off x="6198439" y="1692697"/>
            <a:ext cx="3884345" cy="4844206"/>
          </a:xfrm>
          <a:prstGeom prst="rect">
            <a:avLst/>
          </a:prstGeom>
        </p:spPr>
        <p:txBody>
          <a:bodyPr>
            <a:normAutofit/>
          </a:bodyPr>
          <a:lstStyle>
            <a:lvl1pPr>
              <a:lnSpc>
                <a:spcPts val="2400"/>
              </a:lnSpc>
              <a:spcAft>
                <a:spcPts val="600"/>
              </a:spcAft>
              <a:buClr>
                <a:srgbClr val="009596"/>
              </a:buClr>
              <a:defRPr sz="2200" baseline="0">
                <a:solidFill>
                  <a:schemeClr val="bg1"/>
                </a:solidFill>
                <a:latin typeface="Helvetica"/>
                <a:cs typeface="Helvetica"/>
              </a:defRPr>
            </a:lvl1pPr>
            <a:lvl2pPr marL="960120" indent="-411480">
              <a:lnSpc>
                <a:spcPts val="2400"/>
              </a:lnSpc>
              <a:spcAft>
                <a:spcPts val="600"/>
              </a:spcAft>
              <a:buClr>
                <a:schemeClr val="bg1">
                  <a:lumMod val="50000"/>
                </a:schemeClr>
              </a:buClr>
              <a:buFont typeface="Wingdings" pitchFamily="2" charset="2"/>
              <a:buChar char="§"/>
              <a:defRPr sz="2200" baseline="0">
                <a:solidFill>
                  <a:schemeClr val="bg1"/>
                </a:solidFill>
                <a:latin typeface="Helvetica"/>
                <a:cs typeface="Helvetica"/>
              </a:defRPr>
            </a:lvl2pPr>
            <a:lvl3pPr marL="1508760" indent="-411480">
              <a:lnSpc>
                <a:spcPts val="2400"/>
              </a:lnSpc>
              <a:spcAft>
                <a:spcPts val="600"/>
              </a:spcAft>
              <a:buClr>
                <a:srgbClr val="009596"/>
              </a:buClr>
              <a:buFont typeface="Arial" charset="0"/>
              <a:buChar char="•"/>
              <a:defRPr sz="2200" baseline="0">
                <a:solidFill>
                  <a:schemeClr val="bg1"/>
                </a:solidFill>
                <a:latin typeface="Helvetica"/>
                <a:cs typeface="Helvetica"/>
              </a:defRPr>
            </a:lvl3pPr>
            <a:lvl4pPr marL="1645920" indent="0">
              <a:buNone/>
              <a:defRPr sz="2880">
                <a:latin typeface="Helvetica"/>
                <a:cs typeface="Helvetica"/>
              </a:defRPr>
            </a:lvl4pPr>
            <a:lvl5pPr marL="2194560" indent="0">
              <a:buNone/>
              <a:defRPr sz="2880">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2415858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B5B9B6-10F9-124B-8E2E-7B068080DD0B}"/>
              </a:ext>
            </a:extLst>
          </p:cNvPr>
          <p:cNvSpPr>
            <a:spLocks noGrp="1"/>
          </p:cNvSpPr>
          <p:nvPr>
            <p:ph type="title"/>
          </p:nvPr>
        </p:nvSpPr>
        <p:spPr>
          <a:xfrm>
            <a:off x="3066010" y="3088485"/>
            <a:ext cx="4909589" cy="2702715"/>
          </a:xfrm>
          <a:prstGeom prst="rect">
            <a:avLst/>
          </a:prstGeom>
        </p:spPr>
        <p:txBody>
          <a:bodyPr anchor="t" anchorCtr="0"/>
          <a:lstStyle>
            <a:lvl1pPr algn="ctr">
              <a:defRPr sz="3600" b="0" baseline="0">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20647976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18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0439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lide - Trees Backgroun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FC7CCB-6CC6-7F40-A8C8-145376689804}"/>
              </a:ext>
            </a:extLst>
          </p:cNvPr>
          <p:cNvSpPr>
            <a:spLocks noGrp="1"/>
          </p:cNvSpPr>
          <p:nvPr>
            <p:ph type="title" hasCustomPrompt="1"/>
          </p:nvPr>
        </p:nvSpPr>
        <p:spPr>
          <a:xfrm>
            <a:off x="778932" y="4247908"/>
            <a:ext cx="10193868" cy="790296"/>
          </a:xfrm>
          <a:prstGeom prst="rect">
            <a:avLst/>
          </a:prstGeom>
        </p:spPr>
        <p:txBody>
          <a:bodyPr anchor="b"/>
          <a:lstStyle>
            <a:lvl1pPr>
              <a:defRPr sz="4800" b="0">
                <a:solidFill>
                  <a:schemeClr val="bg1"/>
                </a:solidFill>
                <a:latin typeface="Helvetica"/>
                <a:cs typeface="Helvetica"/>
              </a:defRPr>
            </a:lvl1pPr>
          </a:lstStyle>
          <a:p>
            <a:r>
              <a:rPr lang="en-US" dirty="0"/>
              <a:t>New Section Slide</a:t>
            </a:r>
          </a:p>
        </p:txBody>
      </p:sp>
      <p:sp>
        <p:nvSpPr>
          <p:cNvPr id="5" name="Subtitle 2">
            <a:extLst>
              <a:ext uri="{FF2B5EF4-FFF2-40B4-BE49-F238E27FC236}">
                <a16:creationId xmlns:a16="http://schemas.microsoft.com/office/drawing/2014/main" id="{A5987439-250A-9243-8353-E8564A4EB939}"/>
              </a:ext>
            </a:extLst>
          </p:cNvPr>
          <p:cNvSpPr>
            <a:spLocks noGrp="1"/>
          </p:cNvSpPr>
          <p:nvPr>
            <p:ph type="subTitle" idx="1"/>
          </p:nvPr>
        </p:nvSpPr>
        <p:spPr>
          <a:xfrm>
            <a:off x="778932" y="5367870"/>
            <a:ext cx="7570411" cy="512069"/>
          </a:xfrm>
          <a:prstGeom prst="rect">
            <a:avLst/>
          </a:prstGeom>
        </p:spPr>
        <p:txBody>
          <a:bodyPr>
            <a:normAutofit/>
          </a:bodyPr>
          <a:lstStyle>
            <a:lvl1pPr marL="0" indent="0" algn="l">
              <a:buNone/>
              <a:defRPr sz="2880">
                <a:solidFill>
                  <a:schemeClr val="bg1"/>
                </a:solidFill>
                <a:latin typeface="Helvetica"/>
                <a:cs typeface="Helvetic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79347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Trees Backgroun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39781F-DD09-AD44-8A94-3A9D7AE00B84}"/>
              </a:ext>
            </a:extLst>
          </p:cNvPr>
          <p:cNvSpPr>
            <a:spLocks noGrp="1"/>
          </p:cNvSpPr>
          <p:nvPr>
            <p:ph type="title"/>
          </p:nvPr>
        </p:nvSpPr>
        <p:spPr>
          <a:xfrm>
            <a:off x="0" y="902053"/>
            <a:ext cx="10972799" cy="650973"/>
          </a:xfrm>
          <a:prstGeom prst="rect">
            <a:avLst/>
          </a:prstGeom>
        </p:spPr>
        <p:txBody>
          <a:bodyPr anchor="t" anchorCtr="0"/>
          <a:lstStyle>
            <a:lvl1pPr algn="ctr">
              <a:defRPr sz="3600" b="0" baseline="0">
                <a:solidFill>
                  <a:srgbClr val="009596"/>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1531628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Trees Backgroun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FC7CCB-6CC6-7F40-A8C8-145376689804}"/>
              </a:ext>
            </a:extLst>
          </p:cNvPr>
          <p:cNvSpPr>
            <a:spLocks noGrp="1"/>
          </p:cNvSpPr>
          <p:nvPr>
            <p:ph type="title" hasCustomPrompt="1"/>
          </p:nvPr>
        </p:nvSpPr>
        <p:spPr>
          <a:xfrm>
            <a:off x="778932" y="4247908"/>
            <a:ext cx="10193868" cy="790296"/>
          </a:xfrm>
          <a:prstGeom prst="rect">
            <a:avLst/>
          </a:prstGeom>
        </p:spPr>
        <p:txBody>
          <a:bodyPr anchor="b"/>
          <a:lstStyle>
            <a:lvl1pPr>
              <a:defRPr sz="4800" b="0">
                <a:solidFill>
                  <a:schemeClr val="bg1"/>
                </a:solidFill>
                <a:latin typeface="Helvetica"/>
                <a:cs typeface="Helvetica"/>
              </a:defRPr>
            </a:lvl1pPr>
          </a:lstStyle>
          <a:p>
            <a:r>
              <a:rPr lang="en-US" dirty="0"/>
              <a:t>New Section Slide</a:t>
            </a:r>
          </a:p>
        </p:txBody>
      </p:sp>
      <p:sp>
        <p:nvSpPr>
          <p:cNvPr id="5" name="Subtitle 2">
            <a:extLst>
              <a:ext uri="{FF2B5EF4-FFF2-40B4-BE49-F238E27FC236}">
                <a16:creationId xmlns:a16="http://schemas.microsoft.com/office/drawing/2014/main" id="{A5987439-250A-9243-8353-E8564A4EB939}"/>
              </a:ext>
            </a:extLst>
          </p:cNvPr>
          <p:cNvSpPr>
            <a:spLocks noGrp="1"/>
          </p:cNvSpPr>
          <p:nvPr>
            <p:ph type="subTitle" idx="1"/>
          </p:nvPr>
        </p:nvSpPr>
        <p:spPr>
          <a:xfrm>
            <a:off x="778932" y="5367870"/>
            <a:ext cx="7570411" cy="512069"/>
          </a:xfrm>
          <a:prstGeom prst="rect">
            <a:avLst/>
          </a:prstGeom>
        </p:spPr>
        <p:txBody>
          <a:bodyPr>
            <a:normAutofit/>
          </a:bodyPr>
          <a:lstStyle>
            <a:lvl1pPr marL="0" indent="0" algn="l">
              <a:buNone/>
              <a:defRPr sz="2880">
                <a:solidFill>
                  <a:schemeClr val="bg1"/>
                </a:solidFill>
                <a:latin typeface="Helvetica"/>
                <a:cs typeface="Helvetic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46904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Trees Backgroun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39781F-DD09-AD44-8A94-3A9D7AE00B84}"/>
              </a:ext>
            </a:extLst>
          </p:cNvPr>
          <p:cNvSpPr>
            <a:spLocks noGrp="1"/>
          </p:cNvSpPr>
          <p:nvPr>
            <p:ph type="title"/>
          </p:nvPr>
        </p:nvSpPr>
        <p:spPr>
          <a:xfrm>
            <a:off x="0" y="902053"/>
            <a:ext cx="10972799" cy="650973"/>
          </a:xfrm>
          <a:prstGeom prst="rect">
            <a:avLst/>
          </a:prstGeom>
        </p:spPr>
        <p:txBody>
          <a:bodyPr anchor="t" anchorCtr="0"/>
          <a:lstStyle>
            <a:lvl1pPr algn="ctr">
              <a:defRPr sz="3600" b="0" baseline="0">
                <a:solidFill>
                  <a:srgbClr val="009596"/>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073986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404C48-0127-C946-BA8C-89A4463EA93D}"/>
              </a:ext>
            </a:extLst>
          </p:cNvPr>
          <p:cNvPicPr>
            <a:picLocks noChangeAspect="1"/>
          </p:cNvPicPr>
          <p:nvPr userDrawn="1"/>
        </p:nvPicPr>
        <p:blipFill>
          <a:blip r:embed="rId2"/>
          <a:stretch>
            <a:fillRect/>
          </a:stretch>
        </p:blipFill>
        <p:spPr>
          <a:xfrm>
            <a:off x="0" y="2182574"/>
            <a:ext cx="10972800" cy="6047026"/>
          </a:xfrm>
          <a:prstGeom prst="rect">
            <a:avLst/>
          </a:prstGeom>
        </p:spPr>
      </p:pic>
      <p:pic>
        <p:nvPicPr>
          <p:cNvPr id="5" name="Picture 4">
            <a:extLst>
              <a:ext uri="{FF2B5EF4-FFF2-40B4-BE49-F238E27FC236}">
                <a16:creationId xmlns:a16="http://schemas.microsoft.com/office/drawing/2014/main" id="{AF7B0DED-2852-CA46-8409-3E178C0D473A}"/>
              </a:ext>
            </a:extLst>
          </p:cNvPr>
          <p:cNvPicPr>
            <a:picLocks noChangeAspect="1"/>
          </p:cNvPicPr>
          <p:nvPr userDrawn="1"/>
        </p:nvPicPr>
        <p:blipFill>
          <a:blip r:embed="rId3"/>
          <a:stretch>
            <a:fillRect/>
          </a:stretch>
        </p:blipFill>
        <p:spPr>
          <a:xfrm>
            <a:off x="396240" y="7613892"/>
            <a:ext cx="10180343" cy="323429"/>
          </a:xfrm>
          <a:prstGeom prst="rect">
            <a:avLst/>
          </a:prstGeom>
        </p:spPr>
      </p:pic>
      <p:sp>
        <p:nvSpPr>
          <p:cNvPr id="8" name="Title 1">
            <a:extLst>
              <a:ext uri="{FF2B5EF4-FFF2-40B4-BE49-F238E27FC236}">
                <a16:creationId xmlns:a16="http://schemas.microsoft.com/office/drawing/2014/main" id="{31226337-7145-7A46-AD34-F9C3C45EB8FD}"/>
              </a:ext>
            </a:extLst>
          </p:cNvPr>
          <p:cNvSpPr>
            <a:spLocks noGrp="1"/>
          </p:cNvSpPr>
          <p:nvPr>
            <p:ph type="title" hasCustomPrompt="1"/>
          </p:nvPr>
        </p:nvSpPr>
        <p:spPr>
          <a:xfrm>
            <a:off x="778932" y="3661937"/>
            <a:ext cx="10193868" cy="1947335"/>
          </a:xfrm>
          <a:prstGeom prst="rect">
            <a:avLst/>
          </a:prstGeom>
        </p:spPr>
        <p:txBody>
          <a:bodyPr anchor="b"/>
          <a:lstStyle>
            <a:lvl1pPr>
              <a:defRPr b="0">
                <a:solidFill>
                  <a:schemeClr val="bg1"/>
                </a:solidFill>
                <a:latin typeface="Helvetica"/>
                <a:cs typeface="Helvetica"/>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31302779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C1965D-FCF9-C046-AE08-BCF35B884C95}"/>
              </a:ext>
            </a:extLst>
          </p:cNvPr>
          <p:cNvPicPr>
            <a:picLocks noChangeAspect="1"/>
          </p:cNvPicPr>
          <p:nvPr userDrawn="1"/>
        </p:nvPicPr>
        <p:blipFill>
          <a:blip r:embed="rId2"/>
          <a:stretch>
            <a:fillRect/>
          </a:stretch>
        </p:blipFill>
        <p:spPr>
          <a:xfrm>
            <a:off x="-33217" y="3426691"/>
            <a:ext cx="11036979" cy="4104377"/>
          </a:xfrm>
          <a:prstGeom prst="rect">
            <a:avLst/>
          </a:prstGeom>
        </p:spPr>
      </p:pic>
    </p:spTree>
    <p:extLst>
      <p:ext uri="{BB962C8B-B14F-4D97-AF65-F5344CB8AC3E}">
        <p14:creationId xmlns:p14="http://schemas.microsoft.com/office/powerpoint/2010/main" val="2593537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23279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B1FF74-432C-9D44-863D-8647C291971B}"/>
              </a:ext>
            </a:extLst>
          </p:cNvPr>
          <p:cNvPicPr>
            <a:picLocks noChangeAspect="1"/>
          </p:cNvPicPr>
          <p:nvPr userDrawn="1"/>
        </p:nvPicPr>
        <p:blipFill>
          <a:blip r:embed="rId2"/>
          <a:stretch>
            <a:fillRect/>
          </a:stretch>
        </p:blipFill>
        <p:spPr>
          <a:xfrm>
            <a:off x="0" y="2182574"/>
            <a:ext cx="10972800" cy="6047026"/>
          </a:xfrm>
          <a:prstGeom prst="rect">
            <a:avLst/>
          </a:prstGeom>
        </p:spPr>
      </p:pic>
      <p:sp>
        <p:nvSpPr>
          <p:cNvPr id="2" name="Title 1"/>
          <p:cNvSpPr>
            <a:spLocks noGrp="1"/>
          </p:cNvSpPr>
          <p:nvPr>
            <p:ph type="title"/>
          </p:nvPr>
        </p:nvSpPr>
        <p:spPr>
          <a:xfrm>
            <a:off x="778932" y="3183467"/>
            <a:ext cx="10193868" cy="1947335"/>
          </a:xfrm>
          <a:prstGeom prst="rect">
            <a:avLst/>
          </a:prstGeom>
        </p:spPr>
        <p:txBody>
          <a:bodyPr anchor="b"/>
          <a:lstStyle>
            <a:lvl1pPr>
              <a:defRPr b="0">
                <a:solidFill>
                  <a:schemeClr val="bg1"/>
                </a:solidFill>
                <a:latin typeface="Helvetica"/>
                <a:cs typeface="Helvetica"/>
              </a:defRPr>
            </a:lvl1pPr>
          </a:lstStyle>
          <a:p>
            <a:r>
              <a:rPr lang="en-US" dirty="0"/>
              <a:t>Click to edit Master title style</a:t>
            </a:r>
          </a:p>
        </p:txBody>
      </p:sp>
      <p:sp>
        <p:nvSpPr>
          <p:cNvPr id="4" name="Subtitle 2"/>
          <p:cNvSpPr>
            <a:spLocks noGrp="1"/>
          </p:cNvSpPr>
          <p:nvPr>
            <p:ph type="subTitle" idx="1"/>
          </p:nvPr>
        </p:nvSpPr>
        <p:spPr>
          <a:xfrm>
            <a:off x="778932" y="5367870"/>
            <a:ext cx="7570411" cy="1308704"/>
          </a:xfrm>
          <a:prstGeom prst="rect">
            <a:avLst/>
          </a:prstGeom>
        </p:spPr>
        <p:txBody>
          <a:bodyPr>
            <a:normAutofit/>
          </a:bodyPr>
          <a:lstStyle>
            <a:lvl1pPr marL="0" indent="0" algn="l">
              <a:buNone/>
              <a:defRPr sz="2880">
                <a:solidFill>
                  <a:schemeClr val="bg1"/>
                </a:solidFill>
                <a:latin typeface="Helvetica"/>
                <a:cs typeface="Helvetic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01999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A8AAC0-4720-4E4E-91A3-06649D0FF937}"/>
              </a:ext>
            </a:extLst>
          </p:cNvPr>
          <p:cNvPicPr>
            <a:picLocks noChangeAspect="1"/>
          </p:cNvPicPr>
          <p:nvPr userDrawn="1"/>
        </p:nvPicPr>
        <p:blipFill>
          <a:blip r:embed="rId2"/>
          <a:stretch>
            <a:fillRect/>
          </a:stretch>
        </p:blipFill>
        <p:spPr>
          <a:xfrm>
            <a:off x="0" y="2182574"/>
            <a:ext cx="10972800" cy="6047026"/>
          </a:xfrm>
          <a:prstGeom prst="rect">
            <a:avLst/>
          </a:prstGeom>
        </p:spPr>
      </p:pic>
      <p:pic>
        <p:nvPicPr>
          <p:cNvPr id="5" name="Picture 4">
            <a:extLst>
              <a:ext uri="{FF2B5EF4-FFF2-40B4-BE49-F238E27FC236}">
                <a16:creationId xmlns:a16="http://schemas.microsoft.com/office/drawing/2014/main" id="{5F85F061-4D53-FD4D-BD0B-54FD47E343CC}"/>
              </a:ext>
            </a:extLst>
          </p:cNvPr>
          <p:cNvPicPr>
            <a:picLocks noChangeAspect="1"/>
          </p:cNvPicPr>
          <p:nvPr userDrawn="1"/>
        </p:nvPicPr>
        <p:blipFill>
          <a:blip r:embed="rId3"/>
          <a:stretch>
            <a:fillRect/>
          </a:stretch>
        </p:blipFill>
        <p:spPr>
          <a:xfrm>
            <a:off x="396240" y="7613892"/>
            <a:ext cx="10180343" cy="323429"/>
          </a:xfrm>
          <a:prstGeom prst="rect">
            <a:avLst/>
          </a:prstGeom>
        </p:spPr>
      </p:pic>
      <p:sp>
        <p:nvSpPr>
          <p:cNvPr id="11" name="Title 1">
            <a:extLst>
              <a:ext uri="{FF2B5EF4-FFF2-40B4-BE49-F238E27FC236}">
                <a16:creationId xmlns:a16="http://schemas.microsoft.com/office/drawing/2014/main" id="{EC122CAA-9E7F-5949-8A84-8C1B8D8FF13A}"/>
              </a:ext>
            </a:extLst>
          </p:cNvPr>
          <p:cNvSpPr>
            <a:spLocks noGrp="1"/>
          </p:cNvSpPr>
          <p:nvPr>
            <p:ph type="title" hasCustomPrompt="1"/>
          </p:nvPr>
        </p:nvSpPr>
        <p:spPr>
          <a:xfrm>
            <a:off x="778932" y="3661937"/>
            <a:ext cx="10193868" cy="1947335"/>
          </a:xfrm>
          <a:prstGeom prst="rect">
            <a:avLst/>
          </a:prstGeom>
        </p:spPr>
        <p:txBody>
          <a:bodyPr anchor="b"/>
          <a:lstStyle>
            <a:lvl1pPr>
              <a:defRPr b="0">
                <a:solidFill>
                  <a:schemeClr val="bg1"/>
                </a:solidFill>
                <a:latin typeface="Helvetica"/>
                <a:cs typeface="Helvetica"/>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422869116"/>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4.emf"/><Relationship Id="rId4" Type="http://schemas.openxmlformats.org/officeDocument/2006/relationships/image" Target="../media/image13.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4.emf"/><Relationship Id="rId4" Type="http://schemas.openxmlformats.org/officeDocument/2006/relationships/image" Target="../media/image1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2.xml"/><Relationship Id="rId1" Type="http://schemas.openxmlformats.org/officeDocument/2006/relationships/slideLayout" Target="../slideLayouts/slideLayout2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3.xml"/><Relationship Id="rId1" Type="http://schemas.openxmlformats.org/officeDocument/2006/relationships/slideLayout" Target="../slideLayouts/slideLayout30.xml"/><Relationship Id="rId4" Type="http://schemas.openxmlformats.org/officeDocument/2006/relationships/image" Target="../media/image4.emf"/></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18.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19.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4.emf"/><Relationship Id="rId4" Type="http://schemas.openxmlformats.org/officeDocument/2006/relationships/image" Target="../media/image20.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21.pn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22.pn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24.jpe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4.emf"/><Relationship Id="rId4" Type="http://schemas.openxmlformats.org/officeDocument/2006/relationships/image" Target="../media/image25.pn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4.emf"/><Relationship Id="rId4"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emf"/><Relationship Id="rId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15.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emf"/><Relationship Id="rId5" Type="http://schemas.openxmlformats.org/officeDocument/2006/relationships/image" Target="../media/image8.pn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2.emf"/><Relationship Id="rId4"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emf"/><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3D0589-DDE8-3449-958B-A48B6D536533}"/>
              </a:ext>
            </a:extLst>
          </p:cNvPr>
          <p:cNvPicPr>
            <a:picLocks noChangeAspect="1"/>
          </p:cNvPicPr>
          <p:nvPr userDrawn="1"/>
        </p:nvPicPr>
        <p:blipFill>
          <a:blip r:embed="rId4"/>
          <a:stretch>
            <a:fillRect/>
          </a:stretch>
        </p:blipFill>
        <p:spPr>
          <a:xfrm>
            <a:off x="0" y="0"/>
            <a:ext cx="10972800" cy="8229600"/>
          </a:xfrm>
          <a:prstGeom prst="rect">
            <a:avLst/>
          </a:prstGeom>
        </p:spPr>
      </p:pic>
    </p:spTree>
    <p:extLst>
      <p:ext uri="{BB962C8B-B14F-4D97-AF65-F5344CB8AC3E}">
        <p14:creationId xmlns:p14="http://schemas.microsoft.com/office/powerpoint/2010/main" val="1168846434"/>
      </p:ext>
    </p:extLst>
  </p:cSld>
  <p:clrMap bg1="lt1" tx1="dk1" bg2="lt2" tx2="dk2" accent1="accent1" accent2="accent2" accent3="accent3" accent4="accent4" accent5="accent5" accent6="accent6" hlink="hlink" folHlink="folHlink"/>
  <p:sldLayoutIdLst>
    <p:sldLayoutId id="2147483733" r:id="rId1"/>
    <p:sldLayoutId id="2147483734" r:id="rId2"/>
  </p:sldLayoutIdLst>
  <p:hf sldNum="0"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884157-40FE-CE4C-86B8-430E6DA627CC}"/>
              </a:ext>
            </a:extLst>
          </p:cNvPr>
          <p:cNvPicPr>
            <a:picLocks noChangeAspect="1"/>
          </p:cNvPicPr>
          <p:nvPr userDrawn="1"/>
        </p:nvPicPr>
        <p:blipFill>
          <a:blip r:embed="rId4"/>
          <a:stretch>
            <a:fillRect/>
          </a:stretch>
        </p:blipFill>
        <p:spPr>
          <a:xfrm>
            <a:off x="0" y="0"/>
            <a:ext cx="10953536" cy="8229600"/>
          </a:xfrm>
          <a:prstGeom prst="rect">
            <a:avLst/>
          </a:prstGeom>
        </p:spPr>
      </p:pic>
      <p:pic>
        <p:nvPicPr>
          <p:cNvPr id="4" name="Picture 3">
            <a:extLst>
              <a:ext uri="{FF2B5EF4-FFF2-40B4-BE49-F238E27FC236}">
                <a16:creationId xmlns:a16="http://schemas.microsoft.com/office/drawing/2014/main" id="{4A3427CE-6334-0B47-9997-D4D24B2F3ED4}"/>
              </a:ext>
            </a:extLst>
          </p:cNvPr>
          <p:cNvPicPr>
            <a:picLocks noChangeAspect="1"/>
          </p:cNvPicPr>
          <p:nvPr userDrawn="1"/>
        </p:nvPicPr>
        <p:blipFill rotWithShape="1">
          <a:blip r:embed="rId5"/>
          <a:srcRect l="40709" r="-40709"/>
          <a:stretch/>
        </p:blipFill>
        <p:spPr>
          <a:xfrm>
            <a:off x="4663440" y="7516083"/>
            <a:ext cx="10232861" cy="328522"/>
          </a:xfrm>
          <a:prstGeom prst="rect">
            <a:avLst/>
          </a:prstGeom>
        </p:spPr>
      </p:pic>
    </p:spTree>
    <p:extLst>
      <p:ext uri="{BB962C8B-B14F-4D97-AF65-F5344CB8AC3E}">
        <p14:creationId xmlns:p14="http://schemas.microsoft.com/office/powerpoint/2010/main" val="2511768972"/>
      </p:ext>
    </p:extLst>
  </p:cSld>
  <p:clrMap bg1="lt1" tx1="dk1" bg2="lt2" tx2="dk2" accent1="accent1" accent2="accent2" accent3="accent3" accent4="accent4" accent5="accent5" accent6="accent6" hlink="hlink" folHlink="folHlink"/>
  <p:sldLayoutIdLst>
    <p:sldLayoutId id="2147483701" r:id="rId1"/>
    <p:sldLayoutId id="2147483702"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B95D86-4870-E045-9BE9-511EAF49AE87}"/>
              </a:ext>
            </a:extLst>
          </p:cNvPr>
          <p:cNvPicPr>
            <a:picLocks noChangeAspect="1"/>
          </p:cNvPicPr>
          <p:nvPr userDrawn="1"/>
        </p:nvPicPr>
        <p:blipFill>
          <a:blip r:embed="rId4"/>
          <a:stretch>
            <a:fillRect/>
          </a:stretch>
        </p:blipFill>
        <p:spPr>
          <a:xfrm>
            <a:off x="0" y="0"/>
            <a:ext cx="10953536" cy="8229600"/>
          </a:xfrm>
          <a:prstGeom prst="rect">
            <a:avLst/>
          </a:prstGeom>
        </p:spPr>
      </p:pic>
      <p:pic>
        <p:nvPicPr>
          <p:cNvPr id="5" name="Picture 4">
            <a:extLst>
              <a:ext uri="{FF2B5EF4-FFF2-40B4-BE49-F238E27FC236}">
                <a16:creationId xmlns:a16="http://schemas.microsoft.com/office/drawing/2014/main" id="{0CE91C84-F946-FE43-AA1F-0F434F3F9E1A}"/>
              </a:ext>
            </a:extLst>
          </p:cNvPr>
          <p:cNvPicPr>
            <a:picLocks noChangeAspect="1"/>
          </p:cNvPicPr>
          <p:nvPr userDrawn="1"/>
        </p:nvPicPr>
        <p:blipFill rotWithShape="1">
          <a:blip r:embed="rId5"/>
          <a:srcRect l="40709" r="-40709"/>
          <a:stretch/>
        </p:blipFill>
        <p:spPr>
          <a:xfrm>
            <a:off x="4663440" y="7516083"/>
            <a:ext cx="10232861" cy="328522"/>
          </a:xfrm>
          <a:prstGeom prst="rect">
            <a:avLst/>
          </a:prstGeom>
        </p:spPr>
      </p:pic>
    </p:spTree>
    <p:extLst>
      <p:ext uri="{BB962C8B-B14F-4D97-AF65-F5344CB8AC3E}">
        <p14:creationId xmlns:p14="http://schemas.microsoft.com/office/powerpoint/2010/main" val="4118620631"/>
      </p:ext>
    </p:extLst>
  </p:cSld>
  <p:clrMap bg1="lt1" tx1="dk1" bg2="lt2" tx2="dk2" accent1="accent1" accent2="accent2" accent3="accent3" accent4="accent4" accent5="accent5" accent6="accent6" hlink="hlink" folHlink="folHlink"/>
  <p:sldLayoutIdLst>
    <p:sldLayoutId id="2147483713" r:id="rId1"/>
    <p:sldLayoutId id="2147483714"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F21A4-E75D-314C-BE41-9C23CFB653F1}"/>
              </a:ext>
            </a:extLst>
          </p:cNvPr>
          <p:cNvPicPr>
            <a:picLocks noChangeAspect="1"/>
          </p:cNvPicPr>
          <p:nvPr userDrawn="1"/>
        </p:nvPicPr>
        <p:blipFill>
          <a:blip r:embed="rId3"/>
          <a:stretch>
            <a:fillRect/>
          </a:stretch>
        </p:blipFill>
        <p:spPr>
          <a:xfrm>
            <a:off x="-65988" y="-114431"/>
            <a:ext cx="11104775" cy="8458462"/>
          </a:xfrm>
          <a:prstGeom prst="rect">
            <a:avLst/>
          </a:prstGeom>
        </p:spPr>
      </p:pic>
      <p:pic>
        <p:nvPicPr>
          <p:cNvPr id="5" name="Picture 4">
            <a:extLst>
              <a:ext uri="{FF2B5EF4-FFF2-40B4-BE49-F238E27FC236}">
                <a16:creationId xmlns:a16="http://schemas.microsoft.com/office/drawing/2014/main" id="{3E86A14B-E5FB-5244-8634-395CABA93CFA}"/>
              </a:ext>
            </a:extLst>
          </p:cNvPr>
          <p:cNvPicPr>
            <a:picLocks noChangeAspect="1"/>
          </p:cNvPicPr>
          <p:nvPr userDrawn="1"/>
        </p:nvPicPr>
        <p:blipFill>
          <a:blip r:embed="rId4"/>
          <a:stretch>
            <a:fillRect/>
          </a:stretch>
        </p:blipFill>
        <p:spPr>
          <a:xfrm>
            <a:off x="396240" y="7613892"/>
            <a:ext cx="10180343" cy="323429"/>
          </a:xfrm>
          <a:prstGeom prst="rect">
            <a:avLst/>
          </a:prstGeom>
        </p:spPr>
      </p:pic>
    </p:spTree>
    <p:extLst>
      <p:ext uri="{BB962C8B-B14F-4D97-AF65-F5344CB8AC3E}">
        <p14:creationId xmlns:p14="http://schemas.microsoft.com/office/powerpoint/2010/main" val="3378143091"/>
      </p:ext>
    </p:extLst>
  </p:cSld>
  <p:clrMap bg1="lt1" tx1="dk1" bg2="lt2" tx2="dk2" accent1="accent1" accent2="accent2" accent3="accent3" accent4="accent4" accent5="accent5" accent6="accent6" hlink="hlink" folHlink="folHlink"/>
  <p:sldLayoutIdLst>
    <p:sldLayoutId id="2147483690" r:id="rId1"/>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A4177-0B20-8F48-B68A-C55156EBBECA}"/>
              </a:ext>
            </a:extLst>
          </p:cNvPr>
          <p:cNvPicPr>
            <a:picLocks noChangeAspect="1"/>
          </p:cNvPicPr>
          <p:nvPr userDrawn="1"/>
        </p:nvPicPr>
        <p:blipFill>
          <a:blip r:embed="rId3"/>
          <a:stretch>
            <a:fillRect/>
          </a:stretch>
        </p:blipFill>
        <p:spPr>
          <a:xfrm>
            <a:off x="-68411" y="-65988"/>
            <a:ext cx="11109621" cy="8361575"/>
          </a:xfrm>
          <a:prstGeom prst="rect">
            <a:avLst/>
          </a:prstGeom>
        </p:spPr>
      </p:pic>
      <p:pic>
        <p:nvPicPr>
          <p:cNvPr id="5" name="Picture 4">
            <a:extLst>
              <a:ext uri="{FF2B5EF4-FFF2-40B4-BE49-F238E27FC236}">
                <a16:creationId xmlns:a16="http://schemas.microsoft.com/office/drawing/2014/main" id="{76254298-52AE-CD4C-8A66-D12D3DA85A39}"/>
              </a:ext>
            </a:extLst>
          </p:cNvPr>
          <p:cNvPicPr>
            <a:picLocks noChangeAspect="1"/>
          </p:cNvPicPr>
          <p:nvPr userDrawn="1"/>
        </p:nvPicPr>
        <p:blipFill>
          <a:blip r:embed="rId4"/>
          <a:stretch>
            <a:fillRect/>
          </a:stretch>
        </p:blipFill>
        <p:spPr>
          <a:xfrm>
            <a:off x="396240" y="7613892"/>
            <a:ext cx="10180343" cy="323429"/>
          </a:xfrm>
          <a:prstGeom prst="rect">
            <a:avLst/>
          </a:prstGeom>
        </p:spPr>
      </p:pic>
    </p:spTree>
    <p:extLst>
      <p:ext uri="{BB962C8B-B14F-4D97-AF65-F5344CB8AC3E}">
        <p14:creationId xmlns:p14="http://schemas.microsoft.com/office/powerpoint/2010/main" val="3783190092"/>
      </p:ext>
    </p:extLst>
  </p:cSld>
  <p:clrMap bg1="lt1" tx1="dk1" bg2="lt2" tx2="dk2" accent1="accent1" accent2="accent2" accent3="accent3" accent4="accent4" accent5="accent5" accent6="accent6" hlink="hlink" folHlink="folHlink"/>
  <p:sldLayoutIdLst>
    <p:sldLayoutId id="2147483688" r:id="rId1"/>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32A61-EE5E-2D4B-B3CF-690F3FAA1A1C}"/>
              </a:ext>
            </a:extLst>
          </p:cNvPr>
          <p:cNvPicPr>
            <a:picLocks noChangeAspect="1"/>
          </p:cNvPicPr>
          <p:nvPr userDrawn="1"/>
        </p:nvPicPr>
        <p:blipFill>
          <a:blip r:embed="rId4"/>
          <a:stretch>
            <a:fillRect/>
          </a:stretch>
        </p:blipFill>
        <p:spPr>
          <a:xfrm>
            <a:off x="19264" y="0"/>
            <a:ext cx="10934272" cy="8229600"/>
          </a:xfrm>
          <a:prstGeom prst="rect">
            <a:avLst/>
          </a:prstGeom>
        </p:spPr>
      </p:pic>
    </p:spTree>
    <p:extLst>
      <p:ext uri="{BB962C8B-B14F-4D97-AF65-F5344CB8AC3E}">
        <p14:creationId xmlns:p14="http://schemas.microsoft.com/office/powerpoint/2010/main" val="1978547306"/>
      </p:ext>
    </p:extLst>
  </p:cSld>
  <p:clrMap bg1="lt1" tx1="dk1" bg2="lt2" tx2="dk2" accent1="accent1" accent2="accent2" accent3="accent3" accent4="accent4" accent5="accent5" accent6="accent6" hlink="hlink" folHlink="folHlink"/>
  <p:sldLayoutIdLst>
    <p:sldLayoutId id="2147483719" r:id="rId1"/>
    <p:sldLayoutId id="2147483720"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F3E545-7334-A34F-B948-2D1DAAEE6F3F}"/>
              </a:ext>
            </a:extLst>
          </p:cNvPr>
          <p:cNvPicPr>
            <a:picLocks noChangeAspect="1"/>
          </p:cNvPicPr>
          <p:nvPr userDrawn="1"/>
        </p:nvPicPr>
        <p:blipFill>
          <a:blip r:embed="rId4"/>
          <a:stretch>
            <a:fillRect/>
          </a:stretch>
        </p:blipFill>
        <p:spPr>
          <a:xfrm>
            <a:off x="-14990" y="-119921"/>
            <a:ext cx="10998506" cy="8349521"/>
          </a:xfrm>
          <a:prstGeom prst="rect">
            <a:avLst/>
          </a:prstGeom>
        </p:spPr>
      </p:pic>
    </p:spTree>
    <p:extLst>
      <p:ext uri="{BB962C8B-B14F-4D97-AF65-F5344CB8AC3E}">
        <p14:creationId xmlns:p14="http://schemas.microsoft.com/office/powerpoint/2010/main" val="1857373273"/>
      </p:ext>
    </p:extLst>
  </p:cSld>
  <p:clrMap bg1="lt1" tx1="dk1" bg2="lt2" tx2="dk2" accent1="accent1" accent2="accent2" accent3="accent3" accent4="accent4" accent5="accent5" accent6="accent6" hlink="hlink" folHlink="folHlink"/>
  <p:sldLayoutIdLst>
    <p:sldLayoutId id="2147483695" r:id="rId1"/>
    <p:sldLayoutId id="2147483696"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AC3619-E0D4-324F-9367-7BAA761A99ED}"/>
              </a:ext>
            </a:extLst>
          </p:cNvPr>
          <p:cNvSpPr/>
          <p:nvPr userDrawn="1"/>
        </p:nvSpPr>
        <p:spPr>
          <a:xfrm>
            <a:off x="1300480" y="2641600"/>
            <a:ext cx="8392160" cy="3471333"/>
          </a:xfrm>
          <a:prstGeom prst="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7413E2-48F3-D046-BEB4-5EC75E626815}"/>
              </a:ext>
            </a:extLst>
          </p:cNvPr>
          <p:cNvPicPr>
            <a:picLocks noChangeAspect="1"/>
          </p:cNvPicPr>
          <p:nvPr userDrawn="1"/>
        </p:nvPicPr>
        <p:blipFill>
          <a:blip r:embed="rId4"/>
          <a:stretch>
            <a:fillRect/>
          </a:stretch>
        </p:blipFill>
        <p:spPr>
          <a:xfrm>
            <a:off x="0" y="0"/>
            <a:ext cx="10972800" cy="8229600"/>
          </a:xfrm>
          <a:prstGeom prst="rect">
            <a:avLst/>
          </a:prstGeom>
        </p:spPr>
      </p:pic>
      <p:pic>
        <p:nvPicPr>
          <p:cNvPr id="5" name="Picture 4">
            <a:extLst>
              <a:ext uri="{FF2B5EF4-FFF2-40B4-BE49-F238E27FC236}">
                <a16:creationId xmlns:a16="http://schemas.microsoft.com/office/drawing/2014/main" id="{BB66E9F1-E307-AF47-B2E3-3CCD82A20CE0}"/>
              </a:ext>
            </a:extLst>
          </p:cNvPr>
          <p:cNvPicPr>
            <a:picLocks noChangeAspect="1"/>
          </p:cNvPicPr>
          <p:nvPr userDrawn="1"/>
        </p:nvPicPr>
        <p:blipFill>
          <a:blip r:embed="rId5"/>
          <a:stretch>
            <a:fillRect/>
          </a:stretch>
        </p:blipFill>
        <p:spPr>
          <a:xfrm>
            <a:off x="396240" y="7613892"/>
            <a:ext cx="10180343" cy="323429"/>
          </a:xfrm>
          <a:prstGeom prst="rect">
            <a:avLst/>
          </a:prstGeom>
        </p:spPr>
      </p:pic>
    </p:spTree>
    <p:extLst>
      <p:ext uri="{BB962C8B-B14F-4D97-AF65-F5344CB8AC3E}">
        <p14:creationId xmlns:p14="http://schemas.microsoft.com/office/powerpoint/2010/main" val="4014606002"/>
      </p:ext>
    </p:extLst>
  </p:cSld>
  <p:clrMap bg1="lt1" tx1="dk1" bg2="lt2" tx2="dk2" accent1="accent1" accent2="accent2" accent3="accent3" accent4="accent4" accent5="accent5" accent6="accent6" hlink="hlink" folHlink="folHlink"/>
  <p:sldLayoutIdLst>
    <p:sldLayoutId id="2147483692" r:id="rId1"/>
    <p:sldLayoutId id="2147483693"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EF55F-ADD0-F543-8B37-E48F6926906E}"/>
              </a:ext>
            </a:extLst>
          </p:cNvPr>
          <p:cNvPicPr>
            <a:picLocks noChangeAspect="1"/>
          </p:cNvPicPr>
          <p:nvPr userDrawn="1"/>
        </p:nvPicPr>
        <p:blipFill>
          <a:blip r:embed="rId4"/>
          <a:stretch>
            <a:fillRect/>
          </a:stretch>
        </p:blipFill>
        <p:spPr>
          <a:xfrm>
            <a:off x="0" y="0"/>
            <a:ext cx="10972800" cy="8229600"/>
          </a:xfrm>
          <a:prstGeom prst="rect">
            <a:avLst/>
          </a:prstGeom>
        </p:spPr>
      </p:pic>
      <p:sp>
        <p:nvSpPr>
          <p:cNvPr id="8" name="Rectangle 7">
            <a:extLst>
              <a:ext uri="{FF2B5EF4-FFF2-40B4-BE49-F238E27FC236}">
                <a16:creationId xmlns:a16="http://schemas.microsoft.com/office/drawing/2014/main" id="{F2AC3619-E0D4-324F-9367-7BAA761A99ED}"/>
              </a:ext>
            </a:extLst>
          </p:cNvPr>
          <p:cNvSpPr/>
          <p:nvPr userDrawn="1"/>
        </p:nvSpPr>
        <p:spPr>
          <a:xfrm>
            <a:off x="1896533" y="1625600"/>
            <a:ext cx="7264400" cy="5046133"/>
          </a:xfrm>
          <a:prstGeom prst="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206395"/>
      </p:ext>
    </p:extLst>
  </p:cSld>
  <p:clrMap bg1="lt1" tx1="dk1" bg2="lt2" tx2="dk2" accent1="accent1" accent2="accent2" accent3="accent3" accent4="accent4" accent5="accent5" accent6="accent6" hlink="hlink" folHlink="folHlink"/>
  <p:sldLayoutIdLst>
    <p:sldLayoutId id="2147483704" r:id="rId1"/>
    <p:sldLayoutId id="2147483705"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6A2B95-A918-3E4F-920E-815098C93099}"/>
              </a:ext>
            </a:extLst>
          </p:cNvPr>
          <p:cNvPicPr>
            <a:picLocks noChangeAspect="1"/>
          </p:cNvPicPr>
          <p:nvPr userDrawn="1"/>
        </p:nvPicPr>
        <p:blipFill>
          <a:blip r:embed="rId4"/>
          <a:stretch>
            <a:fillRect/>
          </a:stretch>
        </p:blipFill>
        <p:spPr>
          <a:xfrm>
            <a:off x="0" y="0"/>
            <a:ext cx="10972800" cy="8229600"/>
          </a:xfrm>
          <a:prstGeom prst="rect">
            <a:avLst/>
          </a:prstGeom>
        </p:spPr>
      </p:pic>
      <p:sp>
        <p:nvSpPr>
          <p:cNvPr id="8" name="Rectangle 7">
            <a:extLst>
              <a:ext uri="{FF2B5EF4-FFF2-40B4-BE49-F238E27FC236}">
                <a16:creationId xmlns:a16="http://schemas.microsoft.com/office/drawing/2014/main" id="{F2AC3619-E0D4-324F-9367-7BAA761A99ED}"/>
              </a:ext>
            </a:extLst>
          </p:cNvPr>
          <p:cNvSpPr/>
          <p:nvPr userDrawn="1"/>
        </p:nvSpPr>
        <p:spPr>
          <a:xfrm>
            <a:off x="1896533" y="1625600"/>
            <a:ext cx="7264400" cy="5046133"/>
          </a:xfrm>
          <a:prstGeom prst="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228310"/>
      </p:ext>
    </p:extLst>
  </p:cSld>
  <p:clrMap bg1="lt1" tx1="dk1" bg2="lt2" tx2="dk2" accent1="accent1" accent2="accent2" accent3="accent3" accent4="accent4" accent5="accent5" accent6="accent6" hlink="hlink" folHlink="folHlink"/>
  <p:sldLayoutIdLst>
    <p:sldLayoutId id="2147483707" r:id="rId1"/>
    <p:sldLayoutId id="2147483708"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22E51-A774-8A4A-BB9E-4333ADF0C6A4}"/>
              </a:ext>
            </a:extLst>
          </p:cNvPr>
          <p:cNvPicPr>
            <a:picLocks noChangeAspect="1"/>
          </p:cNvPicPr>
          <p:nvPr userDrawn="1"/>
        </p:nvPicPr>
        <p:blipFill>
          <a:blip r:embed="rId4"/>
          <a:stretch>
            <a:fillRect/>
          </a:stretch>
        </p:blipFill>
        <p:spPr>
          <a:xfrm>
            <a:off x="0" y="0"/>
            <a:ext cx="10972800" cy="8229600"/>
          </a:xfrm>
          <a:prstGeom prst="rect">
            <a:avLst/>
          </a:prstGeom>
        </p:spPr>
      </p:pic>
    </p:spTree>
    <p:extLst>
      <p:ext uri="{BB962C8B-B14F-4D97-AF65-F5344CB8AC3E}">
        <p14:creationId xmlns:p14="http://schemas.microsoft.com/office/powerpoint/2010/main" val="412450487"/>
      </p:ext>
    </p:extLst>
  </p:cSld>
  <p:clrMap bg1="lt1" tx1="dk1" bg2="lt2" tx2="dk2" accent1="accent1" accent2="accent2" accent3="accent3" accent4="accent4" accent5="accent5" accent6="accent6" hlink="hlink" folHlink="folHlink"/>
  <p:sldLayoutIdLst>
    <p:sldLayoutId id="2147483710" r:id="rId1"/>
    <p:sldLayoutId id="2147483711"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EC979-C03D-534D-BEBC-54647907189F}"/>
              </a:ext>
            </a:extLst>
          </p:cNvPr>
          <p:cNvPicPr>
            <a:picLocks noChangeAspect="1"/>
          </p:cNvPicPr>
          <p:nvPr userDrawn="1"/>
        </p:nvPicPr>
        <p:blipFill>
          <a:blip r:embed="rId7"/>
          <a:stretch>
            <a:fillRect/>
          </a:stretch>
        </p:blipFill>
        <p:spPr>
          <a:xfrm>
            <a:off x="396240" y="7610289"/>
            <a:ext cx="10180320" cy="323429"/>
          </a:xfrm>
          <a:prstGeom prst="rect">
            <a:avLst/>
          </a:prstGeom>
        </p:spPr>
      </p:pic>
    </p:spTree>
    <p:extLst>
      <p:ext uri="{BB962C8B-B14F-4D97-AF65-F5344CB8AC3E}">
        <p14:creationId xmlns:p14="http://schemas.microsoft.com/office/powerpoint/2010/main" val="1606408730"/>
      </p:ext>
    </p:extLst>
  </p:cSld>
  <p:clrMap bg1="lt1" tx1="dk1" bg2="lt2" tx2="dk2" accent1="accent1" accent2="accent2" accent3="accent3" accent4="accent4" accent5="accent5" accent6="accent6" hlink="hlink" folHlink="folHlink"/>
  <p:sldLayoutIdLst>
    <p:sldLayoutId id="2147483671" r:id="rId1"/>
    <p:sldLayoutId id="2147483675" r:id="rId2"/>
    <p:sldLayoutId id="2147483735" r:id="rId3"/>
    <p:sldLayoutId id="2147483721" r:id="rId4"/>
    <p:sldLayoutId id="2147483728" r:id="rId5"/>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wps_Standard_Logo.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01051" y="266736"/>
            <a:ext cx="2355720" cy="1409461"/>
          </a:xfrm>
          <a:prstGeom prst="rect">
            <a:avLst/>
          </a:prstGeom>
        </p:spPr>
      </p:pic>
    </p:spTree>
    <p:extLst>
      <p:ext uri="{BB962C8B-B14F-4D97-AF65-F5344CB8AC3E}">
        <p14:creationId xmlns:p14="http://schemas.microsoft.com/office/powerpoint/2010/main" val="1146376088"/>
      </p:ext>
    </p:extLst>
  </p:cSld>
  <p:clrMap bg1="lt1" tx1="dk1" bg2="lt2" tx2="dk2" accent1="accent1" accent2="accent2" accent3="accent3" accent4="accent4" accent5="accent5" accent6="accent6" hlink="hlink" folHlink="folHlink"/>
  <p:sldLayoutIdLst>
    <p:sldLayoutId id="2147483667" r:id="rId1"/>
    <p:sldLayoutId id="2147483724"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1EE793-A11F-4645-BF74-E5362232FA41}"/>
              </a:ext>
            </a:extLst>
          </p:cNvPr>
          <p:cNvPicPr>
            <a:picLocks noChangeAspect="1"/>
          </p:cNvPicPr>
          <p:nvPr userDrawn="1"/>
        </p:nvPicPr>
        <p:blipFill>
          <a:blip r:embed="rId4"/>
          <a:stretch>
            <a:fillRect/>
          </a:stretch>
        </p:blipFill>
        <p:spPr>
          <a:xfrm>
            <a:off x="0" y="0"/>
            <a:ext cx="10972800" cy="8229600"/>
          </a:xfrm>
          <a:prstGeom prst="rect">
            <a:avLst/>
          </a:prstGeom>
        </p:spPr>
      </p:pic>
      <p:pic>
        <p:nvPicPr>
          <p:cNvPr id="5" name="Picture 4">
            <a:extLst>
              <a:ext uri="{FF2B5EF4-FFF2-40B4-BE49-F238E27FC236}">
                <a16:creationId xmlns:a16="http://schemas.microsoft.com/office/drawing/2014/main" id="{3964FEAA-02FF-A047-B19D-FF8D987E0D89}"/>
              </a:ext>
            </a:extLst>
          </p:cNvPr>
          <p:cNvPicPr>
            <a:picLocks noChangeAspect="1"/>
          </p:cNvPicPr>
          <p:nvPr userDrawn="1"/>
        </p:nvPicPr>
        <p:blipFill>
          <a:blip r:embed="rId5"/>
          <a:stretch>
            <a:fillRect/>
          </a:stretch>
        </p:blipFill>
        <p:spPr>
          <a:xfrm>
            <a:off x="396240" y="7613892"/>
            <a:ext cx="10180343" cy="323429"/>
          </a:xfrm>
          <a:prstGeom prst="rect">
            <a:avLst/>
          </a:prstGeom>
        </p:spPr>
      </p:pic>
    </p:spTree>
    <p:extLst>
      <p:ext uri="{BB962C8B-B14F-4D97-AF65-F5344CB8AC3E}">
        <p14:creationId xmlns:p14="http://schemas.microsoft.com/office/powerpoint/2010/main" val="1379741551"/>
      </p:ext>
    </p:extLst>
  </p:cSld>
  <p:clrMap bg1="lt1" tx1="dk1" bg2="lt2" tx2="dk2" accent1="accent1" accent2="accent2" accent3="accent3" accent4="accent4" accent5="accent5" accent6="accent6" hlink="hlink" folHlink="folHlink"/>
  <p:sldLayoutIdLst>
    <p:sldLayoutId id="2147483737" r:id="rId1"/>
    <p:sldLayoutId id="2147483738" r:id="rId2"/>
  </p:sldLayoutIdLst>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1EE793-A11F-4645-BF74-E5362232FA41}"/>
              </a:ext>
            </a:extLst>
          </p:cNvPr>
          <p:cNvPicPr>
            <a:picLocks noChangeAspect="1"/>
          </p:cNvPicPr>
          <p:nvPr userDrawn="1"/>
        </p:nvPicPr>
        <p:blipFill>
          <a:blip r:embed="rId4"/>
          <a:stretch>
            <a:fillRect/>
          </a:stretch>
        </p:blipFill>
        <p:spPr>
          <a:xfrm>
            <a:off x="0" y="0"/>
            <a:ext cx="10972800" cy="8229600"/>
          </a:xfrm>
          <a:prstGeom prst="rect">
            <a:avLst/>
          </a:prstGeom>
        </p:spPr>
      </p:pic>
      <p:pic>
        <p:nvPicPr>
          <p:cNvPr id="4" name="Picture 3">
            <a:extLst>
              <a:ext uri="{FF2B5EF4-FFF2-40B4-BE49-F238E27FC236}">
                <a16:creationId xmlns:a16="http://schemas.microsoft.com/office/drawing/2014/main" id="{482FEC34-51D3-A141-9E03-111EA043F865}"/>
              </a:ext>
            </a:extLst>
          </p:cNvPr>
          <p:cNvPicPr>
            <a:picLocks noChangeAspect="1"/>
          </p:cNvPicPr>
          <p:nvPr userDrawn="1"/>
        </p:nvPicPr>
        <p:blipFill>
          <a:blip r:embed="rId5"/>
          <a:stretch>
            <a:fillRect/>
          </a:stretch>
        </p:blipFill>
        <p:spPr>
          <a:xfrm>
            <a:off x="396240" y="7613892"/>
            <a:ext cx="10180343" cy="323429"/>
          </a:xfrm>
          <a:prstGeom prst="rect">
            <a:avLst/>
          </a:prstGeom>
        </p:spPr>
      </p:pic>
    </p:spTree>
    <p:extLst>
      <p:ext uri="{BB962C8B-B14F-4D97-AF65-F5344CB8AC3E}">
        <p14:creationId xmlns:p14="http://schemas.microsoft.com/office/powerpoint/2010/main" val="950611441"/>
      </p:ext>
    </p:extLst>
  </p:cSld>
  <p:clrMap bg1="lt1" tx1="dk1" bg2="lt2" tx2="dk2" accent1="accent1" accent2="accent2" accent3="accent3" accent4="accent4" accent5="accent5" accent6="accent6" hlink="hlink" folHlink="folHlink"/>
  <p:sldLayoutIdLst>
    <p:sldLayoutId id="2147483740" r:id="rId1"/>
    <p:sldLayoutId id="2147483741" r:id="rId2"/>
  </p:sldLayoutIdLst>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04027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4785A9-0C23-324A-9106-718F063FAB25}"/>
              </a:ext>
            </a:extLst>
          </p:cNvPr>
          <p:cNvPicPr>
            <a:picLocks noChangeAspect="1"/>
          </p:cNvPicPr>
          <p:nvPr userDrawn="1"/>
        </p:nvPicPr>
        <p:blipFill>
          <a:blip r:embed="rId4"/>
          <a:stretch>
            <a:fillRect/>
          </a:stretch>
        </p:blipFill>
        <p:spPr>
          <a:xfrm>
            <a:off x="0" y="2182574"/>
            <a:ext cx="10972800" cy="6047026"/>
          </a:xfrm>
          <a:prstGeom prst="rect">
            <a:avLst/>
          </a:prstGeom>
        </p:spPr>
      </p:pic>
      <p:pic>
        <p:nvPicPr>
          <p:cNvPr id="5" name="Picture 4">
            <a:extLst>
              <a:ext uri="{FF2B5EF4-FFF2-40B4-BE49-F238E27FC236}">
                <a16:creationId xmlns:a16="http://schemas.microsoft.com/office/drawing/2014/main" id="{6C8FC93F-8238-E647-8017-C92A32D91452}"/>
              </a:ext>
            </a:extLst>
          </p:cNvPr>
          <p:cNvPicPr>
            <a:picLocks noChangeAspect="1"/>
          </p:cNvPicPr>
          <p:nvPr userDrawn="1"/>
        </p:nvPicPr>
        <p:blipFill>
          <a:blip r:embed="rId5"/>
          <a:stretch>
            <a:fillRect/>
          </a:stretch>
        </p:blipFill>
        <p:spPr>
          <a:xfrm>
            <a:off x="396240" y="7613892"/>
            <a:ext cx="10180343" cy="323429"/>
          </a:xfrm>
          <a:prstGeom prst="rect">
            <a:avLst/>
          </a:prstGeom>
        </p:spPr>
      </p:pic>
    </p:spTree>
    <p:extLst>
      <p:ext uri="{BB962C8B-B14F-4D97-AF65-F5344CB8AC3E}">
        <p14:creationId xmlns:p14="http://schemas.microsoft.com/office/powerpoint/2010/main" val="2040179869"/>
      </p:ext>
    </p:extLst>
  </p:cSld>
  <p:clrMap bg1="lt1" tx1="dk1" bg2="lt2" tx2="dk2" accent1="accent1" accent2="accent2" accent3="accent3" accent4="accent4" accent5="accent5" accent6="accent6" hlink="hlink" folHlink="folHlink"/>
  <p:sldLayoutIdLst>
    <p:sldLayoutId id="2147483679" r:id="rId1"/>
    <p:sldLayoutId id="2147483727"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F2087-A413-0744-BC82-E32A0710337C}"/>
              </a:ext>
            </a:extLst>
          </p:cNvPr>
          <p:cNvPicPr>
            <a:picLocks noChangeAspect="1"/>
          </p:cNvPicPr>
          <p:nvPr userDrawn="1"/>
        </p:nvPicPr>
        <p:blipFill rotWithShape="1">
          <a:blip r:embed="rId3"/>
          <a:srcRect l="38318" r="-38318"/>
          <a:stretch/>
        </p:blipFill>
        <p:spPr>
          <a:xfrm>
            <a:off x="4206240" y="7108937"/>
            <a:ext cx="10972800" cy="1059389"/>
          </a:xfrm>
          <a:prstGeom prst="rect">
            <a:avLst/>
          </a:prstGeom>
        </p:spPr>
      </p:pic>
      <p:pic>
        <p:nvPicPr>
          <p:cNvPr id="4" name="Picture 3">
            <a:extLst>
              <a:ext uri="{FF2B5EF4-FFF2-40B4-BE49-F238E27FC236}">
                <a16:creationId xmlns:a16="http://schemas.microsoft.com/office/drawing/2014/main" id="{964F3420-BECE-1542-AFA8-E52F2DB35C80}"/>
              </a:ext>
            </a:extLst>
          </p:cNvPr>
          <p:cNvPicPr>
            <a:picLocks noChangeAspect="1"/>
          </p:cNvPicPr>
          <p:nvPr userDrawn="1"/>
        </p:nvPicPr>
        <p:blipFill rotWithShape="1">
          <a:blip r:embed="rId4"/>
          <a:srcRect l="43703" r="-43703"/>
          <a:stretch/>
        </p:blipFill>
        <p:spPr>
          <a:xfrm>
            <a:off x="4846320" y="7610289"/>
            <a:ext cx="10180320" cy="323429"/>
          </a:xfrm>
          <a:prstGeom prst="rect">
            <a:avLst/>
          </a:prstGeom>
        </p:spPr>
      </p:pic>
    </p:spTree>
    <p:extLst>
      <p:ext uri="{BB962C8B-B14F-4D97-AF65-F5344CB8AC3E}">
        <p14:creationId xmlns:p14="http://schemas.microsoft.com/office/powerpoint/2010/main" val="2012448070"/>
      </p:ext>
    </p:extLst>
  </p:cSld>
  <p:clrMap bg1="lt1" tx1="dk1" bg2="lt2" tx2="dk2" accent1="accent1" accent2="accent2" accent3="accent3" accent4="accent4" accent5="accent5" accent6="accent6" hlink="hlink" folHlink="folHlink"/>
  <p:sldLayoutIdLst>
    <p:sldLayoutId id="2147483680" r:id="rId1"/>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E08BA5-4451-D84F-8028-6B7E3C702C08}"/>
              </a:ext>
            </a:extLst>
          </p:cNvPr>
          <p:cNvPicPr>
            <a:picLocks noChangeAspect="1"/>
          </p:cNvPicPr>
          <p:nvPr userDrawn="1"/>
        </p:nvPicPr>
        <p:blipFill rotWithShape="1">
          <a:blip r:embed="rId4"/>
          <a:srcRect l="49980" r="-49980"/>
          <a:stretch/>
        </p:blipFill>
        <p:spPr>
          <a:xfrm>
            <a:off x="5486400" y="7157864"/>
            <a:ext cx="10972800" cy="1059389"/>
          </a:xfrm>
          <a:prstGeom prst="rect">
            <a:avLst/>
          </a:prstGeom>
        </p:spPr>
      </p:pic>
      <p:pic>
        <p:nvPicPr>
          <p:cNvPr id="9" name="Picture 8">
            <a:extLst>
              <a:ext uri="{FF2B5EF4-FFF2-40B4-BE49-F238E27FC236}">
                <a16:creationId xmlns:a16="http://schemas.microsoft.com/office/drawing/2014/main" id="{3B823FC2-98D8-9B4A-9675-0356B7245165}"/>
              </a:ext>
            </a:extLst>
          </p:cNvPr>
          <p:cNvPicPr>
            <a:picLocks noChangeAspect="1"/>
          </p:cNvPicPr>
          <p:nvPr userDrawn="1"/>
        </p:nvPicPr>
        <p:blipFill>
          <a:blip r:embed="rId5"/>
          <a:stretch>
            <a:fillRect/>
          </a:stretch>
        </p:blipFill>
        <p:spPr>
          <a:xfrm>
            <a:off x="0" y="0"/>
            <a:ext cx="10972800" cy="8262022"/>
          </a:xfrm>
          <a:prstGeom prst="rect">
            <a:avLst/>
          </a:prstGeom>
        </p:spPr>
      </p:pic>
      <p:pic>
        <p:nvPicPr>
          <p:cNvPr id="8" name="Picture 7">
            <a:extLst>
              <a:ext uri="{FF2B5EF4-FFF2-40B4-BE49-F238E27FC236}">
                <a16:creationId xmlns:a16="http://schemas.microsoft.com/office/drawing/2014/main" id="{045AAF5A-CB67-384A-8A0B-ADAC4E8E97C9}"/>
              </a:ext>
            </a:extLst>
          </p:cNvPr>
          <p:cNvPicPr>
            <a:picLocks noChangeAspect="1"/>
          </p:cNvPicPr>
          <p:nvPr userDrawn="1"/>
        </p:nvPicPr>
        <p:blipFill rotWithShape="1">
          <a:blip r:embed="rId6"/>
          <a:srcRect l="43703" r="-43703"/>
          <a:stretch/>
        </p:blipFill>
        <p:spPr>
          <a:xfrm>
            <a:off x="4846320" y="7610289"/>
            <a:ext cx="10180320" cy="323429"/>
          </a:xfrm>
          <a:prstGeom prst="rect">
            <a:avLst/>
          </a:prstGeom>
        </p:spPr>
      </p:pic>
    </p:spTree>
    <p:extLst>
      <p:ext uri="{BB962C8B-B14F-4D97-AF65-F5344CB8AC3E}">
        <p14:creationId xmlns:p14="http://schemas.microsoft.com/office/powerpoint/2010/main" val="1595244663"/>
      </p:ext>
    </p:extLst>
  </p:cSld>
  <p:clrMap bg1="lt1" tx1="dk1" bg2="lt2" tx2="dk2" accent1="accent1" accent2="accent2" accent3="accent3" accent4="accent4" accent5="accent5" accent6="accent6" hlink="hlink" folHlink="folHlink"/>
  <p:sldLayoutIdLst>
    <p:sldLayoutId id="2147483685" r:id="rId1"/>
    <p:sldLayoutId id="2147483686"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50297C-02EF-824C-8F1B-439898545276}"/>
              </a:ext>
            </a:extLst>
          </p:cNvPr>
          <p:cNvPicPr>
            <a:picLocks noChangeAspect="1"/>
          </p:cNvPicPr>
          <p:nvPr userDrawn="1"/>
        </p:nvPicPr>
        <p:blipFill>
          <a:blip r:embed="rId5"/>
          <a:stretch>
            <a:fillRect/>
          </a:stretch>
        </p:blipFill>
        <p:spPr>
          <a:xfrm>
            <a:off x="0" y="0"/>
            <a:ext cx="10972800" cy="8229600"/>
          </a:xfrm>
          <a:prstGeom prst="rect">
            <a:avLst/>
          </a:prstGeom>
        </p:spPr>
      </p:pic>
      <p:pic>
        <p:nvPicPr>
          <p:cNvPr id="6" name="Picture 5">
            <a:extLst>
              <a:ext uri="{FF2B5EF4-FFF2-40B4-BE49-F238E27FC236}">
                <a16:creationId xmlns:a16="http://schemas.microsoft.com/office/drawing/2014/main" id="{F5CD8A31-D96F-DC4A-A9AC-E245F5837711}"/>
              </a:ext>
            </a:extLst>
          </p:cNvPr>
          <p:cNvPicPr>
            <a:picLocks noChangeAspect="1"/>
          </p:cNvPicPr>
          <p:nvPr userDrawn="1"/>
        </p:nvPicPr>
        <p:blipFill rotWithShape="1">
          <a:blip r:embed="rId6"/>
          <a:srcRect l="38318" r="-38318"/>
          <a:stretch/>
        </p:blipFill>
        <p:spPr>
          <a:xfrm>
            <a:off x="4206240" y="7108937"/>
            <a:ext cx="10972800" cy="1059389"/>
          </a:xfrm>
          <a:prstGeom prst="rect">
            <a:avLst/>
          </a:prstGeom>
        </p:spPr>
      </p:pic>
      <p:pic>
        <p:nvPicPr>
          <p:cNvPr id="7" name="Picture 6">
            <a:extLst>
              <a:ext uri="{FF2B5EF4-FFF2-40B4-BE49-F238E27FC236}">
                <a16:creationId xmlns:a16="http://schemas.microsoft.com/office/drawing/2014/main" id="{C2A56559-C6C2-2C47-9312-065B9C64A409}"/>
              </a:ext>
            </a:extLst>
          </p:cNvPr>
          <p:cNvPicPr>
            <a:picLocks noChangeAspect="1"/>
          </p:cNvPicPr>
          <p:nvPr userDrawn="1"/>
        </p:nvPicPr>
        <p:blipFill rotWithShape="1">
          <a:blip r:embed="rId7"/>
          <a:srcRect l="43703" r="-43703"/>
          <a:stretch/>
        </p:blipFill>
        <p:spPr>
          <a:xfrm>
            <a:off x="4846320" y="7610289"/>
            <a:ext cx="10180320" cy="323429"/>
          </a:xfrm>
          <a:prstGeom prst="rect">
            <a:avLst/>
          </a:prstGeom>
        </p:spPr>
      </p:pic>
    </p:spTree>
    <p:extLst>
      <p:ext uri="{BB962C8B-B14F-4D97-AF65-F5344CB8AC3E}">
        <p14:creationId xmlns:p14="http://schemas.microsoft.com/office/powerpoint/2010/main" val="28757302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726" r:id="rId3"/>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38003A-F45E-4A47-841A-CF9891FEF694}"/>
              </a:ext>
            </a:extLst>
          </p:cNvPr>
          <p:cNvPicPr>
            <a:picLocks noChangeAspect="1"/>
          </p:cNvPicPr>
          <p:nvPr userDrawn="1"/>
        </p:nvPicPr>
        <p:blipFill>
          <a:blip r:embed="rId4"/>
          <a:stretch>
            <a:fillRect/>
          </a:stretch>
        </p:blipFill>
        <p:spPr>
          <a:xfrm>
            <a:off x="0" y="0"/>
            <a:ext cx="10972800" cy="8229600"/>
          </a:xfrm>
          <a:prstGeom prst="rect">
            <a:avLst/>
          </a:prstGeom>
        </p:spPr>
      </p:pic>
      <p:pic>
        <p:nvPicPr>
          <p:cNvPr id="6" name="Picture 5">
            <a:extLst>
              <a:ext uri="{FF2B5EF4-FFF2-40B4-BE49-F238E27FC236}">
                <a16:creationId xmlns:a16="http://schemas.microsoft.com/office/drawing/2014/main" id="{BDB05656-0E52-DA4B-A22E-1723CCE915B4}"/>
              </a:ext>
            </a:extLst>
          </p:cNvPr>
          <p:cNvPicPr>
            <a:picLocks noChangeAspect="1"/>
          </p:cNvPicPr>
          <p:nvPr userDrawn="1"/>
        </p:nvPicPr>
        <p:blipFill rotWithShape="1">
          <a:blip r:embed="rId5"/>
          <a:srcRect l="43703" r="-43703"/>
          <a:stretch/>
        </p:blipFill>
        <p:spPr>
          <a:xfrm>
            <a:off x="4846320" y="7610289"/>
            <a:ext cx="10180320" cy="323429"/>
          </a:xfrm>
          <a:prstGeom prst="rect">
            <a:avLst/>
          </a:prstGeom>
        </p:spPr>
      </p:pic>
    </p:spTree>
    <p:extLst>
      <p:ext uri="{BB962C8B-B14F-4D97-AF65-F5344CB8AC3E}">
        <p14:creationId xmlns:p14="http://schemas.microsoft.com/office/powerpoint/2010/main" val="1044807245"/>
      </p:ext>
    </p:extLst>
  </p:cSld>
  <p:clrMap bg1="lt1" tx1="dk1" bg2="lt2" tx2="dk2" accent1="accent1" accent2="accent2" accent3="accent3" accent4="accent4" accent5="accent5" accent6="accent6" hlink="hlink" folHlink="folHlink"/>
  <p:sldLayoutIdLst>
    <p:sldLayoutId id="2147483716" r:id="rId1"/>
    <p:sldLayoutId id="2147483717"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DF8498-68B3-8342-AF78-4713691FBF30}"/>
              </a:ext>
            </a:extLst>
          </p:cNvPr>
          <p:cNvPicPr>
            <a:picLocks noChangeAspect="1"/>
          </p:cNvPicPr>
          <p:nvPr userDrawn="1"/>
        </p:nvPicPr>
        <p:blipFill>
          <a:blip r:embed="rId4"/>
          <a:stretch>
            <a:fillRect/>
          </a:stretch>
        </p:blipFill>
        <p:spPr>
          <a:xfrm>
            <a:off x="0" y="0"/>
            <a:ext cx="10953536" cy="8229600"/>
          </a:xfrm>
          <a:prstGeom prst="rect">
            <a:avLst/>
          </a:prstGeom>
        </p:spPr>
      </p:pic>
      <p:pic>
        <p:nvPicPr>
          <p:cNvPr id="5" name="Picture 4">
            <a:extLst>
              <a:ext uri="{FF2B5EF4-FFF2-40B4-BE49-F238E27FC236}">
                <a16:creationId xmlns:a16="http://schemas.microsoft.com/office/drawing/2014/main" id="{DBCA38E8-8ADD-8843-B4FA-59E59A246A0C}"/>
              </a:ext>
            </a:extLst>
          </p:cNvPr>
          <p:cNvPicPr>
            <a:picLocks noChangeAspect="1"/>
          </p:cNvPicPr>
          <p:nvPr userDrawn="1"/>
        </p:nvPicPr>
        <p:blipFill rotWithShape="1">
          <a:blip r:embed="rId5"/>
          <a:srcRect l="43703" r="-43703"/>
          <a:stretch/>
        </p:blipFill>
        <p:spPr>
          <a:xfrm>
            <a:off x="4846320" y="7610289"/>
            <a:ext cx="10180320" cy="323429"/>
          </a:xfrm>
          <a:prstGeom prst="rect">
            <a:avLst/>
          </a:prstGeom>
        </p:spPr>
      </p:pic>
    </p:spTree>
    <p:extLst>
      <p:ext uri="{BB962C8B-B14F-4D97-AF65-F5344CB8AC3E}">
        <p14:creationId xmlns:p14="http://schemas.microsoft.com/office/powerpoint/2010/main" val="109402573"/>
      </p:ext>
    </p:extLst>
  </p:cSld>
  <p:clrMap bg1="lt1" tx1="dk1" bg2="lt2" tx2="dk2" accent1="accent1" accent2="accent2" accent3="accent3" accent4="accent4" accent5="accent5" accent6="accent6" hlink="hlink" folHlink="folHlink"/>
  <p:sldLayoutIdLst>
    <p:sldLayoutId id="2147483698" r:id="rId1"/>
    <p:sldLayoutId id="2147483699" r:id="rId2"/>
  </p:sldLayoutIdLst>
  <p:transition>
    <p:fade/>
  </p:transition>
  <p:hf hdr="0" ftr="0" dt="0"/>
  <p:txStyles>
    <p:titleStyle>
      <a:lvl1pPr algn="l" defTabSz="548640" rtl="0" eaLnBrk="1" latinLnBrk="0" hangingPunct="1">
        <a:spcBef>
          <a:spcPct val="0"/>
        </a:spcBef>
        <a:buNone/>
        <a:defRPr sz="4440" b="1" kern="1200">
          <a:solidFill>
            <a:schemeClr val="bg1">
              <a:lumMod val="50000"/>
            </a:schemeClr>
          </a:solidFill>
          <a:latin typeface="Verdana"/>
          <a:ea typeface="+mj-ea"/>
          <a:cs typeface="Verdana"/>
        </a:defRPr>
      </a:lvl1pPr>
    </p:titleStyle>
    <p:body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samgoldstein.com/" TargetMode="External"/><Relationship Id="rId7"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hyperlink" Target="mailto:info@samgoldstein.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46.xml"/><Relationship Id="rId5" Type="http://schemas.openxmlformats.org/officeDocument/2006/relationships/image" Target="../media/image49.jpe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comments" Target="../comments/commen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9.xml"/><Relationship Id="rId1" Type="http://schemas.openxmlformats.org/officeDocument/2006/relationships/slideLayout" Target="../slideLayouts/slideLayout48.xml"/><Relationship Id="rId4" Type="http://schemas.openxmlformats.org/officeDocument/2006/relationships/image" Target="../media/image60.emf"/></Relationships>
</file>

<file path=ppt/slides/_rels/slide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samgoldstein.com/" TargetMode="External"/><Relationship Id="rId7" Type="http://schemas.openxmlformats.org/officeDocument/2006/relationships/image" Target="../media/image29.emf"/><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63.png"/><Relationship Id="rId4" Type="http://schemas.openxmlformats.org/officeDocument/2006/relationships/hyperlink" Target="mailto:info@samgoldstein.com" TargetMode="External"/><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68D05A-B155-F64E-8A85-62E8545258B3}"/>
              </a:ext>
            </a:extLst>
          </p:cNvPr>
          <p:cNvSpPr>
            <a:spLocks noGrp="1"/>
          </p:cNvSpPr>
          <p:nvPr>
            <p:ph type="sldNum" sz="quarter" idx="12"/>
          </p:nvPr>
        </p:nvSpPr>
        <p:spPr/>
        <p:txBody>
          <a:bodyPr/>
          <a:lstStyle/>
          <a:p>
            <a:endParaRPr lang="en-US" dirty="0"/>
          </a:p>
        </p:txBody>
      </p:sp>
      <p:pic>
        <p:nvPicPr>
          <p:cNvPr id="4" name="Picture 3">
            <a:extLst>
              <a:ext uri="{FF2B5EF4-FFF2-40B4-BE49-F238E27FC236}">
                <a16:creationId xmlns:a16="http://schemas.microsoft.com/office/drawing/2014/main" id="{AD8A00F0-9286-AE48-A971-AE1B13E8940E}"/>
              </a:ext>
            </a:extLst>
          </p:cNvPr>
          <p:cNvPicPr>
            <a:picLocks noChangeAspect="1"/>
          </p:cNvPicPr>
          <p:nvPr/>
        </p:nvPicPr>
        <p:blipFill>
          <a:blip r:embed="rId3"/>
          <a:stretch>
            <a:fillRect/>
          </a:stretch>
        </p:blipFill>
        <p:spPr>
          <a:xfrm>
            <a:off x="3607553" y="1477463"/>
            <a:ext cx="3757693" cy="1774466"/>
          </a:xfrm>
          <a:prstGeom prst="rect">
            <a:avLst/>
          </a:prstGeom>
        </p:spPr>
      </p:pic>
      <p:sp>
        <p:nvSpPr>
          <p:cNvPr id="11" name="Rectangle 10">
            <a:extLst>
              <a:ext uri="{FF2B5EF4-FFF2-40B4-BE49-F238E27FC236}">
                <a16:creationId xmlns:a16="http://schemas.microsoft.com/office/drawing/2014/main" id="{2AED36FF-820C-1044-AB79-01C9815C40A5}"/>
              </a:ext>
            </a:extLst>
          </p:cNvPr>
          <p:cNvSpPr/>
          <p:nvPr/>
        </p:nvSpPr>
        <p:spPr>
          <a:xfrm>
            <a:off x="1518043" y="4434509"/>
            <a:ext cx="8021884" cy="1605761"/>
          </a:xfrm>
          <a:prstGeom prst="rect">
            <a:avLst/>
          </a:prstGeom>
        </p:spPr>
        <p:txBody>
          <a:bodyPr wrap="square">
            <a:spAutoFit/>
          </a:bodyPr>
          <a:lstStyle/>
          <a:p>
            <a:pPr>
              <a:lnSpc>
                <a:spcPct val="125000"/>
              </a:lnSpc>
            </a:pPr>
            <a:r>
              <a:rPr lang="en-US" sz="2000" dirty="0">
                <a:solidFill>
                  <a:srgbClr val="767776"/>
                </a:solidFill>
                <a:latin typeface="Helvetica Light" panose="020B0403020202020204" pitchFamily="34" charset="0"/>
              </a:rPr>
              <a:t>For over 75 years, WPS has been the leading independent publisher of educational and psychological assessments and related intervention resources in the areas of autism, speech and language, school and clinical psychology, and occupational therapy.</a:t>
            </a:r>
          </a:p>
        </p:txBody>
      </p:sp>
      <p:sp>
        <p:nvSpPr>
          <p:cNvPr id="12" name="Rectangle 11">
            <a:extLst>
              <a:ext uri="{FF2B5EF4-FFF2-40B4-BE49-F238E27FC236}">
                <a16:creationId xmlns:a16="http://schemas.microsoft.com/office/drawing/2014/main" id="{1690737F-30F3-6D42-93CB-FBD48FBF4C97}"/>
              </a:ext>
            </a:extLst>
          </p:cNvPr>
          <p:cNvSpPr/>
          <p:nvPr/>
        </p:nvSpPr>
        <p:spPr>
          <a:xfrm>
            <a:off x="0" y="6724737"/>
            <a:ext cx="10972800" cy="400110"/>
          </a:xfrm>
          <a:prstGeom prst="rect">
            <a:avLst/>
          </a:prstGeom>
        </p:spPr>
        <p:txBody>
          <a:bodyPr wrap="square">
            <a:spAutoFit/>
          </a:bodyPr>
          <a:lstStyle/>
          <a:p>
            <a:pPr algn="ctr"/>
            <a:r>
              <a:rPr lang="en-US" sz="2000" dirty="0" err="1">
                <a:solidFill>
                  <a:srgbClr val="3E8B8E"/>
                </a:solidFill>
                <a:latin typeface="Helvetica" pitchFamily="2" charset="0"/>
              </a:rPr>
              <a:t>wpspublish.com</a:t>
            </a:r>
            <a:r>
              <a:rPr lang="en-US" sz="2000" dirty="0">
                <a:solidFill>
                  <a:srgbClr val="3E8B8E"/>
                </a:solidFill>
                <a:latin typeface="Helvetica" pitchFamily="2" charset="0"/>
              </a:rPr>
              <a:t> </a:t>
            </a:r>
          </a:p>
        </p:txBody>
      </p:sp>
      <p:cxnSp>
        <p:nvCxnSpPr>
          <p:cNvPr id="18" name="Straight Connector 17">
            <a:extLst>
              <a:ext uri="{FF2B5EF4-FFF2-40B4-BE49-F238E27FC236}">
                <a16:creationId xmlns:a16="http://schemas.microsoft.com/office/drawing/2014/main" id="{108CA392-2B3C-BB46-AC43-F8A537592ED7}"/>
              </a:ext>
            </a:extLst>
          </p:cNvPr>
          <p:cNvCxnSpPr>
            <a:cxnSpLocks/>
          </p:cNvCxnSpPr>
          <p:nvPr/>
        </p:nvCxnSpPr>
        <p:spPr>
          <a:xfrm>
            <a:off x="1611984" y="4205651"/>
            <a:ext cx="7748832" cy="0"/>
          </a:xfrm>
          <a:prstGeom prst="line">
            <a:avLst/>
          </a:prstGeom>
          <a:ln w="19050">
            <a:solidFill>
              <a:srgbClr val="7677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4693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6AC535-FA4C-7F40-8CF5-AF95E4DDFD11}"/>
              </a:ext>
            </a:extLst>
          </p:cNvPr>
          <p:cNvPicPr>
            <a:picLocks noChangeAspect="1"/>
          </p:cNvPicPr>
          <p:nvPr/>
        </p:nvPicPr>
        <p:blipFill rotWithShape="1">
          <a:blip r:embed="rId2"/>
          <a:srcRect l="6898" t="-4927" r="6898"/>
          <a:stretch/>
        </p:blipFill>
        <p:spPr>
          <a:xfrm>
            <a:off x="4088767" y="-225287"/>
            <a:ext cx="6931442" cy="4797288"/>
          </a:xfrm>
          <a:prstGeom prst="rect">
            <a:avLst/>
          </a:prstGeom>
        </p:spPr>
      </p:pic>
      <p:sp>
        <p:nvSpPr>
          <p:cNvPr id="4" name="Content Placeholder 3">
            <a:extLst>
              <a:ext uri="{FF2B5EF4-FFF2-40B4-BE49-F238E27FC236}">
                <a16:creationId xmlns:a16="http://schemas.microsoft.com/office/drawing/2014/main" id="{63F5028E-1ED5-D642-AFC8-BB9D694AE032}"/>
              </a:ext>
            </a:extLst>
          </p:cNvPr>
          <p:cNvSpPr>
            <a:spLocks noGrp="1"/>
          </p:cNvSpPr>
          <p:nvPr>
            <p:ph idx="1"/>
          </p:nvPr>
        </p:nvSpPr>
        <p:spPr>
          <a:xfrm>
            <a:off x="4735399" y="5155060"/>
            <a:ext cx="5592856" cy="1803301"/>
          </a:xfrm>
        </p:spPr>
        <p:txBody>
          <a:bodyPr/>
          <a:lstStyle/>
          <a:p>
            <a:pPr marL="91440" indent="0">
              <a:buNone/>
            </a:pPr>
            <a:r>
              <a:rPr lang="en-US" dirty="0"/>
              <a:t>Biology is not destiny, but it does affect probability. In every risk group, there are those who manage to transition successfully into adult life despite their adversities.</a:t>
            </a:r>
            <a:endParaRPr lang="en-US" sz="1000" dirty="0"/>
          </a:p>
        </p:txBody>
      </p:sp>
    </p:spTree>
    <p:extLst>
      <p:ext uri="{BB962C8B-B14F-4D97-AF65-F5344CB8AC3E}">
        <p14:creationId xmlns:p14="http://schemas.microsoft.com/office/powerpoint/2010/main" val="201763474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7DCC1E-6E14-7E44-80BB-A23CC65F2722}"/>
              </a:ext>
            </a:extLst>
          </p:cNvPr>
          <p:cNvPicPr>
            <a:picLocks noChangeAspect="1"/>
          </p:cNvPicPr>
          <p:nvPr/>
        </p:nvPicPr>
        <p:blipFill>
          <a:blip r:embed="rId2"/>
          <a:stretch>
            <a:fillRect/>
          </a:stretch>
        </p:blipFill>
        <p:spPr>
          <a:xfrm flipH="1">
            <a:off x="-1" y="0"/>
            <a:ext cx="11206263" cy="8229600"/>
          </a:xfrm>
          <a:prstGeom prst="rect">
            <a:avLst/>
          </a:prstGeom>
        </p:spPr>
      </p:pic>
      <p:sp>
        <p:nvSpPr>
          <p:cNvPr id="4" name="Content Placeholder 3">
            <a:extLst>
              <a:ext uri="{FF2B5EF4-FFF2-40B4-BE49-F238E27FC236}">
                <a16:creationId xmlns:a16="http://schemas.microsoft.com/office/drawing/2014/main" id="{63F5028E-1ED5-D642-AFC8-BB9D694AE032}"/>
              </a:ext>
            </a:extLst>
          </p:cNvPr>
          <p:cNvSpPr>
            <a:spLocks noGrp="1"/>
          </p:cNvSpPr>
          <p:nvPr>
            <p:ph idx="1"/>
          </p:nvPr>
        </p:nvSpPr>
        <p:spPr>
          <a:xfrm>
            <a:off x="520236" y="2090334"/>
            <a:ext cx="4798895" cy="1803301"/>
          </a:xfrm>
        </p:spPr>
        <p:txBody>
          <a:bodyPr>
            <a:normAutofit/>
          </a:bodyPr>
          <a:lstStyle/>
          <a:p>
            <a:pPr marL="91440" indent="0">
              <a:buNone/>
            </a:pPr>
            <a:r>
              <a:rPr lang="en-US" dirty="0">
                <a:solidFill>
                  <a:srgbClr val="069596"/>
                </a:solidFill>
              </a:rPr>
              <a:t>We fail to appreciate that children are genetically endowed with certain patterns of behavior and thought. We call these instincts.</a:t>
            </a:r>
          </a:p>
        </p:txBody>
      </p:sp>
    </p:spTree>
    <p:extLst>
      <p:ext uri="{BB962C8B-B14F-4D97-AF65-F5344CB8AC3E}">
        <p14:creationId xmlns:p14="http://schemas.microsoft.com/office/powerpoint/2010/main" val="25860077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1875-AE9E-B449-89C8-7F607F0B68BB}"/>
              </a:ext>
            </a:extLst>
          </p:cNvPr>
          <p:cNvSpPr>
            <a:spLocks noGrp="1"/>
          </p:cNvSpPr>
          <p:nvPr>
            <p:ph type="title"/>
          </p:nvPr>
        </p:nvSpPr>
        <p:spPr>
          <a:xfrm>
            <a:off x="644545" y="1462885"/>
            <a:ext cx="2633914" cy="4279392"/>
          </a:xfrm>
        </p:spPr>
        <p:txBody>
          <a:bodyPr/>
          <a:lstStyle/>
          <a:p>
            <a:r>
              <a:rPr lang="en-US" dirty="0"/>
              <a:t>What are examples of these instincts?</a:t>
            </a:r>
          </a:p>
        </p:txBody>
      </p:sp>
      <p:sp>
        <p:nvSpPr>
          <p:cNvPr id="3" name="Content Placeholder 2">
            <a:extLst>
              <a:ext uri="{FF2B5EF4-FFF2-40B4-BE49-F238E27FC236}">
                <a16:creationId xmlns:a16="http://schemas.microsoft.com/office/drawing/2014/main" id="{2B516871-6170-5D4A-BD41-1BFA39E4D8E6}"/>
              </a:ext>
            </a:extLst>
          </p:cNvPr>
          <p:cNvSpPr>
            <a:spLocks noGrp="1"/>
          </p:cNvSpPr>
          <p:nvPr>
            <p:ph idx="1"/>
          </p:nvPr>
        </p:nvSpPr>
        <p:spPr>
          <a:xfrm>
            <a:off x="4735399" y="1457703"/>
            <a:ext cx="5592856" cy="5956888"/>
          </a:xfrm>
        </p:spPr>
        <p:txBody>
          <a:bodyPr>
            <a:normAutofit/>
          </a:bodyPr>
          <a:lstStyle/>
          <a:p>
            <a:r>
              <a:rPr lang="en-US" sz="2400" dirty="0"/>
              <a:t>The drive to help</a:t>
            </a:r>
          </a:p>
          <a:p>
            <a:r>
              <a:rPr lang="en-US" sz="2400" dirty="0"/>
              <a:t>The drive to mastery</a:t>
            </a:r>
          </a:p>
          <a:p>
            <a:r>
              <a:rPr lang="en-US" sz="2400" dirty="0"/>
              <a:t>Intrinsic motivation</a:t>
            </a:r>
          </a:p>
          <a:p>
            <a:r>
              <a:rPr lang="en-US" sz="2400" dirty="0"/>
              <a:t>Intuitive optimism</a:t>
            </a:r>
          </a:p>
          <a:p>
            <a:r>
              <a:rPr lang="en-US" sz="2400" dirty="0"/>
              <a:t>Altruism</a:t>
            </a:r>
          </a:p>
          <a:p>
            <a:r>
              <a:rPr lang="en-US" sz="2400" dirty="0"/>
              <a:t>Problem-solving</a:t>
            </a:r>
          </a:p>
          <a:p>
            <a:r>
              <a:rPr lang="en-US" sz="2400" dirty="0"/>
              <a:t>Social connection</a:t>
            </a:r>
          </a:p>
          <a:p>
            <a:r>
              <a:rPr lang="en-US" sz="2400" dirty="0"/>
              <a:t>The drive to acquire knowledge</a:t>
            </a:r>
          </a:p>
          <a:p>
            <a:r>
              <a:rPr lang="en-US" sz="2400" dirty="0"/>
              <a:t>Fairness</a:t>
            </a:r>
          </a:p>
        </p:txBody>
      </p:sp>
    </p:spTree>
    <p:extLst>
      <p:ext uri="{BB962C8B-B14F-4D97-AF65-F5344CB8AC3E}">
        <p14:creationId xmlns:p14="http://schemas.microsoft.com/office/powerpoint/2010/main" val="1341357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3F5028E-1ED5-D642-AFC8-BB9D694AE032}"/>
              </a:ext>
            </a:extLst>
          </p:cNvPr>
          <p:cNvSpPr>
            <a:spLocks noGrp="1"/>
          </p:cNvSpPr>
          <p:nvPr>
            <p:ph idx="1"/>
          </p:nvPr>
        </p:nvSpPr>
        <p:spPr>
          <a:xfrm>
            <a:off x="4735399" y="5235056"/>
            <a:ext cx="5592856" cy="1961358"/>
          </a:xfrm>
        </p:spPr>
        <p:txBody>
          <a:bodyPr>
            <a:normAutofit lnSpcReduction="10000"/>
          </a:bodyPr>
          <a:lstStyle/>
          <a:p>
            <a:pPr marL="91440" indent="0">
              <a:buNone/>
            </a:pPr>
            <a:r>
              <a:rPr lang="en-US" dirty="0"/>
              <a:t>I’m not afraid about my girlfriends and myself, we’ll squeeze through somehow, though I’m not too certain about my math.</a:t>
            </a:r>
            <a:br>
              <a:rPr lang="en-US" dirty="0"/>
            </a:br>
            <a:endParaRPr lang="en-US" sz="1000" dirty="0"/>
          </a:p>
          <a:p>
            <a:pPr marL="91440" indent="0">
              <a:buNone/>
            </a:pPr>
            <a:r>
              <a:rPr lang="en-US" dirty="0"/>
              <a:t>- Anne Frank, June 21, 1942</a:t>
            </a:r>
            <a:br>
              <a:rPr lang="en-US" dirty="0"/>
            </a:br>
            <a:endParaRPr lang="en-US" dirty="0"/>
          </a:p>
        </p:txBody>
      </p:sp>
      <p:pic>
        <p:nvPicPr>
          <p:cNvPr id="6" name="Picture 5">
            <a:extLst>
              <a:ext uri="{FF2B5EF4-FFF2-40B4-BE49-F238E27FC236}">
                <a16:creationId xmlns:a16="http://schemas.microsoft.com/office/drawing/2014/main" id="{49EA85E6-692B-544A-9FAE-C7266AF6BBEF}"/>
              </a:ext>
            </a:extLst>
          </p:cNvPr>
          <p:cNvPicPr>
            <a:picLocks noChangeAspect="1"/>
          </p:cNvPicPr>
          <p:nvPr/>
        </p:nvPicPr>
        <p:blipFill rotWithShape="1">
          <a:blip r:embed="rId2"/>
          <a:srcRect l="1" t="1596" r="-330" b="7250"/>
          <a:stretch/>
        </p:blipFill>
        <p:spPr>
          <a:xfrm>
            <a:off x="4088604" y="-139150"/>
            <a:ext cx="6973406" cy="4790661"/>
          </a:xfrm>
          <a:prstGeom prst="rect">
            <a:avLst/>
          </a:prstGeom>
        </p:spPr>
      </p:pic>
    </p:spTree>
    <p:extLst>
      <p:ext uri="{BB962C8B-B14F-4D97-AF65-F5344CB8AC3E}">
        <p14:creationId xmlns:p14="http://schemas.microsoft.com/office/powerpoint/2010/main" val="219770187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C8E385-2E9A-4143-85B8-B8A3FB526227}"/>
              </a:ext>
            </a:extLst>
          </p:cNvPr>
          <p:cNvSpPr/>
          <p:nvPr/>
        </p:nvSpPr>
        <p:spPr>
          <a:xfrm>
            <a:off x="0" y="5528931"/>
            <a:ext cx="10972800"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60EF41-B9C3-0B49-8FFE-0A99EB81D8DE}"/>
              </a:ext>
            </a:extLst>
          </p:cNvPr>
          <p:cNvSpPr/>
          <p:nvPr/>
        </p:nvSpPr>
        <p:spPr>
          <a:xfrm>
            <a:off x="1053829" y="6041356"/>
            <a:ext cx="8957437" cy="1631216"/>
          </a:xfrm>
          <a:prstGeom prst="rect">
            <a:avLst/>
          </a:prstGeom>
        </p:spPr>
        <p:txBody>
          <a:bodyPr wrap="square">
            <a:spAutoFit/>
          </a:bodyPr>
          <a:lstStyle/>
          <a:p>
            <a:r>
              <a:rPr lang="en-US" sz="2000" dirty="0">
                <a:solidFill>
                  <a:schemeClr val="bg1"/>
                </a:solidFill>
                <a:latin typeface="Helvetica" pitchFamily="2" charset="0"/>
              </a:rPr>
              <a:t>I have lots of courage, I feel so strong and as if I can bear a great deal, I feel so free and so young! I was glad when I first realized it, because I don’t think I shall easily bow down before the blows that inevitably come to everyone.</a:t>
            </a:r>
            <a:br>
              <a:rPr lang="en-US" sz="2000" dirty="0">
                <a:solidFill>
                  <a:schemeClr val="bg1"/>
                </a:solidFill>
                <a:latin typeface="Helvetica" pitchFamily="2" charset="0"/>
              </a:rPr>
            </a:br>
            <a:endParaRPr lang="en-US" sz="2000" dirty="0">
              <a:solidFill>
                <a:schemeClr val="bg1"/>
              </a:solidFill>
              <a:latin typeface="Helvetica" pitchFamily="2" charset="0"/>
            </a:endParaRPr>
          </a:p>
          <a:p>
            <a:r>
              <a:rPr lang="en-US" sz="2000" dirty="0">
                <a:solidFill>
                  <a:schemeClr val="bg1"/>
                </a:solidFill>
                <a:latin typeface="Helvetica" pitchFamily="2" charset="0"/>
              </a:rPr>
              <a:t>- Anne Frank, July 15, 1944</a:t>
            </a:r>
          </a:p>
        </p:txBody>
      </p:sp>
      <p:pic>
        <p:nvPicPr>
          <p:cNvPr id="5" name="Picture 4">
            <a:extLst>
              <a:ext uri="{FF2B5EF4-FFF2-40B4-BE49-F238E27FC236}">
                <a16:creationId xmlns:a16="http://schemas.microsoft.com/office/drawing/2014/main" id="{778D4AB5-CA44-6E4A-A824-1545F3ECCE13}"/>
              </a:ext>
            </a:extLst>
          </p:cNvPr>
          <p:cNvPicPr>
            <a:picLocks noChangeAspect="1"/>
          </p:cNvPicPr>
          <p:nvPr/>
        </p:nvPicPr>
        <p:blipFill rotWithShape="1">
          <a:blip r:embed="rId3"/>
          <a:srcRect l="4780" t="4780"/>
          <a:stretch/>
        </p:blipFill>
        <p:spPr>
          <a:xfrm>
            <a:off x="-122662" y="-86217"/>
            <a:ext cx="11173522" cy="5612155"/>
          </a:xfrm>
          <a:prstGeom prst="rect">
            <a:avLst/>
          </a:prstGeom>
        </p:spPr>
      </p:pic>
    </p:spTree>
    <p:extLst>
      <p:ext uri="{BB962C8B-B14F-4D97-AF65-F5344CB8AC3E}">
        <p14:creationId xmlns:p14="http://schemas.microsoft.com/office/powerpoint/2010/main" val="30360251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494F21D2-EEC4-2B44-9F0B-C937C368C306}"/>
              </a:ext>
            </a:extLst>
          </p:cNvPr>
          <p:cNvSpPr txBox="1">
            <a:spLocks/>
          </p:cNvSpPr>
          <p:nvPr/>
        </p:nvSpPr>
        <p:spPr>
          <a:xfrm>
            <a:off x="4735399" y="4883343"/>
            <a:ext cx="5592856" cy="2599125"/>
          </a:xfrm>
          <a:prstGeom prst="rect">
            <a:avLst/>
          </a:prstGeom>
        </p:spPr>
        <p:txBody>
          <a:bodyPr>
            <a:normAutofit/>
          </a:bodyPr>
          <a:lstStyle>
            <a:lvl1pPr marL="411480" indent="-320040" algn="l" defTabSz="548640" rtl="0" eaLnBrk="1" latinLnBrk="0" hangingPunct="1">
              <a:lnSpc>
                <a:spcPct val="100000"/>
              </a:lnSpc>
              <a:spcBef>
                <a:spcPct val="20000"/>
              </a:spcBef>
              <a:spcAft>
                <a:spcPts val="600"/>
              </a:spcAft>
              <a:buClr>
                <a:srgbClr val="009596"/>
              </a:buClr>
              <a:buFont typeface="Wingdings" charset="2"/>
              <a:buChar char="§"/>
              <a:defRPr sz="2200" kern="1200" baseline="0">
                <a:solidFill>
                  <a:srgbClr val="767676"/>
                </a:solidFill>
                <a:latin typeface="Helvetica"/>
                <a:ea typeface="+mn-ea"/>
                <a:cs typeface="Helvetica"/>
              </a:defRPr>
            </a:lvl1pPr>
            <a:lvl2pPr marL="960120" indent="-320040" algn="l" defTabSz="548640" rtl="0" eaLnBrk="1" latinLnBrk="0" hangingPunct="1">
              <a:lnSpc>
                <a:spcPct val="100000"/>
              </a:lnSpc>
              <a:spcBef>
                <a:spcPct val="20000"/>
              </a:spcBef>
              <a:spcAft>
                <a:spcPts val="600"/>
              </a:spcAft>
              <a:buClr>
                <a:schemeClr val="bg1">
                  <a:lumMod val="50000"/>
                </a:schemeClr>
              </a:buClr>
              <a:buFont typeface="Wingdings" pitchFamily="2" charset="2"/>
              <a:buChar char="§"/>
              <a:defRPr sz="2200" kern="1200" baseline="0">
                <a:solidFill>
                  <a:srgbClr val="767676"/>
                </a:solidFill>
                <a:latin typeface="Helvetica"/>
                <a:ea typeface="+mn-ea"/>
                <a:cs typeface="Helvetica"/>
              </a:defRPr>
            </a:lvl2pPr>
            <a:lvl3pPr marL="1508760" indent="-320040" algn="l" defTabSz="548640" rtl="0" eaLnBrk="1" latinLnBrk="0" hangingPunct="1">
              <a:lnSpc>
                <a:spcPct val="100000"/>
              </a:lnSpc>
              <a:spcBef>
                <a:spcPct val="20000"/>
              </a:spcBef>
              <a:spcAft>
                <a:spcPts val="600"/>
              </a:spcAft>
              <a:buClr>
                <a:srgbClr val="009596"/>
              </a:buClr>
              <a:buFont typeface="Arial" charset="0"/>
              <a:buChar char="•"/>
              <a:defRPr sz="2200" kern="1200" baseline="0">
                <a:solidFill>
                  <a:srgbClr val="767676"/>
                </a:solidFill>
                <a:latin typeface="Helvetica"/>
                <a:ea typeface="+mn-ea"/>
                <a:cs typeface="Helvetica"/>
              </a:defRPr>
            </a:lvl3pPr>
            <a:lvl4pPr marL="1645920" indent="0" algn="l" defTabSz="548640" rtl="0" eaLnBrk="1" latinLnBrk="0" hangingPunct="1">
              <a:spcBef>
                <a:spcPct val="20000"/>
              </a:spcBef>
              <a:buClr>
                <a:srgbClr val="008C9F"/>
              </a:buClr>
              <a:buFont typeface="Wingdings" charset="2"/>
              <a:buNone/>
              <a:defRPr sz="2880" kern="1200">
                <a:solidFill>
                  <a:srgbClr val="7F7F7F"/>
                </a:solidFill>
                <a:latin typeface="Helvetica"/>
                <a:ea typeface="+mn-ea"/>
                <a:cs typeface="Helvetica"/>
              </a:defRPr>
            </a:lvl4pPr>
            <a:lvl5pPr marL="2194560" indent="0" algn="l" defTabSz="548640" rtl="0" eaLnBrk="1" latinLnBrk="0" hangingPunct="1">
              <a:spcBef>
                <a:spcPct val="20000"/>
              </a:spcBef>
              <a:buClr>
                <a:srgbClr val="008C9F"/>
              </a:buClr>
              <a:buFont typeface="Wingdings" charset="2"/>
              <a:buNone/>
              <a:defRPr sz="2880" kern="1200">
                <a:solidFill>
                  <a:srgbClr val="7F7F7F"/>
                </a:solidFill>
                <a:latin typeface="Helvetica"/>
                <a:ea typeface="+mn-ea"/>
                <a:cs typeface="Helvetic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US" dirty="0"/>
              <a:t>A process leading to good outcome despite high risk</a:t>
            </a:r>
          </a:p>
          <a:p>
            <a:r>
              <a:rPr lang="en-US" dirty="0"/>
              <a:t>The ability to function competently under stress</a:t>
            </a:r>
          </a:p>
          <a:p>
            <a:r>
              <a:rPr lang="en-US" dirty="0"/>
              <a:t>The ability to recover from trauma and adversity </a:t>
            </a:r>
          </a:p>
        </p:txBody>
      </p:sp>
      <p:sp>
        <p:nvSpPr>
          <p:cNvPr id="6" name="Title 1">
            <a:extLst>
              <a:ext uri="{FF2B5EF4-FFF2-40B4-BE49-F238E27FC236}">
                <a16:creationId xmlns:a16="http://schemas.microsoft.com/office/drawing/2014/main" id="{E268D21B-9912-3A41-BACF-2B0E51E66B5F}"/>
              </a:ext>
            </a:extLst>
          </p:cNvPr>
          <p:cNvSpPr>
            <a:spLocks noGrp="1"/>
          </p:cNvSpPr>
          <p:nvPr>
            <p:ph type="title"/>
          </p:nvPr>
        </p:nvSpPr>
        <p:spPr>
          <a:xfrm>
            <a:off x="644545" y="1462885"/>
            <a:ext cx="2970526" cy="4279392"/>
          </a:xfrm>
        </p:spPr>
        <p:txBody>
          <a:bodyPr/>
          <a:lstStyle/>
          <a:p>
            <a:r>
              <a:rPr lang="en-US" dirty="0"/>
              <a:t>Resilience</a:t>
            </a:r>
          </a:p>
        </p:txBody>
      </p:sp>
      <p:pic>
        <p:nvPicPr>
          <p:cNvPr id="5" name="Picture 4">
            <a:extLst>
              <a:ext uri="{FF2B5EF4-FFF2-40B4-BE49-F238E27FC236}">
                <a16:creationId xmlns:a16="http://schemas.microsoft.com/office/drawing/2014/main" id="{D7B06CC8-A18C-F146-BFED-DE3340C182AF}"/>
              </a:ext>
            </a:extLst>
          </p:cNvPr>
          <p:cNvPicPr>
            <a:picLocks noChangeAspect="1"/>
          </p:cNvPicPr>
          <p:nvPr/>
        </p:nvPicPr>
        <p:blipFill rotWithShape="1">
          <a:blip r:embed="rId2"/>
          <a:srcRect l="33348" t="24432" r="-459" b="9145"/>
          <a:stretch/>
        </p:blipFill>
        <p:spPr>
          <a:xfrm>
            <a:off x="4088767" y="0"/>
            <a:ext cx="6931441" cy="4573574"/>
          </a:xfrm>
          <a:prstGeom prst="rect">
            <a:avLst/>
          </a:prstGeom>
        </p:spPr>
      </p:pic>
    </p:spTree>
    <p:extLst>
      <p:ext uri="{BB962C8B-B14F-4D97-AF65-F5344CB8AC3E}">
        <p14:creationId xmlns:p14="http://schemas.microsoft.com/office/powerpoint/2010/main" val="3921176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1875-AE9E-B449-89C8-7F607F0B68BB}"/>
              </a:ext>
            </a:extLst>
          </p:cNvPr>
          <p:cNvSpPr>
            <a:spLocks noGrp="1"/>
          </p:cNvSpPr>
          <p:nvPr>
            <p:ph type="title"/>
          </p:nvPr>
        </p:nvSpPr>
        <p:spPr/>
        <p:txBody>
          <a:bodyPr/>
          <a:lstStyle/>
          <a:p>
            <a:r>
              <a:rPr lang="en-US" dirty="0"/>
              <a:t>Four Waves of Resilience Research</a:t>
            </a:r>
          </a:p>
        </p:txBody>
      </p:sp>
      <p:sp>
        <p:nvSpPr>
          <p:cNvPr id="3" name="Content Placeholder 2">
            <a:extLst>
              <a:ext uri="{FF2B5EF4-FFF2-40B4-BE49-F238E27FC236}">
                <a16:creationId xmlns:a16="http://schemas.microsoft.com/office/drawing/2014/main" id="{2B516871-6170-5D4A-BD41-1BFA39E4D8E6}"/>
              </a:ext>
            </a:extLst>
          </p:cNvPr>
          <p:cNvSpPr>
            <a:spLocks noGrp="1"/>
          </p:cNvSpPr>
          <p:nvPr>
            <p:ph idx="1"/>
          </p:nvPr>
        </p:nvSpPr>
        <p:spPr>
          <a:xfrm>
            <a:off x="4735399" y="1457703"/>
            <a:ext cx="5713294" cy="5956888"/>
          </a:xfrm>
        </p:spPr>
        <p:txBody>
          <a:bodyPr>
            <a:normAutofit/>
          </a:bodyPr>
          <a:lstStyle/>
          <a:p>
            <a:pPr marL="548640" indent="-457200">
              <a:buFont typeface="+mj-lt"/>
              <a:buAutoNum type="arabicPeriod"/>
            </a:pPr>
            <a:r>
              <a:rPr lang="en-US" sz="2400" dirty="0"/>
              <a:t>Identifying person and variable-focused factors that make a difference.</a:t>
            </a:r>
          </a:p>
          <a:p>
            <a:pPr marL="548640" indent="-457200">
              <a:buFont typeface="+mj-lt"/>
              <a:buAutoNum type="arabicPeriod"/>
            </a:pPr>
            <a:r>
              <a:rPr lang="en-US" sz="2400" dirty="0"/>
              <a:t>Identifying and understanding the operation of these factors within systems with a process focus.</a:t>
            </a:r>
          </a:p>
          <a:p>
            <a:pPr marL="548640" indent="-457200">
              <a:buFont typeface="+mj-lt"/>
              <a:buAutoNum type="arabicPeriod"/>
            </a:pPr>
            <a:r>
              <a:rPr lang="en-US" sz="2400" dirty="0"/>
              <a:t>Intervening individually to foster resilience.</a:t>
            </a:r>
          </a:p>
          <a:p>
            <a:pPr marL="548640" indent="-457200">
              <a:buFont typeface="+mj-lt"/>
              <a:buAutoNum type="arabicPeriod"/>
            </a:pPr>
            <a:r>
              <a:rPr lang="en-US" sz="2400" dirty="0"/>
              <a:t>Creating community-wide programs.</a:t>
            </a:r>
          </a:p>
        </p:txBody>
      </p:sp>
    </p:spTree>
    <p:extLst>
      <p:ext uri="{BB962C8B-B14F-4D97-AF65-F5344CB8AC3E}">
        <p14:creationId xmlns:p14="http://schemas.microsoft.com/office/powerpoint/2010/main" val="305703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746873" y="3037773"/>
            <a:ext cx="9645228" cy="4844206"/>
          </a:xfrm>
          <a:prstGeom prst="rect">
            <a:avLst/>
          </a:prstGeom>
        </p:spPr>
        <p:txBody>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en-US" altLang="x-none" sz="2400" dirty="0">
              <a:solidFill>
                <a:schemeClr val="bg1">
                  <a:lumMod val="50000"/>
                </a:schemeClr>
              </a:solidFill>
              <a:latin typeface="Helvetica" charset="0"/>
              <a:ea typeface="Helvetica" charset="0"/>
              <a:cs typeface="Helvetica" charset="0"/>
            </a:endParaRPr>
          </a:p>
        </p:txBody>
      </p:sp>
      <p:sp>
        <p:nvSpPr>
          <p:cNvPr id="5" name="TextBox 4">
            <a:extLst>
              <a:ext uri="{FF2B5EF4-FFF2-40B4-BE49-F238E27FC236}">
                <a16:creationId xmlns:a16="http://schemas.microsoft.com/office/drawing/2014/main" id="{51330160-53CC-7040-967D-AFFD815BC22B}"/>
              </a:ext>
            </a:extLst>
          </p:cNvPr>
          <p:cNvSpPr txBox="1"/>
          <p:nvPr/>
        </p:nvSpPr>
        <p:spPr>
          <a:xfrm>
            <a:off x="1825675" y="2821025"/>
            <a:ext cx="7732954" cy="2800767"/>
          </a:xfrm>
          <a:prstGeom prst="rect">
            <a:avLst/>
          </a:prstGeom>
          <a:noFill/>
        </p:spPr>
        <p:txBody>
          <a:bodyPr wrap="square" rtlCol="0">
            <a:spAutoFit/>
          </a:bodyPr>
          <a:lstStyle/>
          <a:p>
            <a:r>
              <a:rPr lang="en-US" sz="2400" dirty="0">
                <a:solidFill>
                  <a:srgbClr val="767776"/>
                </a:solidFill>
                <a:latin typeface="Helvetica" pitchFamily="2" charset="0"/>
              </a:rPr>
              <a:t>Caregivers are the architects of the way in which experience influences the unfolding of genetically preprogrammed but experience-dependent brain development.</a:t>
            </a:r>
          </a:p>
          <a:p>
            <a:endParaRPr lang="en-US" sz="2400" dirty="0">
              <a:solidFill>
                <a:srgbClr val="767776"/>
              </a:solidFill>
              <a:latin typeface="Helvetica" pitchFamily="2" charset="0"/>
            </a:endParaRPr>
          </a:p>
          <a:p>
            <a:r>
              <a:rPr lang="en-US" sz="2400" dirty="0">
                <a:solidFill>
                  <a:srgbClr val="767776"/>
                </a:solidFill>
                <a:latin typeface="Helvetica" pitchFamily="2" charset="0"/>
              </a:rPr>
              <a:t>- Daniel Siegel, </a:t>
            </a:r>
            <a:r>
              <a:rPr lang="en-US" sz="2400" i="1" dirty="0">
                <a:solidFill>
                  <a:srgbClr val="767776"/>
                </a:solidFill>
                <a:latin typeface="Helvetica" pitchFamily="2" charset="0"/>
              </a:rPr>
              <a:t>The Developing Mind</a:t>
            </a:r>
          </a:p>
          <a:p>
            <a:endParaRPr lang="en-US" sz="3200" dirty="0">
              <a:solidFill>
                <a:srgbClr val="767776"/>
              </a:solidFill>
              <a:latin typeface="Helvetica" pitchFamily="2" charset="0"/>
            </a:endParaRPr>
          </a:p>
        </p:txBody>
      </p:sp>
    </p:spTree>
    <p:extLst>
      <p:ext uri="{BB962C8B-B14F-4D97-AF65-F5344CB8AC3E}">
        <p14:creationId xmlns:p14="http://schemas.microsoft.com/office/powerpoint/2010/main" val="278315702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232555-DDEC-A140-8E66-120E9769C09D}"/>
              </a:ext>
            </a:extLst>
          </p:cNvPr>
          <p:cNvPicPr>
            <a:picLocks noChangeAspect="1"/>
          </p:cNvPicPr>
          <p:nvPr/>
        </p:nvPicPr>
        <p:blipFill rotWithShape="1">
          <a:blip r:embed="rId2"/>
          <a:srcRect l="4273" t="-2898" r="20478" b="3130"/>
          <a:stretch/>
        </p:blipFill>
        <p:spPr>
          <a:xfrm>
            <a:off x="4086567" y="-139151"/>
            <a:ext cx="6973405" cy="4790661"/>
          </a:xfrm>
          <a:prstGeom prst="rect">
            <a:avLst/>
          </a:prstGeom>
        </p:spPr>
      </p:pic>
      <p:sp>
        <p:nvSpPr>
          <p:cNvPr id="4" name="Content Placeholder 3">
            <a:extLst>
              <a:ext uri="{FF2B5EF4-FFF2-40B4-BE49-F238E27FC236}">
                <a16:creationId xmlns:a16="http://schemas.microsoft.com/office/drawing/2014/main" id="{63F5028E-1ED5-D642-AFC8-BB9D694AE032}"/>
              </a:ext>
            </a:extLst>
          </p:cNvPr>
          <p:cNvSpPr>
            <a:spLocks noGrp="1"/>
          </p:cNvSpPr>
          <p:nvPr>
            <p:ph idx="1"/>
          </p:nvPr>
        </p:nvSpPr>
        <p:spPr>
          <a:xfrm>
            <a:off x="4735399" y="5235056"/>
            <a:ext cx="5592856" cy="1961358"/>
          </a:xfrm>
        </p:spPr>
        <p:txBody>
          <a:bodyPr>
            <a:normAutofit/>
          </a:bodyPr>
          <a:lstStyle/>
          <a:p>
            <a:pPr marL="91440" indent="0">
              <a:buNone/>
            </a:pPr>
            <a:r>
              <a:rPr lang="en-US" dirty="0"/>
              <a:t>The secret of education lies in respecting the student.</a:t>
            </a:r>
            <a:br>
              <a:rPr lang="en-US" dirty="0"/>
            </a:br>
            <a:endParaRPr lang="en-US" sz="1000" dirty="0"/>
          </a:p>
          <a:p>
            <a:pPr marL="91440" indent="0">
              <a:buNone/>
            </a:pPr>
            <a:r>
              <a:rPr lang="en-US" dirty="0"/>
              <a:t>- Ralph Waldo Emerson</a:t>
            </a:r>
            <a:br>
              <a:rPr lang="en-US" dirty="0"/>
            </a:br>
            <a:endParaRPr lang="en-US" dirty="0"/>
          </a:p>
        </p:txBody>
      </p:sp>
      <p:pic>
        <p:nvPicPr>
          <p:cNvPr id="3" name="Picture 2" descr="A group of people sitting at a table with a birthday cake&#10;&#10;Description automatically generated">
            <a:extLst>
              <a:ext uri="{FF2B5EF4-FFF2-40B4-BE49-F238E27FC236}">
                <a16:creationId xmlns:a16="http://schemas.microsoft.com/office/drawing/2014/main" id="{85707A9E-9B1D-D449-B776-2058A5800E06}"/>
              </a:ext>
            </a:extLst>
          </p:cNvPr>
          <p:cNvPicPr>
            <a:picLocks noChangeAspect="1"/>
          </p:cNvPicPr>
          <p:nvPr/>
        </p:nvPicPr>
        <p:blipFill rotWithShape="1">
          <a:blip r:embed="rId3"/>
          <a:srcRect l="10049" t="-2534" r="20892" b="15309"/>
          <a:stretch/>
        </p:blipFill>
        <p:spPr>
          <a:xfrm>
            <a:off x="4086567" y="-139151"/>
            <a:ext cx="6973405" cy="4790661"/>
          </a:xfrm>
          <a:prstGeom prst="rect">
            <a:avLst/>
          </a:prstGeom>
        </p:spPr>
      </p:pic>
    </p:spTree>
    <p:extLst>
      <p:ext uri="{BB962C8B-B14F-4D97-AF65-F5344CB8AC3E}">
        <p14:creationId xmlns:p14="http://schemas.microsoft.com/office/powerpoint/2010/main" val="262574899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irl sitting on a table&#10;&#10;Description automatically generated">
            <a:extLst>
              <a:ext uri="{FF2B5EF4-FFF2-40B4-BE49-F238E27FC236}">
                <a16:creationId xmlns:a16="http://schemas.microsoft.com/office/drawing/2014/main" id="{C1F8BE29-FD32-3947-A39A-2EFB1452ED81}"/>
              </a:ext>
            </a:extLst>
          </p:cNvPr>
          <p:cNvPicPr>
            <a:picLocks noChangeAspect="1"/>
          </p:cNvPicPr>
          <p:nvPr/>
        </p:nvPicPr>
        <p:blipFill rotWithShape="1">
          <a:blip r:embed="rId2"/>
          <a:srcRect l="11205" t="-19" r="634" b="563"/>
          <a:stretch/>
        </p:blipFill>
        <p:spPr>
          <a:xfrm>
            <a:off x="-107575" y="-107577"/>
            <a:ext cx="11214846" cy="8431305"/>
          </a:xfrm>
          <a:prstGeom prst="rect">
            <a:avLst/>
          </a:prstGeom>
        </p:spPr>
      </p:pic>
      <p:sp>
        <p:nvSpPr>
          <p:cNvPr id="4" name="Content Placeholder 3">
            <a:extLst>
              <a:ext uri="{FF2B5EF4-FFF2-40B4-BE49-F238E27FC236}">
                <a16:creationId xmlns:a16="http://schemas.microsoft.com/office/drawing/2014/main" id="{63F5028E-1ED5-D642-AFC8-BB9D694AE032}"/>
              </a:ext>
            </a:extLst>
          </p:cNvPr>
          <p:cNvSpPr>
            <a:spLocks noGrp="1"/>
          </p:cNvSpPr>
          <p:nvPr>
            <p:ph idx="1"/>
          </p:nvPr>
        </p:nvSpPr>
        <p:spPr>
          <a:xfrm>
            <a:off x="5616671" y="2090334"/>
            <a:ext cx="4966164" cy="1803301"/>
          </a:xfrm>
        </p:spPr>
        <p:txBody>
          <a:bodyPr>
            <a:normAutofit/>
          </a:bodyPr>
          <a:lstStyle/>
          <a:p>
            <a:pPr marL="91440" indent="0">
              <a:buNone/>
            </a:pPr>
            <a:r>
              <a:rPr lang="en-US" dirty="0">
                <a:solidFill>
                  <a:srgbClr val="069596"/>
                </a:solidFill>
              </a:rPr>
              <a:t>The experience of growing up absent success steals away opportunities to develop a resilient mindset.</a:t>
            </a:r>
          </a:p>
        </p:txBody>
      </p:sp>
      <p:sp>
        <p:nvSpPr>
          <p:cNvPr id="5" name="TextBox 4">
            <a:extLst>
              <a:ext uri="{FF2B5EF4-FFF2-40B4-BE49-F238E27FC236}">
                <a16:creationId xmlns:a16="http://schemas.microsoft.com/office/drawing/2014/main" id="{B8EDC1E6-8749-9F44-8E2A-2D92B89F2A92}"/>
              </a:ext>
            </a:extLst>
          </p:cNvPr>
          <p:cNvSpPr txBox="1"/>
          <p:nvPr/>
        </p:nvSpPr>
        <p:spPr>
          <a:xfrm>
            <a:off x="12062012" y="1627094"/>
            <a:ext cx="184731" cy="4247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773886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2E18-BA87-E84B-999D-72D7D947FA84}"/>
              </a:ext>
            </a:extLst>
          </p:cNvPr>
          <p:cNvSpPr>
            <a:spLocks noGrp="1"/>
          </p:cNvSpPr>
          <p:nvPr>
            <p:ph type="title"/>
          </p:nvPr>
        </p:nvSpPr>
        <p:spPr>
          <a:xfrm>
            <a:off x="1013792" y="3136408"/>
            <a:ext cx="8686800" cy="1938194"/>
          </a:xfrm>
        </p:spPr>
        <p:txBody>
          <a:bodyPr/>
          <a:lstStyle/>
          <a:p>
            <a:r>
              <a:rPr lang="en-US" sz="3600" dirty="0"/>
              <a:t>Sustaining Your Resilience in Stressful Times Part II: Understanding and Addressing the Cascade of Youth Risk</a:t>
            </a:r>
          </a:p>
        </p:txBody>
      </p:sp>
      <p:sp>
        <p:nvSpPr>
          <p:cNvPr id="5" name="Subtitle 2">
            <a:extLst>
              <a:ext uri="{FF2B5EF4-FFF2-40B4-BE49-F238E27FC236}">
                <a16:creationId xmlns:a16="http://schemas.microsoft.com/office/drawing/2014/main" id="{2FD494C3-DC9A-9C43-8D92-916AC22AA598}"/>
              </a:ext>
            </a:extLst>
          </p:cNvPr>
          <p:cNvSpPr txBox="1">
            <a:spLocks/>
          </p:cNvSpPr>
          <p:nvPr/>
        </p:nvSpPr>
        <p:spPr>
          <a:xfrm>
            <a:off x="1547679" y="6899296"/>
            <a:ext cx="3561522" cy="1515835"/>
          </a:xfrm>
          <a:prstGeom prst="rect">
            <a:avLst/>
          </a:prstGeom>
        </p:spPr>
        <p:txBody>
          <a:bodyPr>
            <a:normAutofit/>
          </a:bodyPr>
          <a:lstStyle>
            <a:lvl1pPr marL="0" indent="0" algn="ctr" defTabSz="548640" rtl="0" eaLnBrk="1" latinLnBrk="0" hangingPunct="1">
              <a:spcBef>
                <a:spcPct val="20000"/>
              </a:spcBef>
              <a:buClr>
                <a:srgbClr val="008C9F"/>
              </a:buClr>
              <a:buFont typeface="Wingdings" charset="2"/>
              <a:buNone/>
              <a:defRPr sz="2880" kern="1200">
                <a:solidFill>
                  <a:schemeClr val="bg1"/>
                </a:solidFill>
                <a:latin typeface="Helvetica"/>
                <a:ea typeface="+mn-ea"/>
                <a:cs typeface="Helvetica"/>
              </a:defRPr>
            </a:lvl1pPr>
            <a:lvl2pPr marL="548640" indent="0" algn="ctr" defTabSz="548640" rtl="0" eaLnBrk="1" latinLnBrk="0" hangingPunct="1">
              <a:spcBef>
                <a:spcPct val="20000"/>
              </a:spcBef>
              <a:buClr>
                <a:srgbClr val="008C9F"/>
              </a:buClr>
              <a:buFont typeface="Wingdings" charset="2"/>
              <a:buNone/>
              <a:defRPr sz="3360" kern="1200">
                <a:solidFill>
                  <a:schemeClr val="tx1">
                    <a:tint val="75000"/>
                  </a:schemeClr>
                </a:solidFill>
                <a:latin typeface="Verdana"/>
                <a:ea typeface="+mn-ea"/>
                <a:cs typeface="Verdana"/>
              </a:defRPr>
            </a:lvl2pPr>
            <a:lvl3pPr marL="1097280" indent="0" algn="ctr" defTabSz="548640" rtl="0" eaLnBrk="1" latinLnBrk="0" hangingPunct="1">
              <a:spcBef>
                <a:spcPct val="20000"/>
              </a:spcBef>
              <a:buClr>
                <a:srgbClr val="008C9F"/>
              </a:buClr>
              <a:buFont typeface="Wingdings" charset="2"/>
              <a:buNone/>
              <a:defRPr sz="2880" kern="1200">
                <a:solidFill>
                  <a:schemeClr val="tx1">
                    <a:tint val="75000"/>
                  </a:schemeClr>
                </a:solidFill>
                <a:latin typeface="Verdana"/>
                <a:ea typeface="+mn-ea"/>
                <a:cs typeface="Verdana"/>
              </a:defRPr>
            </a:lvl3pPr>
            <a:lvl4pPr marL="1645920" indent="0" algn="ctr" defTabSz="548640" rtl="0" eaLnBrk="1" latinLnBrk="0" hangingPunct="1">
              <a:spcBef>
                <a:spcPct val="20000"/>
              </a:spcBef>
              <a:buClr>
                <a:srgbClr val="008C9F"/>
              </a:buClr>
              <a:buFont typeface="Wingdings" charset="2"/>
              <a:buNone/>
              <a:defRPr sz="2400" kern="1200">
                <a:solidFill>
                  <a:schemeClr val="tx1">
                    <a:tint val="75000"/>
                  </a:schemeClr>
                </a:solidFill>
                <a:latin typeface="Verdana"/>
                <a:ea typeface="+mn-ea"/>
                <a:cs typeface="Verdana"/>
              </a:defRPr>
            </a:lvl4pPr>
            <a:lvl5pPr marL="2194560" indent="0" algn="ctr" defTabSz="548640" rtl="0" eaLnBrk="1" latinLnBrk="0" hangingPunct="1">
              <a:spcBef>
                <a:spcPct val="20000"/>
              </a:spcBef>
              <a:buClr>
                <a:srgbClr val="008C9F"/>
              </a:buClr>
              <a:buFont typeface="Wingdings" charset="2"/>
              <a:buNone/>
              <a:defRPr sz="2400" kern="1200">
                <a:solidFill>
                  <a:schemeClr val="tx1">
                    <a:tint val="75000"/>
                  </a:schemeClr>
                </a:solidFill>
                <a:latin typeface="Verdana"/>
                <a:ea typeface="+mn-ea"/>
                <a:cs typeface="Verdana"/>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r>
              <a:rPr lang="en-US" sz="2200" dirty="0">
                <a:solidFill>
                  <a:srgbClr val="767776"/>
                </a:solidFill>
                <a:hlinkClick r:id="rId3">
                  <a:extLst>
                    <a:ext uri="{A12FA001-AC4F-418D-AE19-62706E023703}">
                      <ahyp:hlinkClr xmlns:ahyp="http://schemas.microsoft.com/office/drawing/2018/hyperlinkcolor" val="tx"/>
                    </a:ext>
                  </a:extLst>
                </a:hlinkClick>
              </a:rPr>
              <a:t>www.samgoldstein.com</a:t>
            </a:r>
            <a:endParaRPr lang="en-US" sz="2200" dirty="0">
              <a:solidFill>
                <a:srgbClr val="767776"/>
              </a:solidFill>
            </a:endParaRPr>
          </a:p>
          <a:p>
            <a:r>
              <a:rPr lang="en-US" sz="2200" dirty="0">
                <a:solidFill>
                  <a:srgbClr val="767776"/>
                </a:solidFill>
                <a:hlinkClick r:id="rId4">
                  <a:extLst>
                    <a:ext uri="{A12FA001-AC4F-418D-AE19-62706E023703}">
                      <ahyp:hlinkClr xmlns:ahyp="http://schemas.microsoft.com/office/drawing/2018/hyperlinkcolor" val="tx"/>
                    </a:ext>
                  </a:extLst>
                </a:hlinkClick>
              </a:rPr>
              <a:t>info@samgoldstein.com</a:t>
            </a:r>
            <a:endParaRPr lang="en-US" sz="2200" dirty="0">
              <a:solidFill>
                <a:srgbClr val="767776"/>
              </a:solidFill>
            </a:endParaRPr>
          </a:p>
          <a:p>
            <a:endParaRPr lang="en-US" sz="2200" dirty="0">
              <a:solidFill>
                <a:srgbClr val="767776"/>
              </a:solidFill>
            </a:endParaRPr>
          </a:p>
        </p:txBody>
      </p:sp>
      <p:sp>
        <p:nvSpPr>
          <p:cNvPr id="6" name="Rectangle 5">
            <a:extLst>
              <a:ext uri="{FF2B5EF4-FFF2-40B4-BE49-F238E27FC236}">
                <a16:creationId xmlns:a16="http://schemas.microsoft.com/office/drawing/2014/main" id="{40BB6614-CCBB-C243-98C7-6BDB892E521E}"/>
              </a:ext>
            </a:extLst>
          </p:cNvPr>
          <p:cNvSpPr/>
          <p:nvPr/>
        </p:nvSpPr>
        <p:spPr>
          <a:xfrm>
            <a:off x="509285" y="504953"/>
            <a:ext cx="6303639" cy="1034129"/>
          </a:xfrm>
          <a:prstGeom prst="rect">
            <a:avLst/>
          </a:prstGeom>
        </p:spPr>
        <p:txBody>
          <a:bodyPr wrap="square">
            <a:spAutoFit/>
          </a:bodyPr>
          <a:lstStyle/>
          <a:p>
            <a:pPr>
              <a:spcBef>
                <a:spcPct val="20000"/>
              </a:spcBef>
              <a:buClr>
                <a:schemeClr val="tx1"/>
              </a:buClr>
            </a:pPr>
            <a:r>
              <a:rPr lang="en-US" sz="1800" b="1" dirty="0">
                <a:solidFill>
                  <a:srgbClr val="767776"/>
                </a:solidFill>
                <a:latin typeface="Helvetica" pitchFamily="2" charset="0"/>
              </a:rPr>
              <a:t>Sam Goldstein, PhD</a:t>
            </a:r>
          </a:p>
          <a:p>
            <a:pPr>
              <a:spcBef>
                <a:spcPct val="20000"/>
              </a:spcBef>
              <a:buClr>
                <a:schemeClr val="tx1"/>
              </a:buClr>
            </a:pPr>
            <a:r>
              <a:rPr lang="en-US" sz="1800" dirty="0">
                <a:solidFill>
                  <a:srgbClr val="767776"/>
                </a:solidFill>
                <a:latin typeface="Helvetica" pitchFamily="2" charset="0"/>
              </a:rPr>
              <a:t>Director, Neurology, Learning and Behavior Center</a:t>
            </a:r>
          </a:p>
          <a:p>
            <a:pPr>
              <a:spcBef>
                <a:spcPct val="20000"/>
              </a:spcBef>
              <a:buClr>
                <a:schemeClr val="tx1"/>
              </a:buClr>
            </a:pPr>
            <a:r>
              <a:rPr lang="en-US" sz="1800" dirty="0">
                <a:solidFill>
                  <a:srgbClr val="767776"/>
                </a:solidFill>
                <a:latin typeface="Helvetica" pitchFamily="2" charset="0"/>
              </a:rPr>
              <a:t>Assistant Clinical Professor of Psychiatry, University of Utah</a:t>
            </a:r>
          </a:p>
        </p:txBody>
      </p:sp>
      <p:sp>
        <p:nvSpPr>
          <p:cNvPr id="8" name="Subtitle 2">
            <a:extLst>
              <a:ext uri="{FF2B5EF4-FFF2-40B4-BE49-F238E27FC236}">
                <a16:creationId xmlns:a16="http://schemas.microsoft.com/office/drawing/2014/main" id="{74441F83-6CB7-8F42-B61B-CB7A43976641}"/>
              </a:ext>
            </a:extLst>
          </p:cNvPr>
          <p:cNvSpPr txBox="1">
            <a:spLocks/>
          </p:cNvSpPr>
          <p:nvPr/>
        </p:nvSpPr>
        <p:spPr>
          <a:xfrm>
            <a:off x="6172200" y="6899296"/>
            <a:ext cx="3561522" cy="1003733"/>
          </a:xfrm>
          <a:prstGeom prst="rect">
            <a:avLst/>
          </a:prstGeom>
        </p:spPr>
        <p:txBody>
          <a:bodyPr>
            <a:normAutofit/>
          </a:bodyPr>
          <a:lstStyle>
            <a:lvl1pPr marL="0" indent="0" algn="ctr" defTabSz="548640" rtl="0" eaLnBrk="1" latinLnBrk="0" hangingPunct="1">
              <a:spcBef>
                <a:spcPct val="20000"/>
              </a:spcBef>
              <a:buClr>
                <a:srgbClr val="008C9F"/>
              </a:buClr>
              <a:buFont typeface="Wingdings" charset="2"/>
              <a:buNone/>
              <a:defRPr sz="2880" kern="1200">
                <a:solidFill>
                  <a:schemeClr val="bg1"/>
                </a:solidFill>
                <a:latin typeface="Helvetica"/>
                <a:ea typeface="+mn-ea"/>
                <a:cs typeface="Helvetica"/>
              </a:defRPr>
            </a:lvl1pPr>
            <a:lvl2pPr marL="548640" indent="0" algn="ctr" defTabSz="548640" rtl="0" eaLnBrk="1" latinLnBrk="0" hangingPunct="1">
              <a:spcBef>
                <a:spcPct val="20000"/>
              </a:spcBef>
              <a:buClr>
                <a:srgbClr val="008C9F"/>
              </a:buClr>
              <a:buFont typeface="Wingdings" charset="2"/>
              <a:buNone/>
              <a:defRPr sz="3360" kern="1200">
                <a:solidFill>
                  <a:schemeClr val="tx1">
                    <a:tint val="75000"/>
                  </a:schemeClr>
                </a:solidFill>
                <a:latin typeface="Verdana"/>
                <a:ea typeface="+mn-ea"/>
                <a:cs typeface="Verdana"/>
              </a:defRPr>
            </a:lvl2pPr>
            <a:lvl3pPr marL="1097280" indent="0" algn="ctr" defTabSz="548640" rtl="0" eaLnBrk="1" latinLnBrk="0" hangingPunct="1">
              <a:spcBef>
                <a:spcPct val="20000"/>
              </a:spcBef>
              <a:buClr>
                <a:srgbClr val="008C9F"/>
              </a:buClr>
              <a:buFont typeface="Wingdings" charset="2"/>
              <a:buNone/>
              <a:defRPr sz="2880" kern="1200">
                <a:solidFill>
                  <a:schemeClr val="tx1">
                    <a:tint val="75000"/>
                  </a:schemeClr>
                </a:solidFill>
                <a:latin typeface="Verdana"/>
                <a:ea typeface="+mn-ea"/>
                <a:cs typeface="Verdana"/>
              </a:defRPr>
            </a:lvl3pPr>
            <a:lvl4pPr marL="1645920" indent="0" algn="ctr" defTabSz="548640" rtl="0" eaLnBrk="1" latinLnBrk="0" hangingPunct="1">
              <a:spcBef>
                <a:spcPct val="20000"/>
              </a:spcBef>
              <a:buClr>
                <a:srgbClr val="008C9F"/>
              </a:buClr>
              <a:buFont typeface="Wingdings" charset="2"/>
              <a:buNone/>
              <a:defRPr sz="2400" kern="1200">
                <a:solidFill>
                  <a:schemeClr val="tx1">
                    <a:tint val="75000"/>
                  </a:schemeClr>
                </a:solidFill>
                <a:latin typeface="Verdana"/>
                <a:ea typeface="+mn-ea"/>
                <a:cs typeface="Verdana"/>
              </a:defRPr>
            </a:lvl4pPr>
            <a:lvl5pPr marL="2194560" indent="0" algn="ctr" defTabSz="548640" rtl="0" eaLnBrk="1" latinLnBrk="0" hangingPunct="1">
              <a:spcBef>
                <a:spcPct val="20000"/>
              </a:spcBef>
              <a:buClr>
                <a:srgbClr val="008C9F"/>
              </a:buClr>
              <a:buFont typeface="Wingdings" charset="2"/>
              <a:buNone/>
              <a:defRPr sz="2400" kern="1200">
                <a:solidFill>
                  <a:schemeClr val="tx1">
                    <a:tint val="75000"/>
                  </a:schemeClr>
                </a:solidFill>
                <a:latin typeface="Verdana"/>
                <a:ea typeface="+mn-ea"/>
                <a:cs typeface="Verdana"/>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algn="l"/>
            <a:r>
              <a:rPr lang="en-US" sz="2200" dirty="0">
                <a:solidFill>
                  <a:srgbClr val="767776"/>
                </a:solidFill>
              </a:rPr>
              <a:t>@</a:t>
            </a:r>
            <a:r>
              <a:rPr lang="en-US" sz="2200" dirty="0" err="1">
                <a:solidFill>
                  <a:srgbClr val="767776"/>
                </a:solidFill>
              </a:rPr>
              <a:t>drsamgoldstein</a:t>
            </a:r>
            <a:endParaRPr lang="en-US" sz="2200" dirty="0">
              <a:solidFill>
                <a:srgbClr val="767776"/>
              </a:solidFill>
            </a:endParaRPr>
          </a:p>
          <a:p>
            <a:pPr algn="l"/>
            <a:r>
              <a:rPr lang="en-US" sz="2200" dirty="0">
                <a:solidFill>
                  <a:srgbClr val="767776"/>
                </a:solidFill>
              </a:rPr>
              <a:t>@</a:t>
            </a:r>
            <a:r>
              <a:rPr lang="en-US" sz="2200" dirty="0" err="1">
                <a:solidFill>
                  <a:srgbClr val="767776"/>
                </a:solidFill>
              </a:rPr>
              <a:t>doctorsamgoldstein</a:t>
            </a:r>
            <a:endParaRPr lang="en-US" sz="2200" dirty="0">
              <a:solidFill>
                <a:srgbClr val="767776"/>
              </a:solidFill>
            </a:endParaRPr>
          </a:p>
        </p:txBody>
      </p:sp>
      <p:pic>
        <p:nvPicPr>
          <p:cNvPr id="19" name="Picture 18">
            <a:extLst>
              <a:ext uri="{FF2B5EF4-FFF2-40B4-BE49-F238E27FC236}">
                <a16:creationId xmlns:a16="http://schemas.microsoft.com/office/drawing/2014/main" id="{C92C124F-B331-0244-866D-D3FEC5C46358}"/>
              </a:ext>
            </a:extLst>
          </p:cNvPr>
          <p:cNvPicPr>
            <a:picLocks noChangeAspect="1"/>
          </p:cNvPicPr>
          <p:nvPr/>
        </p:nvPicPr>
        <p:blipFill>
          <a:blip r:embed="rId5">
            <a:alphaModFix amt="60000"/>
          </a:blip>
          <a:stretch>
            <a:fillRect/>
          </a:stretch>
        </p:blipFill>
        <p:spPr>
          <a:xfrm>
            <a:off x="1448976" y="7000359"/>
            <a:ext cx="278344" cy="278344"/>
          </a:xfrm>
          <a:prstGeom prst="rect">
            <a:avLst/>
          </a:prstGeom>
        </p:spPr>
      </p:pic>
      <p:pic>
        <p:nvPicPr>
          <p:cNvPr id="20" name="Picture 19">
            <a:extLst>
              <a:ext uri="{FF2B5EF4-FFF2-40B4-BE49-F238E27FC236}">
                <a16:creationId xmlns:a16="http://schemas.microsoft.com/office/drawing/2014/main" id="{7AFED8CC-BC51-5C4A-B254-FE2D15AAA708}"/>
              </a:ext>
            </a:extLst>
          </p:cNvPr>
          <p:cNvPicPr>
            <a:picLocks noChangeAspect="1"/>
          </p:cNvPicPr>
          <p:nvPr/>
        </p:nvPicPr>
        <p:blipFill>
          <a:blip r:embed="rId6">
            <a:alphaModFix amt="60000"/>
          </a:blip>
          <a:stretch>
            <a:fillRect/>
          </a:stretch>
        </p:blipFill>
        <p:spPr>
          <a:xfrm>
            <a:off x="5925234" y="7371420"/>
            <a:ext cx="273666" cy="273666"/>
          </a:xfrm>
          <a:prstGeom prst="rect">
            <a:avLst/>
          </a:prstGeom>
        </p:spPr>
      </p:pic>
      <p:pic>
        <p:nvPicPr>
          <p:cNvPr id="21" name="Picture 20">
            <a:extLst>
              <a:ext uri="{FF2B5EF4-FFF2-40B4-BE49-F238E27FC236}">
                <a16:creationId xmlns:a16="http://schemas.microsoft.com/office/drawing/2014/main" id="{77082063-4E1F-F144-A3CC-AE6EF954950A}"/>
              </a:ext>
            </a:extLst>
          </p:cNvPr>
          <p:cNvPicPr>
            <a:picLocks noChangeAspect="1"/>
          </p:cNvPicPr>
          <p:nvPr/>
        </p:nvPicPr>
        <p:blipFill>
          <a:blip r:embed="rId7">
            <a:alphaModFix amt="60000"/>
          </a:blip>
          <a:stretch>
            <a:fillRect/>
          </a:stretch>
        </p:blipFill>
        <p:spPr>
          <a:xfrm>
            <a:off x="5921851" y="6973576"/>
            <a:ext cx="269943" cy="269943"/>
          </a:xfrm>
          <a:prstGeom prst="rect">
            <a:avLst/>
          </a:prstGeom>
        </p:spPr>
      </p:pic>
      <p:pic>
        <p:nvPicPr>
          <p:cNvPr id="22" name="Picture 21">
            <a:extLst>
              <a:ext uri="{FF2B5EF4-FFF2-40B4-BE49-F238E27FC236}">
                <a16:creationId xmlns:a16="http://schemas.microsoft.com/office/drawing/2014/main" id="{4DFFD2CD-B40E-F94D-B684-F80004525876}"/>
              </a:ext>
            </a:extLst>
          </p:cNvPr>
          <p:cNvPicPr>
            <a:picLocks noChangeAspect="1"/>
          </p:cNvPicPr>
          <p:nvPr/>
        </p:nvPicPr>
        <p:blipFill>
          <a:blip r:embed="rId8">
            <a:alphaModFix amt="56000"/>
          </a:blip>
          <a:stretch>
            <a:fillRect/>
          </a:stretch>
        </p:blipFill>
        <p:spPr>
          <a:xfrm>
            <a:off x="1439823" y="7409409"/>
            <a:ext cx="283938" cy="283938"/>
          </a:xfrm>
          <a:prstGeom prst="rect">
            <a:avLst/>
          </a:prstGeom>
        </p:spPr>
      </p:pic>
    </p:spTree>
    <p:extLst>
      <p:ext uri="{BB962C8B-B14F-4D97-AF65-F5344CB8AC3E}">
        <p14:creationId xmlns:p14="http://schemas.microsoft.com/office/powerpoint/2010/main" val="875622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772BE-6AF5-AC43-AA5A-42E90B43747F}"/>
              </a:ext>
            </a:extLst>
          </p:cNvPr>
          <p:cNvPicPr>
            <a:picLocks noChangeAspect="1"/>
          </p:cNvPicPr>
          <p:nvPr/>
        </p:nvPicPr>
        <p:blipFill>
          <a:blip r:embed="rId2"/>
          <a:stretch>
            <a:fillRect/>
          </a:stretch>
        </p:blipFill>
        <p:spPr>
          <a:xfrm>
            <a:off x="9057579" y="233165"/>
            <a:ext cx="1258692" cy="1138435"/>
          </a:xfrm>
          <a:prstGeom prst="rect">
            <a:avLst/>
          </a:prstGeom>
        </p:spPr>
      </p:pic>
      <p:sp>
        <p:nvSpPr>
          <p:cNvPr id="3" name="Title 2">
            <a:extLst>
              <a:ext uri="{FF2B5EF4-FFF2-40B4-BE49-F238E27FC236}">
                <a16:creationId xmlns:a16="http://schemas.microsoft.com/office/drawing/2014/main" id="{5BDDDF52-9FB8-4D4A-AFEE-6CD69BCFF52E}"/>
              </a:ext>
            </a:extLst>
          </p:cNvPr>
          <p:cNvSpPr>
            <a:spLocks noGrp="1"/>
          </p:cNvSpPr>
          <p:nvPr>
            <p:ph type="title"/>
          </p:nvPr>
        </p:nvSpPr>
        <p:spPr/>
        <p:txBody>
          <a:bodyPr/>
          <a:lstStyle/>
          <a:p>
            <a:r>
              <a:rPr lang="en-US" dirty="0"/>
              <a:t>Resilience Is Predicted by Factors Within:</a:t>
            </a:r>
          </a:p>
        </p:txBody>
      </p:sp>
      <p:pic>
        <p:nvPicPr>
          <p:cNvPr id="4" name="Picture 2">
            <a:extLst>
              <a:ext uri="{FF2B5EF4-FFF2-40B4-BE49-F238E27FC236}">
                <a16:creationId xmlns:a16="http://schemas.microsoft.com/office/drawing/2014/main" id="{30AD5BEB-4178-9E41-AC95-4DC4FA8EF71D}"/>
              </a:ext>
            </a:extLst>
          </p:cNvPr>
          <p:cNvPicPr>
            <a:picLocks noChangeArrowheads="1"/>
          </p:cNvPicPr>
          <p:nvPr/>
        </p:nvPicPr>
        <p:blipFill rotWithShape="1">
          <a:blip r:embed="rId3"/>
          <a:srcRect l="3062" r="3311" b="17442"/>
          <a:stretch/>
        </p:blipFill>
        <p:spPr bwMode="auto">
          <a:xfrm>
            <a:off x="777552" y="3489645"/>
            <a:ext cx="1761025" cy="2309132"/>
          </a:xfrm>
          <a:prstGeom prst="rect">
            <a:avLst/>
          </a:prstGeom>
          <a:noFill/>
          <a:ln w="12700" cap="flat">
            <a:noFill/>
            <a:miter lim="800000"/>
            <a:headEnd/>
            <a:tailEnd/>
          </a:ln>
        </p:spPr>
      </p:pic>
      <p:pic>
        <p:nvPicPr>
          <p:cNvPr id="5" name="Picture 4">
            <a:extLst>
              <a:ext uri="{FF2B5EF4-FFF2-40B4-BE49-F238E27FC236}">
                <a16:creationId xmlns:a16="http://schemas.microsoft.com/office/drawing/2014/main" id="{6D65A39D-A9EA-2442-AA4E-C21C4F85F912}"/>
              </a:ext>
            </a:extLst>
          </p:cNvPr>
          <p:cNvPicPr>
            <a:picLocks noChangeAspect="1"/>
          </p:cNvPicPr>
          <p:nvPr/>
        </p:nvPicPr>
        <p:blipFill>
          <a:blip r:embed="rId4"/>
          <a:stretch>
            <a:fillRect/>
          </a:stretch>
        </p:blipFill>
        <p:spPr>
          <a:xfrm>
            <a:off x="3330834" y="3489645"/>
            <a:ext cx="2985229" cy="2309132"/>
          </a:xfrm>
          <a:prstGeom prst="rect">
            <a:avLst/>
          </a:prstGeom>
        </p:spPr>
      </p:pic>
      <p:pic>
        <p:nvPicPr>
          <p:cNvPr id="6" name="Picture 4">
            <a:extLst>
              <a:ext uri="{FF2B5EF4-FFF2-40B4-BE49-F238E27FC236}">
                <a16:creationId xmlns:a16="http://schemas.microsoft.com/office/drawing/2014/main" id="{09E503BE-7A13-8C45-A807-30883508E42C}"/>
              </a:ext>
            </a:extLst>
          </p:cNvPr>
          <p:cNvPicPr>
            <a:picLocks noChangeArrowheads="1"/>
          </p:cNvPicPr>
          <p:nvPr/>
        </p:nvPicPr>
        <p:blipFill>
          <a:blip r:embed="rId5"/>
          <a:srcRect/>
          <a:stretch>
            <a:fillRect/>
          </a:stretch>
        </p:blipFill>
        <p:spPr bwMode="auto">
          <a:xfrm>
            <a:off x="7116405" y="3489645"/>
            <a:ext cx="3078843" cy="2309132"/>
          </a:xfrm>
          <a:prstGeom prst="rect">
            <a:avLst/>
          </a:prstGeom>
          <a:noFill/>
          <a:ln w="12700" cap="flat">
            <a:noFill/>
            <a:miter lim="800000"/>
            <a:headEnd/>
            <a:tailEnd/>
          </a:ln>
        </p:spPr>
      </p:pic>
      <p:sp>
        <p:nvSpPr>
          <p:cNvPr id="8" name="Rectangle 7">
            <a:extLst>
              <a:ext uri="{FF2B5EF4-FFF2-40B4-BE49-F238E27FC236}">
                <a16:creationId xmlns:a16="http://schemas.microsoft.com/office/drawing/2014/main" id="{0C2BE2DB-65B2-5E43-BEF5-5270AFC13CC4}"/>
              </a:ext>
            </a:extLst>
          </p:cNvPr>
          <p:cNvSpPr/>
          <p:nvPr/>
        </p:nvSpPr>
        <p:spPr>
          <a:xfrm>
            <a:off x="762000" y="6004825"/>
            <a:ext cx="1776577" cy="430887"/>
          </a:xfrm>
          <a:prstGeom prst="rect">
            <a:avLst/>
          </a:prstGeom>
        </p:spPr>
        <p:txBody>
          <a:bodyPr wrap="square">
            <a:spAutoFit/>
          </a:bodyPr>
          <a:lstStyle/>
          <a:p>
            <a:pPr algn="ctr"/>
            <a:r>
              <a:rPr lang="en-US" sz="2200" dirty="0">
                <a:solidFill>
                  <a:schemeClr val="bg1"/>
                </a:solidFill>
                <a:latin typeface="Helvetica" pitchFamily="2" charset="0"/>
              </a:rPr>
              <a:t>The Child</a:t>
            </a:r>
          </a:p>
        </p:txBody>
      </p:sp>
      <p:sp>
        <p:nvSpPr>
          <p:cNvPr id="9" name="Rectangle 8">
            <a:extLst>
              <a:ext uri="{FF2B5EF4-FFF2-40B4-BE49-F238E27FC236}">
                <a16:creationId xmlns:a16="http://schemas.microsoft.com/office/drawing/2014/main" id="{8992202D-4C61-C34F-82E2-695AE7F6F7DE}"/>
              </a:ext>
            </a:extLst>
          </p:cNvPr>
          <p:cNvSpPr/>
          <p:nvPr/>
        </p:nvSpPr>
        <p:spPr>
          <a:xfrm>
            <a:off x="3330833" y="6004825"/>
            <a:ext cx="2985229" cy="430887"/>
          </a:xfrm>
          <a:prstGeom prst="rect">
            <a:avLst/>
          </a:prstGeom>
        </p:spPr>
        <p:txBody>
          <a:bodyPr wrap="square">
            <a:spAutoFit/>
          </a:bodyPr>
          <a:lstStyle/>
          <a:p>
            <a:pPr algn="ctr"/>
            <a:r>
              <a:rPr lang="en-US" sz="2200" dirty="0">
                <a:solidFill>
                  <a:schemeClr val="bg1"/>
                </a:solidFill>
                <a:latin typeface="Helvetica" pitchFamily="2" charset="0"/>
              </a:rPr>
              <a:t>The Family</a:t>
            </a:r>
          </a:p>
        </p:txBody>
      </p:sp>
      <p:sp>
        <p:nvSpPr>
          <p:cNvPr id="10" name="Rectangle 9">
            <a:extLst>
              <a:ext uri="{FF2B5EF4-FFF2-40B4-BE49-F238E27FC236}">
                <a16:creationId xmlns:a16="http://schemas.microsoft.com/office/drawing/2014/main" id="{3B29BFBC-C991-3A48-9E8B-1FBE9949362E}"/>
              </a:ext>
            </a:extLst>
          </p:cNvPr>
          <p:cNvSpPr/>
          <p:nvPr/>
        </p:nvSpPr>
        <p:spPr>
          <a:xfrm>
            <a:off x="7116405" y="6004825"/>
            <a:ext cx="3078843" cy="430887"/>
          </a:xfrm>
          <a:prstGeom prst="rect">
            <a:avLst/>
          </a:prstGeom>
        </p:spPr>
        <p:txBody>
          <a:bodyPr wrap="square">
            <a:spAutoFit/>
          </a:bodyPr>
          <a:lstStyle/>
          <a:p>
            <a:pPr algn="ctr"/>
            <a:r>
              <a:rPr lang="en-US" sz="2200" dirty="0">
                <a:solidFill>
                  <a:schemeClr val="bg1"/>
                </a:solidFill>
                <a:latin typeface="Helvetica" pitchFamily="2" charset="0"/>
              </a:rPr>
              <a:t>The Culture</a:t>
            </a:r>
          </a:p>
        </p:txBody>
      </p:sp>
    </p:spTree>
    <p:extLst>
      <p:ext uri="{BB962C8B-B14F-4D97-AF65-F5344CB8AC3E}">
        <p14:creationId xmlns:p14="http://schemas.microsoft.com/office/powerpoint/2010/main" val="3138644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772BE-6AF5-AC43-AA5A-42E90B43747F}"/>
              </a:ext>
            </a:extLst>
          </p:cNvPr>
          <p:cNvPicPr>
            <a:picLocks noChangeAspect="1"/>
          </p:cNvPicPr>
          <p:nvPr/>
        </p:nvPicPr>
        <p:blipFill>
          <a:blip r:embed="rId3"/>
          <a:stretch>
            <a:fillRect/>
          </a:stretch>
        </p:blipFill>
        <p:spPr>
          <a:xfrm>
            <a:off x="9057579" y="233165"/>
            <a:ext cx="1258692" cy="1138435"/>
          </a:xfrm>
          <a:prstGeom prst="rect">
            <a:avLst/>
          </a:prstGeom>
        </p:spPr>
      </p:pic>
      <p:sp>
        <p:nvSpPr>
          <p:cNvPr id="3" name="Title 2">
            <a:extLst>
              <a:ext uri="{FF2B5EF4-FFF2-40B4-BE49-F238E27FC236}">
                <a16:creationId xmlns:a16="http://schemas.microsoft.com/office/drawing/2014/main" id="{5BDDDF52-9FB8-4D4A-AFEE-6CD69BCFF52E}"/>
              </a:ext>
            </a:extLst>
          </p:cNvPr>
          <p:cNvSpPr>
            <a:spLocks noGrp="1"/>
          </p:cNvSpPr>
          <p:nvPr>
            <p:ph type="title"/>
          </p:nvPr>
        </p:nvSpPr>
        <p:spPr/>
        <p:txBody>
          <a:bodyPr/>
          <a:lstStyle/>
          <a:p>
            <a:r>
              <a:rPr lang="en-US" dirty="0"/>
              <a:t>Risk and Protective Factors: In the Individual</a:t>
            </a:r>
          </a:p>
        </p:txBody>
      </p:sp>
      <p:sp>
        <p:nvSpPr>
          <p:cNvPr id="9" name="Content Placeholder 1">
            <a:extLst>
              <a:ext uri="{FF2B5EF4-FFF2-40B4-BE49-F238E27FC236}">
                <a16:creationId xmlns:a16="http://schemas.microsoft.com/office/drawing/2014/main" id="{BC56C647-408E-FF47-AA9D-2397D32E6FE3}"/>
              </a:ext>
            </a:extLst>
          </p:cNvPr>
          <p:cNvSpPr txBox="1">
            <a:spLocks/>
          </p:cNvSpPr>
          <p:nvPr/>
        </p:nvSpPr>
        <p:spPr>
          <a:xfrm>
            <a:off x="121532" y="2498102"/>
            <a:ext cx="5395864" cy="513841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Risks</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600" dirty="0">
                <a:solidFill>
                  <a:prstClr val="white"/>
                </a:solidFill>
                <a:latin typeface="Helvetica" pitchFamily="2" charset="0"/>
              </a:rPr>
              <a:t>Female gender</a:t>
            </a:r>
          </a:p>
          <a:p>
            <a:pPr marL="914400" lvl="1" indent="-365760">
              <a:buClr>
                <a:prstClr val="white"/>
              </a:buClr>
            </a:pPr>
            <a:r>
              <a:rPr lang="en-US" sz="1600" dirty="0">
                <a:solidFill>
                  <a:prstClr val="white"/>
                </a:solidFill>
                <a:latin typeface="Helvetica" pitchFamily="2" charset="0"/>
              </a:rPr>
              <a:t>Early puberty</a:t>
            </a:r>
          </a:p>
          <a:p>
            <a:pPr marL="914400" lvl="1" indent="-365760">
              <a:buClr>
                <a:prstClr val="white"/>
              </a:buClr>
            </a:pPr>
            <a:r>
              <a:rPr lang="en-US" sz="1600" dirty="0">
                <a:solidFill>
                  <a:prstClr val="white"/>
                </a:solidFill>
                <a:latin typeface="Helvetica" pitchFamily="2" charset="0"/>
              </a:rPr>
              <a:t>Difficult temperament: inflexibility, low positive mood, withdrawal, poor concentration</a:t>
            </a:r>
          </a:p>
          <a:p>
            <a:pPr marL="914400" lvl="1" indent="-365760">
              <a:buClr>
                <a:prstClr val="white"/>
              </a:buClr>
            </a:pPr>
            <a:r>
              <a:rPr lang="en-US" sz="1600" dirty="0">
                <a:solidFill>
                  <a:prstClr val="white"/>
                </a:solidFill>
                <a:latin typeface="Helvetica" pitchFamily="2" charset="0"/>
              </a:rPr>
              <a:t>Low self-esteem, perceived incompetence, negative explanatory and inferential style</a:t>
            </a:r>
          </a:p>
          <a:p>
            <a:pPr marL="914400" lvl="1" indent="-365760">
              <a:buClr>
                <a:prstClr val="white"/>
              </a:buClr>
            </a:pPr>
            <a:r>
              <a:rPr lang="en-US" sz="1600" dirty="0">
                <a:solidFill>
                  <a:prstClr val="white"/>
                </a:solidFill>
                <a:latin typeface="Helvetica" pitchFamily="2" charset="0"/>
              </a:rPr>
              <a:t>Anxiety</a:t>
            </a:r>
          </a:p>
          <a:p>
            <a:pPr marL="914400" lvl="1" indent="-365760">
              <a:buClr>
                <a:prstClr val="white"/>
              </a:buClr>
            </a:pPr>
            <a:r>
              <a:rPr lang="en-US" sz="1600" dirty="0">
                <a:solidFill>
                  <a:prstClr val="white"/>
                </a:solidFill>
                <a:latin typeface="Helvetica" pitchFamily="2" charset="0"/>
              </a:rPr>
              <a:t>Low-level depressive symptoms and dysthymia</a:t>
            </a:r>
          </a:p>
          <a:p>
            <a:pPr marL="914400" lvl="1" indent="-365760">
              <a:buClr>
                <a:prstClr val="white"/>
              </a:buClr>
            </a:pPr>
            <a:r>
              <a:rPr lang="en-US" sz="1600" dirty="0">
                <a:solidFill>
                  <a:prstClr val="white"/>
                </a:solidFill>
                <a:latin typeface="Helvetica" pitchFamily="2" charset="0"/>
              </a:rPr>
              <a:t>Insecure attachment</a:t>
            </a:r>
          </a:p>
          <a:p>
            <a:pPr marL="914400" lvl="1" indent="-365760">
              <a:buClr>
                <a:prstClr val="white"/>
              </a:buClr>
            </a:pPr>
            <a:r>
              <a:rPr lang="en-US" sz="1600" dirty="0">
                <a:solidFill>
                  <a:prstClr val="white"/>
                </a:solidFill>
                <a:latin typeface="Helvetica" pitchFamily="2" charset="0"/>
              </a:rPr>
              <a:t>Poor social skills: communication and problem-solving skills</a:t>
            </a:r>
          </a:p>
          <a:p>
            <a:pPr marL="914400" lvl="1" indent="-365760">
              <a:buClr>
                <a:prstClr val="white"/>
              </a:buClr>
            </a:pPr>
            <a:r>
              <a:rPr lang="en-US" sz="1600" dirty="0">
                <a:solidFill>
                  <a:prstClr val="white"/>
                </a:solidFill>
                <a:latin typeface="Helvetica" pitchFamily="2" charset="0"/>
              </a:rPr>
              <a:t>Extreme need for approval and </a:t>
            </a:r>
            <a:br>
              <a:rPr lang="en-US" sz="1600" dirty="0">
                <a:solidFill>
                  <a:prstClr val="white"/>
                </a:solidFill>
                <a:latin typeface="Helvetica" pitchFamily="2" charset="0"/>
              </a:rPr>
            </a:br>
            <a:r>
              <a:rPr lang="en-US" sz="1600" dirty="0">
                <a:solidFill>
                  <a:prstClr val="white"/>
                </a:solidFill>
                <a:latin typeface="Helvetica" pitchFamily="2" charset="0"/>
              </a:rPr>
              <a:t>social support</a:t>
            </a:r>
          </a:p>
        </p:txBody>
      </p:sp>
      <p:sp>
        <p:nvSpPr>
          <p:cNvPr id="11" name="Content Placeholder 1">
            <a:extLst>
              <a:ext uri="{FF2B5EF4-FFF2-40B4-BE49-F238E27FC236}">
                <a16:creationId xmlns:a16="http://schemas.microsoft.com/office/drawing/2014/main" id="{8D70FA95-6282-DA47-B27C-9BD9C7568E58}"/>
              </a:ext>
            </a:extLst>
          </p:cNvPr>
          <p:cNvSpPr txBox="1">
            <a:spLocks/>
          </p:cNvSpPr>
          <p:nvPr/>
        </p:nvSpPr>
        <p:spPr>
          <a:xfrm>
            <a:off x="5408761" y="2498102"/>
            <a:ext cx="4907510" cy="494883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Protective</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600" dirty="0">
                <a:solidFill>
                  <a:prstClr val="white"/>
                </a:solidFill>
                <a:latin typeface="Helvetica" pitchFamily="2" charset="0"/>
              </a:rPr>
              <a:t>High IQ</a:t>
            </a:r>
          </a:p>
          <a:p>
            <a:pPr marL="914400" lvl="1" indent="-365760">
              <a:buClr>
                <a:prstClr val="white"/>
              </a:buClr>
            </a:pPr>
            <a:r>
              <a:rPr lang="en-US" sz="1600" dirty="0">
                <a:solidFill>
                  <a:prstClr val="white"/>
                </a:solidFill>
                <a:latin typeface="Helvetica" pitchFamily="2" charset="0"/>
              </a:rPr>
              <a:t>Positive social skills</a:t>
            </a:r>
          </a:p>
          <a:p>
            <a:pPr marL="914400" lvl="1" indent="-365760">
              <a:buClr>
                <a:prstClr val="white"/>
              </a:buClr>
            </a:pPr>
            <a:r>
              <a:rPr lang="en-US" sz="1600" dirty="0">
                <a:solidFill>
                  <a:prstClr val="white"/>
                </a:solidFill>
                <a:latin typeface="Helvetica" pitchFamily="2" charset="0"/>
              </a:rPr>
              <a:t>Willingness to please adults</a:t>
            </a:r>
          </a:p>
          <a:p>
            <a:pPr marL="914400" lvl="1" indent="-365760">
              <a:buClr>
                <a:prstClr val="white"/>
              </a:buClr>
            </a:pPr>
            <a:r>
              <a:rPr lang="en-US" sz="1600" dirty="0">
                <a:solidFill>
                  <a:prstClr val="white"/>
                </a:solidFill>
                <a:latin typeface="Helvetica" pitchFamily="2" charset="0"/>
              </a:rPr>
              <a:t>Religious and club affiliations</a:t>
            </a:r>
          </a:p>
          <a:p>
            <a:pPr marL="914400" lvl="1" indent="-365760">
              <a:buClr>
                <a:prstClr val="white"/>
              </a:buClr>
            </a:pPr>
            <a:r>
              <a:rPr lang="en-US" sz="1600" dirty="0">
                <a:solidFill>
                  <a:prstClr val="white"/>
                </a:solidFill>
                <a:latin typeface="Helvetica" pitchFamily="2" charset="0"/>
              </a:rPr>
              <a:t>Positive physical development</a:t>
            </a:r>
          </a:p>
          <a:p>
            <a:pPr marL="914400" lvl="1" indent="-365760">
              <a:buClr>
                <a:prstClr val="white"/>
              </a:buClr>
            </a:pPr>
            <a:r>
              <a:rPr lang="en-US" sz="1600" dirty="0">
                <a:solidFill>
                  <a:prstClr val="white"/>
                </a:solidFill>
                <a:latin typeface="Helvetica" pitchFamily="2" charset="0"/>
              </a:rPr>
              <a:t>Academic achievement</a:t>
            </a:r>
          </a:p>
          <a:p>
            <a:pPr marL="914400" marR="0" lvl="1" indent="-365760" algn="l" defTabSz="548640" rtl="0" eaLnBrk="1" fontAlgn="auto" latinLnBrk="0" hangingPunct="1">
              <a:lnSpc>
                <a:spcPct val="100000"/>
              </a:lnSpc>
              <a:spcBef>
                <a:spcPct val="20000"/>
              </a:spcBef>
              <a:spcAft>
                <a:spcPts val="0"/>
              </a:spcAft>
              <a:buClr>
                <a:prstClr val="white"/>
              </a:buClr>
              <a:buSzTx/>
              <a:buFont typeface="Wingdings" charset="2"/>
              <a:buChar char="§"/>
              <a:tabLst/>
              <a:defRPr/>
            </a:pPr>
            <a:endParaRPr kumimoji="0" lang="en-US" sz="2200" b="0" i="0" u="none" strike="noStrike" kern="1200" cap="none" spc="0" normalizeH="0" baseline="0" noProof="0" dirty="0">
              <a:ln>
                <a:noFill/>
              </a:ln>
              <a:solidFill>
                <a:prstClr val="white"/>
              </a:solidFill>
              <a:effectLst/>
              <a:uLnTx/>
              <a:uFillTx/>
              <a:latin typeface="Helvetica" pitchFamily="2" charset="0"/>
              <a:ea typeface="+mn-ea"/>
              <a:cs typeface="Verdana"/>
            </a:endParaRPr>
          </a:p>
        </p:txBody>
      </p:sp>
      <p:sp>
        <p:nvSpPr>
          <p:cNvPr id="10" name="TextBox 9">
            <a:extLst>
              <a:ext uri="{FF2B5EF4-FFF2-40B4-BE49-F238E27FC236}">
                <a16:creationId xmlns:a16="http://schemas.microsoft.com/office/drawing/2014/main" id="{193134DC-952A-8545-A996-440CE6F35CFF}"/>
              </a:ext>
            </a:extLst>
          </p:cNvPr>
          <p:cNvSpPr txBox="1"/>
          <p:nvPr/>
        </p:nvSpPr>
        <p:spPr>
          <a:xfrm>
            <a:off x="6014077" y="6203307"/>
            <a:ext cx="4358756" cy="1015663"/>
          </a:xfrm>
          <a:prstGeom prst="rect">
            <a:avLst/>
          </a:prstGeom>
          <a:noFill/>
        </p:spPr>
        <p:txBody>
          <a:bodyPr wrap="square" rtlCol="0">
            <a:spAutoFit/>
          </a:bodyPr>
          <a:lstStyle/>
          <a:p>
            <a:r>
              <a:rPr lang="en-US" sz="1200" dirty="0">
                <a:solidFill>
                  <a:schemeClr val="bg1"/>
                </a:solidFill>
                <a:latin typeface="Helvetica" pitchFamily="2" charset="0"/>
              </a:rPr>
              <a:t>Substance Abuse and Mental Health Services Administration (2009). Risk and protective factors for mental, emotional, and behavioral disorders across the life cycle. Summarized from:</a:t>
            </a:r>
          </a:p>
          <a:p>
            <a:r>
              <a:rPr lang="en-US" sz="1200" dirty="0">
                <a:solidFill>
                  <a:srgbClr val="99CCB8"/>
                </a:solidFill>
                <a:latin typeface="Helvetica" pitchFamily="2" charset="0"/>
              </a:rPr>
              <a:t>http://</a:t>
            </a:r>
            <a:r>
              <a:rPr lang="en-US" sz="1200" dirty="0" err="1">
                <a:solidFill>
                  <a:srgbClr val="99CCB8"/>
                </a:solidFill>
                <a:latin typeface="Helvetica" pitchFamily="2" charset="0"/>
              </a:rPr>
              <a:t>dhss.alaska.gov</a:t>
            </a:r>
            <a:r>
              <a:rPr lang="en-US" sz="1200" dirty="0">
                <a:solidFill>
                  <a:srgbClr val="99CCB8"/>
                </a:solidFill>
                <a:latin typeface="Helvetica" pitchFamily="2" charset="0"/>
              </a:rPr>
              <a:t>/</a:t>
            </a:r>
            <a:r>
              <a:rPr lang="en-US" sz="1200" dirty="0" err="1">
                <a:solidFill>
                  <a:srgbClr val="99CCB8"/>
                </a:solidFill>
                <a:latin typeface="Helvetica" pitchFamily="2" charset="0"/>
              </a:rPr>
              <a:t>dbh</a:t>
            </a:r>
            <a:r>
              <a:rPr lang="en-US" sz="1200" dirty="0">
                <a:solidFill>
                  <a:srgbClr val="99CCB8"/>
                </a:solidFill>
                <a:latin typeface="Helvetica" pitchFamily="2" charset="0"/>
              </a:rPr>
              <a:t>/Documents/Prevention/</a:t>
            </a:r>
            <a:br>
              <a:rPr lang="en-US" sz="1200" dirty="0">
                <a:solidFill>
                  <a:srgbClr val="99CCB8"/>
                </a:solidFill>
                <a:latin typeface="Helvetica" pitchFamily="2" charset="0"/>
              </a:rPr>
            </a:br>
            <a:r>
              <a:rPr lang="en-US" sz="1200" dirty="0">
                <a:solidFill>
                  <a:srgbClr val="99CCB8"/>
                </a:solidFill>
                <a:latin typeface="Helvetica" pitchFamily="2" charset="0"/>
              </a:rPr>
              <a:t>programs/</a:t>
            </a:r>
            <a:r>
              <a:rPr lang="en-US" sz="1200" dirty="0" err="1">
                <a:solidFill>
                  <a:srgbClr val="99CCB8"/>
                </a:solidFill>
                <a:latin typeface="Helvetica" pitchFamily="2" charset="0"/>
              </a:rPr>
              <a:t>spfsig</a:t>
            </a:r>
            <a:r>
              <a:rPr lang="en-US" sz="1200" dirty="0">
                <a:solidFill>
                  <a:srgbClr val="99CCB8"/>
                </a:solidFill>
                <a:latin typeface="Helvetica" pitchFamily="2" charset="0"/>
              </a:rPr>
              <a:t>/pdfs/IOM_Matrix_8%205x11_FINAL.pdf</a:t>
            </a:r>
            <a:endParaRPr lang="en-US" dirty="0">
              <a:solidFill>
                <a:schemeClr val="bg1"/>
              </a:solidFill>
              <a:latin typeface="Helvetica" pitchFamily="2" charset="0"/>
            </a:endParaRPr>
          </a:p>
        </p:txBody>
      </p:sp>
    </p:spTree>
    <p:extLst>
      <p:ext uri="{BB962C8B-B14F-4D97-AF65-F5344CB8AC3E}">
        <p14:creationId xmlns:p14="http://schemas.microsoft.com/office/powerpoint/2010/main" val="64755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11" grpId="0" uiExpand="1" build="p" bldLvl="5"/>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772BE-6AF5-AC43-AA5A-42E90B43747F}"/>
              </a:ext>
            </a:extLst>
          </p:cNvPr>
          <p:cNvPicPr>
            <a:picLocks noChangeAspect="1"/>
          </p:cNvPicPr>
          <p:nvPr/>
        </p:nvPicPr>
        <p:blipFill>
          <a:blip r:embed="rId3"/>
          <a:stretch>
            <a:fillRect/>
          </a:stretch>
        </p:blipFill>
        <p:spPr>
          <a:xfrm>
            <a:off x="9057579" y="233165"/>
            <a:ext cx="1258692" cy="1138435"/>
          </a:xfrm>
          <a:prstGeom prst="rect">
            <a:avLst/>
          </a:prstGeom>
        </p:spPr>
      </p:pic>
      <p:sp>
        <p:nvSpPr>
          <p:cNvPr id="3" name="Title 2">
            <a:extLst>
              <a:ext uri="{FF2B5EF4-FFF2-40B4-BE49-F238E27FC236}">
                <a16:creationId xmlns:a16="http://schemas.microsoft.com/office/drawing/2014/main" id="{5BDDDF52-9FB8-4D4A-AFEE-6CD69BCFF52E}"/>
              </a:ext>
            </a:extLst>
          </p:cNvPr>
          <p:cNvSpPr>
            <a:spLocks noGrp="1"/>
          </p:cNvSpPr>
          <p:nvPr>
            <p:ph type="title"/>
          </p:nvPr>
        </p:nvSpPr>
        <p:spPr/>
        <p:txBody>
          <a:bodyPr/>
          <a:lstStyle/>
          <a:p>
            <a:r>
              <a:rPr lang="en-US" dirty="0"/>
              <a:t>Risk and Protective Factors: In the Individual</a:t>
            </a:r>
          </a:p>
        </p:txBody>
      </p:sp>
      <p:sp>
        <p:nvSpPr>
          <p:cNvPr id="9" name="Content Placeholder 1">
            <a:extLst>
              <a:ext uri="{FF2B5EF4-FFF2-40B4-BE49-F238E27FC236}">
                <a16:creationId xmlns:a16="http://schemas.microsoft.com/office/drawing/2014/main" id="{BC56C647-408E-FF47-AA9D-2397D32E6FE3}"/>
              </a:ext>
            </a:extLst>
          </p:cNvPr>
          <p:cNvSpPr txBox="1">
            <a:spLocks/>
          </p:cNvSpPr>
          <p:nvPr/>
        </p:nvSpPr>
        <p:spPr>
          <a:xfrm>
            <a:off x="121532" y="2498102"/>
            <a:ext cx="5395864" cy="513841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Risks</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600" dirty="0">
                <a:solidFill>
                  <a:prstClr val="white"/>
                </a:solidFill>
                <a:latin typeface="Helvetica" pitchFamily="2" charset="0"/>
              </a:rPr>
              <a:t>Low self-esteem</a:t>
            </a:r>
          </a:p>
          <a:p>
            <a:pPr marL="914400" lvl="1" indent="-365760">
              <a:buClr>
                <a:prstClr val="white"/>
              </a:buClr>
            </a:pPr>
            <a:r>
              <a:rPr lang="en-US" sz="1600" dirty="0">
                <a:solidFill>
                  <a:prstClr val="white"/>
                </a:solidFill>
                <a:latin typeface="Helvetica" pitchFamily="2" charset="0"/>
              </a:rPr>
              <a:t>Shyness</a:t>
            </a:r>
          </a:p>
          <a:p>
            <a:pPr marL="914400" lvl="1" indent="-365760">
              <a:buClr>
                <a:prstClr val="white"/>
              </a:buClr>
            </a:pPr>
            <a:r>
              <a:rPr lang="en-US" sz="1600" dirty="0">
                <a:solidFill>
                  <a:prstClr val="white"/>
                </a:solidFill>
                <a:latin typeface="Helvetica" pitchFamily="2" charset="0"/>
              </a:rPr>
              <a:t>Emotional problems in childhood</a:t>
            </a:r>
          </a:p>
          <a:p>
            <a:pPr marL="914400" lvl="1" indent="-365760">
              <a:buClr>
                <a:prstClr val="white"/>
              </a:buClr>
            </a:pPr>
            <a:r>
              <a:rPr lang="en-US" sz="1600" dirty="0">
                <a:solidFill>
                  <a:prstClr val="white"/>
                </a:solidFill>
                <a:latin typeface="Helvetica" pitchFamily="2" charset="0"/>
              </a:rPr>
              <a:t>Conduct disorder</a:t>
            </a:r>
          </a:p>
          <a:p>
            <a:pPr marL="914400" lvl="1" indent="-365760">
              <a:buClr>
                <a:prstClr val="white"/>
              </a:buClr>
            </a:pPr>
            <a:r>
              <a:rPr lang="en-US" sz="1600" dirty="0">
                <a:solidFill>
                  <a:prstClr val="white"/>
                </a:solidFill>
                <a:latin typeface="Helvetica" pitchFamily="2" charset="0"/>
              </a:rPr>
              <a:t>Favorable attitudes toward drugs</a:t>
            </a:r>
          </a:p>
          <a:p>
            <a:pPr marL="914400" lvl="1" indent="-365760">
              <a:buClr>
                <a:prstClr val="white"/>
              </a:buClr>
            </a:pPr>
            <a:r>
              <a:rPr lang="en-US" sz="1600" dirty="0">
                <a:solidFill>
                  <a:prstClr val="white"/>
                </a:solidFill>
                <a:latin typeface="Helvetica" pitchFamily="2" charset="0"/>
              </a:rPr>
              <a:t>Rebelliousness</a:t>
            </a:r>
          </a:p>
          <a:p>
            <a:pPr marL="914400" lvl="1" indent="-365760">
              <a:buClr>
                <a:prstClr val="white"/>
              </a:buClr>
            </a:pPr>
            <a:r>
              <a:rPr lang="en-US" sz="1600" dirty="0">
                <a:solidFill>
                  <a:prstClr val="white"/>
                </a:solidFill>
                <a:latin typeface="Helvetica" pitchFamily="2" charset="0"/>
              </a:rPr>
              <a:t>Early substance use</a:t>
            </a:r>
          </a:p>
          <a:p>
            <a:pPr marL="914400" lvl="1" indent="-365760">
              <a:buClr>
                <a:prstClr val="white"/>
              </a:buClr>
            </a:pPr>
            <a:r>
              <a:rPr lang="en-US" sz="1600" dirty="0">
                <a:solidFill>
                  <a:prstClr val="white"/>
                </a:solidFill>
                <a:latin typeface="Helvetica" pitchFamily="2" charset="0"/>
              </a:rPr>
              <a:t>Antisocial behavior</a:t>
            </a:r>
          </a:p>
          <a:p>
            <a:pPr marL="914400" lvl="1" indent="-365760">
              <a:buClr>
                <a:prstClr val="white"/>
              </a:buClr>
            </a:pPr>
            <a:r>
              <a:rPr lang="en-US" sz="1600" dirty="0">
                <a:solidFill>
                  <a:prstClr val="white"/>
                </a:solidFill>
                <a:latin typeface="Helvetica" pitchFamily="2" charset="0"/>
              </a:rPr>
              <a:t>Head injury</a:t>
            </a:r>
          </a:p>
          <a:p>
            <a:pPr marL="914400" lvl="1" indent="-365760">
              <a:buClr>
                <a:prstClr val="white"/>
              </a:buClr>
            </a:pPr>
            <a:r>
              <a:rPr lang="en-US" sz="1600" dirty="0">
                <a:solidFill>
                  <a:prstClr val="white"/>
                </a:solidFill>
                <a:latin typeface="Helvetica" pitchFamily="2" charset="0"/>
              </a:rPr>
              <a:t>Marijuana use</a:t>
            </a:r>
          </a:p>
          <a:p>
            <a:pPr marL="914400" lvl="1" indent="-365760">
              <a:buClr>
                <a:prstClr val="white"/>
              </a:buClr>
            </a:pPr>
            <a:r>
              <a:rPr lang="en-US" sz="1600" dirty="0">
                <a:solidFill>
                  <a:prstClr val="white"/>
                </a:solidFill>
                <a:latin typeface="Helvetica" pitchFamily="2" charset="0"/>
              </a:rPr>
              <a:t>Childhood exposure to lead or mercury (neurotoxins)</a:t>
            </a:r>
          </a:p>
        </p:txBody>
      </p:sp>
      <p:sp>
        <p:nvSpPr>
          <p:cNvPr id="11" name="Content Placeholder 1">
            <a:extLst>
              <a:ext uri="{FF2B5EF4-FFF2-40B4-BE49-F238E27FC236}">
                <a16:creationId xmlns:a16="http://schemas.microsoft.com/office/drawing/2014/main" id="{8D70FA95-6282-DA47-B27C-9BD9C7568E58}"/>
              </a:ext>
            </a:extLst>
          </p:cNvPr>
          <p:cNvSpPr txBox="1">
            <a:spLocks/>
          </p:cNvSpPr>
          <p:nvPr/>
        </p:nvSpPr>
        <p:spPr>
          <a:xfrm>
            <a:off x="5408761" y="2498102"/>
            <a:ext cx="4907510" cy="494883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Protective</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600" dirty="0">
                <a:solidFill>
                  <a:prstClr val="white"/>
                </a:solidFill>
                <a:latin typeface="Helvetica" pitchFamily="2" charset="0"/>
              </a:rPr>
              <a:t>High self-esteem</a:t>
            </a:r>
          </a:p>
          <a:p>
            <a:pPr marL="914400" lvl="1" indent="-365760">
              <a:buClr>
                <a:prstClr val="white"/>
              </a:buClr>
            </a:pPr>
            <a:r>
              <a:rPr lang="en-US" sz="1600" dirty="0">
                <a:solidFill>
                  <a:prstClr val="white"/>
                </a:solidFill>
                <a:latin typeface="Helvetica" pitchFamily="2" charset="0"/>
              </a:rPr>
              <a:t>Emotional self-regulation</a:t>
            </a:r>
          </a:p>
          <a:p>
            <a:pPr marL="914400" lvl="1" indent="-365760">
              <a:buClr>
                <a:prstClr val="white"/>
              </a:buClr>
            </a:pPr>
            <a:r>
              <a:rPr lang="en-US" sz="1600" dirty="0">
                <a:solidFill>
                  <a:prstClr val="white"/>
                </a:solidFill>
                <a:latin typeface="Helvetica" pitchFamily="2" charset="0"/>
              </a:rPr>
              <a:t>Good coping skills and problem-solving skills</a:t>
            </a:r>
          </a:p>
          <a:p>
            <a:pPr marL="914400" lvl="1" indent="-365760">
              <a:buClr>
                <a:prstClr val="white"/>
              </a:buClr>
            </a:pPr>
            <a:r>
              <a:rPr lang="en-US" sz="1600" dirty="0">
                <a:solidFill>
                  <a:prstClr val="white"/>
                </a:solidFill>
                <a:latin typeface="Helvetica" pitchFamily="2" charset="0"/>
              </a:rPr>
              <a:t>Engagement and connections in two or more of the following contexts: school, with peers, in athletics, employment, religion, culture</a:t>
            </a:r>
          </a:p>
          <a:p>
            <a:pPr marL="914400" marR="0" lvl="1" indent="-365760" algn="l" defTabSz="548640" rtl="0" eaLnBrk="1" fontAlgn="auto" latinLnBrk="0" hangingPunct="1">
              <a:lnSpc>
                <a:spcPct val="100000"/>
              </a:lnSpc>
              <a:spcBef>
                <a:spcPct val="20000"/>
              </a:spcBef>
              <a:spcAft>
                <a:spcPts val="0"/>
              </a:spcAft>
              <a:buClr>
                <a:prstClr val="white"/>
              </a:buClr>
              <a:buSzTx/>
              <a:buFont typeface="Wingdings" charset="2"/>
              <a:buChar char="§"/>
              <a:tabLst/>
              <a:defRPr/>
            </a:pPr>
            <a:endParaRPr kumimoji="0" lang="en-US" sz="2200" b="0" i="0" u="none" strike="noStrike" kern="1200" cap="none" spc="0" normalizeH="0" baseline="0" noProof="0" dirty="0">
              <a:ln>
                <a:noFill/>
              </a:ln>
              <a:solidFill>
                <a:prstClr val="white"/>
              </a:solidFill>
              <a:effectLst/>
              <a:uLnTx/>
              <a:uFillTx/>
              <a:latin typeface="Helvetica" pitchFamily="2" charset="0"/>
              <a:ea typeface="+mn-ea"/>
              <a:cs typeface="Verdana"/>
            </a:endParaRPr>
          </a:p>
        </p:txBody>
      </p:sp>
      <p:sp>
        <p:nvSpPr>
          <p:cNvPr id="10" name="TextBox 9">
            <a:extLst>
              <a:ext uri="{FF2B5EF4-FFF2-40B4-BE49-F238E27FC236}">
                <a16:creationId xmlns:a16="http://schemas.microsoft.com/office/drawing/2014/main" id="{5D008043-02DD-0846-A7D3-BD8A9DA79D98}"/>
              </a:ext>
            </a:extLst>
          </p:cNvPr>
          <p:cNvSpPr txBox="1"/>
          <p:nvPr/>
        </p:nvSpPr>
        <p:spPr>
          <a:xfrm>
            <a:off x="6014077" y="6203307"/>
            <a:ext cx="4358756" cy="1015663"/>
          </a:xfrm>
          <a:prstGeom prst="rect">
            <a:avLst/>
          </a:prstGeom>
          <a:noFill/>
        </p:spPr>
        <p:txBody>
          <a:bodyPr wrap="square" rtlCol="0">
            <a:spAutoFit/>
          </a:bodyPr>
          <a:lstStyle/>
          <a:p>
            <a:r>
              <a:rPr lang="en-US" sz="1200" dirty="0">
                <a:solidFill>
                  <a:schemeClr val="bg1"/>
                </a:solidFill>
                <a:latin typeface="Helvetica" pitchFamily="2" charset="0"/>
              </a:rPr>
              <a:t>Substance Abuse and Mental Health Services Administration (2009). Risk and protective factors for mental, emotional, and behavioral disorders across the life cycle. Summarized from:</a:t>
            </a:r>
          </a:p>
          <a:p>
            <a:r>
              <a:rPr lang="en-US" sz="1200" dirty="0">
                <a:solidFill>
                  <a:srgbClr val="99CCB8"/>
                </a:solidFill>
                <a:latin typeface="Helvetica" pitchFamily="2" charset="0"/>
              </a:rPr>
              <a:t>http://</a:t>
            </a:r>
            <a:r>
              <a:rPr lang="en-US" sz="1200" dirty="0" err="1">
                <a:solidFill>
                  <a:srgbClr val="99CCB8"/>
                </a:solidFill>
                <a:latin typeface="Helvetica" pitchFamily="2" charset="0"/>
              </a:rPr>
              <a:t>dhss.alaska.gov</a:t>
            </a:r>
            <a:r>
              <a:rPr lang="en-US" sz="1200" dirty="0">
                <a:solidFill>
                  <a:srgbClr val="99CCB8"/>
                </a:solidFill>
                <a:latin typeface="Helvetica" pitchFamily="2" charset="0"/>
              </a:rPr>
              <a:t>/</a:t>
            </a:r>
            <a:r>
              <a:rPr lang="en-US" sz="1200" dirty="0" err="1">
                <a:solidFill>
                  <a:srgbClr val="99CCB8"/>
                </a:solidFill>
                <a:latin typeface="Helvetica" pitchFamily="2" charset="0"/>
              </a:rPr>
              <a:t>dbh</a:t>
            </a:r>
            <a:r>
              <a:rPr lang="en-US" sz="1200" dirty="0">
                <a:solidFill>
                  <a:srgbClr val="99CCB8"/>
                </a:solidFill>
                <a:latin typeface="Helvetica" pitchFamily="2" charset="0"/>
              </a:rPr>
              <a:t>/Documents/Prevention/</a:t>
            </a:r>
            <a:br>
              <a:rPr lang="en-US" sz="1200" dirty="0">
                <a:solidFill>
                  <a:srgbClr val="99CCB8"/>
                </a:solidFill>
                <a:latin typeface="Helvetica" pitchFamily="2" charset="0"/>
              </a:rPr>
            </a:br>
            <a:r>
              <a:rPr lang="en-US" sz="1200" dirty="0">
                <a:solidFill>
                  <a:srgbClr val="99CCB8"/>
                </a:solidFill>
                <a:latin typeface="Helvetica" pitchFamily="2" charset="0"/>
              </a:rPr>
              <a:t>programs/</a:t>
            </a:r>
            <a:r>
              <a:rPr lang="en-US" sz="1200" dirty="0" err="1">
                <a:solidFill>
                  <a:srgbClr val="99CCB8"/>
                </a:solidFill>
                <a:latin typeface="Helvetica" pitchFamily="2" charset="0"/>
              </a:rPr>
              <a:t>spfsig</a:t>
            </a:r>
            <a:r>
              <a:rPr lang="en-US" sz="1200" dirty="0">
                <a:solidFill>
                  <a:srgbClr val="99CCB8"/>
                </a:solidFill>
                <a:latin typeface="Helvetica" pitchFamily="2" charset="0"/>
              </a:rPr>
              <a:t>/pdfs/IOM_Matrix_8%205x11_FINAL.pdf</a:t>
            </a:r>
            <a:endParaRPr lang="en-US" dirty="0">
              <a:solidFill>
                <a:schemeClr val="bg1"/>
              </a:solidFill>
              <a:latin typeface="Helvetica" pitchFamily="2" charset="0"/>
            </a:endParaRPr>
          </a:p>
        </p:txBody>
      </p:sp>
    </p:spTree>
    <p:extLst>
      <p:ext uri="{BB962C8B-B14F-4D97-AF65-F5344CB8AC3E}">
        <p14:creationId xmlns:p14="http://schemas.microsoft.com/office/powerpoint/2010/main" val="319752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11" grpId="0" uiExpand="1"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772BE-6AF5-AC43-AA5A-42E90B43747F}"/>
              </a:ext>
            </a:extLst>
          </p:cNvPr>
          <p:cNvPicPr>
            <a:picLocks noChangeAspect="1"/>
          </p:cNvPicPr>
          <p:nvPr/>
        </p:nvPicPr>
        <p:blipFill>
          <a:blip r:embed="rId3"/>
          <a:stretch>
            <a:fillRect/>
          </a:stretch>
        </p:blipFill>
        <p:spPr>
          <a:xfrm>
            <a:off x="9057579" y="233165"/>
            <a:ext cx="1258692" cy="1138435"/>
          </a:xfrm>
          <a:prstGeom prst="rect">
            <a:avLst/>
          </a:prstGeom>
        </p:spPr>
      </p:pic>
      <p:sp>
        <p:nvSpPr>
          <p:cNvPr id="3" name="Title 2">
            <a:extLst>
              <a:ext uri="{FF2B5EF4-FFF2-40B4-BE49-F238E27FC236}">
                <a16:creationId xmlns:a16="http://schemas.microsoft.com/office/drawing/2014/main" id="{5BDDDF52-9FB8-4D4A-AFEE-6CD69BCFF52E}"/>
              </a:ext>
            </a:extLst>
          </p:cNvPr>
          <p:cNvSpPr>
            <a:spLocks noGrp="1"/>
          </p:cNvSpPr>
          <p:nvPr>
            <p:ph type="title"/>
          </p:nvPr>
        </p:nvSpPr>
        <p:spPr/>
        <p:txBody>
          <a:bodyPr/>
          <a:lstStyle/>
          <a:p>
            <a:r>
              <a:rPr lang="en-US" dirty="0"/>
              <a:t>Risk and Protective Factors: In the Family</a:t>
            </a:r>
          </a:p>
        </p:txBody>
      </p:sp>
      <p:sp>
        <p:nvSpPr>
          <p:cNvPr id="9" name="Content Placeholder 1">
            <a:extLst>
              <a:ext uri="{FF2B5EF4-FFF2-40B4-BE49-F238E27FC236}">
                <a16:creationId xmlns:a16="http://schemas.microsoft.com/office/drawing/2014/main" id="{BC56C647-408E-FF47-AA9D-2397D32E6FE3}"/>
              </a:ext>
            </a:extLst>
          </p:cNvPr>
          <p:cNvSpPr txBox="1">
            <a:spLocks/>
          </p:cNvSpPr>
          <p:nvPr/>
        </p:nvSpPr>
        <p:spPr>
          <a:xfrm>
            <a:off x="121532" y="2498102"/>
            <a:ext cx="5674834" cy="513841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Risks</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400" dirty="0">
                <a:solidFill>
                  <a:prstClr val="white"/>
                </a:solidFill>
                <a:latin typeface="Helvetica" pitchFamily="2" charset="0"/>
              </a:rPr>
              <a:t>Inadequate or inappropriate child-rearing practices</a:t>
            </a:r>
          </a:p>
          <a:p>
            <a:pPr marL="914400" lvl="1" indent="-365760">
              <a:buClr>
                <a:prstClr val="white"/>
              </a:buClr>
            </a:pPr>
            <a:r>
              <a:rPr lang="en-US" sz="1400" dirty="0">
                <a:solidFill>
                  <a:prstClr val="white"/>
                </a:solidFill>
                <a:latin typeface="Helvetica" pitchFamily="2" charset="0"/>
              </a:rPr>
              <a:t>Home discord</a:t>
            </a:r>
          </a:p>
          <a:p>
            <a:pPr marL="914400" lvl="1" indent="-365760">
              <a:buClr>
                <a:prstClr val="white"/>
              </a:buClr>
            </a:pPr>
            <a:r>
              <a:rPr lang="en-US" sz="1400" dirty="0">
                <a:solidFill>
                  <a:prstClr val="white"/>
                </a:solidFill>
                <a:latin typeface="Helvetica" pitchFamily="2" charset="0"/>
              </a:rPr>
              <a:t>Maltreatment and abuse</a:t>
            </a:r>
          </a:p>
          <a:p>
            <a:pPr marL="914400" lvl="1" indent="-365760">
              <a:buClr>
                <a:prstClr val="white"/>
              </a:buClr>
            </a:pPr>
            <a:r>
              <a:rPr lang="en-US" sz="1400" dirty="0">
                <a:solidFill>
                  <a:prstClr val="white"/>
                </a:solidFill>
                <a:latin typeface="Helvetica" pitchFamily="2" charset="0"/>
              </a:rPr>
              <a:t>Large family size</a:t>
            </a:r>
          </a:p>
          <a:p>
            <a:pPr marL="914400" lvl="1" indent="-365760">
              <a:buClr>
                <a:prstClr val="white"/>
              </a:buClr>
            </a:pPr>
            <a:r>
              <a:rPr lang="en-US" sz="1400" dirty="0">
                <a:solidFill>
                  <a:prstClr val="white"/>
                </a:solidFill>
                <a:latin typeface="Helvetica" pitchFamily="2" charset="0"/>
              </a:rPr>
              <a:t>Parental antisocial history</a:t>
            </a:r>
          </a:p>
          <a:p>
            <a:pPr marL="914400" lvl="1" indent="-365760">
              <a:buClr>
                <a:prstClr val="white"/>
              </a:buClr>
            </a:pPr>
            <a:r>
              <a:rPr lang="en-US" sz="1400" dirty="0">
                <a:solidFill>
                  <a:prstClr val="white"/>
                </a:solidFill>
                <a:latin typeface="Helvetica" pitchFamily="2" charset="0"/>
              </a:rPr>
              <a:t>Poverty</a:t>
            </a:r>
          </a:p>
          <a:p>
            <a:pPr marL="914400" lvl="1" indent="-365760">
              <a:buClr>
                <a:prstClr val="white"/>
              </a:buClr>
            </a:pPr>
            <a:r>
              <a:rPr lang="en-US" sz="1400" dirty="0">
                <a:solidFill>
                  <a:prstClr val="white"/>
                </a:solidFill>
                <a:latin typeface="Helvetica" pitchFamily="2" charset="0"/>
              </a:rPr>
              <a:t>Exposure to repeated family violence</a:t>
            </a:r>
          </a:p>
          <a:p>
            <a:pPr marL="914400" lvl="1" indent="-365760">
              <a:buClr>
                <a:prstClr val="white"/>
              </a:buClr>
            </a:pPr>
            <a:r>
              <a:rPr lang="en-US" sz="1400" dirty="0">
                <a:solidFill>
                  <a:prstClr val="white"/>
                </a:solidFill>
                <a:latin typeface="Helvetica" pitchFamily="2" charset="0"/>
              </a:rPr>
              <a:t>Divorce</a:t>
            </a:r>
          </a:p>
          <a:p>
            <a:pPr marL="914400" lvl="1" indent="-365760">
              <a:buClr>
                <a:prstClr val="white"/>
              </a:buClr>
            </a:pPr>
            <a:r>
              <a:rPr lang="en-US" sz="1400" dirty="0">
                <a:solidFill>
                  <a:prstClr val="white"/>
                </a:solidFill>
                <a:latin typeface="Helvetica" pitchFamily="2" charset="0"/>
              </a:rPr>
              <a:t>Parental psychopathology</a:t>
            </a:r>
          </a:p>
          <a:p>
            <a:pPr marL="914400" lvl="1" indent="-365760">
              <a:buClr>
                <a:prstClr val="white"/>
              </a:buClr>
            </a:pPr>
            <a:r>
              <a:rPr lang="en-US" sz="1400" dirty="0">
                <a:solidFill>
                  <a:prstClr val="white"/>
                </a:solidFill>
                <a:latin typeface="Helvetica" pitchFamily="2" charset="0"/>
              </a:rPr>
              <a:t>Teenage parenthood</a:t>
            </a:r>
          </a:p>
          <a:p>
            <a:pPr marL="914400" lvl="1" indent="-365760">
              <a:buClr>
                <a:prstClr val="white"/>
              </a:buClr>
            </a:pPr>
            <a:r>
              <a:rPr lang="en-US" sz="1400" dirty="0">
                <a:solidFill>
                  <a:prstClr val="white"/>
                </a:solidFill>
                <a:latin typeface="Helvetica" pitchFamily="2" charset="0"/>
              </a:rPr>
              <a:t>A high level of parent–child conflict</a:t>
            </a:r>
          </a:p>
          <a:p>
            <a:pPr marL="914400" lvl="1" indent="-365760">
              <a:buClr>
                <a:prstClr val="white"/>
              </a:buClr>
            </a:pPr>
            <a:r>
              <a:rPr lang="en-US" sz="1400" dirty="0">
                <a:solidFill>
                  <a:prstClr val="white"/>
                </a:solidFill>
                <a:latin typeface="Helvetica" pitchFamily="2" charset="0"/>
              </a:rPr>
              <a:t>A low level of positive parental involvement</a:t>
            </a:r>
          </a:p>
          <a:p>
            <a:pPr marL="914400" lvl="1" indent="-365760">
              <a:buClr>
                <a:prstClr val="white"/>
              </a:buClr>
            </a:pPr>
            <a:r>
              <a:rPr lang="en-US" sz="1400" dirty="0">
                <a:solidFill>
                  <a:prstClr val="white"/>
                </a:solidFill>
                <a:latin typeface="Helvetica" pitchFamily="2" charset="0"/>
              </a:rPr>
              <a:t>Family dysfunction</a:t>
            </a:r>
          </a:p>
          <a:p>
            <a:pPr marL="914400" lvl="1" indent="-365760">
              <a:buClr>
                <a:prstClr val="white"/>
              </a:buClr>
            </a:pPr>
            <a:r>
              <a:rPr lang="en-US" sz="1400" dirty="0">
                <a:solidFill>
                  <a:prstClr val="white"/>
                </a:solidFill>
                <a:latin typeface="Helvetica" pitchFamily="2" charset="0"/>
              </a:rPr>
              <a:t>Poor parental supervision</a:t>
            </a:r>
          </a:p>
          <a:p>
            <a:pPr marL="914400" lvl="1" indent="-365760">
              <a:buClr>
                <a:prstClr val="white"/>
              </a:buClr>
            </a:pPr>
            <a:r>
              <a:rPr lang="en-US" sz="1400" dirty="0">
                <a:solidFill>
                  <a:prstClr val="white"/>
                </a:solidFill>
                <a:latin typeface="Helvetica" pitchFamily="2" charset="0"/>
              </a:rPr>
              <a:t>Sexual abuse</a:t>
            </a:r>
          </a:p>
        </p:txBody>
      </p:sp>
      <p:sp>
        <p:nvSpPr>
          <p:cNvPr id="11" name="Content Placeholder 1">
            <a:extLst>
              <a:ext uri="{FF2B5EF4-FFF2-40B4-BE49-F238E27FC236}">
                <a16:creationId xmlns:a16="http://schemas.microsoft.com/office/drawing/2014/main" id="{8D70FA95-6282-DA47-B27C-9BD9C7568E58}"/>
              </a:ext>
            </a:extLst>
          </p:cNvPr>
          <p:cNvSpPr txBox="1">
            <a:spLocks/>
          </p:cNvSpPr>
          <p:nvPr/>
        </p:nvSpPr>
        <p:spPr>
          <a:xfrm>
            <a:off x="5408761" y="2498102"/>
            <a:ext cx="4907510" cy="494883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Protective</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400" dirty="0">
                <a:solidFill>
                  <a:prstClr val="white"/>
                </a:solidFill>
                <a:latin typeface="Helvetica" pitchFamily="2" charset="0"/>
              </a:rPr>
              <a:t>Participation in shared activities between youth and family (including siblings and parents)</a:t>
            </a:r>
          </a:p>
          <a:p>
            <a:pPr marL="914400" lvl="1" indent="-365760">
              <a:buClr>
                <a:prstClr val="white"/>
              </a:buClr>
            </a:pPr>
            <a:r>
              <a:rPr lang="en-US" sz="1400" dirty="0">
                <a:solidFill>
                  <a:prstClr val="white"/>
                </a:solidFill>
                <a:latin typeface="Helvetica" pitchFamily="2" charset="0"/>
              </a:rPr>
              <a:t>Providing the forum to discuss problems and issues with parents</a:t>
            </a:r>
          </a:p>
          <a:p>
            <a:pPr marL="914400" lvl="1" indent="-365760">
              <a:buClr>
                <a:prstClr val="white"/>
              </a:buClr>
            </a:pPr>
            <a:r>
              <a:rPr lang="en-US" sz="1400" dirty="0">
                <a:solidFill>
                  <a:prstClr val="white"/>
                </a:solidFill>
                <a:latin typeface="Helvetica" pitchFamily="2" charset="0"/>
              </a:rPr>
              <a:t>Availability of economic and other resources to expose youth to multiple experiences</a:t>
            </a:r>
          </a:p>
          <a:p>
            <a:pPr marL="914400" lvl="1" indent="-365760">
              <a:buClr>
                <a:prstClr val="white"/>
              </a:buClr>
            </a:pPr>
            <a:r>
              <a:rPr lang="en-US" sz="1400" dirty="0">
                <a:solidFill>
                  <a:prstClr val="white"/>
                </a:solidFill>
                <a:latin typeface="Helvetica" pitchFamily="2" charset="0"/>
              </a:rPr>
              <a:t>The presence of a positive adult (ally) in the family to mentor and be supportive</a:t>
            </a:r>
          </a:p>
          <a:p>
            <a:pPr marL="914400" lvl="1" indent="-365760">
              <a:buClr>
                <a:prstClr val="white"/>
              </a:buClr>
            </a:pPr>
            <a:r>
              <a:rPr lang="en-US" sz="1400" dirty="0">
                <a:solidFill>
                  <a:prstClr val="white"/>
                </a:solidFill>
                <a:latin typeface="Helvetica" pitchFamily="2" charset="0"/>
              </a:rPr>
              <a:t>Family provides structure, limits, rules, monitoring, and predictability</a:t>
            </a:r>
          </a:p>
          <a:p>
            <a:pPr marL="914400" lvl="1" indent="-365760">
              <a:buClr>
                <a:prstClr val="white"/>
              </a:buClr>
            </a:pPr>
            <a:r>
              <a:rPr lang="en-US" sz="1400" dirty="0">
                <a:solidFill>
                  <a:prstClr val="white"/>
                </a:solidFill>
                <a:latin typeface="Helvetica" pitchFamily="2" charset="0"/>
              </a:rPr>
              <a:t>Supportive relationships with family members</a:t>
            </a:r>
          </a:p>
          <a:p>
            <a:pPr marL="914400" lvl="1" indent="-365760">
              <a:buClr>
                <a:prstClr val="white"/>
              </a:buClr>
            </a:pPr>
            <a:r>
              <a:rPr lang="en-US" sz="1400" dirty="0">
                <a:solidFill>
                  <a:prstClr val="white"/>
                </a:solidFill>
                <a:latin typeface="Helvetica" pitchFamily="2" charset="0"/>
              </a:rPr>
              <a:t>Clear expectations for behavior and values</a:t>
            </a:r>
          </a:p>
          <a:p>
            <a:pPr marL="914400" marR="0" lvl="1" indent="-365760" algn="l" defTabSz="548640" rtl="0" eaLnBrk="1" fontAlgn="auto" latinLnBrk="0" hangingPunct="1">
              <a:lnSpc>
                <a:spcPct val="100000"/>
              </a:lnSpc>
              <a:spcBef>
                <a:spcPct val="20000"/>
              </a:spcBef>
              <a:spcAft>
                <a:spcPts val="0"/>
              </a:spcAft>
              <a:buClr>
                <a:prstClr val="white"/>
              </a:buClr>
              <a:buSzTx/>
              <a:buFont typeface="Wingdings" charset="2"/>
              <a:buChar char="§"/>
              <a:tabLst/>
              <a:defRPr/>
            </a:pPr>
            <a:endParaRPr kumimoji="0" lang="en-US" sz="2200" b="0" i="0" u="none" strike="noStrike" kern="1200" cap="none" spc="0" normalizeH="0" baseline="0" noProof="0" dirty="0">
              <a:ln>
                <a:noFill/>
              </a:ln>
              <a:solidFill>
                <a:prstClr val="white"/>
              </a:solidFill>
              <a:effectLst/>
              <a:uLnTx/>
              <a:uFillTx/>
              <a:latin typeface="Helvetica" pitchFamily="2" charset="0"/>
              <a:ea typeface="+mn-ea"/>
              <a:cs typeface="Verdana"/>
            </a:endParaRPr>
          </a:p>
        </p:txBody>
      </p:sp>
      <p:sp>
        <p:nvSpPr>
          <p:cNvPr id="8" name="TextBox 7">
            <a:extLst>
              <a:ext uri="{FF2B5EF4-FFF2-40B4-BE49-F238E27FC236}">
                <a16:creationId xmlns:a16="http://schemas.microsoft.com/office/drawing/2014/main" id="{F153DD95-C668-274A-9A52-7431FB799FB8}"/>
              </a:ext>
            </a:extLst>
          </p:cNvPr>
          <p:cNvSpPr txBox="1"/>
          <p:nvPr/>
        </p:nvSpPr>
        <p:spPr>
          <a:xfrm>
            <a:off x="6014077" y="6203307"/>
            <a:ext cx="4358756" cy="1015663"/>
          </a:xfrm>
          <a:prstGeom prst="rect">
            <a:avLst/>
          </a:prstGeom>
          <a:noFill/>
        </p:spPr>
        <p:txBody>
          <a:bodyPr wrap="square" rtlCol="0">
            <a:spAutoFit/>
          </a:bodyPr>
          <a:lstStyle/>
          <a:p>
            <a:r>
              <a:rPr lang="en-US" sz="1200" dirty="0">
                <a:solidFill>
                  <a:schemeClr val="bg1"/>
                </a:solidFill>
                <a:latin typeface="Helvetica" pitchFamily="2" charset="0"/>
              </a:rPr>
              <a:t>Substance Abuse and Mental Health Services Administration (2009). Risk and protective factors for mental, emotional, and behavioral disorders across the life cycle. Summarized from:</a:t>
            </a:r>
          </a:p>
          <a:p>
            <a:r>
              <a:rPr lang="en-US" sz="1200" dirty="0">
                <a:solidFill>
                  <a:srgbClr val="99CCB8"/>
                </a:solidFill>
                <a:latin typeface="Helvetica" pitchFamily="2" charset="0"/>
              </a:rPr>
              <a:t>http://</a:t>
            </a:r>
            <a:r>
              <a:rPr lang="en-US" sz="1200" dirty="0" err="1">
                <a:solidFill>
                  <a:srgbClr val="99CCB8"/>
                </a:solidFill>
                <a:latin typeface="Helvetica" pitchFamily="2" charset="0"/>
              </a:rPr>
              <a:t>dhss.alaska.gov</a:t>
            </a:r>
            <a:r>
              <a:rPr lang="en-US" sz="1200" dirty="0">
                <a:solidFill>
                  <a:srgbClr val="99CCB8"/>
                </a:solidFill>
                <a:latin typeface="Helvetica" pitchFamily="2" charset="0"/>
              </a:rPr>
              <a:t>/</a:t>
            </a:r>
            <a:r>
              <a:rPr lang="en-US" sz="1200" dirty="0" err="1">
                <a:solidFill>
                  <a:srgbClr val="99CCB8"/>
                </a:solidFill>
                <a:latin typeface="Helvetica" pitchFamily="2" charset="0"/>
              </a:rPr>
              <a:t>dbh</a:t>
            </a:r>
            <a:r>
              <a:rPr lang="en-US" sz="1200" dirty="0">
                <a:solidFill>
                  <a:srgbClr val="99CCB8"/>
                </a:solidFill>
                <a:latin typeface="Helvetica" pitchFamily="2" charset="0"/>
              </a:rPr>
              <a:t>/Documents/Prevention/</a:t>
            </a:r>
            <a:br>
              <a:rPr lang="en-US" sz="1200" dirty="0">
                <a:solidFill>
                  <a:srgbClr val="99CCB8"/>
                </a:solidFill>
                <a:latin typeface="Helvetica" pitchFamily="2" charset="0"/>
              </a:rPr>
            </a:br>
            <a:r>
              <a:rPr lang="en-US" sz="1200" dirty="0">
                <a:solidFill>
                  <a:srgbClr val="99CCB8"/>
                </a:solidFill>
                <a:latin typeface="Helvetica" pitchFamily="2" charset="0"/>
              </a:rPr>
              <a:t>programs/</a:t>
            </a:r>
            <a:r>
              <a:rPr lang="en-US" sz="1200" dirty="0" err="1">
                <a:solidFill>
                  <a:srgbClr val="99CCB8"/>
                </a:solidFill>
                <a:latin typeface="Helvetica" pitchFamily="2" charset="0"/>
              </a:rPr>
              <a:t>spfsig</a:t>
            </a:r>
            <a:r>
              <a:rPr lang="en-US" sz="1200" dirty="0">
                <a:solidFill>
                  <a:srgbClr val="99CCB8"/>
                </a:solidFill>
                <a:latin typeface="Helvetica" pitchFamily="2" charset="0"/>
              </a:rPr>
              <a:t>/pdfs/IOM_Matrix_8%205x11_FINAL.pdf</a:t>
            </a:r>
            <a:endParaRPr lang="en-US" dirty="0">
              <a:solidFill>
                <a:schemeClr val="bg1"/>
              </a:solidFill>
              <a:latin typeface="Helvetica" pitchFamily="2" charset="0"/>
            </a:endParaRPr>
          </a:p>
        </p:txBody>
      </p:sp>
    </p:spTree>
    <p:extLst>
      <p:ext uri="{BB962C8B-B14F-4D97-AF65-F5344CB8AC3E}">
        <p14:creationId xmlns:p14="http://schemas.microsoft.com/office/powerpoint/2010/main" val="353284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11" grpId="0" uiExpand="1"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772BE-6AF5-AC43-AA5A-42E90B43747F}"/>
              </a:ext>
            </a:extLst>
          </p:cNvPr>
          <p:cNvPicPr>
            <a:picLocks noChangeAspect="1"/>
          </p:cNvPicPr>
          <p:nvPr/>
        </p:nvPicPr>
        <p:blipFill>
          <a:blip r:embed="rId3"/>
          <a:stretch>
            <a:fillRect/>
          </a:stretch>
        </p:blipFill>
        <p:spPr>
          <a:xfrm>
            <a:off x="9057579" y="233165"/>
            <a:ext cx="1258692" cy="1138435"/>
          </a:xfrm>
          <a:prstGeom prst="rect">
            <a:avLst/>
          </a:prstGeom>
        </p:spPr>
      </p:pic>
      <p:sp>
        <p:nvSpPr>
          <p:cNvPr id="3" name="Title 2">
            <a:extLst>
              <a:ext uri="{FF2B5EF4-FFF2-40B4-BE49-F238E27FC236}">
                <a16:creationId xmlns:a16="http://schemas.microsoft.com/office/drawing/2014/main" id="{5BDDDF52-9FB8-4D4A-AFEE-6CD69BCFF52E}"/>
              </a:ext>
            </a:extLst>
          </p:cNvPr>
          <p:cNvSpPr>
            <a:spLocks noGrp="1"/>
          </p:cNvSpPr>
          <p:nvPr>
            <p:ph type="title"/>
          </p:nvPr>
        </p:nvSpPr>
        <p:spPr/>
        <p:txBody>
          <a:bodyPr/>
          <a:lstStyle/>
          <a:p>
            <a:r>
              <a:rPr lang="en-US" dirty="0"/>
              <a:t>Risk and Protective Factors: In Peers</a:t>
            </a:r>
          </a:p>
        </p:txBody>
      </p:sp>
      <p:sp>
        <p:nvSpPr>
          <p:cNvPr id="9" name="Content Placeholder 1">
            <a:extLst>
              <a:ext uri="{FF2B5EF4-FFF2-40B4-BE49-F238E27FC236}">
                <a16:creationId xmlns:a16="http://schemas.microsoft.com/office/drawing/2014/main" id="{BC56C647-408E-FF47-AA9D-2397D32E6FE3}"/>
              </a:ext>
            </a:extLst>
          </p:cNvPr>
          <p:cNvSpPr txBox="1">
            <a:spLocks/>
          </p:cNvSpPr>
          <p:nvPr/>
        </p:nvSpPr>
        <p:spPr>
          <a:xfrm>
            <a:off x="121532" y="2498102"/>
            <a:ext cx="5674834" cy="513841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Risks</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600" dirty="0">
                <a:solidFill>
                  <a:prstClr val="white"/>
                </a:solidFill>
                <a:latin typeface="Helvetica" pitchFamily="2" charset="0"/>
              </a:rPr>
              <a:t>Spending time with peers who engage in delinquent or risky behavior</a:t>
            </a:r>
          </a:p>
          <a:p>
            <a:pPr marL="914400" lvl="1" indent="-365760">
              <a:buClr>
                <a:prstClr val="white"/>
              </a:buClr>
            </a:pPr>
            <a:r>
              <a:rPr lang="en-US" sz="1600" dirty="0">
                <a:solidFill>
                  <a:prstClr val="white"/>
                </a:solidFill>
                <a:latin typeface="Helvetica" pitchFamily="2" charset="0"/>
              </a:rPr>
              <a:t>Gang involvement</a:t>
            </a:r>
          </a:p>
          <a:p>
            <a:pPr marL="914400" lvl="1" indent="-365760">
              <a:buClr>
                <a:prstClr val="white"/>
              </a:buClr>
            </a:pPr>
            <a:r>
              <a:rPr lang="en-US" sz="1600" dirty="0">
                <a:solidFill>
                  <a:prstClr val="white"/>
                </a:solidFill>
                <a:latin typeface="Helvetica" pitchFamily="2" charset="0"/>
              </a:rPr>
              <a:t>Less exposure to positive social opportunities because of bullying and rejection</a:t>
            </a:r>
          </a:p>
          <a:p>
            <a:pPr marL="914400" lvl="1" indent="-365760">
              <a:buClr>
                <a:prstClr val="white"/>
              </a:buClr>
            </a:pPr>
            <a:endParaRPr lang="en-US" sz="1400" dirty="0">
              <a:solidFill>
                <a:prstClr val="white"/>
              </a:solidFill>
              <a:latin typeface="Helvetica" pitchFamily="2" charset="0"/>
            </a:endParaRPr>
          </a:p>
        </p:txBody>
      </p:sp>
      <p:sp>
        <p:nvSpPr>
          <p:cNvPr id="11" name="Content Placeholder 1">
            <a:extLst>
              <a:ext uri="{FF2B5EF4-FFF2-40B4-BE49-F238E27FC236}">
                <a16:creationId xmlns:a16="http://schemas.microsoft.com/office/drawing/2014/main" id="{8D70FA95-6282-DA47-B27C-9BD9C7568E58}"/>
              </a:ext>
            </a:extLst>
          </p:cNvPr>
          <p:cNvSpPr txBox="1">
            <a:spLocks/>
          </p:cNvSpPr>
          <p:nvPr/>
        </p:nvSpPr>
        <p:spPr>
          <a:xfrm>
            <a:off x="5408761" y="2498102"/>
            <a:ext cx="4907510" cy="494883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Protective</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400" dirty="0">
                <a:solidFill>
                  <a:prstClr val="white"/>
                </a:solidFill>
                <a:latin typeface="Helvetica" pitchFamily="2" charset="0"/>
              </a:rPr>
              <a:t>Positive and healthy friends to associate with</a:t>
            </a:r>
          </a:p>
          <a:p>
            <a:pPr marL="914400" lvl="1" indent="-365760">
              <a:buClr>
                <a:prstClr val="white"/>
              </a:buClr>
            </a:pPr>
            <a:r>
              <a:rPr lang="en-US" sz="1400" dirty="0">
                <a:solidFill>
                  <a:prstClr val="white"/>
                </a:solidFill>
                <a:latin typeface="Helvetica" pitchFamily="2" charset="0"/>
              </a:rPr>
              <a:t>Engagement in healthy and safe activities with peers during leisure time (e.g., clubs, sports, other recreation)</a:t>
            </a:r>
          </a:p>
          <a:p>
            <a:pPr marL="914400" marR="0" lvl="1" indent="-365760" algn="l" defTabSz="548640" rtl="0" eaLnBrk="1" fontAlgn="auto" latinLnBrk="0" hangingPunct="1">
              <a:lnSpc>
                <a:spcPct val="100000"/>
              </a:lnSpc>
              <a:spcBef>
                <a:spcPct val="20000"/>
              </a:spcBef>
              <a:spcAft>
                <a:spcPts val="0"/>
              </a:spcAft>
              <a:buClr>
                <a:prstClr val="white"/>
              </a:buClr>
              <a:buSzTx/>
              <a:buFont typeface="Wingdings" charset="2"/>
              <a:buChar char="§"/>
              <a:tabLst/>
              <a:defRPr/>
            </a:pPr>
            <a:endParaRPr kumimoji="0" lang="en-US" sz="2200" b="0" i="0" u="none" strike="noStrike" kern="1200" cap="none" spc="0" normalizeH="0" baseline="0" noProof="0" dirty="0">
              <a:ln>
                <a:noFill/>
              </a:ln>
              <a:solidFill>
                <a:prstClr val="white"/>
              </a:solidFill>
              <a:effectLst/>
              <a:uLnTx/>
              <a:uFillTx/>
              <a:latin typeface="Helvetica" pitchFamily="2" charset="0"/>
              <a:ea typeface="+mn-ea"/>
              <a:cs typeface="Verdana"/>
            </a:endParaRPr>
          </a:p>
        </p:txBody>
      </p:sp>
      <p:sp>
        <p:nvSpPr>
          <p:cNvPr id="10" name="TextBox 9">
            <a:extLst>
              <a:ext uri="{FF2B5EF4-FFF2-40B4-BE49-F238E27FC236}">
                <a16:creationId xmlns:a16="http://schemas.microsoft.com/office/drawing/2014/main" id="{0A9E66C7-1282-4B4B-B33A-9D2E29DDEDA8}"/>
              </a:ext>
            </a:extLst>
          </p:cNvPr>
          <p:cNvSpPr txBox="1"/>
          <p:nvPr/>
        </p:nvSpPr>
        <p:spPr>
          <a:xfrm>
            <a:off x="6014077" y="6203307"/>
            <a:ext cx="4358756" cy="1015663"/>
          </a:xfrm>
          <a:prstGeom prst="rect">
            <a:avLst/>
          </a:prstGeom>
          <a:noFill/>
        </p:spPr>
        <p:txBody>
          <a:bodyPr wrap="square" rtlCol="0">
            <a:spAutoFit/>
          </a:bodyPr>
          <a:lstStyle/>
          <a:p>
            <a:r>
              <a:rPr lang="en-US" sz="1200" dirty="0">
                <a:solidFill>
                  <a:schemeClr val="bg1"/>
                </a:solidFill>
                <a:latin typeface="Helvetica" pitchFamily="2" charset="0"/>
              </a:rPr>
              <a:t>Substance Abuse and Mental Health Services Administration (2009). Risk and protective factors for mental, emotional, and behavioral disorders across the life cycle. Summarized from:</a:t>
            </a:r>
          </a:p>
          <a:p>
            <a:r>
              <a:rPr lang="en-US" sz="1200" dirty="0">
                <a:solidFill>
                  <a:srgbClr val="99CCB8"/>
                </a:solidFill>
                <a:latin typeface="Helvetica" pitchFamily="2" charset="0"/>
              </a:rPr>
              <a:t>http://</a:t>
            </a:r>
            <a:r>
              <a:rPr lang="en-US" sz="1200" dirty="0" err="1">
                <a:solidFill>
                  <a:srgbClr val="99CCB8"/>
                </a:solidFill>
                <a:latin typeface="Helvetica" pitchFamily="2" charset="0"/>
              </a:rPr>
              <a:t>dhss.alaska.gov</a:t>
            </a:r>
            <a:r>
              <a:rPr lang="en-US" sz="1200" dirty="0">
                <a:solidFill>
                  <a:srgbClr val="99CCB8"/>
                </a:solidFill>
                <a:latin typeface="Helvetica" pitchFamily="2" charset="0"/>
              </a:rPr>
              <a:t>/</a:t>
            </a:r>
            <a:r>
              <a:rPr lang="en-US" sz="1200" dirty="0" err="1">
                <a:solidFill>
                  <a:srgbClr val="99CCB8"/>
                </a:solidFill>
                <a:latin typeface="Helvetica" pitchFamily="2" charset="0"/>
              </a:rPr>
              <a:t>dbh</a:t>
            </a:r>
            <a:r>
              <a:rPr lang="en-US" sz="1200" dirty="0">
                <a:solidFill>
                  <a:srgbClr val="99CCB8"/>
                </a:solidFill>
                <a:latin typeface="Helvetica" pitchFamily="2" charset="0"/>
              </a:rPr>
              <a:t>/Documents/Prevention/</a:t>
            </a:r>
            <a:br>
              <a:rPr lang="en-US" sz="1200" dirty="0">
                <a:solidFill>
                  <a:srgbClr val="99CCB8"/>
                </a:solidFill>
                <a:latin typeface="Helvetica" pitchFamily="2" charset="0"/>
              </a:rPr>
            </a:br>
            <a:r>
              <a:rPr lang="en-US" sz="1200" dirty="0">
                <a:solidFill>
                  <a:srgbClr val="99CCB8"/>
                </a:solidFill>
                <a:latin typeface="Helvetica" pitchFamily="2" charset="0"/>
              </a:rPr>
              <a:t>programs/</a:t>
            </a:r>
            <a:r>
              <a:rPr lang="en-US" sz="1200" dirty="0" err="1">
                <a:solidFill>
                  <a:srgbClr val="99CCB8"/>
                </a:solidFill>
                <a:latin typeface="Helvetica" pitchFamily="2" charset="0"/>
              </a:rPr>
              <a:t>spfsig</a:t>
            </a:r>
            <a:r>
              <a:rPr lang="en-US" sz="1200" dirty="0">
                <a:solidFill>
                  <a:srgbClr val="99CCB8"/>
                </a:solidFill>
                <a:latin typeface="Helvetica" pitchFamily="2" charset="0"/>
              </a:rPr>
              <a:t>/pdfs/IOM_Matrix_8%205x11_FINAL.pdf</a:t>
            </a:r>
            <a:endParaRPr lang="en-US" dirty="0">
              <a:solidFill>
                <a:schemeClr val="bg1"/>
              </a:solidFill>
              <a:latin typeface="Helvetica" pitchFamily="2" charset="0"/>
            </a:endParaRPr>
          </a:p>
        </p:txBody>
      </p:sp>
    </p:spTree>
    <p:extLst>
      <p:ext uri="{BB962C8B-B14F-4D97-AF65-F5344CB8AC3E}">
        <p14:creationId xmlns:p14="http://schemas.microsoft.com/office/powerpoint/2010/main" val="8332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11" grpId="0" uiExpand="1"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772BE-6AF5-AC43-AA5A-42E90B43747F}"/>
              </a:ext>
            </a:extLst>
          </p:cNvPr>
          <p:cNvPicPr>
            <a:picLocks noChangeAspect="1"/>
          </p:cNvPicPr>
          <p:nvPr/>
        </p:nvPicPr>
        <p:blipFill>
          <a:blip r:embed="rId3"/>
          <a:stretch>
            <a:fillRect/>
          </a:stretch>
        </p:blipFill>
        <p:spPr>
          <a:xfrm>
            <a:off x="9057579" y="233165"/>
            <a:ext cx="1258692" cy="1138435"/>
          </a:xfrm>
          <a:prstGeom prst="rect">
            <a:avLst/>
          </a:prstGeom>
        </p:spPr>
      </p:pic>
      <p:sp>
        <p:nvSpPr>
          <p:cNvPr id="3" name="Title 2">
            <a:extLst>
              <a:ext uri="{FF2B5EF4-FFF2-40B4-BE49-F238E27FC236}">
                <a16:creationId xmlns:a16="http://schemas.microsoft.com/office/drawing/2014/main" id="{5BDDDF52-9FB8-4D4A-AFEE-6CD69BCFF52E}"/>
              </a:ext>
            </a:extLst>
          </p:cNvPr>
          <p:cNvSpPr>
            <a:spLocks noGrp="1"/>
          </p:cNvSpPr>
          <p:nvPr>
            <p:ph type="title"/>
          </p:nvPr>
        </p:nvSpPr>
        <p:spPr>
          <a:xfrm>
            <a:off x="0" y="593084"/>
            <a:ext cx="10972799" cy="650973"/>
          </a:xfrm>
        </p:spPr>
        <p:txBody>
          <a:bodyPr/>
          <a:lstStyle/>
          <a:p>
            <a:r>
              <a:rPr lang="en-US" dirty="0"/>
              <a:t>Risk and Protective Factors: </a:t>
            </a:r>
            <a:br>
              <a:rPr lang="en-US" dirty="0"/>
            </a:br>
            <a:r>
              <a:rPr lang="en-US" dirty="0"/>
              <a:t>School and Community</a:t>
            </a:r>
          </a:p>
        </p:txBody>
      </p:sp>
      <p:sp>
        <p:nvSpPr>
          <p:cNvPr id="9" name="Content Placeholder 1">
            <a:extLst>
              <a:ext uri="{FF2B5EF4-FFF2-40B4-BE49-F238E27FC236}">
                <a16:creationId xmlns:a16="http://schemas.microsoft.com/office/drawing/2014/main" id="{BC56C647-408E-FF47-AA9D-2397D32E6FE3}"/>
              </a:ext>
            </a:extLst>
          </p:cNvPr>
          <p:cNvSpPr txBox="1">
            <a:spLocks/>
          </p:cNvSpPr>
          <p:nvPr/>
        </p:nvSpPr>
        <p:spPr>
          <a:xfrm>
            <a:off x="121532" y="2498102"/>
            <a:ext cx="5674834" cy="513841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Risks</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600" dirty="0">
                <a:solidFill>
                  <a:prstClr val="white"/>
                </a:solidFill>
                <a:latin typeface="Helvetica" pitchFamily="2" charset="0"/>
              </a:rPr>
              <a:t>Poor academic performance</a:t>
            </a:r>
          </a:p>
          <a:p>
            <a:pPr marL="914400" lvl="1" indent="-365760">
              <a:buClr>
                <a:prstClr val="white"/>
              </a:buClr>
            </a:pPr>
            <a:r>
              <a:rPr lang="en-US" sz="1600" dirty="0">
                <a:solidFill>
                  <a:prstClr val="white"/>
                </a:solidFill>
                <a:latin typeface="Helvetica" pitchFamily="2" charset="0"/>
              </a:rPr>
              <a:t>Enrollment in schools that are unsafe and fail to address the academic and social and emotional needs of children and youth</a:t>
            </a:r>
          </a:p>
          <a:p>
            <a:pPr marL="914400" lvl="1" indent="-365760">
              <a:buClr>
                <a:prstClr val="white"/>
              </a:buClr>
            </a:pPr>
            <a:r>
              <a:rPr lang="en-US" sz="1600" dirty="0">
                <a:solidFill>
                  <a:prstClr val="white"/>
                </a:solidFill>
                <a:latin typeface="Helvetica" pitchFamily="2" charset="0"/>
              </a:rPr>
              <a:t>Low commitment to school</a:t>
            </a:r>
          </a:p>
          <a:p>
            <a:pPr marL="914400" lvl="1" indent="-365760">
              <a:buClr>
                <a:prstClr val="white"/>
              </a:buClr>
            </a:pPr>
            <a:r>
              <a:rPr lang="en-US" sz="1600" dirty="0">
                <a:solidFill>
                  <a:prstClr val="white"/>
                </a:solidFill>
                <a:latin typeface="Helvetica" pitchFamily="2" charset="0"/>
              </a:rPr>
              <a:t>Low educational aspirations</a:t>
            </a:r>
          </a:p>
          <a:p>
            <a:pPr marL="914400" lvl="1" indent="-365760">
              <a:buClr>
                <a:prstClr val="white"/>
              </a:buClr>
            </a:pPr>
            <a:r>
              <a:rPr lang="en-US" sz="1600" dirty="0">
                <a:solidFill>
                  <a:prstClr val="white"/>
                </a:solidFill>
                <a:latin typeface="Helvetica" pitchFamily="2" charset="0"/>
              </a:rPr>
              <a:t>Poor motivation</a:t>
            </a:r>
          </a:p>
          <a:p>
            <a:pPr marL="914400" lvl="1" indent="-365760">
              <a:buClr>
                <a:prstClr val="white"/>
              </a:buClr>
            </a:pPr>
            <a:r>
              <a:rPr lang="en-US" sz="1600" dirty="0">
                <a:solidFill>
                  <a:prstClr val="white"/>
                </a:solidFill>
                <a:latin typeface="Helvetica" pitchFamily="2" charset="0"/>
              </a:rPr>
              <a:t>Living in an impoverished neighborhood</a:t>
            </a:r>
          </a:p>
          <a:p>
            <a:pPr marL="914400" lvl="1" indent="-365760">
              <a:buClr>
                <a:prstClr val="white"/>
              </a:buClr>
            </a:pPr>
            <a:r>
              <a:rPr lang="en-US" sz="1600" dirty="0">
                <a:solidFill>
                  <a:prstClr val="white"/>
                </a:solidFill>
                <a:latin typeface="Helvetica" pitchFamily="2" charset="0"/>
              </a:rPr>
              <a:t>Social disorganization in the community in which the youth lives</a:t>
            </a:r>
          </a:p>
          <a:p>
            <a:pPr marL="914400" lvl="1" indent="-365760">
              <a:buClr>
                <a:prstClr val="white"/>
              </a:buClr>
            </a:pPr>
            <a:r>
              <a:rPr lang="en-US" sz="1600" dirty="0">
                <a:solidFill>
                  <a:prstClr val="white"/>
                </a:solidFill>
                <a:latin typeface="Helvetica" pitchFamily="2" charset="0"/>
              </a:rPr>
              <a:t>High-crime neighborhoods</a:t>
            </a:r>
          </a:p>
          <a:p>
            <a:pPr marL="914400" lvl="1" indent="-365760">
              <a:buClr>
                <a:prstClr val="white"/>
              </a:buClr>
            </a:pPr>
            <a:endParaRPr lang="en-US" sz="1400" dirty="0">
              <a:solidFill>
                <a:prstClr val="white"/>
              </a:solidFill>
              <a:latin typeface="Helvetica" pitchFamily="2" charset="0"/>
            </a:endParaRPr>
          </a:p>
        </p:txBody>
      </p:sp>
      <p:sp>
        <p:nvSpPr>
          <p:cNvPr id="11" name="Content Placeholder 1">
            <a:extLst>
              <a:ext uri="{FF2B5EF4-FFF2-40B4-BE49-F238E27FC236}">
                <a16:creationId xmlns:a16="http://schemas.microsoft.com/office/drawing/2014/main" id="{8D70FA95-6282-DA47-B27C-9BD9C7568E58}"/>
              </a:ext>
            </a:extLst>
          </p:cNvPr>
          <p:cNvSpPr txBox="1">
            <a:spLocks/>
          </p:cNvSpPr>
          <p:nvPr/>
        </p:nvSpPr>
        <p:spPr>
          <a:xfrm>
            <a:off x="5408761" y="2498102"/>
            <a:ext cx="4907510" cy="4948834"/>
          </a:xfrm>
          <a:prstGeom prst="rect">
            <a:avLst/>
          </a:prstGeom>
        </p:spPr>
        <p:txBody>
          <a:bodyPr>
            <a:norm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Clr>
                <a:prstClr val="white"/>
              </a:buClr>
              <a:buNone/>
            </a:pPr>
            <a:r>
              <a:rPr lang="en-US" sz="1800" b="1" dirty="0">
                <a:solidFill>
                  <a:prstClr val="white"/>
                </a:solidFill>
                <a:latin typeface="Helvetica" pitchFamily="2" charset="0"/>
              </a:rPr>
              <a:t>	Protective</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Verdana"/>
            </a:endParaRPr>
          </a:p>
          <a:p>
            <a:pPr marL="914400" lvl="1" indent="-365760">
              <a:buClr>
                <a:prstClr val="white"/>
              </a:buClr>
            </a:pPr>
            <a:r>
              <a:rPr lang="en-US" sz="1400" dirty="0">
                <a:solidFill>
                  <a:prstClr val="white"/>
                </a:solidFill>
                <a:latin typeface="Helvetica" pitchFamily="2" charset="0"/>
              </a:rPr>
              <a:t>Enrollment in schools that address not only the academic needs of youth but also their social and emotional needs and learning</a:t>
            </a:r>
          </a:p>
          <a:p>
            <a:pPr marL="914400" lvl="1" indent="-365760">
              <a:buClr>
                <a:prstClr val="white"/>
              </a:buClr>
            </a:pPr>
            <a:r>
              <a:rPr lang="en-US" sz="1400" dirty="0">
                <a:solidFill>
                  <a:prstClr val="white"/>
                </a:solidFill>
                <a:latin typeface="Helvetica" pitchFamily="2" charset="0"/>
              </a:rPr>
              <a:t>Schools that provide a safe environment</a:t>
            </a:r>
          </a:p>
          <a:p>
            <a:pPr marL="914400" lvl="1" indent="-365760">
              <a:buClr>
                <a:prstClr val="white"/>
              </a:buClr>
            </a:pPr>
            <a:r>
              <a:rPr lang="en-US" sz="1400" dirty="0">
                <a:solidFill>
                  <a:prstClr val="white"/>
                </a:solidFill>
                <a:latin typeface="Helvetica" pitchFamily="2" charset="0"/>
              </a:rPr>
              <a:t>A community and neighborhood that promote and foster healthy activities for youth</a:t>
            </a:r>
          </a:p>
          <a:p>
            <a:pPr marL="914400" marR="0" lvl="1" indent="-365760" algn="l" defTabSz="548640" rtl="0" eaLnBrk="1" fontAlgn="auto" latinLnBrk="0" hangingPunct="1">
              <a:lnSpc>
                <a:spcPct val="100000"/>
              </a:lnSpc>
              <a:spcBef>
                <a:spcPct val="20000"/>
              </a:spcBef>
              <a:spcAft>
                <a:spcPts val="0"/>
              </a:spcAft>
              <a:buClr>
                <a:prstClr val="white"/>
              </a:buClr>
              <a:buSzTx/>
              <a:buFont typeface="Wingdings" charset="2"/>
              <a:buChar char="§"/>
              <a:tabLst/>
              <a:defRPr/>
            </a:pPr>
            <a:endParaRPr kumimoji="0" lang="en-US" sz="2200" b="0" i="0" u="none" strike="noStrike" kern="1200" cap="none" spc="0" normalizeH="0" baseline="0" noProof="0" dirty="0">
              <a:ln>
                <a:noFill/>
              </a:ln>
              <a:solidFill>
                <a:prstClr val="white"/>
              </a:solidFill>
              <a:effectLst/>
              <a:uLnTx/>
              <a:uFillTx/>
              <a:latin typeface="Helvetica" pitchFamily="2" charset="0"/>
              <a:ea typeface="+mn-ea"/>
              <a:cs typeface="Verdana"/>
            </a:endParaRPr>
          </a:p>
        </p:txBody>
      </p:sp>
      <p:sp>
        <p:nvSpPr>
          <p:cNvPr id="10" name="TextBox 9">
            <a:extLst>
              <a:ext uri="{FF2B5EF4-FFF2-40B4-BE49-F238E27FC236}">
                <a16:creationId xmlns:a16="http://schemas.microsoft.com/office/drawing/2014/main" id="{C087DD1A-3A3A-D247-9D23-3B12CE27BA3B}"/>
              </a:ext>
            </a:extLst>
          </p:cNvPr>
          <p:cNvSpPr txBox="1"/>
          <p:nvPr/>
        </p:nvSpPr>
        <p:spPr>
          <a:xfrm>
            <a:off x="6014077" y="6203307"/>
            <a:ext cx="4358756" cy="1015663"/>
          </a:xfrm>
          <a:prstGeom prst="rect">
            <a:avLst/>
          </a:prstGeom>
          <a:noFill/>
        </p:spPr>
        <p:txBody>
          <a:bodyPr wrap="square" rtlCol="0">
            <a:spAutoFit/>
          </a:bodyPr>
          <a:lstStyle/>
          <a:p>
            <a:r>
              <a:rPr lang="en-US" sz="1200" dirty="0">
                <a:solidFill>
                  <a:schemeClr val="bg1"/>
                </a:solidFill>
                <a:latin typeface="Helvetica" pitchFamily="2" charset="0"/>
              </a:rPr>
              <a:t>Substance Abuse and Mental Health Services Administration (2009). Risk and protective factors for mental, emotional, and behavioral disorders across the life cycle. Summarized from:</a:t>
            </a:r>
          </a:p>
          <a:p>
            <a:r>
              <a:rPr lang="en-US" sz="1200" dirty="0">
                <a:solidFill>
                  <a:srgbClr val="99CCB8"/>
                </a:solidFill>
                <a:latin typeface="Helvetica" pitchFamily="2" charset="0"/>
              </a:rPr>
              <a:t>http://</a:t>
            </a:r>
            <a:r>
              <a:rPr lang="en-US" sz="1200" dirty="0" err="1">
                <a:solidFill>
                  <a:srgbClr val="99CCB8"/>
                </a:solidFill>
                <a:latin typeface="Helvetica" pitchFamily="2" charset="0"/>
              </a:rPr>
              <a:t>dhss.alaska.gov</a:t>
            </a:r>
            <a:r>
              <a:rPr lang="en-US" sz="1200" dirty="0">
                <a:solidFill>
                  <a:srgbClr val="99CCB8"/>
                </a:solidFill>
                <a:latin typeface="Helvetica" pitchFamily="2" charset="0"/>
              </a:rPr>
              <a:t>/</a:t>
            </a:r>
            <a:r>
              <a:rPr lang="en-US" sz="1200" dirty="0" err="1">
                <a:solidFill>
                  <a:srgbClr val="99CCB8"/>
                </a:solidFill>
                <a:latin typeface="Helvetica" pitchFamily="2" charset="0"/>
              </a:rPr>
              <a:t>dbh</a:t>
            </a:r>
            <a:r>
              <a:rPr lang="en-US" sz="1200" dirty="0">
                <a:solidFill>
                  <a:srgbClr val="99CCB8"/>
                </a:solidFill>
                <a:latin typeface="Helvetica" pitchFamily="2" charset="0"/>
              </a:rPr>
              <a:t>/Documents/Prevention/</a:t>
            </a:r>
            <a:br>
              <a:rPr lang="en-US" sz="1200" dirty="0">
                <a:solidFill>
                  <a:srgbClr val="99CCB8"/>
                </a:solidFill>
                <a:latin typeface="Helvetica" pitchFamily="2" charset="0"/>
              </a:rPr>
            </a:br>
            <a:r>
              <a:rPr lang="en-US" sz="1200" dirty="0">
                <a:solidFill>
                  <a:srgbClr val="99CCB8"/>
                </a:solidFill>
                <a:latin typeface="Helvetica" pitchFamily="2" charset="0"/>
              </a:rPr>
              <a:t>programs/</a:t>
            </a:r>
            <a:r>
              <a:rPr lang="en-US" sz="1200" dirty="0" err="1">
                <a:solidFill>
                  <a:srgbClr val="99CCB8"/>
                </a:solidFill>
                <a:latin typeface="Helvetica" pitchFamily="2" charset="0"/>
              </a:rPr>
              <a:t>spfsig</a:t>
            </a:r>
            <a:r>
              <a:rPr lang="en-US" sz="1200" dirty="0">
                <a:solidFill>
                  <a:srgbClr val="99CCB8"/>
                </a:solidFill>
                <a:latin typeface="Helvetica" pitchFamily="2" charset="0"/>
              </a:rPr>
              <a:t>/pdfs/IOM_Matrix_8%205x11_FINAL.pdf</a:t>
            </a:r>
            <a:endParaRPr lang="en-US" dirty="0">
              <a:solidFill>
                <a:schemeClr val="bg1"/>
              </a:solidFill>
              <a:latin typeface="Helvetica" pitchFamily="2" charset="0"/>
            </a:endParaRPr>
          </a:p>
        </p:txBody>
      </p:sp>
    </p:spTree>
    <p:extLst>
      <p:ext uri="{BB962C8B-B14F-4D97-AF65-F5344CB8AC3E}">
        <p14:creationId xmlns:p14="http://schemas.microsoft.com/office/powerpoint/2010/main" val="16837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11" grpId="0" uiExpand="1"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riding a bicycle down the street&#10;&#10;Description automatically generated">
            <a:extLst>
              <a:ext uri="{FF2B5EF4-FFF2-40B4-BE49-F238E27FC236}">
                <a16:creationId xmlns:a16="http://schemas.microsoft.com/office/drawing/2014/main" id="{8114A80F-D8A7-0C4A-91B4-6EC0C1A62D3F}"/>
              </a:ext>
            </a:extLst>
          </p:cNvPr>
          <p:cNvPicPr>
            <a:picLocks noChangeAspect="1"/>
          </p:cNvPicPr>
          <p:nvPr/>
        </p:nvPicPr>
        <p:blipFill rotWithShape="1">
          <a:blip r:embed="rId2"/>
          <a:srcRect l="24218" t="10657" r="5521" b="9720"/>
          <a:stretch/>
        </p:blipFill>
        <p:spPr>
          <a:xfrm>
            <a:off x="-106326" y="-127590"/>
            <a:ext cx="11153554" cy="8431618"/>
          </a:xfrm>
          <a:prstGeom prst="rect">
            <a:avLst/>
          </a:prstGeom>
        </p:spPr>
      </p:pic>
      <p:sp>
        <p:nvSpPr>
          <p:cNvPr id="4" name="Content Placeholder 3">
            <a:extLst>
              <a:ext uri="{FF2B5EF4-FFF2-40B4-BE49-F238E27FC236}">
                <a16:creationId xmlns:a16="http://schemas.microsoft.com/office/drawing/2014/main" id="{63F5028E-1ED5-D642-AFC8-BB9D694AE032}"/>
              </a:ext>
            </a:extLst>
          </p:cNvPr>
          <p:cNvSpPr>
            <a:spLocks noGrp="1"/>
          </p:cNvSpPr>
          <p:nvPr>
            <p:ph idx="1"/>
          </p:nvPr>
        </p:nvSpPr>
        <p:spPr>
          <a:xfrm>
            <a:off x="1002140" y="1648387"/>
            <a:ext cx="3888838" cy="1301452"/>
          </a:xfrm>
        </p:spPr>
        <p:txBody>
          <a:bodyPr>
            <a:normAutofit/>
          </a:bodyPr>
          <a:lstStyle/>
          <a:p>
            <a:pPr marL="91440" indent="0">
              <a:buNone/>
            </a:pPr>
            <a:r>
              <a:rPr lang="en-US" dirty="0">
                <a:solidFill>
                  <a:srgbClr val="069596"/>
                </a:solidFill>
              </a:rPr>
              <a:t>Can we create experiences in children’s lives to nurture these instincts?</a:t>
            </a:r>
          </a:p>
        </p:txBody>
      </p:sp>
      <p:sp>
        <p:nvSpPr>
          <p:cNvPr id="5" name="TextBox 4">
            <a:extLst>
              <a:ext uri="{FF2B5EF4-FFF2-40B4-BE49-F238E27FC236}">
                <a16:creationId xmlns:a16="http://schemas.microsoft.com/office/drawing/2014/main" id="{B8EDC1E6-8749-9F44-8E2A-2D92B89F2A92}"/>
              </a:ext>
            </a:extLst>
          </p:cNvPr>
          <p:cNvSpPr txBox="1"/>
          <p:nvPr/>
        </p:nvSpPr>
        <p:spPr>
          <a:xfrm>
            <a:off x="12062012" y="1627094"/>
            <a:ext cx="184731" cy="4247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CC6EE2B3-9F11-8640-9DF5-86EAE038D213}"/>
              </a:ext>
            </a:extLst>
          </p:cNvPr>
          <p:cNvSpPr txBox="1"/>
          <p:nvPr/>
        </p:nvSpPr>
        <p:spPr>
          <a:xfrm>
            <a:off x="12557051" y="988828"/>
            <a:ext cx="184731" cy="4247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4926063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772BE-6AF5-AC43-AA5A-42E90B43747F}"/>
              </a:ext>
            </a:extLst>
          </p:cNvPr>
          <p:cNvPicPr>
            <a:picLocks noChangeAspect="1"/>
          </p:cNvPicPr>
          <p:nvPr/>
        </p:nvPicPr>
        <p:blipFill>
          <a:blip r:embed="rId3"/>
          <a:stretch>
            <a:fillRect/>
          </a:stretch>
        </p:blipFill>
        <p:spPr>
          <a:xfrm>
            <a:off x="9057579" y="233165"/>
            <a:ext cx="1258692" cy="1138435"/>
          </a:xfrm>
          <a:prstGeom prst="rect">
            <a:avLst/>
          </a:prstGeom>
        </p:spPr>
      </p:pic>
      <p:sp>
        <p:nvSpPr>
          <p:cNvPr id="3" name="Title 2">
            <a:extLst>
              <a:ext uri="{FF2B5EF4-FFF2-40B4-BE49-F238E27FC236}">
                <a16:creationId xmlns:a16="http://schemas.microsoft.com/office/drawing/2014/main" id="{5BDDDF52-9FB8-4D4A-AFEE-6CD69BCFF52E}"/>
              </a:ext>
            </a:extLst>
          </p:cNvPr>
          <p:cNvSpPr>
            <a:spLocks noGrp="1"/>
          </p:cNvSpPr>
          <p:nvPr>
            <p:ph type="title"/>
          </p:nvPr>
        </p:nvSpPr>
        <p:spPr>
          <a:xfrm>
            <a:off x="762000" y="582451"/>
            <a:ext cx="9448800" cy="1138435"/>
          </a:xfrm>
        </p:spPr>
        <p:txBody>
          <a:bodyPr/>
          <a:lstStyle/>
          <a:p>
            <a:r>
              <a:rPr lang="en-US" dirty="0"/>
              <a:t>Five Strategies to Reduce Teen and</a:t>
            </a:r>
            <a:br>
              <a:rPr lang="en-US" dirty="0"/>
            </a:br>
            <a:r>
              <a:rPr lang="en-US" dirty="0"/>
              <a:t>Young Adult Risk-Taking Behavior</a:t>
            </a:r>
          </a:p>
        </p:txBody>
      </p:sp>
      <p:sp>
        <p:nvSpPr>
          <p:cNvPr id="9" name="Content Placeholder 1">
            <a:extLst>
              <a:ext uri="{FF2B5EF4-FFF2-40B4-BE49-F238E27FC236}">
                <a16:creationId xmlns:a16="http://schemas.microsoft.com/office/drawing/2014/main" id="{BC56C647-408E-FF47-AA9D-2397D32E6FE3}"/>
              </a:ext>
            </a:extLst>
          </p:cNvPr>
          <p:cNvSpPr txBox="1">
            <a:spLocks/>
          </p:cNvSpPr>
          <p:nvPr/>
        </p:nvSpPr>
        <p:spPr>
          <a:xfrm>
            <a:off x="116958" y="2498102"/>
            <a:ext cx="10093842" cy="5138414"/>
          </a:xfrm>
          <a:prstGeom prst="rect">
            <a:avLst/>
          </a:prstGeom>
        </p:spPr>
        <p:txBody>
          <a:bodyPr>
            <a:no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914400" lvl="1" indent="-365760">
              <a:buClr>
                <a:prstClr val="white"/>
              </a:buClr>
            </a:pPr>
            <a:r>
              <a:rPr lang="en-US" sz="1600" b="1" dirty="0">
                <a:solidFill>
                  <a:prstClr val="white"/>
                </a:solidFill>
                <a:latin typeface="Helvetica" pitchFamily="2" charset="0"/>
              </a:rPr>
              <a:t>Support positive behaviors of non-risk-taking individuals. </a:t>
            </a:r>
            <a:r>
              <a:rPr lang="en-US" sz="1600" dirty="0">
                <a:solidFill>
                  <a:prstClr val="white"/>
                </a:solidFill>
                <a:latin typeface="Helvetica" pitchFamily="2" charset="0"/>
              </a:rPr>
              <a:t>Declines in risk-taking mean that the share of students taking no risks has increased. These youth need support and expanded opportunities to continue making responsible and healthy decisions as they mature.</a:t>
            </a:r>
          </a:p>
          <a:p>
            <a:pPr marL="914400" lvl="1" indent="-365760">
              <a:spcBef>
                <a:spcPts val="984"/>
              </a:spcBef>
              <a:buClr>
                <a:prstClr val="white"/>
              </a:buClr>
            </a:pPr>
            <a:r>
              <a:rPr lang="en-US" sz="1600" b="1" dirty="0">
                <a:solidFill>
                  <a:prstClr val="white"/>
                </a:solidFill>
                <a:latin typeface="Helvetica" pitchFamily="2" charset="0"/>
              </a:rPr>
              <a:t>Target efforts to reduce specific risk behaviors toward multiple-risk students.</a:t>
            </a:r>
            <a:r>
              <a:rPr lang="en-US" sz="1600" dirty="0">
                <a:solidFill>
                  <a:prstClr val="white"/>
                </a:solidFill>
                <a:latin typeface="Helvetica" pitchFamily="2" charset="0"/>
              </a:rPr>
              <a:t> Recent public health and policy efforts to reduce the prevalence of key risk behaviors, such as smoking or violence, cannot address these behaviors in isolation from other risk-taking.</a:t>
            </a:r>
          </a:p>
          <a:p>
            <a:pPr marL="914400" lvl="1" indent="-365760">
              <a:spcBef>
                <a:spcPts val="984"/>
              </a:spcBef>
              <a:buClr>
                <a:prstClr val="white"/>
              </a:buClr>
            </a:pPr>
            <a:r>
              <a:rPr lang="en-US" sz="1600" b="1" dirty="0">
                <a:solidFill>
                  <a:prstClr val="white"/>
                </a:solidFill>
                <a:latin typeface="Helvetica" pitchFamily="2" charset="0"/>
              </a:rPr>
              <a:t>Encourage positive behaviors of risk-taking youth, such as time spent on extracurricular or faith-based activities.</a:t>
            </a:r>
            <a:r>
              <a:rPr lang="en-US" sz="1600" dirty="0">
                <a:solidFill>
                  <a:prstClr val="white"/>
                </a:solidFill>
                <a:latin typeface="Helvetica" pitchFamily="2" charset="0"/>
              </a:rPr>
              <a:t> These behaviors connect students to adults and social institutions and offer opportunities to prevent risk-taking among some students or reduce risk-taking among others.</a:t>
            </a:r>
          </a:p>
          <a:p>
            <a:pPr marL="914400" lvl="1" indent="-365760">
              <a:spcBef>
                <a:spcPts val="984"/>
              </a:spcBef>
              <a:buClr>
                <a:prstClr val="white"/>
              </a:buClr>
            </a:pPr>
            <a:r>
              <a:rPr lang="en-US" sz="1600" b="1" dirty="0">
                <a:solidFill>
                  <a:prstClr val="white"/>
                </a:solidFill>
                <a:latin typeface="Helvetica" pitchFamily="2" charset="0"/>
              </a:rPr>
              <a:t>Expand efforts to reach multiple-risk youth in nontraditional settings.</a:t>
            </a:r>
            <a:r>
              <a:rPr lang="en-US" sz="1600" dirty="0">
                <a:solidFill>
                  <a:prstClr val="white"/>
                </a:solidFill>
                <a:latin typeface="Helvetica" pitchFamily="2" charset="0"/>
              </a:rPr>
              <a:t> Teen participation in settings such as the workplace, the criminal justice system, and faith-based institutions offers innovative opportunities for health services and education programs and the development of personal relationships with positive adult role models that can reduce risk-taking.</a:t>
            </a:r>
          </a:p>
          <a:p>
            <a:pPr marL="914400" lvl="1" indent="-365760">
              <a:spcBef>
                <a:spcPts val="984"/>
              </a:spcBef>
              <a:buClr>
                <a:prstClr val="white"/>
              </a:buClr>
            </a:pPr>
            <a:r>
              <a:rPr lang="en-US" sz="1600" b="1" dirty="0">
                <a:solidFill>
                  <a:prstClr val="white"/>
                </a:solidFill>
                <a:latin typeface="Helvetica" pitchFamily="2" charset="0"/>
              </a:rPr>
              <a:t>Take new steps to reduce risk-taking among Hispanic students. </a:t>
            </a:r>
            <a:r>
              <a:rPr lang="en-US" sz="1600" dirty="0">
                <a:solidFill>
                  <a:prstClr val="white"/>
                </a:solidFill>
                <a:latin typeface="Helvetica" pitchFamily="2" charset="0"/>
              </a:rPr>
              <a:t>Further research is needed to better understand both risk-taking and development of this growing group of youth. Programs that are responsive and sensitive to the current ethnic and social diversity of Hispanic youth need to be developed and implemented.</a:t>
            </a:r>
          </a:p>
          <a:p>
            <a:pPr marL="914400" lvl="1" indent="-365760">
              <a:buClr>
                <a:prstClr val="white"/>
              </a:buClr>
            </a:pPr>
            <a:endParaRPr lang="en-US" sz="1600" dirty="0">
              <a:solidFill>
                <a:prstClr val="white"/>
              </a:solidFill>
              <a:latin typeface="Helvetica" pitchFamily="2" charset="0"/>
            </a:endParaRPr>
          </a:p>
        </p:txBody>
      </p:sp>
    </p:spTree>
    <p:extLst>
      <p:ext uri="{BB962C8B-B14F-4D97-AF65-F5344CB8AC3E}">
        <p14:creationId xmlns:p14="http://schemas.microsoft.com/office/powerpoint/2010/main" val="152755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1875-AE9E-B449-89C8-7F607F0B68BB}"/>
              </a:ext>
            </a:extLst>
          </p:cNvPr>
          <p:cNvSpPr>
            <a:spLocks noGrp="1"/>
          </p:cNvSpPr>
          <p:nvPr>
            <p:ph type="title"/>
          </p:nvPr>
        </p:nvSpPr>
        <p:spPr>
          <a:xfrm>
            <a:off x="644544" y="1462885"/>
            <a:ext cx="2845788" cy="4279392"/>
          </a:xfrm>
        </p:spPr>
        <p:txBody>
          <a:bodyPr/>
          <a:lstStyle/>
          <a:p>
            <a:r>
              <a:rPr lang="en-US" dirty="0"/>
              <a:t>School-Wide Programs</a:t>
            </a:r>
          </a:p>
        </p:txBody>
      </p:sp>
      <p:pic>
        <p:nvPicPr>
          <p:cNvPr id="6" name="Picture 5">
            <a:extLst>
              <a:ext uri="{FF2B5EF4-FFF2-40B4-BE49-F238E27FC236}">
                <a16:creationId xmlns:a16="http://schemas.microsoft.com/office/drawing/2014/main" id="{9C4A3919-6B4C-3048-8B03-E6ABA12401D4}"/>
              </a:ext>
            </a:extLst>
          </p:cNvPr>
          <p:cNvPicPr>
            <a:picLocks noChangeAspect="1"/>
          </p:cNvPicPr>
          <p:nvPr/>
        </p:nvPicPr>
        <p:blipFill>
          <a:blip r:embed="rId3"/>
          <a:stretch>
            <a:fillRect/>
          </a:stretch>
        </p:blipFill>
        <p:spPr>
          <a:xfrm>
            <a:off x="4631633" y="1772239"/>
            <a:ext cx="5939899" cy="5559552"/>
          </a:xfrm>
          <a:prstGeom prst="rect">
            <a:avLst/>
          </a:prstGeom>
        </p:spPr>
      </p:pic>
      <p:pic>
        <p:nvPicPr>
          <p:cNvPr id="7" name="Picture 6">
            <a:extLst>
              <a:ext uri="{FF2B5EF4-FFF2-40B4-BE49-F238E27FC236}">
                <a16:creationId xmlns:a16="http://schemas.microsoft.com/office/drawing/2014/main" id="{5520A693-EA31-2442-B44F-8251007C6EA3}"/>
              </a:ext>
            </a:extLst>
          </p:cNvPr>
          <p:cNvPicPr>
            <a:picLocks noChangeAspect="1"/>
          </p:cNvPicPr>
          <p:nvPr/>
        </p:nvPicPr>
        <p:blipFill>
          <a:blip r:embed="rId4"/>
          <a:stretch>
            <a:fillRect/>
          </a:stretch>
        </p:blipFill>
        <p:spPr>
          <a:xfrm>
            <a:off x="4775565" y="714793"/>
            <a:ext cx="4264383" cy="995825"/>
          </a:xfrm>
          <a:prstGeom prst="rect">
            <a:avLst/>
          </a:prstGeom>
        </p:spPr>
      </p:pic>
    </p:spTree>
    <p:extLst>
      <p:ext uri="{BB962C8B-B14F-4D97-AF65-F5344CB8AC3E}">
        <p14:creationId xmlns:p14="http://schemas.microsoft.com/office/powerpoint/2010/main" val="1185758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746873" y="3037773"/>
            <a:ext cx="9645228" cy="4844206"/>
          </a:xfrm>
          <a:prstGeom prst="rect">
            <a:avLst/>
          </a:prstGeom>
        </p:spPr>
        <p:txBody>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en-US" altLang="x-none" sz="2400" dirty="0">
              <a:solidFill>
                <a:schemeClr val="bg1">
                  <a:lumMod val="50000"/>
                </a:schemeClr>
              </a:solidFill>
              <a:latin typeface="Helvetica" charset="0"/>
              <a:ea typeface="Helvetica" charset="0"/>
              <a:cs typeface="Helvetica" charset="0"/>
            </a:endParaRPr>
          </a:p>
        </p:txBody>
      </p:sp>
      <p:pic>
        <p:nvPicPr>
          <p:cNvPr id="4" name="Picture 3">
            <a:extLst>
              <a:ext uri="{FF2B5EF4-FFF2-40B4-BE49-F238E27FC236}">
                <a16:creationId xmlns:a16="http://schemas.microsoft.com/office/drawing/2014/main" id="{BDD19619-BD24-EB46-88D1-191CC911121C}"/>
              </a:ext>
            </a:extLst>
          </p:cNvPr>
          <p:cNvPicPr>
            <a:picLocks noChangeAspect="1"/>
          </p:cNvPicPr>
          <p:nvPr/>
        </p:nvPicPr>
        <p:blipFill rotWithShape="1">
          <a:blip r:embed="rId3"/>
          <a:srcRect l="4248" t="407" r="27023" b="8660"/>
          <a:stretch/>
        </p:blipFill>
        <p:spPr>
          <a:xfrm>
            <a:off x="-127591" y="-116959"/>
            <a:ext cx="11217350" cy="8484781"/>
          </a:xfrm>
          <a:prstGeom prst="rect">
            <a:avLst/>
          </a:prstGeom>
        </p:spPr>
      </p:pic>
    </p:spTree>
    <p:extLst>
      <p:ext uri="{BB962C8B-B14F-4D97-AF65-F5344CB8AC3E}">
        <p14:creationId xmlns:p14="http://schemas.microsoft.com/office/powerpoint/2010/main" val="25552494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22DE04-799F-114C-AF05-63DEB38D7037}"/>
              </a:ext>
            </a:extLst>
          </p:cNvPr>
          <p:cNvPicPr>
            <a:picLocks noChangeAspect="1"/>
          </p:cNvPicPr>
          <p:nvPr/>
        </p:nvPicPr>
        <p:blipFill>
          <a:blip r:embed="rId3"/>
          <a:stretch>
            <a:fillRect/>
          </a:stretch>
        </p:blipFill>
        <p:spPr>
          <a:xfrm>
            <a:off x="-744275" y="0"/>
            <a:ext cx="14986002" cy="8429626"/>
          </a:xfrm>
          <a:prstGeom prst="rect">
            <a:avLst/>
          </a:prstGeom>
        </p:spPr>
      </p:pic>
      <p:sp>
        <p:nvSpPr>
          <p:cNvPr id="7" name="TextBox 6">
            <a:extLst>
              <a:ext uri="{FF2B5EF4-FFF2-40B4-BE49-F238E27FC236}">
                <a16:creationId xmlns:a16="http://schemas.microsoft.com/office/drawing/2014/main" id="{C841C846-87E0-904D-ABEC-7AA37B6D488C}"/>
              </a:ext>
            </a:extLst>
          </p:cNvPr>
          <p:cNvSpPr txBox="1"/>
          <p:nvPr/>
        </p:nvSpPr>
        <p:spPr>
          <a:xfrm>
            <a:off x="5516776" y="924313"/>
            <a:ext cx="3939458" cy="2062103"/>
          </a:xfrm>
          <a:prstGeom prst="rect">
            <a:avLst/>
          </a:prstGeom>
          <a:noFill/>
        </p:spPr>
        <p:txBody>
          <a:bodyPr wrap="square" rtlCol="0">
            <a:spAutoFit/>
          </a:bodyPr>
          <a:lstStyle/>
          <a:p>
            <a:r>
              <a:rPr lang="en-US" sz="3200" dirty="0">
                <a:solidFill>
                  <a:schemeClr val="bg1"/>
                </a:solidFill>
                <a:latin typeface="Helvetica" pitchFamily="2" charset="0"/>
              </a:rPr>
              <a:t>The purpose of life is to prepare the next generation for their future.</a:t>
            </a:r>
          </a:p>
        </p:txBody>
      </p:sp>
    </p:spTree>
    <p:extLst>
      <p:ext uri="{BB962C8B-B14F-4D97-AF65-F5344CB8AC3E}">
        <p14:creationId xmlns:p14="http://schemas.microsoft.com/office/powerpoint/2010/main" val="319789072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1875-AE9E-B449-89C8-7F607F0B68BB}"/>
              </a:ext>
            </a:extLst>
          </p:cNvPr>
          <p:cNvSpPr>
            <a:spLocks noGrp="1"/>
          </p:cNvSpPr>
          <p:nvPr>
            <p:ph type="title"/>
          </p:nvPr>
        </p:nvSpPr>
        <p:spPr>
          <a:xfrm>
            <a:off x="644544" y="1462885"/>
            <a:ext cx="2845788" cy="4279392"/>
          </a:xfrm>
        </p:spPr>
        <p:txBody>
          <a:bodyPr/>
          <a:lstStyle/>
          <a:p>
            <a:r>
              <a:rPr lang="en-US" dirty="0"/>
              <a:t>The Mindset of a Resilient Youth</a:t>
            </a:r>
          </a:p>
        </p:txBody>
      </p:sp>
      <p:sp>
        <p:nvSpPr>
          <p:cNvPr id="3" name="Content Placeholder 2">
            <a:extLst>
              <a:ext uri="{FF2B5EF4-FFF2-40B4-BE49-F238E27FC236}">
                <a16:creationId xmlns:a16="http://schemas.microsoft.com/office/drawing/2014/main" id="{2B516871-6170-5D4A-BD41-1BFA39E4D8E6}"/>
              </a:ext>
            </a:extLst>
          </p:cNvPr>
          <p:cNvSpPr>
            <a:spLocks noGrp="1"/>
          </p:cNvSpPr>
          <p:nvPr>
            <p:ph idx="1"/>
          </p:nvPr>
        </p:nvSpPr>
        <p:spPr>
          <a:xfrm>
            <a:off x="4735399" y="1457703"/>
            <a:ext cx="5592856" cy="5723682"/>
          </a:xfrm>
        </p:spPr>
        <p:txBody>
          <a:bodyPr>
            <a:normAutofit/>
          </a:bodyPr>
          <a:lstStyle/>
          <a:p>
            <a:r>
              <a:rPr lang="en-US" sz="2400" dirty="0"/>
              <a:t>Are optimistic and hopeful.</a:t>
            </a:r>
          </a:p>
          <a:p>
            <a:r>
              <a:rPr lang="en-US" sz="2400" dirty="0"/>
              <a:t>Feel special and appreciated in the eyes of others.</a:t>
            </a:r>
          </a:p>
          <a:p>
            <a:r>
              <a:rPr lang="en-US" sz="2400" dirty="0"/>
              <a:t>Set realistic goals and expectations.</a:t>
            </a:r>
          </a:p>
          <a:p>
            <a:r>
              <a:rPr lang="en-US" sz="2400" dirty="0"/>
              <a:t>View mistakes, hardships, and obstacles as challenges.</a:t>
            </a:r>
          </a:p>
          <a:p>
            <a:r>
              <a:rPr lang="en-US" sz="2400" dirty="0"/>
              <a:t>Solve problems and make decisions.</a:t>
            </a:r>
          </a:p>
          <a:p>
            <a:r>
              <a:rPr lang="en-US" sz="2400" dirty="0"/>
              <a:t>Have internal locus of control.</a:t>
            </a:r>
          </a:p>
          <a:p>
            <a:r>
              <a:rPr lang="en-US" sz="2400" dirty="0"/>
              <a:t>Believe you can and set out to solve problems.</a:t>
            </a:r>
          </a:p>
          <a:p>
            <a:r>
              <a:rPr lang="en-US" sz="2400" dirty="0"/>
              <a:t>Possess empathy.</a:t>
            </a:r>
          </a:p>
        </p:txBody>
      </p:sp>
    </p:spTree>
    <p:extLst>
      <p:ext uri="{BB962C8B-B14F-4D97-AF65-F5344CB8AC3E}">
        <p14:creationId xmlns:p14="http://schemas.microsoft.com/office/powerpoint/2010/main" val="2088827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1875-AE9E-B449-89C8-7F607F0B68BB}"/>
              </a:ext>
            </a:extLst>
          </p:cNvPr>
          <p:cNvSpPr>
            <a:spLocks noGrp="1"/>
          </p:cNvSpPr>
          <p:nvPr>
            <p:ph type="title"/>
          </p:nvPr>
        </p:nvSpPr>
        <p:spPr>
          <a:xfrm>
            <a:off x="644544" y="1462885"/>
            <a:ext cx="2790031" cy="4279392"/>
          </a:xfrm>
        </p:spPr>
        <p:txBody>
          <a:bodyPr/>
          <a:lstStyle/>
          <a:p>
            <a:r>
              <a:rPr lang="en-US" dirty="0"/>
              <a:t>General Conclusions</a:t>
            </a:r>
          </a:p>
        </p:txBody>
      </p:sp>
      <p:sp>
        <p:nvSpPr>
          <p:cNvPr id="3" name="Content Placeholder 2">
            <a:extLst>
              <a:ext uri="{FF2B5EF4-FFF2-40B4-BE49-F238E27FC236}">
                <a16:creationId xmlns:a16="http://schemas.microsoft.com/office/drawing/2014/main" id="{2B516871-6170-5D4A-BD41-1BFA39E4D8E6}"/>
              </a:ext>
            </a:extLst>
          </p:cNvPr>
          <p:cNvSpPr>
            <a:spLocks noGrp="1"/>
          </p:cNvSpPr>
          <p:nvPr>
            <p:ph idx="1"/>
          </p:nvPr>
        </p:nvSpPr>
        <p:spPr>
          <a:xfrm>
            <a:off x="4735399" y="1457703"/>
            <a:ext cx="5592856" cy="4050999"/>
          </a:xfrm>
        </p:spPr>
        <p:txBody>
          <a:bodyPr>
            <a:normAutofit lnSpcReduction="10000"/>
          </a:bodyPr>
          <a:lstStyle/>
          <a:p>
            <a:r>
              <a:rPr lang="en-US" sz="2400" dirty="0"/>
              <a:t>An early history of developing competence, along with supportive, consistent care, serves as a powerful and enduring buffer throughout childhood and increases probability of resilience.</a:t>
            </a:r>
          </a:p>
          <a:p>
            <a:r>
              <a:rPr lang="en-US" sz="2400" dirty="0"/>
              <a:t>The pathways that lead to resilience are complex.</a:t>
            </a:r>
          </a:p>
          <a:p>
            <a:r>
              <a:rPr lang="en-US" sz="2400" dirty="0"/>
              <a:t>There is a great need to map the interaction of personal and environmental factors.</a:t>
            </a:r>
          </a:p>
        </p:txBody>
      </p:sp>
    </p:spTree>
    <p:extLst>
      <p:ext uri="{BB962C8B-B14F-4D97-AF65-F5344CB8AC3E}">
        <p14:creationId xmlns:p14="http://schemas.microsoft.com/office/powerpoint/2010/main" val="588728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1875-AE9E-B449-89C8-7F607F0B68BB}"/>
              </a:ext>
            </a:extLst>
          </p:cNvPr>
          <p:cNvSpPr>
            <a:spLocks noGrp="1"/>
          </p:cNvSpPr>
          <p:nvPr>
            <p:ph type="title"/>
          </p:nvPr>
        </p:nvSpPr>
        <p:spPr>
          <a:xfrm>
            <a:off x="644544" y="1462885"/>
            <a:ext cx="2790031" cy="4279392"/>
          </a:xfrm>
        </p:spPr>
        <p:txBody>
          <a:bodyPr/>
          <a:lstStyle/>
          <a:p>
            <a:r>
              <a:rPr lang="en-US" dirty="0"/>
              <a:t>General Conclusions</a:t>
            </a:r>
          </a:p>
        </p:txBody>
      </p:sp>
      <p:sp>
        <p:nvSpPr>
          <p:cNvPr id="3" name="Content Placeholder 2">
            <a:extLst>
              <a:ext uri="{FF2B5EF4-FFF2-40B4-BE49-F238E27FC236}">
                <a16:creationId xmlns:a16="http://schemas.microsoft.com/office/drawing/2014/main" id="{2B516871-6170-5D4A-BD41-1BFA39E4D8E6}"/>
              </a:ext>
            </a:extLst>
          </p:cNvPr>
          <p:cNvSpPr>
            <a:spLocks noGrp="1"/>
          </p:cNvSpPr>
          <p:nvPr>
            <p:ph idx="1"/>
          </p:nvPr>
        </p:nvSpPr>
        <p:spPr>
          <a:xfrm>
            <a:off x="4735399" y="1457703"/>
            <a:ext cx="5592856" cy="4050999"/>
          </a:xfrm>
        </p:spPr>
        <p:txBody>
          <a:bodyPr>
            <a:normAutofit/>
          </a:bodyPr>
          <a:lstStyle/>
          <a:p>
            <a:r>
              <a:rPr lang="en-US" sz="2400" dirty="0"/>
              <a:t>Longitudinal research needs to be conducted on a large scale and gene–environment focused.</a:t>
            </a:r>
          </a:p>
          <a:p>
            <a:r>
              <a:rPr lang="en-US" sz="2400" dirty="0"/>
              <a:t>We require a broader cross-cultural perspective.</a:t>
            </a:r>
          </a:p>
          <a:p>
            <a:r>
              <a:rPr lang="en-US" sz="2400" dirty="0"/>
              <a:t>We need to know more about individual dispositions and temperament as well as sources of family support.</a:t>
            </a:r>
          </a:p>
        </p:txBody>
      </p:sp>
      <p:sp>
        <p:nvSpPr>
          <p:cNvPr id="6" name="Rectangle 5">
            <a:extLst>
              <a:ext uri="{FF2B5EF4-FFF2-40B4-BE49-F238E27FC236}">
                <a16:creationId xmlns:a16="http://schemas.microsoft.com/office/drawing/2014/main" id="{FD4C7009-DCCA-A547-A4B3-E953BDE2FAD7}"/>
              </a:ext>
            </a:extLst>
          </p:cNvPr>
          <p:cNvSpPr/>
          <p:nvPr/>
        </p:nvSpPr>
        <p:spPr>
          <a:xfrm>
            <a:off x="622242" y="2742707"/>
            <a:ext cx="1492716" cy="646331"/>
          </a:xfrm>
          <a:prstGeom prst="rect">
            <a:avLst/>
          </a:prstGeom>
        </p:spPr>
        <p:txBody>
          <a:bodyPr wrap="none">
            <a:spAutoFit/>
          </a:bodyPr>
          <a:lstStyle/>
          <a:p>
            <a:r>
              <a:rPr lang="en" sz="3600" i="1" dirty="0">
                <a:solidFill>
                  <a:srgbClr val="99CCB8"/>
                </a:solidFill>
                <a:latin typeface="Helvetica"/>
                <a:ea typeface="+mj-ea"/>
              </a:rPr>
              <a:t>(cont.)</a:t>
            </a:r>
            <a:endParaRPr lang="en-US" dirty="0"/>
          </a:p>
        </p:txBody>
      </p:sp>
    </p:spTree>
    <p:extLst>
      <p:ext uri="{BB962C8B-B14F-4D97-AF65-F5344CB8AC3E}">
        <p14:creationId xmlns:p14="http://schemas.microsoft.com/office/powerpoint/2010/main" val="2929484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DCBB92-B881-704E-8674-46F42C26AF50}"/>
              </a:ext>
            </a:extLst>
          </p:cNvPr>
          <p:cNvPicPr>
            <a:picLocks noChangeAspect="1"/>
          </p:cNvPicPr>
          <p:nvPr/>
        </p:nvPicPr>
        <p:blipFill rotWithShape="1">
          <a:blip r:embed="rId3"/>
          <a:srcRect l="120" r="-120"/>
          <a:stretch/>
        </p:blipFill>
        <p:spPr>
          <a:xfrm>
            <a:off x="-1013791" y="-19877"/>
            <a:ext cx="13437704" cy="5550356"/>
          </a:xfrm>
          <a:prstGeom prst="rect">
            <a:avLst/>
          </a:prstGeom>
        </p:spPr>
      </p:pic>
      <p:sp>
        <p:nvSpPr>
          <p:cNvPr id="7" name="Rectangle 6">
            <a:extLst>
              <a:ext uri="{FF2B5EF4-FFF2-40B4-BE49-F238E27FC236}">
                <a16:creationId xmlns:a16="http://schemas.microsoft.com/office/drawing/2014/main" id="{ADEACD26-147A-714E-BBDB-9466A9EA7DD1}"/>
              </a:ext>
            </a:extLst>
          </p:cNvPr>
          <p:cNvSpPr/>
          <p:nvPr/>
        </p:nvSpPr>
        <p:spPr>
          <a:xfrm>
            <a:off x="-170121" y="5528931"/>
            <a:ext cx="12440093"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5D48B7-E426-1D47-B4E4-404E398DAD9D}"/>
              </a:ext>
            </a:extLst>
          </p:cNvPr>
          <p:cNvSpPr/>
          <p:nvPr/>
        </p:nvSpPr>
        <p:spPr>
          <a:xfrm>
            <a:off x="1063256" y="6502782"/>
            <a:ext cx="9303488" cy="707886"/>
          </a:xfrm>
          <a:prstGeom prst="rect">
            <a:avLst/>
          </a:prstGeom>
        </p:spPr>
        <p:txBody>
          <a:bodyPr wrap="square">
            <a:spAutoFit/>
          </a:bodyPr>
          <a:lstStyle/>
          <a:p>
            <a:r>
              <a:rPr lang="en-US" sz="2000" dirty="0">
                <a:solidFill>
                  <a:schemeClr val="bg1"/>
                </a:solidFill>
                <a:latin typeface="Helvetica" pitchFamily="2" charset="0"/>
              </a:rPr>
              <a:t>Only then will we begin to know what makes the young of our species survive and thrive despite life’s adversities.</a:t>
            </a:r>
          </a:p>
        </p:txBody>
      </p:sp>
    </p:spTree>
    <p:extLst>
      <p:ext uri="{BB962C8B-B14F-4D97-AF65-F5344CB8AC3E}">
        <p14:creationId xmlns:p14="http://schemas.microsoft.com/office/powerpoint/2010/main" val="297576332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ACD26-147A-714E-BBDB-9466A9EA7DD1}"/>
              </a:ext>
            </a:extLst>
          </p:cNvPr>
          <p:cNvSpPr/>
          <p:nvPr/>
        </p:nvSpPr>
        <p:spPr>
          <a:xfrm>
            <a:off x="-170121" y="5528931"/>
            <a:ext cx="12440093"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5D48B7-E426-1D47-B4E4-404E398DAD9D}"/>
              </a:ext>
            </a:extLst>
          </p:cNvPr>
          <p:cNvSpPr/>
          <p:nvPr/>
        </p:nvSpPr>
        <p:spPr>
          <a:xfrm>
            <a:off x="0" y="6653614"/>
            <a:ext cx="10972800" cy="400110"/>
          </a:xfrm>
          <a:prstGeom prst="rect">
            <a:avLst/>
          </a:prstGeom>
        </p:spPr>
        <p:txBody>
          <a:bodyPr wrap="square">
            <a:spAutoFit/>
          </a:bodyPr>
          <a:lstStyle/>
          <a:p>
            <a:pPr algn="ctr"/>
            <a:r>
              <a:rPr lang="en-US" sz="2000" dirty="0">
                <a:solidFill>
                  <a:schemeClr val="bg1"/>
                </a:solidFill>
                <a:latin typeface="Helvetica" pitchFamily="2" charset="0"/>
              </a:rPr>
              <a:t>Adopt a Learning-To-Swim Mindset!</a:t>
            </a:r>
          </a:p>
        </p:txBody>
      </p:sp>
      <p:pic>
        <p:nvPicPr>
          <p:cNvPr id="5" name="Picture 4">
            <a:extLst>
              <a:ext uri="{FF2B5EF4-FFF2-40B4-BE49-F238E27FC236}">
                <a16:creationId xmlns:a16="http://schemas.microsoft.com/office/drawing/2014/main" id="{022EA971-E61B-AC4E-80A8-3048002F396A}"/>
              </a:ext>
            </a:extLst>
          </p:cNvPr>
          <p:cNvPicPr>
            <a:picLocks noChangeAspect="1"/>
          </p:cNvPicPr>
          <p:nvPr/>
        </p:nvPicPr>
        <p:blipFill rotWithShape="1">
          <a:blip r:embed="rId3"/>
          <a:srcRect l="-417" r="13728"/>
          <a:stretch/>
        </p:blipFill>
        <p:spPr>
          <a:xfrm>
            <a:off x="-324062" y="0"/>
            <a:ext cx="12604746" cy="5528931"/>
          </a:xfrm>
          <a:prstGeom prst="rect">
            <a:avLst/>
          </a:prstGeom>
        </p:spPr>
      </p:pic>
    </p:spTree>
    <p:extLst>
      <p:ext uri="{BB962C8B-B14F-4D97-AF65-F5344CB8AC3E}">
        <p14:creationId xmlns:p14="http://schemas.microsoft.com/office/powerpoint/2010/main" val="344980859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1875-AE9E-B449-89C8-7F607F0B68BB}"/>
              </a:ext>
            </a:extLst>
          </p:cNvPr>
          <p:cNvSpPr>
            <a:spLocks noGrp="1"/>
          </p:cNvSpPr>
          <p:nvPr>
            <p:ph type="title"/>
          </p:nvPr>
        </p:nvSpPr>
        <p:spPr>
          <a:xfrm>
            <a:off x="644544" y="1462885"/>
            <a:ext cx="3198585" cy="4279392"/>
          </a:xfrm>
        </p:spPr>
        <p:txBody>
          <a:bodyPr/>
          <a:lstStyle/>
          <a:p>
            <a:r>
              <a:rPr lang="en-US" dirty="0"/>
              <a:t>Goldstein’s Axiom</a:t>
            </a:r>
            <a:endParaRPr lang="en-US" i="1" dirty="0">
              <a:solidFill>
                <a:schemeClr val="bg1">
                  <a:lumMod val="85000"/>
                </a:schemeClr>
              </a:solidFill>
            </a:endParaRPr>
          </a:p>
        </p:txBody>
      </p:sp>
      <p:sp>
        <p:nvSpPr>
          <p:cNvPr id="3" name="Content Placeholder 2">
            <a:extLst>
              <a:ext uri="{FF2B5EF4-FFF2-40B4-BE49-F238E27FC236}">
                <a16:creationId xmlns:a16="http://schemas.microsoft.com/office/drawing/2014/main" id="{7136CE01-4AFA-5B41-BFB0-A72A51CDDCF7}"/>
              </a:ext>
            </a:extLst>
          </p:cNvPr>
          <p:cNvSpPr>
            <a:spLocks noGrp="1"/>
          </p:cNvSpPr>
          <p:nvPr>
            <p:ph idx="1"/>
          </p:nvPr>
        </p:nvSpPr>
        <p:spPr>
          <a:xfrm>
            <a:off x="4735399" y="5075877"/>
            <a:ext cx="5592857" cy="2196791"/>
          </a:xfrm>
        </p:spPr>
        <p:txBody>
          <a:bodyPr>
            <a:normAutofit fontScale="92500"/>
          </a:bodyPr>
          <a:lstStyle/>
          <a:p>
            <a:pPr marL="91440" indent="0">
              <a:buNone/>
            </a:pPr>
            <a:r>
              <a:rPr lang="en-US" sz="2400" spc="-20" dirty="0"/>
              <a:t>Through intelligent and ethical educational </a:t>
            </a:r>
            <a:r>
              <a:rPr lang="en-US" sz="2400" spc="20" dirty="0"/>
              <a:t>and therapeutic practices, we can foster self-discipline, mental health, resilience, and build educational proficiency in all </a:t>
            </a:r>
            <a:r>
              <a:rPr lang="en-US" sz="2400" spc="-20" dirty="0"/>
              <a:t>children without stealing away their dignity </a:t>
            </a:r>
            <a:r>
              <a:rPr lang="en-US" sz="2400" dirty="0"/>
              <a:t>and hope.</a:t>
            </a:r>
          </a:p>
          <a:p>
            <a:pPr marL="91440" indent="0">
              <a:buNone/>
            </a:pPr>
            <a:endParaRPr lang="en-US" sz="2400" dirty="0"/>
          </a:p>
        </p:txBody>
      </p:sp>
      <p:pic>
        <p:nvPicPr>
          <p:cNvPr id="5" name="Picture 4">
            <a:extLst>
              <a:ext uri="{FF2B5EF4-FFF2-40B4-BE49-F238E27FC236}">
                <a16:creationId xmlns:a16="http://schemas.microsoft.com/office/drawing/2014/main" id="{149C62D4-87FC-644E-AE39-9F86543B7B6E}"/>
              </a:ext>
            </a:extLst>
          </p:cNvPr>
          <p:cNvPicPr>
            <a:picLocks noChangeAspect="1"/>
          </p:cNvPicPr>
          <p:nvPr/>
        </p:nvPicPr>
        <p:blipFill rotWithShape="1">
          <a:blip r:embed="rId3">
            <a:extLst>
              <a:ext uri="{28A0092B-C50C-407E-A947-70E740481C1C}">
                <a14:useLocalDpi xmlns:a14="http://schemas.microsoft.com/office/drawing/2010/main" val="0"/>
              </a:ext>
            </a:extLst>
          </a:blip>
          <a:srcRect l="3118" t="-1" b="99"/>
          <a:stretch/>
        </p:blipFill>
        <p:spPr>
          <a:xfrm>
            <a:off x="4076457" y="-18367"/>
            <a:ext cx="6896344" cy="4519952"/>
          </a:xfrm>
          <a:prstGeom prst="rect">
            <a:avLst/>
          </a:prstGeom>
        </p:spPr>
      </p:pic>
    </p:spTree>
    <p:extLst>
      <p:ext uri="{BB962C8B-B14F-4D97-AF65-F5344CB8AC3E}">
        <p14:creationId xmlns:p14="http://schemas.microsoft.com/office/powerpoint/2010/main" val="352307548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36CE01-4AFA-5B41-BFB0-A72A51CDDCF7}"/>
              </a:ext>
            </a:extLst>
          </p:cNvPr>
          <p:cNvSpPr>
            <a:spLocks noGrp="1"/>
          </p:cNvSpPr>
          <p:nvPr>
            <p:ph idx="1"/>
          </p:nvPr>
        </p:nvSpPr>
        <p:spPr>
          <a:xfrm>
            <a:off x="4735399" y="4874744"/>
            <a:ext cx="5482027" cy="2196791"/>
          </a:xfrm>
        </p:spPr>
        <p:txBody>
          <a:bodyPr>
            <a:normAutofit fontScale="92500" lnSpcReduction="20000"/>
          </a:bodyPr>
          <a:lstStyle/>
          <a:p>
            <a:pPr marL="91440" indent="0">
              <a:buNone/>
            </a:pPr>
            <a:r>
              <a:rPr lang="en-US" sz="2400" dirty="0"/>
              <a:t>Our ancestors raised the next generation by drawing upon seven important instincts that evolved over tens of thousands of years in our species. Today, these instincts are more important than ever in preparing children for tomorrow’s successes.</a:t>
            </a:r>
          </a:p>
        </p:txBody>
      </p:sp>
      <p:pic>
        <p:nvPicPr>
          <p:cNvPr id="8" name="Picture 7" descr="A close up of a turtle&#10;&#10;Description automatically generated">
            <a:extLst>
              <a:ext uri="{FF2B5EF4-FFF2-40B4-BE49-F238E27FC236}">
                <a16:creationId xmlns:a16="http://schemas.microsoft.com/office/drawing/2014/main" id="{7F386509-79C0-4841-AEF1-2EAB08CD6300}"/>
              </a:ext>
            </a:extLst>
          </p:cNvPr>
          <p:cNvPicPr>
            <a:picLocks noChangeAspect="1"/>
          </p:cNvPicPr>
          <p:nvPr/>
        </p:nvPicPr>
        <p:blipFill rotWithShape="1">
          <a:blip r:embed="rId3"/>
          <a:srcRect t="2453" r="1491"/>
          <a:stretch/>
        </p:blipFill>
        <p:spPr>
          <a:xfrm>
            <a:off x="4087088" y="-135325"/>
            <a:ext cx="7023934" cy="4636910"/>
          </a:xfrm>
          <a:prstGeom prst="rect">
            <a:avLst/>
          </a:prstGeom>
        </p:spPr>
      </p:pic>
    </p:spTree>
    <p:extLst>
      <p:ext uri="{BB962C8B-B14F-4D97-AF65-F5344CB8AC3E}">
        <p14:creationId xmlns:p14="http://schemas.microsoft.com/office/powerpoint/2010/main" val="51841323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0B4327-0108-DC46-BA97-DE1FD1118094}"/>
              </a:ext>
            </a:extLst>
          </p:cNvPr>
          <p:cNvPicPr>
            <a:picLocks noChangeAspect="1"/>
          </p:cNvPicPr>
          <p:nvPr/>
        </p:nvPicPr>
        <p:blipFill rotWithShape="1">
          <a:blip r:embed="rId3"/>
          <a:srcRect l="4199" t="934" r="5057"/>
          <a:stretch/>
        </p:blipFill>
        <p:spPr>
          <a:xfrm>
            <a:off x="-180754" y="-116959"/>
            <a:ext cx="11227981" cy="5642999"/>
          </a:xfrm>
          <a:prstGeom prst="rect">
            <a:avLst/>
          </a:prstGeom>
        </p:spPr>
      </p:pic>
      <p:sp>
        <p:nvSpPr>
          <p:cNvPr id="8" name="Rectangle 7">
            <a:extLst>
              <a:ext uri="{FF2B5EF4-FFF2-40B4-BE49-F238E27FC236}">
                <a16:creationId xmlns:a16="http://schemas.microsoft.com/office/drawing/2014/main" id="{7DC8E385-2E9A-4143-85B8-B8A3FB526227}"/>
              </a:ext>
            </a:extLst>
          </p:cNvPr>
          <p:cNvSpPr/>
          <p:nvPr/>
        </p:nvSpPr>
        <p:spPr>
          <a:xfrm>
            <a:off x="0" y="5528931"/>
            <a:ext cx="10972800"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60EF41-B9C3-0B49-8FFE-0A99EB81D8DE}"/>
              </a:ext>
            </a:extLst>
          </p:cNvPr>
          <p:cNvSpPr/>
          <p:nvPr/>
        </p:nvSpPr>
        <p:spPr>
          <a:xfrm>
            <a:off x="0" y="6658326"/>
            <a:ext cx="10972800" cy="400110"/>
          </a:xfrm>
          <a:prstGeom prst="rect">
            <a:avLst/>
          </a:prstGeom>
        </p:spPr>
        <p:txBody>
          <a:bodyPr wrap="square">
            <a:spAutoFit/>
          </a:bodyPr>
          <a:lstStyle/>
          <a:p>
            <a:pPr algn="ctr"/>
            <a:r>
              <a:rPr lang="en-US" sz="2000" dirty="0">
                <a:solidFill>
                  <a:schemeClr val="bg1"/>
                </a:solidFill>
                <a:latin typeface="Helvetica" pitchFamily="2" charset="0"/>
              </a:rPr>
              <a:t>We call these the Seven Critical Instincts of TENACITY!</a:t>
            </a:r>
          </a:p>
        </p:txBody>
      </p:sp>
    </p:spTree>
    <p:extLst>
      <p:ext uri="{BB962C8B-B14F-4D97-AF65-F5344CB8AC3E}">
        <p14:creationId xmlns:p14="http://schemas.microsoft.com/office/powerpoint/2010/main" val="221339902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rock, table, standing&#10;&#10;Description automatically generated">
            <a:extLst>
              <a:ext uri="{FF2B5EF4-FFF2-40B4-BE49-F238E27FC236}">
                <a16:creationId xmlns:a16="http://schemas.microsoft.com/office/drawing/2014/main" id="{DAFC4C94-E113-3F43-B228-66383F4D496A}"/>
              </a:ext>
            </a:extLst>
          </p:cNvPr>
          <p:cNvPicPr>
            <a:picLocks noChangeAspect="1"/>
          </p:cNvPicPr>
          <p:nvPr/>
        </p:nvPicPr>
        <p:blipFill>
          <a:blip r:embed="rId3"/>
          <a:stretch>
            <a:fillRect/>
          </a:stretch>
        </p:blipFill>
        <p:spPr>
          <a:xfrm>
            <a:off x="-89210" y="-168714"/>
            <a:ext cx="11163536" cy="5696200"/>
          </a:xfrm>
          <a:prstGeom prst="rect">
            <a:avLst/>
          </a:prstGeom>
        </p:spPr>
      </p:pic>
      <p:sp>
        <p:nvSpPr>
          <p:cNvPr id="8" name="Rectangle 7">
            <a:extLst>
              <a:ext uri="{FF2B5EF4-FFF2-40B4-BE49-F238E27FC236}">
                <a16:creationId xmlns:a16="http://schemas.microsoft.com/office/drawing/2014/main" id="{7DC8E385-2E9A-4143-85B8-B8A3FB526227}"/>
              </a:ext>
            </a:extLst>
          </p:cNvPr>
          <p:cNvSpPr/>
          <p:nvPr/>
        </p:nvSpPr>
        <p:spPr>
          <a:xfrm>
            <a:off x="0" y="5528931"/>
            <a:ext cx="10972800"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60EF41-B9C3-0B49-8FFE-0A99EB81D8DE}"/>
              </a:ext>
            </a:extLst>
          </p:cNvPr>
          <p:cNvSpPr/>
          <p:nvPr/>
        </p:nvSpPr>
        <p:spPr>
          <a:xfrm>
            <a:off x="1066800" y="6523385"/>
            <a:ext cx="8840754" cy="707886"/>
          </a:xfrm>
          <a:prstGeom prst="rect">
            <a:avLst/>
          </a:prstGeom>
        </p:spPr>
        <p:txBody>
          <a:bodyPr wrap="square">
            <a:spAutoFit/>
          </a:bodyPr>
          <a:lstStyle/>
          <a:p>
            <a:r>
              <a:rPr lang="en-US" sz="2000" dirty="0">
                <a:solidFill>
                  <a:schemeClr val="bg1"/>
                </a:solidFill>
                <a:latin typeface="Helvetica" pitchFamily="2" charset="0"/>
              </a:rPr>
              <a:t>TENACITY is defined as perseverance, doggedness, resolution, patience, endurance, and stamina.</a:t>
            </a:r>
          </a:p>
        </p:txBody>
      </p:sp>
    </p:spTree>
    <p:extLst>
      <p:ext uri="{BB962C8B-B14F-4D97-AF65-F5344CB8AC3E}">
        <p14:creationId xmlns:p14="http://schemas.microsoft.com/office/powerpoint/2010/main" val="392764498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772BE-6AF5-AC43-AA5A-42E90B43747F}"/>
              </a:ext>
            </a:extLst>
          </p:cNvPr>
          <p:cNvPicPr>
            <a:picLocks noChangeAspect="1"/>
          </p:cNvPicPr>
          <p:nvPr/>
        </p:nvPicPr>
        <p:blipFill>
          <a:blip r:embed="rId3"/>
          <a:stretch>
            <a:fillRect/>
          </a:stretch>
        </p:blipFill>
        <p:spPr>
          <a:xfrm>
            <a:off x="9057579" y="233165"/>
            <a:ext cx="1258692" cy="1138435"/>
          </a:xfrm>
          <a:prstGeom prst="rect">
            <a:avLst/>
          </a:prstGeom>
        </p:spPr>
      </p:pic>
      <p:sp>
        <p:nvSpPr>
          <p:cNvPr id="3" name="Title 2">
            <a:extLst>
              <a:ext uri="{FF2B5EF4-FFF2-40B4-BE49-F238E27FC236}">
                <a16:creationId xmlns:a16="http://schemas.microsoft.com/office/drawing/2014/main" id="{5BDDDF52-9FB8-4D4A-AFEE-6CD69BCFF52E}"/>
              </a:ext>
            </a:extLst>
          </p:cNvPr>
          <p:cNvSpPr>
            <a:spLocks noGrp="1"/>
          </p:cNvSpPr>
          <p:nvPr>
            <p:ph type="title"/>
          </p:nvPr>
        </p:nvSpPr>
        <p:spPr>
          <a:xfrm>
            <a:off x="0" y="614297"/>
            <a:ext cx="10972799" cy="650973"/>
          </a:xfrm>
        </p:spPr>
        <p:txBody>
          <a:bodyPr/>
          <a:lstStyle/>
          <a:p>
            <a:r>
              <a:rPr lang="en-US" dirty="0"/>
              <a:t>Tenacity provides the mental and emotional fuel driving resilience and self-discipline.</a:t>
            </a:r>
          </a:p>
        </p:txBody>
      </p:sp>
      <p:pic>
        <p:nvPicPr>
          <p:cNvPr id="5" name="Picture 4">
            <a:extLst>
              <a:ext uri="{FF2B5EF4-FFF2-40B4-BE49-F238E27FC236}">
                <a16:creationId xmlns:a16="http://schemas.microsoft.com/office/drawing/2014/main" id="{15E148C0-638E-1D43-8E04-B6D03134F5E8}"/>
              </a:ext>
            </a:extLst>
          </p:cNvPr>
          <p:cNvPicPr>
            <a:picLocks noChangeAspect="1"/>
          </p:cNvPicPr>
          <p:nvPr/>
        </p:nvPicPr>
        <p:blipFill>
          <a:blip r:embed="rId4"/>
          <a:stretch>
            <a:fillRect/>
          </a:stretch>
        </p:blipFill>
        <p:spPr>
          <a:xfrm>
            <a:off x="4135606" y="2870788"/>
            <a:ext cx="2701587" cy="4019110"/>
          </a:xfrm>
          <a:prstGeom prst="rect">
            <a:avLst/>
          </a:prstGeom>
        </p:spPr>
      </p:pic>
    </p:spTree>
    <p:extLst>
      <p:ext uri="{BB962C8B-B14F-4D97-AF65-F5344CB8AC3E}">
        <p14:creationId xmlns:p14="http://schemas.microsoft.com/office/powerpoint/2010/main" val="309924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494F21D2-EEC4-2B44-9F0B-C937C368C306}"/>
              </a:ext>
            </a:extLst>
          </p:cNvPr>
          <p:cNvSpPr txBox="1">
            <a:spLocks/>
          </p:cNvSpPr>
          <p:nvPr/>
        </p:nvSpPr>
        <p:spPr>
          <a:xfrm>
            <a:off x="4735399" y="4069304"/>
            <a:ext cx="5592856" cy="3604154"/>
          </a:xfrm>
          <a:prstGeom prst="rect">
            <a:avLst/>
          </a:prstGeom>
        </p:spPr>
        <p:txBody>
          <a:bodyPr>
            <a:normAutofit/>
          </a:bodyPr>
          <a:lstStyle>
            <a:lvl1pPr marL="411480" indent="-320040" algn="l" defTabSz="548640" rtl="0" eaLnBrk="1" latinLnBrk="0" hangingPunct="1">
              <a:lnSpc>
                <a:spcPct val="100000"/>
              </a:lnSpc>
              <a:spcBef>
                <a:spcPct val="20000"/>
              </a:spcBef>
              <a:spcAft>
                <a:spcPts val="600"/>
              </a:spcAft>
              <a:buClr>
                <a:srgbClr val="009596"/>
              </a:buClr>
              <a:buFont typeface="Wingdings" charset="2"/>
              <a:buChar char="§"/>
              <a:defRPr sz="2200" kern="1200" baseline="0">
                <a:solidFill>
                  <a:srgbClr val="767676"/>
                </a:solidFill>
                <a:latin typeface="Helvetica"/>
                <a:ea typeface="+mn-ea"/>
                <a:cs typeface="Helvetica"/>
              </a:defRPr>
            </a:lvl1pPr>
            <a:lvl2pPr marL="960120" indent="-320040" algn="l" defTabSz="548640" rtl="0" eaLnBrk="1" latinLnBrk="0" hangingPunct="1">
              <a:lnSpc>
                <a:spcPct val="100000"/>
              </a:lnSpc>
              <a:spcBef>
                <a:spcPct val="20000"/>
              </a:spcBef>
              <a:spcAft>
                <a:spcPts val="600"/>
              </a:spcAft>
              <a:buClr>
                <a:schemeClr val="bg1">
                  <a:lumMod val="50000"/>
                </a:schemeClr>
              </a:buClr>
              <a:buFont typeface="Wingdings" pitchFamily="2" charset="2"/>
              <a:buChar char="§"/>
              <a:defRPr sz="2200" kern="1200" baseline="0">
                <a:solidFill>
                  <a:srgbClr val="767676"/>
                </a:solidFill>
                <a:latin typeface="Helvetica"/>
                <a:ea typeface="+mn-ea"/>
                <a:cs typeface="Helvetica"/>
              </a:defRPr>
            </a:lvl2pPr>
            <a:lvl3pPr marL="1508760" indent="-320040" algn="l" defTabSz="548640" rtl="0" eaLnBrk="1" latinLnBrk="0" hangingPunct="1">
              <a:lnSpc>
                <a:spcPct val="100000"/>
              </a:lnSpc>
              <a:spcBef>
                <a:spcPct val="20000"/>
              </a:spcBef>
              <a:spcAft>
                <a:spcPts val="600"/>
              </a:spcAft>
              <a:buClr>
                <a:srgbClr val="009596"/>
              </a:buClr>
              <a:buFont typeface="Arial" charset="0"/>
              <a:buChar char="•"/>
              <a:defRPr sz="2200" kern="1200" baseline="0">
                <a:solidFill>
                  <a:srgbClr val="767676"/>
                </a:solidFill>
                <a:latin typeface="Helvetica"/>
                <a:ea typeface="+mn-ea"/>
                <a:cs typeface="Helvetica"/>
              </a:defRPr>
            </a:lvl3pPr>
            <a:lvl4pPr marL="1645920" indent="0" algn="l" defTabSz="548640" rtl="0" eaLnBrk="1" latinLnBrk="0" hangingPunct="1">
              <a:spcBef>
                <a:spcPct val="20000"/>
              </a:spcBef>
              <a:buClr>
                <a:srgbClr val="008C9F"/>
              </a:buClr>
              <a:buFont typeface="Wingdings" charset="2"/>
              <a:buNone/>
              <a:defRPr sz="2880" kern="1200">
                <a:solidFill>
                  <a:srgbClr val="7F7F7F"/>
                </a:solidFill>
                <a:latin typeface="Helvetica"/>
                <a:ea typeface="+mn-ea"/>
                <a:cs typeface="Helvetica"/>
              </a:defRPr>
            </a:lvl4pPr>
            <a:lvl5pPr marL="2194560" indent="0" algn="l" defTabSz="548640" rtl="0" eaLnBrk="1" latinLnBrk="0" hangingPunct="1">
              <a:spcBef>
                <a:spcPct val="20000"/>
              </a:spcBef>
              <a:buClr>
                <a:srgbClr val="008C9F"/>
              </a:buClr>
              <a:buFont typeface="Wingdings" charset="2"/>
              <a:buNone/>
              <a:defRPr sz="2880" kern="1200">
                <a:solidFill>
                  <a:srgbClr val="7F7F7F"/>
                </a:solidFill>
                <a:latin typeface="Helvetica"/>
                <a:ea typeface="+mn-ea"/>
                <a:cs typeface="Helvetic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US" dirty="0"/>
              <a:t>Salmon and snakes are born with sufficient instincts to survive.</a:t>
            </a:r>
          </a:p>
          <a:p>
            <a:r>
              <a:rPr lang="en-US" dirty="0"/>
              <a:t>Bear cubs require at least one or</a:t>
            </a:r>
            <a:br>
              <a:rPr lang="en-US" dirty="0"/>
            </a:br>
            <a:r>
              <a:rPr lang="en-US" dirty="0"/>
              <a:t>two years with their mother to</a:t>
            </a:r>
            <a:br>
              <a:rPr lang="en-US" dirty="0"/>
            </a:br>
            <a:r>
              <a:rPr lang="en-US" dirty="0"/>
              <a:t>ensure survival.</a:t>
            </a:r>
          </a:p>
          <a:p>
            <a:r>
              <a:rPr lang="en-US" dirty="0"/>
              <a:t>Higher primates require three or</a:t>
            </a:r>
            <a:br>
              <a:rPr lang="en-US" dirty="0"/>
            </a:br>
            <a:r>
              <a:rPr lang="en-US" dirty="0"/>
              <a:t>four years.</a:t>
            </a:r>
          </a:p>
          <a:p>
            <a:r>
              <a:rPr lang="en-US" dirty="0"/>
              <a:t>Humans require at least ten years.</a:t>
            </a:r>
          </a:p>
        </p:txBody>
      </p:sp>
      <p:sp>
        <p:nvSpPr>
          <p:cNvPr id="6" name="Title 1">
            <a:extLst>
              <a:ext uri="{FF2B5EF4-FFF2-40B4-BE49-F238E27FC236}">
                <a16:creationId xmlns:a16="http://schemas.microsoft.com/office/drawing/2014/main" id="{E268D21B-9912-3A41-BACF-2B0E51E66B5F}"/>
              </a:ext>
            </a:extLst>
          </p:cNvPr>
          <p:cNvSpPr>
            <a:spLocks noGrp="1"/>
          </p:cNvSpPr>
          <p:nvPr>
            <p:ph type="title"/>
          </p:nvPr>
        </p:nvSpPr>
        <p:spPr>
          <a:xfrm>
            <a:off x="644545" y="1462885"/>
            <a:ext cx="2970526" cy="4279392"/>
          </a:xfrm>
        </p:spPr>
        <p:txBody>
          <a:bodyPr/>
          <a:lstStyle/>
          <a:p>
            <a:r>
              <a:rPr lang="en-US" dirty="0"/>
              <a:t>Survival of the Species</a:t>
            </a:r>
          </a:p>
        </p:txBody>
      </p:sp>
      <p:pic>
        <p:nvPicPr>
          <p:cNvPr id="11" name="Picture 10" descr="A monkey that is standing in the grass&#10;&#10;Description automatically generated">
            <a:extLst>
              <a:ext uri="{FF2B5EF4-FFF2-40B4-BE49-F238E27FC236}">
                <a16:creationId xmlns:a16="http://schemas.microsoft.com/office/drawing/2014/main" id="{743C110C-ED42-6D4B-8497-A9BBE44A1C81}"/>
              </a:ext>
            </a:extLst>
          </p:cNvPr>
          <p:cNvPicPr>
            <a:picLocks noChangeAspect="1"/>
          </p:cNvPicPr>
          <p:nvPr/>
        </p:nvPicPr>
        <p:blipFill rotWithShape="1">
          <a:blip r:embed="rId2"/>
          <a:srcRect l="9832" t="8730" r="3936" b="22387"/>
          <a:stretch/>
        </p:blipFill>
        <p:spPr>
          <a:xfrm>
            <a:off x="4088767" y="-1573"/>
            <a:ext cx="7017848" cy="3737232"/>
          </a:xfrm>
          <a:prstGeom prst="rect">
            <a:avLst/>
          </a:prstGeom>
        </p:spPr>
      </p:pic>
    </p:spTree>
    <p:extLst>
      <p:ext uri="{BB962C8B-B14F-4D97-AF65-F5344CB8AC3E}">
        <p14:creationId xmlns:p14="http://schemas.microsoft.com/office/powerpoint/2010/main" val="199267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1875-AE9E-B449-89C8-7F607F0B68BB}"/>
              </a:ext>
            </a:extLst>
          </p:cNvPr>
          <p:cNvSpPr>
            <a:spLocks noGrp="1"/>
          </p:cNvSpPr>
          <p:nvPr>
            <p:ph type="title"/>
          </p:nvPr>
        </p:nvSpPr>
        <p:spPr>
          <a:xfrm>
            <a:off x="644544" y="1462885"/>
            <a:ext cx="2790031" cy="4279392"/>
          </a:xfrm>
        </p:spPr>
        <p:txBody>
          <a:bodyPr/>
          <a:lstStyle/>
          <a:p>
            <a:r>
              <a:rPr lang="en-US" dirty="0"/>
              <a:t>These instincts are:</a:t>
            </a:r>
          </a:p>
        </p:txBody>
      </p:sp>
      <p:sp>
        <p:nvSpPr>
          <p:cNvPr id="3" name="Content Placeholder 2">
            <a:extLst>
              <a:ext uri="{FF2B5EF4-FFF2-40B4-BE49-F238E27FC236}">
                <a16:creationId xmlns:a16="http://schemas.microsoft.com/office/drawing/2014/main" id="{2B516871-6170-5D4A-BD41-1BFA39E4D8E6}"/>
              </a:ext>
            </a:extLst>
          </p:cNvPr>
          <p:cNvSpPr>
            <a:spLocks noGrp="1"/>
          </p:cNvSpPr>
          <p:nvPr>
            <p:ph idx="1"/>
          </p:nvPr>
        </p:nvSpPr>
        <p:spPr>
          <a:xfrm>
            <a:off x="4735399" y="1457703"/>
            <a:ext cx="5592856" cy="5956888"/>
          </a:xfrm>
        </p:spPr>
        <p:txBody>
          <a:bodyPr>
            <a:normAutofit/>
          </a:bodyPr>
          <a:lstStyle/>
          <a:p>
            <a:r>
              <a:rPr lang="en-US" sz="2400" dirty="0"/>
              <a:t>Intrinsic motivation</a:t>
            </a:r>
          </a:p>
          <a:p>
            <a:r>
              <a:rPr lang="en-US" sz="2400" dirty="0"/>
              <a:t>Intuitive optimism </a:t>
            </a:r>
          </a:p>
          <a:p>
            <a:r>
              <a:rPr lang="en-US" sz="2400" dirty="0"/>
              <a:t>Practical intelligence </a:t>
            </a:r>
          </a:p>
          <a:p>
            <a:r>
              <a:rPr lang="en-US" sz="2400" dirty="0"/>
              <a:t>Compassionate empathy </a:t>
            </a:r>
          </a:p>
          <a:p>
            <a:r>
              <a:rPr lang="en-US" sz="2400" dirty="0"/>
              <a:t>Virtuous responsibility </a:t>
            </a:r>
          </a:p>
          <a:p>
            <a:r>
              <a:rPr lang="en-US" sz="2400" dirty="0"/>
              <a:t>Genuine altruism </a:t>
            </a:r>
          </a:p>
          <a:p>
            <a:r>
              <a:rPr lang="en-US" sz="2400" dirty="0"/>
              <a:t>Measured fairness</a:t>
            </a:r>
          </a:p>
        </p:txBody>
      </p:sp>
    </p:spTree>
    <p:extLst>
      <p:ext uri="{BB962C8B-B14F-4D97-AF65-F5344CB8AC3E}">
        <p14:creationId xmlns:p14="http://schemas.microsoft.com/office/powerpoint/2010/main" val="4283281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C8E385-2E9A-4143-85B8-B8A3FB526227}"/>
              </a:ext>
            </a:extLst>
          </p:cNvPr>
          <p:cNvSpPr/>
          <p:nvPr/>
        </p:nvSpPr>
        <p:spPr>
          <a:xfrm>
            <a:off x="0" y="5528931"/>
            <a:ext cx="10972800"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60EF41-B9C3-0B49-8FFE-0A99EB81D8DE}"/>
              </a:ext>
            </a:extLst>
          </p:cNvPr>
          <p:cNvSpPr/>
          <p:nvPr/>
        </p:nvSpPr>
        <p:spPr>
          <a:xfrm>
            <a:off x="1198792" y="6532812"/>
            <a:ext cx="8705212" cy="707886"/>
          </a:xfrm>
          <a:prstGeom prst="rect">
            <a:avLst/>
          </a:prstGeom>
        </p:spPr>
        <p:txBody>
          <a:bodyPr wrap="square">
            <a:spAutoFit/>
          </a:bodyPr>
          <a:lstStyle/>
          <a:p>
            <a:r>
              <a:rPr lang="en-US" sz="2000" dirty="0">
                <a:solidFill>
                  <a:schemeClr val="bg1"/>
                </a:solidFill>
                <a:latin typeface="Helvetica" pitchFamily="2" charset="0"/>
              </a:rPr>
              <a:t>A tenacious mindset may be comprised of seven instincts, but for these to develop and flourish, they require the nurturing and support of caring adults. </a:t>
            </a:r>
          </a:p>
        </p:txBody>
      </p:sp>
      <p:pic>
        <p:nvPicPr>
          <p:cNvPr id="5" name="Picture 4">
            <a:extLst>
              <a:ext uri="{FF2B5EF4-FFF2-40B4-BE49-F238E27FC236}">
                <a16:creationId xmlns:a16="http://schemas.microsoft.com/office/drawing/2014/main" id="{778D4AB5-CA44-6E4A-A824-1545F3ECCE13}"/>
              </a:ext>
            </a:extLst>
          </p:cNvPr>
          <p:cNvPicPr>
            <a:picLocks noChangeAspect="1"/>
          </p:cNvPicPr>
          <p:nvPr/>
        </p:nvPicPr>
        <p:blipFill rotWithShape="1">
          <a:blip r:embed="rId3"/>
          <a:srcRect l="754" t="11311" r="3177" b="24094"/>
          <a:stretch/>
        </p:blipFill>
        <p:spPr>
          <a:xfrm>
            <a:off x="-78059" y="-86217"/>
            <a:ext cx="11128918" cy="5612155"/>
          </a:xfrm>
          <a:prstGeom prst="rect">
            <a:avLst/>
          </a:prstGeom>
        </p:spPr>
      </p:pic>
      <p:sp>
        <p:nvSpPr>
          <p:cNvPr id="2" name="TextBox 1">
            <a:extLst>
              <a:ext uri="{FF2B5EF4-FFF2-40B4-BE49-F238E27FC236}">
                <a16:creationId xmlns:a16="http://schemas.microsoft.com/office/drawing/2014/main" id="{3C1B3479-3BA1-534F-ABBE-C271F5206584}"/>
              </a:ext>
            </a:extLst>
          </p:cNvPr>
          <p:cNvSpPr txBox="1"/>
          <p:nvPr/>
        </p:nvSpPr>
        <p:spPr>
          <a:xfrm>
            <a:off x="12188283" y="2029522"/>
            <a:ext cx="184731" cy="4247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50979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847A83-983C-0D42-BD04-3ADC629BC370}"/>
              </a:ext>
            </a:extLst>
          </p:cNvPr>
          <p:cNvSpPr txBox="1">
            <a:spLocks/>
          </p:cNvSpPr>
          <p:nvPr/>
        </p:nvSpPr>
        <p:spPr>
          <a:xfrm>
            <a:off x="644544" y="1462884"/>
            <a:ext cx="3067919" cy="850010"/>
          </a:xfrm>
          <a:prstGeom prst="rect">
            <a:avLst/>
          </a:prstGeom>
        </p:spPr>
        <p:txBody>
          <a:bodyPr anchor="t" anchorCtr="0"/>
          <a:lstStyle>
            <a:lvl1pPr algn="l" defTabSz="548640" rtl="0" eaLnBrk="1" latinLnBrk="0" hangingPunct="1">
              <a:spcBef>
                <a:spcPct val="0"/>
              </a:spcBef>
              <a:buNone/>
              <a:defRPr sz="3600" b="0" kern="1200" baseline="0">
                <a:solidFill>
                  <a:schemeClr val="bg1"/>
                </a:solidFill>
                <a:latin typeface="Helvetica"/>
                <a:ea typeface="+mj-ea"/>
                <a:cs typeface="Helvetica"/>
              </a:defRPr>
            </a:lvl1pPr>
          </a:lstStyle>
          <a:p>
            <a:pPr>
              <a:tabLst>
                <a:tab pos="3876675" algn="l"/>
              </a:tabLst>
            </a:pPr>
            <a:r>
              <a:rPr lang="en-US" altLang="x-none" dirty="0">
                <a:latin typeface="Helvetica" charset="0"/>
                <a:ea typeface="Helvetica" charset="0"/>
                <a:cs typeface="Helvetica" charset="0"/>
              </a:rPr>
              <a:t>Questions?</a:t>
            </a:r>
          </a:p>
        </p:txBody>
      </p:sp>
      <p:sp>
        <p:nvSpPr>
          <p:cNvPr id="3" name="Content Placeholder 2">
            <a:extLst>
              <a:ext uri="{FF2B5EF4-FFF2-40B4-BE49-F238E27FC236}">
                <a16:creationId xmlns:a16="http://schemas.microsoft.com/office/drawing/2014/main" id="{52E070FA-8BE0-0449-92CF-490F5E7E8344}"/>
              </a:ext>
            </a:extLst>
          </p:cNvPr>
          <p:cNvSpPr>
            <a:spLocks noGrp="1"/>
          </p:cNvSpPr>
          <p:nvPr>
            <p:ph idx="1"/>
          </p:nvPr>
        </p:nvSpPr>
        <p:spPr>
          <a:xfrm>
            <a:off x="4735399" y="1503853"/>
            <a:ext cx="5592856" cy="669503"/>
          </a:xfrm>
        </p:spPr>
        <p:txBody>
          <a:bodyPr/>
          <a:lstStyle/>
          <a:p>
            <a:pPr marL="0" indent="0">
              <a:buNone/>
            </a:pPr>
            <a:r>
              <a:rPr lang="en-US" sz="3600" dirty="0">
                <a:solidFill>
                  <a:srgbClr val="767776"/>
                </a:solidFill>
              </a:rPr>
              <a:t>Sam Goldstein</a:t>
            </a:r>
          </a:p>
        </p:txBody>
      </p:sp>
      <p:sp>
        <p:nvSpPr>
          <p:cNvPr id="5" name="Subtitle 2">
            <a:extLst>
              <a:ext uri="{FF2B5EF4-FFF2-40B4-BE49-F238E27FC236}">
                <a16:creationId xmlns:a16="http://schemas.microsoft.com/office/drawing/2014/main" id="{93EA5B6D-FBDA-0B45-BD02-33DF7A285B6B}"/>
              </a:ext>
            </a:extLst>
          </p:cNvPr>
          <p:cNvSpPr txBox="1">
            <a:spLocks/>
          </p:cNvSpPr>
          <p:nvPr/>
        </p:nvSpPr>
        <p:spPr>
          <a:xfrm>
            <a:off x="4946004" y="2367052"/>
            <a:ext cx="3561522" cy="1761195"/>
          </a:xfrm>
          <a:prstGeom prst="rect">
            <a:avLst/>
          </a:prstGeom>
        </p:spPr>
        <p:txBody>
          <a:bodyPr>
            <a:normAutofit/>
          </a:bodyPr>
          <a:lstStyle>
            <a:lvl1pPr marL="0" indent="0" algn="ctr" defTabSz="548640" rtl="0" eaLnBrk="1" latinLnBrk="0" hangingPunct="1">
              <a:spcBef>
                <a:spcPct val="20000"/>
              </a:spcBef>
              <a:buClr>
                <a:srgbClr val="008C9F"/>
              </a:buClr>
              <a:buFont typeface="Wingdings" charset="2"/>
              <a:buNone/>
              <a:defRPr sz="2880" kern="1200">
                <a:solidFill>
                  <a:schemeClr val="bg1"/>
                </a:solidFill>
                <a:latin typeface="Helvetica"/>
                <a:ea typeface="+mn-ea"/>
                <a:cs typeface="Helvetica"/>
              </a:defRPr>
            </a:lvl1pPr>
            <a:lvl2pPr marL="548640" indent="0" algn="ctr" defTabSz="548640" rtl="0" eaLnBrk="1" latinLnBrk="0" hangingPunct="1">
              <a:spcBef>
                <a:spcPct val="20000"/>
              </a:spcBef>
              <a:buClr>
                <a:srgbClr val="008C9F"/>
              </a:buClr>
              <a:buFont typeface="Wingdings" charset="2"/>
              <a:buNone/>
              <a:defRPr sz="3360" kern="1200">
                <a:solidFill>
                  <a:schemeClr val="tx1">
                    <a:tint val="75000"/>
                  </a:schemeClr>
                </a:solidFill>
                <a:latin typeface="Verdana"/>
                <a:ea typeface="+mn-ea"/>
                <a:cs typeface="Verdana"/>
              </a:defRPr>
            </a:lvl2pPr>
            <a:lvl3pPr marL="1097280" indent="0" algn="ctr" defTabSz="548640" rtl="0" eaLnBrk="1" latinLnBrk="0" hangingPunct="1">
              <a:spcBef>
                <a:spcPct val="20000"/>
              </a:spcBef>
              <a:buClr>
                <a:srgbClr val="008C9F"/>
              </a:buClr>
              <a:buFont typeface="Wingdings" charset="2"/>
              <a:buNone/>
              <a:defRPr sz="2880" kern="1200">
                <a:solidFill>
                  <a:schemeClr val="tx1">
                    <a:tint val="75000"/>
                  </a:schemeClr>
                </a:solidFill>
                <a:latin typeface="Verdana"/>
                <a:ea typeface="+mn-ea"/>
                <a:cs typeface="Verdana"/>
              </a:defRPr>
            </a:lvl3pPr>
            <a:lvl4pPr marL="1645920" indent="0" algn="ctr" defTabSz="548640" rtl="0" eaLnBrk="1" latinLnBrk="0" hangingPunct="1">
              <a:spcBef>
                <a:spcPct val="20000"/>
              </a:spcBef>
              <a:buClr>
                <a:srgbClr val="008C9F"/>
              </a:buClr>
              <a:buFont typeface="Wingdings" charset="2"/>
              <a:buNone/>
              <a:defRPr sz="2400" kern="1200">
                <a:solidFill>
                  <a:schemeClr val="tx1">
                    <a:tint val="75000"/>
                  </a:schemeClr>
                </a:solidFill>
                <a:latin typeface="Verdana"/>
                <a:ea typeface="+mn-ea"/>
                <a:cs typeface="Verdana"/>
              </a:defRPr>
            </a:lvl4pPr>
            <a:lvl5pPr marL="2194560" indent="0" algn="ctr" defTabSz="548640" rtl="0" eaLnBrk="1" latinLnBrk="0" hangingPunct="1">
              <a:spcBef>
                <a:spcPct val="20000"/>
              </a:spcBef>
              <a:buClr>
                <a:srgbClr val="008C9F"/>
              </a:buClr>
              <a:buFont typeface="Wingdings" charset="2"/>
              <a:buNone/>
              <a:defRPr sz="2400" kern="1200">
                <a:solidFill>
                  <a:schemeClr val="tx1">
                    <a:tint val="75000"/>
                  </a:schemeClr>
                </a:solidFill>
                <a:latin typeface="Verdana"/>
                <a:ea typeface="+mn-ea"/>
                <a:cs typeface="Verdana"/>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r>
              <a:rPr lang="en-US" sz="2200" dirty="0">
                <a:solidFill>
                  <a:srgbClr val="767776"/>
                </a:solidFill>
                <a:hlinkClick r:id="rId3">
                  <a:extLst>
                    <a:ext uri="{A12FA001-AC4F-418D-AE19-62706E023703}">
                      <ahyp:hlinkClr xmlns:ahyp="http://schemas.microsoft.com/office/drawing/2018/hyperlinkcolor" val="tx"/>
                    </a:ext>
                  </a:extLst>
                </a:hlinkClick>
              </a:rPr>
              <a:t>www.samgoldstein.com</a:t>
            </a:r>
            <a:endParaRPr lang="en-US" sz="2200" dirty="0">
              <a:solidFill>
                <a:srgbClr val="767776"/>
              </a:solidFill>
            </a:endParaRPr>
          </a:p>
          <a:p>
            <a:r>
              <a:rPr lang="en-US" sz="2200" dirty="0">
                <a:solidFill>
                  <a:srgbClr val="767776"/>
                </a:solidFill>
                <a:hlinkClick r:id="rId4">
                  <a:extLst>
                    <a:ext uri="{A12FA001-AC4F-418D-AE19-62706E023703}">
                      <ahyp:hlinkClr xmlns:ahyp="http://schemas.microsoft.com/office/drawing/2018/hyperlinkcolor" val="tx"/>
                    </a:ext>
                  </a:extLst>
                </a:hlinkClick>
              </a:rPr>
              <a:t>info@samgoldstein.com</a:t>
            </a:r>
            <a:endParaRPr lang="en-US" sz="2200" dirty="0">
              <a:solidFill>
                <a:srgbClr val="767776"/>
              </a:solidFill>
            </a:endParaRPr>
          </a:p>
          <a:p>
            <a:pPr algn="l"/>
            <a:r>
              <a:rPr lang="en-US" sz="2200" dirty="0">
                <a:solidFill>
                  <a:srgbClr val="767776"/>
                </a:solidFill>
              </a:rPr>
              <a:t>  @</a:t>
            </a:r>
            <a:r>
              <a:rPr lang="en-US" sz="2200" dirty="0" err="1">
                <a:solidFill>
                  <a:srgbClr val="767776"/>
                </a:solidFill>
              </a:rPr>
              <a:t>drsamgoldstein</a:t>
            </a:r>
            <a:endParaRPr lang="en-US" sz="2200" dirty="0">
              <a:solidFill>
                <a:srgbClr val="767776"/>
              </a:solidFill>
            </a:endParaRPr>
          </a:p>
          <a:p>
            <a:pPr algn="l"/>
            <a:r>
              <a:rPr lang="en-US" sz="2200" dirty="0">
                <a:solidFill>
                  <a:srgbClr val="767776"/>
                </a:solidFill>
              </a:rPr>
              <a:t>  @</a:t>
            </a:r>
            <a:r>
              <a:rPr lang="en-US" sz="2200" dirty="0" err="1">
                <a:solidFill>
                  <a:srgbClr val="767776"/>
                </a:solidFill>
              </a:rPr>
              <a:t>doctorsamgoldstein</a:t>
            </a:r>
            <a:endParaRPr lang="en-US" sz="2200" dirty="0">
              <a:solidFill>
                <a:srgbClr val="767776"/>
              </a:solidFill>
            </a:endParaRPr>
          </a:p>
          <a:p>
            <a:endParaRPr lang="en-US" sz="2200" dirty="0">
              <a:solidFill>
                <a:srgbClr val="767776"/>
              </a:solidFill>
            </a:endParaRPr>
          </a:p>
          <a:p>
            <a:endParaRPr lang="en-US" sz="2200" dirty="0">
              <a:solidFill>
                <a:srgbClr val="767776"/>
              </a:solidFill>
            </a:endParaRPr>
          </a:p>
        </p:txBody>
      </p:sp>
      <p:pic>
        <p:nvPicPr>
          <p:cNvPr id="8" name="Picture 7">
            <a:extLst>
              <a:ext uri="{FF2B5EF4-FFF2-40B4-BE49-F238E27FC236}">
                <a16:creationId xmlns:a16="http://schemas.microsoft.com/office/drawing/2014/main" id="{9858B300-E22D-9846-A34D-60DB587BC292}"/>
              </a:ext>
            </a:extLst>
          </p:cNvPr>
          <p:cNvPicPr>
            <a:picLocks noChangeAspect="1"/>
          </p:cNvPicPr>
          <p:nvPr/>
        </p:nvPicPr>
        <p:blipFill>
          <a:blip r:embed="rId5">
            <a:alphaModFix amt="60000"/>
          </a:blip>
          <a:stretch>
            <a:fillRect/>
          </a:stretch>
        </p:blipFill>
        <p:spPr>
          <a:xfrm>
            <a:off x="4773219" y="2478910"/>
            <a:ext cx="278344" cy="278344"/>
          </a:xfrm>
          <a:prstGeom prst="rect">
            <a:avLst/>
          </a:prstGeom>
        </p:spPr>
      </p:pic>
      <p:pic>
        <p:nvPicPr>
          <p:cNvPr id="9" name="Picture 8">
            <a:extLst>
              <a:ext uri="{FF2B5EF4-FFF2-40B4-BE49-F238E27FC236}">
                <a16:creationId xmlns:a16="http://schemas.microsoft.com/office/drawing/2014/main" id="{2D212124-84DD-D249-A9C0-D9E0894C3417}"/>
              </a:ext>
            </a:extLst>
          </p:cNvPr>
          <p:cNvPicPr>
            <a:picLocks noChangeAspect="1"/>
          </p:cNvPicPr>
          <p:nvPr/>
        </p:nvPicPr>
        <p:blipFill>
          <a:blip r:embed="rId6">
            <a:alphaModFix amt="60000"/>
          </a:blip>
          <a:stretch>
            <a:fillRect/>
          </a:stretch>
        </p:blipFill>
        <p:spPr>
          <a:xfrm>
            <a:off x="4771651" y="3614087"/>
            <a:ext cx="273666" cy="273666"/>
          </a:xfrm>
          <a:prstGeom prst="rect">
            <a:avLst/>
          </a:prstGeom>
        </p:spPr>
      </p:pic>
      <p:pic>
        <p:nvPicPr>
          <p:cNvPr id="10" name="Picture 9">
            <a:extLst>
              <a:ext uri="{FF2B5EF4-FFF2-40B4-BE49-F238E27FC236}">
                <a16:creationId xmlns:a16="http://schemas.microsoft.com/office/drawing/2014/main" id="{F57A437A-D1FF-3349-977F-6162F033EE91}"/>
              </a:ext>
            </a:extLst>
          </p:cNvPr>
          <p:cNvPicPr>
            <a:picLocks noChangeAspect="1"/>
          </p:cNvPicPr>
          <p:nvPr/>
        </p:nvPicPr>
        <p:blipFill>
          <a:blip r:embed="rId7">
            <a:alphaModFix amt="60000"/>
          </a:blip>
          <a:stretch>
            <a:fillRect/>
          </a:stretch>
        </p:blipFill>
        <p:spPr>
          <a:xfrm>
            <a:off x="4772025" y="3246125"/>
            <a:ext cx="275711" cy="275711"/>
          </a:xfrm>
          <a:prstGeom prst="rect">
            <a:avLst/>
          </a:prstGeom>
        </p:spPr>
      </p:pic>
      <p:pic>
        <p:nvPicPr>
          <p:cNvPr id="11" name="Picture 10">
            <a:extLst>
              <a:ext uri="{FF2B5EF4-FFF2-40B4-BE49-F238E27FC236}">
                <a16:creationId xmlns:a16="http://schemas.microsoft.com/office/drawing/2014/main" id="{EA1F2575-BE6F-7345-973E-596B21D7AE86}"/>
              </a:ext>
            </a:extLst>
          </p:cNvPr>
          <p:cNvPicPr>
            <a:picLocks noChangeAspect="1"/>
          </p:cNvPicPr>
          <p:nvPr/>
        </p:nvPicPr>
        <p:blipFill>
          <a:blip r:embed="rId8">
            <a:alphaModFix amt="56000"/>
          </a:blip>
          <a:stretch>
            <a:fillRect/>
          </a:stretch>
        </p:blipFill>
        <p:spPr>
          <a:xfrm>
            <a:off x="4770416" y="2859503"/>
            <a:ext cx="283938" cy="283938"/>
          </a:xfrm>
          <a:prstGeom prst="rect">
            <a:avLst/>
          </a:prstGeom>
        </p:spPr>
      </p:pic>
      <p:sp>
        <p:nvSpPr>
          <p:cNvPr id="12" name="Subtitle 2">
            <a:extLst>
              <a:ext uri="{FF2B5EF4-FFF2-40B4-BE49-F238E27FC236}">
                <a16:creationId xmlns:a16="http://schemas.microsoft.com/office/drawing/2014/main" id="{0892EFBF-3F4E-7F4F-B29B-15A4C45B6243}"/>
              </a:ext>
            </a:extLst>
          </p:cNvPr>
          <p:cNvSpPr txBox="1">
            <a:spLocks/>
          </p:cNvSpPr>
          <p:nvPr/>
        </p:nvSpPr>
        <p:spPr>
          <a:xfrm>
            <a:off x="5164665" y="4465432"/>
            <a:ext cx="3561522" cy="975398"/>
          </a:xfrm>
          <a:prstGeom prst="rect">
            <a:avLst/>
          </a:prstGeom>
        </p:spPr>
        <p:txBody>
          <a:bodyPr>
            <a:normAutofit/>
          </a:bodyPr>
          <a:lstStyle>
            <a:lvl1pPr marL="0" indent="0" algn="ctr" defTabSz="548640" rtl="0" eaLnBrk="1" latinLnBrk="0" hangingPunct="1">
              <a:spcBef>
                <a:spcPct val="20000"/>
              </a:spcBef>
              <a:buClr>
                <a:srgbClr val="008C9F"/>
              </a:buClr>
              <a:buFont typeface="Wingdings" charset="2"/>
              <a:buNone/>
              <a:defRPr sz="2880" kern="1200">
                <a:solidFill>
                  <a:schemeClr val="bg1"/>
                </a:solidFill>
                <a:latin typeface="Helvetica"/>
                <a:ea typeface="+mn-ea"/>
                <a:cs typeface="Helvetica"/>
              </a:defRPr>
            </a:lvl1pPr>
            <a:lvl2pPr marL="548640" indent="0" algn="ctr" defTabSz="548640" rtl="0" eaLnBrk="1" latinLnBrk="0" hangingPunct="1">
              <a:spcBef>
                <a:spcPct val="20000"/>
              </a:spcBef>
              <a:buClr>
                <a:srgbClr val="008C9F"/>
              </a:buClr>
              <a:buFont typeface="Wingdings" charset="2"/>
              <a:buNone/>
              <a:defRPr sz="3360" kern="1200">
                <a:solidFill>
                  <a:schemeClr val="tx1">
                    <a:tint val="75000"/>
                  </a:schemeClr>
                </a:solidFill>
                <a:latin typeface="Verdana"/>
                <a:ea typeface="+mn-ea"/>
                <a:cs typeface="Verdana"/>
              </a:defRPr>
            </a:lvl2pPr>
            <a:lvl3pPr marL="1097280" indent="0" algn="ctr" defTabSz="548640" rtl="0" eaLnBrk="1" latinLnBrk="0" hangingPunct="1">
              <a:spcBef>
                <a:spcPct val="20000"/>
              </a:spcBef>
              <a:buClr>
                <a:srgbClr val="008C9F"/>
              </a:buClr>
              <a:buFont typeface="Wingdings" charset="2"/>
              <a:buNone/>
              <a:defRPr sz="2880" kern="1200">
                <a:solidFill>
                  <a:schemeClr val="tx1">
                    <a:tint val="75000"/>
                  </a:schemeClr>
                </a:solidFill>
                <a:latin typeface="Verdana"/>
                <a:ea typeface="+mn-ea"/>
                <a:cs typeface="Verdana"/>
              </a:defRPr>
            </a:lvl3pPr>
            <a:lvl4pPr marL="1645920" indent="0" algn="ctr" defTabSz="548640" rtl="0" eaLnBrk="1" latinLnBrk="0" hangingPunct="1">
              <a:spcBef>
                <a:spcPct val="20000"/>
              </a:spcBef>
              <a:buClr>
                <a:srgbClr val="008C9F"/>
              </a:buClr>
              <a:buFont typeface="Wingdings" charset="2"/>
              <a:buNone/>
              <a:defRPr sz="2400" kern="1200">
                <a:solidFill>
                  <a:schemeClr val="tx1">
                    <a:tint val="75000"/>
                  </a:schemeClr>
                </a:solidFill>
                <a:latin typeface="Verdana"/>
                <a:ea typeface="+mn-ea"/>
                <a:cs typeface="Verdana"/>
              </a:defRPr>
            </a:lvl4pPr>
            <a:lvl5pPr marL="2194560" indent="0" algn="ctr" defTabSz="548640" rtl="0" eaLnBrk="1" latinLnBrk="0" hangingPunct="1">
              <a:spcBef>
                <a:spcPct val="20000"/>
              </a:spcBef>
              <a:buClr>
                <a:srgbClr val="008C9F"/>
              </a:buClr>
              <a:buFont typeface="Wingdings" charset="2"/>
              <a:buNone/>
              <a:defRPr sz="2400" kern="1200">
                <a:solidFill>
                  <a:schemeClr val="tx1">
                    <a:tint val="75000"/>
                  </a:schemeClr>
                </a:solidFill>
                <a:latin typeface="Verdana"/>
                <a:ea typeface="+mn-ea"/>
                <a:cs typeface="Verdana"/>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algn="l"/>
            <a:r>
              <a:rPr lang="en-US" sz="2200" dirty="0">
                <a:solidFill>
                  <a:srgbClr val="767776"/>
                </a:solidFill>
              </a:rPr>
              <a:t>https://</a:t>
            </a:r>
            <a:r>
              <a:rPr lang="en-US" sz="2200" dirty="0" err="1">
                <a:solidFill>
                  <a:srgbClr val="767776"/>
                </a:solidFill>
              </a:rPr>
              <a:t>www.youtube.com</a:t>
            </a:r>
            <a:r>
              <a:rPr lang="en-US" sz="2200" dirty="0">
                <a:solidFill>
                  <a:srgbClr val="767776"/>
                </a:solidFill>
              </a:rPr>
              <a:t>/</a:t>
            </a:r>
            <a:r>
              <a:rPr lang="en-US" sz="2200" dirty="0" err="1">
                <a:solidFill>
                  <a:srgbClr val="767776"/>
                </a:solidFill>
              </a:rPr>
              <a:t>watch?v</a:t>
            </a:r>
            <a:r>
              <a:rPr lang="en-US" sz="2200" dirty="0">
                <a:solidFill>
                  <a:srgbClr val="767776"/>
                </a:solidFill>
              </a:rPr>
              <a:t>=isfw8JJ-eWM</a:t>
            </a:r>
          </a:p>
          <a:p>
            <a:pPr algn="l"/>
            <a:endParaRPr lang="en-US" sz="2200" dirty="0">
              <a:solidFill>
                <a:srgbClr val="767776"/>
              </a:solidFill>
            </a:endParaRPr>
          </a:p>
        </p:txBody>
      </p:sp>
      <p:pic>
        <p:nvPicPr>
          <p:cNvPr id="13" name="Picture 12" descr="A picture containing drawing&#10;&#10;Description automatically generated">
            <a:extLst>
              <a:ext uri="{FF2B5EF4-FFF2-40B4-BE49-F238E27FC236}">
                <a16:creationId xmlns:a16="http://schemas.microsoft.com/office/drawing/2014/main" id="{993BECB1-C395-054C-9239-0743E5226A19}"/>
              </a:ext>
            </a:extLst>
          </p:cNvPr>
          <p:cNvPicPr>
            <a:picLocks noChangeAspect="1"/>
          </p:cNvPicPr>
          <p:nvPr/>
        </p:nvPicPr>
        <p:blipFill>
          <a:blip r:embed="rId9"/>
          <a:stretch>
            <a:fillRect/>
          </a:stretch>
        </p:blipFill>
        <p:spPr>
          <a:xfrm>
            <a:off x="4769447" y="4621806"/>
            <a:ext cx="305474" cy="93298"/>
          </a:xfrm>
          <a:prstGeom prst="rect">
            <a:avLst/>
          </a:prstGeom>
        </p:spPr>
      </p:pic>
      <p:pic>
        <p:nvPicPr>
          <p:cNvPr id="14" name="Picture 13">
            <a:extLst>
              <a:ext uri="{FF2B5EF4-FFF2-40B4-BE49-F238E27FC236}">
                <a16:creationId xmlns:a16="http://schemas.microsoft.com/office/drawing/2014/main" id="{AA74EAB4-2EAD-E242-A460-3D5F4F36AA77}"/>
              </a:ext>
            </a:extLst>
          </p:cNvPr>
          <p:cNvPicPr>
            <a:picLocks noChangeAspect="1"/>
          </p:cNvPicPr>
          <p:nvPr/>
        </p:nvPicPr>
        <p:blipFill>
          <a:blip r:embed="rId10"/>
          <a:stretch>
            <a:fillRect/>
          </a:stretch>
        </p:blipFill>
        <p:spPr>
          <a:xfrm>
            <a:off x="688475" y="5290553"/>
            <a:ext cx="2709098" cy="2380248"/>
          </a:xfrm>
          <a:prstGeom prst="rect">
            <a:avLst/>
          </a:prstGeom>
        </p:spPr>
      </p:pic>
    </p:spTree>
    <p:extLst>
      <p:ext uri="{BB962C8B-B14F-4D97-AF65-F5344CB8AC3E}">
        <p14:creationId xmlns:p14="http://schemas.microsoft.com/office/powerpoint/2010/main" val="24100864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772BE-6AF5-AC43-AA5A-42E90B43747F}"/>
              </a:ext>
            </a:extLst>
          </p:cNvPr>
          <p:cNvPicPr>
            <a:picLocks noChangeAspect="1"/>
          </p:cNvPicPr>
          <p:nvPr/>
        </p:nvPicPr>
        <p:blipFill>
          <a:blip r:embed="rId3"/>
          <a:stretch>
            <a:fillRect/>
          </a:stretch>
        </p:blipFill>
        <p:spPr>
          <a:xfrm>
            <a:off x="9057579" y="233165"/>
            <a:ext cx="1258692" cy="1138435"/>
          </a:xfrm>
          <a:prstGeom prst="rect">
            <a:avLst/>
          </a:prstGeom>
        </p:spPr>
      </p:pic>
      <p:sp>
        <p:nvSpPr>
          <p:cNvPr id="3" name="Title 2">
            <a:extLst>
              <a:ext uri="{FF2B5EF4-FFF2-40B4-BE49-F238E27FC236}">
                <a16:creationId xmlns:a16="http://schemas.microsoft.com/office/drawing/2014/main" id="{5BDDDF52-9FB8-4D4A-AFEE-6CD69BCFF52E}"/>
              </a:ext>
            </a:extLst>
          </p:cNvPr>
          <p:cNvSpPr>
            <a:spLocks noGrp="1"/>
          </p:cNvSpPr>
          <p:nvPr>
            <p:ph type="title"/>
          </p:nvPr>
        </p:nvSpPr>
        <p:spPr>
          <a:xfrm>
            <a:off x="0" y="901308"/>
            <a:ext cx="10972799" cy="650973"/>
          </a:xfrm>
        </p:spPr>
        <p:txBody>
          <a:bodyPr/>
          <a:lstStyle/>
          <a:p>
            <a:r>
              <a:rPr lang="en-US" dirty="0"/>
              <a:t>Additional Resources Available by WPS: </a:t>
            </a:r>
          </a:p>
        </p:txBody>
      </p:sp>
      <p:sp>
        <p:nvSpPr>
          <p:cNvPr id="6" name="Content Placeholder 1">
            <a:extLst>
              <a:ext uri="{FF2B5EF4-FFF2-40B4-BE49-F238E27FC236}">
                <a16:creationId xmlns:a16="http://schemas.microsoft.com/office/drawing/2014/main" id="{38004951-06C4-8944-AB30-8CB6F059633D}"/>
              </a:ext>
            </a:extLst>
          </p:cNvPr>
          <p:cNvSpPr txBox="1">
            <a:spLocks/>
          </p:cNvSpPr>
          <p:nvPr/>
        </p:nvSpPr>
        <p:spPr>
          <a:xfrm>
            <a:off x="297637" y="2771481"/>
            <a:ext cx="9875455" cy="5138414"/>
          </a:xfrm>
          <a:prstGeom prst="rect">
            <a:avLst/>
          </a:prstGeom>
        </p:spPr>
        <p:txBody>
          <a:bodyPr>
            <a:noAutofit/>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914400" lvl="1" indent="-365760">
              <a:lnSpc>
                <a:spcPct val="150000"/>
              </a:lnSpc>
              <a:buClr>
                <a:prstClr val="white"/>
              </a:buClr>
            </a:pPr>
            <a:r>
              <a:rPr lang="en-US" sz="2200" b="1" spc="10" dirty="0" err="1">
                <a:solidFill>
                  <a:prstClr val="white"/>
                </a:solidFill>
                <a:latin typeface="Helvetica" pitchFamily="2" charset="0"/>
              </a:rPr>
              <a:t>Telepractice</a:t>
            </a:r>
            <a:r>
              <a:rPr lang="en-US" sz="2200" b="1" spc="10" dirty="0">
                <a:solidFill>
                  <a:prstClr val="white"/>
                </a:solidFill>
                <a:latin typeface="Helvetica" pitchFamily="2" charset="0"/>
              </a:rPr>
              <a:t> Page:</a:t>
            </a:r>
            <a:r>
              <a:rPr lang="en-US" sz="2200" spc="10" dirty="0">
                <a:solidFill>
                  <a:prstClr val="white"/>
                </a:solidFill>
                <a:latin typeface="Helvetica" pitchFamily="2" charset="0"/>
              </a:rPr>
              <a:t> https://</a:t>
            </a:r>
            <a:r>
              <a:rPr lang="en-US" sz="2200" spc="10" dirty="0" err="1">
                <a:solidFill>
                  <a:prstClr val="white"/>
                </a:solidFill>
                <a:latin typeface="Helvetica" pitchFamily="2" charset="0"/>
              </a:rPr>
              <a:t>pages.wpspublish.com</a:t>
            </a:r>
            <a:r>
              <a:rPr lang="en-US" sz="2200" spc="10" dirty="0">
                <a:solidFill>
                  <a:prstClr val="white"/>
                </a:solidFill>
                <a:latin typeface="Helvetica" pitchFamily="2" charset="0"/>
              </a:rPr>
              <a:t>/telepractice-101</a:t>
            </a:r>
          </a:p>
          <a:p>
            <a:pPr marL="914400" lvl="1" indent="-365760">
              <a:lnSpc>
                <a:spcPct val="150000"/>
              </a:lnSpc>
              <a:buClr>
                <a:prstClr val="white"/>
              </a:buClr>
            </a:pPr>
            <a:r>
              <a:rPr lang="en-US" sz="2200" b="1" spc="10" dirty="0">
                <a:solidFill>
                  <a:prstClr val="white"/>
                </a:solidFill>
                <a:latin typeface="Helvetica" pitchFamily="2" charset="0"/>
              </a:rPr>
              <a:t>WPS Content Hub:</a:t>
            </a:r>
            <a:r>
              <a:rPr lang="en-US" sz="2200" spc="10" dirty="0">
                <a:solidFill>
                  <a:prstClr val="white"/>
                </a:solidFill>
                <a:latin typeface="Helvetica" pitchFamily="2" charset="0"/>
              </a:rPr>
              <a:t> https://</a:t>
            </a:r>
            <a:r>
              <a:rPr lang="en-US" sz="2200" spc="10" dirty="0" err="1">
                <a:solidFill>
                  <a:prstClr val="white"/>
                </a:solidFill>
                <a:latin typeface="Helvetica" pitchFamily="2" charset="0"/>
              </a:rPr>
              <a:t>www.wpspublish.com</a:t>
            </a:r>
            <a:r>
              <a:rPr lang="en-US" sz="2200" spc="10" dirty="0">
                <a:solidFill>
                  <a:prstClr val="white"/>
                </a:solidFill>
                <a:latin typeface="Helvetica" pitchFamily="2" charset="0"/>
              </a:rPr>
              <a:t>/content-hub</a:t>
            </a:r>
          </a:p>
          <a:p>
            <a:pPr marL="914400" lvl="1" indent="-365760">
              <a:lnSpc>
                <a:spcPct val="150000"/>
              </a:lnSpc>
              <a:buClr>
                <a:prstClr val="white"/>
              </a:buClr>
            </a:pPr>
            <a:r>
              <a:rPr lang="en-US" sz="2200" b="1" spc="10" dirty="0">
                <a:solidFill>
                  <a:prstClr val="white"/>
                </a:solidFill>
                <a:latin typeface="Helvetica" pitchFamily="2" charset="0"/>
              </a:rPr>
              <a:t>WPS Video Resources:</a:t>
            </a:r>
            <a:r>
              <a:rPr lang="en-US" sz="2200" spc="10" dirty="0">
                <a:solidFill>
                  <a:prstClr val="white"/>
                </a:solidFill>
                <a:latin typeface="Helvetica" pitchFamily="2" charset="0"/>
              </a:rPr>
              <a:t> https://</a:t>
            </a:r>
            <a:r>
              <a:rPr lang="en-US" sz="2200" spc="10" dirty="0" err="1">
                <a:solidFill>
                  <a:prstClr val="white"/>
                </a:solidFill>
                <a:latin typeface="Helvetica" pitchFamily="2" charset="0"/>
              </a:rPr>
              <a:t>www.wpspublish.com</a:t>
            </a:r>
            <a:r>
              <a:rPr lang="en-US" sz="2200" spc="10" dirty="0">
                <a:solidFill>
                  <a:prstClr val="white"/>
                </a:solidFill>
                <a:latin typeface="Helvetica" pitchFamily="2" charset="0"/>
              </a:rPr>
              <a:t>/webinars</a:t>
            </a:r>
          </a:p>
          <a:p>
            <a:pPr marL="914400" lvl="1" indent="-365760">
              <a:lnSpc>
                <a:spcPct val="150000"/>
              </a:lnSpc>
              <a:buClr>
                <a:prstClr val="white"/>
              </a:buClr>
            </a:pPr>
            <a:r>
              <a:rPr lang="en-US" sz="2200" b="1" spc="10" dirty="0">
                <a:solidFill>
                  <a:prstClr val="white"/>
                </a:solidFill>
                <a:latin typeface="Helvetica" pitchFamily="2" charset="0"/>
              </a:rPr>
              <a:t>Part 1: Sustaining Your Resilience in Stressful Times: Guidelines for Pediatric Mental Health Professionals:</a:t>
            </a:r>
            <a:r>
              <a:rPr lang="en-US" sz="2200" spc="10" dirty="0">
                <a:solidFill>
                  <a:prstClr val="white"/>
                </a:solidFill>
                <a:latin typeface="Helvetica" pitchFamily="2" charset="0"/>
              </a:rPr>
              <a:t> https://</a:t>
            </a:r>
            <a:r>
              <a:rPr lang="en-US" sz="2200" spc="10" dirty="0" err="1">
                <a:solidFill>
                  <a:prstClr val="white"/>
                </a:solidFill>
                <a:latin typeface="Helvetica" pitchFamily="2" charset="0"/>
              </a:rPr>
              <a:t>www.youtube.com</a:t>
            </a:r>
            <a:r>
              <a:rPr lang="en-US" sz="2200" spc="10" dirty="0">
                <a:solidFill>
                  <a:prstClr val="white"/>
                </a:solidFill>
                <a:latin typeface="Helvetica" pitchFamily="2" charset="0"/>
              </a:rPr>
              <a:t>/</a:t>
            </a:r>
            <a:r>
              <a:rPr lang="en-US" sz="2200" spc="10" dirty="0" err="1">
                <a:solidFill>
                  <a:prstClr val="white"/>
                </a:solidFill>
                <a:latin typeface="Helvetica" pitchFamily="2" charset="0"/>
              </a:rPr>
              <a:t>watch?time_continue</a:t>
            </a:r>
            <a:r>
              <a:rPr lang="en-US" sz="2200" spc="10" dirty="0">
                <a:solidFill>
                  <a:prstClr val="white"/>
                </a:solidFill>
                <a:latin typeface="Helvetica" pitchFamily="2" charset="0"/>
              </a:rPr>
              <a:t>=3&amp;v=vjBpcidSCs8&amp;feature=</a:t>
            </a:r>
            <a:r>
              <a:rPr lang="en-US" sz="2200" spc="10" dirty="0" err="1">
                <a:solidFill>
                  <a:prstClr val="white"/>
                </a:solidFill>
                <a:latin typeface="Helvetica" pitchFamily="2" charset="0"/>
              </a:rPr>
              <a:t>emb_logo</a:t>
            </a:r>
            <a:endParaRPr lang="en-US" sz="2200" spc="10" dirty="0">
              <a:solidFill>
                <a:prstClr val="white"/>
              </a:solidFill>
              <a:latin typeface="Helvetica" pitchFamily="2" charset="0"/>
            </a:endParaRPr>
          </a:p>
        </p:txBody>
      </p:sp>
    </p:spTree>
    <p:extLst>
      <p:ext uri="{BB962C8B-B14F-4D97-AF65-F5344CB8AC3E}">
        <p14:creationId xmlns:p14="http://schemas.microsoft.com/office/powerpoint/2010/main" val="140896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03FA11-0CA9-EE4E-99D6-25540B8D9378}"/>
              </a:ext>
            </a:extLst>
          </p:cNvPr>
          <p:cNvSpPr/>
          <p:nvPr/>
        </p:nvSpPr>
        <p:spPr>
          <a:xfrm>
            <a:off x="0" y="5528931"/>
            <a:ext cx="10972800"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60EF41-B9C3-0B49-8FFE-0A99EB81D8DE}"/>
              </a:ext>
            </a:extLst>
          </p:cNvPr>
          <p:cNvSpPr/>
          <p:nvPr/>
        </p:nvSpPr>
        <p:spPr>
          <a:xfrm>
            <a:off x="998254" y="6372346"/>
            <a:ext cx="8992733" cy="1015663"/>
          </a:xfrm>
          <a:prstGeom prst="rect">
            <a:avLst/>
          </a:prstGeom>
        </p:spPr>
        <p:txBody>
          <a:bodyPr wrap="square">
            <a:spAutoFit/>
          </a:bodyPr>
          <a:lstStyle/>
          <a:p>
            <a:r>
              <a:rPr lang="en-US" sz="2000" dirty="0">
                <a:solidFill>
                  <a:schemeClr val="bg1"/>
                </a:solidFill>
                <a:latin typeface="Helvetica" charset="0"/>
                <a:ea typeface="Helvetica" charset="0"/>
                <a:cs typeface="Helvetica" charset="0"/>
              </a:rPr>
              <a:t>We have perpetuated the 19th century perception that raising children is a process by which information is dumped into a black box lying mysteriously within the human brain.</a:t>
            </a:r>
          </a:p>
        </p:txBody>
      </p:sp>
      <p:pic>
        <p:nvPicPr>
          <p:cNvPr id="9" name="Picture 8" descr="A picture containing indoor, dark, light, lit&#10;&#10;Description automatically generated">
            <a:extLst>
              <a:ext uri="{FF2B5EF4-FFF2-40B4-BE49-F238E27FC236}">
                <a16:creationId xmlns:a16="http://schemas.microsoft.com/office/drawing/2014/main" id="{0507E1A1-4E19-1849-B602-B03665DC2C3C}"/>
              </a:ext>
            </a:extLst>
          </p:cNvPr>
          <p:cNvPicPr>
            <a:picLocks noChangeAspect="1"/>
          </p:cNvPicPr>
          <p:nvPr/>
        </p:nvPicPr>
        <p:blipFill rotWithShape="1">
          <a:blip r:embed="rId3"/>
          <a:srcRect l="9842" t="7829" r="1522" b="12932"/>
          <a:stretch/>
        </p:blipFill>
        <p:spPr>
          <a:xfrm>
            <a:off x="-95693" y="-74427"/>
            <a:ext cx="11142921" cy="5603358"/>
          </a:xfrm>
          <a:prstGeom prst="rect">
            <a:avLst/>
          </a:prstGeom>
        </p:spPr>
      </p:pic>
    </p:spTree>
    <p:extLst>
      <p:ext uri="{BB962C8B-B14F-4D97-AF65-F5344CB8AC3E}">
        <p14:creationId xmlns:p14="http://schemas.microsoft.com/office/powerpoint/2010/main" val="34485973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03FA11-0CA9-EE4E-99D6-25540B8D9378}"/>
              </a:ext>
            </a:extLst>
          </p:cNvPr>
          <p:cNvSpPr/>
          <p:nvPr/>
        </p:nvSpPr>
        <p:spPr>
          <a:xfrm>
            <a:off x="0" y="5528931"/>
            <a:ext cx="10972800"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60EF41-B9C3-0B49-8FFE-0A99EB81D8DE}"/>
              </a:ext>
            </a:extLst>
          </p:cNvPr>
          <p:cNvSpPr/>
          <p:nvPr/>
        </p:nvSpPr>
        <p:spPr>
          <a:xfrm>
            <a:off x="0" y="6678825"/>
            <a:ext cx="10972800" cy="400110"/>
          </a:xfrm>
          <a:prstGeom prst="rect">
            <a:avLst/>
          </a:prstGeom>
        </p:spPr>
        <p:txBody>
          <a:bodyPr wrap="square">
            <a:spAutoFit/>
          </a:bodyPr>
          <a:lstStyle/>
          <a:p>
            <a:pPr algn="ctr"/>
            <a:r>
              <a:rPr lang="en-US" sz="2000" dirty="0">
                <a:solidFill>
                  <a:schemeClr val="bg1"/>
                </a:solidFill>
                <a:latin typeface="Helvetica" charset="0"/>
                <a:ea typeface="Helvetica" charset="0"/>
                <a:cs typeface="Helvetica" charset="0"/>
              </a:rPr>
              <a:t>We have also assumed a Stepford Wives model that all black boxes are identical.</a:t>
            </a:r>
          </a:p>
        </p:txBody>
      </p:sp>
      <p:sp>
        <p:nvSpPr>
          <p:cNvPr id="8" name="TextBox 7">
            <a:extLst>
              <a:ext uri="{FF2B5EF4-FFF2-40B4-BE49-F238E27FC236}">
                <a16:creationId xmlns:a16="http://schemas.microsoft.com/office/drawing/2014/main" id="{B0705500-B7E6-134B-838A-4D68A396C9E5}"/>
              </a:ext>
            </a:extLst>
          </p:cNvPr>
          <p:cNvSpPr txBox="1"/>
          <p:nvPr/>
        </p:nvSpPr>
        <p:spPr>
          <a:xfrm>
            <a:off x="11589488" y="2371060"/>
            <a:ext cx="184731" cy="424732"/>
          </a:xfrm>
          <a:prstGeom prst="rect">
            <a:avLst/>
          </a:prstGeom>
          <a:noFill/>
        </p:spPr>
        <p:txBody>
          <a:bodyPr wrap="none" rtlCol="0">
            <a:spAutoFit/>
          </a:bodyPr>
          <a:lstStyle/>
          <a:p>
            <a:endParaRPr lang="en-US" dirty="0"/>
          </a:p>
        </p:txBody>
      </p:sp>
      <p:pic>
        <p:nvPicPr>
          <p:cNvPr id="14" name="Picture 13" descr="A light in a dark room&#10;&#10;Description automatically generated">
            <a:extLst>
              <a:ext uri="{FF2B5EF4-FFF2-40B4-BE49-F238E27FC236}">
                <a16:creationId xmlns:a16="http://schemas.microsoft.com/office/drawing/2014/main" id="{51C0FA25-8510-CC4D-BCE6-71B176D824A6}"/>
              </a:ext>
            </a:extLst>
          </p:cNvPr>
          <p:cNvPicPr>
            <a:picLocks noChangeAspect="1"/>
          </p:cNvPicPr>
          <p:nvPr/>
        </p:nvPicPr>
        <p:blipFill rotWithShape="1">
          <a:blip r:embed="rId3"/>
          <a:srcRect l="7129" t="10430" r="956" b="7175"/>
          <a:stretch/>
        </p:blipFill>
        <p:spPr>
          <a:xfrm>
            <a:off x="-116958" y="-138223"/>
            <a:ext cx="11238614" cy="5667154"/>
          </a:xfrm>
          <a:prstGeom prst="rect">
            <a:avLst/>
          </a:prstGeom>
        </p:spPr>
      </p:pic>
    </p:spTree>
    <p:extLst>
      <p:ext uri="{BB962C8B-B14F-4D97-AF65-F5344CB8AC3E}">
        <p14:creationId xmlns:p14="http://schemas.microsoft.com/office/powerpoint/2010/main" val="157812676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746873" y="3037773"/>
            <a:ext cx="9645228" cy="4844206"/>
          </a:xfrm>
          <a:prstGeom prst="rect">
            <a:avLst/>
          </a:prstGeom>
        </p:spPr>
        <p:txBody>
          <a:bodyPr/>
          <a:lstStyle>
            <a:lvl1pPr marL="411480" indent="-411480" algn="l" defTabSz="548640" rtl="0" eaLnBrk="1" latinLnBrk="0" hangingPunct="1">
              <a:spcBef>
                <a:spcPct val="20000"/>
              </a:spcBef>
              <a:buClr>
                <a:srgbClr val="008C9F"/>
              </a:buClr>
              <a:buFont typeface="Wingdings" charset="2"/>
              <a:buChar char="§"/>
              <a:defRPr sz="3840" kern="1200">
                <a:solidFill>
                  <a:srgbClr val="7F7F7F"/>
                </a:solidFill>
                <a:latin typeface="Verdana"/>
                <a:ea typeface="+mn-ea"/>
                <a:cs typeface="Verdana"/>
              </a:defRPr>
            </a:lvl1pPr>
            <a:lvl2pPr marL="891540" indent="-342900" algn="l" defTabSz="548640" rtl="0" eaLnBrk="1" latinLnBrk="0" hangingPunct="1">
              <a:spcBef>
                <a:spcPct val="20000"/>
              </a:spcBef>
              <a:buClr>
                <a:srgbClr val="008C9F"/>
              </a:buClr>
              <a:buFont typeface="Wingdings" charset="2"/>
              <a:buChar char="§"/>
              <a:defRPr sz="3360" kern="1200">
                <a:solidFill>
                  <a:srgbClr val="7F7F7F"/>
                </a:solidFill>
                <a:latin typeface="Verdana"/>
                <a:ea typeface="+mn-ea"/>
                <a:cs typeface="Verdana"/>
              </a:defRPr>
            </a:lvl2pPr>
            <a:lvl3pPr marL="1371600" indent="-274320" algn="l" defTabSz="548640" rtl="0" eaLnBrk="1" latinLnBrk="0" hangingPunct="1">
              <a:spcBef>
                <a:spcPct val="20000"/>
              </a:spcBef>
              <a:buClr>
                <a:srgbClr val="008C9F"/>
              </a:buClr>
              <a:buFont typeface="Wingdings" charset="2"/>
              <a:buChar char="§"/>
              <a:defRPr sz="2880" kern="1200">
                <a:solidFill>
                  <a:srgbClr val="7F7F7F"/>
                </a:solidFill>
                <a:latin typeface="Verdana"/>
                <a:ea typeface="+mn-ea"/>
                <a:cs typeface="Verdana"/>
              </a:defRPr>
            </a:lvl3pPr>
            <a:lvl4pPr marL="192024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4pPr>
            <a:lvl5pPr marL="2468880" indent="-274320" algn="l" defTabSz="548640" rtl="0" eaLnBrk="1" latinLnBrk="0" hangingPunct="1">
              <a:spcBef>
                <a:spcPct val="20000"/>
              </a:spcBef>
              <a:buClr>
                <a:srgbClr val="008C9F"/>
              </a:buClr>
              <a:buFont typeface="Wingdings" charset="2"/>
              <a:buChar char="§"/>
              <a:defRPr sz="2400" kern="1200">
                <a:solidFill>
                  <a:srgbClr val="7F7F7F"/>
                </a:solidFill>
                <a:latin typeface="Verdana"/>
                <a:ea typeface="+mn-ea"/>
                <a:cs typeface="Verdana"/>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en-US" altLang="x-none" sz="2400" dirty="0">
              <a:solidFill>
                <a:schemeClr val="bg1">
                  <a:lumMod val="50000"/>
                </a:schemeClr>
              </a:solidFill>
              <a:latin typeface="Helvetica" charset="0"/>
              <a:ea typeface="Helvetica" charset="0"/>
              <a:cs typeface="Helvetica" charset="0"/>
            </a:endParaRPr>
          </a:p>
        </p:txBody>
      </p:sp>
      <p:sp>
        <p:nvSpPr>
          <p:cNvPr id="6" name="Title 5"/>
          <p:cNvSpPr>
            <a:spLocks noGrp="1"/>
          </p:cNvSpPr>
          <p:nvPr>
            <p:ph type="title"/>
          </p:nvPr>
        </p:nvSpPr>
        <p:spPr>
          <a:xfrm>
            <a:off x="644545" y="1462885"/>
            <a:ext cx="3109308" cy="4279392"/>
          </a:xfrm>
          <a:prstGeom prst="rect">
            <a:avLst/>
          </a:prstGeom>
        </p:spPr>
        <p:txBody>
          <a:bodyPr/>
          <a:lstStyle/>
          <a:p>
            <a:pPr>
              <a:tabLst>
                <a:tab pos="3876675" algn="l"/>
              </a:tabLst>
            </a:pPr>
            <a:r>
              <a:rPr lang="en-US" dirty="0"/>
              <a:t>Through the Eyes of Innocence</a:t>
            </a:r>
            <a:endParaRPr lang="en-US" altLang="x-none" dirty="0">
              <a:latin typeface="Helvetica" charset="0"/>
              <a:ea typeface="Helvetica" charset="0"/>
              <a:cs typeface="Helvetica" charset="0"/>
            </a:endParaRPr>
          </a:p>
        </p:txBody>
      </p:sp>
      <p:pic>
        <p:nvPicPr>
          <p:cNvPr id="10" name="Picture 3" descr="Sam1">
            <a:extLst>
              <a:ext uri="{FF2B5EF4-FFF2-40B4-BE49-F238E27FC236}">
                <a16:creationId xmlns:a16="http://schemas.microsoft.com/office/drawing/2014/main" id="{B265BA28-446C-2D4C-A9B0-BAF2738F4E33}"/>
              </a:ext>
            </a:extLst>
          </p:cNvPr>
          <p:cNvPicPr>
            <a:picLocks noGrp="1" noChangeAspect="1" noChangeArrowheads="1"/>
          </p:cNvPicPr>
          <p:nvPr>
            <p:ph idx="1"/>
          </p:nvPr>
        </p:nvPicPr>
        <p:blipFill>
          <a:blip r:embed="rId2"/>
          <a:srcRect/>
          <a:stretch>
            <a:fillRect/>
          </a:stretch>
        </p:blipFill>
        <p:spPr>
          <a:xfrm>
            <a:off x="5716044" y="1287339"/>
            <a:ext cx="3651789" cy="5502521"/>
          </a:xfrm>
          <a:ln/>
        </p:spPr>
      </p:pic>
    </p:spTree>
    <p:extLst>
      <p:ext uri="{BB962C8B-B14F-4D97-AF65-F5344CB8AC3E}">
        <p14:creationId xmlns:p14="http://schemas.microsoft.com/office/powerpoint/2010/main" val="356831609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355F263-3843-5740-BD86-4D4AA64C96D4}"/>
              </a:ext>
            </a:extLst>
          </p:cNvPr>
          <p:cNvGrpSpPr/>
          <p:nvPr/>
        </p:nvGrpSpPr>
        <p:grpSpPr>
          <a:xfrm>
            <a:off x="-136072" y="-458237"/>
            <a:ext cx="11704824" cy="7337503"/>
            <a:chOff x="1416205" y="2469997"/>
            <a:chExt cx="6306016" cy="3953106"/>
          </a:xfrm>
        </p:grpSpPr>
        <p:sp>
          <p:nvSpPr>
            <p:cNvPr id="10" name="Rectangle 9">
              <a:extLst>
                <a:ext uri="{FF2B5EF4-FFF2-40B4-BE49-F238E27FC236}">
                  <a16:creationId xmlns:a16="http://schemas.microsoft.com/office/drawing/2014/main" id="{9819F976-F354-1349-9F2E-7B96502066C1}"/>
                </a:ext>
              </a:extLst>
            </p:cNvPr>
            <p:cNvSpPr/>
            <p:nvPr/>
          </p:nvSpPr>
          <p:spPr>
            <a:xfrm>
              <a:off x="1416205" y="2469997"/>
              <a:ext cx="6306016" cy="3953106"/>
            </a:xfrm>
            <a:prstGeom prst="rect">
              <a:avLst/>
            </a:prstGeom>
            <a:solidFill>
              <a:srgbClr val="F0F0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8CBADA-5D7D-3A4B-B382-C8BD34319819}"/>
                </a:ext>
              </a:extLst>
            </p:cNvPr>
            <p:cNvPicPr>
              <a:picLocks noChangeAspect="1"/>
            </p:cNvPicPr>
            <p:nvPr/>
          </p:nvPicPr>
          <p:blipFill rotWithShape="1">
            <a:blip r:embed="rId3">
              <a:extLst>
                <a:ext uri="{28A0092B-C50C-407E-A947-70E740481C1C}">
                  <a14:useLocalDpi xmlns:a14="http://schemas.microsoft.com/office/drawing/2010/main" val="0"/>
                </a:ext>
              </a:extLst>
            </a:blip>
            <a:srcRect l="4114" t="8441" r="3534" b="16272"/>
            <a:stretch/>
          </p:blipFill>
          <p:spPr>
            <a:xfrm>
              <a:off x="1489515" y="2716873"/>
              <a:ext cx="5911635" cy="2976160"/>
            </a:xfrm>
            <a:prstGeom prst="rect">
              <a:avLst/>
            </a:prstGeom>
          </p:spPr>
        </p:pic>
      </p:grpSp>
      <p:sp>
        <p:nvSpPr>
          <p:cNvPr id="2" name="TextBox 1">
            <a:extLst>
              <a:ext uri="{FF2B5EF4-FFF2-40B4-BE49-F238E27FC236}">
                <a16:creationId xmlns:a16="http://schemas.microsoft.com/office/drawing/2014/main" id="{B10AB23E-F4E4-BE49-8A25-925424BA6848}"/>
              </a:ext>
            </a:extLst>
          </p:cNvPr>
          <p:cNvSpPr txBox="1"/>
          <p:nvPr/>
        </p:nvSpPr>
        <p:spPr>
          <a:xfrm>
            <a:off x="-1382486" y="7064829"/>
            <a:ext cx="184731" cy="4247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ADEACD26-147A-714E-BBDB-9466A9EA7DD1}"/>
              </a:ext>
            </a:extLst>
          </p:cNvPr>
          <p:cNvSpPr/>
          <p:nvPr/>
        </p:nvSpPr>
        <p:spPr>
          <a:xfrm>
            <a:off x="-170121" y="5528931"/>
            <a:ext cx="12440093"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5D48B7-E426-1D47-B4E4-404E398DAD9D}"/>
              </a:ext>
            </a:extLst>
          </p:cNvPr>
          <p:cNvSpPr/>
          <p:nvPr/>
        </p:nvSpPr>
        <p:spPr>
          <a:xfrm>
            <a:off x="0" y="6686882"/>
            <a:ext cx="10972800" cy="400110"/>
          </a:xfrm>
          <a:prstGeom prst="rect">
            <a:avLst/>
          </a:prstGeom>
        </p:spPr>
        <p:txBody>
          <a:bodyPr wrap="square">
            <a:spAutoFit/>
          </a:bodyPr>
          <a:lstStyle/>
          <a:p>
            <a:pPr algn="ctr"/>
            <a:r>
              <a:rPr lang="en-US" sz="2000" dirty="0">
                <a:solidFill>
                  <a:schemeClr val="bg1"/>
                </a:solidFill>
                <a:latin typeface="Helvetica" pitchFamily="2" charset="0"/>
              </a:rPr>
              <a:t>Preschool Graduation Part I</a:t>
            </a:r>
          </a:p>
        </p:txBody>
      </p:sp>
      <p:sp>
        <p:nvSpPr>
          <p:cNvPr id="3" name="TextBox 2">
            <a:extLst>
              <a:ext uri="{FF2B5EF4-FFF2-40B4-BE49-F238E27FC236}">
                <a16:creationId xmlns:a16="http://schemas.microsoft.com/office/drawing/2014/main" id="{B8B76890-5FDF-384C-9A42-06384C70F979}"/>
              </a:ext>
            </a:extLst>
          </p:cNvPr>
          <p:cNvSpPr txBox="1"/>
          <p:nvPr/>
        </p:nvSpPr>
        <p:spPr>
          <a:xfrm>
            <a:off x="12444761" y="568712"/>
            <a:ext cx="184731" cy="4247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74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D37DC3-7A2D-8841-8FE5-F86D664E1834}"/>
              </a:ext>
            </a:extLst>
          </p:cNvPr>
          <p:cNvGrpSpPr/>
          <p:nvPr/>
        </p:nvGrpSpPr>
        <p:grpSpPr>
          <a:xfrm>
            <a:off x="-356839" y="-781527"/>
            <a:ext cx="11731083" cy="7872906"/>
            <a:chOff x="1644806" y="2469997"/>
            <a:chExt cx="5848814" cy="3925227"/>
          </a:xfrm>
        </p:grpSpPr>
        <p:sp>
          <p:nvSpPr>
            <p:cNvPr id="10" name="Rectangle 9">
              <a:extLst>
                <a:ext uri="{FF2B5EF4-FFF2-40B4-BE49-F238E27FC236}">
                  <a16:creationId xmlns:a16="http://schemas.microsoft.com/office/drawing/2014/main" id="{F0ACEDA2-6B38-8840-AFFA-2D7A70D5D183}"/>
                </a:ext>
              </a:extLst>
            </p:cNvPr>
            <p:cNvSpPr/>
            <p:nvPr/>
          </p:nvSpPr>
          <p:spPr>
            <a:xfrm>
              <a:off x="1644806" y="2469997"/>
              <a:ext cx="5848814" cy="3925227"/>
            </a:xfrm>
            <a:prstGeom prst="rect">
              <a:avLst/>
            </a:prstGeom>
            <a:solidFill>
              <a:srgbClr val="F1F8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00721CA-0926-DA47-A7DB-EBB11CB4EF7F}"/>
                </a:ext>
              </a:extLst>
            </p:cNvPr>
            <p:cNvPicPr>
              <a:picLocks noChangeAspect="1"/>
            </p:cNvPicPr>
            <p:nvPr/>
          </p:nvPicPr>
          <p:blipFill rotWithShape="1">
            <a:blip r:embed="rId3">
              <a:extLst>
                <a:ext uri="{28A0092B-C50C-407E-A947-70E740481C1C}">
                  <a14:useLocalDpi xmlns:a14="http://schemas.microsoft.com/office/drawing/2010/main" val="0"/>
                </a:ext>
              </a:extLst>
            </a:blip>
            <a:srcRect l="617" t="8342" r="133" b="7600"/>
            <a:stretch/>
          </p:blipFill>
          <p:spPr>
            <a:xfrm>
              <a:off x="1774680" y="2552701"/>
              <a:ext cx="5602430" cy="3151370"/>
            </a:xfrm>
            <a:prstGeom prst="rect">
              <a:avLst/>
            </a:prstGeom>
            <a:ln>
              <a:noFill/>
            </a:ln>
            <a:effectLst/>
          </p:spPr>
        </p:pic>
      </p:grpSp>
      <p:sp>
        <p:nvSpPr>
          <p:cNvPr id="2" name="TextBox 1">
            <a:extLst>
              <a:ext uri="{FF2B5EF4-FFF2-40B4-BE49-F238E27FC236}">
                <a16:creationId xmlns:a16="http://schemas.microsoft.com/office/drawing/2014/main" id="{B10AB23E-F4E4-BE49-8A25-925424BA6848}"/>
              </a:ext>
            </a:extLst>
          </p:cNvPr>
          <p:cNvSpPr txBox="1"/>
          <p:nvPr/>
        </p:nvSpPr>
        <p:spPr>
          <a:xfrm>
            <a:off x="-1382486" y="7064829"/>
            <a:ext cx="184731" cy="4247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ADEACD26-147A-714E-BBDB-9466A9EA7DD1}"/>
              </a:ext>
            </a:extLst>
          </p:cNvPr>
          <p:cNvSpPr/>
          <p:nvPr/>
        </p:nvSpPr>
        <p:spPr>
          <a:xfrm>
            <a:off x="-170121" y="5528931"/>
            <a:ext cx="12440093" cy="2700670"/>
          </a:xfrm>
          <a:prstGeom prst="rect">
            <a:avLst/>
          </a:prstGeom>
          <a:solidFill>
            <a:srgbClr val="069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0DB56C-1A37-864D-A930-0697AFF39B10}"/>
              </a:ext>
            </a:extLst>
          </p:cNvPr>
          <p:cNvSpPr/>
          <p:nvPr/>
        </p:nvSpPr>
        <p:spPr>
          <a:xfrm>
            <a:off x="1" y="6686882"/>
            <a:ext cx="10972800" cy="400110"/>
          </a:xfrm>
          <a:prstGeom prst="rect">
            <a:avLst/>
          </a:prstGeom>
        </p:spPr>
        <p:txBody>
          <a:bodyPr wrap="square">
            <a:spAutoFit/>
          </a:bodyPr>
          <a:lstStyle/>
          <a:p>
            <a:pPr algn="ctr"/>
            <a:r>
              <a:rPr lang="en-US" sz="2000" dirty="0">
                <a:solidFill>
                  <a:schemeClr val="bg1"/>
                </a:solidFill>
                <a:latin typeface="Helvetica" pitchFamily="2" charset="0"/>
              </a:rPr>
              <a:t>Preschool Graduation Part II</a:t>
            </a:r>
          </a:p>
        </p:txBody>
      </p:sp>
    </p:spTree>
    <p:extLst>
      <p:ext uri="{BB962C8B-B14F-4D97-AF65-F5344CB8AC3E}">
        <p14:creationId xmlns:p14="http://schemas.microsoft.com/office/powerpoint/2010/main" val="2981255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gave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8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Trees Background - Interi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_Trees Background - Interi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17FB43-8EB5-4D5D-A98A-A9A24831E5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63C8BCE-E9AA-459D-A76E-CA8E13A42E39}">
  <ds:schemaRefs>
    <ds:schemaRef ds:uri="http://schemas.microsoft.com/sharepoint/v3/contenttype/forms"/>
  </ds:schemaRefs>
</ds:datastoreItem>
</file>

<file path=customXml/itemProps3.xml><?xml version="1.0" encoding="utf-8"?>
<ds:datastoreItem xmlns:ds="http://schemas.openxmlformats.org/officeDocument/2006/customXml" ds:itemID="{C27CC216-D94E-4589-9BF0-1DBD896757CC}">
  <ds:schemaRefs>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37331</TotalTime>
  <Words>2355</Words>
  <Application>Microsoft Macintosh PowerPoint</Application>
  <PresentationFormat>Custom</PresentationFormat>
  <Paragraphs>282</Paragraphs>
  <Slides>43</Slides>
  <Notes>33</Notes>
  <HiddenSlides>0</HiddenSlides>
  <MMClips>0</MMClips>
  <ScaleCrop>false</ScaleCrop>
  <HeadingPairs>
    <vt:vector size="6" baseType="variant">
      <vt:variant>
        <vt:lpstr>Fonts Used</vt:lpstr>
      </vt:variant>
      <vt:variant>
        <vt:i4>7</vt:i4>
      </vt:variant>
      <vt:variant>
        <vt:lpstr>Theme</vt:lpstr>
      </vt:variant>
      <vt:variant>
        <vt:i4>22</vt:i4>
      </vt:variant>
      <vt:variant>
        <vt:lpstr>Slide Titles</vt:lpstr>
      </vt:variant>
      <vt:variant>
        <vt:i4>43</vt:i4>
      </vt:variant>
    </vt:vector>
  </HeadingPairs>
  <TitlesOfParts>
    <vt:vector size="72" baseType="lpstr">
      <vt:lpstr>Arial</vt:lpstr>
      <vt:lpstr>Calibri</vt:lpstr>
      <vt:lpstr>Helvetica</vt:lpstr>
      <vt:lpstr>Helvetica Light</vt:lpstr>
      <vt:lpstr>Lucida Grande</vt:lpstr>
      <vt:lpstr>Verdana</vt:lpstr>
      <vt:lpstr>Wingdings</vt:lpstr>
      <vt:lpstr>Agave Background</vt:lpstr>
      <vt:lpstr>2_Office Theme</vt:lpstr>
      <vt:lpstr>19_Office Theme</vt:lpstr>
      <vt:lpstr>4_Office Theme</vt:lpstr>
      <vt:lpstr>3_Office Theme</vt:lpstr>
      <vt:lpstr>6_Office Theme</vt:lpstr>
      <vt:lpstr>5_Office Theme</vt:lpstr>
      <vt:lpstr>17_Office Theme</vt:lpstr>
      <vt:lpstr>11_Office Theme</vt:lpstr>
      <vt:lpstr>12_Office Theme</vt:lpstr>
      <vt:lpstr>16_Office Theme</vt:lpstr>
      <vt:lpstr>8_Office Theme</vt:lpstr>
      <vt:lpstr>7_Office Theme</vt:lpstr>
      <vt:lpstr>18_Office Theme</vt:lpstr>
      <vt:lpstr>10_Office Theme</vt:lpstr>
      <vt:lpstr>9_Office Theme</vt:lpstr>
      <vt:lpstr>13_Office Theme</vt:lpstr>
      <vt:lpstr>14_Office Theme</vt:lpstr>
      <vt:lpstr>15_Office Theme</vt:lpstr>
      <vt:lpstr>1_Office Theme</vt:lpstr>
      <vt:lpstr>Trees Background - Interior</vt:lpstr>
      <vt:lpstr>1_Trees Background - Interior</vt:lpstr>
      <vt:lpstr>PowerPoint Presentation</vt:lpstr>
      <vt:lpstr>Sustaining Your Resilience in Stressful Times Part II: Understanding and Addressing the Cascade of Youth Risk</vt:lpstr>
      <vt:lpstr>PowerPoint Presentation</vt:lpstr>
      <vt:lpstr>Survival of the Species</vt:lpstr>
      <vt:lpstr>PowerPoint Presentation</vt:lpstr>
      <vt:lpstr>PowerPoint Presentation</vt:lpstr>
      <vt:lpstr>Through the Eyes of Innocence</vt:lpstr>
      <vt:lpstr>PowerPoint Presentation</vt:lpstr>
      <vt:lpstr>PowerPoint Presentation</vt:lpstr>
      <vt:lpstr>PowerPoint Presentation</vt:lpstr>
      <vt:lpstr>PowerPoint Presentation</vt:lpstr>
      <vt:lpstr>What are examples of these instincts?</vt:lpstr>
      <vt:lpstr>PowerPoint Presentation</vt:lpstr>
      <vt:lpstr>PowerPoint Presentation</vt:lpstr>
      <vt:lpstr>Resilience</vt:lpstr>
      <vt:lpstr>Four Waves of Resilience Research</vt:lpstr>
      <vt:lpstr>PowerPoint Presentation</vt:lpstr>
      <vt:lpstr>PowerPoint Presentation</vt:lpstr>
      <vt:lpstr>PowerPoint Presentation</vt:lpstr>
      <vt:lpstr>Resilience Is Predicted by Factors Within:</vt:lpstr>
      <vt:lpstr>Risk and Protective Factors: In the Individual</vt:lpstr>
      <vt:lpstr>Risk and Protective Factors: In the Individual</vt:lpstr>
      <vt:lpstr>Risk and Protective Factors: In the Family</vt:lpstr>
      <vt:lpstr>Risk and Protective Factors: In Peers</vt:lpstr>
      <vt:lpstr>Risk and Protective Factors:  School and Community</vt:lpstr>
      <vt:lpstr>PowerPoint Presentation</vt:lpstr>
      <vt:lpstr>Five Strategies to Reduce Teen and Young Adult Risk-Taking Behavior</vt:lpstr>
      <vt:lpstr>School-Wide Programs</vt:lpstr>
      <vt:lpstr>PowerPoint Presentation</vt:lpstr>
      <vt:lpstr>The Mindset of a Resilient Youth</vt:lpstr>
      <vt:lpstr>General Conclusions</vt:lpstr>
      <vt:lpstr>General Conclusions</vt:lpstr>
      <vt:lpstr>PowerPoint Presentation</vt:lpstr>
      <vt:lpstr>PowerPoint Presentation</vt:lpstr>
      <vt:lpstr>Goldstein’s Axiom</vt:lpstr>
      <vt:lpstr>PowerPoint Presentation</vt:lpstr>
      <vt:lpstr>PowerPoint Presentation</vt:lpstr>
      <vt:lpstr>PowerPoint Presentation</vt:lpstr>
      <vt:lpstr>Tenacity provides the mental and emotional fuel driving resilience and self-discipline.</vt:lpstr>
      <vt:lpstr>These instincts are:</vt:lpstr>
      <vt:lpstr>PowerPoint Presentation</vt:lpstr>
      <vt:lpstr>PowerPoint Presentation</vt:lpstr>
      <vt:lpstr>Additional Resources Available by WPS: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smesserschmidt</dc:creator>
  <cp:lastModifiedBy>Chris Calletta</cp:lastModifiedBy>
  <cp:revision>1609</cp:revision>
  <cp:lastPrinted>2020-03-09T21:07:15Z</cp:lastPrinted>
  <dcterms:created xsi:type="dcterms:W3CDTF">2012-11-29T22:54:53Z</dcterms:created>
  <dcterms:modified xsi:type="dcterms:W3CDTF">2020-05-19T23:20:03Z</dcterms:modified>
</cp:coreProperties>
</file>