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66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66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66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66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66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66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66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66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66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F4D0"/>
          </a:solidFill>
        </a:fill>
      </a:tcStyle>
    </a:wholeTbl>
    <a:band2H>
      <a:tcTxStyle b="def" i="def"/>
      <a:tcStyle>
        <a:tcBdr/>
        <a:fill>
          <a:solidFill>
            <a:srgbClr val="EFF9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2E2"/>
          </a:solidFill>
        </a:fill>
      </a:tcStyle>
    </a:wholeTbl>
    <a:band2H>
      <a:tcTxStyle b="def" i="def"/>
      <a:tcStyle>
        <a:tcBdr/>
        <a:fill>
          <a:solidFill>
            <a:srgbClr val="F1F1F1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66"/>
              </a:solidFill>
              <a:prstDash val="solid"/>
              <a:round/>
            </a:ln>
          </a:top>
          <a:bottom>
            <a:ln w="25400" cap="flat">
              <a:solidFill>
                <a:srgbClr val="0000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66"/>
              </a:solidFill>
              <a:prstDash val="solid"/>
              <a:round/>
            </a:ln>
          </a:top>
          <a:bottom>
            <a:ln w="25400" cap="flat">
              <a:solidFill>
                <a:srgbClr val="0000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D2"/>
          </a:solidFill>
        </a:fill>
      </a:tcStyle>
    </a:wholeTbl>
    <a:band2H>
      <a:tcTxStyle b="def" i="def"/>
      <a:tcStyle>
        <a:tcBdr/>
        <a:fill>
          <a:solidFill>
            <a:srgbClr val="E6E6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6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6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Shape 26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7" name="Shape 26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Times New Roman"/>
      </a:defRPr>
    </a:lvl1pPr>
    <a:lvl2pPr indent="228600" latinLnBrk="0">
      <a:defRPr sz="1200">
        <a:latin typeface="+mj-lt"/>
        <a:ea typeface="+mj-ea"/>
        <a:cs typeface="+mj-cs"/>
        <a:sym typeface="Times New Roman"/>
      </a:defRPr>
    </a:lvl2pPr>
    <a:lvl3pPr indent="457200" latinLnBrk="0">
      <a:defRPr sz="1200">
        <a:latin typeface="+mj-lt"/>
        <a:ea typeface="+mj-ea"/>
        <a:cs typeface="+mj-cs"/>
        <a:sym typeface="Times New Roman"/>
      </a:defRPr>
    </a:lvl3pPr>
    <a:lvl4pPr indent="685800" latinLnBrk="0">
      <a:defRPr sz="1200">
        <a:latin typeface="+mj-lt"/>
        <a:ea typeface="+mj-ea"/>
        <a:cs typeface="+mj-cs"/>
        <a:sym typeface="Times New Roman"/>
      </a:defRPr>
    </a:lvl4pPr>
    <a:lvl5pPr indent="914400" latinLnBrk="0">
      <a:defRPr sz="1200">
        <a:latin typeface="+mj-lt"/>
        <a:ea typeface="+mj-ea"/>
        <a:cs typeface="+mj-cs"/>
        <a:sym typeface="Times New Roman"/>
      </a:defRPr>
    </a:lvl5pPr>
    <a:lvl6pPr indent="1143000" latinLnBrk="0">
      <a:defRPr sz="1200">
        <a:latin typeface="+mj-lt"/>
        <a:ea typeface="+mj-ea"/>
        <a:cs typeface="+mj-cs"/>
        <a:sym typeface="Times New Roman"/>
      </a:defRPr>
    </a:lvl6pPr>
    <a:lvl7pPr indent="1371600" latinLnBrk="0">
      <a:defRPr sz="1200">
        <a:latin typeface="+mj-lt"/>
        <a:ea typeface="+mj-ea"/>
        <a:cs typeface="+mj-cs"/>
        <a:sym typeface="Times New Roman"/>
      </a:defRPr>
    </a:lvl7pPr>
    <a:lvl8pPr indent="1600200" latinLnBrk="0">
      <a:defRPr sz="1200">
        <a:latin typeface="+mj-lt"/>
        <a:ea typeface="+mj-ea"/>
        <a:cs typeface="+mj-cs"/>
        <a:sym typeface="Times New Roman"/>
      </a:defRPr>
    </a:lvl8pPr>
    <a:lvl9pPr indent="1828800" latinLnBrk="0"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drstevealbrecht.com" TargetMode="Externa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drstevealbrecht.com" TargetMode="Externa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drstevealbrecht.com" TargetMode="Externa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drstevealbrecht.com" TargetMode="Externa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drstevealbrecht.com" TargetMode="Externa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drstevealbrecht.com" TargetMode="Externa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drstevealbrecht.com" TargetMode="Externa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drstevealbrecht.com" TargetMode="Externa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drstevealbrecht.com" TargetMode="Externa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97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93" name="Title Text"/>
          <p:cNvSpPr txBox="1"/>
          <p:nvPr>
            <p:ph type="title"/>
          </p:nvPr>
        </p:nvSpPr>
        <p:spPr>
          <a:xfrm>
            <a:off x="685800" y="2130497"/>
            <a:ext cx="7772400" cy="147002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buSz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buSz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buSz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731" name="Title Text"/>
          <p:cNvSpPr txBox="1"/>
          <p:nvPr>
            <p:ph type="title"/>
          </p:nvPr>
        </p:nvSpPr>
        <p:spPr>
          <a:xfrm>
            <a:off x="685800" y="2130497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3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741" name="Title Text"/>
          <p:cNvSpPr txBox="1"/>
          <p:nvPr>
            <p:ph type="title"/>
          </p:nvPr>
        </p:nvSpPr>
        <p:spPr>
          <a:xfrm>
            <a:off x="457200" y="152400"/>
            <a:ext cx="822960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2" name="Body Level One…"/>
          <p:cNvSpPr txBox="1"/>
          <p:nvPr>
            <p:ph type="body" idx="1"/>
          </p:nvPr>
        </p:nvSpPr>
        <p:spPr>
          <a:xfrm>
            <a:off x="457200" y="19812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Clr>
                <a:srgbClr val="00CCFF"/>
              </a:buClr>
              <a:buSzPct val="64000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800"/>
              </a:spcBef>
              <a:buClr>
                <a:srgbClr val="00CCFF"/>
              </a:buClr>
              <a:buSzPct val="64000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800"/>
              </a:spcBef>
              <a:buClr>
                <a:srgbClr val="00CCFF"/>
              </a:buClr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800"/>
              </a:spcBef>
              <a:buClr>
                <a:srgbClr val="00CCFF"/>
              </a:buClr>
              <a:buSzPct val="64000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800"/>
              </a:spcBef>
              <a:buClr>
                <a:srgbClr val="00CCFF"/>
              </a:buClr>
              <a:buSzPct val="64000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751" name="Title Text"/>
          <p:cNvSpPr txBox="1"/>
          <p:nvPr>
            <p:ph type="title"/>
          </p:nvPr>
        </p:nvSpPr>
        <p:spPr>
          <a:xfrm>
            <a:off x="722312" y="4406972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52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8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8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8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8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8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761" name="Title Text"/>
          <p:cNvSpPr txBox="1"/>
          <p:nvPr>
            <p:ph type="title"/>
          </p:nvPr>
        </p:nvSpPr>
        <p:spPr>
          <a:xfrm>
            <a:off x="457200" y="152400"/>
            <a:ext cx="822960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62" name="Body Level One…"/>
          <p:cNvSpPr txBox="1"/>
          <p:nvPr>
            <p:ph type="body" sz="half" idx="1"/>
          </p:nvPr>
        </p:nvSpPr>
        <p:spPr>
          <a:xfrm>
            <a:off x="457200" y="1981200"/>
            <a:ext cx="4038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Clr>
                <a:srgbClr val="00CCFF"/>
              </a:buClr>
              <a:buSzPct val="64000"/>
              <a:buChar char="■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79462" indent="-333375">
              <a:spcBef>
                <a:spcPts val="800"/>
              </a:spcBef>
              <a:buClr>
                <a:srgbClr val="00CCFF"/>
              </a:buClr>
              <a:buSzPct val="64000"/>
              <a:buChar char="■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223327" indent="-320039">
              <a:spcBef>
                <a:spcPts val="800"/>
              </a:spcBef>
              <a:buClr>
                <a:srgbClr val="00CCFF"/>
              </a:buClr>
              <a:buChar char="■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716087" indent="-355599">
              <a:spcBef>
                <a:spcPts val="800"/>
              </a:spcBef>
              <a:buClr>
                <a:srgbClr val="00CCFF"/>
              </a:buClr>
              <a:buSzPct val="64000"/>
              <a:buChar char="■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173288" indent="-355600">
              <a:spcBef>
                <a:spcPts val="800"/>
              </a:spcBef>
              <a:buClr>
                <a:srgbClr val="00CCFF"/>
              </a:buClr>
              <a:buSzPct val="64000"/>
              <a:buChar char="■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771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72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800"/>
              </a:spcBef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800"/>
              </a:spcBef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800"/>
              </a:spcBef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800"/>
              </a:spcBef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800"/>
              </a:spcBef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3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800"/>
              </a:spcBef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7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782" name="Title Text"/>
          <p:cNvSpPr txBox="1"/>
          <p:nvPr>
            <p:ph type="title"/>
          </p:nvPr>
        </p:nvSpPr>
        <p:spPr>
          <a:xfrm>
            <a:off x="457200" y="152400"/>
            <a:ext cx="822960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7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799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00" name="Body Level One…"/>
          <p:cNvSpPr txBox="1"/>
          <p:nvPr>
            <p:ph type="body" idx="1"/>
          </p:nvPr>
        </p:nvSpPr>
        <p:spPr>
          <a:xfrm>
            <a:off x="3575050" y="273121"/>
            <a:ext cx="5111750" cy="585311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Clr>
                <a:srgbClr val="00CCFF"/>
              </a:buClr>
              <a:buSzPct val="64000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800"/>
              </a:spcBef>
              <a:buClr>
                <a:srgbClr val="00CCFF"/>
              </a:buClr>
              <a:buSzPct val="64000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800"/>
              </a:spcBef>
              <a:buClr>
                <a:srgbClr val="00CCFF"/>
              </a:buClr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800"/>
              </a:spcBef>
              <a:buClr>
                <a:srgbClr val="00CCFF"/>
              </a:buClr>
              <a:buSzPct val="64000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800"/>
              </a:spcBef>
              <a:buClr>
                <a:srgbClr val="00CCFF"/>
              </a:buClr>
              <a:buSzPct val="64000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1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800"/>
              </a:spcBef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8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810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11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812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800"/>
              </a:spcBef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800"/>
              </a:spcBef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800"/>
              </a:spcBef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800"/>
              </a:spcBef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Title Text"/>
          <p:cNvSpPr txBox="1"/>
          <p:nvPr>
            <p:ph type="title"/>
          </p:nvPr>
        </p:nvSpPr>
        <p:spPr>
          <a:xfrm>
            <a:off x="685800" y="2130497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21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457200" algn="ctr">
              <a:spcBef>
                <a:spcPts val="500"/>
              </a:spcBef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914400" algn="ctr">
              <a:spcBef>
                <a:spcPts val="500"/>
              </a:spcBef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1371600" algn="ctr">
              <a:spcBef>
                <a:spcPts val="500"/>
              </a:spcBef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1828800" algn="ctr">
              <a:spcBef>
                <a:spcPts val="500"/>
              </a:spcBef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03" name="Title Text"/>
          <p:cNvSpPr txBox="1"/>
          <p:nvPr>
            <p:ph type="title"/>
          </p:nvPr>
        </p:nvSpPr>
        <p:spPr>
          <a:xfrm>
            <a:off x="1447800" y="1095375"/>
            <a:ext cx="7239000" cy="30654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4" name="Body Level One…"/>
          <p:cNvSpPr txBox="1"/>
          <p:nvPr>
            <p:ph type="body" sz="half" idx="1"/>
          </p:nvPr>
        </p:nvSpPr>
        <p:spPr>
          <a:xfrm>
            <a:off x="1676400" y="4160837"/>
            <a:ext cx="6400800" cy="2500313"/>
          </a:xfrm>
          <a:prstGeom prst="rect">
            <a:avLst/>
          </a:prstGeom>
        </p:spPr>
        <p:txBody>
          <a:bodyPr anchor="ctr"/>
          <a:lstStyle>
            <a:lvl1pPr marL="39687" indent="-39687" algn="ctr">
              <a:buSzTx/>
              <a:buNone/>
              <a:defRPr>
                <a:solidFill>
                  <a:srgbClr val="FFFFFF"/>
                </a:solidFill>
              </a:defRPr>
            </a:lvl1pPr>
            <a:lvl2pPr marL="39687" indent="406399" algn="ctr">
              <a:buSzTx/>
              <a:buNone/>
              <a:defRPr>
                <a:solidFill>
                  <a:srgbClr val="FFFFFF"/>
                </a:solidFill>
              </a:defRPr>
            </a:lvl2pPr>
            <a:lvl3pPr marL="39687" indent="863600" algn="ctr">
              <a:buSzTx/>
              <a:buNone/>
              <a:defRPr>
                <a:solidFill>
                  <a:srgbClr val="FFFFFF"/>
                </a:solidFill>
              </a:defRPr>
            </a:lvl3pPr>
            <a:lvl4pPr marL="39687" indent="1320800" algn="ctr">
              <a:buSzTx/>
              <a:buNone/>
              <a:defRPr>
                <a:solidFill>
                  <a:srgbClr val="FFFFFF"/>
                </a:solidFill>
              </a:defRPr>
            </a:lvl4pPr>
            <a:lvl5pPr marL="39687" indent="1778000" algn="ctr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9687" indent="-39687">
              <a:spcBef>
                <a:spcPts val="500"/>
              </a:spcBef>
              <a:buSzTx/>
              <a:buNone/>
              <a:defRPr sz="2000">
                <a:solidFill>
                  <a:srgbClr val="FFFFFF"/>
                </a:solidFill>
              </a:defRPr>
            </a:lvl1pPr>
            <a:lvl2pPr marL="731837" indent="-285750">
              <a:spcBef>
                <a:spcPts val="500"/>
              </a:spcBef>
              <a:buSzPct val="100000"/>
              <a:buChar char="-"/>
              <a:defRPr sz="2000">
                <a:solidFill>
                  <a:srgbClr val="FFFFFF"/>
                </a:solidFill>
              </a:defRPr>
            </a:lvl2pPr>
            <a:lvl3pPr marL="1131887" indent="-228600">
              <a:spcBef>
                <a:spcPts val="5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lvl3pPr>
            <a:lvl4pPr marL="1589087" indent="-228600">
              <a:spcBef>
                <a:spcPts val="500"/>
              </a:spcBef>
              <a:buSzPct val="100000"/>
              <a:buChar char="–"/>
              <a:defRPr sz="2000">
                <a:solidFill>
                  <a:srgbClr val="FFFFFF"/>
                </a:solidFill>
              </a:defRPr>
            </a:lvl4pPr>
            <a:lvl5pPr marL="2046288" indent="-228600">
              <a:spcBef>
                <a:spcPts val="5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Title Text"/>
          <p:cNvSpPr txBox="1"/>
          <p:nvPr>
            <p:ph type="title"/>
          </p:nvPr>
        </p:nvSpPr>
        <p:spPr>
          <a:xfrm>
            <a:off x="722312" y="4406972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9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8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>
            <a:lvl1pPr marL="39687" indent="-39687">
              <a:spcBef>
                <a:spcPts val="500"/>
              </a:spcBef>
              <a:buSzTx/>
              <a:buNone/>
              <a:defRPr sz="2800">
                <a:solidFill>
                  <a:srgbClr val="FFFFFF"/>
                </a:solidFill>
              </a:defRPr>
            </a:lvl1pPr>
            <a:lvl2pPr marL="779462" indent="-333375">
              <a:spcBef>
                <a:spcPts val="500"/>
              </a:spcBef>
              <a:buSzPct val="100000"/>
              <a:buChar char="-"/>
              <a:defRPr sz="2800">
                <a:solidFill>
                  <a:srgbClr val="FFFFFF"/>
                </a:solidFill>
              </a:defRPr>
            </a:lvl2pPr>
            <a:lvl3pPr marL="1223327" indent="-320039">
              <a:spcBef>
                <a:spcPts val="5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lvl3pPr>
            <a:lvl4pPr marL="1716087" indent="-355599">
              <a:spcBef>
                <a:spcPts val="500"/>
              </a:spcBef>
              <a:buSzPct val="100000"/>
              <a:buChar char="–"/>
              <a:defRPr sz="2800">
                <a:solidFill>
                  <a:srgbClr val="FFFFFF"/>
                </a:solidFill>
              </a:defRPr>
            </a:lvl4pPr>
            <a:lvl5pPr marL="2173288" indent="-355600">
              <a:spcBef>
                <a:spcPts val="5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57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>
                <a:solidFill>
                  <a:srgbClr val="FFFFFF"/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b="1" sz="2400">
                <a:solidFill>
                  <a:srgbClr val="FFFFFF"/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b="1" sz="2400">
                <a:solidFill>
                  <a:srgbClr val="FFFFFF"/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b="1" sz="2400">
                <a:solidFill>
                  <a:srgbClr val="FFFFFF"/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b="1"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8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z="2400">
                <a:solidFill>
                  <a:srgbClr val="FFFFFF"/>
                </a:solidFill>
              </a:defRPr>
            </a:pPr>
          </a:p>
        </p:txBody>
      </p:sp>
      <p:sp>
        <p:nvSpPr>
          <p:cNvPr id="18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82" name="Body Level One…"/>
          <p:cNvSpPr txBox="1"/>
          <p:nvPr>
            <p:ph type="body" idx="1"/>
          </p:nvPr>
        </p:nvSpPr>
        <p:spPr>
          <a:xfrm>
            <a:off x="3575050" y="273121"/>
            <a:ext cx="5111750" cy="5853114"/>
          </a:xfrm>
          <a:prstGeom prst="rect">
            <a:avLst/>
          </a:prstGeom>
        </p:spPr>
        <p:txBody>
          <a:bodyPr/>
          <a:lstStyle>
            <a:lvl1pPr marL="39687" indent="-39687">
              <a:spcBef>
                <a:spcPts val="500"/>
              </a:spcBef>
              <a:buSzTx/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500"/>
              </a:spcBef>
              <a:buSzPct val="100000"/>
              <a:buChar char="-"/>
              <a:defRPr>
                <a:solidFill>
                  <a:srgbClr val="FFFFFF"/>
                </a:solidFill>
              </a:defRPr>
            </a:lvl2pPr>
            <a:lvl3pPr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lvl3pPr>
            <a:lvl4pPr>
              <a:spcBef>
                <a:spcPts val="500"/>
              </a:spcBef>
              <a:buSzPct val="100000"/>
              <a:buChar char="–"/>
              <a:defRPr>
                <a:solidFill>
                  <a:srgbClr val="FFFFFF"/>
                </a:solidFill>
              </a:defRPr>
            </a:lvl4pPr>
            <a:lvl5pPr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3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Sz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18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92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893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Title Text"/>
          <p:cNvSpPr txBox="1"/>
          <p:nvPr>
            <p:ph type="title"/>
          </p:nvPr>
        </p:nvSpPr>
        <p:spPr>
          <a:xfrm>
            <a:off x="685800" y="2130473"/>
            <a:ext cx="7772400" cy="1470026"/>
          </a:xfrm>
          <a:prstGeom prst="rect">
            <a:avLst/>
          </a:prstGeom>
        </p:spPr>
        <p:txBody>
          <a:bodyPr/>
          <a:lstStyle>
            <a:lvl1pPr marL="34925" indent="-34925">
              <a:defRPr sz="3900"/>
            </a:lvl1pPr>
          </a:lstStyle>
          <a:p>
            <a:pPr/>
            <a:r>
              <a:t>Title Text</a:t>
            </a:r>
          </a:p>
        </p:txBody>
      </p:sp>
      <p:sp>
        <p:nvSpPr>
          <p:cNvPr id="190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None/>
              <a:defRPr sz="2800"/>
            </a:lvl1pPr>
            <a:lvl2pPr marL="0" indent="406404" algn="ctr">
              <a:spcBef>
                <a:spcPts val="600"/>
              </a:spcBef>
              <a:buSzTx/>
              <a:buNone/>
              <a:defRPr sz="2800"/>
            </a:lvl2pPr>
            <a:lvl3pPr marL="0" indent="812809" algn="ctr">
              <a:spcBef>
                <a:spcPts val="600"/>
              </a:spcBef>
              <a:buSzTx/>
              <a:buNone/>
              <a:defRPr sz="2800"/>
            </a:lvl3pPr>
            <a:lvl4pPr marL="0" indent="1219215" algn="ctr">
              <a:spcBef>
                <a:spcPts val="600"/>
              </a:spcBef>
              <a:buSzTx/>
              <a:buNone/>
              <a:defRPr sz="2800"/>
            </a:lvl4pPr>
            <a:lvl5pPr marL="0" indent="1625619" algn="ctr">
              <a:spcBef>
                <a:spcPts val="60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34925" indent="-34925">
              <a:defRPr sz="3900"/>
            </a:lvl1pPr>
          </a:lstStyle>
          <a:p>
            <a:pPr/>
            <a:r>
              <a:t>Title Text</a:t>
            </a:r>
          </a:p>
        </p:txBody>
      </p:sp>
      <p:sp>
        <p:nvSpPr>
          <p:cNvPr id="191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39725" indent="-304800">
              <a:spcBef>
                <a:spcPts val="600"/>
              </a:spcBef>
              <a:defRPr sz="2800"/>
            </a:lvl1pPr>
            <a:lvl2pPr marL="691621" indent="-296333">
              <a:spcBef>
                <a:spcPts val="600"/>
              </a:spcBef>
              <a:defRPr sz="2800"/>
            </a:lvl2pPr>
            <a:lvl3pPr marL="1072621" indent="-270933">
              <a:spcBef>
                <a:spcPts val="600"/>
              </a:spcBef>
              <a:defRPr sz="2800"/>
            </a:lvl3pPr>
            <a:lvl4pPr marL="1542770" indent="-334682">
              <a:spcBef>
                <a:spcPts val="600"/>
              </a:spcBef>
              <a:defRPr sz="2800"/>
            </a:lvl4pPr>
            <a:lvl5pPr marL="1949170" indent="-334682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13" name="Title Text"/>
          <p:cNvSpPr txBox="1"/>
          <p:nvPr>
            <p:ph type="title"/>
          </p:nvPr>
        </p:nvSpPr>
        <p:spPr>
          <a:xfrm>
            <a:off x="722312" y="4406972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cap="all" sz="4000">
                <a:solidFill>
                  <a:srgbClr val="FFFF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4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457200" algn="ctr"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914400" algn="ctr"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1371600" algn="ctr"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1828800" algn="ctr"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Title Text"/>
          <p:cNvSpPr txBox="1"/>
          <p:nvPr>
            <p:ph type="title"/>
          </p:nvPr>
        </p:nvSpPr>
        <p:spPr>
          <a:xfrm>
            <a:off x="722312" y="4406948"/>
            <a:ext cx="7772401" cy="1362076"/>
          </a:xfrm>
          <a:prstGeom prst="rect">
            <a:avLst/>
          </a:prstGeom>
        </p:spPr>
        <p:txBody>
          <a:bodyPr anchor="t"/>
          <a:lstStyle>
            <a:lvl1pPr marL="34925" indent="-34925" algn="l">
              <a:defRPr cap="all" sz="3500"/>
            </a:lvl1pPr>
          </a:lstStyle>
          <a:p>
            <a:pPr/>
            <a:r>
              <a:t>Title Text</a:t>
            </a:r>
          </a:p>
        </p:txBody>
      </p:sp>
      <p:sp>
        <p:nvSpPr>
          <p:cNvPr id="192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None/>
              <a:defRPr sz="1700"/>
            </a:lvl1pPr>
            <a:lvl2pPr marL="0" indent="406404">
              <a:spcBef>
                <a:spcPts val="600"/>
              </a:spcBef>
              <a:buSzTx/>
              <a:buNone/>
              <a:defRPr sz="1700"/>
            </a:lvl2pPr>
            <a:lvl3pPr marL="0" indent="812809">
              <a:spcBef>
                <a:spcPts val="600"/>
              </a:spcBef>
              <a:buSzTx/>
              <a:buNone/>
              <a:defRPr sz="1700"/>
            </a:lvl3pPr>
            <a:lvl4pPr marL="0" indent="1219215">
              <a:spcBef>
                <a:spcPts val="600"/>
              </a:spcBef>
              <a:buSzTx/>
              <a:buNone/>
              <a:defRPr sz="1700"/>
            </a:lvl4pPr>
            <a:lvl5pPr marL="0" indent="1625619">
              <a:spcBef>
                <a:spcPts val="600"/>
              </a:spcBef>
              <a:buSzTx/>
              <a:buNone/>
              <a:defRPr sz="1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34925" indent="-34925">
              <a:defRPr sz="3900"/>
            </a:lvl1pPr>
          </a:lstStyle>
          <a:p>
            <a:pPr/>
            <a:r>
              <a:t>Title Text</a:t>
            </a:r>
          </a:p>
        </p:txBody>
      </p:sp>
      <p:sp>
        <p:nvSpPr>
          <p:cNvPr id="1929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>
            <a:lvl1pPr marL="339725" indent="-304800">
              <a:spcBef>
                <a:spcPts val="600"/>
              </a:spcBef>
              <a:defRPr sz="2400"/>
            </a:lvl1pPr>
            <a:lvl2pPr marL="685573" indent="-290285">
              <a:spcBef>
                <a:spcPts val="600"/>
              </a:spcBef>
              <a:defRPr sz="2400"/>
            </a:lvl2pPr>
            <a:lvl3pPr marL="1088558" indent="-286870">
              <a:spcBef>
                <a:spcPts val="600"/>
              </a:spcBef>
              <a:defRPr sz="2400"/>
            </a:lvl3pPr>
            <a:lvl4pPr marL="1512887" indent="-304800">
              <a:spcBef>
                <a:spcPts val="600"/>
              </a:spcBef>
              <a:defRPr sz="2400"/>
            </a:lvl4pPr>
            <a:lvl5pPr marL="1919288" indent="-304800">
              <a:spcBef>
                <a:spcPts val="6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marL="34925" indent="-34925">
              <a:defRPr sz="3900"/>
            </a:lvl1pPr>
          </a:lstStyle>
          <a:p>
            <a:pPr/>
            <a:r>
              <a:t>Title Text</a:t>
            </a:r>
          </a:p>
        </p:txBody>
      </p:sp>
      <p:sp>
        <p:nvSpPr>
          <p:cNvPr id="193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None/>
              <a:defRPr b="1" sz="2100"/>
            </a:lvl1pPr>
            <a:lvl2pPr marL="0" indent="406404">
              <a:spcBef>
                <a:spcPts val="600"/>
              </a:spcBef>
              <a:buSzTx/>
              <a:buNone/>
              <a:defRPr b="1" sz="2100"/>
            </a:lvl2pPr>
            <a:lvl3pPr marL="0" indent="812809">
              <a:spcBef>
                <a:spcPts val="600"/>
              </a:spcBef>
              <a:buSzTx/>
              <a:buNone/>
              <a:defRPr b="1" sz="2100"/>
            </a:lvl3pPr>
            <a:lvl4pPr marL="0" indent="1219215">
              <a:spcBef>
                <a:spcPts val="600"/>
              </a:spcBef>
              <a:buSzTx/>
              <a:buNone/>
              <a:defRPr b="1" sz="2100"/>
            </a:lvl4pPr>
            <a:lvl5pPr marL="0" indent="1625619">
              <a:spcBef>
                <a:spcPts val="600"/>
              </a:spcBef>
              <a:buSzTx/>
              <a:buNone/>
              <a:defRPr b="1"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9" name="Text Placeholder 4"/>
          <p:cNvSpPr/>
          <p:nvPr>
            <p:ph type="body" sz="quarter" idx="13"/>
          </p:nvPr>
        </p:nvSpPr>
        <p:spPr>
          <a:xfrm>
            <a:off x="4645049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600"/>
              </a:spcBef>
              <a:buSzTx/>
              <a:buNone/>
              <a:defRPr b="1" sz="2100"/>
            </a:pPr>
          </a:p>
        </p:txBody>
      </p:sp>
      <p:sp>
        <p:nvSpPr>
          <p:cNvPr id="19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34925" indent="-34925">
              <a:defRPr sz="3900"/>
            </a:lvl1pPr>
          </a:lstStyle>
          <a:p>
            <a:pPr/>
            <a:r>
              <a:t>Title Text</a:t>
            </a:r>
          </a:p>
        </p:txBody>
      </p:sp>
      <p:sp>
        <p:nvSpPr>
          <p:cNvPr id="19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marL="34925" indent="-34925" algn="l">
              <a:defRPr sz="1700"/>
            </a:lvl1pPr>
          </a:lstStyle>
          <a:p>
            <a:pPr/>
            <a:r>
              <a:t>Title Text</a:t>
            </a:r>
          </a:p>
        </p:txBody>
      </p:sp>
      <p:sp>
        <p:nvSpPr>
          <p:cNvPr id="1963" name="Body Level One…"/>
          <p:cNvSpPr txBox="1"/>
          <p:nvPr>
            <p:ph type="body" idx="1"/>
          </p:nvPr>
        </p:nvSpPr>
        <p:spPr>
          <a:xfrm>
            <a:off x="3575050" y="273098"/>
            <a:ext cx="5111750" cy="5853113"/>
          </a:xfrm>
          <a:prstGeom prst="rect">
            <a:avLst/>
          </a:prstGeom>
        </p:spPr>
        <p:txBody>
          <a:bodyPr/>
          <a:lstStyle>
            <a:lvl1pPr marL="339725" indent="-304800">
              <a:spcBef>
                <a:spcPts val="600"/>
              </a:spcBef>
              <a:defRPr sz="2800"/>
            </a:lvl1pPr>
            <a:lvl2pPr marL="691621" indent="-296333">
              <a:spcBef>
                <a:spcPts val="600"/>
              </a:spcBef>
              <a:defRPr sz="2800"/>
            </a:lvl2pPr>
            <a:lvl3pPr marL="1072621" indent="-270933">
              <a:spcBef>
                <a:spcPts val="600"/>
              </a:spcBef>
              <a:defRPr sz="2800"/>
            </a:lvl3pPr>
            <a:lvl4pPr marL="1542770" indent="-334682">
              <a:spcBef>
                <a:spcPts val="600"/>
              </a:spcBef>
              <a:defRPr sz="2800"/>
            </a:lvl4pPr>
            <a:lvl5pPr marL="1949170" indent="-334682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4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1200"/>
            </a:pPr>
          </a:p>
        </p:txBody>
      </p:sp>
      <p:sp>
        <p:nvSpPr>
          <p:cNvPr id="19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marL="34925" indent="-34925" algn="l">
              <a:defRPr sz="1700"/>
            </a:lvl1pPr>
          </a:lstStyle>
          <a:p>
            <a:pPr/>
            <a:r>
              <a:t>Title Text</a:t>
            </a:r>
          </a:p>
        </p:txBody>
      </p:sp>
      <p:sp>
        <p:nvSpPr>
          <p:cNvPr id="1973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7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1200"/>
            </a:lvl1pPr>
            <a:lvl2pPr marL="0" indent="406404">
              <a:spcBef>
                <a:spcPts val="600"/>
              </a:spcBef>
              <a:buSzTx/>
              <a:buNone/>
              <a:defRPr sz="1200"/>
            </a:lvl2pPr>
            <a:lvl3pPr marL="0" indent="812809">
              <a:spcBef>
                <a:spcPts val="600"/>
              </a:spcBef>
              <a:buSzTx/>
              <a:buNone/>
              <a:defRPr sz="1200"/>
            </a:lvl3pPr>
            <a:lvl4pPr marL="0" indent="1219215">
              <a:spcBef>
                <a:spcPts val="600"/>
              </a:spcBef>
              <a:buSzTx/>
              <a:buNone/>
              <a:defRPr sz="1200"/>
            </a:lvl4pPr>
            <a:lvl5pPr marL="0" indent="1625619">
              <a:spcBef>
                <a:spcPts val="600"/>
              </a:spcBef>
              <a:buSz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Title Text"/>
          <p:cNvSpPr txBox="1"/>
          <p:nvPr>
            <p:ph type="title"/>
          </p:nvPr>
        </p:nvSpPr>
        <p:spPr>
          <a:xfrm>
            <a:off x="685800" y="2130432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8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Title Text"/>
          <p:cNvSpPr txBox="1"/>
          <p:nvPr>
            <p:ph type="title"/>
          </p:nvPr>
        </p:nvSpPr>
        <p:spPr>
          <a:xfrm>
            <a:off x="457200" y="90488"/>
            <a:ext cx="8229600" cy="150971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92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Tahoma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31837" indent="-285750">
              <a:buSzPct val="100000"/>
              <a:buFont typeface="Tahoma"/>
              <a:buChar char="–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69987" indent="-266700">
              <a:buSzPct val="100000"/>
              <a:buFont typeface="Tahoma"/>
              <a:buChar char="•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80528" indent="-320040">
              <a:buSzPct val="100000"/>
              <a:buFont typeface="Tahoma"/>
              <a:buChar char="–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137728" indent="-320039">
              <a:buSzPct val="100000"/>
              <a:buFont typeface="Tahoma"/>
              <a:buChar char="•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Title Text"/>
          <p:cNvSpPr txBox="1"/>
          <p:nvPr>
            <p:ph type="title"/>
          </p:nvPr>
        </p:nvSpPr>
        <p:spPr>
          <a:xfrm>
            <a:off x="722312" y="4406908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01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23" name="Title Text"/>
          <p:cNvSpPr txBox="1"/>
          <p:nvPr>
            <p:ph type="title"/>
          </p:nvPr>
        </p:nvSpPr>
        <p:spPr>
          <a:xfrm>
            <a:off x="1447800" y="1095375"/>
            <a:ext cx="7239000" cy="30654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quarter" idx="1"/>
          </p:nvPr>
        </p:nvSpPr>
        <p:spPr>
          <a:xfrm>
            <a:off x="1676400" y="4160837"/>
            <a:ext cx="3124200" cy="2500313"/>
          </a:xfrm>
          <a:prstGeom prst="rect">
            <a:avLst/>
          </a:prstGeom>
        </p:spPr>
        <p:txBody>
          <a:bodyPr anchor="ctr"/>
          <a:lstStyle>
            <a:lvl1pPr marL="39687" indent="-39687" algn="ctr">
              <a:buSzTx/>
              <a:buNone/>
              <a:defRPr sz="2800">
                <a:solidFill>
                  <a:srgbClr val="FFFFFF"/>
                </a:solidFill>
              </a:defRPr>
            </a:lvl1pPr>
            <a:lvl2pPr marL="39687" indent="406399" algn="ctr">
              <a:buSzTx/>
              <a:buNone/>
              <a:defRPr sz="2800">
                <a:solidFill>
                  <a:srgbClr val="FFFFFF"/>
                </a:solidFill>
              </a:defRPr>
            </a:lvl2pPr>
            <a:lvl3pPr marL="39687" indent="863600" algn="ctr">
              <a:buSzTx/>
              <a:buNone/>
              <a:defRPr sz="2800">
                <a:solidFill>
                  <a:srgbClr val="FFFFFF"/>
                </a:solidFill>
              </a:defRPr>
            </a:lvl3pPr>
            <a:lvl4pPr marL="39687" indent="1320800" algn="ctr">
              <a:buSzTx/>
              <a:buNone/>
              <a:defRPr sz="2800">
                <a:solidFill>
                  <a:srgbClr val="FFFFFF"/>
                </a:solidFill>
              </a:defRPr>
            </a:lvl4pPr>
            <a:lvl5pPr marL="39687" indent="1778000" algn="ctr">
              <a:buSzTx/>
              <a:buNone/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Title Text"/>
          <p:cNvSpPr txBox="1"/>
          <p:nvPr>
            <p:ph type="title"/>
          </p:nvPr>
        </p:nvSpPr>
        <p:spPr>
          <a:xfrm>
            <a:off x="457200" y="90488"/>
            <a:ext cx="8229600" cy="150971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0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Tahoma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79462" indent="-333375">
              <a:buSzPct val="100000"/>
              <a:buFont typeface="Tahoma"/>
              <a:buChar char="–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223327" indent="-320039">
              <a:buSzPct val="100000"/>
              <a:buFont typeface="Tahoma"/>
              <a:buChar char="•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716087" indent="-355599">
              <a:buSzPct val="100000"/>
              <a:buFont typeface="Tahoma"/>
              <a:buChar char="–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173288" indent="-355600">
              <a:buSzPct val="100000"/>
              <a:buFont typeface="Tahoma"/>
              <a:buChar char="•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9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0" name="Text Placeholder 4"/>
          <p:cNvSpPr/>
          <p:nvPr>
            <p:ph type="body" sz="quarter" idx="13"/>
          </p:nvPr>
        </p:nvSpPr>
        <p:spPr>
          <a:xfrm>
            <a:off x="4645028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20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Title Text"/>
          <p:cNvSpPr txBox="1"/>
          <p:nvPr>
            <p:ph type="title"/>
          </p:nvPr>
        </p:nvSpPr>
        <p:spPr>
          <a:xfrm>
            <a:off x="457200" y="90488"/>
            <a:ext cx="8229600" cy="150971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44" name="Body Level One…"/>
          <p:cNvSpPr txBox="1"/>
          <p:nvPr>
            <p:ph type="body" idx="1"/>
          </p:nvPr>
        </p:nvSpPr>
        <p:spPr>
          <a:xfrm>
            <a:off x="3575050" y="273057"/>
            <a:ext cx="5111750" cy="5853114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Tahoma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buSzPct val="100000"/>
              <a:buFont typeface="Tahoma"/>
              <a:buChar char="–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buSzPct val="100000"/>
              <a:buFont typeface="Tahoma"/>
              <a:buChar char="•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buSzPct val="100000"/>
              <a:buFont typeface="Tahoma"/>
              <a:buChar char="–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buSzPct val="100000"/>
              <a:buFont typeface="Tahoma"/>
              <a:buChar char="•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5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20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54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055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itle Text"/>
          <p:cNvSpPr txBox="1"/>
          <p:nvPr>
            <p:ph type="title"/>
          </p:nvPr>
        </p:nvSpPr>
        <p:spPr>
          <a:xfrm>
            <a:off x="685800" y="2130631"/>
            <a:ext cx="7772400" cy="1470026"/>
          </a:xfrm>
          <a:prstGeom prst="rect">
            <a:avLst/>
          </a:prstGeom>
        </p:spPr>
        <p:txBody>
          <a:bodyPr/>
          <a:lstStyle>
            <a:lvl1pPr marL="34925" indent="-34925">
              <a:defRPr sz="35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64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06404" algn="ctr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812809" algn="ctr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219215" algn="ctr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625619" algn="ctr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itle Text"/>
          <p:cNvSpPr txBox="1"/>
          <p:nvPr>
            <p:ph type="title"/>
          </p:nvPr>
        </p:nvSpPr>
        <p:spPr>
          <a:xfrm>
            <a:off x="457200" y="90488"/>
            <a:ext cx="8229600" cy="1509713"/>
          </a:xfrm>
          <a:prstGeom prst="rect">
            <a:avLst/>
          </a:prstGeom>
        </p:spPr>
        <p:txBody>
          <a:bodyPr/>
          <a:lstStyle>
            <a:lvl1pPr marL="34925" indent="-34925">
              <a:defRPr sz="35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7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>
            <a:lvl1pPr marL="34925" indent="-34925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4925" indent="360363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4925" indent="766762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4925" indent="1173162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4925" indent="1579562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Title Text"/>
          <p:cNvSpPr txBox="1"/>
          <p:nvPr>
            <p:ph type="title"/>
          </p:nvPr>
        </p:nvSpPr>
        <p:spPr>
          <a:xfrm>
            <a:off x="722488" y="4407106"/>
            <a:ext cx="7772401" cy="1362076"/>
          </a:xfrm>
          <a:prstGeom prst="rect">
            <a:avLst/>
          </a:prstGeom>
        </p:spPr>
        <p:txBody>
          <a:bodyPr anchor="t"/>
          <a:lstStyle>
            <a:lvl1pPr marL="34925" indent="-34925" algn="l">
              <a:defRPr b="1" cap="all" sz="35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82" name="Body Level One…"/>
          <p:cNvSpPr txBox="1"/>
          <p:nvPr>
            <p:ph type="body" sz="quarter" idx="1"/>
          </p:nvPr>
        </p:nvSpPr>
        <p:spPr>
          <a:xfrm>
            <a:off x="722488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None/>
              <a:defRPr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06404">
              <a:spcBef>
                <a:spcPts val="600"/>
              </a:spcBef>
              <a:buSzTx/>
              <a:buNone/>
              <a:defRPr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812809">
              <a:spcBef>
                <a:spcPts val="600"/>
              </a:spcBef>
              <a:buSzTx/>
              <a:buNone/>
              <a:defRPr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219215">
              <a:spcBef>
                <a:spcPts val="600"/>
              </a:spcBef>
              <a:buSzTx/>
              <a:buNone/>
              <a:defRPr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625619">
              <a:spcBef>
                <a:spcPts val="600"/>
              </a:spcBef>
              <a:buSzTx/>
              <a:buNone/>
              <a:defRPr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Title Text"/>
          <p:cNvSpPr txBox="1"/>
          <p:nvPr>
            <p:ph type="title"/>
          </p:nvPr>
        </p:nvSpPr>
        <p:spPr>
          <a:xfrm>
            <a:off x="457200" y="90488"/>
            <a:ext cx="8229600" cy="1509713"/>
          </a:xfrm>
          <a:prstGeom prst="rect">
            <a:avLst/>
          </a:prstGeom>
        </p:spPr>
        <p:txBody>
          <a:bodyPr/>
          <a:lstStyle>
            <a:lvl1pPr marL="34925" indent="-34925">
              <a:defRPr sz="35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91" name="Body Level One…"/>
          <p:cNvSpPr txBox="1"/>
          <p:nvPr>
            <p:ph type="body" sz="half" idx="1"/>
          </p:nvPr>
        </p:nvSpPr>
        <p:spPr>
          <a:xfrm>
            <a:off x="457203" y="1600200"/>
            <a:ext cx="4047067" cy="5257800"/>
          </a:xfrm>
          <a:prstGeom prst="rect">
            <a:avLst/>
          </a:prstGeom>
        </p:spPr>
        <p:txBody>
          <a:bodyPr/>
          <a:lstStyle>
            <a:lvl1pPr marL="34925" indent="-34925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4925" indent="360363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4925" indent="766762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4925" indent="1173162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4925" indent="1579562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33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None/>
              <a:defRPr b="1" sz="2400">
                <a:solidFill>
                  <a:srgbClr val="FFFFFF"/>
                </a:solidFill>
              </a:defRPr>
            </a:lvl1pPr>
            <a:lvl2pPr marL="0" indent="457200" algn="ctr">
              <a:buSzTx/>
              <a:buNone/>
              <a:defRPr b="1" sz="2400">
                <a:solidFill>
                  <a:srgbClr val="FFFFFF"/>
                </a:solidFill>
              </a:defRPr>
            </a:lvl2pPr>
            <a:lvl3pPr marL="0" indent="914400" algn="ctr">
              <a:buSzTx/>
              <a:buNone/>
              <a:defRPr b="1" sz="2400">
                <a:solidFill>
                  <a:srgbClr val="FFFFFF"/>
                </a:solidFill>
              </a:defRPr>
            </a:lvl3pPr>
            <a:lvl4pPr marL="0" indent="1371600" algn="ctr">
              <a:buSzTx/>
              <a:buNone/>
              <a:defRPr b="1" sz="2400">
                <a:solidFill>
                  <a:srgbClr val="FFFFFF"/>
                </a:solidFill>
              </a:defRPr>
            </a:lvl4pPr>
            <a:lvl5pPr marL="0" indent="1828800" algn="ctr">
              <a:buSzTx/>
              <a:buNone/>
              <a:defRPr b="1"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SzTx/>
              <a:buNone/>
              <a:defRPr b="1" sz="2400">
                <a:solidFill>
                  <a:srgbClr val="FFFFFF"/>
                </a:solidFill>
              </a:defRPr>
            </a:pP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marL="34925" indent="-34925">
              <a:defRPr sz="35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0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012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None/>
              <a:defRPr b="1" sz="21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06404">
              <a:spcBef>
                <a:spcPts val="600"/>
              </a:spcBef>
              <a:buSzTx/>
              <a:buNone/>
              <a:defRPr b="1" sz="21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812809">
              <a:spcBef>
                <a:spcPts val="600"/>
              </a:spcBef>
              <a:buSzTx/>
              <a:buNone/>
              <a:defRPr b="1" sz="21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219215">
              <a:spcBef>
                <a:spcPts val="600"/>
              </a:spcBef>
              <a:buSzTx/>
              <a:buNone/>
              <a:defRPr b="1" sz="21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625619">
              <a:spcBef>
                <a:spcPts val="600"/>
              </a:spcBef>
              <a:buSzTx/>
              <a:buNone/>
              <a:defRPr b="1" sz="21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1" name="Text Placeholder 4"/>
          <p:cNvSpPr/>
          <p:nvPr>
            <p:ph type="body" sz="quarter" idx="13"/>
          </p:nvPr>
        </p:nvSpPr>
        <p:spPr>
          <a:xfrm>
            <a:off x="4645378" y="1535112"/>
            <a:ext cx="4041423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600"/>
              </a:spcBef>
              <a:buSzTx/>
              <a:buNone/>
              <a:defRPr b="1" sz="21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2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Title Text"/>
          <p:cNvSpPr txBox="1"/>
          <p:nvPr>
            <p:ph type="title"/>
          </p:nvPr>
        </p:nvSpPr>
        <p:spPr>
          <a:xfrm>
            <a:off x="457200" y="90488"/>
            <a:ext cx="8229600" cy="1509713"/>
          </a:xfrm>
          <a:prstGeom prst="rect">
            <a:avLst/>
          </a:prstGeom>
        </p:spPr>
        <p:txBody>
          <a:bodyPr/>
          <a:lstStyle>
            <a:lvl1pPr marL="34925" indent="-34925">
              <a:defRPr sz="35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Title Text"/>
          <p:cNvSpPr txBox="1"/>
          <p:nvPr>
            <p:ph type="title"/>
          </p:nvPr>
        </p:nvSpPr>
        <p:spPr>
          <a:xfrm>
            <a:off x="457204" y="273050"/>
            <a:ext cx="3008490" cy="1162050"/>
          </a:xfrm>
          <a:prstGeom prst="rect">
            <a:avLst/>
          </a:prstGeom>
        </p:spPr>
        <p:txBody>
          <a:bodyPr anchor="b"/>
          <a:lstStyle>
            <a:lvl1pPr marL="34925" indent="-34925" algn="l">
              <a:defRPr b="1" sz="17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25" name="Body Level One…"/>
          <p:cNvSpPr txBox="1"/>
          <p:nvPr>
            <p:ph type="body" idx="1"/>
          </p:nvPr>
        </p:nvSpPr>
        <p:spPr>
          <a:xfrm>
            <a:off x="3575756" y="273256"/>
            <a:ext cx="5111044" cy="5853114"/>
          </a:xfrm>
          <a:prstGeom prst="rect">
            <a:avLst/>
          </a:prstGeom>
        </p:spPr>
        <p:txBody>
          <a:bodyPr/>
          <a:lstStyle>
            <a:lvl1pPr marL="34925" indent="-34925">
              <a:spcBef>
                <a:spcPts val="600"/>
              </a:spcBef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4925" indent="360363">
              <a:spcBef>
                <a:spcPts val="600"/>
              </a:spcBef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4925" indent="766762">
              <a:spcBef>
                <a:spcPts val="600"/>
              </a:spcBef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4925" indent="1173162">
              <a:spcBef>
                <a:spcPts val="600"/>
              </a:spcBef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4925" indent="1579562">
              <a:spcBef>
                <a:spcPts val="600"/>
              </a:spcBef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6" name="Text Placeholder 3"/>
          <p:cNvSpPr/>
          <p:nvPr>
            <p:ph type="body" sz="half" idx="13"/>
          </p:nvPr>
        </p:nvSpPr>
        <p:spPr>
          <a:xfrm>
            <a:off x="457204" y="1435103"/>
            <a:ext cx="3008490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2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Title Text"/>
          <p:cNvSpPr txBox="1"/>
          <p:nvPr>
            <p:ph type="title"/>
          </p:nvPr>
        </p:nvSpPr>
        <p:spPr>
          <a:xfrm>
            <a:off x="1792110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marL="34925" indent="-34925" algn="l">
              <a:defRPr b="1" sz="17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35" name="Picture Placeholder 2"/>
          <p:cNvSpPr/>
          <p:nvPr>
            <p:ph type="pic" sz="half" idx="13"/>
          </p:nvPr>
        </p:nvSpPr>
        <p:spPr>
          <a:xfrm>
            <a:off x="1792110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36" name="Body Level One…"/>
          <p:cNvSpPr txBox="1"/>
          <p:nvPr>
            <p:ph type="body" sz="quarter" idx="1"/>
          </p:nvPr>
        </p:nvSpPr>
        <p:spPr>
          <a:xfrm>
            <a:off x="1792110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06404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812809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219215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625619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Title Text"/>
          <p:cNvSpPr txBox="1"/>
          <p:nvPr>
            <p:ph type="title"/>
          </p:nvPr>
        </p:nvSpPr>
        <p:spPr>
          <a:xfrm>
            <a:off x="685800" y="2130499"/>
            <a:ext cx="7772400" cy="1470026"/>
          </a:xfrm>
          <a:prstGeom prst="rect">
            <a:avLst/>
          </a:prstGeom>
        </p:spPr>
        <p:txBody>
          <a:bodyPr/>
          <a:lstStyle>
            <a:lvl1pPr marL="35278" indent="-35278">
              <a:defRPr b="1" sz="35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45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SzTx/>
              <a:buNone/>
              <a:defRPr sz="1700">
                <a:solidFill>
                  <a:srgbClr val="FFFFFF"/>
                </a:solidFill>
              </a:defRPr>
            </a:lvl1pPr>
            <a:lvl2pPr marL="0" indent="406404" algn="ctr">
              <a:spcBef>
                <a:spcPts val="400"/>
              </a:spcBef>
              <a:buSzTx/>
              <a:buNone/>
              <a:defRPr sz="1700">
                <a:solidFill>
                  <a:srgbClr val="FFFFFF"/>
                </a:solidFill>
              </a:defRPr>
            </a:lvl2pPr>
            <a:lvl3pPr marL="0" indent="812809" algn="ctr">
              <a:spcBef>
                <a:spcPts val="400"/>
              </a:spcBef>
              <a:buSzTx/>
              <a:buNone/>
              <a:defRPr sz="1700">
                <a:solidFill>
                  <a:srgbClr val="FFFFFF"/>
                </a:solidFill>
              </a:defRPr>
            </a:lvl3pPr>
            <a:lvl4pPr marL="0" indent="1219215" algn="ctr">
              <a:spcBef>
                <a:spcPts val="400"/>
              </a:spcBef>
              <a:buSzTx/>
              <a:buNone/>
              <a:defRPr sz="1700">
                <a:solidFill>
                  <a:srgbClr val="FFFFFF"/>
                </a:solidFill>
              </a:defRPr>
            </a:lvl4pPr>
            <a:lvl5pPr marL="0" indent="1625619" algn="ctr">
              <a:spcBef>
                <a:spcPts val="400"/>
              </a:spcBef>
              <a:buSz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35278" indent="-35278">
              <a:defRPr b="1" sz="35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5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5278" indent="-35278">
              <a:spcBef>
                <a:spcPts val="400"/>
              </a:spcBef>
              <a:buSzTx/>
              <a:buNone/>
              <a:defRPr sz="1700">
                <a:solidFill>
                  <a:srgbClr val="FFFFFF"/>
                </a:solidFill>
              </a:defRPr>
            </a:lvl1pPr>
            <a:lvl2pPr marL="650530" indent="-254003">
              <a:spcBef>
                <a:spcPts val="400"/>
              </a:spcBef>
              <a:buSzPct val="100000"/>
              <a:buChar char="-"/>
              <a:defRPr sz="1700">
                <a:solidFill>
                  <a:srgbClr val="FFFFFF"/>
                </a:solidFill>
              </a:defRPr>
            </a:lvl2pPr>
            <a:lvl3pPr marL="1006135" indent="-203203">
              <a:spcBef>
                <a:spcPts val="400"/>
              </a:spcBef>
              <a:buSzPct val="100000"/>
              <a:buChar char="•"/>
              <a:defRPr sz="1700">
                <a:solidFill>
                  <a:srgbClr val="FFFFFF"/>
                </a:solidFill>
              </a:defRPr>
            </a:lvl3pPr>
            <a:lvl4pPr marL="1412540" indent="-203203">
              <a:spcBef>
                <a:spcPts val="400"/>
              </a:spcBef>
              <a:buSzPct val="100000"/>
              <a:buChar char="–"/>
              <a:defRPr sz="1700">
                <a:solidFill>
                  <a:srgbClr val="FFFFFF"/>
                </a:solidFill>
              </a:defRPr>
            </a:lvl4pPr>
            <a:lvl5pPr marL="1818944" indent="-203203">
              <a:spcBef>
                <a:spcPts val="400"/>
              </a:spcBef>
              <a:buSzPct val="100000"/>
              <a:buChar char="•"/>
              <a:defRPr sz="17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Title Text"/>
          <p:cNvSpPr txBox="1"/>
          <p:nvPr>
            <p:ph type="title"/>
          </p:nvPr>
        </p:nvSpPr>
        <p:spPr>
          <a:xfrm>
            <a:off x="722312" y="4406974"/>
            <a:ext cx="7772401" cy="1362076"/>
          </a:xfrm>
          <a:prstGeom prst="rect">
            <a:avLst/>
          </a:prstGeom>
        </p:spPr>
        <p:txBody>
          <a:bodyPr anchor="t"/>
          <a:lstStyle>
            <a:lvl1pPr marL="35278" indent="-35278" algn="l">
              <a:defRPr b="1" cap="all" sz="35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63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1700">
                <a:solidFill>
                  <a:srgbClr val="FFFFFF"/>
                </a:solidFill>
              </a:defRPr>
            </a:lvl1pPr>
            <a:lvl2pPr marL="0" indent="406404">
              <a:spcBef>
                <a:spcPts val="400"/>
              </a:spcBef>
              <a:buSzTx/>
              <a:buNone/>
              <a:defRPr sz="1700">
                <a:solidFill>
                  <a:srgbClr val="FFFFFF"/>
                </a:solidFill>
              </a:defRPr>
            </a:lvl2pPr>
            <a:lvl3pPr marL="0" indent="812809">
              <a:spcBef>
                <a:spcPts val="400"/>
              </a:spcBef>
              <a:buSzTx/>
              <a:buNone/>
              <a:defRPr sz="1700">
                <a:solidFill>
                  <a:srgbClr val="FFFFFF"/>
                </a:solidFill>
              </a:defRPr>
            </a:lvl3pPr>
            <a:lvl4pPr marL="0" indent="1219215">
              <a:spcBef>
                <a:spcPts val="400"/>
              </a:spcBef>
              <a:buSzTx/>
              <a:buNone/>
              <a:defRPr sz="1700">
                <a:solidFill>
                  <a:srgbClr val="FFFFFF"/>
                </a:solidFill>
              </a:defRPr>
            </a:lvl4pPr>
            <a:lvl5pPr marL="0" indent="1625619">
              <a:spcBef>
                <a:spcPts val="400"/>
              </a:spcBef>
              <a:buSz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35278" indent="-35278">
              <a:defRPr b="1" sz="35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72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>
            <a:lvl1pPr marL="35278" indent="-35278">
              <a:spcBef>
                <a:spcPts val="40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686817" indent="-290289">
              <a:spcBef>
                <a:spcPts val="400"/>
              </a:spcBef>
              <a:buSzPct val="100000"/>
              <a:buChar char="-"/>
              <a:defRPr sz="2400">
                <a:solidFill>
                  <a:srgbClr val="FFFFFF"/>
                </a:solidFill>
              </a:defRPr>
            </a:lvl2pPr>
            <a:lvl3pPr marL="1089806" indent="-286874">
              <a:spcBef>
                <a:spcPts val="400"/>
              </a:spcBef>
              <a:buSzPct val="100000"/>
              <a:buChar char="•"/>
              <a:defRPr sz="2400">
                <a:solidFill>
                  <a:srgbClr val="FFFFFF"/>
                </a:solidFill>
              </a:defRPr>
            </a:lvl3pPr>
            <a:lvl4pPr marL="1514141" indent="-304804">
              <a:spcBef>
                <a:spcPts val="400"/>
              </a:spcBef>
              <a:buSzPct val="100000"/>
              <a:buChar char="–"/>
              <a:defRPr sz="2400">
                <a:solidFill>
                  <a:srgbClr val="FFFFFF"/>
                </a:solidFill>
              </a:defRPr>
            </a:lvl4pPr>
            <a:lvl5pPr marL="1920546" indent="-304804">
              <a:spcBef>
                <a:spcPts val="400"/>
              </a:spcBef>
              <a:buSzPct val="100000"/>
              <a:buChar char="•"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marL="35278" indent="-35278">
              <a:defRPr b="1" sz="35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81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b="1" sz="2100">
                <a:solidFill>
                  <a:srgbClr val="FFFFFF"/>
                </a:solidFill>
              </a:defRPr>
            </a:lvl1pPr>
            <a:lvl2pPr marL="0" indent="406404">
              <a:spcBef>
                <a:spcPts val="400"/>
              </a:spcBef>
              <a:buSzTx/>
              <a:buNone/>
              <a:defRPr b="1" sz="2100">
                <a:solidFill>
                  <a:srgbClr val="FFFFFF"/>
                </a:solidFill>
              </a:defRPr>
            </a:lvl2pPr>
            <a:lvl3pPr marL="0" indent="812809">
              <a:spcBef>
                <a:spcPts val="400"/>
              </a:spcBef>
              <a:buSzTx/>
              <a:buNone/>
              <a:defRPr b="1" sz="2100">
                <a:solidFill>
                  <a:srgbClr val="FFFFFF"/>
                </a:solidFill>
              </a:defRPr>
            </a:lvl3pPr>
            <a:lvl4pPr marL="0" indent="1219215">
              <a:spcBef>
                <a:spcPts val="400"/>
              </a:spcBef>
              <a:buSzTx/>
              <a:buNone/>
              <a:defRPr b="1" sz="2100">
                <a:solidFill>
                  <a:srgbClr val="FFFFFF"/>
                </a:solidFill>
              </a:defRPr>
            </a:lvl4pPr>
            <a:lvl5pPr marL="0" indent="1625619">
              <a:spcBef>
                <a:spcPts val="400"/>
              </a:spcBef>
              <a:buSzTx/>
              <a:buNone/>
              <a:defRPr b="1" sz="21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2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None/>
              <a:defRPr b="1" sz="2100">
                <a:solidFill>
                  <a:srgbClr val="FFFFFF"/>
                </a:solidFill>
              </a:defRPr>
            </a:pPr>
          </a:p>
        </p:txBody>
      </p:sp>
      <p:sp>
        <p:nvSpPr>
          <p:cNvPr id="21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44" name="Title Text"/>
          <p:cNvSpPr txBox="1"/>
          <p:nvPr>
            <p:ph type="title"/>
          </p:nvPr>
        </p:nvSpPr>
        <p:spPr>
          <a:xfrm>
            <a:off x="1447800" y="1095375"/>
            <a:ext cx="7239000" cy="30654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35278" indent="-35278">
              <a:defRPr b="1" sz="35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marL="35278" indent="-35278" algn="l">
              <a:defRPr b="1" sz="17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06" name="Body Level One…"/>
          <p:cNvSpPr txBox="1"/>
          <p:nvPr>
            <p:ph type="body" idx="1"/>
          </p:nvPr>
        </p:nvSpPr>
        <p:spPr>
          <a:xfrm>
            <a:off x="3575050" y="273124"/>
            <a:ext cx="5111750" cy="5853113"/>
          </a:xfrm>
          <a:prstGeom prst="rect">
            <a:avLst/>
          </a:prstGeom>
        </p:spPr>
        <p:txBody>
          <a:bodyPr/>
          <a:lstStyle>
            <a:lvl1pPr marL="35278" indent="-35278">
              <a:spcBef>
                <a:spcPts val="400"/>
              </a:spcBef>
              <a:buSzTx/>
              <a:buNone/>
              <a:defRPr sz="2800">
                <a:solidFill>
                  <a:srgbClr val="FFFFFF"/>
                </a:solidFill>
              </a:defRPr>
            </a:lvl1pPr>
            <a:lvl2pPr marL="692864" indent="-296336">
              <a:spcBef>
                <a:spcPts val="400"/>
              </a:spcBef>
              <a:buSzPct val="100000"/>
              <a:buChar char="-"/>
              <a:defRPr sz="2800">
                <a:solidFill>
                  <a:srgbClr val="FFFFFF"/>
                </a:solidFill>
              </a:defRPr>
            </a:lvl2pPr>
            <a:lvl3pPr marL="1073869" indent="-270937">
              <a:spcBef>
                <a:spcPts val="4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lvl3pPr>
            <a:lvl4pPr marL="1544024" indent="-334687">
              <a:spcBef>
                <a:spcPts val="400"/>
              </a:spcBef>
              <a:buSzPct val="100000"/>
              <a:buChar char="–"/>
              <a:defRPr sz="2800">
                <a:solidFill>
                  <a:srgbClr val="FFFFFF"/>
                </a:solidFill>
              </a:defRPr>
            </a:lvl4pPr>
            <a:lvl5pPr marL="1950429" indent="-334687">
              <a:spcBef>
                <a:spcPts val="4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7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22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marL="35278" indent="-35278" algn="l">
              <a:defRPr b="1" sz="17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16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17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200">
                <a:solidFill>
                  <a:srgbClr val="FFFFFF"/>
                </a:solidFill>
              </a:defRPr>
            </a:lvl1pPr>
            <a:lvl2pPr marL="0" indent="406404">
              <a:spcBef>
                <a:spcPts val="4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812809">
              <a:spcBef>
                <a:spcPts val="4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1219215">
              <a:spcBef>
                <a:spcPts val="4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1625619">
              <a:spcBef>
                <a:spcPts val="4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Title Text"/>
          <p:cNvSpPr txBox="1"/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lIns="44450" tIns="44450" rIns="44450" bIns="44450" anchor="b"/>
          <a:lstStyle>
            <a:lvl1pPr marL="0" indent="0">
              <a:defRPr b="1" sz="6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26" name="Body Level One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 lIns="44450" tIns="44450" rIns="44450" bIns="44450"/>
          <a:lstStyle>
            <a:lvl1pPr marL="0" indent="0" algn="ctr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457200" algn="ctr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 algn="ctr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 algn="ctr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 algn="ctr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4450" tIns="44450" rIns="44450" bIns="44450"/>
          <a:lstStyle>
            <a:lvl1pPr marL="0" indent="0">
              <a:defRPr b="1" sz="4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35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4450" tIns="44450" rIns="44450" bIns="44450"/>
          <a:lstStyle>
            <a:lvl1pPr marL="3429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lvl1pPr>
            <a:lvl2pPr marL="742950" indent="-285750">
              <a:spcBef>
                <a:spcPts val="400"/>
              </a:spcBef>
              <a:buSzPct val="100000"/>
              <a:buChar char="-"/>
              <a:defRPr sz="2000">
                <a:solidFill>
                  <a:srgbClr val="FFFFFF"/>
                </a:solidFill>
              </a:defRPr>
            </a:lvl2pPr>
            <a:lvl3pPr marL="1143000" indent="-228600">
              <a:spcBef>
                <a:spcPts val="4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lvl3pPr>
            <a:lvl4pPr marL="1600200" indent="-228600">
              <a:spcBef>
                <a:spcPts val="400"/>
              </a:spcBef>
              <a:buSzPct val="100000"/>
              <a:buChar char="–"/>
              <a:defRPr sz="2000">
                <a:solidFill>
                  <a:srgbClr val="FFFFFF"/>
                </a:solidFill>
              </a:defRPr>
            </a:lvl4pPr>
            <a:lvl5pPr marL="2057400" indent="-228600">
              <a:spcBef>
                <a:spcPts val="4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Title Text"/>
          <p:cNvSpPr txBox="1"/>
          <p:nvPr>
            <p:ph type="title"/>
          </p:nvPr>
        </p:nvSpPr>
        <p:spPr>
          <a:xfrm>
            <a:off x="623887" y="1709738"/>
            <a:ext cx="7886701" cy="2852737"/>
          </a:xfrm>
          <a:prstGeom prst="rect">
            <a:avLst/>
          </a:prstGeom>
        </p:spPr>
        <p:txBody>
          <a:bodyPr lIns="44450" tIns="44450" rIns="44450" bIns="44450" anchor="b"/>
          <a:lstStyle>
            <a:lvl1pPr marL="0" indent="0">
              <a:defRPr b="1" sz="6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44" name="Body Level One…"/>
          <p:cNvSpPr txBox="1"/>
          <p:nvPr>
            <p:ph type="body" sz="quarter" idx="1"/>
          </p:nvPr>
        </p:nvSpPr>
        <p:spPr>
          <a:xfrm>
            <a:off x="623887" y="4589462"/>
            <a:ext cx="7886701" cy="1500188"/>
          </a:xfrm>
          <a:prstGeom prst="rect">
            <a:avLst/>
          </a:prstGeom>
        </p:spPr>
        <p:txBody>
          <a:bodyPr lIns="44450" tIns="44450" rIns="44450" bIns="44450"/>
          <a:lstStyle>
            <a:lvl1pPr marL="0" indent="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4450" tIns="44450" rIns="44450" bIns="44450"/>
          <a:lstStyle>
            <a:lvl1pPr marL="0" indent="0">
              <a:defRPr b="1" sz="4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53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 lIns="44450" tIns="44450" rIns="44450" bIns="44450"/>
          <a:lstStyle>
            <a:lvl1pPr marL="34290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lvl1pPr>
            <a:lvl2pPr marL="742950" indent="-285750">
              <a:spcBef>
                <a:spcPts val="400"/>
              </a:spcBef>
              <a:buSzPct val="100000"/>
              <a:buChar char="-"/>
              <a:defRPr sz="2000">
                <a:solidFill>
                  <a:srgbClr val="FFFFFF"/>
                </a:solidFill>
              </a:defRPr>
            </a:lvl2pPr>
            <a:lvl3pPr marL="1143000" indent="-228600">
              <a:spcBef>
                <a:spcPts val="4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lvl3pPr>
            <a:lvl4pPr marL="1600200" indent="-228600">
              <a:spcBef>
                <a:spcPts val="400"/>
              </a:spcBef>
              <a:buSzPct val="100000"/>
              <a:buChar char="–"/>
              <a:defRPr sz="2000">
                <a:solidFill>
                  <a:srgbClr val="FFFFFF"/>
                </a:solidFill>
              </a:defRPr>
            </a:lvl4pPr>
            <a:lvl5pPr marL="2057400" indent="-228600">
              <a:spcBef>
                <a:spcPts val="4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Title Text"/>
          <p:cNvSpPr txBox="1"/>
          <p:nvPr>
            <p:ph type="title"/>
          </p:nvPr>
        </p:nvSpPr>
        <p:spPr>
          <a:xfrm>
            <a:off x="630237" y="365125"/>
            <a:ext cx="7886701" cy="1325563"/>
          </a:xfrm>
          <a:prstGeom prst="rect">
            <a:avLst/>
          </a:prstGeom>
        </p:spPr>
        <p:txBody>
          <a:bodyPr lIns="44450" tIns="44450" rIns="44450" bIns="44450"/>
          <a:lstStyle>
            <a:lvl1pPr marL="0" indent="0">
              <a:defRPr b="1" sz="4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62" name="Body Level One…"/>
          <p:cNvSpPr txBox="1"/>
          <p:nvPr>
            <p:ph type="body" sz="quarter" idx="1"/>
          </p:nvPr>
        </p:nvSpPr>
        <p:spPr>
          <a:xfrm>
            <a:off x="630237" y="1681163"/>
            <a:ext cx="3868739" cy="823913"/>
          </a:xfrm>
          <a:prstGeom prst="rect">
            <a:avLst/>
          </a:prstGeom>
        </p:spPr>
        <p:txBody>
          <a:bodyPr lIns="44450" tIns="44450" rIns="44450" bIns="44450" anchor="b"/>
          <a:lstStyle>
            <a:lvl1pPr marL="0" indent="0">
              <a:spcBef>
                <a:spcPts val="500"/>
              </a:spcBef>
              <a:buSzTx/>
              <a:buNone/>
              <a:defRPr b="1" sz="2400">
                <a:solidFill>
                  <a:srgbClr val="FFFFFF"/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b="1" sz="2400">
                <a:solidFill>
                  <a:srgbClr val="FFFFFF"/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b="1" sz="2400">
                <a:solidFill>
                  <a:srgbClr val="FFFFFF"/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b="1" sz="2400">
                <a:solidFill>
                  <a:srgbClr val="FFFFFF"/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b="1"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3" name="Text Placeholder 4"/>
          <p:cNvSpPr/>
          <p:nvPr>
            <p:ph type="body" sz="quarter" idx="13"/>
          </p:nvPr>
        </p:nvSpPr>
        <p:spPr>
          <a:xfrm>
            <a:off x="4629150" y="1681163"/>
            <a:ext cx="3887788" cy="823913"/>
          </a:xfrm>
          <a:prstGeom prst="rect">
            <a:avLst/>
          </a:prstGeom>
        </p:spPr>
        <p:txBody>
          <a:bodyPr lIns="44450" tIns="44450" rIns="44450" bIns="44450" anchor="b"/>
          <a:lstStyle/>
          <a:p>
            <a:pPr marL="0" indent="0">
              <a:spcBef>
                <a:spcPts val="500"/>
              </a:spcBef>
              <a:buSzTx/>
              <a:buNone/>
              <a:defRPr b="1" sz="2400">
                <a:solidFill>
                  <a:srgbClr val="FFFFFF"/>
                </a:solidFill>
              </a:defRPr>
            </a:pPr>
          </a:p>
        </p:txBody>
      </p:sp>
      <p:sp>
        <p:nvSpPr>
          <p:cNvPr id="22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4450" tIns="44450" rIns="44450" bIns="44450"/>
          <a:lstStyle>
            <a:lvl1pPr marL="0" indent="0">
              <a:defRPr b="1" sz="4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Title Text"/>
          <p:cNvSpPr txBox="1"/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lIns="44450" tIns="44450" rIns="44450" bIns="44450" anchor="b"/>
          <a:lstStyle>
            <a:lvl1pPr marL="0" indent="0">
              <a:defRPr b="1" sz="32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87" name="Body Level One…"/>
          <p:cNvSpPr txBox="1"/>
          <p:nvPr>
            <p:ph type="body" sz="half" idx="1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 lIns="44450" tIns="44450" rIns="44450" bIns="44450"/>
          <a:lstStyle>
            <a:lvl1pPr marL="342900">
              <a:buSzTx/>
              <a:buNone/>
              <a:defRPr>
                <a:solidFill>
                  <a:srgbClr val="FFFFFF"/>
                </a:solidFill>
              </a:defRPr>
            </a:lvl1pPr>
            <a:lvl2pPr marL="783771">
              <a:buSzPct val="100000"/>
              <a:buChar char="-"/>
              <a:defRPr>
                <a:solidFill>
                  <a:srgbClr val="FFFFFF"/>
                </a:solidFill>
              </a:defRPr>
            </a:lvl2pPr>
            <a:lvl3pPr marL="1219200">
              <a:buSzPct val="100000"/>
              <a:buChar char="•"/>
              <a:defRPr>
                <a:solidFill>
                  <a:srgbClr val="FFFFFF"/>
                </a:solidFill>
              </a:defRPr>
            </a:lvl3pPr>
            <a:lvl4pPr marL="1737360" indent="-365760">
              <a:buSzPct val="100000"/>
              <a:buChar char="–"/>
              <a:defRPr>
                <a:solidFill>
                  <a:srgbClr val="FFFFFF"/>
                </a:solidFill>
              </a:defRPr>
            </a:lvl4pPr>
            <a:lvl5pPr marL="2194560">
              <a:buSzPct val="100000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8" name="Text Placeholder 3"/>
          <p:cNvSpPr/>
          <p:nvPr>
            <p:ph type="body" sz="quarter" idx="13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 lIns="44450" tIns="44450" rIns="44450" bIns="44450"/>
          <a:lstStyle/>
          <a:p>
            <a:pPr marL="0" indent="0"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22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Title Text"/>
          <p:cNvSpPr txBox="1"/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lIns="44450" tIns="44450" rIns="44450" bIns="44450" anchor="b"/>
          <a:lstStyle>
            <a:lvl1pPr marL="0" indent="0">
              <a:defRPr b="1" sz="32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97" name="Picture Placeholder 2"/>
          <p:cNvSpPr/>
          <p:nvPr>
            <p:ph type="pic" sz="half" idx="13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98" name="Body Level One…"/>
          <p:cNvSpPr txBox="1"/>
          <p:nvPr>
            <p:ph type="body" sz="quarter" idx="1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 lIns="44450" tIns="44450" rIns="44450" bIns="44450"/>
          <a:lstStyle>
            <a:lvl1pPr marL="0" indent="0"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4450" tIns="44450" rIns="44450" bIns="44450"/>
          <a:lstStyle>
            <a:lvl1pPr marL="0" indent="0">
              <a:defRPr b="1" sz="400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Title Text"/>
          <p:cNvSpPr txBox="1"/>
          <p:nvPr>
            <p:ph type="title"/>
          </p:nvPr>
        </p:nvSpPr>
        <p:spPr>
          <a:xfrm>
            <a:off x="1657350" y="4464027"/>
            <a:ext cx="6858000" cy="1641491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r" defTabSz="685800">
              <a:lnSpc>
                <a:spcPct val="90000"/>
              </a:lnSpc>
              <a:defRPr spc="-225" sz="7200">
                <a:gradFill flip="none" rotWithShape="1">
                  <a:gsLst>
                    <a:gs pos="0">
                      <a:srgbClr val="969696"/>
                    </a:gs>
                    <a:gs pos="32000">
                      <a:schemeClr val="accent4">
                        <a:lumOff val="3627"/>
                      </a:schemeClr>
                    </a:gs>
                    <a:gs pos="100000">
                      <a:srgbClr val="FFFFFF"/>
                    </a:gs>
                  </a:gsLst>
                  <a:lin ang="8100000" scaled="0"/>
                </a:gradFill>
                <a:effectLst>
                  <a:outerShdw sx="100000" sy="100000" kx="0" ky="0" algn="b" rotWithShape="0" blurRad="469900" dist="342900" dir="5400000">
                    <a:srgbClr val="000000">
                      <a:alpha val="66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15" name="Body Level One…"/>
          <p:cNvSpPr txBox="1"/>
          <p:nvPr>
            <p:ph type="body" sz="quarter" idx="1"/>
          </p:nvPr>
        </p:nvSpPr>
        <p:spPr>
          <a:xfrm>
            <a:off x="1657349" y="3694376"/>
            <a:ext cx="6858001" cy="754026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algn="r" defTabSz="685800">
              <a:lnSpc>
                <a:spcPct val="90000"/>
              </a:lnSpc>
              <a:buSzTx/>
              <a:buNone/>
              <a:defRPr sz="24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1pPr>
            <a:lvl2pPr marL="0" indent="342900" algn="r" defTabSz="685800">
              <a:lnSpc>
                <a:spcPct val="90000"/>
              </a:lnSpc>
              <a:buSzTx/>
              <a:buNone/>
              <a:defRPr sz="24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2pPr>
            <a:lvl3pPr marL="0" indent="685800" algn="r" defTabSz="685800">
              <a:lnSpc>
                <a:spcPct val="90000"/>
              </a:lnSpc>
              <a:buSzTx/>
              <a:buNone/>
              <a:defRPr sz="24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3pPr>
            <a:lvl4pPr marL="0" indent="1028700" algn="r" defTabSz="685800">
              <a:lnSpc>
                <a:spcPct val="90000"/>
              </a:lnSpc>
              <a:buSzTx/>
              <a:buNone/>
              <a:defRPr sz="24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4pPr>
            <a:lvl5pPr marL="0" indent="1371600" algn="r" defTabSz="685800">
              <a:lnSpc>
                <a:spcPct val="90000"/>
              </a:lnSpc>
              <a:buSzTx/>
              <a:buNone/>
              <a:defRPr sz="24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6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685800">
              <a:lnSpc>
                <a:spcPct val="90000"/>
              </a:lnSpc>
              <a:defRPr sz="4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24" name="Body Level One…"/>
          <p:cNvSpPr txBox="1"/>
          <p:nvPr>
            <p:ph type="body" idx="1"/>
          </p:nvPr>
        </p:nvSpPr>
        <p:spPr>
          <a:xfrm>
            <a:off x="839999" y="1825625"/>
            <a:ext cx="7675352" cy="4351338"/>
          </a:xfrm>
          <a:prstGeom prst="rect">
            <a:avLst/>
          </a:prstGeom>
        </p:spPr>
        <p:txBody>
          <a:bodyPr lIns="45719" tIns="45719" rIns="45719" bIns="45719"/>
          <a:lstStyle>
            <a:lvl1pPr marL="171450" indent="-171450" defTabSz="685800">
              <a:lnSpc>
                <a:spcPct val="90000"/>
              </a:lnSpc>
              <a:buSzPct val="100000"/>
              <a:buFont typeface="Arial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1pPr>
            <a:lvl2pPr marL="542925" indent="-200025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2pPr>
            <a:lvl3pPr marL="925830" indent="-240030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3pPr>
            <a:lvl4pPr marL="1305657" indent="-276957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4pPr>
            <a:lvl5pPr marL="1648557" indent="-276957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5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Title Text"/>
          <p:cNvSpPr txBox="1"/>
          <p:nvPr>
            <p:ph type="title"/>
          </p:nvPr>
        </p:nvSpPr>
        <p:spPr>
          <a:xfrm>
            <a:off x="640899" y="4464027"/>
            <a:ext cx="6858001" cy="1641491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l" defTabSz="685800">
              <a:lnSpc>
                <a:spcPct val="90000"/>
              </a:lnSpc>
              <a:defRPr spc="-225" sz="7200">
                <a:gradFill flip="none" rotWithShape="1">
                  <a:gsLst>
                    <a:gs pos="0">
                      <a:srgbClr val="878787"/>
                    </a:gs>
                    <a:gs pos="32000">
                      <a:schemeClr val="accent4">
                        <a:lumOff val="3627"/>
                      </a:schemeClr>
                    </a:gs>
                    <a:gs pos="100000">
                      <a:srgbClr val="FFFFFF"/>
                    </a:gs>
                  </a:gsLst>
                  <a:lin ang="8100000" scaled="0"/>
                </a:gradFill>
                <a:effectLst>
                  <a:outerShdw sx="100000" sy="100000" kx="0" ky="0" algn="b" rotWithShape="0" blurRad="469900" dist="342900" dir="5400000">
                    <a:srgbClr val="000000">
                      <a:alpha val="66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3" name="Body Level One…"/>
          <p:cNvSpPr txBox="1"/>
          <p:nvPr>
            <p:ph type="body" sz="quarter" idx="1"/>
          </p:nvPr>
        </p:nvSpPr>
        <p:spPr>
          <a:xfrm>
            <a:off x="640899" y="3693674"/>
            <a:ext cx="6858001" cy="754026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685800">
              <a:lnSpc>
                <a:spcPct val="90000"/>
              </a:lnSpc>
              <a:buSzTx/>
              <a:buNone/>
              <a:defRPr sz="24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1pPr>
            <a:lvl2pPr marL="0" indent="342900" defTabSz="685800">
              <a:lnSpc>
                <a:spcPct val="90000"/>
              </a:lnSpc>
              <a:buSzTx/>
              <a:buNone/>
              <a:defRPr sz="24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2pPr>
            <a:lvl3pPr marL="0" indent="685800" defTabSz="685800">
              <a:lnSpc>
                <a:spcPct val="90000"/>
              </a:lnSpc>
              <a:buSzTx/>
              <a:buNone/>
              <a:defRPr sz="24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3pPr>
            <a:lvl4pPr marL="0" indent="1028700" defTabSz="685800">
              <a:lnSpc>
                <a:spcPct val="90000"/>
              </a:lnSpc>
              <a:buSzTx/>
              <a:buNone/>
              <a:defRPr sz="24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4pPr>
            <a:lvl5pPr marL="0" indent="1371600" defTabSz="685800">
              <a:lnSpc>
                <a:spcPct val="90000"/>
              </a:lnSpc>
              <a:buSzTx/>
              <a:buNone/>
              <a:defRPr sz="24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4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685800">
              <a:lnSpc>
                <a:spcPct val="90000"/>
              </a:lnSpc>
              <a:defRPr sz="4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42" name="Body Level One…"/>
          <p:cNvSpPr txBox="1"/>
          <p:nvPr>
            <p:ph type="body" sz="half" idx="1"/>
          </p:nvPr>
        </p:nvSpPr>
        <p:spPr>
          <a:xfrm>
            <a:off x="839999" y="1825625"/>
            <a:ext cx="3768913" cy="4351338"/>
          </a:xfrm>
          <a:prstGeom prst="rect">
            <a:avLst/>
          </a:prstGeom>
        </p:spPr>
        <p:txBody>
          <a:bodyPr lIns="45719" tIns="45719" rIns="45719" bIns="45719"/>
          <a:lstStyle>
            <a:lvl1pPr marL="171450" indent="-171450" defTabSz="685800">
              <a:lnSpc>
                <a:spcPct val="90000"/>
              </a:lnSpc>
              <a:buSzPct val="100000"/>
              <a:buFont typeface="Arial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1pPr>
            <a:lvl2pPr marL="542925" indent="-200025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2pPr>
            <a:lvl3pPr marL="925830" indent="-240030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3pPr>
            <a:lvl4pPr marL="1305657" indent="-276957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4pPr>
            <a:lvl5pPr marL="1648557" indent="-276957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3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Title Text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685800">
              <a:lnSpc>
                <a:spcPct val="90000"/>
              </a:lnSpc>
              <a:defRPr sz="4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51" name="Body Level One…"/>
          <p:cNvSpPr txBox="1"/>
          <p:nvPr>
            <p:ph type="body" sz="quarter" idx="1"/>
          </p:nvPr>
        </p:nvSpPr>
        <p:spPr>
          <a:xfrm>
            <a:off x="839999" y="1681163"/>
            <a:ext cx="3768913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1pPr>
            <a:lvl2pPr marL="0" indent="34290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2pPr>
            <a:lvl3pPr marL="0" indent="68580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3pPr>
            <a:lvl4pPr marL="0" indent="102870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4pPr>
            <a:lvl5pPr marL="0" indent="137160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52" name="Text Placeholder 4"/>
          <p:cNvSpPr/>
          <p:nvPr>
            <p:ph type="body" sz="quarter" idx="13"/>
          </p:nvPr>
        </p:nvSpPr>
        <p:spPr>
          <a:xfrm>
            <a:off x="4739880" y="1681163"/>
            <a:ext cx="3776662" cy="82391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pPr>
          </a:p>
        </p:txBody>
      </p:sp>
      <p:sp>
        <p:nvSpPr>
          <p:cNvPr id="2353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685800">
              <a:lnSpc>
                <a:spcPct val="90000"/>
              </a:lnSpc>
              <a:defRPr sz="4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61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FFFF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idx="1"/>
          </p:nvPr>
        </p:nvSpPr>
        <p:spPr>
          <a:xfrm>
            <a:off x="3575050" y="273121"/>
            <a:ext cx="5111750" cy="5853114"/>
          </a:xfrm>
          <a:prstGeom prst="rect">
            <a:avLst/>
          </a:prstGeom>
        </p:spPr>
        <p:txBody>
          <a:bodyPr anchor="ctr"/>
          <a:lstStyle>
            <a:lvl1pPr marL="39687" indent="-39687" algn="ctr">
              <a:buSzTx/>
              <a:buNone/>
              <a:defRPr>
                <a:solidFill>
                  <a:srgbClr val="FFFFFF"/>
                </a:solidFill>
              </a:defRPr>
            </a:lvl1pPr>
            <a:lvl2pPr marL="39687" indent="406399" algn="ctr">
              <a:buSzTx/>
              <a:buNone/>
              <a:defRPr>
                <a:solidFill>
                  <a:srgbClr val="FFFFFF"/>
                </a:solidFill>
              </a:defRPr>
            </a:lvl2pPr>
            <a:lvl3pPr marL="39687" indent="863600" algn="ctr">
              <a:buSzTx/>
              <a:buNone/>
              <a:defRPr>
                <a:solidFill>
                  <a:srgbClr val="FFFFFF"/>
                </a:solidFill>
              </a:defRPr>
            </a:lvl3pPr>
            <a:lvl4pPr marL="39687" indent="1320800" algn="ctr">
              <a:buSzTx/>
              <a:buNone/>
              <a:defRPr>
                <a:solidFill>
                  <a:srgbClr val="FFFFFF"/>
                </a:solidFill>
              </a:defRPr>
            </a:lvl4pPr>
            <a:lvl5pPr marL="39687" indent="1778000" algn="ctr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algn="l" defTabSz="685800">
              <a:lnSpc>
                <a:spcPct val="90000"/>
              </a:lnSpc>
              <a:defRPr sz="24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76" name="Body Level One…"/>
          <p:cNvSpPr txBox="1"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45719" tIns="45719" rIns="45719" bIns="45719"/>
          <a:lstStyle>
            <a:lvl1pPr marL="171450" indent="-171450" defTabSz="685800">
              <a:lnSpc>
                <a:spcPct val="90000"/>
              </a:lnSpc>
              <a:buSzPct val="100000"/>
              <a:buFont typeface="Arial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1pPr>
            <a:lvl2pPr marL="542925" indent="-200025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2pPr>
            <a:lvl3pPr marL="925830" indent="-240030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3pPr>
            <a:lvl4pPr marL="1305657" indent="-276957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4pPr>
            <a:lvl5pPr marL="1648557" indent="-276957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7" name="Text Placeholder 3"/>
          <p:cNvSpPr/>
          <p:nvPr>
            <p:ph type="body" sz="quarter" idx="13"/>
          </p:nvPr>
        </p:nvSpPr>
        <p:spPr>
          <a:xfrm>
            <a:off x="839999" y="2057400"/>
            <a:ext cx="2739021" cy="381158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rgbClr val="FFFFFF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pPr>
          </a:p>
        </p:txBody>
      </p:sp>
      <p:sp>
        <p:nvSpPr>
          <p:cNvPr id="2378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algn="l" defTabSz="685800">
              <a:lnSpc>
                <a:spcPct val="90000"/>
              </a:lnSpc>
              <a:defRPr sz="24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86" name="Picture Placeholder 2"/>
          <p:cNvSpPr/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87" name="Body Level One…"/>
          <p:cNvSpPr txBox="1"/>
          <p:nvPr>
            <p:ph type="body" sz="quarter" idx="1"/>
          </p:nvPr>
        </p:nvSpPr>
        <p:spPr>
          <a:xfrm>
            <a:off x="839999" y="2057400"/>
            <a:ext cx="2739021" cy="38115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rgbClr val="FFFFFF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1pPr>
            <a:lvl2pPr marL="0" indent="3429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rgbClr val="FFFFFF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2pPr>
            <a:lvl3pPr marL="0" indent="6858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rgbClr val="FFFFFF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3pPr>
            <a:lvl4pPr marL="0" indent="10287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rgbClr val="FFFFFF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4pPr>
            <a:lvl5pPr marL="0" indent="13716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rgbClr val="FFFFFF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8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Title Text"/>
          <p:cNvSpPr txBox="1"/>
          <p:nvPr>
            <p:ph type="title"/>
          </p:nvPr>
        </p:nvSpPr>
        <p:spPr>
          <a:xfrm>
            <a:off x="629841" y="4367160"/>
            <a:ext cx="7886701" cy="819356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algn="l" defTabSz="685800">
              <a:lnSpc>
                <a:spcPct val="90000"/>
              </a:lnSpc>
              <a:defRPr sz="24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96" name="Picture Placeholder 2"/>
          <p:cNvSpPr/>
          <p:nvPr>
            <p:ph type="pic" idx="13"/>
          </p:nvPr>
        </p:nvSpPr>
        <p:spPr>
          <a:xfrm>
            <a:off x="629841" y="987425"/>
            <a:ext cx="7886701" cy="337973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97" name="Body Level One…"/>
          <p:cNvSpPr txBox="1"/>
          <p:nvPr>
            <p:ph type="body" sz="quarter" idx="1"/>
          </p:nvPr>
        </p:nvSpPr>
        <p:spPr>
          <a:xfrm>
            <a:off x="629841" y="5186515"/>
            <a:ext cx="7885510" cy="68247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rgbClr val="FFFFFF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1pPr>
            <a:lvl2pPr marL="0" indent="3429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rgbClr val="FFFFFF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2pPr>
            <a:lvl3pPr marL="0" indent="6858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rgbClr val="FFFFFF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3pPr>
            <a:lvl4pPr marL="0" indent="10287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rgbClr val="FFFFFF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4pPr>
            <a:lvl5pPr marL="0" indent="13716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rgbClr val="FFFFFF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98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Title Text"/>
          <p:cNvSpPr txBox="1"/>
          <p:nvPr>
            <p:ph type="title"/>
          </p:nvPr>
        </p:nvSpPr>
        <p:spPr>
          <a:xfrm>
            <a:off x="629841" y="365125"/>
            <a:ext cx="7886701" cy="353434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685800">
              <a:lnSpc>
                <a:spcPct val="90000"/>
              </a:lnSpc>
              <a:defRPr sz="24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06" name="Body Level One…"/>
          <p:cNvSpPr txBox="1"/>
          <p:nvPr>
            <p:ph type="body" sz="quarter" idx="1"/>
          </p:nvPr>
        </p:nvSpPr>
        <p:spPr>
          <a:xfrm>
            <a:off x="629841" y="4489398"/>
            <a:ext cx="7885510" cy="1501827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1pPr>
            <a:lvl2pPr marL="0" indent="3429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2pPr>
            <a:lvl3pPr marL="0" indent="6858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3pPr>
            <a:lvl4pPr marL="0" indent="10287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4pPr>
            <a:lvl5pPr marL="0" indent="13716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7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Title Text"/>
          <p:cNvSpPr txBox="1"/>
          <p:nvPr>
            <p:ph type="title"/>
          </p:nvPr>
        </p:nvSpPr>
        <p:spPr>
          <a:xfrm>
            <a:off x="1084658" y="365125"/>
            <a:ext cx="6977066" cy="299290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685800">
              <a:lnSpc>
                <a:spcPct val="90000"/>
              </a:lnSpc>
              <a:defRPr sz="33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15" name="Body Level One…"/>
          <p:cNvSpPr txBox="1"/>
          <p:nvPr>
            <p:ph type="body" sz="quarter" idx="1"/>
          </p:nvPr>
        </p:nvSpPr>
        <p:spPr>
          <a:xfrm>
            <a:off x="1290484" y="3365556"/>
            <a:ext cx="6564225" cy="54896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85800">
              <a:lnSpc>
                <a:spcPct val="90000"/>
              </a:lnSpc>
              <a:buSzTx/>
              <a:buNone/>
              <a:defRPr sz="1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1pPr>
            <a:lvl2pPr marL="0" indent="342900" defTabSz="685800">
              <a:lnSpc>
                <a:spcPct val="90000"/>
              </a:lnSpc>
              <a:buSzTx/>
              <a:buNone/>
              <a:defRPr sz="1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2pPr>
            <a:lvl3pPr marL="0" indent="685800" defTabSz="685800">
              <a:lnSpc>
                <a:spcPct val="90000"/>
              </a:lnSpc>
              <a:buSzTx/>
              <a:buNone/>
              <a:defRPr sz="1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3pPr>
            <a:lvl4pPr marL="0" indent="1028700" defTabSz="685800">
              <a:lnSpc>
                <a:spcPct val="90000"/>
              </a:lnSpc>
              <a:buSzTx/>
              <a:buNone/>
              <a:defRPr sz="1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4pPr>
            <a:lvl5pPr marL="0" indent="1371600" defTabSz="685800">
              <a:lnSpc>
                <a:spcPct val="90000"/>
              </a:lnSpc>
              <a:buSzTx/>
              <a:buNone/>
              <a:defRPr sz="1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6" name="Text Placeholder 3"/>
          <p:cNvSpPr/>
          <p:nvPr>
            <p:ph type="body" sz="quarter" idx="13"/>
          </p:nvPr>
        </p:nvSpPr>
        <p:spPr>
          <a:xfrm>
            <a:off x="628650" y="4501729"/>
            <a:ext cx="7884318" cy="1489497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0" indent="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pPr>
          </a:p>
        </p:txBody>
      </p:sp>
      <p:sp>
        <p:nvSpPr>
          <p:cNvPr id="2417" name="TextBox 8"/>
          <p:cNvSpPr txBox="1"/>
          <p:nvPr/>
        </p:nvSpPr>
        <p:spPr>
          <a:xfrm>
            <a:off x="833282" y="619236"/>
            <a:ext cx="457201" cy="919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 anchor="ctr">
            <a:spAutoFit/>
          </a:bodyPr>
          <a:lstStyle>
            <a:lvl1pPr defTabSz="342900">
              <a:defRPr cap="all" sz="6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418" name="TextBox 9"/>
          <p:cNvSpPr txBox="1"/>
          <p:nvPr/>
        </p:nvSpPr>
        <p:spPr>
          <a:xfrm>
            <a:off x="7828359" y="2575612"/>
            <a:ext cx="457201" cy="919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 anchor="ctr">
            <a:spAutoFit/>
          </a:bodyPr>
          <a:lstStyle>
            <a:lvl1pPr algn="r" defTabSz="342900">
              <a:defRPr cap="all" sz="6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2419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Title Text"/>
          <p:cNvSpPr txBox="1"/>
          <p:nvPr>
            <p:ph type="title"/>
          </p:nvPr>
        </p:nvSpPr>
        <p:spPr>
          <a:xfrm>
            <a:off x="629841" y="2326968"/>
            <a:ext cx="7886701" cy="2511836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algn="l" defTabSz="685800">
              <a:lnSpc>
                <a:spcPct val="90000"/>
              </a:lnSpc>
              <a:defRPr sz="4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27" name="Body Level One…"/>
          <p:cNvSpPr txBox="1"/>
          <p:nvPr>
            <p:ph type="body" sz="quarter" idx="1"/>
          </p:nvPr>
        </p:nvSpPr>
        <p:spPr>
          <a:xfrm>
            <a:off x="629841" y="4850581"/>
            <a:ext cx="7885510" cy="114064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1pPr>
            <a:lvl2pPr marL="0" indent="3429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2pPr>
            <a:lvl3pPr marL="0" indent="6858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3pPr>
            <a:lvl4pPr marL="0" indent="10287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4pPr>
            <a:lvl5pPr marL="0" indent="1371600" defTabSz="685800">
              <a:lnSpc>
                <a:spcPct val="90000"/>
              </a:lnSpc>
              <a:buSzTx/>
              <a:buNone/>
              <a:defRPr sz="12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28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Colum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685800">
              <a:lnSpc>
                <a:spcPct val="90000"/>
              </a:lnSpc>
              <a:defRPr sz="4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36" name="Body Level One…"/>
          <p:cNvSpPr txBox="1"/>
          <p:nvPr>
            <p:ph type="body" sz="quarter" idx="1"/>
          </p:nvPr>
        </p:nvSpPr>
        <p:spPr>
          <a:xfrm>
            <a:off x="1002960" y="1885950"/>
            <a:ext cx="2210151" cy="5762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1pPr>
            <a:lvl2pPr marL="0" indent="34290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2pPr>
            <a:lvl3pPr marL="0" indent="68580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3pPr>
            <a:lvl4pPr marL="0" indent="102870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4pPr>
            <a:lvl5pPr marL="0" indent="137160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7" name="Text Placeholder 3"/>
          <p:cNvSpPr/>
          <p:nvPr>
            <p:ph type="body" sz="quarter" idx="13"/>
          </p:nvPr>
        </p:nvSpPr>
        <p:spPr>
          <a:xfrm>
            <a:off x="1017597" y="2571750"/>
            <a:ext cx="2195515" cy="35893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685800">
              <a:lnSpc>
                <a:spcPct val="90000"/>
              </a:lnSpc>
              <a:buSzTx/>
              <a:buNone/>
              <a:defRPr sz="1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pPr>
          </a:p>
        </p:txBody>
      </p:sp>
      <p:sp>
        <p:nvSpPr>
          <p:cNvPr id="2438" name="Text Placeholder 4"/>
          <p:cNvSpPr/>
          <p:nvPr>
            <p:ph type="body" sz="quarter" idx="14"/>
          </p:nvPr>
        </p:nvSpPr>
        <p:spPr>
          <a:xfrm>
            <a:off x="3440996" y="1885949"/>
            <a:ext cx="2202182" cy="576264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pPr>
          </a:p>
        </p:txBody>
      </p:sp>
      <p:sp>
        <p:nvSpPr>
          <p:cNvPr id="2439" name="Text Placeholder 3"/>
          <p:cNvSpPr/>
          <p:nvPr>
            <p:ph type="body" sz="quarter" idx="15"/>
          </p:nvPr>
        </p:nvSpPr>
        <p:spPr>
          <a:xfrm>
            <a:off x="3433081" y="2571750"/>
            <a:ext cx="2210097" cy="35893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685800">
              <a:lnSpc>
                <a:spcPct val="90000"/>
              </a:lnSpc>
              <a:buSzTx/>
              <a:buNone/>
              <a:defRPr sz="1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pPr>
          </a:p>
        </p:txBody>
      </p:sp>
      <p:sp>
        <p:nvSpPr>
          <p:cNvPr id="2440" name="Text Placeholder 4"/>
          <p:cNvSpPr/>
          <p:nvPr>
            <p:ph type="body" sz="quarter" idx="16"/>
          </p:nvPr>
        </p:nvSpPr>
        <p:spPr>
          <a:xfrm>
            <a:off x="5871776" y="1885949"/>
            <a:ext cx="2199086" cy="576264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FDBE7"/>
                    </a:gs>
                    <a:gs pos="15000">
                      <a:srgbClr val="94D7E4"/>
                    </a:gs>
                    <a:gs pos="73000">
                      <a:srgbClr val="BFE7EF"/>
                    </a:gs>
                    <a:gs pos="100000">
                      <a:srgbClr val="FFFFFF"/>
                    </a:gs>
                  </a:gsLst>
                  <a:lin ang="16200000" scaled="0"/>
                </a:gradFill>
              </a:defRPr>
            </a:pPr>
          </a:p>
        </p:txBody>
      </p:sp>
      <p:sp>
        <p:nvSpPr>
          <p:cNvPr id="2441" name="Text Placeholder 3"/>
          <p:cNvSpPr/>
          <p:nvPr>
            <p:ph type="body" sz="quarter" idx="17"/>
          </p:nvPr>
        </p:nvSpPr>
        <p:spPr>
          <a:xfrm>
            <a:off x="5871776" y="2571750"/>
            <a:ext cx="2199086" cy="35893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685800">
              <a:lnSpc>
                <a:spcPct val="90000"/>
              </a:lnSpc>
              <a:buSzTx/>
              <a:buNone/>
              <a:defRPr sz="1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pPr>
          </a:p>
        </p:txBody>
      </p:sp>
      <p:sp>
        <p:nvSpPr>
          <p:cNvPr id="2442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Picture Colum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685800">
              <a:lnSpc>
                <a:spcPct val="90000"/>
              </a:lnSpc>
              <a:defRPr sz="4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50" name="Body Level One…"/>
          <p:cNvSpPr txBox="1"/>
          <p:nvPr>
            <p:ph type="body" sz="quarter" idx="1"/>
          </p:nvPr>
        </p:nvSpPr>
        <p:spPr>
          <a:xfrm>
            <a:off x="999064" y="4297503"/>
            <a:ext cx="2205039" cy="5762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69696"/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1pPr>
            <a:lvl2pPr marL="0" indent="34290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69696"/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2pPr>
            <a:lvl3pPr marL="0" indent="68580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69696"/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3pPr>
            <a:lvl4pPr marL="0" indent="102870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69696"/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4pPr>
            <a:lvl5pPr marL="0" indent="137160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69696"/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1" name="Picture Placeholder 2"/>
          <p:cNvSpPr/>
          <p:nvPr>
            <p:ph type="pic" sz="quarter" idx="13"/>
          </p:nvPr>
        </p:nvSpPr>
        <p:spPr>
          <a:xfrm>
            <a:off x="999063" y="2256353"/>
            <a:ext cx="2205040" cy="152400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52" name="Text Placeholder 3"/>
          <p:cNvSpPr/>
          <p:nvPr>
            <p:ph type="body" sz="quarter" idx="14"/>
          </p:nvPr>
        </p:nvSpPr>
        <p:spPr>
          <a:xfrm>
            <a:off x="999063" y="4873766"/>
            <a:ext cx="2205040" cy="6591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685800">
              <a:lnSpc>
                <a:spcPct val="90000"/>
              </a:lnSpc>
              <a:buSzTx/>
              <a:buNone/>
              <a:defRPr sz="1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pPr>
          </a:p>
        </p:txBody>
      </p:sp>
      <p:sp>
        <p:nvSpPr>
          <p:cNvPr id="2453" name="Text Placeholder 4"/>
          <p:cNvSpPr/>
          <p:nvPr>
            <p:ph type="body" sz="quarter" idx="15"/>
          </p:nvPr>
        </p:nvSpPr>
        <p:spPr>
          <a:xfrm>
            <a:off x="3426747" y="4297503"/>
            <a:ext cx="2197895" cy="5762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69696"/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pPr>
          </a:p>
        </p:txBody>
      </p:sp>
      <p:sp>
        <p:nvSpPr>
          <p:cNvPr id="2454" name="Picture Placeholder 2"/>
          <p:cNvSpPr/>
          <p:nvPr>
            <p:ph type="pic" sz="quarter" idx="16"/>
          </p:nvPr>
        </p:nvSpPr>
        <p:spPr>
          <a:xfrm>
            <a:off x="3426747" y="2256353"/>
            <a:ext cx="2197895" cy="152400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55" name="Text Placeholder 3"/>
          <p:cNvSpPr/>
          <p:nvPr>
            <p:ph type="body" sz="quarter" idx="17"/>
          </p:nvPr>
        </p:nvSpPr>
        <p:spPr>
          <a:xfrm>
            <a:off x="3425733" y="4873764"/>
            <a:ext cx="2200806" cy="6591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685800">
              <a:lnSpc>
                <a:spcPct val="90000"/>
              </a:lnSpc>
              <a:buSzTx/>
              <a:buNone/>
              <a:defRPr sz="1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pPr>
          </a:p>
        </p:txBody>
      </p:sp>
      <p:sp>
        <p:nvSpPr>
          <p:cNvPr id="2456" name="Text Placeholder 4"/>
          <p:cNvSpPr/>
          <p:nvPr>
            <p:ph type="body" sz="quarter" idx="18"/>
          </p:nvPr>
        </p:nvSpPr>
        <p:spPr>
          <a:xfrm>
            <a:off x="5853241" y="4297503"/>
            <a:ext cx="2199086" cy="5762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 defTabSz="685800">
              <a:lnSpc>
                <a:spcPct val="90000"/>
              </a:lnSpc>
              <a:buSzTx/>
              <a:buNone/>
              <a:defRPr sz="1800">
                <a:gradFill flip="none" rotWithShape="1">
                  <a:gsLst>
                    <a:gs pos="0">
                      <a:srgbClr val="969696"/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pPr>
          </a:p>
        </p:txBody>
      </p:sp>
      <p:sp>
        <p:nvSpPr>
          <p:cNvPr id="2457" name="Picture Placeholder 2"/>
          <p:cNvSpPr/>
          <p:nvPr>
            <p:ph type="pic" sz="quarter" idx="19"/>
          </p:nvPr>
        </p:nvSpPr>
        <p:spPr>
          <a:xfrm>
            <a:off x="5853241" y="2256353"/>
            <a:ext cx="2199086" cy="152400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58" name="Text Placeholder 3"/>
          <p:cNvSpPr/>
          <p:nvPr>
            <p:ph type="body" sz="quarter" idx="20"/>
          </p:nvPr>
        </p:nvSpPr>
        <p:spPr>
          <a:xfrm>
            <a:off x="5853148" y="4873763"/>
            <a:ext cx="2201999" cy="659189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685800">
              <a:lnSpc>
                <a:spcPct val="90000"/>
              </a:lnSpc>
              <a:buSzTx/>
              <a:buNone/>
              <a:defRPr sz="1000">
                <a:gradFill flip="none" rotWithShape="1">
                  <a:gsLst>
                    <a:gs pos="0">
                      <a:schemeClr val="accent3">
                        <a:lumOff val="8333"/>
                      </a:schemeClr>
                    </a:gs>
                    <a:gs pos="34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4800000" scaled="0"/>
                </a:gradFill>
              </a:defRPr>
            </a:pPr>
          </a:p>
        </p:txBody>
      </p:sp>
      <p:sp>
        <p:nvSpPr>
          <p:cNvPr id="2459" name="Slide Number"/>
          <p:cNvSpPr txBox="1"/>
          <p:nvPr>
            <p:ph type="sldNum" sz="quarter" idx="2"/>
          </p:nvPr>
        </p:nvSpPr>
        <p:spPr>
          <a:xfrm>
            <a:off x="8296910" y="6432121"/>
            <a:ext cx="218441" cy="213585"/>
          </a:xfrm>
          <a:prstGeom prst="rect">
            <a:avLst/>
          </a:prstGeom>
        </p:spPr>
        <p:txBody>
          <a:bodyPr/>
          <a:lstStyle>
            <a:lvl1pPr>
              <a:defRPr sz="900">
                <a:gradFill flip="none" rotWithShape="1">
                  <a:gsLst>
                    <a:gs pos="0">
                      <a:srgbClr val="9E9E9E"/>
                    </a:gs>
                    <a:gs pos="28000">
                      <a:schemeClr val="accent4">
                        <a:lumOff val="7594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gradFill flip="none" rotWithShape="1">
          <a:gsLst>
            <a:gs pos="0">
              <a:srgbClr val="220011"/>
            </a:gs>
            <a:gs pos="50000">
              <a:srgbClr val="660033"/>
            </a:gs>
            <a:gs pos="100000">
              <a:srgbClr val="220011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4" name="Group 2"/>
          <p:cNvGrpSpPr/>
          <p:nvPr/>
        </p:nvGrpSpPr>
        <p:grpSpPr>
          <a:xfrm>
            <a:off x="-1" y="0"/>
            <a:ext cx="9144001" cy="6860194"/>
            <a:chOff x="0" y="0"/>
            <a:chExt cx="9144000" cy="6860193"/>
          </a:xfrm>
        </p:grpSpPr>
        <p:sp>
          <p:nvSpPr>
            <p:cNvPr id="2466" name="Rectangle 3"/>
            <p:cNvSpPr/>
            <p:nvPr/>
          </p:nvSpPr>
          <p:spPr>
            <a:xfrm>
              <a:off x="8783637" y="444500"/>
              <a:ext cx="360363" cy="3152775"/>
            </a:xfrm>
            <a:prstGeom prst="rect">
              <a:avLst/>
            </a:prstGeom>
            <a:gradFill flip="none" rotWithShape="1">
              <a:gsLst>
                <a:gs pos="0">
                  <a:srgbClr val="220011"/>
                </a:gs>
                <a:gs pos="50000">
                  <a:srgbClr val="9C004E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67" name="Freeform 4"/>
            <p:cNvSpPr/>
            <p:nvPr/>
          </p:nvSpPr>
          <p:spPr>
            <a:xfrm>
              <a:off x="0" y="0"/>
              <a:ext cx="9144001" cy="196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8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87"/>
                  </a:lnTo>
                  <a:cubicBezTo>
                    <a:pt x="20250" y="16122"/>
                    <a:pt x="17100" y="11289"/>
                    <a:pt x="13500" y="12209"/>
                  </a:cubicBezTo>
                  <a:cubicBezTo>
                    <a:pt x="9900" y="13128"/>
                    <a:pt x="2250" y="21600"/>
                    <a:pt x="0" y="1956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68" name="Freeform 5"/>
            <p:cNvSpPr/>
            <p:nvPr/>
          </p:nvSpPr>
          <p:spPr>
            <a:xfrm>
              <a:off x="0" y="1352285"/>
              <a:ext cx="9144001" cy="550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fill="norm" stroke="1" extrusionOk="0">
                  <a:moveTo>
                    <a:pt x="0" y="2789"/>
                  </a:moveTo>
                  <a:cubicBezTo>
                    <a:pt x="3851" y="3379"/>
                    <a:pt x="7350" y="1614"/>
                    <a:pt x="9900" y="892"/>
                  </a:cubicBezTo>
                  <a:cubicBezTo>
                    <a:pt x="9900" y="892"/>
                    <a:pt x="12255" y="368"/>
                    <a:pt x="12649" y="247"/>
                  </a:cubicBezTo>
                  <a:cubicBezTo>
                    <a:pt x="15450" y="-716"/>
                    <a:pt x="19800" y="1440"/>
                    <a:pt x="21600" y="1440"/>
                  </a:cubicBezTo>
                  <a:lnTo>
                    <a:pt x="21600" y="20884"/>
                  </a:lnTo>
                  <a:lnTo>
                    <a:pt x="0" y="20884"/>
                  </a:lnTo>
                  <a:cubicBezTo>
                    <a:pt x="0" y="20884"/>
                    <a:pt x="0" y="2789"/>
                    <a:pt x="0" y="27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69" name="Freeform 6"/>
            <p:cNvSpPr/>
            <p:nvPr/>
          </p:nvSpPr>
          <p:spPr>
            <a:xfrm>
              <a:off x="0" y="328426"/>
              <a:ext cx="9144001" cy="81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5625"/>
                  </a:moveTo>
                  <a:lnTo>
                    <a:pt x="0" y="15261"/>
                  </a:lnTo>
                  <a:cubicBezTo>
                    <a:pt x="1106" y="17148"/>
                    <a:pt x="3791" y="18393"/>
                    <a:pt x="6649" y="16867"/>
                  </a:cubicBezTo>
                  <a:cubicBezTo>
                    <a:pt x="9506" y="15341"/>
                    <a:pt x="14659" y="5545"/>
                    <a:pt x="17149" y="6147"/>
                  </a:cubicBezTo>
                  <a:cubicBezTo>
                    <a:pt x="19639" y="6749"/>
                    <a:pt x="20858" y="20681"/>
                    <a:pt x="21600" y="20601"/>
                  </a:cubicBezTo>
                  <a:lnTo>
                    <a:pt x="21600" y="5625"/>
                  </a:lnTo>
                  <a:cubicBezTo>
                    <a:pt x="20850" y="2253"/>
                    <a:pt x="19459" y="-919"/>
                    <a:pt x="17100" y="245"/>
                  </a:cubicBezTo>
                  <a:cubicBezTo>
                    <a:pt x="14741" y="1410"/>
                    <a:pt x="10301" y="11688"/>
                    <a:pt x="7451" y="12571"/>
                  </a:cubicBezTo>
                  <a:cubicBezTo>
                    <a:pt x="4601" y="13454"/>
                    <a:pt x="1552" y="7071"/>
                    <a:pt x="0" y="56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220011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70" name="Freeform 7"/>
            <p:cNvSpPr/>
            <p:nvPr/>
          </p:nvSpPr>
          <p:spPr>
            <a:xfrm>
              <a:off x="0" y="2450351"/>
              <a:ext cx="9144001" cy="10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3" fill="norm" stroke="1" extrusionOk="0">
                  <a:moveTo>
                    <a:pt x="0" y="6970"/>
                  </a:moveTo>
                  <a:lnTo>
                    <a:pt x="0" y="12097"/>
                  </a:lnTo>
                  <a:cubicBezTo>
                    <a:pt x="799" y="13924"/>
                    <a:pt x="3784" y="18827"/>
                    <a:pt x="4800" y="19757"/>
                  </a:cubicBezTo>
                  <a:cubicBezTo>
                    <a:pt x="5816" y="20686"/>
                    <a:pt x="4095" y="20526"/>
                    <a:pt x="6101" y="17674"/>
                  </a:cubicBezTo>
                  <a:cubicBezTo>
                    <a:pt x="8107" y="14821"/>
                    <a:pt x="14265" y="2579"/>
                    <a:pt x="16849" y="2707"/>
                  </a:cubicBezTo>
                  <a:cubicBezTo>
                    <a:pt x="19433" y="2836"/>
                    <a:pt x="20809" y="17866"/>
                    <a:pt x="21600" y="18507"/>
                  </a:cubicBezTo>
                  <a:lnTo>
                    <a:pt x="21600" y="6553"/>
                  </a:lnTo>
                  <a:cubicBezTo>
                    <a:pt x="20516" y="4150"/>
                    <a:pt x="18068" y="-914"/>
                    <a:pt x="15150" y="144"/>
                  </a:cubicBezTo>
                  <a:cubicBezTo>
                    <a:pt x="12233" y="1201"/>
                    <a:pt x="6622" y="11841"/>
                    <a:pt x="4099" y="12963"/>
                  </a:cubicBezTo>
                  <a:cubicBezTo>
                    <a:pt x="1575" y="14084"/>
                    <a:pt x="855" y="8220"/>
                    <a:pt x="0" y="69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71" name="Freeform 8"/>
            <p:cNvSpPr/>
            <p:nvPr/>
          </p:nvSpPr>
          <p:spPr>
            <a:xfrm>
              <a:off x="2476500" y="1922007"/>
              <a:ext cx="6667501" cy="493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2" fill="norm" stroke="1" extrusionOk="0">
                  <a:moveTo>
                    <a:pt x="0" y="19982"/>
                  </a:moveTo>
                  <a:cubicBezTo>
                    <a:pt x="607" y="16698"/>
                    <a:pt x="1821" y="2174"/>
                    <a:pt x="5421" y="278"/>
                  </a:cubicBezTo>
                  <a:cubicBezTo>
                    <a:pt x="9021" y="-1618"/>
                    <a:pt x="18905" y="6730"/>
                    <a:pt x="21600" y="8588"/>
                  </a:cubicBezTo>
                  <a:lnTo>
                    <a:pt x="21600" y="11415"/>
                  </a:lnTo>
                  <a:cubicBezTo>
                    <a:pt x="19029" y="10188"/>
                    <a:pt x="9473" y="-204"/>
                    <a:pt x="6171" y="1223"/>
                  </a:cubicBezTo>
                  <a:cubicBezTo>
                    <a:pt x="2870" y="2649"/>
                    <a:pt x="2813" y="16859"/>
                    <a:pt x="1785" y="19982"/>
                  </a:cubicBezTo>
                  <a:lnTo>
                    <a:pt x="0" y="19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72" name="Freeform 9"/>
            <p:cNvSpPr/>
            <p:nvPr/>
          </p:nvSpPr>
          <p:spPr>
            <a:xfrm>
              <a:off x="0" y="3569520"/>
              <a:ext cx="9144001" cy="277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22" fill="norm" stroke="1" extrusionOk="0">
                  <a:moveTo>
                    <a:pt x="0" y="8130"/>
                  </a:moveTo>
                  <a:lnTo>
                    <a:pt x="0" y="10228"/>
                  </a:lnTo>
                  <a:cubicBezTo>
                    <a:pt x="967" y="12124"/>
                    <a:pt x="3769" y="20708"/>
                    <a:pt x="5801" y="19507"/>
                  </a:cubicBezTo>
                  <a:cubicBezTo>
                    <a:pt x="7834" y="18307"/>
                    <a:pt x="9566" y="3574"/>
                    <a:pt x="12199" y="3046"/>
                  </a:cubicBezTo>
                  <a:cubicBezTo>
                    <a:pt x="14831" y="2519"/>
                    <a:pt x="20033" y="14862"/>
                    <a:pt x="21600" y="16354"/>
                  </a:cubicBezTo>
                  <a:lnTo>
                    <a:pt x="21600" y="12023"/>
                  </a:lnTo>
                  <a:cubicBezTo>
                    <a:pt x="20269" y="11720"/>
                    <a:pt x="14933" y="-892"/>
                    <a:pt x="12150" y="51"/>
                  </a:cubicBezTo>
                  <a:cubicBezTo>
                    <a:pt x="9532" y="1027"/>
                    <a:pt x="7924" y="16511"/>
                    <a:pt x="5899" y="17858"/>
                  </a:cubicBezTo>
                  <a:cubicBezTo>
                    <a:pt x="3874" y="19204"/>
                    <a:pt x="982" y="8376"/>
                    <a:pt x="0" y="81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73" name="Freeform 10"/>
            <p:cNvSpPr/>
            <p:nvPr/>
          </p:nvSpPr>
          <p:spPr>
            <a:xfrm>
              <a:off x="-1" y="3647889"/>
              <a:ext cx="5933213" cy="321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0617" fill="norm" stroke="1" extrusionOk="0">
                  <a:moveTo>
                    <a:pt x="0" y="3618"/>
                  </a:moveTo>
                  <a:lnTo>
                    <a:pt x="0" y="4566"/>
                  </a:lnTo>
                  <a:cubicBezTo>
                    <a:pt x="824" y="5269"/>
                    <a:pt x="6589" y="796"/>
                    <a:pt x="9951" y="1723"/>
                  </a:cubicBezTo>
                  <a:cubicBezTo>
                    <a:pt x="13312" y="2650"/>
                    <a:pt x="18758" y="6991"/>
                    <a:pt x="20179" y="10139"/>
                  </a:cubicBezTo>
                  <a:cubicBezTo>
                    <a:pt x="21600" y="13287"/>
                    <a:pt x="18444" y="20990"/>
                    <a:pt x="18465" y="20603"/>
                  </a:cubicBezTo>
                  <a:lnTo>
                    <a:pt x="20318" y="7836"/>
                  </a:lnTo>
                  <a:cubicBezTo>
                    <a:pt x="19175" y="4423"/>
                    <a:pt x="14985" y="796"/>
                    <a:pt x="11598" y="93"/>
                  </a:cubicBezTo>
                  <a:cubicBezTo>
                    <a:pt x="8211" y="-610"/>
                    <a:pt x="2414" y="2885"/>
                    <a:pt x="0" y="3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</p:grpSp>
      <p:sp>
        <p:nvSpPr>
          <p:cNvPr id="2475" name="Title Text"/>
          <p:cNvSpPr txBox="1"/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76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None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783771" algn="ctr">
              <a:buSzPct val="100000"/>
              <a:buChar char="–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1219200" algn="ctr">
              <a:buSzPct val="100000"/>
              <a:buChar char="•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1737360" indent="-365760" algn="ctr">
              <a:buSzPct val="100000"/>
              <a:buChar char="–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2194560" algn="ctr">
              <a:buSzPct val="100000"/>
              <a:buChar char="»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7" name="Slide Number"/>
          <p:cNvSpPr txBox="1"/>
          <p:nvPr>
            <p:ph type="sldNum" sz="quarter" idx="2"/>
          </p:nvPr>
        </p:nvSpPr>
        <p:spPr>
          <a:xfrm>
            <a:off x="8176259" y="6418513"/>
            <a:ext cx="281941" cy="287088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FFFFC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7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FFFF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3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457200" algn="ctr"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914400" algn="ctr"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1371600" algn="ctr"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1828800" algn="ctr"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gradFill flip="none" rotWithShape="1">
          <a:gsLst>
            <a:gs pos="0">
              <a:srgbClr val="220011"/>
            </a:gs>
            <a:gs pos="50000">
              <a:srgbClr val="660033"/>
            </a:gs>
            <a:gs pos="100000">
              <a:srgbClr val="220011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2" name="Group 2"/>
          <p:cNvGrpSpPr/>
          <p:nvPr/>
        </p:nvGrpSpPr>
        <p:grpSpPr>
          <a:xfrm>
            <a:off x="-1" y="0"/>
            <a:ext cx="9144001" cy="6860194"/>
            <a:chOff x="0" y="0"/>
            <a:chExt cx="9144000" cy="6860193"/>
          </a:xfrm>
        </p:grpSpPr>
        <p:sp>
          <p:nvSpPr>
            <p:cNvPr id="2484" name="Rectangle 3"/>
            <p:cNvSpPr/>
            <p:nvPr/>
          </p:nvSpPr>
          <p:spPr>
            <a:xfrm>
              <a:off x="8783637" y="444500"/>
              <a:ext cx="360363" cy="3152775"/>
            </a:xfrm>
            <a:prstGeom prst="rect">
              <a:avLst/>
            </a:prstGeom>
            <a:gradFill flip="none" rotWithShape="1">
              <a:gsLst>
                <a:gs pos="0">
                  <a:srgbClr val="220011"/>
                </a:gs>
                <a:gs pos="50000">
                  <a:srgbClr val="9C004E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85" name="Freeform 4"/>
            <p:cNvSpPr/>
            <p:nvPr/>
          </p:nvSpPr>
          <p:spPr>
            <a:xfrm>
              <a:off x="0" y="0"/>
              <a:ext cx="9144001" cy="196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8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87"/>
                  </a:lnTo>
                  <a:cubicBezTo>
                    <a:pt x="20250" y="16122"/>
                    <a:pt x="17100" y="11289"/>
                    <a:pt x="13500" y="12209"/>
                  </a:cubicBezTo>
                  <a:cubicBezTo>
                    <a:pt x="9900" y="13128"/>
                    <a:pt x="2250" y="21600"/>
                    <a:pt x="0" y="1956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86" name="Freeform 5"/>
            <p:cNvSpPr/>
            <p:nvPr/>
          </p:nvSpPr>
          <p:spPr>
            <a:xfrm>
              <a:off x="0" y="1352285"/>
              <a:ext cx="9144001" cy="550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fill="norm" stroke="1" extrusionOk="0">
                  <a:moveTo>
                    <a:pt x="0" y="2789"/>
                  </a:moveTo>
                  <a:cubicBezTo>
                    <a:pt x="3851" y="3379"/>
                    <a:pt x="7350" y="1614"/>
                    <a:pt x="9900" y="892"/>
                  </a:cubicBezTo>
                  <a:cubicBezTo>
                    <a:pt x="9900" y="892"/>
                    <a:pt x="12255" y="368"/>
                    <a:pt x="12649" y="247"/>
                  </a:cubicBezTo>
                  <a:cubicBezTo>
                    <a:pt x="15450" y="-716"/>
                    <a:pt x="19800" y="1440"/>
                    <a:pt x="21600" y="1440"/>
                  </a:cubicBezTo>
                  <a:lnTo>
                    <a:pt x="21600" y="20884"/>
                  </a:lnTo>
                  <a:lnTo>
                    <a:pt x="0" y="20884"/>
                  </a:lnTo>
                  <a:cubicBezTo>
                    <a:pt x="0" y="20884"/>
                    <a:pt x="0" y="2789"/>
                    <a:pt x="0" y="27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87" name="Freeform 6"/>
            <p:cNvSpPr/>
            <p:nvPr/>
          </p:nvSpPr>
          <p:spPr>
            <a:xfrm>
              <a:off x="0" y="328426"/>
              <a:ext cx="9144001" cy="81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5625"/>
                  </a:moveTo>
                  <a:lnTo>
                    <a:pt x="0" y="15261"/>
                  </a:lnTo>
                  <a:cubicBezTo>
                    <a:pt x="1106" y="17148"/>
                    <a:pt x="3791" y="18393"/>
                    <a:pt x="6649" y="16867"/>
                  </a:cubicBezTo>
                  <a:cubicBezTo>
                    <a:pt x="9506" y="15341"/>
                    <a:pt x="14659" y="5545"/>
                    <a:pt x="17149" y="6147"/>
                  </a:cubicBezTo>
                  <a:cubicBezTo>
                    <a:pt x="19639" y="6749"/>
                    <a:pt x="20858" y="20681"/>
                    <a:pt x="21600" y="20601"/>
                  </a:cubicBezTo>
                  <a:lnTo>
                    <a:pt x="21600" y="5625"/>
                  </a:lnTo>
                  <a:cubicBezTo>
                    <a:pt x="20850" y="2253"/>
                    <a:pt x="19459" y="-919"/>
                    <a:pt x="17100" y="245"/>
                  </a:cubicBezTo>
                  <a:cubicBezTo>
                    <a:pt x="14741" y="1410"/>
                    <a:pt x="10301" y="11688"/>
                    <a:pt x="7451" y="12571"/>
                  </a:cubicBezTo>
                  <a:cubicBezTo>
                    <a:pt x="4601" y="13454"/>
                    <a:pt x="1552" y="7071"/>
                    <a:pt x="0" y="56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220011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88" name="Freeform 7"/>
            <p:cNvSpPr/>
            <p:nvPr/>
          </p:nvSpPr>
          <p:spPr>
            <a:xfrm>
              <a:off x="0" y="2450351"/>
              <a:ext cx="9144001" cy="10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3" fill="norm" stroke="1" extrusionOk="0">
                  <a:moveTo>
                    <a:pt x="0" y="6970"/>
                  </a:moveTo>
                  <a:lnTo>
                    <a:pt x="0" y="12097"/>
                  </a:lnTo>
                  <a:cubicBezTo>
                    <a:pt x="799" y="13924"/>
                    <a:pt x="3784" y="18827"/>
                    <a:pt x="4800" y="19757"/>
                  </a:cubicBezTo>
                  <a:cubicBezTo>
                    <a:pt x="5816" y="20686"/>
                    <a:pt x="4095" y="20526"/>
                    <a:pt x="6101" y="17674"/>
                  </a:cubicBezTo>
                  <a:cubicBezTo>
                    <a:pt x="8107" y="14821"/>
                    <a:pt x="14265" y="2579"/>
                    <a:pt x="16849" y="2707"/>
                  </a:cubicBezTo>
                  <a:cubicBezTo>
                    <a:pt x="19433" y="2836"/>
                    <a:pt x="20809" y="17866"/>
                    <a:pt x="21600" y="18507"/>
                  </a:cubicBezTo>
                  <a:lnTo>
                    <a:pt x="21600" y="6553"/>
                  </a:lnTo>
                  <a:cubicBezTo>
                    <a:pt x="20516" y="4150"/>
                    <a:pt x="18068" y="-914"/>
                    <a:pt x="15150" y="144"/>
                  </a:cubicBezTo>
                  <a:cubicBezTo>
                    <a:pt x="12233" y="1201"/>
                    <a:pt x="6622" y="11841"/>
                    <a:pt x="4099" y="12963"/>
                  </a:cubicBezTo>
                  <a:cubicBezTo>
                    <a:pt x="1575" y="14084"/>
                    <a:pt x="855" y="8220"/>
                    <a:pt x="0" y="69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89" name="Freeform 8"/>
            <p:cNvSpPr/>
            <p:nvPr/>
          </p:nvSpPr>
          <p:spPr>
            <a:xfrm>
              <a:off x="2476500" y="1922007"/>
              <a:ext cx="6667501" cy="493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2" fill="norm" stroke="1" extrusionOk="0">
                  <a:moveTo>
                    <a:pt x="0" y="19982"/>
                  </a:moveTo>
                  <a:cubicBezTo>
                    <a:pt x="607" y="16698"/>
                    <a:pt x="1821" y="2174"/>
                    <a:pt x="5421" y="278"/>
                  </a:cubicBezTo>
                  <a:cubicBezTo>
                    <a:pt x="9021" y="-1618"/>
                    <a:pt x="18905" y="6730"/>
                    <a:pt x="21600" y="8588"/>
                  </a:cubicBezTo>
                  <a:lnTo>
                    <a:pt x="21600" y="11415"/>
                  </a:lnTo>
                  <a:cubicBezTo>
                    <a:pt x="19029" y="10188"/>
                    <a:pt x="9473" y="-204"/>
                    <a:pt x="6171" y="1223"/>
                  </a:cubicBezTo>
                  <a:cubicBezTo>
                    <a:pt x="2870" y="2649"/>
                    <a:pt x="2813" y="16859"/>
                    <a:pt x="1785" y="19982"/>
                  </a:cubicBezTo>
                  <a:lnTo>
                    <a:pt x="0" y="19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90" name="Freeform 9"/>
            <p:cNvSpPr/>
            <p:nvPr/>
          </p:nvSpPr>
          <p:spPr>
            <a:xfrm>
              <a:off x="0" y="3569520"/>
              <a:ext cx="9144001" cy="277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22" fill="norm" stroke="1" extrusionOk="0">
                  <a:moveTo>
                    <a:pt x="0" y="8130"/>
                  </a:moveTo>
                  <a:lnTo>
                    <a:pt x="0" y="10228"/>
                  </a:lnTo>
                  <a:cubicBezTo>
                    <a:pt x="967" y="12124"/>
                    <a:pt x="3769" y="20708"/>
                    <a:pt x="5801" y="19507"/>
                  </a:cubicBezTo>
                  <a:cubicBezTo>
                    <a:pt x="7834" y="18307"/>
                    <a:pt x="9566" y="3574"/>
                    <a:pt x="12199" y="3046"/>
                  </a:cubicBezTo>
                  <a:cubicBezTo>
                    <a:pt x="14831" y="2519"/>
                    <a:pt x="20033" y="14862"/>
                    <a:pt x="21600" y="16354"/>
                  </a:cubicBezTo>
                  <a:lnTo>
                    <a:pt x="21600" y="12023"/>
                  </a:lnTo>
                  <a:cubicBezTo>
                    <a:pt x="20269" y="11720"/>
                    <a:pt x="14933" y="-892"/>
                    <a:pt x="12150" y="51"/>
                  </a:cubicBezTo>
                  <a:cubicBezTo>
                    <a:pt x="9532" y="1027"/>
                    <a:pt x="7924" y="16511"/>
                    <a:pt x="5899" y="17858"/>
                  </a:cubicBezTo>
                  <a:cubicBezTo>
                    <a:pt x="3874" y="19204"/>
                    <a:pt x="982" y="8376"/>
                    <a:pt x="0" y="81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91" name="Freeform 10"/>
            <p:cNvSpPr/>
            <p:nvPr/>
          </p:nvSpPr>
          <p:spPr>
            <a:xfrm>
              <a:off x="-1" y="3647889"/>
              <a:ext cx="5933213" cy="321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0617" fill="norm" stroke="1" extrusionOk="0">
                  <a:moveTo>
                    <a:pt x="0" y="3618"/>
                  </a:moveTo>
                  <a:lnTo>
                    <a:pt x="0" y="4566"/>
                  </a:lnTo>
                  <a:cubicBezTo>
                    <a:pt x="824" y="5269"/>
                    <a:pt x="6589" y="796"/>
                    <a:pt x="9951" y="1723"/>
                  </a:cubicBezTo>
                  <a:cubicBezTo>
                    <a:pt x="13312" y="2650"/>
                    <a:pt x="18758" y="6991"/>
                    <a:pt x="20179" y="10139"/>
                  </a:cubicBezTo>
                  <a:cubicBezTo>
                    <a:pt x="21600" y="13287"/>
                    <a:pt x="18444" y="20990"/>
                    <a:pt x="18465" y="20603"/>
                  </a:cubicBezTo>
                  <a:lnTo>
                    <a:pt x="20318" y="7836"/>
                  </a:lnTo>
                  <a:cubicBezTo>
                    <a:pt x="19175" y="4423"/>
                    <a:pt x="14985" y="796"/>
                    <a:pt x="11598" y="93"/>
                  </a:cubicBezTo>
                  <a:cubicBezTo>
                    <a:pt x="8211" y="-610"/>
                    <a:pt x="2414" y="2885"/>
                    <a:pt x="0" y="3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</p:grpSp>
      <p:sp>
        <p:nvSpPr>
          <p:cNvPr id="2493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94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/>
          <a:lstStyle>
            <a:lvl1pPr marL="342900">
              <a:buSzPct val="100000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783771">
              <a:buSzPct val="100000"/>
              <a:buChar char="–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1219200">
              <a:buSzPct val="100000"/>
              <a:buChar char="•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1737360" indent="-365760">
              <a:buSzPct val="100000"/>
              <a:buChar char="–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2194560">
              <a:buSzPct val="100000"/>
              <a:buChar char="»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95" name="Slide Number"/>
          <p:cNvSpPr txBox="1"/>
          <p:nvPr>
            <p:ph type="sldNum" sz="quarter" idx="2"/>
          </p:nvPr>
        </p:nvSpPr>
        <p:spPr>
          <a:xfrm>
            <a:off x="8176259" y="6418513"/>
            <a:ext cx="281941" cy="2870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800"/>
              </a:spcBef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03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/>
          <a:lstStyle>
            <a:lvl1pPr marL="342900">
              <a:buSzPct val="100000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783771">
              <a:buSzPct val="100000"/>
              <a:buChar char="–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1219200">
              <a:buSzPct val="100000"/>
              <a:buChar char="•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1737360" indent="-365760">
              <a:buSzPct val="100000"/>
              <a:buChar char="–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2194560">
              <a:buSzPct val="100000"/>
              <a:buChar char="»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4" name="Slide Number"/>
          <p:cNvSpPr txBox="1"/>
          <p:nvPr>
            <p:ph type="sldNum" sz="quarter" idx="2"/>
          </p:nvPr>
        </p:nvSpPr>
        <p:spPr>
          <a:xfrm>
            <a:off x="8176259" y="6418513"/>
            <a:ext cx="281941" cy="2870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800"/>
              </a:spcBef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gradFill flip="none" rotWithShape="1">
          <a:gsLst>
            <a:gs pos="0">
              <a:srgbClr val="220011"/>
            </a:gs>
            <a:gs pos="50000">
              <a:srgbClr val="660033"/>
            </a:gs>
            <a:gs pos="100000">
              <a:srgbClr val="220011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" name="Group 2"/>
          <p:cNvGrpSpPr/>
          <p:nvPr/>
        </p:nvGrpSpPr>
        <p:grpSpPr>
          <a:xfrm>
            <a:off x="-1" y="0"/>
            <a:ext cx="9144001" cy="6860194"/>
            <a:chOff x="0" y="0"/>
            <a:chExt cx="9144000" cy="6860193"/>
          </a:xfrm>
        </p:grpSpPr>
        <p:sp>
          <p:nvSpPr>
            <p:cNvPr id="2511" name="Rectangle 3"/>
            <p:cNvSpPr/>
            <p:nvPr/>
          </p:nvSpPr>
          <p:spPr>
            <a:xfrm>
              <a:off x="8783637" y="444500"/>
              <a:ext cx="360363" cy="3152775"/>
            </a:xfrm>
            <a:prstGeom prst="rect">
              <a:avLst/>
            </a:prstGeom>
            <a:gradFill flip="none" rotWithShape="1">
              <a:gsLst>
                <a:gs pos="0">
                  <a:srgbClr val="220011"/>
                </a:gs>
                <a:gs pos="50000">
                  <a:srgbClr val="9C004E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12" name="Freeform 4"/>
            <p:cNvSpPr/>
            <p:nvPr/>
          </p:nvSpPr>
          <p:spPr>
            <a:xfrm>
              <a:off x="0" y="0"/>
              <a:ext cx="9144001" cy="196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8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87"/>
                  </a:lnTo>
                  <a:cubicBezTo>
                    <a:pt x="20250" y="16122"/>
                    <a:pt x="17100" y="11289"/>
                    <a:pt x="13500" y="12209"/>
                  </a:cubicBezTo>
                  <a:cubicBezTo>
                    <a:pt x="9900" y="13128"/>
                    <a:pt x="2250" y="21600"/>
                    <a:pt x="0" y="1956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13" name="Freeform 5"/>
            <p:cNvSpPr/>
            <p:nvPr/>
          </p:nvSpPr>
          <p:spPr>
            <a:xfrm>
              <a:off x="0" y="1352285"/>
              <a:ext cx="9144001" cy="550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fill="norm" stroke="1" extrusionOk="0">
                  <a:moveTo>
                    <a:pt x="0" y="2789"/>
                  </a:moveTo>
                  <a:cubicBezTo>
                    <a:pt x="3851" y="3379"/>
                    <a:pt x="7350" y="1614"/>
                    <a:pt x="9900" y="892"/>
                  </a:cubicBezTo>
                  <a:cubicBezTo>
                    <a:pt x="9900" y="892"/>
                    <a:pt x="12255" y="368"/>
                    <a:pt x="12649" y="247"/>
                  </a:cubicBezTo>
                  <a:cubicBezTo>
                    <a:pt x="15450" y="-716"/>
                    <a:pt x="19800" y="1440"/>
                    <a:pt x="21600" y="1440"/>
                  </a:cubicBezTo>
                  <a:lnTo>
                    <a:pt x="21600" y="20884"/>
                  </a:lnTo>
                  <a:lnTo>
                    <a:pt x="0" y="20884"/>
                  </a:lnTo>
                  <a:cubicBezTo>
                    <a:pt x="0" y="20884"/>
                    <a:pt x="0" y="2789"/>
                    <a:pt x="0" y="27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14" name="Freeform 6"/>
            <p:cNvSpPr/>
            <p:nvPr/>
          </p:nvSpPr>
          <p:spPr>
            <a:xfrm>
              <a:off x="0" y="328426"/>
              <a:ext cx="9144001" cy="81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5625"/>
                  </a:moveTo>
                  <a:lnTo>
                    <a:pt x="0" y="15261"/>
                  </a:lnTo>
                  <a:cubicBezTo>
                    <a:pt x="1106" y="17148"/>
                    <a:pt x="3791" y="18393"/>
                    <a:pt x="6649" y="16867"/>
                  </a:cubicBezTo>
                  <a:cubicBezTo>
                    <a:pt x="9506" y="15341"/>
                    <a:pt x="14659" y="5545"/>
                    <a:pt x="17149" y="6147"/>
                  </a:cubicBezTo>
                  <a:cubicBezTo>
                    <a:pt x="19639" y="6749"/>
                    <a:pt x="20858" y="20681"/>
                    <a:pt x="21600" y="20601"/>
                  </a:cubicBezTo>
                  <a:lnTo>
                    <a:pt x="21600" y="5625"/>
                  </a:lnTo>
                  <a:cubicBezTo>
                    <a:pt x="20850" y="2253"/>
                    <a:pt x="19459" y="-919"/>
                    <a:pt x="17100" y="245"/>
                  </a:cubicBezTo>
                  <a:cubicBezTo>
                    <a:pt x="14741" y="1410"/>
                    <a:pt x="10301" y="11688"/>
                    <a:pt x="7451" y="12571"/>
                  </a:cubicBezTo>
                  <a:cubicBezTo>
                    <a:pt x="4601" y="13454"/>
                    <a:pt x="1552" y="7071"/>
                    <a:pt x="0" y="56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220011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15" name="Freeform 7"/>
            <p:cNvSpPr/>
            <p:nvPr/>
          </p:nvSpPr>
          <p:spPr>
            <a:xfrm>
              <a:off x="0" y="2450351"/>
              <a:ext cx="9144001" cy="10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3" fill="norm" stroke="1" extrusionOk="0">
                  <a:moveTo>
                    <a:pt x="0" y="6970"/>
                  </a:moveTo>
                  <a:lnTo>
                    <a:pt x="0" y="12097"/>
                  </a:lnTo>
                  <a:cubicBezTo>
                    <a:pt x="799" y="13924"/>
                    <a:pt x="3784" y="18827"/>
                    <a:pt x="4800" y="19757"/>
                  </a:cubicBezTo>
                  <a:cubicBezTo>
                    <a:pt x="5816" y="20686"/>
                    <a:pt x="4095" y="20526"/>
                    <a:pt x="6101" y="17674"/>
                  </a:cubicBezTo>
                  <a:cubicBezTo>
                    <a:pt x="8107" y="14821"/>
                    <a:pt x="14265" y="2579"/>
                    <a:pt x="16849" y="2707"/>
                  </a:cubicBezTo>
                  <a:cubicBezTo>
                    <a:pt x="19433" y="2836"/>
                    <a:pt x="20809" y="17866"/>
                    <a:pt x="21600" y="18507"/>
                  </a:cubicBezTo>
                  <a:lnTo>
                    <a:pt x="21600" y="6553"/>
                  </a:lnTo>
                  <a:cubicBezTo>
                    <a:pt x="20516" y="4150"/>
                    <a:pt x="18068" y="-914"/>
                    <a:pt x="15150" y="144"/>
                  </a:cubicBezTo>
                  <a:cubicBezTo>
                    <a:pt x="12233" y="1201"/>
                    <a:pt x="6622" y="11841"/>
                    <a:pt x="4099" y="12963"/>
                  </a:cubicBezTo>
                  <a:cubicBezTo>
                    <a:pt x="1575" y="14084"/>
                    <a:pt x="855" y="8220"/>
                    <a:pt x="0" y="69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16" name="Freeform 8"/>
            <p:cNvSpPr/>
            <p:nvPr/>
          </p:nvSpPr>
          <p:spPr>
            <a:xfrm>
              <a:off x="2476500" y="1922007"/>
              <a:ext cx="6667501" cy="493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2" fill="norm" stroke="1" extrusionOk="0">
                  <a:moveTo>
                    <a:pt x="0" y="19982"/>
                  </a:moveTo>
                  <a:cubicBezTo>
                    <a:pt x="607" y="16698"/>
                    <a:pt x="1821" y="2174"/>
                    <a:pt x="5421" y="278"/>
                  </a:cubicBezTo>
                  <a:cubicBezTo>
                    <a:pt x="9021" y="-1618"/>
                    <a:pt x="18905" y="6730"/>
                    <a:pt x="21600" y="8588"/>
                  </a:cubicBezTo>
                  <a:lnTo>
                    <a:pt x="21600" y="11415"/>
                  </a:lnTo>
                  <a:cubicBezTo>
                    <a:pt x="19029" y="10188"/>
                    <a:pt x="9473" y="-204"/>
                    <a:pt x="6171" y="1223"/>
                  </a:cubicBezTo>
                  <a:cubicBezTo>
                    <a:pt x="2870" y="2649"/>
                    <a:pt x="2813" y="16859"/>
                    <a:pt x="1785" y="19982"/>
                  </a:cubicBezTo>
                  <a:lnTo>
                    <a:pt x="0" y="19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17" name="Freeform 9"/>
            <p:cNvSpPr/>
            <p:nvPr/>
          </p:nvSpPr>
          <p:spPr>
            <a:xfrm>
              <a:off x="0" y="3569520"/>
              <a:ext cx="9144001" cy="277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22" fill="norm" stroke="1" extrusionOk="0">
                  <a:moveTo>
                    <a:pt x="0" y="8130"/>
                  </a:moveTo>
                  <a:lnTo>
                    <a:pt x="0" y="10228"/>
                  </a:lnTo>
                  <a:cubicBezTo>
                    <a:pt x="967" y="12124"/>
                    <a:pt x="3769" y="20708"/>
                    <a:pt x="5801" y="19507"/>
                  </a:cubicBezTo>
                  <a:cubicBezTo>
                    <a:pt x="7834" y="18307"/>
                    <a:pt x="9566" y="3574"/>
                    <a:pt x="12199" y="3046"/>
                  </a:cubicBezTo>
                  <a:cubicBezTo>
                    <a:pt x="14831" y="2519"/>
                    <a:pt x="20033" y="14862"/>
                    <a:pt x="21600" y="16354"/>
                  </a:cubicBezTo>
                  <a:lnTo>
                    <a:pt x="21600" y="12023"/>
                  </a:lnTo>
                  <a:cubicBezTo>
                    <a:pt x="20269" y="11720"/>
                    <a:pt x="14933" y="-892"/>
                    <a:pt x="12150" y="51"/>
                  </a:cubicBezTo>
                  <a:cubicBezTo>
                    <a:pt x="9532" y="1027"/>
                    <a:pt x="7924" y="16511"/>
                    <a:pt x="5899" y="17858"/>
                  </a:cubicBezTo>
                  <a:cubicBezTo>
                    <a:pt x="3874" y="19204"/>
                    <a:pt x="982" y="8376"/>
                    <a:pt x="0" y="81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18" name="Freeform 10"/>
            <p:cNvSpPr/>
            <p:nvPr/>
          </p:nvSpPr>
          <p:spPr>
            <a:xfrm>
              <a:off x="-1" y="3647889"/>
              <a:ext cx="5933213" cy="321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0617" fill="norm" stroke="1" extrusionOk="0">
                  <a:moveTo>
                    <a:pt x="0" y="3618"/>
                  </a:moveTo>
                  <a:lnTo>
                    <a:pt x="0" y="4566"/>
                  </a:lnTo>
                  <a:cubicBezTo>
                    <a:pt x="824" y="5269"/>
                    <a:pt x="6589" y="796"/>
                    <a:pt x="9951" y="1723"/>
                  </a:cubicBezTo>
                  <a:cubicBezTo>
                    <a:pt x="13312" y="2650"/>
                    <a:pt x="18758" y="6991"/>
                    <a:pt x="20179" y="10139"/>
                  </a:cubicBezTo>
                  <a:cubicBezTo>
                    <a:pt x="21600" y="13287"/>
                    <a:pt x="18444" y="20990"/>
                    <a:pt x="18465" y="20603"/>
                  </a:cubicBezTo>
                  <a:lnTo>
                    <a:pt x="20318" y="7836"/>
                  </a:lnTo>
                  <a:cubicBezTo>
                    <a:pt x="19175" y="4423"/>
                    <a:pt x="14985" y="796"/>
                    <a:pt x="11598" y="93"/>
                  </a:cubicBezTo>
                  <a:cubicBezTo>
                    <a:pt x="8211" y="-610"/>
                    <a:pt x="2414" y="2885"/>
                    <a:pt x="0" y="3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</p:grpSp>
      <p:sp>
        <p:nvSpPr>
          <p:cNvPr id="2520" name="Title Text"/>
          <p:cNvSpPr txBox="1"/>
          <p:nvPr>
            <p:ph type="title"/>
          </p:nvPr>
        </p:nvSpPr>
        <p:spPr>
          <a:xfrm>
            <a:off x="623887" y="1709738"/>
            <a:ext cx="7886701" cy="2852737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defRPr sz="60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21" name="Body Level One…"/>
          <p:cNvSpPr txBox="1"/>
          <p:nvPr>
            <p:ph type="body" sz="quarter" idx="1"/>
          </p:nvPr>
        </p:nvSpPr>
        <p:spPr>
          <a:xfrm>
            <a:off x="623887" y="4589462"/>
            <a:ext cx="7886701" cy="1500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500"/>
              </a:spcBef>
              <a:buSzTx/>
              <a:buNone/>
              <a:defRPr sz="24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22" name="Slide Number"/>
          <p:cNvSpPr txBox="1"/>
          <p:nvPr>
            <p:ph type="sldNum" sz="quarter" idx="2"/>
          </p:nvPr>
        </p:nvSpPr>
        <p:spPr>
          <a:xfrm>
            <a:off x="8176259" y="6418513"/>
            <a:ext cx="281941" cy="2870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800"/>
              </a:spcBef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gradFill flip="none" rotWithShape="1">
          <a:gsLst>
            <a:gs pos="0">
              <a:srgbClr val="220011"/>
            </a:gs>
            <a:gs pos="50000">
              <a:srgbClr val="660033"/>
            </a:gs>
            <a:gs pos="100000">
              <a:srgbClr val="220011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7" name="Group 2"/>
          <p:cNvGrpSpPr/>
          <p:nvPr/>
        </p:nvGrpSpPr>
        <p:grpSpPr>
          <a:xfrm>
            <a:off x="-1" y="0"/>
            <a:ext cx="9144001" cy="6860194"/>
            <a:chOff x="0" y="0"/>
            <a:chExt cx="9144000" cy="6860193"/>
          </a:xfrm>
        </p:grpSpPr>
        <p:sp>
          <p:nvSpPr>
            <p:cNvPr id="2529" name="Rectangle 3"/>
            <p:cNvSpPr/>
            <p:nvPr/>
          </p:nvSpPr>
          <p:spPr>
            <a:xfrm>
              <a:off x="8783637" y="444500"/>
              <a:ext cx="360363" cy="3152775"/>
            </a:xfrm>
            <a:prstGeom prst="rect">
              <a:avLst/>
            </a:prstGeom>
            <a:gradFill flip="none" rotWithShape="1">
              <a:gsLst>
                <a:gs pos="0">
                  <a:srgbClr val="220011"/>
                </a:gs>
                <a:gs pos="50000">
                  <a:srgbClr val="9C004E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30" name="Freeform 4"/>
            <p:cNvSpPr/>
            <p:nvPr/>
          </p:nvSpPr>
          <p:spPr>
            <a:xfrm>
              <a:off x="0" y="0"/>
              <a:ext cx="9144001" cy="196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8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87"/>
                  </a:lnTo>
                  <a:cubicBezTo>
                    <a:pt x="20250" y="16122"/>
                    <a:pt x="17100" y="11289"/>
                    <a:pt x="13500" y="12209"/>
                  </a:cubicBezTo>
                  <a:cubicBezTo>
                    <a:pt x="9900" y="13128"/>
                    <a:pt x="2250" y="21600"/>
                    <a:pt x="0" y="1956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31" name="Freeform 5"/>
            <p:cNvSpPr/>
            <p:nvPr/>
          </p:nvSpPr>
          <p:spPr>
            <a:xfrm>
              <a:off x="0" y="1352285"/>
              <a:ext cx="9144001" cy="550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fill="norm" stroke="1" extrusionOk="0">
                  <a:moveTo>
                    <a:pt x="0" y="2789"/>
                  </a:moveTo>
                  <a:cubicBezTo>
                    <a:pt x="3851" y="3379"/>
                    <a:pt x="7350" y="1614"/>
                    <a:pt x="9900" y="892"/>
                  </a:cubicBezTo>
                  <a:cubicBezTo>
                    <a:pt x="9900" y="892"/>
                    <a:pt x="12255" y="368"/>
                    <a:pt x="12649" y="247"/>
                  </a:cubicBezTo>
                  <a:cubicBezTo>
                    <a:pt x="15450" y="-716"/>
                    <a:pt x="19800" y="1440"/>
                    <a:pt x="21600" y="1440"/>
                  </a:cubicBezTo>
                  <a:lnTo>
                    <a:pt x="21600" y="20884"/>
                  </a:lnTo>
                  <a:lnTo>
                    <a:pt x="0" y="20884"/>
                  </a:lnTo>
                  <a:cubicBezTo>
                    <a:pt x="0" y="20884"/>
                    <a:pt x="0" y="2789"/>
                    <a:pt x="0" y="27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32" name="Freeform 6"/>
            <p:cNvSpPr/>
            <p:nvPr/>
          </p:nvSpPr>
          <p:spPr>
            <a:xfrm>
              <a:off x="0" y="328426"/>
              <a:ext cx="9144001" cy="81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5625"/>
                  </a:moveTo>
                  <a:lnTo>
                    <a:pt x="0" y="15261"/>
                  </a:lnTo>
                  <a:cubicBezTo>
                    <a:pt x="1106" y="17148"/>
                    <a:pt x="3791" y="18393"/>
                    <a:pt x="6649" y="16867"/>
                  </a:cubicBezTo>
                  <a:cubicBezTo>
                    <a:pt x="9506" y="15341"/>
                    <a:pt x="14659" y="5545"/>
                    <a:pt x="17149" y="6147"/>
                  </a:cubicBezTo>
                  <a:cubicBezTo>
                    <a:pt x="19639" y="6749"/>
                    <a:pt x="20858" y="20681"/>
                    <a:pt x="21600" y="20601"/>
                  </a:cubicBezTo>
                  <a:lnTo>
                    <a:pt x="21600" y="5625"/>
                  </a:lnTo>
                  <a:cubicBezTo>
                    <a:pt x="20850" y="2253"/>
                    <a:pt x="19459" y="-919"/>
                    <a:pt x="17100" y="245"/>
                  </a:cubicBezTo>
                  <a:cubicBezTo>
                    <a:pt x="14741" y="1410"/>
                    <a:pt x="10301" y="11688"/>
                    <a:pt x="7451" y="12571"/>
                  </a:cubicBezTo>
                  <a:cubicBezTo>
                    <a:pt x="4601" y="13454"/>
                    <a:pt x="1552" y="7071"/>
                    <a:pt x="0" y="56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220011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33" name="Freeform 7"/>
            <p:cNvSpPr/>
            <p:nvPr/>
          </p:nvSpPr>
          <p:spPr>
            <a:xfrm>
              <a:off x="0" y="2450351"/>
              <a:ext cx="9144001" cy="10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3" fill="norm" stroke="1" extrusionOk="0">
                  <a:moveTo>
                    <a:pt x="0" y="6970"/>
                  </a:moveTo>
                  <a:lnTo>
                    <a:pt x="0" y="12097"/>
                  </a:lnTo>
                  <a:cubicBezTo>
                    <a:pt x="799" y="13924"/>
                    <a:pt x="3784" y="18827"/>
                    <a:pt x="4800" y="19757"/>
                  </a:cubicBezTo>
                  <a:cubicBezTo>
                    <a:pt x="5816" y="20686"/>
                    <a:pt x="4095" y="20526"/>
                    <a:pt x="6101" y="17674"/>
                  </a:cubicBezTo>
                  <a:cubicBezTo>
                    <a:pt x="8107" y="14821"/>
                    <a:pt x="14265" y="2579"/>
                    <a:pt x="16849" y="2707"/>
                  </a:cubicBezTo>
                  <a:cubicBezTo>
                    <a:pt x="19433" y="2836"/>
                    <a:pt x="20809" y="17866"/>
                    <a:pt x="21600" y="18507"/>
                  </a:cubicBezTo>
                  <a:lnTo>
                    <a:pt x="21600" y="6553"/>
                  </a:lnTo>
                  <a:cubicBezTo>
                    <a:pt x="20516" y="4150"/>
                    <a:pt x="18068" y="-914"/>
                    <a:pt x="15150" y="144"/>
                  </a:cubicBezTo>
                  <a:cubicBezTo>
                    <a:pt x="12233" y="1201"/>
                    <a:pt x="6622" y="11841"/>
                    <a:pt x="4099" y="12963"/>
                  </a:cubicBezTo>
                  <a:cubicBezTo>
                    <a:pt x="1575" y="14084"/>
                    <a:pt x="855" y="8220"/>
                    <a:pt x="0" y="69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34" name="Freeform 8"/>
            <p:cNvSpPr/>
            <p:nvPr/>
          </p:nvSpPr>
          <p:spPr>
            <a:xfrm>
              <a:off x="2476500" y="1922007"/>
              <a:ext cx="6667501" cy="493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2" fill="norm" stroke="1" extrusionOk="0">
                  <a:moveTo>
                    <a:pt x="0" y="19982"/>
                  </a:moveTo>
                  <a:cubicBezTo>
                    <a:pt x="607" y="16698"/>
                    <a:pt x="1821" y="2174"/>
                    <a:pt x="5421" y="278"/>
                  </a:cubicBezTo>
                  <a:cubicBezTo>
                    <a:pt x="9021" y="-1618"/>
                    <a:pt x="18905" y="6730"/>
                    <a:pt x="21600" y="8588"/>
                  </a:cubicBezTo>
                  <a:lnTo>
                    <a:pt x="21600" y="11415"/>
                  </a:lnTo>
                  <a:cubicBezTo>
                    <a:pt x="19029" y="10188"/>
                    <a:pt x="9473" y="-204"/>
                    <a:pt x="6171" y="1223"/>
                  </a:cubicBezTo>
                  <a:cubicBezTo>
                    <a:pt x="2870" y="2649"/>
                    <a:pt x="2813" y="16859"/>
                    <a:pt x="1785" y="19982"/>
                  </a:cubicBezTo>
                  <a:lnTo>
                    <a:pt x="0" y="19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35" name="Freeform 9"/>
            <p:cNvSpPr/>
            <p:nvPr/>
          </p:nvSpPr>
          <p:spPr>
            <a:xfrm>
              <a:off x="0" y="3569520"/>
              <a:ext cx="9144001" cy="277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22" fill="norm" stroke="1" extrusionOk="0">
                  <a:moveTo>
                    <a:pt x="0" y="8130"/>
                  </a:moveTo>
                  <a:lnTo>
                    <a:pt x="0" y="10228"/>
                  </a:lnTo>
                  <a:cubicBezTo>
                    <a:pt x="967" y="12124"/>
                    <a:pt x="3769" y="20708"/>
                    <a:pt x="5801" y="19507"/>
                  </a:cubicBezTo>
                  <a:cubicBezTo>
                    <a:pt x="7834" y="18307"/>
                    <a:pt x="9566" y="3574"/>
                    <a:pt x="12199" y="3046"/>
                  </a:cubicBezTo>
                  <a:cubicBezTo>
                    <a:pt x="14831" y="2519"/>
                    <a:pt x="20033" y="14862"/>
                    <a:pt x="21600" y="16354"/>
                  </a:cubicBezTo>
                  <a:lnTo>
                    <a:pt x="21600" y="12023"/>
                  </a:lnTo>
                  <a:cubicBezTo>
                    <a:pt x="20269" y="11720"/>
                    <a:pt x="14933" y="-892"/>
                    <a:pt x="12150" y="51"/>
                  </a:cubicBezTo>
                  <a:cubicBezTo>
                    <a:pt x="9532" y="1027"/>
                    <a:pt x="7924" y="16511"/>
                    <a:pt x="5899" y="17858"/>
                  </a:cubicBezTo>
                  <a:cubicBezTo>
                    <a:pt x="3874" y="19204"/>
                    <a:pt x="982" y="8376"/>
                    <a:pt x="0" y="81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36" name="Freeform 10"/>
            <p:cNvSpPr/>
            <p:nvPr/>
          </p:nvSpPr>
          <p:spPr>
            <a:xfrm>
              <a:off x="-1" y="3647889"/>
              <a:ext cx="5933213" cy="321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0617" fill="norm" stroke="1" extrusionOk="0">
                  <a:moveTo>
                    <a:pt x="0" y="3618"/>
                  </a:moveTo>
                  <a:lnTo>
                    <a:pt x="0" y="4566"/>
                  </a:lnTo>
                  <a:cubicBezTo>
                    <a:pt x="824" y="5269"/>
                    <a:pt x="6589" y="796"/>
                    <a:pt x="9951" y="1723"/>
                  </a:cubicBezTo>
                  <a:cubicBezTo>
                    <a:pt x="13312" y="2650"/>
                    <a:pt x="18758" y="6991"/>
                    <a:pt x="20179" y="10139"/>
                  </a:cubicBezTo>
                  <a:cubicBezTo>
                    <a:pt x="21600" y="13287"/>
                    <a:pt x="18444" y="20990"/>
                    <a:pt x="18465" y="20603"/>
                  </a:cubicBezTo>
                  <a:lnTo>
                    <a:pt x="20318" y="7836"/>
                  </a:lnTo>
                  <a:cubicBezTo>
                    <a:pt x="19175" y="4423"/>
                    <a:pt x="14985" y="796"/>
                    <a:pt x="11598" y="93"/>
                  </a:cubicBezTo>
                  <a:cubicBezTo>
                    <a:pt x="8211" y="-610"/>
                    <a:pt x="2414" y="2885"/>
                    <a:pt x="0" y="3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</p:grpSp>
      <p:sp>
        <p:nvSpPr>
          <p:cNvPr id="2538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39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 lIns="45719" tIns="45719" rIns="45719" bIns="45719"/>
          <a:lstStyle>
            <a:lvl1pPr marL="342900">
              <a:buSzPct val="100000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783771">
              <a:buSzPct val="100000"/>
              <a:buChar char="–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1219200">
              <a:buSzPct val="100000"/>
              <a:buChar char="•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1737360" indent="-365760">
              <a:buSzPct val="100000"/>
              <a:buChar char="–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2194560">
              <a:buSzPct val="100000"/>
              <a:buChar char="»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0" name="Slide Number"/>
          <p:cNvSpPr txBox="1"/>
          <p:nvPr>
            <p:ph type="sldNum" sz="quarter" idx="2"/>
          </p:nvPr>
        </p:nvSpPr>
        <p:spPr>
          <a:xfrm>
            <a:off x="8176259" y="6418513"/>
            <a:ext cx="281941" cy="2870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800"/>
              </a:spcBef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bg>
      <p:bgPr>
        <a:gradFill flip="none" rotWithShape="1">
          <a:gsLst>
            <a:gs pos="0">
              <a:srgbClr val="220011"/>
            </a:gs>
            <a:gs pos="50000">
              <a:srgbClr val="660033"/>
            </a:gs>
            <a:gs pos="100000">
              <a:srgbClr val="220011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5" name="Group 2"/>
          <p:cNvGrpSpPr/>
          <p:nvPr/>
        </p:nvGrpSpPr>
        <p:grpSpPr>
          <a:xfrm>
            <a:off x="-1" y="0"/>
            <a:ext cx="9144001" cy="6860194"/>
            <a:chOff x="0" y="0"/>
            <a:chExt cx="9144000" cy="6860193"/>
          </a:xfrm>
        </p:grpSpPr>
        <p:sp>
          <p:nvSpPr>
            <p:cNvPr id="2547" name="Rectangle 3"/>
            <p:cNvSpPr/>
            <p:nvPr/>
          </p:nvSpPr>
          <p:spPr>
            <a:xfrm>
              <a:off x="8783637" y="444500"/>
              <a:ext cx="360363" cy="3152775"/>
            </a:xfrm>
            <a:prstGeom prst="rect">
              <a:avLst/>
            </a:prstGeom>
            <a:gradFill flip="none" rotWithShape="1">
              <a:gsLst>
                <a:gs pos="0">
                  <a:srgbClr val="220011"/>
                </a:gs>
                <a:gs pos="50000">
                  <a:srgbClr val="9C004E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48" name="Freeform 4"/>
            <p:cNvSpPr/>
            <p:nvPr/>
          </p:nvSpPr>
          <p:spPr>
            <a:xfrm>
              <a:off x="0" y="0"/>
              <a:ext cx="9144001" cy="196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8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87"/>
                  </a:lnTo>
                  <a:cubicBezTo>
                    <a:pt x="20250" y="16122"/>
                    <a:pt x="17100" y="11289"/>
                    <a:pt x="13500" y="12209"/>
                  </a:cubicBezTo>
                  <a:cubicBezTo>
                    <a:pt x="9900" y="13128"/>
                    <a:pt x="2250" y="21600"/>
                    <a:pt x="0" y="1956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49" name="Freeform 5"/>
            <p:cNvSpPr/>
            <p:nvPr/>
          </p:nvSpPr>
          <p:spPr>
            <a:xfrm>
              <a:off x="0" y="1352285"/>
              <a:ext cx="9144001" cy="550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fill="norm" stroke="1" extrusionOk="0">
                  <a:moveTo>
                    <a:pt x="0" y="2789"/>
                  </a:moveTo>
                  <a:cubicBezTo>
                    <a:pt x="3851" y="3379"/>
                    <a:pt x="7350" y="1614"/>
                    <a:pt x="9900" y="892"/>
                  </a:cubicBezTo>
                  <a:cubicBezTo>
                    <a:pt x="9900" y="892"/>
                    <a:pt x="12255" y="368"/>
                    <a:pt x="12649" y="247"/>
                  </a:cubicBezTo>
                  <a:cubicBezTo>
                    <a:pt x="15450" y="-716"/>
                    <a:pt x="19800" y="1440"/>
                    <a:pt x="21600" y="1440"/>
                  </a:cubicBezTo>
                  <a:lnTo>
                    <a:pt x="21600" y="20884"/>
                  </a:lnTo>
                  <a:lnTo>
                    <a:pt x="0" y="20884"/>
                  </a:lnTo>
                  <a:cubicBezTo>
                    <a:pt x="0" y="20884"/>
                    <a:pt x="0" y="2789"/>
                    <a:pt x="0" y="27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50" name="Freeform 6"/>
            <p:cNvSpPr/>
            <p:nvPr/>
          </p:nvSpPr>
          <p:spPr>
            <a:xfrm>
              <a:off x="0" y="328426"/>
              <a:ext cx="9144001" cy="81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5625"/>
                  </a:moveTo>
                  <a:lnTo>
                    <a:pt x="0" y="15261"/>
                  </a:lnTo>
                  <a:cubicBezTo>
                    <a:pt x="1106" y="17148"/>
                    <a:pt x="3791" y="18393"/>
                    <a:pt x="6649" y="16867"/>
                  </a:cubicBezTo>
                  <a:cubicBezTo>
                    <a:pt x="9506" y="15341"/>
                    <a:pt x="14659" y="5545"/>
                    <a:pt x="17149" y="6147"/>
                  </a:cubicBezTo>
                  <a:cubicBezTo>
                    <a:pt x="19639" y="6749"/>
                    <a:pt x="20858" y="20681"/>
                    <a:pt x="21600" y="20601"/>
                  </a:cubicBezTo>
                  <a:lnTo>
                    <a:pt x="21600" y="5625"/>
                  </a:lnTo>
                  <a:cubicBezTo>
                    <a:pt x="20850" y="2253"/>
                    <a:pt x="19459" y="-919"/>
                    <a:pt x="17100" y="245"/>
                  </a:cubicBezTo>
                  <a:cubicBezTo>
                    <a:pt x="14741" y="1410"/>
                    <a:pt x="10301" y="11688"/>
                    <a:pt x="7451" y="12571"/>
                  </a:cubicBezTo>
                  <a:cubicBezTo>
                    <a:pt x="4601" y="13454"/>
                    <a:pt x="1552" y="7071"/>
                    <a:pt x="0" y="56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220011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51" name="Freeform 7"/>
            <p:cNvSpPr/>
            <p:nvPr/>
          </p:nvSpPr>
          <p:spPr>
            <a:xfrm>
              <a:off x="0" y="2450351"/>
              <a:ext cx="9144001" cy="10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3" fill="norm" stroke="1" extrusionOk="0">
                  <a:moveTo>
                    <a:pt x="0" y="6970"/>
                  </a:moveTo>
                  <a:lnTo>
                    <a:pt x="0" y="12097"/>
                  </a:lnTo>
                  <a:cubicBezTo>
                    <a:pt x="799" y="13924"/>
                    <a:pt x="3784" y="18827"/>
                    <a:pt x="4800" y="19757"/>
                  </a:cubicBezTo>
                  <a:cubicBezTo>
                    <a:pt x="5816" y="20686"/>
                    <a:pt x="4095" y="20526"/>
                    <a:pt x="6101" y="17674"/>
                  </a:cubicBezTo>
                  <a:cubicBezTo>
                    <a:pt x="8107" y="14821"/>
                    <a:pt x="14265" y="2579"/>
                    <a:pt x="16849" y="2707"/>
                  </a:cubicBezTo>
                  <a:cubicBezTo>
                    <a:pt x="19433" y="2836"/>
                    <a:pt x="20809" y="17866"/>
                    <a:pt x="21600" y="18507"/>
                  </a:cubicBezTo>
                  <a:lnTo>
                    <a:pt x="21600" y="6553"/>
                  </a:lnTo>
                  <a:cubicBezTo>
                    <a:pt x="20516" y="4150"/>
                    <a:pt x="18068" y="-914"/>
                    <a:pt x="15150" y="144"/>
                  </a:cubicBezTo>
                  <a:cubicBezTo>
                    <a:pt x="12233" y="1201"/>
                    <a:pt x="6622" y="11841"/>
                    <a:pt x="4099" y="12963"/>
                  </a:cubicBezTo>
                  <a:cubicBezTo>
                    <a:pt x="1575" y="14084"/>
                    <a:pt x="855" y="8220"/>
                    <a:pt x="0" y="69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52" name="Freeform 8"/>
            <p:cNvSpPr/>
            <p:nvPr/>
          </p:nvSpPr>
          <p:spPr>
            <a:xfrm>
              <a:off x="2476500" y="1922007"/>
              <a:ext cx="6667501" cy="493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2" fill="norm" stroke="1" extrusionOk="0">
                  <a:moveTo>
                    <a:pt x="0" y="19982"/>
                  </a:moveTo>
                  <a:cubicBezTo>
                    <a:pt x="607" y="16698"/>
                    <a:pt x="1821" y="2174"/>
                    <a:pt x="5421" y="278"/>
                  </a:cubicBezTo>
                  <a:cubicBezTo>
                    <a:pt x="9021" y="-1618"/>
                    <a:pt x="18905" y="6730"/>
                    <a:pt x="21600" y="8588"/>
                  </a:cubicBezTo>
                  <a:lnTo>
                    <a:pt x="21600" y="11415"/>
                  </a:lnTo>
                  <a:cubicBezTo>
                    <a:pt x="19029" y="10188"/>
                    <a:pt x="9473" y="-204"/>
                    <a:pt x="6171" y="1223"/>
                  </a:cubicBezTo>
                  <a:cubicBezTo>
                    <a:pt x="2870" y="2649"/>
                    <a:pt x="2813" y="16859"/>
                    <a:pt x="1785" y="19982"/>
                  </a:cubicBezTo>
                  <a:lnTo>
                    <a:pt x="0" y="19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53" name="Freeform 9"/>
            <p:cNvSpPr/>
            <p:nvPr/>
          </p:nvSpPr>
          <p:spPr>
            <a:xfrm>
              <a:off x="0" y="3569520"/>
              <a:ext cx="9144001" cy="277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22" fill="norm" stroke="1" extrusionOk="0">
                  <a:moveTo>
                    <a:pt x="0" y="8130"/>
                  </a:moveTo>
                  <a:lnTo>
                    <a:pt x="0" y="10228"/>
                  </a:lnTo>
                  <a:cubicBezTo>
                    <a:pt x="967" y="12124"/>
                    <a:pt x="3769" y="20708"/>
                    <a:pt x="5801" y="19507"/>
                  </a:cubicBezTo>
                  <a:cubicBezTo>
                    <a:pt x="7834" y="18307"/>
                    <a:pt x="9566" y="3574"/>
                    <a:pt x="12199" y="3046"/>
                  </a:cubicBezTo>
                  <a:cubicBezTo>
                    <a:pt x="14831" y="2519"/>
                    <a:pt x="20033" y="14862"/>
                    <a:pt x="21600" y="16354"/>
                  </a:cubicBezTo>
                  <a:lnTo>
                    <a:pt x="21600" y="12023"/>
                  </a:lnTo>
                  <a:cubicBezTo>
                    <a:pt x="20269" y="11720"/>
                    <a:pt x="14933" y="-892"/>
                    <a:pt x="12150" y="51"/>
                  </a:cubicBezTo>
                  <a:cubicBezTo>
                    <a:pt x="9532" y="1027"/>
                    <a:pt x="7924" y="16511"/>
                    <a:pt x="5899" y="17858"/>
                  </a:cubicBezTo>
                  <a:cubicBezTo>
                    <a:pt x="3874" y="19204"/>
                    <a:pt x="982" y="8376"/>
                    <a:pt x="0" y="81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54" name="Freeform 10"/>
            <p:cNvSpPr/>
            <p:nvPr/>
          </p:nvSpPr>
          <p:spPr>
            <a:xfrm>
              <a:off x="-1" y="3647889"/>
              <a:ext cx="5933213" cy="321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0617" fill="norm" stroke="1" extrusionOk="0">
                  <a:moveTo>
                    <a:pt x="0" y="3618"/>
                  </a:moveTo>
                  <a:lnTo>
                    <a:pt x="0" y="4566"/>
                  </a:lnTo>
                  <a:cubicBezTo>
                    <a:pt x="824" y="5269"/>
                    <a:pt x="6589" y="796"/>
                    <a:pt x="9951" y="1723"/>
                  </a:cubicBezTo>
                  <a:cubicBezTo>
                    <a:pt x="13312" y="2650"/>
                    <a:pt x="18758" y="6991"/>
                    <a:pt x="20179" y="10139"/>
                  </a:cubicBezTo>
                  <a:cubicBezTo>
                    <a:pt x="21600" y="13287"/>
                    <a:pt x="18444" y="20990"/>
                    <a:pt x="18465" y="20603"/>
                  </a:cubicBezTo>
                  <a:lnTo>
                    <a:pt x="20318" y="7836"/>
                  </a:lnTo>
                  <a:cubicBezTo>
                    <a:pt x="19175" y="4423"/>
                    <a:pt x="14985" y="796"/>
                    <a:pt x="11598" y="93"/>
                  </a:cubicBezTo>
                  <a:cubicBezTo>
                    <a:pt x="8211" y="-610"/>
                    <a:pt x="2414" y="2885"/>
                    <a:pt x="0" y="3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</p:grpSp>
      <p:sp>
        <p:nvSpPr>
          <p:cNvPr id="2556" name="Title Text"/>
          <p:cNvSpPr txBox="1"/>
          <p:nvPr>
            <p:ph type="title"/>
          </p:nvPr>
        </p:nvSpPr>
        <p:spPr>
          <a:xfrm>
            <a:off x="630237" y="365125"/>
            <a:ext cx="7886701" cy="13255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57" name="Body Level One…"/>
          <p:cNvSpPr txBox="1"/>
          <p:nvPr>
            <p:ph type="body" sz="quarter" idx="1"/>
          </p:nvPr>
        </p:nvSpPr>
        <p:spPr>
          <a:xfrm>
            <a:off x="630237" y="1681163"/>
            <a:ext cx="3868739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SzTx/>
              <a:buNone/>
              <a:defRPr b="1" sz="24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0" indent="457200">
              <a:spcBef>
                <a:spcPts val="500"/>
              </a:spcBef>
              <a:buSzTx/>
              <a:buNone/>
              <a:defRPr b="1" sz="24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0" indent="914400">
              <a:spcBef>
                <a:spcPts val="500"/>
              </a:spcBef>
              <a:buSzTx/>
              <a:buNone/>
              <a:defRPr b="1" sz="24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0" indent="1371600">
              <a:spcBef>
                <a:spcPts val="500"/>
              </a:spcBef>
              <a:buSzTx/>
              <a:buNone/>
              <a:defRPr b="1" sz="24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0" indent="1828800">
              <a:spcBef>
                <a:spcPts val="500"/>
              </a:spcBef>
              <a:buSzTx/>
              <a:buNone/>
              <a:defRPr b="1" sz="24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8" name="Text Placeholder 4"/>
          <p:cNvSpPr/>
          <p:nvPr>
            <p:ph type="body" sz="quarter" idx="13"/>
          </p:nvPr>
        </p:nvSpPr>
        <p:spPr>
          <a:xfrm>
            <a:off x="4629150" y="1681163"/>
            <a:ext cx="3887788" cy="82391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spcBef>
                <a:spcPts val="500"/>
              </a:spcBef>
              <a:buSzTx/>
              <a:buNone/>
              <a:defRPr b="1" sz="24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pPr>
          </a:p>
        </p:txBody>
      </p:sp>
      <p:sp>
        <p:nvSpPr>
          <p:cNvPr id="2559" name="Slide Number"/>
          <p:cNvSpPr txBox="1"/>
          <p:nvPr>
            <p:ph type="sldNum" sz="quarter" idx="2"/>
          </p:nvPr>
        </p:nvSpPr>
        <p:spPr>
          <a:xfrm>
            <a:off x="8176259" y="6418513"/>
            <a:ext cx="281941" cy="2870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800"/>
              </a:spcBef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gradFill flip="none" rotWithShape="1">
          <a:gsLst>
            <a:gs pos="0">
              <a:srgbClr val="220011"/>
            </a:gs>
            <a:gs pos="50000">
              <a:srgbClr val="660033"/>
            </a:gs>
            <a:gs pos="100000">
              <a:srgbClr val="220011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4" name="Group 2"/>
          <p:cNvGrpSpPr/>
          <p:nvPr/>
        </p:nvGrpSpPr>
        <p:grpSpPr>
          <a:xfrm>
            <a:off x="-1" y="0"/>
            <a:ext cx="9144001" cy="6860194"/>
            <a:chOff x="0" y="0"/>
            <a:chExt cx="9144000" cy="6860193"/>
          </a:xfrm>
        </p:grpSpPr>
        <p:sp>
          <p:nvSpPr>
            <p:cNvPr id="2566" name="Rectangle 3"/>
            <p:cNvSpPr/>
            <p:nvPr/>
          </p:nvSpPr>
          <p:spPr>
            <a:xfrm>
              <a:off x="8783637" y="444500"/>
              <a:ext cx="360363" cy="3152775"/>
            </a:xfrm>
            <a:prstGeom prst="rect">
              <a:avLst/>
            </a:prstGeom>
            <a:gradFill flip="none" rotWithShape="1">
              <a:gsLst>
                <a:gs pos="0">
                  <a:srgbClr val="220011"/>
                </a:gs>
                <a:gs pos="50000">
                  <a:srgbClr val="9C004E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67" name="Freeform 4"/>
            <p:cNvSpPr/>
            <p:nvPr/>
          </p:nvSpPr>
          <p:spPr>
            <a:xfrm>
              <a:off x="0" y="0"/>
              <a:ext cx="9144001" cy="196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8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87"/>
                  </a:lnTo>
                  <a:cubicBezTo>
                    <a:pt x="20250" y="16122"/>
                    <a:pt x="17100" y="11289"/>
                    <a:pt x="13500" y="12209"/>
                  </a:cubicBezTo>
                  <a:cubicBezTo>
                    <a:pt x="9900" y="13128"/>
                    <a:pt x="2250" y="21600"/>
                    <a:pt x="0" y="1956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68" name="Freeform 5"/>
            <p:cNvSpPr/>
            <p:nvPr/>
          </p:nvSpPr>
          <p:spPr>
            <a:xfrm>
              <a:off x="0" y="1352285"/>
              <a:ext cx="9144001" cy="550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fill="norm" stroke="1" extrusionOk="0">
                  <a:moveTo>
                    <a:pt x="0" y="2789"/>
                  </a:moveTo>
                  <a:cubicBezTo>
                    <a:pt x="3851" y="3379"/>
                    <a:pt x="7350" y="1614"/>
                    <a:pt x="9900" y="892"/>
                  </a:cubicBezTo>
                  <a:cubicBezTo>
                    <a:pt x="9900" y="892"/>
                    <a:pt x="12255" y="368"/>
                    <a:pt x="12649" y="247"/>
                  </a:cubicBezTo>
                  <a:cubicBezTo>
                    <a:pt x="15450" y="-716"/>
                    <a:pt x="19800" y="1440"/>
                    <a:pt x="21600" y="1440"/>
                  </a:cubicBezTo>
                  <a:lnTo>
                    <a:pt x="21600" y="20884"/>
                  </a:lnTo>
                  <a:lnTo>
                    <a:pt x="0" y="20884"/>
                  </a:lnTo>
                  <a:cubicBezTo>
                    <a:pt x="0" y="20884"/>
                    <a:pt x="0" y="2789"/>
                    <a:pt x="0" y="27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69" name="Freeform 6"/>
            <p:cNvSpPr/>
            <p:nvPr/>
          </p:nvSpPr>
          <p:spPr>
            <a:xfrm>
              <a:off x="0" y="328426"/>
              <a:ext cx="9144001" cy="81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5625"/>
                  </a:moveTo>
                  <a:lnTo>
                    <a:pt x="0" y="15261"/>
                  </a:lnTo>
                  <a:cubicBezTo>
                    <a:pt x="1106" y="17148"/>
                    <a:pt x="3791" y="18393"/>
                    <a:pt x="6649" y="16867"/>
                  </a:cubicBezTo>
                  <a:cubicBezTo>
                    <a:pt x="9506" y="15341"/>
                    <a:pt x="14659" y="5545"/>
                    <a:pt x="17149" y="6147"/>
                  </a:cubicBezTo>
                  <a:cubicBezTo>
                    <a:pt x="19639" y="6749"/>
                    <a:pt x="20858" y="20681"/>
                    <a:pt x="21600" y="20601"/>
                  </a:cubicBezTo>
                  <a:lnTo>
                    <a:pt x="21600" y="5625"/>
                  </a:lnTo>
                  <a:cubicBezTo>
                    <a:pt x="20850" y="2253"/>
                    <a:pt x="19459" y="-919"/>
                    <a:pt x="17100" y="245"/>
                  </a:cubicBezTo>
                  <a:cubicBezTo>
                    <a:pt x="14741" y="1410"/>
                    <a:pt x="10301" y="11688"/>
                    <a:pt x="7451" y="12571"/>
                  </a:cubicBezTo>
                  <a:cubicBezTo>
                    <a:pt x="4601" y="13454"/>
                    <a:pt x="1552" y="7071"/>
                    <a:pt x="0" y="56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220011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70" name="Freeform 7"/>
            <p:cNvSpPr/>
            <p:nvPr/>
          </p:nvSpPr>
          <p:spPr>
            <a:xfrm>
              <a:off x="0" y="2450351"/>
              <a:ext cx="9144001" cy="10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3" fill="norm" stroke="1" extrusionOk="0">
                  <a:moveTo>
                    <a:pt x="0" y="6970"/>
                  </a:moveTo>
                  <a:lnTo>
                    <a:pt x="0" y="12097"/>
                  </a:lnTo>
                  <a:cubicBezTo>
                    <a:pt x="799" y="13924"/>
                    <a:pt x="3784" y="18827"/>
                    <a:pt x="4800" y="19757"/>
                  </a:cubicBezTo>
                  <a:cubicBezTo>
                    <a:pt x="5816" y="20686"/>
                    <a:pt x="4095" y="20526"/>
                    <a:pt x="6101" y="17674"/>
                  </a:cubicBezTo>
                  <a:cubicBezTo>
                    <a:pt x="8107" y="14821"/>
                    <a:pt x="14265" y="2579"/>
                    <a:pt x="16849" y="2707"/>
                  </a:cubicBezTo>
                  <a:cubicBezTo>
                    <a:pt x="19433" y="2836"/>
                    <a:pt x="20809" y="17866"/>
                    <a:pt x="21600" y="18507"/>
                  </a:cubicBezTo>
                  <a:lnTo>
                    <a:pt x="21600" y="6553"/>
                  </a:lnTo>
                  <a:cubicBezTo>
                    <a:pt x="20516" y="4150"/>
                    <a:pt x="18068" y="-914"/>
                    <a:pt x="15150" y="144"/>
                  </a:cubicBezTo>
                  <a:cubicBezTo>
                    <a:pt x="12233" y="1201"/>
                    <a:pt x="6622" y="11841"/>
                    <a:pt x="4099" y="12963"/>
                  </a:cubicBezTo>
                  <a:cubicBezTo>
                    <a:pt x="1575" y="14084"/>
                    <a:pt x="855" y="8220"/>
                    <a:pt x="0" y="69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71" name="Freeform 8"/>
            <p:cNvSpPr/>
            <p:nvPr/>
          </p:nvSpPr>
          <p:spPr>
            <a:xfrm>
              <a:off x="2476500" y="1922007"/>
              <a:ext cx="6667501" cy="493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2" fill="norm" stroke="1" extrusionOk="0">
                  <a:moveTo>
                    <a:pt x="0" y="19982"/>
                  </a:moveTo>
                  <a:cubicBezTo>
                    <a:pt x="607" y="16698"/>
                    <a:pt x="1821" y="2174"/>
                    <a:pt x="5421" y="278"/>
                  </a:cubicBezTo>
                  <a:cubicBezTo>
                    <a:pt x="9021" y="-1618"/>
                    <a:pt x="18905" y="6730"/>
                    <a:pt x="21600" y="8588"/>
                  </a:cubicBezTo>
                  <a:lnTo>
                    <a:pt x="21600" y="11415"/>
                  </a:lnTo>
                  <a:cubicBezTo>
                    <a:pt x="19029" y="10188"/>
                    <a:pt x="9473" y="-204"/>
                    <a:pt x="6171" y="1223"/>
                  </a:cubicBezTo>
                  <a:cubicBezTo>
                    <a:pt x="2870" y="2649"/>
                    <a:pt x="2813" y="16859"/>
                    <a:pt x="1785" y="19982"/>
                  </a:cubicBezTo>
                  <a:lnTo>
                    <a:pt x="0" y="19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72" name="Freeform 9"/>
            <p:cNvSpPr/>
            <p:nvPr/>
          </p:nvSpPr>
          <p:spPr>
            <a:xfrm>
              <a:off x="0" y="3569520"/>
              <a:ext cx="9144001" cy="277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22" fill="norm" stroke="1" extrusionOk="0">
                  <a:moveTo>
                    <a:pt x="0" y="8130"/>
                  </a:moveTo>
                  <a:lnTo>
                    <a:pt x="0" y="10228"/>
                  </a:lnTo>
                  <a:cubicBezTo>
                    <a:pt x="967" y="12124"/>
                    <a:pt x="3769" y="20708"/>
                    <a:pt x="5801" y="19507"/>
                  </a:cubicBezTo>
                  <a:cubicBezTo>
                    <a:pt x="7834" y="18307"/>
                    <a:pt x="9566" y="3574"/>
                    <a:pt x="12199" y="3046"/>
                  </a:cubicBezTo>
                  <a:cubicBezTo>
                    <a:pt x="14831" y="2519"/>
                    <a:pt x="20033" y="14862"/>
                    <a:pt x="21600" y="16354"/>
                  </a:cubicBezTo>
                  <a:lnTo>
                    <a:pt x="21600" y="12023"/>
                  </a:lnTo>
                  <a:cubicBezTo>
                    <a:pt x="20269" y="11720"/>
                    <a:pt x="14933" y="-892"/>
                    <a:pt x="12150" y="51"/>
                  </a:cubicBezTo>
                  <a:cubicBezTo>
                    <a:pt x="9532" y="1027"/>
                    <a:pt x="7924" y="16511"/>
                    <a:pt x="5899" y="17858"/>
                  </a:cubicBezTo>
                  <a:cubicBezTo>
                    <a:pt x="3874" y="19204"/>
                    <a:pt x="982" y="8376"/>
                    <a:pt x="0" y="81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73" name="Freeform 10"/>
            <p:cNvSpPr/>
            <p:nvPr/>
          </p:nvSpPr>
          <p:spPr>
            <a:xfrm>
              <a:off x="-1" y="3647889"/>
              <a:ext cx="5933213" cy="321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0617" fill="norm" stroke="1" extrusionOk="0">
                  <a:moveTo>
                    <a:pt x="0" y="3618"/>
                  </a:moveTo>
                  <a:lnTo>
                    <a:pt x="0" y="4566"/>
                  </a:lnTo>
                  <a:cubicBezTo>
                    <a:pt x="824" y="5269"/>
                    <a:pt x="6589" y="796"/>
                    <a:pt x="9951" y="1723"/>
                  </a:cubicBezTo>
                  <a:cubicBezTo>
                    <a:pt x="13312" y="2650"/>
                    <a:pt x="18758" y="6991"/>
                    <a:pt x="20179" y="10139"/>
                  </a:cubicBezTo>
                  <a:cubicBezTo>
                    <a:pt x="21600" y="13287"/>
                    <a:pt x="18444" y="20990"/>
                    <a:pt x="18465" y="20603"/>
                  </a:cubicBezTo>
                  <a:lnTo>
                    <a:pt x="20318" y="7836"/>
                  </a:lnTo>
                  <a:cubicBezTo>
                    <a:pt x="19175" y="4423"/>
                    <a:pt x="14985" y="796"/>
                    <a:pt x="11598" y="93"/>
                  </a:cubicBezTo>
                  <a:cubicBezTo>
                    <a:pt x="8211" y="-610"/>
                    <a:pt x="2414" y="2885"/>
                    <a:pt x="0" y="3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</p:grpSp>
      <p:sp>
        <p:nvSpPr>
          <p:cNvPr id="2575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76" name="Slide Number"/>
          <p:cNvSpPr txBox="1"/>
          <p:nvPr>
            <p:ph type="sldNum" sz="quarter" idx="2"/>
          </p:nvPr>
        </p:nvSpPr>
        <p:spPr>
          <a:xfrm>
            <a:off x="8176259" y="6418513"/>
            <a:ext cx="281941" cy="2870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800"/>
              </a:spcBef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gradFill flip="none" rotWithShape="1">
          <a:gsLst>
            <a:gs pos="0">
              <a:srgbClr val="220011"/>
            </a:gs>
            <a:gs pos="50000">
              <a:srgbClr val="660033"/>
            </a:gs>
            <a:gs pos="100000">
              <a:srgbClr val="220011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1" name="Group 2"/>
          <p:cNvGrpSpPr/>
          <p:nvPr/>
        </p:nvGrpSpPr>
        <p:grpSpPr>
          <a:xfrm>
            <a:off x="-1" y="0"/>
            <a:ext cx="9144001" cy="6860194"/>
            <a:chOff x="0" y="0"/>
            <a:chExt cx="9144000" cy="6860193"/>
          </a:xfrm>
        </p:grpSpPr>
        <p:sp>
          <p:nvSpPr>
            <p:cNvPr id="2583" name="Rectangle 3"/>
            <p:cNvSpPr/>
            <p:nvPr/>
          </p:nvSpPr>
          <p:spPr>
            <a:xfrm>
              <a:off x="8783637" y="444500"/>
              <a:ext cx="360363" cy="3152775"/>
            </a:xfrm>
            <a:prstGeom prst="rect">
              <a:avLst/>
            </a:prstGeom>
            <a:gradFill flip="none" rotWithShape="1">
              <a:gsLst>
                <a:gs pos="0">
                  <a:srgbClr val="220011"/>
                </a:gs>
                <a:gs pos="50000">
                  <a:srgbClr val="9C004E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84" name="Freeform 4"/>
            <p:cNvSpPr/>
            <p:nvPr/>
          </p:nvSpPr>
          <p:spPr>
            <a:xfrm>
              <a:off x="0" y="0"/>
              <a:ext cx="9144001" cy="196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8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87"/>
                  </a:lnTo>
                  <a:cubicBezTo>
                    <a:pt x="20250" y="16122"/>
                    <a:pt x="17100" y="11289"/>
                    <a:pt x="13500" y="12209"/>
                  </a:cubicBezTo>
                  <a:cubicBezTo>
                    <a:pt x="9900" y="13128"/>
                    <a:pt x="2250" y="21600"/>
                    <a:pt x="0" y="1956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85" name="Freeform 5"/>
            <p:cNvSpPr/>
            <p:nvPr/>
          </p:nvSpPr>
          <p:spPr>
            <a:xfrm>
              <a:off x="0" y="1352285"/>
              <a:ext cx="9144001" cy="550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fill="norm" stroke="1" extrusionOk="0">
                  <a:moveTo>
                    <a:pt x="0" y="2789"/>
                  </a:moveTo>
                  <a:cubicBezTo>
                    <a:pt x="3851" y="3379"/>
                    <a:pt x="7350" y="1614"/>
                    <a:pt x="9900" y="892"/>
                  </a:cubicBezTo>
                  <a:cubicBezTo>
                    <a:pt x="9900" y="892"/>
                    <a:pt x="12255" y="368"/>
                    <a:pt x="12649" y="247"/>
                  </a:cubicBezTo>
                  <a:cubicBezTo>
                    <a:pt x="15450" y="-716"/>
                    <a:pt x="19800" y="1440"/>
                    <a:pt x="21600" y="1440"/>
                  </a:cubicBezTo>
                  <a:lnTo>
                    <a:pt x="21600" y="20884"/>
                  </a:lnTo>
                  <a:lnTo>
                    <a:pt x="0" y="20884"/>
                  </a:lnTo>
                  <a:cubicBezTo>
                    <a:pt x="0" y="20884"/>
                    <a:pt x="0" y="2789"/>
                    <a:pt x="0" y="27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86" name="Freeform 6"/>
            <p:cNvSpPr/>
            <p:nvPr/>
          </p:nvSpPr>
          <p:spPr>
            <a:xfrm>
              <a:off x="0" y="328426"/>
              <a:ext cx="9144001" cy="81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5625"/>
                  </a:moveTo>
                  <a:lnTo>
                    <a:pt x="0" y="15261"/>
                  </a:lnTo>
                  <a:cubicBezTo>
                    <a:pt x="1106" y="17148"/>
                    <a:pt x="3791" y="18393"/>
                    <a:pt x="6649" y="16867"/>
                  </a:cubicBezTo>
                  <a:cubicBezTo>
                    <a:pt x="9506" y="15341"/>
                    <a:pt x="14659" y="5545"/>
                    <a:pt x="17149" y="6147"/>
                  </a:cubicBezTo>
                  <a:cubicBezTo>
                    <a:pt x="19639" y="6749"/>
                    <a:pt x="20858" y="20681"/>
                    <a:pt x="21600" y="20601"/>
                  </a:cubicBezTo>
                  <a:lnTo>
                    <a:pt x="21600" y="5625"/>
                  </a:lnTo>
                  <a:cubicBezTo>
                    <a:pt x="20850" y="2253"/>
                    <a:pt x="19459" y="-919"/>
                    <a:pt x="17100" y="245"/>
                  </a:cubicBezTo>
                  <a:cubicBezTo>
                    <a:pt x="14741" y="1410"/>
                    <a:pt x="10301" y="11688"/>
                    <a:pt x="7451" y="12571"/>
                  </a:cubicBezTo>
                  <a:cubicBezTo>
                    <a:pt x="4601" y="13454"/>
                    <a:pt x="1552" y="7071"/>
                    <a:pt x="0" y="56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220011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87" name="Freeform 7"/>
            <p:cNvSpPr/>
            <p:nvPr/>
          </p:nvSpPr>
          <p:spPr>
            <a:xfrm>
              <a:off x="0" y="2450351"/>
              <a:ext cx="9144001" cy="10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3" fill="norm" stroke="1" extrusionOk="0">
                  <a:moveTo>
                    <a:pt x="0" y="6970"/>
                  </a:moveTo>
                  <a:lnTo>
                    <a:pt x="0" y="12097"/>
                  </a:lnTo>
                  <a:cubicBezTo>
                    <a:pt x="799" y="13924"/>
                    <a:pt x="3784" y="18827"/>
                    <a:pt x="4800" y="19757"/>
                  </a:cubicBezTo>
                  <a:cubicBezTo>
                    <a:pt x="5816" y="20686"/>
                    <a:pt x="4095" y="20526"/>
                    <a:pt x="6101" y="17674"/>
                  </a:cubicBezTo>
                  <a:cubicBezTo>
                    <a:pt x="8107" y="14821"/>
                    <a:pt x="14265" y="2579"/>
                    <a:pt x="16849" y="2707"/>
                  </a:cubicBezTo>
                  <a:cubicBezTo>
                    <a:pt x="19433" y="2836"/>
                    <a:pt x="20809" y="17866"/>
                    <a:pt x="21600" y="18507"/>
                  </a:cubicBezTo>
                  <a:lnTo>
                    <a:pt x="21600" y="6553"/>
                  </a:lnTo>
                  <a:cubicBezTo>
                    <a:pt x="20516" y="4150"/>
                    <a:pt x="18068" y="-914"/>
                    <a:pt x="15150" y="144"/>
                  </a:cubicBezTo>
                  <a:cubicBezTo>
                    <a:pt x="12233" y="1201"/>
                    <a:pt x="6622" y="11841"/>
                    <a:pt x="4099" y="12963"/>
                  </a:cubicBezTo>
                  <a:cubicBezTo>
                    <a:pt x="1575" y="14084"/>
                    <a:pt x="855" y="8220"/>
                    <a:pt x="0" y="69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88" name="Freeform 8"/>
            <p:cNvSpPr/>
            <p:nvPr/>
          </p:nvSpPr>
          <p:spPr>
            <a:xfrm>
              <a:off x="2476500" y="1922007"/>
              <a:ext cx="6667501" cy="493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2" fill="norm" stroke="1" extrusionOk="0">
                  <a:moveTo>
                    <a:pt x="0" y="19982"/>
                  </a:moveTo>
                  <a:cubicBezTo>
                    <a:pt x="607" y="16698"/>
                    <a:pt x="1821" y="2174"/>
                    <a:pt x="5421" y="278"/>
                  </a:cubicBezTo>
                  <a:cubicBezTo>
                    <a:pt x="9021" y="-1618"/>
                    <a:pt x="18905" y="6730"/>
                    <a:pt x="21600" y="8588"/>
                  </a:cubicBezTo>
                  <a:lnTo>
                    <a:pt x="21600" y="11415"/>
                  </a:lnTo>
                  <a:cubicBezTo>
                    <a:pt x="19029" y="10188"/>
                    <a:pt x="9473" y="-204"/>
                    <a:pt x="6171" y="1223"/>
                  </a:cubicBezTo>
                  <a:cubicBezTo>
                    <a:pt x="2870" y="2649"/>
                    <a:pt x="2813" y="16859"/>
                    <a:pt x="1785" y="19982"/>
                  </a:cubicBezTo>
                  <a:lnTo>
                    <a:pt x="0" y="19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89" name="Freeform 9"/>
            <p:cNvSpPr/>
            <p:nvPr/>
          </p:nvSpPr>
          <p:spPr>
            <a:xfrm>
              <a:off x="0" y="3569520"/>
              <a:ext cx="9144001" cy="277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22" fill="norm" stroke="1" extrusionOk="0">
                  <a:moveTo>
                    <a:pt x="0" y="8130"/>
                  </a:moveTo>
                  <a:lnTo>
                    <a:pt x="0" y="10228"/>
                  </a:lnTo>
                  <a:cubicBezTo>
                    <a:pt x="967" y="12124"/>
                    <a:pt x="3769" y="20708"/>
                    <a:pt x="5801" y="19507"/>
                  </a:cubicBezTo>
                  <a:cubicBezTo>
                    <a:pt x="7834" y="18307"/>
                    <a:pt x="9566" y="3574"/>
                    <a:pt x="12199" y="3046"/>
                  </a:cubicBezTo>
                  <a:cubicBezTo>
                    <a:pt x="14831" y="2519"/>
                    <a:pt x="20033" y="14862"/>
                    <a:pt x="21600" y="16354"/>
                  </a:cubicBezTo>
                  <a:lnTo>
                    <a:pt x="21600" y="12023"/>
                  </a:lnTo>
                  <a:cubicBezTo>
                    <a:pt x="20269" y="11720"/>
                    <a:pt x="14933" y="-892"/>
                    <a:pt x="12150" y="51"/>
                  </a:cubicBezTo>
                  <a:cubicBezTo>
                    <a:pt x="9532" y="1027"/>
                    <a:pt x="7924" y="16511"/>
                    <a:pt x="5899" y="17858"/>
                  </a:cubicBezTo>
                  <a:cubicBezTo>
                    <a:pt x="3874" y="19204"/>
                    <a:pt x="982" y="8376"/>
                    <a:pt x="0" y="81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90" name="Freeform 10"/>
            <p:cNvSpPr/>
            <p:nvPr/>
          </p:nvSpPr>
          <p:spPr>
            <a:xfrm>
              <a:off x="-1" y="3647889"/>
              <a:ext cx="5933213" cy="321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0617" fill="norm" stroke="1" extrusionOk="0">
                  <a:moveTo>
                    <a:pt x="0" y="3618"/>
                  </a:moveTo>
                  <a:lnTo>
                    <a:pt x="0" y="4566"/>
                  </a:lnTo>
                  <a:cubicBezTo>
                    <a:pt x="824" y="5269"/>
                    <a:pt x="6589" y="796"/>
                    <a:pt x="9951" y="1723"/>
                  </a:cubicBezTo>
                  <a:cubicBezTo>
                    <a:pt x="13312" y="2650"/>
                    <a:pt x="18758" y="6991"/>
                    <a:pt x="20179" y="10139"/>
                  </a:cubicBezTo>
                  <a:cubicBezTo>
                    <a:pt x="21600" y="13287"/>
                    <a:pt x="18444" y="20990"/>
                    <a:pt x="18465" y="20603"/>
                  </a:cubicBezTo>
                  <a:lnTo>
                    <a:pt x="20318" y="7836"/>
                  </a:lnTo>
                  <a:cubicBezTo>
                    <a:pt x="19175" y="4423"/>
                    <a:pt x="14985" y="796"/>
                    <a:pt x="11598" y="93"/>
                  </a:cubicBezTo>
                  <a:cubicBezTo>
                    <a:pt x="8211" y="-610"/>
                    <a:pt x="2414" y="2885"/>
                    <a:pt x="0" y="3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</p:grpSp>
      <p:sp>
        <p:nvSpPr>
          <p:cNvPr id="2592" name="Slide Number"/>
          <p:cNvSpPr txBox="1"/>
          <p:nvPr>
            <p:ph type="sldNum" sz="quarter" idx="2"/>
          </p:nvPr>
        </p:nvSpPr>
        <p:spPr>
          <a:xfrm>
            <a:off x="8176259" y="6418513"/>
            <a:ext cx="281941" cy="2870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800"/>
              </a:spcBef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bg>
      <p:bgPr>
        <a:gradFill flip="none" rotWithShape="1">
          <a:gsLst>
            <a:gs pos="0">
              <a:srgbClr val="220011"/>
            </a:gs>
            <a:gs pos="50000">
              <a:srgbClr val="660033"/>
            </a:gs>
            <a:gs pos="100000">
              <a:srgbClr val="220011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7" name="Group 2"/>
          <p:cNvGrpSpPr/>
          <p:nvPr/>
        </p:nvGrpSpPr>
        <p:grpSpPr>
          <a:xfrm>
            <a:off x="-1" y="0"/>
            <a:ext cx="9144001" cy="6860194"/>
            <a:chOff x="0" y="0"/>
            <a:chExt cx="9144000" cy="6860193"/>
          </a:xfrm>
        </p:grpSpPr>
        <p:sp>
          <p:nvSpPr>
            <p:cNvPr id="2599" name="Rectangle 3"/>
            <p:cNvSpPr/>
            <p:nvPr/>
          </p:nvSpPr>
          <p:spPr>
            <a:xfrm>
              <a:off x="8783637" y="444500"/>
              <a:ext cx="360363" cy="3152775"/>
            </a:xfrm>
            <a:prstGeom prst="rect">
              <a:avLst/>
            </a:prstGeom>
            <a:gradFill flip="none" rotWithShape="1">
              <a:gsLst>
                <a:gs pos="0">
                  <a:srgbClr val="220011"/>
                </a:gs>
                <a:gs pos="50000">
                  <a:srgbClr val="9C004E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00" name="Freeform 4"/>
            <p:cNvSpPr/>
            <p:nvPr/>
          </p:nvSpPr>
          <p:spPr>
            <a:xfrm>
              <a:off x="0" y="0"/>
              <a:ext cx="9144001" cy="196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8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87"/>
                  </a:lnTo>
                  <a:cubicBezTo>
                    <a:pt x="20250" y="16122"/>
                    <a:pt x="17100" y="11289"/>
                    <a:pt x="13500" y="12209"/>
                  </a:cubicBezTo>
                  <a:cubicBezTo>
                    <a:pt x="9900" y="13128"/>
                    <a:pt x="2250" y="21600"/>
                    <a:pt x="0" y="1956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01" name="Freeform 5"/>
            <p:cNvSpPr/>
            <p:nvPr/>
          </p:nvSpPr>
          <p:spPr>
            <a:xfrm>
              <a:off x="0" y="1352285"/>
              <a:ext cx="9144001" cy="550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fill="norm" stroke="1" extrusionOk="0">
                  <a:moveTo>
                    <a:pt x="0" y="2789"/>
                  </a:moveTo>
                  <a:cubicBezTo>
                    <a:pt x="3851" y="3379"/>
                    <a:pt x="7350" y="1614"/>
                    <a:pt x="9900" y="892"/>
                  </a:cubicBezTo>
                  <a:cubicBezTo>
                    <a:pt x="9900" y="892"/>
                    <a:pt x="12255" y="368"/>
                    <a:pt x="12649" y="247"/>
                  </a:cubicBezTo>
                  <a:cubicBezTo>
                    <a:pt x="15450" y="-716"/>
                    <a:pt x="19800" y="1440"/>
                    <a:pt x="21600" y="1440"/>
                  </a:cubicBezTo>
                  <a:lnTo>
                    <a:pt x="21600" y="20884"/>
                  </a:lnTo>
                  <a:lnTo>
                    <a:pt x="0" y="20884"/>
                  </a:lnTo>
                  <a:cubicBezTo>
                    <a:pt x="0" y="20884"/>
                    <a:pt x="0" y="2789"/>
                    <a:pt x="0" y="27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02" name="Freeform 6"/>
            <p:cNvSpPr/>
            <p:nvPr/>
          </p:nvSpPr>
          <p:spPr>
            <a:xfrm>
              <a:off x="0" y="328426"/>
              <a:ext cx="9144001" cy="81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5625"/>
                  </a:moveTo>
                  <a:lnTo>
                    <a:pt x="0" y="15261"/>
                  </a:lnTo>
                  <a:cubicBezTo>
                    <a:pt x="1106" y="17148"/>
                    <a:pt x="3791" y="18393"/>
                    <a:pt x="6649" y="16867"/>
                  </a:cubicBezTo>
                  <a:cubicBezTo>
                    <a:pt x="9506" y="15341"/>
                    <a:pt x="14659" y="5545"/>
                    <a:pt x="17149" y="6147"/>
                  </a:cubicBezTo>
                  <a:cubicBezTo>
                    <a:pt x="19639" y="6749"/>
                    <a:pt x="20858" y="20681"/>
                    <a:pt x="21600" y="20601"/>
                  </a:cubicBezTo>
                  <a:lnTo>
                    <a:pt x="21600" y="5625"/>
                  </a:lnTo>
                  <a:cubicBezTo>
                    <a:pt x="20850" y="2253"/>
                    <a:pt x="19459" y="-919"/>
                    <a:pt x="17100" y="245"/>
                  </a:cubicBezTo>
                  <a:cubicBezTo>
                    <a:pt x="14741" y="1410"/>
                    <a:pt x="10301" y="11688"/>
                    <a:pt x="7451" y="12571"/>
                  </a:cubicBezTo>
                  <a:cubicBezTo>
                    <a:pt x="4601" y="13454"/>
                    <a:pt x="1552" y="7071"/>
                    <a:pt x="0" y="56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220011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03" name="Freeform 7"/>
            <p:cNvSpPr/>
            <p:nvPr/>
          </p:nvSpPr>
          <p:spPr>
            <a:xfrm>
              <a:off x="0" y="2450351"/>
              <a:ext cx="9144001" cy="10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3" fill="norm" stroke="1" extrusionOk="0">
                  <a:moveTo>
                    <a:pt x="0" y="6970"/>
                  </a:moveTo>
                  <a:lnTo>
                    <a:pt x="0" y="12097"/>
                  </a:lnTo>
                  <a:cubicBezTo>
                    <a:pt x="799" y="13924"/>
                    <a:pt x="3784" y="18827"/>
                    <a:pt x="4800" y="19757"/>
                  </a:cubicBezTo>
                  <a:cubicBezTo>
                    <a:pt x="5816" y="20686"/>
                    <a:pt x="4095" y="20526"/>
                    <a:pt x="6101" y="17674"/>
                  </a:cubicBezTo>
                  <a:cubicBezTo>
                    <a:pt x="8107" y="14821"/>
                    <a:pt x="14265" y="2579"/>
                    <a:pt x="16849" y="2707"/>
                  </a:cubicBezTo>
                  <a:cubicBezTo>
                    <a:pt x="19433" y="2836"/>
                    <a:pt x="20809" y="17866"/>
                    <a:pt x="21600" y="18507"/>
                  </a:cubicBezTo>
                  <a:lnTo>
                    <a:pt x="21600" y="6553"/>
                  </a:lnTo>
                  <a:cubicBezTo>
                    <a:pt x="20516" y="4150"/>
                    <a:pt x="18068" y="-914"/>
                    <a:pt x="15150" y="144"/>
                  </a:cubicBezTo>
                  <a:cubicBezTo>
                    <a:pt x="12233" y="1201"/>
                    <a:pt x="6622" y="11841"/>
                    <a:pt x="4099" y="12963"/>
                  </a:cubicBezTo>
                  <a:cubicBezTo>
                    <a:pt x="1575" y="14084"/>
                    <a:pt x="855" y="8220"/>
                    <a:pt x="0" y="69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04" name="Freeform 8"/>
            <p:cNvSpPr/>
            <p:nvPr/>
          </p:nvSpPr>
          <p:spPr>
            <a:xfrm>
              <a:off x="2476500" y="1922007"/>
              <a:ext cx="6667501" cy="493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2" fill="norm" stroke="1" extrusionOk="0">
                  <a:moveTo>
                    <a:pt x="0" y="19982"/>
                  </a:moveTo>
                  <a:cubicBezTo>
                    <a:pt x="607" y="16698"/>
                    <a:pt x="1821" y="2174"/>
                    <a:pt x="5421" y="278"/>
                  </a:cubicBezTo>
                  <a:cubicBezTo>
                    <a:pt x="9021" y="-1618"/>
                    <a:pt x="18905" y="6730"/>
                    <a:pt x="21600" y="8588"/>
                  </a:cubicBezTo>
                  <a:lnTo>
                    <a:pt x="21600" y="11415"/>
                  </a:lnTo>
                  <a:cubicBezTo>
                    <a:pt x="19029" y="10188"/>
                    <a:pt x="9473" y="-204"/>
                    <a:pt x="6171" y="1223"/>
                  </a:cubicBezTo>
                  <a:cubicBezTo>
                    <a:pt x="2870" y="2649"/>
                    <a:pt x="2813" y="16859"/>
                    <a:pt x="1785" y="19982"/>
                  </a:cubicBezTo>
                  <a:lnTo>
                    <a:pt x="0" y="19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05" name="Freeform 9"/>
            <p:cNvSpPr/>
            <p:nvPr/>
          </p:nvSpPr>
          <p:spPr>
            <a:xfrm>
              <a:off x="0" y="3569520"/>
              <a:ext cx="9144001" cy="277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22" fill="norm" stroke="1" extrusionOk="0">
                  <a:moveTo>
                    <a:pt x="0" y="8130"/>
                  </a:moveTo>
                  <a:lnTo>
                    <a:pt x="0" y="10228"/>
                  </a:lnTo>
                  <a:cubicBezTo>
                    <a:pt x="967" y="12124"/>
                    <a:pt x="3769" y="20708"/>
                    <a:pt x="5801" y="19507"/>
                  </a:cubicBezTo>
                  <a:cubicBezTo>
                    <a:pt x="7834" y="18307"/>
                    <a:pt x="9566" y="3574"/>
                    <a:pt x="12199" y="3046"/>
                  </a:cubicBezTo>
                  <a:cubicBezTo>
                    <a:pt x="14831" y="2519"/>
                    <a:pt x="20033" y="14862"/>
                    <a:pt x="21600" y="16354"/>
                  </a:cubicBezTo>
                  <a:lnTo>
                    <a:pt x="21600" y="12023"/>
                  </a:lnTo>
                  <a:cubicBezTo>
                    <a:pt x="20269" y="11720"/>
                    <a:pt x="14933" y="-892"/>
                    <a:pt x="12150" y="51"/>
                  </a:cubicBezTo>
                  <a:cubicBezTo>
                    <a:pt x="9532" y="1027"/>
                    <a:pt x="7924" y="16511"/>
                    <a:pt x="5899" y="17858"/>
                  </a:cubicBezTo>
                  <a:cubicBezTo>
                    <a:pt x="3874" y="19204"/>
                    <a:pt x="982" y="8376"/>
                    <a:pt x="0" y="81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06" name="Freeform 10"/>
            <p:cNvSpPr/>
            <p:nvPr/>
          </p:nvSpPr>
          <p:spPr>
            <a:xfrm>
              <a:off x="-1" y="3647889"/>
              <a:ext cx="5933213" cy="321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0617" fill="norm" stroke="1" extrusionOk="0">
                  <a:moveTo>
                    <a:pt x="0" y="3618"/>
                  </a:moveTo>
                  <a:lnTo>
                    <a:pt x="0" y="4566"/>
                  </a:lnTo>
                  <a:cubicBezTo>
                    <a:pt x="824" y="5269"/>
                    <a:pt x="6589" y="796"/>
                    <a:pt x="9951" y="1723"/>
                  </a:cubicBezTo>
                  <a:cubicBezTo>
                    <a:pt x="13312" y="2650"/>
                    <a:pt x="18758" y="6991"/>
                    <a:pt x="20179" y="10139"/>
                  </a:cubicBezTo>
                  <a:cubicBezTo>
                    <a:pt x="21600" y="13287"/>
                    <a:pt x="18444" y="20990"/>
                    <a:pt x="18465" y="20603"/>
                  </a:cubicBezTo>
                  <a:lnTo>
                    <a:pt x="20318" y="7836"/>
                  </a:lnTo>
                  <a:cubicBezTo>
                    <a:pt x="19175" y="4423"/>
                    <a:pt x="14985" y="796"/>
                    <a:pt x="11598" y="93"/>
                  </a:cubicBezTo>
                  <a:cubicBezTo>
                    <a:pt x="8211" y="-610"/>
                    <a:pt x="2414" y="2885"/>
                    <a:pt x="0" y="3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</p:grpSp>
      <p:sp>
        <p:nvSpPr>
          <p:cNvPr id="2608" name="Title Text"/>
          <p:cNvSpPr txBox="1"/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defRPr sz="32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09" name="Body Level One…"/>
          <p:cNvSpPr txBox="1"/>
          <p:nvPr>
            <p:ph type="body" sz="half" idx="1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 lIns="45719" tIns="45719" rIns="45719" bIns="45719"/>
          <a:lstStyle>
            <a:lvl1pPr marL="342900">
              <a:buSzPct val="100000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783771">
              <a:buSzPct val="100000"/>
              <a:buChar char="–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1219200">
              <a:buSzPct val="100000"/>
              <a:buChar char="•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1737360" indent="-365760">
              <a:buSzPct val="100000"/>
              <a:buChar char="–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2194560">
              <a:buSzPct val="100000"/>
              <a:buChar char="»"/>
              <a:defRPr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0" name="Text Placeholder 3"/>
          <p:cNvSpPr/>
          <p:nvPr>
            <p:ph type="body" sz="quarter" idx="13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300"/>
              </a:spcBef>
              <a:buSzTx/>
              <a:buNone/>
              <a:defRPr sz="16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pPr>
          </a:p>
        </p:txBody>
      </p:sp>
      <p:sp>
        <p:nvSpPr>
          <p:cNvPr id="2611" name="Slide Number"/>
          <p:cNvSpPr txBox="1"/>
          <p:nvPr>
            <p:ph type="sldNum" sz="quarter" idx="2"/>
          </p:nvPr>
        </p:nvSpPr>
        <p:spPr>
          <a:xfrm>
            <a:off x="8176259" y="6418513"/>
            <a:ext cx="281941" cy="2870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800"/>
              </a:spcBef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gradFill flip="none" rotWithShape="1">
          <a:gsLst>
            <a:gs pos="0">
              <a:srgbClr val="220011"/>
            </a:gs>
            <a:gs pos="50000">
              <a:srgbClr val="660033"/>
            </a:gs>
            <a:gs pos="100000">
              <a:srgbClr val="220011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6" name="Group 2"/>
          <p:cNvGrpSpPr/>
          <p:nvPr/>
        </p:nvGrpSpPr>
        <p:grpSpPr>
          <a:xfrm>
            <a:off x="-1" y="0"/>
            <a:ext cx="9144001" cy="6860194"/>
            <a:chOff x="0" y="0"/>
            <a:chExt cx="9144000" cy="6860193"/>
          </a:xfrm>
        </p:grpSpPr>
        <p:sp>
          <p:nvSpPr>
            <p:cNvPr id="2618" name="Rectangle 3"/>
            <p:cNvSpPr/>
            <p:nvPr/>
          </p:nvSpPr>
          <p:spPr>
            <a:xfrm>
              <a:off x="8783637" y="444500"/>
              <a:ext cx="360363" cy="3152775"/>
            </a:xfrm>
            <a:prstGeom prst="rect">
              <a:avLst/>
            </a:prstGeom>
            <a:gradFill flip="none" rotWithShape="1">
              <a:gsLst>
                <a:gs pos="0">
                  <a:srgbClr val="220011"/>
                </a:gs>
                <a:gs pos="50000">
                  <a:srgbClr val="9C004E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19" name="Freeform 4"/>
            <p:cNvSpPr/>
            <p:nvPr/>
          </p:nvSpPr>
          <p:spPr>
            <a:xfrm>
              <a:off x="0" y="0"/>
              <a:ext cx="9144001" cy="196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8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87"/>
                  </a:lnTo>
                  <a:cubicBezTo>
                    <a:pt x="20250" y="16122"/>
                    <a:pt x="17100" y="11289"/>
                    <a:pt x="13500" y="12209"/>
                  </a:cubicBezTo>
                  <a:cubicBezTo>
                    <a:pt x="9900" y="13128"/>
                    <a:pt x="2250" y="21600"/>
                    <a:pt x="0" y="1956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20" name="Freeform 5"/>
            <p:cNvSpPr/>
            <p:nvPr/>
          </p:nvSpPr>
          <p:spPr>
            <a:xfrm>
              <a:off x="0" y="1352285"/>
              <a:ext cx="9144001" cy="550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fill="norm" stroke="1" extrusionOk="0">
                  <a:moveTo>
                    <a:pt x="0" y="2789"/>
                  </a:moveTo>
                  <a:cubicBezTo>
                    <a:pt x="3851" y="3379"/>
                    <a:pt x="7350" y="1614"/>
                    <a:pt x="9900" y="892"/>
                  </a:cubicBezTo>
                  <a:cubicBezTo>
                    <a:pt x="9900" y="892"/>
                    <a:pt x="12255" y="368"/>
                    <a:pt x="12649" y="247"/>
                  </a:cubicBezTo>
                  <a:cubicBezTo>
                    <a:pt x="15450" y="-716"/>
                    <a:pt x="19800" y="1440"/>
                    <a:pt x="21600" y="1440"/>
                  </a:cubicBezTo>
                  <a:lnTo>
                    <a:pt x="21600" y="20884"/>
                  </a:lnTo>
                  <a:lnTo>
                    <a:pt x="0" y="20884"/>
                  </a:lnTo>
                  <a:cubicBezTo>
                    <a:pt x="0" y="20884"/>
                    <a:pt x="0" y="2789"/>
                    <a:pt x="0" y="27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20011"/>
                </a:gs>
                <a:gs pos="50000">
                  <a:srgbClr val="660033"/>
                </a:gs>
                <a:gs pos="100000">
                  <a:srgbClr val="22001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21" name="Freeform 6"/>
            <p:cNvSpPr/>
            <p:nvPr/>
          </p:nvSpPr>
          <p:spPr>
            <a:xfrm>
              <a:off x="0" y="328426"/>
              <a:ext cx="9144001" cy="81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5625"/>
                  </a:moveTo>
                  <a:lnTo>
                    <a:pt x="0" y="15261"/>
                  </a:lnTo>
                  <a:cubicBezTo>
                    <a:pt x="1106" y="17148"/>
                    <a:pt x="3791" y="18393"/>
                    <a:pt x="6649" y="16867"/>
                  </a:cubicBezTo>
                  <a:cubicBezTo>
                    <a:pt x="9506" y="15341"/>
                    <a:pt x="14659" y="5545"/>
                    <a:pt x="17149" y="6147"/>
                  </a:cubicBezTo>
                  <a:cubicBezTo>
                    <a:pt x="19639" y="6749"/>
                    <a:pt x="20858" y="20681"/>
                    <a:pt x="21600" y="20601"/>
                  </a:cubicBezTo>
                  <a:lnTo>
                    <a:pt x="21600" y="5625"/>
                  </a:lnTo>
                  <a:cubicBezTo>
                    <a:pt x="20850" y="2253"/>
                    <a:pt x="19459" y="-919"/>
                    <a:pt x="17100" y="245"/>
                  </a:cubicBezTo>
                  <a:cubicBezTo>
                    <a:pt x="14741" y="1410"/>
                    <a:pt x="10301" y="11688"/>
                    <a:pt x="7451" y="12571"/>
                  </a:cubicBezTo>
                  <a:cubicBezTo>
                    <a:pt x="4601" y="13454"/>
                    <a:pt x="1552" y="7071"/>
                    <a:pt x="0" y="56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220011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22" name="Freeform 7"/>
            <p:cNvSpPr/>
            <p:nvPr/>
          </p:nvSpPr>
          <p:spPr>
            <a:xfrm>
              <a:off x="0" y="2450351"/>
              <a:ext cx="9144001" cy="10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3" fill="norm" stroke="1" extrusionOk="0">
                  <a:moveTo>
                    <a:pt x="0" y="6970"/>
                  </a:moveTo>
                  <a:lnTo>
                    <a:pt x="0" y="12097"/>
                  </a:lnTo>
                  <a:cubicBezTo>
                    <a:pt x="799" y="13924"/>
                    <a:pt x="3784" y="18827"/>
                    <a:pt x="4800" y="19757"/>
                  </a:cubicBezTo>
                  <a:cubicBezTo>
                    <a:pt x="5816" y="20686"/>
                    <a:pt x="4095" y="20526"/>
                    <a:pt x="6101" y="17674"/>
                  </a:cubicBezTo>
                  <a:cubicBezTo>
                    <a:pt x="8107" y="14821"/>
                    <a:pt x="14265" y="2579"/>
                    <a:pt x="16849" y="2707"/>
                  </a:cubicBezTo>
                  <a:cubicBezTo>
                    <a:pt x="19433" y="2836"/>
                    <a:pt x="20809" y="17866"/>
                    <a:pt x="21600" y="18507"/>
                  </a:cubicBezTo>
                  <a:lnTo>
                    <a:pt x="21600" y="6553"/>
                  </a:lnTo>
                  <a:cubicBezTo>
                    <a:pt x="20516" y="4150"/>
                    <a:pt x="18068" y="-914"/>
                    <a:pt x="15150" y="144"/>
                  </a:cubicBezTo>
                  <a:cubicBezTo>
                    <a:pt x="12233" y="1201"/>
                    <a:pt x="6622" y="11841"/>
                    <a:pt x="4099" y="12963"/>
                  </a:cubicBezTo>
                  <a:cubicBezTo>
                    <a:pt x="1575" y="14084"/>
                    <a:pt x="855" y="8220"/>
                    <a:pt x="0" y="69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23" name="Freeform 8"/>
            <p:cNvSpPr/>
            <p:nvPr/>
          </p:nvSpPr>
          <p:spPr>
            <a:xfrm>
              <a:off x="2476500" y="1922007"/>
              <a:ext cx="6667501" cy="493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2" fill="norm" stroke="1" extrusionOk="0">
                  <a:moveTo>
                    <a:pt x="0" y="19982"/>
                  </a:moveTo>
                  <a:cubicBezTo>
                    <a:pt x="607" y="16698"/>
                    <a:pt x="1821" y="2174"/>
                    <a:pt x="5421" y="278"/>
                  </a:cubicBezTo>
                  <a:cubicBezTo>
                    <a:pt x="9021" y="-1618"/>
                    <a:pt x="18905" y="6730"/>
                    <a:pt x="21600" y="8588"/>
                  </a:cubicBezTo>
                  <a:lnTo>
                    <a:pt x="21600" y="11415"/>
                  </a:lnTo>
                  <a:cubicBezTo>
                    <a:pt x="19029" y="10188"/>
                    <a:pt x="9473" y="-204"/>
                    <a:pt x="6171" y="1223"/>
                  </a:cubicBezTo>
                  <a:cubicBezTo>
                    <a:pt x="2870" y="2649"/>
                    <a:pt x="2813" y="16859"/>
                    <a:pt x="1785" y="19982"/>
                  </a:cubicBezTo>
                  <a:lnTo>
                    <a:pt x="0" y="19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24" name="Freeform 9"/>
            <p:cNvSpPr/>
            <p:nvPr/>
          </p:nvSpPr>
          <p:spPr>
            <a:xfrm>
              <a:off x="0" y="3569520"/>
              <a:ext cx="9144001" cy="277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22" fill="norm" stroke="1" extrusionOk="0">
                  <a:moveTo>
                    <a:pt x="0" y="8130"/>
                  </a:moveTo>
                  <a:lnTo>
                    <a:pt x="0" y="10228"/>
                  </a:lnTo>
                  <a:cubicBezTo>
                    <a:pt x="967" y="12124"/>
                    <a:pt x="3769" y="20708"/>
                    <a:pt x="5801" y="19507"/>
                  </a:cubicBezTo>
                  <a:cubicBezTo>
                    <a:pt x="7834" y="18307"/>
                    <a:pt x="9566" y="3574"/>
                    <a:pt x="12199" y="3046"/>
                  </a:cubicBezTo>
                  <a:cubicBezTo>
                    <a:pt x="14831" y="2519"/>
                    <a:pt x="20033" y="14862"/>
                    <a:pt x="21600" y="16354"/>
                  </a:cubicBezTo>
                  <a:lnTo>
                    <a:pt x="21600" y="12023"/>
                  </a:lnTo>
                  <a:cubicBezTo>
                    <a:pt x="20269" y="11720"/>
                    <a:pt x="14933" y="-892"/>
                    <a:pt x="12150" y="51"/>
                  </a:cubicBezTo>
                  <a:cubicBezTo>
                    <a:pt x="9532" y="1027"/>
                    <a:pt x="7924" y="16511"/>
                    <a:pt x="5899" y="17858"/>
                  </a:cubicBezTo>
                  <a:cubicBezTo>
                    <a:pt x="3874" y="19204"/>
                    <a:pt x="982" y="8376"/>
                    <a:pt x="0" y="81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33"/>
                </a:gs>
                <a:gs pos="50000">
                  <a:srgbClr val="56002B"/>
                </a:gs>
                <a:gs pos="100000">
                  <a:srgbClr val="6600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25" name="Freeform 10"/>
            <p:cNvSpPr/>
            <p:nvPr/>
          </p:nvSpPr>
          <p:spPr>
            <a:xfrm>
              <a:off x="-1" y="3647889"/>
              <a:ext cx="5933213" cy="321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0617" fill="norm" stroke="1" extrusionOk="0">
                  <a:moveTo>
                    <a:pt x="0" y="3618"/>
                  </a:moveTo>
                  <a:lnTo>
                    <a:pt x="0" y="4566"/>
                  </a:lnTo>
                  <a:cubicBezTo>
                    <a:pt x="824" y="5269"/>
                    <a:pt x="6589" y="796"/>
                    <a:pt x="9951" y="1723"/>
                  </a:cubicBezTo>
                  <a:cubicBezTo>
                    <a:pt x="13312" y="2650"/>
                    <a:pt x="18758" y="6991"/>
                    <a:pt x="20179" y="10139"/>
                  </a:cubicBezTo>
                  <a:cubicBezTo>
                    <a:pt x="21600" y="13287"/>
                    <a:pt x="18444" y="20990"/>
                    <a:pt x="18465" y="20603"/>
                  </a:cubicBezTo>
                  <a:lnTo>
                    <a:pt x="20318" y="7836"/>
                  </a:lnTo>
                  <a:cubicBezTo>
                    <a:pt x="19175" y="4423"/>
                    <a:pt x="14985" y="796"/>
                    <a:pt x="11598" y="93"/>
                  </a:cubicBezTo>
                  <a:cubicBezTo>
                    <a:pt x="8211" y="-610"/>
                    <a:pt x="2414" y="2885"/>
                    <a:pt x="0" y="3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002B"/>
                </a:gs>
                <a:gs pos="50000">
                  <a:srgbClr val="660033"/>
                </a:gs>
                <a:gs pos="100000">
                  <a:srgbClr val="5600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</p:grpSp>
      <p:sp>
        <p:nvSpPr>
          <p:cNvPr id="2627" name="Title Text"/>
          <p:cNvSpPr txBox="1"/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defRPr sz="32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28" name="Picture Placeholder 2"/>
          <p:cNvSpPr/>
          <p:nvPr>
            <p:ph type="pic" sz="half" idx="13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629" name="Body Level One…"/>
          <p:cNvSpPr txBox="1"/>
          <p:nvPr>
            <p:ph type="body" sz="quarter" idx="1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SzTx/>
              <a:buNone/>
              <a:defRPr sz="16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0" indent="457200">
              <a:spcBef>
                <a:spcPts val="300"/>
              </a:spcBef>
              <a:buSzTx/>
              <a:buNone/>
              <a:defRPr sz="16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0" indent="914400">
              <a:spcBef>
                <a:spcPts val="300"/>
              </a:spcBef>
              <a:buSzTx/>
              <a:buNone/>
              <a:defRPr sz="16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0" indent="1371600">
              <a:spcBef>
                <a:spcPts val="300"/>
              </a:spcBef>
              <a:buSzTx/>
              <a:buNone/>
              <a:defRPr sz="16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0" indent="1828800">
              <a:spcBef>
                <a:spcPts val="300"/>
              </a:spcBef>
              <a:buSzTx/>
              <a:buNone/>
              <a:defRPr sz="1600">
                <a:solidFill>
                  <a:srgbClr val="FFFFCC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0" name="Slide Number"/>
          <p:cNvSpPr txBox="1"/>
          <p:nvPr>
            <p:ph type="sldNum" sz="quarter" idx="2"/>
          </p:nvPr>
        </p:nvSpPr>
        <p:spPr>
          <a:xfrm>
            <a:off x="8176259" y="6418513"/>
            <a:ext cx="281941" cy="2870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800"/>
              </a:spcBef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182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83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84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85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86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87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88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89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90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91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92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93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94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95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96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97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98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99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00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01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02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03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04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05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06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07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08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210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211" name="Title Text"/>
          <p:cNvSpPr txBox="1"/>
          <p:nvPr>
            <p:ph type="title"/>
          </p:nvPr>
        </p:nvSpPr>
        <p:spPr>
          <a:xfrm>
            <a:off x="685800" y="2130497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 algn="ctr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 algn="ctr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 algn="ctr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 algn="ctr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220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21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22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23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24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25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26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27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28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29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30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31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32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33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34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35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36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37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38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39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40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41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42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43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44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45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46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248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2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9687" indent="-39687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9687" indent="406399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9687" indent="863600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9687" indent="1320800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9687" indent="1778000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258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59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60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61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62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63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64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65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66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67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68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69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70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71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72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73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74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75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76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77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78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79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80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81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82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83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84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286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287" name="Title Text"/>
          <p:cNvSpPr txBox="1"/>
          <p:nvPr>
            <p:ph type="title"/>
          </p:nvPr>
        </p:nvSpPr>
        <p:spPr>
          <a:xfrm>
            <a:off x="722312" y="4406972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8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296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97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98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299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00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01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02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03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04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05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06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07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08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09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10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11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12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13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14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15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16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17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18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19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20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21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22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324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3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6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>
            <a:lvl1pPr marL="39687" indent="-39687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9687" indent="406399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9687" indent="863600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9687" indent="1320800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9687" indent="1778000">
              <a:buSzTx/>
              <a:buNone/>
              <a:defRPr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334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35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36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37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38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39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40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41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42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43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44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45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46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47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48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49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50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51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52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53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54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55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56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57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58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59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60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362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363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4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 sz="2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b="1" sz="2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b="1" sz="2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b="1" sz="2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b="1" sz="2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5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b="1" sz="2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3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373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74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75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76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77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78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79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80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81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82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83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84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85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86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87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88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89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90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91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92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93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94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95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96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97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98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399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401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4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410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11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12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13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14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15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16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17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18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19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20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21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22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23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24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25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26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27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28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29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30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31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32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33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34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35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36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438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4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446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47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48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49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50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51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52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53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54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55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56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57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58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59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60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61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62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63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64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65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66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67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68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69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70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71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72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474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475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6" name="Body Level One…"/>
          <p:cNvSpPr txBox="1"/>
          <p:nvPr>
            <p:ph type="body" idx="1"/>
          </p:nvPr>
        </p:nvSpPr>
        <p:spPr>
          <a:xfrm>
            <a:off x="3575050" y="273121"/>
            <a:ext cx="5111750" cy="5853114"/>
          </a:xfrm>
          <a:prstGeom prst="rect">
            <a:avLst/>
          </a:prstGeom>
        </p:spPr>
        <p:txBody>
          <a:bodyPr/>
          <a:lstStyle>
            <a:lvl1pPr marL="39687" indent="-39687">
              <a:buSzTx/>
              <a:buNone/>
              <a:defRPr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9687" indent="406399">
              <a:buSzTx/>
              <a:buNone/>
              <a:defRPr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9687" indent="863600">
              <a:buSzTx/>
              <a:buNone/>
              <a:defRPr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9687" indent="1320800">
              <a:buSzTx/>
              <a:buNone/>
              <a:defRPr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9687" indent="1778000">
              <a:buSzTx/>
              <a:buNone/>
              <a:defRPr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7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4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485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86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87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88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89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90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91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92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93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94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95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96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97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98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499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00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01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02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03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04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05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06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07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08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09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10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11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513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514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5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16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sz="1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sz="1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sz="1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sz="1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524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25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26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27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28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29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30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31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32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33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34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35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36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37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38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39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40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41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42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43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44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45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46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47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48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49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50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552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www.drstevealbrecht.com</a:t>
            </a:r>
          </a:p>
        </p:txBody>
      </p:sp>
      <p:sp>
        <p:nvSpPr>
          <p:cNvPr id="553" name="Title Text"/>
          <p:cNvSpPr txBox="1"/>
          <p:nvPr>
            <p:ph type="title"/>
          </p:nvPr>
        </p:nvSpPr>
        <p:spPr>
          <a:xfrm>
            <a:off x="685800" y="2130497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4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562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63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64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65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66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67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68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69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70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71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72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73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74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75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76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77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78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79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80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81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82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83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84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85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86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87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588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590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www.drstevealbrecht.com</a:t>
            </a:r>
          </a:p>
        </p:txBody>
      </p:sp>
      <p:sp>
        <p:nvSpPr>
          <p:cNvPr id="59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72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sz="2000"/>
            </a:lvl1pPr>
            <a:lvl2pPr marL="0" indent="457200">
              <a:buSzTx/>
              <a:buNone/>
              <a:defRPr sz="2000"/>
            </a:lvl2pPr>
            <a:lvl3pPr marL="0" indent="914400">
              <a:buSzTx/>
              <a:buNone/>
              <a:defRPr sz="2000"/>
            </a:lvl3pPr>
            <a:lvl4pPr marL="0" indent="1371600">
              <a:buSzTx/>
              <a:buNone/>
              <a:defRPr sz="2000"/>
            </a:lvl4pPr>
            <a:lvl5pPr marL="0" indent="1828800"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600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01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02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03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04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05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06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07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08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09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10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11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12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13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14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15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16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17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18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19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20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21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22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23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24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25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26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628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www.drstevealbrecht.com</a:t>
            </a:r>
          </a:p>
        </p:txBody>
      </p:sp>
      <p:sp>
        <p:nvSpPr>
          <p:cNvPr id="629" name="Title Text"/>
          <p:cNvSpPr txBox="1"/>
          <p:nvPr>
            <p:ph type="title"/>
          </p:nvPr>
        </p:nvSpPr>
        <p:spPr>
          <a:xfrm>
            <a:off x="722312" y="4406972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6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sz="2000"/>
            </a:lvl1pPr>
            <a:lvl2pPr marL="0" indent="457200">
              <a:buSzTx/>
              <a:buNone/>
              <a:defRPr sz="2000"/>
            </a:lvl2pPr>
            <a:lvl3pPr marL="0" indent="914400">
              <a:buSzTx/>
              <a:buNone/>
              <a:defRPr sz="2000"/>
            </a:lvl3pPr>
            <a:lvl4pPr marL="0" indent="1371600">
              <a:buSzTx/>
              <a:buNone/>
              <a:defRPr sz="2000"/>
            </a:lvl4pPr>
            <a:lvl5pPr marL="0" indent="1828800"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638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39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40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41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42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43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44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45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46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47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48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49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50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51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52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53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54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55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56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57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58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59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60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61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62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63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64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666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www.drstevealbrecht.com</a:t>
            </a:r>
          </a:p>
        </p:txBody>
      </p:sp>
      <p:sp>
        <p:nvSpPr>
          <p:cNvPr id="6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8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79462" indent="-333375">
              <a:defRPr sz="2800"/>
            </a:lvl2pPr>
            <a:lvl3pPr marL="1223327" indent="-320039">
              <a:defRPr sz="2800"/>
            </a:lvl3pPr>
            <a:lvl4pPr marL="1716087" indent="-355599">
              <a:defRPr sz="2800"/>
            </a:lvl4pPr>
            <a:lvl5pPr marL="2173288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676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77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78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79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80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81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82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83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84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85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86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87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88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89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90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91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92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93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94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95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96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97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98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699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00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01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02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704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www.drstevealbrecht.com</a:t>
            </a:r>
          </a:p>
        </p:txBody>
      </p:sp>
      <p:sp>
        <p:nvSpPr>
          <p:cNvPr id="705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6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 sz="2400"/>
            </a:lvl1pPr>
            <a:lvl2pPr marL="0" indent="457200">
              <a:buSzTx/>
              <a:buNone/>
              <a:defRPr b="1" sz="2400"/>
            </a:lvl2pPr>
            <a:lvl3pPr marL="0" indent="914400">
              <a:buSzTx/>
              <a:buNone/>
              <a:defRPr b="1" sz="2400"/>
            </a:lvl3pPr>
            <a:lvl4pPr marL="0" indent="1371600">
              <a:buSzTx/>
              <a:buNone/>
              <a:defRPr b="1" sz="2400"/>
            </a:lvl4pPr>
            <a:lvl5pPr marL="0" indent="1828800"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7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b="1" sz="2400"/>
            </a:pPr>
          </a:p>
        </p:txBody>
      </p:sp>
      <p:sp>
        <p:nvSpPr>
          <p:cNvPr id="7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715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16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17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18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19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20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21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22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23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24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25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26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27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28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29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30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31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32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33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34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35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36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37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38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39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40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41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743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www.drstevealbrecht.com</a:t>
            </a:r>
          </a:p>
        </p:txBody>
      </p:sp>
      <p:sp>
        <p:nvSpPr>
          <p:cNvPr id="7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752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53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54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55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56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57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58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59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60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61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62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63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64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65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66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67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68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69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70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71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72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73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74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75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76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77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78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780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www.drstevealbrecht.com</a:t>
            </a:r>
          </a:p>
        </p:txBody>
      </p:sp>
      <p:sp>
        <p:nvSpPr>
          <p:cNvPr id="7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788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89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90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91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92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93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94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95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96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97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98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799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00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01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02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03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04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05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06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07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08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09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10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11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12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13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14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816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www.drstevealbrecht.com</a:t>
            </a:r>
          </a:p>
        </p:txBody>
      </p:sp>
      <p:sp>
        <p:nvSpPr>
          <p:cNvPr id="817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818" name="Body Level One…"/>
          <p:cNvSpPr txBox="1"/>
          <p:nvPr>
            <p:ph type="body" idx="1"/>
          </p:nvPr>
        </p:nvSpPr>
        <p:spPr>
          <a:xfrm>
            <a:off x="3575050" y="273121"/>
            <a:ext cx="5111750" cy="585311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9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400"/>
            </a:pPr>
          </a:p>
        </p:txBody>
      </p:sp>
      <p:sp>
        <p:nvSpPr>
          <p:cNvPr id="8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827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28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29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30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31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32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33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34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35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36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37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38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39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40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41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42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43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44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45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46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47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48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49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50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51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52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853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855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www.drstevealbrecht.com</a:t>
            </a:r>
          </a:p>
        </p:txBody>
      </p:sp>
      <p:sp>
        <p:nvSpPr>
          <p:cNvPr id="856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857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8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/>
            </a:lvl1pPr>
            <a:lvl2pPr marL="0" indent="457200">
              <a:buSzTx/>
              <a:buNone/>
              <a:defRPr sz="1400"/>
            </a:lvl2pPr>
            <a:lvl3pPr marL="0" indent="914400">
              <a:buSzTx/>
              <a:buNone/>
              <a:defRPr sz="1400"/>
            </a:lvl3pPr>
            <a:lvl4pPr marL="0" indent="1371600">
              <a:buSzTx/>
              <a:buNone/>
              <a:defRPr sz="1400"/>
            </a:lvl4pPr>
            <a:lvl5pPr marL="0" indent="1828800"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867" name="Title Text"/>
          <p:cNvSpPr txBox="1"/>
          <p:nvPr>
            <p:ph type="title"/>
          </p:nvPr>
        </p:nvSpPr>
        <p:spPr>
          <a:xfrm>
            <a:off x="685800" y="2130497"/>
            <a:ext cx="7772400" cy="147002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68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877" name="Title Text"/>
          <p:cNvSpPr txBox="1"/>
          <p:nvPr>
            <p:ph type="title"/>
          </p:nvPr>
        </p:nvSpPr>
        <p:spPr>
          <a:xfrm>
            <a:off x="1447800" y="1095375"/>
            <a:ext cx="7239000" cy="30654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78" name="Body Level One…"/>
          <p:cNvSpPr txBox="1"/>
          <p:nvPr>
            <p:ph type="body" sz="half" idx="1"/>
          </p:nvPr>
        </p:nvSpPr>
        <p:spPr>
          <a:xfrm>
            <a:off x="1676400" y="4160837"/>
            <a:ext cx="6400800" cy="2500313"/>
          </a:xfrm>
          <a:prstGeom prst="rect">
            <a:avLst/>
          </a:prstGeom>
        </p:spPr>
        <p:txBody>
          <a:bodyPr anchor="ctr"/>
          <a:lstStyle>
            <a:lvl1pPr marL="39687" indent="-39687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9687" indent="406399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9687" indent="8636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9687" indent="13208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9687" indent="17780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9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887" name="Title Text"/>
          <p:cNvSpPr txBox="1"/>
          <p:nvPr>
            <p:ph type="title"/>
          </p:nvPr>
        </p:nvSpPr>
        <p:spPr>
          <a:xfrm>
            <a:off x="722312" y="4406972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88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 algn="ctr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 algn="ctr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 algn="ctr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 algn="ctr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9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79462" indent="-333375">
              <a:defRPr sz="2800"/>
            </a:lvl2pPr>
            <a:lvl3pPr marL="1223327" indent="-320039">
              <a:defRPr sz="2800"/>
            </a:lvl3pPr>
            <a:lvl4pPr marL="1716087" indent="-355599">
              <a:defRPr sz="2800"/>
            </a:lvl4pPr>
            <a:lvl5pPr marL="2173288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897" name="Title Text"/>
          <p:cNvSpPr txBox="1"/>
          <p:nvPr>
            <p:ph type="title"/>
          </p:nvPr>
        </p:nvSpPr>
        <p:spPr>
          <a:xfrm>
            <a:off x="1447800" y="1095375"/>
            <a:ext cx="7239000" cy="30654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8" name="Body Level One…"/>
          <p:cNvSpPr txBox="1"/>
          <p:nvPr>
            <p:ph type="body" sz="quarter" idx="1"/>
          </p:nvPr>
        </p:nvSpPr>
        <p:spPr>
          <a:xfrm>
            <a:off x="1676400" y="4160837"/>
            <a:ext cx="3124200" cy="2500313"/>
          </a:xfrm>
          <a:prstGeom prst="rect">
            <a:avLst/>
          </a:prstGeom>
        </p:spPr>
        <p:txBody>
          <a:bodyPr anchor="ctr"/>
          <a:lstStyle>
            <a:lvl1pPr marL="39687" indent="-39687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9687" indent="406399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9687" indent="8636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9687" indent="13208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9687" indent="17780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9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90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0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 algn="ctr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 algn="ctr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 algn="ctr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 algn="ctr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9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910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918" name="Title Text"/>
          <p:cNvSpPr txBox="1"/>
          <p:nvPr>
            <p:ph type="title"/>
          </p:nvPr>
        </p:nvSpPr>
        <p:spPr>
          <a:xfrm>
            <a:off x="1447800" y="1095375"/>
            <a:ext cx="7239000" cy="30654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19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927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935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6" name="Body Level One…"/>
          <p:cNvSpPr txBox="1"/>
          <p:nvPr>
            <p:ph type="body" idx="1"/>
          </p:nvPr>
        </p:nvSpPr>
        <p:spPr>
          <a:xfrm>
            <a:off x="3575050" y="273121"/>
            <a:ext cx="5111750" cy="5853114"/>
          </a:xfrm>
          <a:prstGeom prst="rect">
            <a:avLst/>
          </a:prstGeom>
        </p:spPr>
        <p:txBody>
          <a:bodyPr anchor="ctr"/>
          <a:lstStyle>
            <a:lvl1pPr marL="39687" indent="-39687" algn="ctr"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9687" indent="406399" algn="ctr"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9687" indent="863600" algn="ctr"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9687" indent="1320800" algn="ctr"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9687" indent="1778000" algn="ctr"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7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938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946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47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48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 algn="ctr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 algn="ctr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 algn="ctr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 algn="ctr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9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956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57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58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59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60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61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62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63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64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65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66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67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68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69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70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71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72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73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74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75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76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77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78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79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80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81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82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984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985" name="Title Text"/>
          <p:cNvSpPr txBox="1"/>
          <p:nvPr>
            <p:ph type="title"/>
          </p:nvPr>
        </p:nvSpPr>
        <p:spPr>
          <a:xfrm>
            <a:off x="685800" y="2130497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86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00"/>
                </a:solidFill>
              </a:defRPr>
            </a:lvl1pPr>
            <a:lvl2pPr marL="0" indent="457200" algn="ctr">
              <a:buSzTx/>
              <a:buNone/>
              <a:defRPr>
                <a:solidFill>
                  <a:srgbClr val="FFFF00"/>
                </a:solidFill>
              </a:defRPr>
            </a:lvl2pPr>
            <a:lvl3pPr marL="0" indent="914400" algn="ctr">
              <a:buSzTx/>
              <a:buNone/>
              <a:defRPr>
                <a:solidFill>
                  <a:srgbClr val="FFFF00"/>
                </a:solidFill>
              </a:defRPr>
            </a:lvl3pPr>
            <a:lvl4pPr marL="0" indent="1371600" algn="ctr">
              <a:buSzTx/>
              <a:buNone/>
              <a:defRPr>
                <a:solidFill>
                  <a:srgbClr val="FFFF00"/>
                </a:solidFill>
              </a:defRPr>
            </a:lvl4pPr>
            <a:lvl5pPr marL="0" indent="1828800" algn="ctr">
              <a:buSzTx/>
              <a:buNone/>
              <a:defRPr>
                <a:solidFill>
                  <a:srgbClr val="FFFF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994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95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96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97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98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999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00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01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02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03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04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05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06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07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08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09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10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11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12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13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14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15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16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17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18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19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20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1022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0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9687" indent="-39687">
              <a:buSzTx/>
              <a:buNone/>
              <a:defRPr>
                <a:solidFill>
                  <a:srgbClr val="FFFF00"/>
                </a:solidFill>
              </a:defRPr>
            </a:lvl1pPr>
            <a:lvl2pPr marL="39687" indent="406399">
              <a:buSzTx/>
              <a:buNone/>
              <a:defRPr>
                <a:solidFill>
                  <a:srgbClr val="FFFF00"/>
                </a:solidFill>
              </a:defRPr>
            </a:lvl2pPr>
            <a:lvl3pPr marL="39687" indent="863600">
              <a:buSzTx/>
              <a:buNone/>
              <a:defRPr>
                <a:solidFill>
                  <a:srgbClr val="FFFF00"/>
                </a:solidFill>
              </a:defRPr>
            </a:lvl3pPr>
            <a:lvl4pPr marL="39687" indent="1320800">
              <a:buSzTx/>
              <a:buNone/>
              <a:defRPr>
                <a:solidFill>
                  <a:srgbClr val="FFFF00"/>
                </a:solidFill>
              </a:defRPr>
            </a:lvl4pPr>
            <a:lvl5pPr marL="39687" indent="1778000">
              <a:buSzTx/>
              <a:buNone/>
              <a:defRPr>
                <a:solidFill>
                  <a:srgbClr val="FFFF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1032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33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34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35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36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37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38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39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40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41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42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43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44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45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46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47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48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49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50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51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52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53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54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55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56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57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58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1060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061" name="Title Text"/>
          <p:cNvSpPr txBox="1"/>
          <p:nvPr>
            <p:ph type="title"/>
          </p:nvPr>
        </p:nvSpPr>
        <p:spPr>
          <a:xfrm>
            <a:off x="722312" y="4406972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62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sz="2000">
                <a:solidFill>
                  <a:srgbClr val="FFFF00"/>
                </a:solidFill>
              </a:defRPr>
            </a:lvl1pPr>
            <a:lvl2pPr marL="0" indent="457200">
              <a:buSzTx/>
              <a:buNone/>
              <a:defRPr sz="2000">
                <a:solidFill>
                  <a:srgbClr val="FFFF00"/>
                </a:solidFill>
              </a:defRPr>
            </a:lvl2pPr>
            <a:lvl3pPr marL="0" indent="914400">
              <a:buSzTx/>
              <a:buNone/>
              <a:defRPr sz="2000">
                <a:solidFill>
                  <a:srgbClr val="FFFF00"/>
                </a:solidFill>
              </a:defRPr>
            </a:lvl3pPr>
            <a:lvl4pPr marL="0" indent="1371600">
              <a:buSzTx/>
              <a:buNone/>
              <a:defRPr sz="2000">
                <a:solidFill>
                  <a:srgbClr val="FFFF00"/>
                </a:solidFill>
              </a:defRPr>
            </a:lvl4pPr>
            <a:lvl5pPr marL="0" indent="1828800">
              <a:buSzTx/>
              <a:buNone/>
              <a:defRPr sz="2000">
                <a:solidFill>
                  <a:srgbClr val="FFFF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1070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71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72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73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74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75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76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77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78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79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80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81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82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83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84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85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86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87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88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89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90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91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92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93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94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95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096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1098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0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00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>
            <a:lvl1pPr marL="39687" indent="-39687">
              <a:buSzTx/>
              <a:buNone/>
              <a:defRPr sz="2800">
                <a:solidFill>
                  <a:srgbClr val="FFFF00"/>
                </a:solidFill>
              </a:defRPr>
            </a:lvl1pPr>
            <a:lvl2pPr marL="39687" indent="406399">
              <a:buSzTx/>
              <a:buNone/>
              <a:defRPr sz="2800">
                <a:solidFill>
                  <a:srgbClr val="FFFF00"/>
                </a:solidFill>
              </a:defRPr>
            </a:lvl2pPr>
            <a:lvl3pPr marL="39687" indent="863600">
              <a:buSzTx/>
              <a:buNone/>
              <a:defRPr sz="2800">
                <a:solidFill>
                  <a:srgbClr val="FFFF00"/>
                </a:solidFill>
              </a:defRPr>
            </a:lvl3pPr>
            <a:lvl4pPr marL="39687" indent="1320800">
              <a:buSzTx/>
              <a:buNone/>
              <a:defRPr sz="2800">
                <a:solidFill>
                  <a:srgbClr val="FFFF00"/>
                </a:solidFill>
              </a:defRPr>
            </a:lvl4pPr>
            <a:lvl5pPr marL="39687" indent="1778000">
              <a:buSzTx/>
              <a:buNone/>
              <a:defRPr sz="2800">
                <a:solidFill>
                  <a:srgbClr val="FFFF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 sz="2400"/>
            </a:lvl1pPr>
            <a:lvl2pPr marL="0" indent="457200">
              <a:buSzTx/>
              <a:buNone/>
              <a:defRPr b="1" sz="2400"/>
            </a:lvl2pPr>
            <a:lvl3pPr marL="0" indent="914400">
              <a:buSzTx/>
              <a:buNone/>
              <a:defRPr b="1" sz="2400"/>
            </a:lvl3pPr>
            <a:lvl4pPr marL="0" indent="1371600">
              <a:buSzTx/>
              <a:buNone/>
              <a:defRPr b="1" sz="2400"/>
            </a:lvl4pPr>
            <a:lvl5pPr marL="0" indent="1828800"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1108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09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10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11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12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13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14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15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16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17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18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19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20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21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22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23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24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25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26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27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28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29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30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31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32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33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34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1136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13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3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 sz="2400">
                <a:solidFill>
                  <a:srgbClr val="FFFF00"/>
                </a:solidFill>
              </a:defRPr>
            </a:lvl1pPr>
            <a:lvl2pPr marL="0" indent="457200">
              <a:buSzTx/>
              <a:buNone/>
              <a:defRPr b="1" sz="2400">
                <a:solidFill>
                  <a:srgbClr val="FFFF00"/>
                </a:solidFill>
              </a:defRPr>
            </a:lvl2pPr>
            <a:lvl3pPr marL="0" indent="914400">
              <a:buSzTx/>
              <a:buNone/>
              <a:defRPr b="1" sz="2400">
                <a:solidFill>
                  <a:srgbClr val="FFFF00"/>
                </a:solidFill>
              </a:defRPr>
            </a:lvl3pPr>
            <a:lvl4pPr marL="0" indent="1371600">
              <a:buSzTx/>
              <a:buNone/>
              <a:defRPr b="1" sz="2400">
                <a:solidFill>
                  <a:srgbClr val="FFFF00"/>
                </a:solidFill>
              </a:defRPr>
            </a:lvl4pPr>
            <a:lvl5pPr marL="0" indent="1828800">
              <a:buSzTx/>
              <a:buNone/>
              <a:defRPr b="1" sz="2400">
                <a:solidFill>
                  <a:srgbClr val="FFFF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9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b="1" sz="2400">
                <a:solidFill>
                  <a:srgbClr val="FFFF00"/>
                </a:solidFill>
              </a:defRPr>
            </a:pPr>
          </a:p>
        </p:txBody>
      </p:sp>
      <p:sp>
        <p:nvSpPr>
          <p:cNvPr id="1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1147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48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49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50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51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52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53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54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55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56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57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58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59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60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61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62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63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64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65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66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67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68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69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70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71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72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73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1175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1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1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1184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85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86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87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88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89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90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91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92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93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94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95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96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97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98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199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00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01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02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03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04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05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06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07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08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09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10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1212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2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7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1220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21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22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23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24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25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26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27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28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29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30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31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32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33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34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35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36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37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38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39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40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41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42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43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44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45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46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1248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249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50" name="Body Level One…"/>
          <p:cNvSpPr txBox="1"/>
          <p:nvPr>
            <p:ph type="body" idx="1"/>
          </p:nvPr>
        </p:nvSpPr>
        <p:spPr>
          <a:xfrm>
            <a:off x="3575050" y="273121"/>
            <a:ext cx="5111750" cy="5853114"/>
          </a:xfrm>
          <a:prstGeom prst="rect">
            <a:avLst/>
          </a:prstGeom>
        </p:spPr>
        <p:txBody>
          <a:bodyPr/>
          <a:lstStyle>
            <a:lvl1pPr marL="39687" indent="-39687">
              <a:buSzTx/>
              <a:buNone/>
              <a:defRPr>
                <a:solidFill>
                  <a:srgbClr val="FFFF00"/>
                </a:solidFill>
              </a:defRPr>
            </a:lvl1pPr>
            <a:lvl2pPr marL="39687" indent="406399">
              <a:buSzTx/>
              <a:buNone/>
              <a:defRPr>
                <a:solidFill>
                  <a:srgbClr val="FFFF00"/>
                </a:solidFill>
              </a:defRPr>
            </a:lvl2pPr>
            <a:lvl3pPr marL="39687" indent="863600">
              <a:buSzTx/>
              <a:buNone/>
              <a:defRPr>
                <a:solidFill>
                  <a:srgbClr val="FFFF00"/>
                </a:solidFill>
              </a:defRPr>
            </a:lvl3pPr>
            <a:lvl4pPr marL="39687" indent="1320800">
              <a:buSzTx/>
              <a:buNone/>
              <a:defRPr>
                <a:solidFill>
                  <a:srgbClr val="FFFF00"/>
                </a:solidFill>
              </a:defRPr>
            </a:lvl4pPr>
            <a:lvl5pPr marL="39687" indent="1778000">
              <a:buSzTx/>
              <a:buNone/>
              <a:defRPr>
                <a:solidFill>
                  <a:srgbClr val="FFFF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1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400">
                <a:solidFill>
                  <a:srgbClr val="FFFF00"/>
                </a:solidFill>
              </a:defRPr>
            </a:pPr>
          </a:p>
        </p:txBody>
      </p:sp>
      <p:sp>
        <p:nvSpPr>
          <p:cNvPr id="12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6" name="Group 28"/>
          <p:cNvGrpSpPr/>
          <p:nvPr/>
        </p:nvGrpSpPr>
        <p:grpSpPr>
          <a:xfrm>
            <a:off x="-1" y="-4"/>
            <a:ext cx="9144001" cy="6905740"/>
            <a:chOff x="0" y="-1"/>
            <a:chExt cx="9144001" cy="6905738"/>
          </a:xfrm>
        </p:grpSpPr>
        <p:sp>
          <p:nvSpPr>
            <p:cNvPr id="1259" name="Freeform 1"/>
            <p:cNvSpPr/>
            <p:nvPr/>
          </p:nvSpPr>
          <p:spPr>
            <a:xfrm>
              <a:off x="2590799" y="6346"/>
              <a:ext cx="2757489" cy="687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60" name="Freeform 2"/>
            <p:cNvSpPr/>
            <p:nvPr/>
          </p:nvSpPr>
          <p:spPr>
            <a:xfrm>
              <a:off x="-1" y="3172"/>
              <a:ext cx="2757489" cy="68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61" name="Freeform 3"/>
            <p:cNvSpPr/>
            <p:nvPr/>
          </p:nvSpPr>
          <p:spPr>
            <a:xfrm>
              <a:off x="5943600" y="7933"/>
              <a:ext cx="2760663" cy="68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62" name="Freeform 4"/>
            <p:cNvSpPr/>
            <p:nvPr/>
          </p:nvSpPr>
          <p:spPr>
            <a:xfrm>
              <a:off x="3047999" y="-2"/>
              <a:ext cx="3302002" cy="68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63" name="Freeform 5"/>
            <p:cNvSpPr/>
            <p:nvPr/>
          </p:nvSpPr>
          <p:spPr>
            <a:xfrm>
              <a:off x="185737" y="168237"/>
              <a:ext cx="5562601" cy="24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64" name="Freeform 6"/>
            <p:cNvSpPr/>
            <p:nvPr/>
          </p:nvSpPr>
          <p:spPr>
            <a:xfrm>
              <a:off x="2417181" y="49040"/>
              <a:ext cx="1791281" cy="39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442"/>
                  </a:moveTo>
                  <a:cubicBezTo>
                    <a:pt x="13923" y="11413"/>
                    <a:pt x="4168" y="3554"/>
                    <a:pt x="462" y="0"/>
                  </a:cubicBezTo>
                  <a:lnTo>
                    <a:pt x="0" y="72"/>
                  </a:lnTo>
                  <a:cubicBezTo>
                    <a:pt x="3412" y="3674"/>
                    <a:pt x="14728" y="12586"/>
                    <a:pt x="20960" y="21600"/>
                  </a:cubicBezTo>
                  <a:lnTo>
                    <a:pt x="2160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65" name="Freeform 7"/>
            <p:cNvSpPr/>
            <p:nvPr/>
          </p:nvSpPr>
          <p:spPr>
            <a:xfrm>
              <a:off x="131762" y="92053"/>
              <a:ext cx="5562601" cy="24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66" name="Freeform 8"/>
            <p:cNvSpPr/>
            <p:nvPr/>
          </p:nvSpPr>
          <p:spPr>
            <a:xfrm>
              <a:off x="204901" y="18773"/>
              <a:ext cx="2015213" cy="572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2"/>
                  </a:moveTo>
                  <a:cubicBezTo>
                    <a:pt x="6961" y="11415"/>
                    <a:pt x="17243" y="3554"/>
                    <a:pt x="20982" y="0"/>
                  </a:cubicBezTo>
                  <a:lnTo>
                    <a:pt x="21600" y="72"/>
                  </a:lnTo>
                  <a:cubicBezTo>
                    <a:pt x="18254" y="3673"/>
                    <a:pt x="6267" y="12588"/>
                    <a:pt x="873" y="21600"/>
                  </a:cubicBez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67" name="Freeform 9"/>
            <p:cNvSpPr/>
            <p:nvPr/>
          </p:nvSpPr>
          <p:spPr>
            <a:xfrm>
              <a:off x="3508620" y="4846"/>
              <a:ext cx="2900766" cy="56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356"/>
                  </a:moveTo>
                  <a:cubicBezTo>
                    <a:pt x="7803" y="11127"/>
                    <a:pt x="17465" y="3518"/>
                    <a:pt x="21165" y="0"/>
                  </a:cubicBezTo>
                  <a:lnTo>
                    <a:pt x="21600" y="130"/>
                  </a:lnTo>
                  <a:cubicBezTo>
                    <a:pt x="18176" y="3732"/>
                    <a:pt x="6978" y="12333"/>
                    <a:pt x="599" y="21600"/>
                  </a:cubicBezTo>
                  <a:lnTo>
                    <a:pt x="0" y="213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68" name="Freeform 10"/>
            <p:cNvSpPr/>
            <p:nvPr/>
          </p:nvSpPr>
          <p:spPr>
            <a:xfrm>
              <a:off x="4118284" y="34300"/>
              <a:ext cx="3240910" cy="51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53"/>
                  </a:moveTo>
                  <a:cubicBezTo>
                    <a:pt x="13388" y="11118"/>
                    <a:pt x="4027" y="3517"/>
                    <a:pt x="346" y="0"/>
                  </a:cubicBezTo>
                  <a:lnTo>
                    <a:pt x="0" y="132"/>
                  </a:lnTo>
                  <a:cubicBezTo>
                    <a:pt x="3462" y="3734"/>
                    <a:pt x="14276" y="12325"/>
                    <a:pt x="21134" y="21600"/>
                  </a:cubicBezTo>
                  <a:lnTo>
                    <a:pt x="21600" y="213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69" name="Freeform 11"/>
            <p:cNvSpPr/>
            <p:nvPr/>
          </p:nvSpPr>
          <p:spPr>
            <a:xfrm>
              <a:off x="6746875" y="3172"/>
              <a:ext cx="1728788" cy="362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70" name="Rectangle 12"/>
            <p:cNvSpPr/>
            <p:nvPr/>
          </p:nvSpPr>
          <p:spPr>
            <a:xfrm>
              <a:off x="-1" y="6220083"/>
              <a:ext cx="9144002" cy="685654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71" name="Freeform 13"/>
            <p:cNvSpPr/>
            <p:nvPr/>
          </p:nvSpPr>
          <p:spPr>
            <a:xfrm>
              <a:off x="2590799" y="6293092"/>
              <a:ext cx="2757489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72" name="Freeform 14"/>
            <p:cNvSpPr/>
            <p:nvPr/>
          </p:nvSpPr>
          <p:spPr>
            <a:xfrm>
              <a:off x="-1" y="6293092"/>
              <a:ext cx="2757489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73" name="Freeform 15"/>
            <p:cNvSpPr/>
            <p:nvPr/>
          </p:nvSpPr>
          <p:spPr>
            <a:xfrm>
              <a:off x="5943600" y="6293092"/>
              <a:ext cx="2760663" cy="6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74" name="Freeform 16"/>
            <p:cNvSpPr/>
            <p:nvPr/>
          </p:nvSpPr>
          <p:spPr>
            <a:xfrm>
              <a:off x="3047999" y="6293092"/>
              <a:ext cx="3302002" cy="6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75" name="Rectangle 17"/>
            <p:cNvSpPr/>
            <p:nvPr/>
          </p:nvSpPr>
          <p:spPr>
            <a:xfrm>
              <a:off x="-1" y="6212147"/>
              <a:ext cx="9144002" cy="685654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76" name="Freeform 18"/>
            <p:cNvSpPr/>
            <p:nvPr/>
          </p:nvSpPr>
          <p:spPr>
            <a:xfrm>
              <a:off x="4100512" y="6232780"/>
              <a:ext cx="1644651" cy="6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77" name="Freeform 19"/>
            <p:cNvSpPr/>
            <p:nvPr/>
          </p:nvSpPr>
          <p:spPr>
            <a:xfrm>
              <a:off x="2341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78" name="Freeform 20"/>
            <p:cNvSpPr/>
            <p:nvPr/>
          </p:nvSpPr>
          <p:spPr>
            <a:xfrm>
              <a:off x="1198409" y="6217945"/>
              <a:ext cx="1718202" cy="6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7" y="0"/>
                  </a:moveTo>
                  <a:cubicBezTo>
                    <a:pt x="11331" y="7255"/>
                    <a:pt x="3544" y="17320"/>
                    <a:pt x="0" y="21046"/>
                  </a:cubicBezTo>
                  <a:lnTo>
                    <a:pt x="89" y="21600"/>
                  </a:lnTo>
                  <a:cubicBezTo>
                    <a:pt x="3690" y="18227"/>
                    <a:pt x="12514" y="6515"/>
                    <a:pt x="21600" y="777"/>
                  </a:cubicBezTo>
                  <a:lnTo>
                    <a:pt x="214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79" name="Freeform 21"/>
            <p:cNvSpPr/>
            <p:nvPr/>
          </p:nvSpPr>
          <p:spPr>
            <a:xfrm>
              <a:off x="21491" y="6190945"/>
              <a:ext cx="1697132" cy="6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0" y="0"/>
                  </a:moveTo>
                  <a:cubicBezTo>
                    <a:pt x="11307" y="7103"/>
                    <a:pt x="3540" y="17280"/>
                    <a:pt x="0" y="21013"/>
                  </a:cubicBezTo>
                  <a:lnTo>
                    <a:pt x="94" y="21600"/>
                  </a:lnTo>
                  <a:cubicBezTo>
                    <a:pt x="3695" y="18241"/>
                    <a:pt x="12492" y="6386"/>
                    <a:pt x="21600" y="827"/>
                  </a:cubicBezTo>
                  <a:lnTo>
                    <a:pt x="214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80" name="Freeform 22"/>
            <p:cNvSpPr/>
            <p:nvPr/>
          </p:nvSpPr>
          <p:spPr>
            <a:xfrm>
              <a:off x="914399" y="6220083"/>
              <a:ext cx="56388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81" name="Freeform 23"/>
            <p:cNvSpPr/>
            <p:nvPr/>
          </p:nvSpPr>
          <p:spPr>
            <a:xfrm>
              <a:off x="380999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82" name="Freeform 24"/>
            <p:cNvSpPr/>
            <p:nvPr/>
          </p:nvSpPr>
          <p:spPr>
            <a:xfrm>
              <a:off x="4819650" y="6296267"/>
              <a:ext cx="2114551" cy="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83" name="Freeform 25"/>
            <p:cNvSpPr/>
            <p:nvPr/>
          </p:nvSpPr>
          <p:spPr>
            <a:xfrm>
              <a:off x="6324600" y="6220083"/>
              <a:ext cx="2438401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84" name="Freeform 26"/>
            <p:cNvSpPr/>
            <p:nvPr/>
          </p:nvSpPr>
          <p:spPr>
            <a:xfrm>
              <a:off x="5486399" y="6220083"/>
              <a:ext cx="3657602" cy="68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4"/>
                  </a:moveTo>
                  <a:cubicBezTo>
                    <a:pt x="12235" y="12269"/>
                    <a:pt x="3723" y="18310"/>
                    <a:pt x="95" y="21600"/>
                  </a:cubicBezTo>
                  <a:lnTo>
                    <a:pt x="0" y="21108"/>
                  </a:lnTo>
                  <a:cubicBezTo>
                    <a:pt x="3569" y="17502"/>
                    <a:pt x="13301" y="10853"/>
                    <a:pt x="21509" y="0"/>
                  </a:cubicBezTo>
                  <a:lnTo>
                    <a:pt x="21600" y="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  <p:sp>
          <p:nvSpPr>
            <p:cNvPr id="1285" name="Rectangle 27"/>
            <p:cNvSpPr/>
            <p:nvPr/>
          </p:nvSpPr>
          <p:spPr>
            <a:xfrm>
              <a:off x="-1" y="6253413"/>
              <a:ext cx="9144002" cy="22221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50000">
                  <a:schemeClr val="accent1"/>
                </a:gs>
                <a:gs pos="100000">
                  <a:srgbClr val="0000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 New Roman"/>
                </a:defRPr>
              </a:pPr>
            </a:p>
          </p:txBody>
        </p:sp>
      </p:grpSp>
      <p:sp>
        <p:nvSpPr>
          <p:cNvPr id="1287" name="Rectangle 31"/>
          <p:cNvSpPr txBox="1"/>
          <p:nvPr/>
        </p:nvSpPr>
        <p:spPr>
          <a:xfrm>
            <a:off x="3151188" y="6573304"/>
            <a:ext cx="290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288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9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90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>
                <a:solidFill>
                  <a:srgbClr val="FFFF00"/>
                </a:solidFill>
              </a:defRPr>
            </a:lvl1pPr>
            <a:lvl2pPr marL="0" indent="457200">
              <a:buSzTx/>
              <a:buNone/>
              <a:defRPr sz="1400">
                <a:solidFill>
                  <a:srgbClr val="FFFF00"/>
                </a:solidFill>
              </a:defRPr>
            </a:lvl2pPr>
            <a:lvl3pPr marL="0" indent="914400">
              <a:buSzTx/>
              <a:buNone/>
              <a:defRPr sz="1400">
                <a:solidFill>
                  <a:srgbClr val="FFFF00"/>
                </a:solidFill>
              </a:defRPr>
            </a:lvl3pPr>
            <a:lvl4pPr marL="0" indent="1371600">
              <a:buSzTx/>
              <a:buNone/>
              <a:defRPr sz="1400">
                <a:solidFill>
                  <a:srgbClr val="FFFF00"/>
                </a:solidFill>
              </a:defRPr>
            </a:lvl4pPr>
            <a:lvl5pPr marL="0" indent="1828800">
              <a:buSzTx/>
              <a:buNone/>
              <a:defRPr sz="1400">
                <a:solidFill>
                  <a:srgbClr val="FFFF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Title Text"/>
          <p:cNvSpPr txBox="1"/>
          <p:nvPr>
            <p:ph type="title"/>
          </p:nvPr>
        </p:nvSpPr>
        <p:spPr>
          <a:xfrm>
            <a:off x="685800" y="2130497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9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 algn="ctr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Title Text"/>
          <p:cNvSpPr txBox="1"/>
          <p:nvPr>
            <p:ph type="title"/>
          </p:nvPr>
        </p:nvSpPr>
        <p:spPr>
          <a:xfrm>
            <a:off x="457200" y="90488"/>
            <a:ext cx="8229600" cy="150971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08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>
            <a:lvl1pPr marL="39687" indent="-39687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9687" indent="406399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9687" indent="863600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9687" indent="1320800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9687" indent="1778000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Title Text"/>
          <p:cNvSpPr txBox="1"/>
          <p:nvPr>
            <p:ph type="title"/>
          </p:nvPr>
        </p:nvSpPr>
        <p:spPr>
          <a:xfrm>
            <a:off x="722312" y="4406972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17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Title Text"/>
          <p:cNvSpPr txBox="1"/>
          <p:nvPr>
            <p:ph type="title"/>
          </p:nvPr>
        </p:nvSpPr>
        <p:spPr>
          <a:xfrm>
            <a:off x="457200" y="90488"/>
            <a:ext cx="8229600" cy="150971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26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 marL="39687" indent="-39687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9687" indent="406399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9687" indent="863600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9687" indent="1320800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9687" indent="1778000"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5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6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3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Title Text"/>
          <p:cNvSpPr txBox="1"/>
          <p:nvPr>
            <p:ph type="title"/>
          </p:nvPr>
        </p:nvSpPr>
        <p:spPr>
          <a:xfrm>
            <a:off x="457200" y="90488"/>
            <a:ext cx="8229600" cy="150971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0" name="Body Level One…"/>
          <p:cNvSpPr txBox="1"/>
          <p:nvPr>
            <p:ph type="body" idx="1"/>
          </p:nvPr>
        </p:nvSpPr>
        <p:spPr>
          <a:xfrm>
            <a:off x="3575050" y="273121"/>
            <a:ext cx="5111750" cy="5853114"/>
          </a:xfrm>
          <a:prstGeom prst="rect">
            <a:avLst/>
          </a:prstGeom>
        </p:spPr>
        <p:txBody>
          <a:bodyPr/>
          <a:lstStyle>
            <a:lvl1pPr marL="39687" indent="-39687"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9687" indent="406399"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9687" indent="863600"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9687" indent="1320800"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9687" indent="1778000"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1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3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0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71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380" name="Title Text"/>
          <p:cNvSpPr txBox="1"/>
          <p:nvPr>
            <p:ph type="title"/>
          </p:nvPr>
        </p:nvSpPr>
        <p:spPr>
          <a:xfrm>
            <a:off x="685800" y="2130497"/>
            <a:ext cx="7772400" cy="147002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1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buSz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buSz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buSz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2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390" name="Title Text"/>
          <p:cNvSpPr txBox="1"/>
          <p:nvPr>
            <p:ph type="title"/>
          </p:nvPr>
        </p:nvSpPr>
        <p:spPr>
          <a:xfrm>
            <a:off x="1447800" y="1095375"/>
            <a:ext cx="7239000" cy="30654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1" name="Body Level One…"/>
          <p:cNvSpPr txBox="1"/>
          <p:nvPr>
            <p:ph type="body" sz="half" idx="1"/>
          </p:nvPr>
        </p:nvSpPr>
        <p:spPr>
          <a:xfrm>
            <a:off x="1676400" y="4160837"/>
            <a:ext cx="6400800" cy="2500313"/>
          </a:xfrm>
          <a:prstGeom prst="rect">
            <a:avLst/>
          </a:prstGeom>
        </p:spPr>
        <p:txBody>
          <a:bodyPr anchor="ctr"/>
          <a:lstStyle>
            <a:lvl1pPr marL="39687" indent="-39687" algn="ctr">
              <a:buSzTx/>
              <a:buNone/>
              <a:defRPr>
                <a:solidFill>
                  <a:srgbClr val="FFFFFF"/>
                </a:solidFill>
              </a:defRPr>
            </a:lvl1pPr>
            <a:lvl2pPr marL="39687" indent="406399" algn="ctr">
              <a:buSzTx/>
              <a:buNone/>
              <a:defRPr>
                <a:solidFill>
                  <a:srgbClr val="FFFFFF"/>
                </a:solidFill>
              </a:defRPr>
            </a:lvl2pPr>
            <a:lvl3pPr marL="39687" indent="863600" algn="ctr">
              <a:buSzTx/>
              <a:buNone/>
              <a:defRPr>
                <a:solidFill>
                  <a:srgbClr val="FFFFFF"/>
                </a:solidFill>
              </a:defRPr>
            </a:lvl3pPr>
            <a:lvl4pPr marL="39687" indent="1320800" algn="ctr">
              <a:buSzTx/>
              <a:buNone/>
              <a:defRPr>
                <a:solidFill>
                  <a:srgbClr val="FFFFFF"/>
                </a:solidFill>
              </a:defRPr>
            </a:lvl4pPr>
            <a:lvl5pPr marL="39687" indent="1778000" algn="ctr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2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400" name="Title Text"/>
          <p:cNvSpPr txBox="1"/>
          <p:nvPr>
            <p:ph type="title"/>
          </p:nvPr>
        </p:nvSpPr>
        <p:spPr>
          <a:xfrm>
            <a:off x="722312" y="4406972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01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457200" algn="ctr"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914400" algn="ctr"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1371600" algn="ctr"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1828800" algn="ctr"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2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410" name="Title Text"/>
          <p:cNvSpPr txBox="1"/>
          <p:nvPr>
            <p:ph type="title"/>
          </p:nvPr>
        </p:nvSpPr>
        <p:spPr>
          <a:xfrm>
            <a:off x="1447800" y="1095375"/>
            <a:ext cx="7239000" cy="30654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11" name="Body Level One…"/>
          <p:cNvSpPr txBox="1"/>
          <p:nvPr>
            <p:ph type="body" sz="quarter" idx="1"/>
          </p:nvPr>
        </p:nvSpPr>
        <p:spPr>
          <a:xfrm>
            <a:off x="1676400" y="4160837"/>
            <a:ext cx="3124200" cy="2500313"/>
          </a:xfrm>
          <a:prstGeom prst="rect">
            <a:avLst/>
          </a:prstGeom>
        </p:spPr>
        <p:txBody>
          <a:bodyPr anchor="ctr"/>
          <a:lstStyle>
            <a:lvl1pPr marL="39687" indent="-39687" algn="ctr">
              <a:buSzTx/>
              <a:buNone/>
              <a:defRPr sz="2800">
                <a:solidFill>
                  <a:srgbClr val="FFFFFF"/>
                </a:solidFill>
              </a:defRPr>
            </a:lvl1pPr>
            <a:lvl2pPr marL="39687" indent="406399" algn="ctr">
              <a:buSzTx/>
              <a:buNone/>
              <a:defRPr sz="2800">
                <a:solidFill>
                  <a:srgbClr val="FFFFFF"/>
                </a:solidFill>
              </a:defRPr>
            </a:lvl2pPr>
            <a:lvl3pPr marL="39687" indent="863600" algn="ctr">
              <a:buSzTx/>
              <a:buNone/>
              <a:defRPr sz="2800">
                <a:solidFill>
                  <a:srgbClr val="FFFFFF"/>
                </a:solidFill>
              </a:defRPr>
            </a:lvl3pPr>
            <a:lvl4pPr marL="39687" indent="1320800" algn="ctr">
              <a:buSzTx/>
              <a:buNone/>
              <a:defRPr sz="2800">
                <a:solidFill>
                  <a:srgbClr val="FFFFFF"/>
                </a:solidFill>
              </a:defRPr>
            </a:lvl4pPr>
            <a:lvl5pPr marL="39687" indent="1778000" algn="ctr">
              <a:buSzTx/>
              <a:buNone/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2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420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21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None/>
              <a:defRPr b="1" sz="2400">
                <a:solidFill>
                  <a:srgbClr val="FFFFFF"/>
                </a:solidFill>
              </a:defRPr>
            </a:lvl1pPr>
            <a:lvl2pPr marL="0" indent="457200" algn="ctr">
              <a:buSzTx/>
              <a:buNone/>
              <a:defRPr b="1" sz="2400">
                <a:solidFill>
                  <a:srgbClr val="FFFFFF"/>
                </a:solidFill>
              </a:defRPr>
            </a:lvl2pPr>
            <a:lvl3pPr marL="0" indent="914400" algn="ctr">
              <a:buSzTx/>
              <a:buNone/>
              <a:defRPr b="1" sz="2400">
                <a:solidFill>
                  <a:srgbClr val="FFFFFF"/>
                </a:solidFill>
              </a:defRPr>
            </a:lvl3pPr>
            <a:lvl4pPr marL="0" indent="1371600" algn="ctr">
              <a:buSzTx/>
              <a:buNone/>
              <a:defRPr b="1" sz="2400">
                <a:solidFill>
                  <a:srgbClr val="FFFFFF"/>
                </a:solidFill>
              </a:defRPr>
            </a:lvl4pPr>
            <a:lvl5pPr marL="0" indent="1828800" algn="ctr">
              <a:buSzTx/>
              <a:buNone/>
              <a:defRPr b="1"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2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SzTx/>
              <a:buNone/>
              <a:defRPr b="1" sz="2400">
                <a:solidFill>
                  <a:srgbClr val="FFFFFF"/>
                </a:solidFill>
              </a:defRPr>
            </a:pPr>
          </a:p>
        </p:txBody>
      </p:sp>
      <p:sp>
        <p:nvSpPr>
          <p:cNvPr id="1423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431" name="Title Text"/>
          <p:cNvSpPr txBox="1"/>
          <p:nvPr>
            <p:ph type="title"/>
          </p:nvPr>
        </p:nvSpPr>
        <p:spPr>
          <a:xfrm>
            <a:off x="1447800" y="1095375"/>
            <a:ext cx="7239000" cy="30654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32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440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448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9" name="Body Level One…"/>
          <p:cNvSpPr txBox="1"/>
          <p:nvPr>
            <p:ph type="body" idx="1"/>
          </p:nvPr>
        </p:nvSpPr>
        <p:spPr>
          <a:xfrm>
            <a:off x="3575050" y="273121"/>
            <a:ext cx="5111750" cy="5853114"/>
          </a:xfrm>
          <a:prstGeom prst="rect">
            <a:avLst/>
          </a:prstGeom>
        </p:spPr>
        <p:txBody>
          <a:bodyPr anchor="ctr"/>
          <a:lstStyle>
            <a:lvl1pPr marL="39687" indent="-39687" algn="ctr">
              <a:buSzTx/>
              <a:buNone/>
              <a:defRPr>
                <a:solidFill>
                  <a:srgbClr val="FFFFFF"/>
                </a:solidFill>
              </a:defRPr>
            </a:lvl1pPr>
            <a:lvl2pPr marL="39687" indent="406399" algn="ctr">
              <a:buSzTx/>
              <a:buNone/>
              <a:defRPr>
                <a:solidFill>
                  <a:srgbClr val="FFFFFF"/>
                </a:solidFill>
              </a:defRPr>
            </a:lvl2pPr>
            <a:lvl3pPr marL="39687" indent="863600" algn="ctr">
              <a:buSzTx/>
              <a:buNone/>
              <a:defRPr>
                <a:solidFill>
                  <a:srgbClr val="FFFFFF"/>
                </a:solidFill>
              </a:defRPr>
            </a:lvl3pPr>
            <a:lvl4pPr marL="39687" indent="1320800" algn="ctr">
              <a:buSzTx/>
              <a:buNone/>
              <a:defRPr>
                <a:solidFill>
                  <a:srgbClr val="FFFFFF"/>
                </a:solidFill>
              </a:defRPr>
            </a:lvl4pPr>
            <a:lvl5pPr marL="39687" indent="1778000" algn="ctr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0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1451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Rectangle 3"/>
          <p:cNvSpPr txBox="1"/>
          <p:nvPr/>
        </p:nvSpPr>
        <p:spPr>
          <a:xfrm>
            <a:off x="3124200" y="6584416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459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60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1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457200" algn="ctr"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914400" algn="ctr"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1371600" algn="ctr"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1828800" algn="ctr"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2" name="Slide Number"/>
          <p:cNvSpPr txBox="1"/>
          <p:nvPr>
            <p:ph type="sldNum" sz="quarter" idx="2"/>
          </p:nvPr>
        </p:nvSpPr>
        <p:spPr>
          <a:xfrm>
            <a:off x="7353952" y="6492976"/>
            <a:ext cx="301909" cy="2888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Title Text"/>
          <p:cNvSpPr txBox="1"/>
          <p:nvPr>
            <p:ph type="title"/>
          </p:nvPr>
        </p:nvSpPr>
        <p:spPr>
          <a:xfrm>
            <a:off x="685800" y="2130497"/>
            <a:ext cx="7772400" cy="1470026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0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0" indent="457200" algn="ctr">
              <a:buSz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0" indent="914400" algn="ctr">
              <a:buSz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0" indent="1371600" algn="ctr">
              <a:buSz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0" indent="1828800" algn="ctr">
              <a:buSz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9" name="Body Level One…"/>
          <p:cNvSpPr txBox="1"/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buSzPct val="100000"/>
              <a:buFont typeface="Times New Roman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823459">
              <a:buSzPct val="100000"/>
              <a:buFont typeface="Times New Roman"/>
              <a:buChar char="–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1258887">
              <a:buSzPct val="100000"/>
              <a:buFont typeface="Times New Roman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1777048" indent="-365760">
              <a:buSzPct val="100000"/>
              <a:buFont typeface="Times New Roman"/>
              <a:buChar char="–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2234248">
              <a:buSzPct val="100000"/>
              <a:buFont typeface="Times New Roman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Title Text"/>
          <p:cNvSpPr txBox="1"/>
          <p:nvPr>
            <p:ph type="title"/>
          </p:nvPr>
        </p:nvSpPr>
        <p:spPr>
          <a:xfrm>
            <a:off x="722312" y="4406972"/>
            <a:ext cx="7772401" cy="1362076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cap="all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88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buSzTx/>
              <a:buNone/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0" indent="457200">
              <a:buSzTx/>
              <a:buNone/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0" indent="914400">
              <a:buSzTx/>
              <a:buNone/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0" indent="1371600">
              <a:buSzTx/>
              <a:buNone/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0" indent="1828800">
              <a:buSzTx/>
              <a:buNone/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97" name="Body Level One…"/>
          <p:cNvSpPr txBox="1"/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buSzPct val="100000"/>
              <a:buFont typeface="Times New Roman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830262" indent="-333375">
              <a:buSzPct val="100000"/>
              <a:buFont typeface="Times New Roman"/>
              <a:buChar char="–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1274127" indent="-320039">
              <a:buSzPct val="100000"/>
              <a:buFont typeface="Times New Roman"/>
              <a:buChar char="•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1766888" indent="-355600">
              <a:buSzPct val="100000"/>
              <a:buFont typeface="Times New Roman"/>
              <a:buChar char="–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2224088" indent="-355600">
              <a:buSzPct val="100000"/>
              <a:buFont typeface="Times New Roman"/>
              <a:buChar char="•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6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buSz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0" indent="457200">
              <a:buSz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0" indent="914400">
              <a:buSz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0" indent="1371600">
              <a:buSz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0" indent="1828800">
              <a:buSz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7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buSz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pPr>
          </a:p>
        </p:txBody>
      </p:sp>
      <p:sp>
        <p:nvSpPr>
          <p:cNvPr id="15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121"/>
            <a:ext cx="5111750" cy="585311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1" name="Body Level One…"/>
          <p:cNvSpPr txBox="1"/>
          <p:nvPr>
            <p:ph type="body" idx="1"/>
          </p:nvPr>
        </p:nvSpPr>
        <p:spPr>
          <a:xfrm>
            <a:off x="3575050" y="273121"/>
            <a:ext cx="5111750" cy="5853114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buSzPct val="100000"/>
              <a:buFont typeface="Times New Roman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823459">
              <a:buSzPct val="100000"/>
              <a:buFont typeface="Times New Roman"/>
              <a:buChar char="–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1258887">
              <a:buSzPct val="100000"/>
              <a:buFont typeface="Times New Roman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1777048" indent="-365760">
              <a:buSzPct val="100000"/>
              <a:buFont typeface="Times New Roman"/>
              <a:buChar char="–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2234248">
              <a:buSzPct val="100000"/>
              <a:buFont typeface="Times New Roman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2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Sz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pPr>
          </a:p>
        </p:txBody>
      </p:sp>
      <p:sp>
        <p:nvSpPr>
          <p:cNvPr id="15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41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42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  <a:lvl2pPr marL="0" indent="457200">
              <a:buSz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2pPr>
            <a:lvl3pPr marL="0" indent="914400">
              <a:buSz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3pPr>
            <a:lvl4pPr marL="0" indent="1371600">
              <a:buSz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4pPr>
            <a:lvl5pPr marL="0" indent="1828800">
              <a:buSz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551" name="Title Text"/>
          <p:cNvSpPr txBox="1"/>
          <p:nvPr>
            <p:ph type="title"/>
          </p:nvPr>
        </p:nvSpPr>
        <p:spPr>
          <a:xfrm>
            <a:off x="685800" y="2130497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5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561" name="Title Text"/>
          <p:cNvSpPr txBox="1"/>
          <p:nvPr>
            <p:ph type="title"/>
          </p:nvPr>
        </p:nvSpPr>
        <p:spPr>
          <a:xfrm>
            <a:off x="685800" y="1295400"/>
            <a:ext cx="7772400" cy="259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62" name="Body Level One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39687" indent="-39687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9687" indent="406399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9687" indent="8636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9687" indent="13208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9687" indent="17780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571" name="Title Text"/>
          <p:cNvSpPr txBox="1"/>
          <p:nvPr>
            <p:ph type="title"/>
          </p:nvPr>
        </p:nvSpPr>
        <p:spPr>
          <a:xfrm>
            <a:off x="722312" y="4406972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72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8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 algn="ctr">
              <a:spcBef>
                <a:spcPts val="8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 algn="ctr">
              <a:spcBef>
                <a:spcPts val="8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 algn="ctr">
              <a:spcBef>
                <a:spcPts val="8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 algn="ctr">
              <a:spcBef>
                <a:spcPts val="8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581" name="Title Text"/>
          <p:cNvSpPr txBox="1"/>
          <p:nvPr>
            <p:ph type="title"/>
          </p:nvPr>
        </p:nvSpPr>
        <p:spPr>
          <a:xfrm>
            <a:off x="685800" y="1295400"/>
            <a:ext cx="7772400" cy="259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82" name="Body Level One…"/>
          <p:cNvSpPr txBox="1"/>
          <p:nvPr>
            <p:ph type="body" sz="quarter" idx="1"/>
          </p:nvPr>
        </p:nvSpPr>
        <p:spPr>
          <a:xfrm>
            <a:off x="1371600" y="3886200"/>
            <a:ext cx="3124200" cy="2971800"/>
          </a:xfrm>
          <a:prstGeom prst="rect">
            <a:avLst/>
          </a:prstGeom>
        </p:spPr>
        <p:txBody>
          <a:bodyPr/>
          <a:lstStyle>
            <a:lvl1pPr marL="39687" indent="-39687" algn="ctr">
              <a:spcBef>
                <a:spcPts val="800"/>
              </a:spcBef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9687" indent="406399" algn="ctr">
              <a:spcBef>
                <a:spcPts val="800"/>
              </a:spcBef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9687" indent="863600" algn="ctr">
              <a:spcBef>
                <a:spcPts val="800"/>
              </a:spcBef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9687" indent="1320800" algn="ctr">
              <a:spcBef>
                <a:spcPts val="800"/>
              </a:spcBef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9687" indent="1778000" algn="ctr">
              <a:spcBef>
                <a:spcPts val="800"/>
              </a:spcBef>
              <a:buSzTx/>
              <a:buNone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591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2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 algn="ctr">
              <a:spcBef>
                <a:spcPts val="800"/>
              </a:spcBef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 algn="ctr">
              <a:spcBef>
                <a:spcPts val="800"/>
              </a:spcBef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 algn="ctr">
              <a:spcBef>
                <a:spcPts val="800"/>
              </a:spcBef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 algn="ctr">
              <a:spcBef>
                <a:spcPts val="800"/>
              </a:spcBef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3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800"/>
              </a:spcBef>
              <a:buSzTx/>
              <a:buNone/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5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602" name="Title Text"/>
          <p:cNvSpPr txBox="1"/>
          <p:nvPr>
            <p:ph type="title"/>
          </p:nvPr>
        </p:nvSpPr>
        <p:spPr>
          <a:xfrm>
            <a:off x="685800" y="1295400"/>
            <a:ext cx="7772400" cy="259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6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619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0" name="Body Level One…"/>
          <p:cNvSpPr txBox="1"/>
          <p:nvPr>
            <p:ph type="body" idx="1"/>
          </p:nvPr>
        </p:nvSpPr>
        <p:spPr>
          <a:xfrm>
            <a:off x="3575050" y="273121"/>
            <a:ext cx="5111750" cy="5853114"/>
          </a:xfrm>
          <a:prstGeom prst="rect">
            <a:avLst/>
          </a:prstGeom>
        </p:spPr>
        <p:txBody>
          <a:bodyPr/>
          <a:lstStyle>
            <a:lvl1pPr marL="39687" indent="-39687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9687" indent="406399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9687" indent="8636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9687" indent="13208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9687" indent="1778000" algn="ctr">
              <a:spcBef>
                <a:spcPts val="800"/>
              </a:spcBef>
              <a:buSzTx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1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800"/>
              </a:spcBef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6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/>
            </a:lvl1pPr>
            <a:lvl2pPr marL="0" indent="457200">
              <a:buSzTx/>
              <a:buNone/>
              <a:defRPr sz="1400"/>
            </a:lvl2pPr>
            <a:lvl3pPr marL="0" indent="914400">
              <a:buSzTx/>
              <a:buNone/>
              <a:defRPr sz="1400"/>
            </a:lvl3pPr>
            <a:lvl4pPr marL="0" indent="1371600">
              <a:buSzTx/>
              <a:buNone/>
              <a:defRPr sz="1400"/>
            </a:lvl4pPr>
            <a:lvl5pPr marL="0" indent="1828800"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Rectangle 3"/>
          <p:cNvSpPr txBox="1"/>
          <p:nvPr/>
        </p:nvSpPr>
        <p:spPr>
          <a:xfrm>
            <a:off x="3124200" y="6524091"/>
            <a:ext cx="29083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39687"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630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31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32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 algn="ctr">
              <a:spcBef>
                <a:spcPts val="800"/>
              </a:spcBef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 algn="ctr">
              <a:spcBef>
                <a:spcPts val="800"/>
              </a:spcBef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 algn="ctr">
              <a:spcBef>
                <a:spcPts val="800"/>
              </a:spcBef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 algn="ctr">
              <a:spcBef>
                <a:spcPts val="800"/>
              </a:spcBef>
              <a:buSzTx/>
              <a:buNone/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Rectangle 3"/>
          <p:cNvSpPr txBox="1"/>
          <p:nvPr/>
        </p:nvSpPr>
        <p:spPr>
          <a:xfrm>
            <a:off x="3124200" y="6245225"/>
            <a:ext cx="2908300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ctr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641" name="Title Text"/>
          <p:cNvSpPr txBox="1"/>
          <p:nvPr>
            <p:ph type="title"/>
          </p:nvPr>
        </p:nvSpPr>
        <p:spPr>
          <a:xfrm>
            <a:off x="685800" y="2130497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 algn="ctr">
              <a:buSzTx/>
              <a:buNone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 algn="ctr">
              <a:buSzTx/>
              <a:buNone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 algn="ctr">
              <a:buSzTx/>
              <a:buNone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 algn="ctr">
              <a:buSzTx/>
              <a:buNone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3" name="Slide Number"/>
          <p:cNvSpPr txBox="1"/>
          <p:nvPr>
            <p:ph type="sldNum" sz="quarter" idx="2"/>
          </p:nvPr>
        </p:nvSpPr>
        <p:spPr>
          <a:xfrm>
            <a:off x="7479029" y="6245225"/>
            <a:ext cx="281941" cy="287087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Rectangle 3"/>
          <p:cNvSpPr txBox="1"/>
          <p:nvPr/>
        </p:nvSpPr>
        <p:spPr>
          <a:xfrm>
            <a:off x="3124200" y="6245225"/>
            <a:ext cx="2908300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ctr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651" name="Title Text"/>
          <p:cNvSpPr txBox="1"/>
          <p:nvPr>
            <p:ph type="title"/>
          </p:nvPr>
        </p:nvSpPr>
        <p:spPr>
          <a:xfrm>
            <a:off x="457200" y="90488"/>
            <a:ext cx="8229600" cy="150971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52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Tahoma"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31837" indent="-285750">
              <a:buSzPct val="100000"/>
              <a:buFont typeface="Tahoma"/>
              <a:buChar char="–"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31887" indent="-228600">
              <a:buSzPct val="100000"/>
              <a:buFont typeface="Tahoma"/>
              <a:buChar char="•"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589087" indent="-228600">
              <a:buSzPct val="100000"/>
              <a:buFont typeface="Tahoma"/>
              <a:buChar char="–"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46288" indent="-228600">
              <a:buSzPct val="100000"/>
              <a:buFont typeface="Tahoma"/>
              <a:buChar char="»"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3" name="Slide Number"/>
          <p:cNvSpPr txBox="1"/>
          <p:nvPr>
            <p:ph type="sldNum" sz="quarter" idx="2"/>
          </p:nvPr>
        </p:nvSpPr>
        <p:spPr>
          <a:xfrm>
            <a:off x="7479029" y="6245225"/>
            <a:ext cx="281941" cy="287087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Rectangle 3"/>
          <p:cNvSpPr txBox="1"/>
          <p:nvPr/>
        </p:nvSpPr>
        <p:spPr>
          <a:xfrm>
            <a:off x="3124200" y="6245225"/>
            <a:ext cx="2908300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ctr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661" name="Title Text"/>
          <p:cNvSpPr txBox="1"/>
          <p:nvPr>
            <p:ph type="title"/>
          </p:nvPr>
        </p:nvSpPr>
        <p:spPr>
          <a:xfrm>
            <a:off x="722312" y="4406972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62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3" name="Slide Number"/>
          <p:cNvSpPr txBox="1"/>
          <p:nvPr>
            <p:ph type="sldNum" sz="quarter" idx="2"/>
          </p:nvPr>
        </p:nvSpPr>
        <p:spPr>
          <a:xfrm>
            <a:off x="7479029" y="6245225"/>
            <a:ext cx="281941" cy="287087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Rectangle 3"/>
          <p:cNvSpPr txBox="1"/>
          <p:nvPr/>
        </p:nvSpPr>
        <p:spPr>
          <a:xfrm>
            <a:off x="3124200" y="6245225"/>
            <a:ext cx="2908300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ctr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671" name="Title Text"/>
          <p:cNvSpPr txBox="1"/>
          <p:nvPr>
            <p:ph type="title"/>
          </p:nvPr>
        </p:nvSpPr>
        <p:spPr>
          <a:xfrm>
            <a:off x="457200" y="90488"/>
            <a:ext cx="8229600" cy="150971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72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Tahoma"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79462" indent="-333375">
              <a:buSzPct val="100000"/>
              <a:buFont typeface="Tahoma"/>
              <a:buChar char="–"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223327" indent="-320039">
              <a:buSzPct val="100000"/>
              <a:buFont typeface="Tahoma"/>
              <a:buChar char="•"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716087" indent="-355599">
              <a:buSzPct val="100000"/>
              <a:buFont typeface="Tahoma"/>
              <a:buChar char="–"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173288" indent="-355600">
              <a:buSzPct val="100000"/>
              <a:buFont typeface="Tahoma"/>
              <a:buChar char="»"/>
              <a:defRPr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3" name="Slide Number"/>
          <p:cNvSpPr txBox="1"/>
          <p:nvPr>
            <p:ph type="sldNum" sz="quarter" idx="2"/>
          </p:nvPr>
        </p:nvSpPr>
        <p:spPr>
          <a:xfrm>
            <a:off x="7479029" y="6245225"/>
            <a:ext cx="281941" cy="287087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Rectangle 3"/>
          <p:cNvSpPr txBox="1"/>
          <p:nvPr/>
        </p:nvSpPr>
        <p:spPr>
          <a:xfrm>
            <a:off x="3124200" y="6245225"/>
            <a:ext cx="2908300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ctr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681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82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b="1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b="1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b="1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b="1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3" name="Text Placeholder 4"/>
          <p:cNvSpPr/>
          <p:nvPr>
            <p:ph type="body" sz="quarter" idx="13"/>
          </p:nvPr>
        </p:nvSpPr>
        <p:spPr>
          <a:xfrm>
            <a:off x="4645061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b="1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684" name="Slide Number"/>
          <p:cNvSpPr txBox="1"/>
          <p:nvPr>
            <p:ph type="sldNum" sz="quarter" idx="2"/>
          </p:nvPr>
        </p:nvSpPr>
        <p:spPr>
          <a:xfrm>
            <a:off x="7479029" y="6245225"/>
            <a:ext cx="281941" cy="287087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Rectangle 3"/>
          <p:cNvSpPr txBox="1"/>
          <p:nvPr/>
        </p:nvSpPr>
        <p:spPr>
          <a:xfrm>
            <a:off x="3124200" y="6245225"/>
            <a:ext cx="2908300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ctr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692" name="Title Text"/>
          <p:cNvSpPr txBox="1"/>
          <p:nvPr>
            <p:ph type="title"/>
          </p:nvPr>
        </p:nvSpPr>
        <p:spPr>
          <a:xfrm>
            <a:off x="457200" y="90488"/>
            <a:ext cx="8229600" cy="150971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3" name="Slide Number"/>
          <p:cNvSpPr txBox="1"/>
          <p:nvPr>
            <p:ph type="sldNum" sz="quarter" idx="2"/>
          </p:nvPr>
        </p:nvSpPr>
        <p:spPr>
          <a:xfrm>
            <a:off x="7479029" y="6245225"/>
            <a:ext cx="281941" cy="287087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Rectangle 3"/>
          <p:cNvSpPr txBox="1"/>
          <p:nvPr/>
        </p:nvSpPr>
        <p:spPr>
          <a:xfrm>
            <a:off x="3124200" y="6245225"/>
            <a:ext cx="2908300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ctr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701" name="Slide Number"/>
          <p:cNvSpPr txBox="1"/>
          <p:nvPr>
            <p:ph type="sldNum" sz="quarter" idx="2"/>
          </p:nvPr>
        </p:nvSpPr>
        <p:spPr>
          <a:xfrm>
            <a:off x="7479029" y="6245225"/>
            <a:ext cx="281941" cy="287087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Rectangle 3"/>
          <p:cNvSpPr txBox="1"/>
          <p:nvPr/>
        </p:nvSpPr>
        <p:spPr>
          <a:xfrm>
            <a:off x="3124200" y="6245225"/>
            <a:ext cx="2908300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ctr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709" name="Title Text"/>
          <p:cNvSpPr txBox="1"/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10" name="Body Level One…"/>
          <p:cNvSpPr txBox="1"/>
          <p:nvPr>
            <p:ph type="body" idx="1"/>
          </p:nvPr>
        </p:nvSpPr>
        <p:spPr>
          <a:xfrm>
            <a:off x="3575050" y="273121"/>
            <a:ext cx="5111750" cy="5853114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Tahoma"/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buSzPct val="100000"/>
              <a:buFont typeface="Tahoma"/>
              <a:buChar char="–"/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buSzPct val="100000"/>
              <a:buFont typeface="Tahoma"/>
              <a:buChar char="•"/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buSzPct val="100000"/>
              <a:buFont typeface="Tahoma"/>
              <a:buChar char="–"/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buSzPct val="100000"/>
              <a:buFont typeface="Tahoma"/>
              <a:buChar char="»"/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1" name="Text Placeholder 3"/>
          <p:cNvSpPr/>
          <p:nvPr>
            <p:ph type="body" sz="half" idx="13"/>
          </p:nvPr>
        </p:nvSpPr>
        <p:spPr>
          <a:xfrm>
            <a:off x="457203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712" name="Slide Number"/>
          <p:cNvSpPr txBox="1"/>
          <p:nvPr>
            <p:ph type="sldNum" sz="quarter" idx="2"/>
          </p:nvPr>
        </p:nvSpPr>
        <p:spPr>
          <a:xfrm>
            <a:off x="7479029" y="6245225"/>
            <a:ext cx="281941" cy="287087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Rectangle 3"/>
          <p:cNvSpPr txBox="1"/>
          <p:nvPr/>
        </p:nvSpPr>
        <p:spPr>
          <a:xfrm>
            <a:off x="3124200" y="6245225"/>
            <a:ext cx="2908300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ctr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www.drstevealbrecht.com</a:t>
            </a:r>
          </a:p>
        </p:txBody>
      </p:sp>
      <p:sp>
        <p:nvSpPr>
          <p:cNvPr id="1720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21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22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3" name="Slide Number"/>
          <p:cNvSpPr txBox="1"/>
          <p:nvPr>
            <p:ph type="sldNum" sz="quarter" idx="2"/>
          </p:nvPr>
        </p:nvSpPr>
        <p:spPr>
          <a:xfrm>
            <a:off x="7479029" y="6245225"/>
            <a:ext cx="281941" cy="287087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02.xml"/><Relationship Id="rId104" Type="http://schemas.openxmlformats.org/officeDocument/2006/relationships/slideLayout" Target="../slideLayouts/slideLayout103.xml"/><Relationship Id="rId105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06.xml"/><Relationship Id="rId108" Type="http://schemas.openxmlformats.org/officeDocument/2006/relationships/slideLayout" Target="../slideLayouts/slideLayout107.xml"/><Relationship Id="rId109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11.xml"/><Relationship Id="rId113" Type="http://schemas.openxmlformats.org/officeDocument/2006/relationships/slideLayout" Target="../slideLayouts/slideLayout112.xml"/><Relationship Id="rId114" Type="http://schemas.openxmlformats.org/officeDocument/2006/relationships/slideLayout" Target="../slideLayouts/slideLayout113.xml"/><Relationship Id="rId115" Type="http://schemas.openxmlformats.org/officeDocument/2006/relationships/slideLayout" Target="../slideLayouts/slideLayout114.xml"/><Relationship Id="rId116" Type="http://schemas.openxmlformats.org/officeDocument/2006/relationships/slideLayout" Target="../slideLayouts/slideLayout115.xml"/><Relationship Id="rId117" Type="http://schemas.openxmlformats.org/officeDocument/2006/relationships/slideLayout" Target="../slideLayouts/slideLayout116.xml"/><Relationship Id="rId118" Type="http://schemas.openxmlformats.org/officeDocument/2006/relationships/slideLayout" Target="../slideLayouts/slideLayout117.xml"/><Relationship Id="rId119" Type="http://schemas.openxmlformats.org/officeDocument/2006/relationships/slideLayout" Target="../slideLayouts/slideLayout118.xml"/><Relationship Id="rId120" Type="http://schemas.openxmlformats.org/officeDocument/2006/relationships/slideLayout" Target="../slideLayouts/slideLayout119.xml"/><Relationship Id="rId121" Type="http://schemas.openxmlformats.org/officeDocument/2006/relationships/slideLayout" Target="../slideLayouts/slideLayout120.xml"/><Relationship Id="rId122" Type="http://schemas.openxmlformats.org/officeDocument/2006/relationships/slideLayout" Target="../slideLayouts/slideLayout121.xml"/><Relationship Id="rId123" Type="http://schemas.openxmlformats.org/officeDocument/2006/relationships/slideLayout" Target="../slideLayouts/slideLayout122.xml"/><Relationship Id="rId124" Type="http://schemas.openxmlformats.org/officeDocument/2006/relationships/slideLayout" Target="../slideLayouts/slideLayout123.xml"/><Relationship Id="rId125" Type="http://schemas.openxmlformats.org/officeDocument/2006/relationships/slideLayout" Target="../slideLayouts/slideLayout124.xml"/><Relationship Id="rId126" Type="http://schemas.openxmlformats.org/officeDocument/2006/relationships/slideLayout" Target="../slideLayouts/slideLayout125.xml"/><Relationship Id="rId127" Type="http://schemas.openxmlformats.org/officeDocument/2006/relationships/slideLayout" Target="../slideLayouts/slideLayout126.xml"/><Relationship Id="rId128" Type="http://schemas.openxmlformats.org/officeDocument/2006/relationships/slideLayout" Target="../slideLayouts/slideLayout127.xml"/><Relationship Id="rId129" Type="http://schemas.openxmlformats.org/officeDocument/2006/relationships/slideLayout" Target="../slideLayouts/slideLayout128.xml"/><Relationship Id="rId130" Type="http://schemas.openxmlformats.org/officeDocument/2006/relationships/slideLayout" Target="../slideLayouts/slideLayout129.xml"/><Relationship Id="rId131" Type="http://schemas.openxmlformats.org/officeDocument/2006/relationships/slideLayout" Target="../slideLayouts/slideLayout130.xml"/><Relationship Id="rId132" Type="http://schemas.openxmlformats.org/officeDocument/2006/relationships/slideLayout" Target="../slideLayouts/slideLayout131.xml"/><Relationship Id="rId133" Type="http://schemas.openxmlformats.org/officeDocument/2006/relationships/slideLayout" Target="../slideLayouts/slideLayout132.xml"/><Relationship Id="rId134" Type="http://schemas.openxmlformats.org/officeDocument/2006/relationships/slideLayout" Target="../slideLayouts/slideLayout133.xml"/><Relationship Id="rId135" Type="http://schemas.openxmlformats.org/officeDocument/2006/relationships/slideLayout" Target="../slideLayouts/slideLayout134.xml"/><Relationship Id="rId136" Type="http://schemas.openxmlformats.org/officeDocument/2006/relationships/slideLayout" Target="../slideLayouts/slideLayout135.xml"/><Relationship Id="rId137" Type="http://schemas.openxmlformats.org/officeDocument/2006/relationships/slideLayout" Target="../slideLayouts/slideLayout136.xml"/><Relationship Id="rId138" Type="http://schemas.openxmlformats.org/officeDocument/2006/relationships/slideLayout" Target="../slideLayouts/slideLayout137.xml"/><Relationship Id="rId139" Type="http://schemas.openxmlformats.org/officeDocument/2006/relationships/slideLayout" Target="../slideLayouts/slideLayout138.xml"/><Relationship Id="rId140" Type="http://schemas.openxmlformats.org/officeDocument/2006/relationships/slideLayout" Target="../slideLayouts/slideLayout139.xml"/><Relationship Id="rId141" Type="http://schemas.openxmlformats.org/officeDocument/2006/relationships/slideLayout" Target="../slideLayouts/slideLayout140.xml"/><Relationship Id="rId142" Type="http://schemas.openxmlformats.org/officeDocument/2006/relationships/slideLayout" Target="../slideLayouts/slideLayout141.xml"/><Relationship Id="rId143" Type="http://schemas.openxmlformats.org/officeDocument/2006/relationships/slideLayout" Target="../slideLayouts/slideLayout142.xml"/><Relationship Id="rId144" Type="http://schemas.openxmlformats.org/officeDocument/2006/relationships/slideLayout" Target="../slideLayouts/slideLayout143.xml"/><Relationship Id="rId145" Type="http://schemas.openxmlformats.org/officeDocument/2006/relationships/slideLayout" Target="../slideLayouts/slideLayout144.xml"/><Relationship Id="rId146" Type="http://schemas.openxmlformats.org/officeDocument/2006/relationships/slideLayout" Target="../slideLayouts/slideLayout145.xml"/><Relationship Id="rId147" Type="http://schemas.openxmlformats.org/officeDocument/2006/relationships/slideLayout" Target="../slideLayouts/slideLayout146.xml"/><Relationship Id="rId148" Type="http://schemas.openxmlformats.org/officeDocument/2006/relationships/slideLayout" Target="../slideLayouts/slideLayout147.xml"/><Relationship Id="rId149" Type="http://schemas.openxmlformats.org/officeDocument/2006/relationships/slideLayout" Target="../slideLayouts/slideLayout148.xml"/><Relationship Id="rId150" Type="http://schemas.openxmlformats.org/officeDocument/2006/relationships/slideLayout" Target="../slideLayouts/slideLayout149.xml"/><Relationship Id="rId151" Type="http://schemas.openxmlformats.org/officeDocument/2006/relationships/slideLayout" Target="../slideLayouts/slideLayout150.xml"/><Relationship Id="rId152" Type="http://schemas.openxmlformats.org/officeDocument/2006/relationships/slideLayout" Target="../slideLayouts/slideLayout151.xml"/><Relationship Id="rId153" Type="http://schemas.openxmlformats.org/officeDocument/2006/relationships/slideLayout" Target="../slideLayouts/slideLayout152.xml"/><Relationship Id="rId154" Type="http://schemas.openxmlformats.org/officeDocument/2006/relationships/slideLayout" Target="../slideLayouts/slideLayout153.xml"/><Relationship Id="rId155" Type="http://schemas.openxmlformats.org/officeDocument/2006/relationships/slideLayout" Target="../slideLayouts/slideLayout154.xml"/><Relationship Id="rId156" Type="http://schemas.openxmlformats.org/officeDocument/2006/relationships/slideLayout" Target="../slideLayouts/slideLayout155.xml"/><Relationship Id="rId157" Type="http://schemas.openxmlformats.org/officeDocument/2006/relationships/slideLayout" Target="../slideLayouts/slideLayout156.xml"/><Relationship Id="rId158" Type="http://schemas.openxmlformats.org/officeDocument/2006/relationships/slideLayout" Target="../slideLayouts/slideLayout157.xml"/><Relationship Id="rId159" Type="http://schemas.openxmlformats.org/officeDocument/2006/relationships/slideLayout" Target="../slideLayouts/slideLayout158.xml"/><Relationship Id="rId160" Type="http://schemas.openxmlformats.org/officeDocument/2006/relationships/slideLayout" Target="../slideLayouts/slideLayout159.xml"/><Relationship Id="rId161" Type="http://schemas.openxmlformats.org/officeDocument/2006/relationships/slideLayout" Target="../slideLayouts/slideLayout160.xml"/><Relationship Id="rId162" Type="http://schemas.openxmlformats.org/officeDocument/2006/relationships/slideLayout" Target="../slideLayouts/slideLayout161.xml"/><Relationship Id="rId163" Type="http://schemas.openxmlformats.org/officeDocument/2006/relationships/slideLayout" Target="../slideLayouts/slideLayout162.xml"/><Relationship Id="rId164" Type="http://schemas.openxmlformats.org/officeDocument/2006/relationships/slideLayout" Target="../slideLayouts/slideLayout163.xml"/><Relationship Id="rId165" Type="http://schemas.openxmlformats.org/officeDocument/2006/relationships/slideLayout" Target="../slideLayouts/slideLayout164.xml"/><Relationship Id="rId166" Type="http://schemas.openxmlformats.org/officeDocument/2006/relationships/slideLayout" Target="../slideLayouts/slideLayout165.xml"/><Relationship Id="rId167" Type="http://schemas.openxmlformats.org/officeDocument/2006/relationships/slideLayout" Target="../slideLayouts/slideLayout166.xml"/><Relationship Id="rId168" Type="http://schemas.openxmlformats.org/officeDocument/2006/relationships/slideLayout" Target="../slideLayouts/slideLayout167.xml"/><Relationship Id="rId169" Type="http://schemas.openxmlformats.org/officeDocument/2006/relationships/slideLayout" Target="../slideLayouts/slideLayout168.xml"/><Relationship Id="rId170" Type="http://schemas.openxmlformats.org/officeDocument/2006/relationships/slideLayout" Target="../slideLayouts/slideLayout169.xml"/><Relationship Id="rId171" Type="http://schemas.openxmlformats.org/officeDocument/2006/relationships/slideLayout" Target="../slideLayouts/slideLayout170.xml"/><Relationship Id="rId172" Type="http://schemas.openxmlformats.org/officeDocument/2006/relationships/slideLayout" Target="../slideLayouts/slideLayout171.xml"/><Relationship Id="rId173" Type="http://schemas.openxmlformats.org/officeDocument/2006/relationships/slideLayout" Target="../slideLayouts/slideLayout172.xml"/><Relationship Id="rId174" Type="http://schemas.openxmlformats.org/officeDocument/2006/relationships/slideLayout" Target="../slideLayouts/slideLayout173.xml"/><Relationship Id="rId175" Type="http://schemas.openxmlformats.org/officeDocument/2006/relationships/slideLayout" Target="../slideLayouts/slideLayout174.xml"/><Relationship Id="rId176" Type="http://schemas.openxmlformats.org/officeDocument/2006/relationships/slideLayout" Target="../slideLayouts/slideLayout175.xml"/><Relationship Id="rId177" Type="http://schemas.openxmlformats.org/officeDocument/2006/relationships/slideLayout" Target="../slideLayouts/slideLayout176.xml"/><Relationship Id="rId178" Type="http://schemas.openxmlformats.org/officeDocument/2006/relationships/slideLayout" Target="../slideLayouts/slideLayout177.xml"/><Relationship Id="rId179" Type="http://schemas.openxmlformats.org/officeDocument/2006/relationships/slideLayout" Target="../slideLayouts/slideLayout178.xml"/><Relationship Id="rId180" Type="http://schemas.openxmlformats.org/officeDocument/2006/relationships/slideLayout" Target="../slideLayouts/slideLayout179.xml"/><Relationship Id="rId181" Type="http://schemas.openxmlformats.org/officeDocument/2006/relationships/slideLayout" Target="../slideLayouts/slideLayout180.xml"/><Relationship Id="rId182" Type="http://schemas.openxmlformats.org/officeDocument/2006/relationships/slideLayout" Target="../slideLayouts/slideLayout181.xml"/><Relationship Id="rId183" Type="http://schemas.openxmlformats.org/officeDocument/2006/relationships/slideLayout" Target="../slideLayouts/slideLayout182.xml"/><Relationship Id="rId184" Type="http://schemas.openxmlformats.org/officeDocument/2006/relationships/slideLayout" Target="../slideLayouts/slideLayout183.xml"/><Relationship Id="rId185" Type="http://schemas.openxmlformats.org/officeDocument/2006/relationships/slideLayout" Target="../slideLayouts/slideLayout184.xml"/><Relationship Id="rId186" Type="http://schemas.openxmlformats.org/officeDocument/2006/relationships/slideLayout" Target="../slideLayouts/slideLayout185.xml"/><Relationship Id="rId187" Type="http://schemas.openxmlformats.org/officeDocument/2006/relationships/slideLayout" Target="../slideLayouts/slideLayout186.xml"/><Relationship Id="rId188" Type="http://schemas.openxmlformats.org/officeDocument/2006/relationships/slideLayout" Target="../slideLayouts/slideLayout187.xml"/><Relationship Id="rId189" Type="http://schemas.openxmlformats.org/officeDocument/2006/relationships/slideLayout" Target="../slideLayouts/slideLayout18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  <p:sldLayoutId id="2147483761" r:id="rId114"/>
    <p:sldLayoutId id="2147483762" r:id="rId115"/>
    <p:sldLayoutId id="2147483763" r:id="rId116"/>
    <p:sldLayoutId id="2147483764" r:id="rId117"/>
    <p:sldLayoutId id="2147483765" r:id="rId118"/>
    <p:sldLayoutId id="2147483766" r:id="rId119"/>
    <p:sldLayoutId id="2147483767" r:id="rId120"/>
    <p:sldLayoutId id="2147483768" r:id="rId121"/>
    <p:sldLayoutId id="2147483769" r:id="rId122"/>
    <p:sldLayoutId id="2147483770" r:id="rId123"/>
    <p:sldLayoutId id="2147483771" r:id="rId124"/>
    <p:sldLayoutId id="2147483772" r:id="rId125"/>
    <p:sldLayoutId id="2147483773" r:id="rId126"/>
    <p:sldLayoutId id="2147483774" r:id="rId127"/>
    <p:sldLayoutId id="2147483775" r:id="rId128"/>
    <p:sldLayoutId id="2147483776" r:id="rId129"/>
    <p:sldLayoutId id="2147483777" r:id="rId130"/>
    <p:sldLayoutId id="2147483778" r:id="rId131"/>
    <p:sldLayoutId id="2147483779" r:id="rId132"/>
    <p:sldLayoutId id="2147483780" r:id="rId133"/>
    <p:sldLayoutId id="2147483781" r:id="rId134"/>
    <p:sldLayoutId id="2147483782" r:id="rId135"/>
    <p:sldLayoutId id="2147483783" r:id="rId136"/>
    <p:sldLayoutId id="2147483784" r:id="rId137"/>
    <p:sldLayoutId id="2147483785" r:id="rId138"/>
    <p:sldLayoutId id="2147483786" r:id="rId139"/>
    <p:sldLayoutId id="2147483787" r:id="rId140"/>
    <p:sldLayoutId id="2147483788" r:id="rId141"/>
    <p:sldLayoutId id="2147483789" r:id="rId142"/>
    <p:sldLayoutId id="2147483790" r:id="rId143"/>
    <p:sldLayoutId id="2147483791" r:id="rId144"/>
    <p:sldLayoutId id="2147483792" r:id="rId145"/>
    <p:sldLayoutId id="2147483793" r:id="rId146"/>
    <p:sldLayoutId id="2147483794" r:id="rId147"/>
    <p:sldLayoutId id="2147483795" r:id="rId148"/>
    <p:sldLayoutId id="2147483796" r:id="rId149"/>
    <p:sldLayoutId id="2147483797" r:id="rId150"/>
    <p:sldLayoutId id="2147483798" r:id="rId151"/>
    <p:sldLayoutId id="2147483799" r:id="rId152"/>
    <p:sldLayoutId id="2147483800" r:id="rId153"/>
    <p:sldLayoutId id="2147483801" r:id="rId154"/>
    <p:sldLayoutId id="2147483802" r:id="rId155"/>
    <p:sldLayoutId id="2147483803" r:id="rId156"/>
    <p:sldLayoutId id="2147483804" r:id="rId157"/>
    <p:sldLayoutId id="2147483805" r:id="rId158"/>
    <p:sldLayoutId id="2147483806" r:id="rId159"/>
    <p:sldLayoutId id="2147483807" r:id="rId160"/>
    <p:sldLayoutId id="2147483808" r:id="rId161"/>
    <p:sldLayoutId id="2147483809" r:id="rId162"/>
    <p:sldLayoutId id="2147483810" r:id="rId163"/>
    <p:sldLayoutId id="2147483811" r:id="rId164"/>
    <p:sldLayoutId id="2147483812" r:id="rId165"/>
    <p:sldLayoutId id="2147483813" r:id="rId166"/>
    <p:sldLayoutId id="2147483814" r:id="rId167"/>
    <p:sldLayoutId id="2147483815" r:id="rId168"/>
    <p:sldLayoutId id="2147483816" r:id="rId169"/>
    <p:sldLayoutId id="2147483817" r:id="rId170"/>
    <p:sldLayoutId id="2147483818" r:id="rId171"/>
    <p:sldLayoutId id="2147483819" r:id="rId172"/>
    <p:sldLayoutId id="2147483820" r:id="rId173"/>
    <p:sldLayoutId id="2147483821" r:id="rId174"/>
    <p:sldLayoutId id="2147483822" r:id="rId175"/>
    <p:sldLayoutId id="2147483823" r:id="rId176"/>
    <p:sldLayoutId id="2147483824" r:id="rId177"/>
    <p:sldLayoutId id="2147483825" r:id="rId178"/>
    <p:sldLayoutId id="2147483826" r:id="rId179"/>
    <p:sldLayoutId id="2147483827" r:id="rId180"/>
    <p:sldLayoutId id="2147483828" r:id="rId181"/>
    <p:sldLayoutId id="2147483829" r:id="rId182"/>
    <p:sldLayoutId id="2147483830" r:id="rId183"/>
    <p:sldLayoutId id="2147483831" r:id="rId184"/>
    <p:sldLayoutId id="2147483832" r:id="rId185"/>
    <p:sldLayoutId id="2147483833" r:id="rId186"/>
    <p:sldLayoutId id="2147483834" r:id="rId187"/>
    <p:sldLayoutId id="2147483835" r:id="rId188"/>
    <p:sldLayoutId id="2147483836" r:id="rId189"/>
  </p:sldLayoutIdLst>
  <p:transition xmlns:p14="http://schemas.microsoft.com/office/powerpoint/2010/main" spd="med" advClick="1"/>
  <p:txStyles>
    <p:titleStyle>
      <a:lvl1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39687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39687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39687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39687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382588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85000"/>
        <a:buFontTx/>
        <a:buChar char="•"/>
        <a:tabLst/>
        <a:defRPr b="0" baseline="0" cap="none" i="0" spc="0" strike="noStrike" sz="3200" u="none"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1pPr>
      <a:lvl2pPr marL="772659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69000"/>
        <a:buFontTx/>
        <a:buChar char="●"/>
        <a:tabLst/>
        <a:defRPr b="0" baseline="0" cap="none" i="0" spc="0" strike="noStrike" sz="3200" u="none"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2pPr>
      <a:lvl3pPr marL="1208087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64000"/>
        <a:buFontTx/>
        <a:buChar char="●"/>
        <a:tabLst/>
        <a:defRPr b="0" baseline="0" cap="none" i="0" spc="0" strike="noStrike" sz="3200" u="none"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3pPr>
      <a:lvl4pPr marL="1726247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60000"/>
        <a:buFontTx/>
        <a:buChar char="●"/>
        <a:tabLst/>
        <a:defRPr b="0" baseline="0" cap="none" i="0" spc="0" strike="noStrike" sz="3200" u="none"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4pPr>
      <a:lvl5pPr marL="2183448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60000"/>
        <a:buFontTx/>
        <a:buChar char="●"/>
        <a:tabLst/>
        <a:defRPr b="0" baseline="0" cap="none" i="0" spc="0" strike="noStrike" sz="3200" u="none"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5pPr>
      <a:lvl6pPr marL="2640648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60000"/>
        <a:buFontTx/>
        <a:buChar char="●"/>
        <a:tabLst/>
        <a:defRPr b="0" baseline="0" cap="none" i="0" spc="0" strike="noStrike" sz="3200" u="none"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6pPr>
      <a:lvl7pPr marL="3097848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60000"/>
        <a:buFontTx/>
        <a:buChar char="●"/>
        <a:tabLst/>
        <a:defRPr b="0" baseline="0" cap="none" i="0" spc="0" strike="noStrike" sz="3200" u="none"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7pPr>
      <a:lvl8pPr marL="3555047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60000"/>
        <a:buFontTx/>
        <a:buChar char="●"/>
        <a:tabLst/>
        <a:defRPr b="0" baseline="0" cap="none" i="0" spc="0" strike="noStrike" sz="3200" u="none"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8pPr>
      <a:lvl9pPr marL="4012247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60000"/>
        <a:buFontTx/>
        <a:buChar char="●"/>
        <a:tabLst/>
        <a:defRPr b="0" baseline="0" cap="none" i="0" spc="0" strike="noStrike" sz="3200" u="none"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9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125157"/>
            <a:ext cx="2514600" cy="3265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125157"/>
            <a:ext cx="2438400" cy="3464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1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1620" y="3232875"/>
            <a:ext cx="2287718" cy="3488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2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53474" y="3235021"/>
            <a:ext cx="2298664" cy="3204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Title 1"/>
          <p:cNvSpPr txBox="1"/>
          <p:nvPr>
            <p:ph type="title"/>
          </p:nvPr>
        </p:nvSpPr>
        <p:spPr>
          <a:xfrm>
            <a:off x="0" y="0"/>
            <a:ext cx="9144000" cy="1422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“Active Attacker” Training </a:t>
            </a:r>
          </a:p>
        </p:txBody>
      </p:sp>
      <p:sp>
        <p:nvSpPr>
          <p:cNvPr id="2669" name="Content Placeholder 2"/>
          <p:cNvSpPr txBox="1"/>
          <p:nvPr>
            <p:ph type="body" idx="1"/>
          </p:nvPr>
        </p:nvSpPr>
        <p:spPr>
          <a:xfrm>
            <a:off x="495300" y="1422400"/>
            <a:ext cx="8343900" cy="5283200"/>
          </a:xfrm>
          <a:prstGeom prst="rect">
            <a:avLst/>
          </a:prstGeom>
        </p:spPr>
        <p:txBody>
          <a:bodyPr/>
          <a:lstStyle/>
          <a:p>
            <a:pPr marL="0" indent="34925">
              <a:buSzTx/>
              <a:buNone/>
              <a:defRPr sz="2400">
                <a:solidFill>
                  <a:srgbClr val="FFFFFF"/>
                </a:solidFill>
              </a:defRPr>
            </a:pPr>
            <a:r>
              <a:t>You attend trainings like this one to </a:t>
            </a:r>
            <a:r>
              <a:rPr b="1">
                <a:solidFill>
                  <a:srgbClr val="FFFF00"/>
                </a:solidFill>
              </a:rPr>
              <a:t>change your behavior under stress.</a:t>
            </a:r>
            <a:r>
              <a:t> </a:t>
            </a:r>
          </a:p>
          <a:p>
            <a:pPr marL="0" indent="34925">
              <a:buSzTx/>
              <a:buNone/>
              <a:defRPr sz="2400">
                <a:solidFill>
                  <a:srgbClr val="FFFFFF"/>
                </a:solidFill>
              </a:defRPr>
            </a:pPr>
            <a:r>
              <a:t>During life-threatening stress, </a:t>
            </a:r>
            <a:r>
              <a:rPr>
                <a:solidFill>
                  <a:srgbClr val="FFFF00"/>
                </a:solidFill>
              </a:rPr>
              <a:t>we revert back </a:t>
            </a:r>
            <a:r>
              <a:t>to what we recall from our patterns and/or our training. </a:t>
            </a:r>
          </a:p>
          <a:p>
            <a:pPr marL="0" indent="34925">
              <a:buSzTx/>
              <a:buNone/>
              <a:defRPr sz="2400">
                <a:solidFill>
                  <a:srgbClr val="FFFFFF"/>
                </a:solidFill>
              </a:defRPr>
            </a:pPr>
            <a:r>
              <a:t>For example: </a:t>
            </a:r>
            <a:r>
              <a:rPr>
                <a:solidFill>
                  <a:srgbClr val="FFFF00"/>
                </a:solidFill>
              </a:rPr>
              <a:t>do you dial 9-1-1 or 9-9-1-1 </a:t>
            </a:r>
            <a:r>
              <a:t>to get emergency help from your facility’s phone system?</a:t>
            </a:r>
          </a:p>
          <a:p>
            <a:pPr marL="0" indent="34925">
              <a:buSzTx/>
              <a:buNone/>
              <a:defRPr sz="2400">
                <a:solidFill>
                  <a:srgbClr val="FFFF00"/>
                </a:solidFill>
              </a:defRPr>
            </a:pPr>
            <a:r>
              <a:t>Who answers the 9-1-1 call </a:t>
            </a:r>
            <a:r>
              <a:rPr>
                <a:solidFill>
                  <a:srgbClr val="FFFFFF"/>
                </a:solidFill>
              </a:rPr>
              <a:t>from your cell phone? Highway Patrol? Fire Department, State Police, Local Police?</a:t>
            </a:r>
            <a:endParaRPr>
              <a:solidFill>
                <a:srgbClr val="FFFFFF"/>
              </a:solidFill>
            </a:endParaRPr>
          </a:p>
          <a:p>
            <a:pPr marL="0" indent="34925">
              <a:buSzTx/>
              <a:buNone/>
              <a:defRPr sz="2400">
                <a:solidFill>
                  <a:srgbClr val="FFFFFF"/>
                </a:solidFill>
              </a:defRPr>
            </a:pPr>
            <a:r>
              <a:t>How would you leave your facility </a:t>
            </a:r>
            <a:r>
              <a:rPr>
                <a:solidFill>
                  <a:srgbClr val="FFFF00"/>
                </a:solidFill>
              </a:rPr>
              <a:t>if your usual entry/exit point was blocked?</a:t>
            </a:r>
            <a:endParaRPr>
              <a:solidFill>
                <a:srgbClr val="FFFF00"/>
              </a:solidFill>
            </a:endParaRPr>
          </a:p>
          <a:p>
            <a:pPr marL="0" indent="34925">
              <a:buSzTx/>
              <a:buNone/>
              <a:defRPr sz="2400">
                <a:solidFill>
                  <a:srgbClr val="FFFFFF"/>
                </a:solidFill>
              </a:defRPr>
            </a:pPr>
            <a:r>
              <a:t>If an armed attacker is on the second floor and you’re on the third, </a:t>
            </a:r>
            <a:r>
              <a:rPr>
                <a:solidFill>
                  <a:srgbClr val="FFFF00"/>
                </a:solidFill>
              </a:rPr>
              <a:t>should you go up or down?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6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Title 1"/>
          <p:cNvSpPr txBox="1"/>
          <p:nvPr>
            <p:ph type="title"/>
          </p:nvPr>
        </p:nvSpPr>
        <p:spPr>
          <a:xfrm>
            <a:off x="642937" y="20391"/>
            <a:ext cx="7772401" cy="1422401"/>
          </a:xfrm>
          <a:prstGeom prst="rect">
            <a:avLst/>
          </a:prstGeom>
        </p:spPr>
        <p:txBody>
          <a:bodyPr/>
          <a:lstStyle>
            <a:lvl1pPr marL="35278" indent="-35278">
              <a:defRPr sz="35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Important Questions . . .</a:t>
            </a:r>
          </a:p>
        </p:txBody>
      </p:sp>
      <p:sp>
        <p:nvSpPr>
          <p:cNvPr id="2672" name="Content Placeholder 2"/>
          <p:cNvSpPr txBox="1"/>
          <p:nvPr>
            <p:ph type="body" idx="1"/>
          </p:nvPr>
        </p:nvSpPr>
        <p:spPr>
          <a:xfrm>
            <a:off x="304800" y="1219200"/>
            <a:ext cx="8686800" cy="5334000"/>
          </a:xfrm>
          <a:prstGeom prst="rect">
            <a:avLst/>
          </a:prstGeom>
        </p:spPr>
        <p:txBody>
          <a:bodyPr/>
          <a:lstStyle/>
          <a:p>
            <a:pPr marL="0" indent="35278">
              <a:buSzTx/>
              <a:buNone/>
              <a:defRPr>
                <a:solidFill>
                  <a:srgbClr val="FFFFFF"/>
                </a:solidFill>
              </a:defRPr>
            </a:pPr>
            <a:r>
              <a:t>How do we manage staff concerns and fears about this issue?</a:t>
            </a:r>
          </a:p>
          <a:p>
            <a:pPr marL="0" indent="35278">
              <a:buSzTx/>
              <a:buNone/>
              <a:defRPr>
                <a:solidFill>
                  <a:srgbClr val="FFFF00"/>
                </a:solidFill>
              </a:defRPr>
            </a:pPr>
            <a:r>
              <a:t>How will we evacuate or shelter the elderly, disabled, small children, or those with special needs?</a:t>
            </a:r>
          </a:p>
          <a:p>
            <a:pPr marL="0" indent="35278">
              <a:buSzTx/>
              <a:buNone/>
              <a:defRPr>
                <a:solidFill>
                  <a:srgbClr val="FFFFFF"/>
                </a:solidFill>
              </a:defRPr>
            </a:pPr>
            <a:r>
              <a:t>Have we discussed the intensity of the police response and its likely variations?</a:t>
            </a:r>
          </a:p>
          <a:p>
            <a:pPr marL="0" indent="35278">
              <a:buSzTx/>
              <a:buNone/>
              <a:defRPr>
                <a:solidFill>
                  <a:srgbClr val="FFFF00"/>
                </a:solidFill>
              </a:defRPr>
            </a:pPr>
            <a:r>
              <a:t>Will we have the ability or desire to schedule a yearly Run-Hide drill with our staff?</a:t>
            </a:r>
          </a:p>
          <a:p>
            <a:pPr marL="0" indent="35278">
              <a:buSzTx/>
              <a:buNone/>
              <a:defRPr>
                <a:solidFill>
                  <a:srgbClr val="FFFFFF"/>
                </a:solidFill>
              </a:defRPr>
            </a:pPr>
            <a:r>
              <a:t>What mental health resources can we provide immediately after an event and going forward for staff and patrons?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7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Rectangle 2"/>
          <p:cNvSpPr txBox="1"/>
          <p:nvPr>
            <p:ph type="title"/>
          </p:nvPr>
        </p:nvSpPr>
        <p:spPr>
          <a:xfrm>
            <a:off x="457200" y="228600"/>
            <a:ext cx="8458200" cy="1311275"/>
          </a:xfrm>
          <a:prstGeom prst="rect">
            <a:avLst/>
          </a:prstGeom>
        </p:spPr>
        <p:txBody>
          <a:bodyPr/>
          <a:lstStyle/>
          <a:p>
            <a:pPr/>
            <a:r>
              <a:t>The “New” Library Environment?</a:t>
            </a:r>
          </a:p>
        </p:txBody>
      </p:sp>
      <p:sp>
        <p:nvSpPr>
          <p:cNvPr id="2645" name="Rectangle 3"/>
          <p:cNvSpPr txBox="1"/>
          <p:nvPr>
            <p:ph type="body" idx="1"/>
          </p:nvPr>
        </p:nvSpPr>
        <p:spPr>
          <a:xfrm>
            <a:off x="228600" y="1532440"/>
            <a:ext cx="8915400" cy="4724401"/>
          </a:xfrm>
          <a:prstGeom prst="rect">
            <a:avLst/>
          </a:prstGeom>
        </p:spPr>
        <p:txBody>
          <a:bodyPr/>
          <a:lstStyle/>
          <a:p>
            <a:pPr marL="0" indent="39687">
              <a:buSzTx/>
              <a:buNone/>
              <a:defRPr sz="2600"/>
            </a:pPr>
            <a:r>
              <a:t>A Public, Unscreened Space.</a:t>
            </a:r>
          </a:p>
          <a:p>
            <a:pPr marL="0" indent="39687">
              <a:buSzTx/>
              <a:buNone/>
              <a:defRPr sz="2600">
                <a:solidFill>
                  <a:srgbClr val="FFFF00"/>
                </a:solidFill>
              </a:defRPr>
            </a:pPr>
            <a:r>
              <a:t>Entitled, frustrated, angry patrons (some who miss the “old” library) who don’t know or ignore our rules.</a:t>
            </a:r>
          </a:p>
          <a:p>
            <a:pPr marL="0" indent="39687">
              <a:buSzTx/>
              <a:buNone/>
              <a:defRPr sz="2600"/>
            </a:pPr>
            <a:r>
              <a:t>Patrons who harass, without consequences.</a:t>
            </a:r>
          </a:p>
          <a:p>
            <a:pPr marL="0" indent="39687">
              <a:buSzTx/>
              <a:buNone/>
              <a:defRPr sz="2600"/>
            </a:pPr>
            <a:r>
              <a:t>The presence of patrons with mental illness, anger, trauma, and/or substance abuse issues.</a:t>
            </a:r>
          </a:p>
          <a:p>
            <a:pPr marL="0" indent="39687">
              <a:buSzTx/>
              <a:buNone/>
              <a:defRPr sz="2600">
                <a:solidFill>
                  <a:srgbClr val="FFFF00"/>
                </a:solidFill>
              </a:defRPr>
            </a:pPr>
            <a:r>
              <a:t>Patrons who threaten or commit violence.</a:t>
            </a:r>
          </a:p>
          <a:p>
            <a:pPr marL="0" indent="39687">
              <a:buSzTx/>
              <a:buNone/>
              <a:defRPr sz="2600"/>
            </a:pPr>
            <a:r>
              <a:t>Rural locations, without the same resources as urban sites.</a:t>
            </a:r>
          </a:p>
          <a:p>
            <a:pPr marL="0" indent="39687">
              <a:buSzTx/>
              <a:buNone/>
              <a:defRPr sz="2600"/>
            </a:pPr>
            <a:r>
              <a:t>Our stressful “72 / 7” world mirrors our patrons’ worlds.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4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Rectangle 2"/>
          <p:cNvSpPr txBox="1"/>
          <p:nvPr>
            <p:ph type="title"/>
          </p:nvPr>
        </p:nvSpPr>
        <p:spPr>
          <a:xfrm>
            <a:off x="952500" y="1524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Five Service Tools</a:t>
            </a:r>
          </a:p>
        </p:txBody>
      </p:sp>
      <p:sp>
        <p:nvSpPr>
          <p:cNvPr id="2648" name="Rectangle 3"/>
          <p:cNvSpPr txBox="1"/>
          <p:nvPr>
            <p:ph type="body" idx="1"/>
          </p:nvPr>
        </p:nvSpPr>
        <p:spPr>
          <a:xfrm>
            <a:off x="226454" y="1257836"/>
            <a:ext cx="8915401" cy="45720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Everyone wants to show they are in control of their lives. Don’t lecture or embarrass them, especially in front of others. Help patrons save face.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Check your tone for empathy and patience.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Use physical movement and the Assertive Whisper.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Shake hands, invite the patron to sit down with you.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Use Service Blueprints to fix reoccurring problems that irritate patrons (and staff).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" name="Rectangle 2"/>
          <p:cNvSpPr txBox="1"/>
          <p:nvPr>
            <p:ph type="title"/>
          </p:nvPr>
        </p:nvSpPr>
        <p:spPr>
          <a:xfrm>
            <a:off x="952500" y="1524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Five Security Tools</a:t>
            </a:r>
          </a:p>
        </p:txBody>
      </p:sp>
      <p:sp>
        <p:nvSpPr>
          <p:cNvPr id="2651" name="Rectangle 3"/>
          <p:cNvSpPr txBox="1"/>
          <p:nvPr>
            <p:ph type="body" idx="1"/>
          </p:nvPr>
        </p:nvSpPr>
        <p:spPr>
          <a:xfrm>
            <a:off x="226453" y="1257836"/>
            <a:ext cx="8841348" cy="49905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Use space and distance, stand at an angle, no closer than arm’s length. Use your proxemic barriers. Change the ratios of confrontation. 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Use your acting skills. Speak assertively. Trust your intuition.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Create code words to call law enforcement.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Use Security Incident Reports as leverage and learning tools.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t>Use staff meetings to roleplay typical problem issues and problem patrons.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Title 1"/>
          <p:cNvSpPr txBox="1"/>
          <p:nvPr>
            <p:ph type="title"/>
          </p:nvPr>
        </p:nvSpPr>
        <p:spPr>
          <a:xfrm>
            <a:off x="952500" y="210354"/>
            <a:ext cx="7239000" cy="10668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The Challenging 15</a:t>
            </a:r>
          </a:p>
        </p:txBody>
      </p:sp>
      <p:sp>
        <p:nvSpPr>
          <p:cNvPr id="2654" name="Content Placeholder 2"/>
          <p:cNvSpPr txBox="1"/>
          <p:nvPr>
            <p:ph type="body" idx="1"/>
          </p:nvPr>
        </p:nvSpPr>
        <p:spPr>
          <a:xfrm>
            <a:off x="685800" y="1143000"/>
            <a:ext cx="8077200" cy="5562600"/>
          </a:xfrm>
          <a:prstGeom prst="rect">
            <a:avLst/>
          </a:prstGeom>
        </p:spPr>
        <p:txBody>
          <a:bodyPr/>
          <a:lstStyle/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Harassing Patron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Stalking Patron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Patron Who Monopolizes Staff Time 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Lonely Patron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Entitled and Rude Patron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Patron Experiencing Homelessness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Mentally Ill Patron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Substance-Abusing Patron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Tweenaged Patron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Patron Who Steals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Technologically-Confused Patron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Elderly or Disabled Patron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Hygiene-Challenged Patron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Patron Who Misses the “Old Days” at the Library</a:t>
            </a:r>
          </a:p>
          <a:p>
            <a:pPr marL="0" indent="39687">
              <a:buSzTx/>
              <a:buNone/>
              <a:defRPr sz="1800">
                <a:solidFill>
                  <a:srgbClr val="FFFFFF"/>
                </a:solidFill>
              </a:defRPr>
            </a:pPr>
            <a:r>
              <a:t>The Patron Who Hogs or Misuses the Internet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Title 1"/>
          <p:cNvSpPr txBox="1"/>
          <p:nvPr>
            <p:ph type="title"/>
          </p:nvPr>
        </p:nvSpPr>
        <p:spPr>
          <a:xfrm>
            <a:off x="381000" y="17462"/>
            <a:ext cx="8534400" cy="16002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The Harassing Patron</a:t>
            </a:r>
          </a:p>
        </p:txBody>
      </p:sp>
      <p:sp>
        <p:nvSpPr>
          <p:cNvPr id="2657" name="Content Placeholder 2"/>
          <p:cNvSpPr txBox="1"/>
          <p:nvPr>
            <p:ph type="body" idx="1"/>
          </p:nvPr>
        </p:nvSpPr>
        <p:spPr>
          <a:xfrm>
            <a:off x="609600" y="1295400"/>
            <a:ext cx="8153400" cy="5410200"/>
          </a:xfrm>
          <a:prstGeom prst="rect">
            <a:avLst/>
          </a:prstGeom>
        </p:spPr>
        <p:txBody>
          <a:bodyPr/>
          <a:lstStyle/>
          <a:p>
            <a:pPr marL="0" indent="39687">
              <a:buSzTx/>
              <a:buNone/>
              <a:defRPr sz="2600">
                <a:solidFill>
                  <a:srgbClr val="FFFFFF"/>
                </a:solidFill>
              </a:defRPr>
            </a:pPr>
            <a:r>
              <a:t>Behaviors: Physical, verbal, sexual, or racially harassing actions; creates a hostile work environment using intimidation, size, space-invading, fear, humiliation, embarrassment.</a:t>
            </a:r>
          </a:p>
          <a:p>
            <a:pPr marL="0" indent="39687">
              <a:buSzTx/>
              <a:buNone/>
              <a:defRPr sz="2600">
                <a:solidFill>
                  <a:srgbClr val="FFFFFF"/>
                </a:solidFill>
              </a:defRPr>
            </a:pPr>
            <a:br/>
            <a:r>
              <a:t>Reasons: Learned behavior; past behaviors that have worked; their need to keep people one-down to them; either unaware or don’t care about gender, cultural, or diversity differences.</a:t>
            </a:r>
            <a:br/>
            <a:br/>
            <a:r>
              <a:t>Tools: Tell them to stop, early. Report it. Call out the behaviors, enforce consequences, use supervisor interventions, suspensions, expulsions.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Title 1"/>
          <p:cNvSpPr txBox="1"/>
          <p:nvPr>
            <p:ph type="title"/>
          </p:nvPr>
        </p:nvSpPr>
        <p:spPr>
          <a:xfrm>
            <a:off x="381000" y="17462"/>
            <a:ext cx="8382000" cy="16002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The Patron Experiencing Homelessness</a:t>
            </a:r>
          </a:p>
        </p:txBody>
      </p:sp>
      <p:sp>
        <p:nvSpPr>
          <p:cNvPr id="2660" name="Content Placeholder 2"/>
          <p:cNvSpPr txBox="1"/>
          <p:nvPr>
            <p:ph type="body" idx="1"/>
          </p:nvPr>
        </p:nvSpPr>
        <p:spPr>
          <a:xfrm>
            <a:off x="647700" y="1524000"/>
            <a:ext cx="7848600" cy="5181600"/>
          </a:xfrm>
          <a:prstGeom prst="rect">
            <a:avLst/>
          </a:prstGeom>
        </p:spPr>
        <p:txBody>
          <a:bodyPr/>
          <a:lstStyle/>
          <a:p>
            <a:pPr marL="34925" indent="-34925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r>
              <a:t>Behaviors: Confrontations, hygiene issues, possessions.</a:t>
            </a:r>
          </a:p>
          <a:p>
            <a:pPr marL="34925" indent="-34925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r>
              <a:t>Reasons: Relationship failures, chronic unemployment, economic and housing hardships. </a:t>
            </a:r>
          </a:p>
          <a:p>
            <a:pPr marL="34925" indent="-34925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National estimates are that 25% of homeless people are severely mentally ill. Of those 70% have a personality disorder: bi-polar, paranoid, borderline, antisocial, schizoid, delusional, psychotic). Many struggle with autism spectrum disorders. Many cannot learn from their mistakes and are constantly rude and confrontational. About 40% struggle with substance abuse.</a:t>
            </a:r>
          </a:p>
          <a:p>
            <a:pPr marL="34925" indent="-34925">
              <a:spcBef>
                <a:spcPts val="6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r>
              <a:t>Tools: Create a task force of the many related stakeholders and service providers.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Title 1"/>
          <p:cNvSpPr txBox="1"/>
          <p:nvPr>
            <p:ph type="title"/>
          </p:nvPr>
        </p:nvSpPr>
        <p:spPr>
          <a:xfrm>
            <a:off x="176547" y="-17173"/>
            <a:ext cx="8716965" cy="1343026"/>
          </a:xfrm>
          <a:prstGeom prst="rect">
            <a:avLst/>
          </a:prstGeom>
        </p:spPr>
        <p:txBody>
          <a:bodyPr/>
          <a:lstStyle>
            <a:lvl1pPr marL="35278" indent="-35278">
              <a:defRPr sz="3000"/>
            </a:lvl1pPr>
          </a:lstStyle>
          <a:p>
            <a:pPr/>
            <a:r>
              <a:t>Homeless, Mental Health, Social Services Support</a:t>
            </a:r>
          </a:p>
        </p:txBody>
      </p:sp>
      <p:sp>
        <p:nvSpPr>
          <p:cNvPr id="2663" name="Content Placeholder 2"/>
          <p:cNvSpPr txBox="1"/>
          <p:nvPr>
            <p:ph type="body" idx="1"/>
          </p:nvPr>
        </p:nvSpPr>
        <p:spPr>
          <a:xfrm>
            <a:off x="200159" y="964841"/>
            <a:ext cx="8562841" cy="5638801"/>
          </a:xfrm>
          <a:prstGeom prst="rect">
            <a:avLst/>
          </a:prstGeom>
        </p:spPr>
        <p:txBody>
          <a:bodyPr/>
          <a:lstStyle/>
          <a:p>
            <a:pPr marL="34926" indent="-34926" defTabSz="905255">
              <a:spcBef>
                <a:spcPts val="500"/>
              </a:spcBef>
              <a:defRPr sz="2178"/>
            </a:pPr>
            <a:r>
              <a:t>In my Perfect Library World, we will create working partnerships with public and private advocacy groups that specialize in dealing with your most challenging patrons:</a:t>
            </a:r>
          </a:p>
          <a:p>
            <a:pPr marL="34926" indent="-34926" defTabSz="905255">
              <a:spcBef>
                <a:spcPts val="500"/>
              </a:spcBef>
              <a:defRPr sz="2178"/>
            </a:pPr>
          </a:p>
          <a:p>
            <a:pPr marL="34926" indent="-34926" defTabSz="905255">
              <a:spcBef>
                <a:spcPts val="500"/>
              </a:spcBef>
              <a:defRPr sz="2178"/>
            </a:pPr>
            <a:r>
              <a:t>City / County Homeless Shelters.</a:t>
            </a:r>
          </a:p>
          <a:p>
            <a:pPr marL="34926" indent="-34926" defTabSz="905255">
              <a:spcBef>
                <a:spcPts val="500"/>
              </a:spcBef>
              <a:defRPr sz="2178"/>
            </a:pPr>
            <a:r>
              <a:t>County Behavioral Health Services, Hospitals, or Clinics.</a:t>
            </a:r>
          </a:p>
          <a:p>
            <a:pPr marL="34926" indent="-34926" defTabSz="905255">
              <a:spcBef>
                <a:spcPts val="500"/>
              </a:spcBef>
              <a:defRPr sz="2178"/>
            </a:pPr>
            <a:r>
              <a:t>County Social Services.</a:t>
            </a:r>
          </a:p>
          <a:p>
            <a:pPr marL="34926" indent="-34926" defTabSz="905255">
              <a:spcBef>
                <a:spcPts val="500"/>
              </a:spcBef>
              <a:defRPr sz="2178"/>
            </a:pPr>
            <a:r>
              <a:t>Library leadership.</a:t>
            </a:r>
          </a:p>
          <a:p>
            <a:pPr marL="34926" indent="-34926" defTabSz="905255">
              <a:spcBef>
                <a:spcPts val="500"/>
              </a:spcBef>
              <a:defRPr sz="2178"/>
            </a:pPr>
            <a:r>
              <a:t>Police / Sheriff’s / PERT leadership members.</a:t>
            </a:r>
          </a:p>
          <a:p>
            <a:pPr marL="34926" indent="-34926" defTabSz="905255">
              <a:spcBef>
                <a:spcPts val="500"/>
              </a:spcBef>
              <a:defRPr sz="2178"/>
            </a:pPr>
            <a:r>
              <a:t>Substance abuse treatment facilities.</a:t>
            </a:r>
          </a:p>
          <a:p>
            <a:pPr marL="34926" indent="-34926" defTabSz="905255">
              <a:spcBef>
                <a:spcPts val="500"/>
              </a:spcBef>
              <a:defRPr sz="2178"/>
            </a:pPr>
            <a:r>
              <a:t>Adult, Child, Elderly, Disabled Protective Services.</a:t>
            </a:r>
          </a:p>
          <a:p>
            <a:pPr marL="34926" indent="-34926" defTabSz="905255">
              <a:spcBef>
                <a:spcPts val="500"/>
              </a:spcBef>
              <a:defRPr sz="2178"/>
            </a:pPr>
            <a:r>
              <a:t>Housing Authority specialists.</a:t>
            </a:r>
          </a:p>
          <a:p>
            <a:pPr marL="34926" indent="-34926" defTabSz="905255">
              <a:spcBef>
                <a:spcPts val="500"/>
              </a:spcBef>
              <a:defRPr sz="2178"/>
            </a:pPr>
            <a:r>
              <a:t>Voc Rehab / Job Skills specialists.</a:t>
            </a:r>
          </a:p>
          <a:p>
            <a:pPr marL="34926" indent="-34926" defTabSz="905255">
              <a:spcBef>
                <a:spcPts val="500"/>
              </a:spcBef>
              <a:defRPr sz="2178"/>
            </a:pPr>
            <a:r>
              <a:t>Faith-based and grant-funded homeless outreach.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Title 1"/>
          <p:cNvSpPr txBox="1"/>
          <p:nvPr>
            <p:ph type="title"/>
          </p:nvPr>
        </p:nvSpPr>
        <p:spPr>
          <a:xfrm>
            <a:off x="685800" y="304800"/>
            <a:ext cx="7886700" cy="9941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Working Alone</a:t>
            </a:r>
          </a:p>
        </p:txBody>
      </p:sp>
      <p:sp>
        <p:nvSpPr>
          <p:cNvPr id="2666" name="Content Placeholder 2"/>
          <p:cNvSpPr txBox="1"/>
          <p:nvPr>
            <p:ph type="body" idx="1"/>
          </p:nvPr>
        </p:nvSpPr>
        <p:spPr>
          <a:xfrm>
            <a:off x="228600" y="1311981"/>
            <a:ext cx="8534400" cy="524122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Create a twice-daily check-in call protocol. Security patrol?</a:t>
            </a:r>
          </a:p>
          <a:p>
            <a:pPr marL="0" indent="0">
              <a:buSzTx/>
              <a:buNone/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Install a camera system that can be monitored offsite. (Post “smile” signs.)</a:t>
            </a:r>
          </a:p>
          <a:p>
            <a:pPr marL="0" indent="0">
              <a:buSzTx/>
              <a:buNone/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Install a panic alarm that rings to an alarm company.</a:t>
            </a:r>
          </a:p>
          <a:p>
            <a:pPr marL="0" indent="0">
              <a:buSzTx/>
              <a:buNone/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Talk to your “phantom co-worker.”</a:t>
            </a:r>
          </a:p>
          <a:p>
            <a:pPr marL="0" indent="0">
              <a:buSzTx/>
              <a:buNone/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Get permission to have OC pepper spray (carry it on you, not just nearby).</a:t>
            </a:r>
          </a:p>
          <a:p>
            <a:pPr marL="0" indent="0">
              <a:buSzTx/>
              <a:buNone/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Bring your dog to work?</a:t>
            </a:r>
          </a:p>
          <a:p>
            <a:pPr marL="0" indent="0">
              <a:buSzTx/>
              <a:buNone/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Have an escape plan: park your car near the exit door; hide your valuables; create a “robbery pack” (fake keys, wallet, purse, old cell phone).</a:t>
            </a:r>
          </a:p>
          <a:p>
            <a:pPr marL="0" indent="0">
              <a:buSzTx/>
              <a:buNone/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Create a safe room where you can lock or barricade the door and shelter in place until LE arrives.</a:t>
            </a:r>
          </a:p>
          <a:p>
            <a:pPr marL="0" indent="0">
              <a:buSzTx/>
              <a:buNone/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Leave (creatively)!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twork Blitz - No Graphics">
  <a:themeElements>
    <a:clrScheme name="Network Blitz - No Graphics">
      <a:dk1>
        <a:srgbClr val="000066"/>
      </a:dk1>
      <a:lt1>
        <a:srgbClr val="000000"/>
      </a:lt1>
      <a:dk2>
        <a:srgbClr val="A7A7A7"/>
      </a:dk2>
      <a:lt2>
        <a:srgbClr val="535353"/>
      </a:lt2>
      <a:accent1>
        <a:srgbClr val="9CE157"/>
      </a:accent1>
      <a:accent2>
        <a:srgbClr val="333399"/>
      </a:accent2>
      <a:accent3>
        <a:srgbClr val="AAAAAA"/>
      </a:accent3>
      <a:accent4>
        <a:srgbClr val="DADADA"/>
      </a:accent4>
      <a:accent5>
        <a:srgbClr val="CBEEB4"/>
      </a:accent5>
      <a:accent6>
        <a:srgbClr val="2D2D8A"/>
      </a:accent6>
      <a:hlink>
        <a:srgbClr val="0000FF"/>
      </a:hlink>
      <a:folHlink>
        <a:srgbClr val="FF00FF"/>
      </a:folHlink>
    </a:clrScheme>
    <a:fontScheme name="Network Blitz - No Graphics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Network Blitz - No Graphic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twork Blitz - No Graphics">
  <a:themeElements>
    <a:clrScheme name="Network Blitz - No Graphic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CE157"/>
      </a:accent1>
      <a:accent2>
        <a:srgbClr val="333399"/>
      </a:accent2>
      <a:accent3>
        <a:srgbClr val="AAAAAA"/>
      </a:accent3>
      <a:accent4>
        <a:srgbClr val="DADADA"/>
      </a:accent4>
      <a:accent5>
        <a:srgbClr val="CBEEB4"/>
      </a:accent5>
      <a:accent6>
        <a:srgbClr val="2D2D8A"/>
      </a:accent6>
      <a:hlink>
        <a:srgbClr val="0000FF"/>
      </a:hlink>
      <a:folHlink>
        <a:srgbClr val="FF00FF"/>
      </a:folHlink>
    </a:clrScheme>
    <a:fontScheme name="Network Blitz - No Graphics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Network Blitz - No Graphic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