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0" r:id="rId2"/>
  </p:sldMasterIdLst>
  <p:notesMasterIdLst>
    <p:notesMasterId r:id="rId8"/>
  </p:notesMasterIdLst>
  <p:sldIdLst>
    <p:sldId id="256" r:id="rId3"/>
    <p:sldId id="258" r:id="rId4"/>
    <p:sldId id="259" r:id="rId5"/>
    <p:sldId id="257" r:id="rId6"/>
    <p:sldId id="260" r:id="rId7"/>
  </p:sldIdLst>
  <p:sldSz cx="9144000" cy="6858000" type="screen4x3"/>
  <p:notesSz cx="7315200" cy="9601200"/>
  <p:embeddedFontLst>
    <p:embeddedFont>
      <p:font typeface="Lucida Handwriting" panose="03010101010101010101" pitchFamily="66" charset="0"/>
      <p:regular r:id="rId9"/>
    </p:embeddedFont>
    <p:embeddedFont>
      <p:font typeface="Bradley Hand ITC" panose="03070402050302030203" pitchFamily="66" charset="0"/>
      <p:regular r:id="rId10"/>
    </p:embeddedFont>
    <p:embeddedFont>
      <p:font typeface="Optima" panose="020B0604020202020204" charset="0"/>
      <p:regular r:id="rId11"/>
      <p:bold r:id="rId12"/>
      <p:italic r:id="rId13"/>
      <p:boldItalic r:id="rId14"/>
    </p:embeddedFont>
    <p:embeddedFont>
      <p:font typeface="Optima BoldOblique" panose="00000700000000000000"/>
      <p:italic r:id="rId15"/>
    </p:embeddedFont>
    <p:embeddedFont>
      <p:font typeface="Optima" panose="020B060402020202020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07D"/>
    <a:srgbClr val="5C5C8A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65" autoAdjust="0"/>
    <p:restoredTop sz="81002" autoAdjust="0"/>
  </p:normalViewPr>
  <p:slideViewPr>
    <p:cSldViewPr>
      <p:cViewPr varScale="1">
        <p:scale>
          <a:sx n="73" d="100"/>
          <a:sy n="73" d="100"/>
        </p:scale>
        <p:origin x="19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A1C651E-997C-4205-BD95-4E8214945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23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BFAE7-244F-43D7-ABE6-C78B4C728DF8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858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86F86-2A43-400E-B3FD-00256BF6FBC7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690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17507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6" descr="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096000"/>
            <a:ext cx="25908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17507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20" y="4984530"/>
            <a:ext cx="6489700" cy="152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53200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Optima BoldOblique" pitchFamily="2" charset="0"/>
              </a:rPr>
              <a:t>© Mi-Co, </a:t>
            </a:r>
            <a:r>
              <a:rPr lang="en-US" sz="1600" dirty="0" smtClean="0">
                <a:solidFill>
                  <a:schemeClr val="bg1"/>
                </a:solidFill>
                <a:latin typeface="Optima BoldOblique" pitchFamily="2" charset="0"/>
              </a:rPr>
              <a:t>2012</a:t>
            </a:r>
            <a:endParaRPr lang="en-US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17507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17507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30" y="5016060"/>
            <a:ext cx="6400800" cy="150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tima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tima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tima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tima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tima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tima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tima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tima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tima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Optima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Optima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Optima" pitchFamily="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tima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tima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17507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096000"/>
            <a:ext cx="3060700" cy="7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tima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tima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tima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tima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tima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tima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tima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tima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tima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Optima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Optima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Optima" pitchFamily="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tima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tima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-corporatio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mi-corporation.com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1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229600" cy="1470025"/>
          </a:xfrm>
        </p:spPr>
        <p:txBody>
          <a:bodyPr/>
          <a:lstStyle/>
          <a:p>
            <a:pPr eaLnBrk="1" hangingPunct="1"/>
            <a:r>
              <a:rPr lang="en-US" dirty="0" err="1" smtClean="0"/>
              <a:t>Mi</a:t>
            </a:r>
            <a:r>
              <a:rPr lang="en-US" dirty="0" smtClean="0"/>
              <a:t>-Corporation Mobility Panel</a:t>
            </a:r>
            <a:br>
              <a:rPr lang="en-US" dirty="0" smtClean="0"/>
            </a:br>
            <a:r>
              <a:rPr lang="en-US" sz="3600" i="1" dirty="0" smtClean="0"/>
              <a:t>Lessons Learned…</a:t>
            </a:r>
            <a:endParaRPr lang="en-US" i="1" dirty="0" smtClean="0"/>
          </a:p>
        </p:txBody>
      </p:sp>
      <p:sp>
        <p:nvSpPr>
          <p:cNvPr id="6148" name="Text Box 33"/>
          <p:cNvSpPr txBox="1">
            <a:spLocks noChangeArrowheads="1"/>
          </p:cNvSpPr>
          <p:nvPr/>
        </p:nvSpPr>
        <p:spPr bwMode="auto">
          <a:xfrm>
            <a:off x="1371600" y="2590800"/>
            <a:ext cx="6629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Moderator: Gautham Pandiyan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/>
              <a:t>            Panelists: Chris DiPierro, Dir. Of Software Development</a:t>
            </a:r>
            <a:br>
              <a:rPr lang="en-US" sz="1600" b="1" dirty="0" smtClean="0"/>
            </a:br>
            <a:r>
              <a:rPr lang="en-US" sz="1600" b="1" dirty="0" smtClean="0"/>
              <a:t>Dave Nakamura, Dir. Of QA   </a:t>
            </a:r>
            <a:br>
              <a:rPr lang="en-US" sz="1600" b="1" dirty="0" smtClean="0"/>
            </a:br>
            <a:r>
              <a:rPr lang="en-US" sz="1600" b="1" dirty="0" smtClean="0"/>
              <a:t>         Mitch Hamelau, Prof. </a:t>
            </a:r>
            <a:r>
              <a:rPr lang="en-US" sz="1600" b="1" dirty="0" err="1" smtClean="0"/>
              <a:t>Svcs</a:t>
            </a:r>
            <a:r>
              <a:rPr lang="en-US" sz="1600" b="1" dirty="0" smtClean="0"/>
              <a:t>. Lead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/>
              <a:t>April 9 -11</a:t>
            </a:r>
            <a:endParaRPr lang="en-US" sz="1600" b="1" dirty="0"/>
          </a:p>
          <a:p>
            <a:pPr algn="ctr">
              <a:spcBef>
                <a:spcPct val="50000"/>
              </a:spcBef>
            </a:pPr>
            <a:r>
              <a:rPr lang="en-US" sz="1600" b="1" dirty="0">
                <a:hlinkClick r:id="rId3" tooltip="Visit the Mi-Co website"/>
              </a:rPr>
              <a:t>www.mi-corporation.com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25" y="2090000"/>
            <a:ext cx="4212375" cy="293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37500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57" y="2362200"/>
            <a:ext cx="1657350" cy="2209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5812" y="3546967"/>
            <a:ext cx="23241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5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Interrogation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1295400"/>
            <a:ext cx="4531518" cy="4592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0198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abacusmarketing.co.uk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364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Enterprise Mobility Exchange Survey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en-US" dirty="0" smtClean="0"/>
          </a:p>
          <a:p>
            <a:pPr lvl="2"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90600"/>
            <a:ext cx="8991600" cy="6106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&amp; Contact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info@mi-corporation.com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919-485-4819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   Keep the dialog going!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66138"/>
      </p:ext>
    </p:extLst>
  </p:cSld>
  <p:clrMapOvr>
    <a:masterClrMapping/>
  </p:clrMapOvr>
</p:sld>
</file>

<file path=ppt/theme/theme1.xml><?xml version="1.0" encoding="utf-8"?>
<a:theme xmlns:a="http://schemas.openxmlformats.org/drawingml/2006/main" name="Mi-Co Default">
  <a:themeElements>
    <a:clrScheme name="Mi-Co 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-Co Default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-Co 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-Co 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-Co 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-Co 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-Co 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-Co 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-Co 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-Co 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-Co 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-Co 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-Co 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-Co 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-Co 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-Co 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-Co 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-Co 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-Co 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-Co 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-Co 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-Co 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-Co 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-Co 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-Co 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-Co 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-Co 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7507D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i-Co Default">
  <a:themeElements>
    <a:clrScheme name="1_Mi-Co 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i-Co Default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i-Co 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-Co 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-Co 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-Co 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-Co 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-Co 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-Co 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-Co 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-Co 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-Co 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-Co 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-Co 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-Co 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-Co 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-Co 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-Co 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-Co 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i-Co 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-Co 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-Co 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-Co 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-Co 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-Co 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-Co 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i-Co 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7507D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Mi-Co Default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17507D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Mi-Co Default</Template>
  <TotalTime>27656</TotalTime>
  <Words>35</Words>
  <Application>Microsoft Office PowerPoint</Application>
  <PresentationFormat>On-screen Show (4:3)</PresentationFormat>
  <Paragraphs>17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Lucida Handwriting</vt:lpstr>
      <vt:lpstr>Bradley Hand ITC</vt:lpstr>
      <vt:lpstr>Optima</vt:lpstr>
      <vt:lpstr>Optima BoldOblique</vt:lpstr>
      <vt:lpstr>Optima</vt:lpstr>
      <vt:lpstr>Mi-Co Default</vt:lpstr>
      <vt:lpstr>1_Mi-Co Default</vt:lpstr>
      <vt:lpstr>Mi-Corporation Mobility Panel Lessons Learned…</vt:lpstr>
      <vt:lpstr>PowerPoint Presentation</vt:lpstr>
      <vt:lpstr>The Interrogation</vt:lpstr>
      <vt:lpstr>Enterprise Mobility Exchange Survey</vt:lpstr>
      <vt:lpstr>Thank you &amp; Contact Us!</vt:lpstr>
    </vt:vector>
  </TitlesOfParts>
  <Manager>Greg Clary</Manager>
  <Company>Mi-Co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Mi-Forms v8</dc:title>
  <dc:subject>Mi-Forms v8</dc:subject>
  <dc:creator>Chris DiPierro</dc:creator>
  <cp:lastModifiedBy>Gautham Pandiyan</cp:lastModifiedBy>
  <cp:revision>925</cp:revision>
  <dcterms:created xsi:type="dcterms:W3CDTF">2006-11-20T22:03:41Z</dcterms:created>
  <dcterms:modified xsi:type="dcterms:W3CDTF">2014-04-07T22:17:45Z</dcterms:modified>
</cp:coreProperties>
</file>