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6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A0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86"/>
    <p:restoredTop sz="94661"/>
  </p:normalViewPr>
  <p:slideViewPr>
    <p:cSldViewPr snapToGrid="0" snapToObjects="1">
      <p:cViewPr varScale="1">
        <p:scale>
          <a:sx n="128" d="100"/>
          <a:sy n="128" d="100"/>
        </p:scale>
        <p:origin x="4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42B53-1027-5347-A4F4-66A76477CD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784093-2758-5D48-B014-583C909C8D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B79ED-9E90-7640-9551-3236899DF6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317727-0344-164C-98DC-6C351F156BD8}" type="datetimeFigureOut">
              <a:rPr lang="en-US" smtClean="0"/>
              <a:t>5/31/19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FD82A-46F9-F647-97D1-4B559E9FD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F7A157-2499-5B46-8D4C-987F8E120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BA112B-1A7A-654D-AF08-9EA1014AA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38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3CC08-D871-3E40-A97E-93AC3C961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C7D84D-2213-644F-A71D-F22600843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1CB19-E19B-B749-8B69-396DCC90D6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317727-0344-164C-98DC-6C351F156BD8}" type="datetimeFigureOut">
              <a:rPr lang="en-US" smtClean="0"/>
              <a:t>5/31/19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79F4D-559A-3646-8A01-8A7610D6D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F493E-5024-4A44-85BD-936DEDF7F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BA112B-1A7A-654D-AF08-9EA1014AA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273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769295-5531-4F48-B1B5-D2DEDC5072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5FCF63-8053-CE4A-B144-CA711365C7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DD606-6291-294D-8B25-CB1B63DBFB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317727-0344-164C-98DC-6C351F156BD8}" type="datetimeFigureOut">
              <a:rPr lang="en-US" smtClean="0"/>
              <a:t>5/31/19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28289-DC6A-D942-B93F-F1D02D7D2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B968FE-3FA5-5642-B9FB-98720557D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BA112B-1A7A-654D-AF08-9EA1014AA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405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637E2-2B04-804E-B5E3-728481F54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01218-901E-A34B-B43C-D337AF2FD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C1025-F20E-CE46-A827-A383DCC015B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317727-0344-164C-98DC-6C351F156BD8}" type="datetimeFigureOut">
              <a:rPr lang="en-US" smtClean="0"/>
              <a:t>5/31/19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8C36C-FEF5-2744-8DE2-76059B4B6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592A5-9AD0-874C-B485-0254F7756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BA112B-1A7A-654D-AF08-9EA1014AA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9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8AD98-C1DA-0F48-8ABC-67270E4E7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A6A6C3-A83A-E74A-B876-23B1EB6A5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D17F95-1C26-1649-A0C2-9A38DD8EA2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317727-0344-164C-98DC-6C351F156BD8}" type="datetimeFigureOut">
              <a:rPr lang="en-US" smtClean="0"/>
              <a:t>5/31/19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C8EE0A-BC6A-5944-AA54-535729566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649F4-B468-4448-A337-BF6DCDB24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BA112B-1A7A-654D-AF08-9EA1014AA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24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BFF09-CD5F-E24D-AD49-E5127657B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64654-B067-3849-9382-63A4590001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B54B02-673A-5F45-9F9C-07D57791DC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ED2E82-E6AF-5149-9A50-5CE9EFA31A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317727-0344-164C-98DC-6C351F156BD8}" type="datetimeFigureOut">
              <a:rPr lang="en-US" smtClean="0"/>
              <a:t>5/31/19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9EAE78-220C-DD40-B385-D5B6E6005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FF532F-B6B6-4341-820E-1ED3F41D1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BA112B-1A7A-654D-AF08-9EA1014AA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922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6A9DE-171B-3F47-8F2A-FC0D302F4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C89DFB-0286-6540-92C7-4DD83A33A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F06B37-74E5-7041-8AA6-CBB8E0BC02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9D8D30-BA71-A34A-94F0-E848C31677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6E68DC-71F8-A74A-B645-2E96057476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D7C8D8-FB74-6F45-8C9D-014BAF7D90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317727-0344-164C-98DC-6C351F156BD8}" type="datetimeFigureOut">
              <a:rPr lang="en-US" smtClean="0"/>
              <a:t>5/31/19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2DA2C3-DDDC-A442-B53B-38CCD436E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2A8E6D-AB55-3344-9DE2-C2AE09A20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BA112B-1A7A-654D-AF08-9EA1014AA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329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73B53-BF0D-6440-8B0D-DB081566D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DDA7AB-7D9A-CD4F-A66C-BAB7F19528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317727-0344-164C-98DC-6C351F156BD8}" type="datetimeFigureOut">
              <a:rPr lang="en-US" smtClean="0"/>
              <a:t>5/31/19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628A4C-D922-8B48-ACAC-8B7D3CFC6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EE4E65-B89E-4B45-92F7-13FD3A68C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BA112B-1A7A-654D-AF08-9EA1014AA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333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6D7F85-7E18-B748-8050-BA644BD90F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317727-0344-164C-98DC-6C351F156BD8}" type="datetimeFigureOut">
              <a:rPr lang="en-US" smtClean="0"/>
              <a:t>5/31/19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9BAA96-56B4-3D41-AD11-675DC72AC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271133-1B78-754D-98AB-20A342033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BA112B-1A7A-654D-AF08-9EA1014AA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19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F5E08-0E36-A14F-BF12-9D1CAA69B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4629-A761-B046-A974-9241B47EA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293273-B61B-EF44-B492-A4A8E5A0D2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5E575-CA43-DC43-88D1-28DBB01A90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317727-0344-164C-98DC-6C351F156BD8}" type="datetimeFigureOut">
              <a:rPr lang="en-US" smtClean="0"/>
              <a:t>5/31/19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55CCB5-B658-9944-AA56-C3093D1B7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5199ED-C18C-0845-8F78-7CE98AE74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BA112B-1A7A-654D-AF08-9EA1014AA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484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8F53C-7D9F-434B-86A6-BA3E2B661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098C0E-7157-624D-9004-3A8F4273A4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C030D7-05A6-0442-811D-1AF7F7613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4A7ED3-9543-E749-9CAD-9D68630918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317727-0344-164C-98DC-6C351F156BD8}" type="datetimeFigureOut">
              <a:rPr lang="en-US" smtClean="0"/>
              <a:t>5/31/19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B4A22E-2E05-324B-A22F-05D5CD97F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5C4324-7A08-6E43-9C3A-C58E72A9D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BA112B-1A7A-654D-AF08-9EA1014AA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80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37AF6EC-EB5A-454E-B10B-81C1AC36739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753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topshock@ShockwaveMedical.com?subject=TopShock%20Question" TargetMode="External"/><Relationship Id="rId2" Type="http://schemas.openxmlformats.org/officeDocument/2006/relationships/hyperlink" Target="https://discover.shockwavemedical.com/tct-topshoc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70037E8-2AED-4546-81C9-A2DE7AC3B9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149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C38DA-B42F-7343-AD5C-A4767FA74A3C}"/>
              </a:ext>
            </a:extLst>
          </p:cNvPr>
          <p:cNvSpPr txBox="1">
            <a:spLocks/>
          </p:cNvSpPr>
          <p:nvPr/>
        </p:nvSpPr>
        <p:spPr>
          <a:xfrm>
            <a:off x="838202" y="2460015"/>
            <a:ext cx="9966647" cy="9689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Please upload your PowerPoint Presentation to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discover.shockwavemedical.com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tct-topshock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Please note there is a 100meg upload limit. Any issues please contact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topshock@ShockwaveMedical.com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65B22D9-1571-E248-97AC-A4220E8F3D13}"/>
              </a:ext>
            </a:extLst>
          </p:cNvPr>
          <p:cNvSpPr txBox="1">
            <a:spLocks/>
          </p:cNvSpPr>
          <p:nvPr/>
        </p:nvSpPr>
        <p:spPr>
          <a:xfrm>
            <a:off x="828871" y="1470970"/>
            <a:ext cx="9975978" cy="745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solidFill>
                  <a:srgbClr val="4AA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504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70037E8-2AED-4546-81C9-A2DE7AC3B9F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327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C38DA-B42F-7343-AD5C-A4767FA74A3C}"/>
              </a:ext>
            </a:extLst>
          </p:cNvPr>
          <p:cNvSpPr txBox="1">
            <a:spLocks/>
          </p:cNvSpPr>
          <p:nvPr/>
        </p:nvSpPr>
        <p:spPr>
          <a:xfrm>
            <a:off x="847533" y="1489628"/>
            <a:ext cx="9691255" cy="2940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</a:p>
          <a:p>
            <a:pPr algn="l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Title:</a:t>
            </a:r>
          </a:p>
          <a:p>
            <a:pPr algn="l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Institution:</a:t>
            </a:r>
          </a:p>
          <a:p>
            <a:pPr algn="l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Email:</a:t>
            </a:r>
          </a:p>
          <a:p>
            <a:pPr algn="l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Phone: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3382246-74BE-AC44-998F-72F72EA458F0}"/>
              </a:ext>
            </a:extLst>
          </p:cNvPr>
          <p:cNvSpPr txBox="1">
            <a:spLocks/>
          </p:cNvSpPr>
          <p:nvPr/>
        </p:nvSpPr>
        <p:spPr>
          <a:xfrm>
            <a:off x="828871" y="845816"/>
            <a:ext cx="9691255" cy="5071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solidFill>
                  <a:srgbClr val="4AA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Information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(Please fill in)</a:t>
            </a:r>
          </a:p>
        </p:txBody>
      </p:sp>
    </p:spTree>
    <p:extLst>
      <p:ext uri="{BB962C8B-B14F-4D97-AF65-F5344CB8AC3E}">
        <p14:creationId xmlns:p14="http://schemas.microsoft.com/office/powerpoint/2010/main" val="4075272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C38DA-B42F-7343-AD5C-A4767FA74A3C}"/>
              </a:ext>
            </a:extLst>
          </p:cNvPr>
          <p:cNvSpPr txBox="1">
            <a:spLocks/>
          </p:cNvSpPr>
          <p:nvPr/>
        </p:nvSpPr>
        <p:spPr>
          <a:xfrm>
            <a:off x="838202" y="1834861"/>
            <a:ext cx="9691255" cy="2940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Case Title: </a:t>
            </a:r>
          </a:p>
          <a:p>
            <a:pPr algn="l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Please create a title for your case to potentially be included in the symposia agenda.</a:t>
            </a:r>
          </a:p>
          <a:p>
            <a:pPr algn="l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Case Takeaway: </a:t>
            </a:r>
          </a:p>
          <a:p>
            <a:pPr algn="l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What is the key takeaway from your case?</a:t>
            </a:r>
          </a:p>
          <a:p>
            <a:pPr algn="l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AD088F5-8AE8-0242-8E84-88516F6A9DFD}"/>
              </a:ext>
            </a:extLst>
          </p:cNvPr>
          <p:cNvSpPr txBox="1">
            <a:spLocks/>
          </p:cNvSpPr>
          <p:nvPr/>
        </p:nvSpPr>
        <p:spPr>
          <a:xfrm>
            <a:off x="828871" y="845816"/>
            <a:ext cx="9691255" cy="759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solidFill>
                  <a:srgbClr val="4AA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Write Up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(Please fill in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51270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C38DA-B42F-7343-AD5C-A4767FA74A3C}"/>
              </a:ext>
            </a:extLst>
          </p:cNvPr>
          <p:cNvSpPr txBox="1">
            <a:spLocks/>
          </p:cNvSpPr>
          <p:nvPr/>
        </p:nvSpPr>
        <p:spPr>
          <a:xfrm>
            <a:off x="838202" y="1834861"/>
            <a:ext cx="9691255" cy="2940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Case Summary: </a:t>
            </a:r>
          </a:p>
          <a:p>
            <a:pPr algn="l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Please recap your case, with a focus on what made this case unique.</a:t>
            </a:r>
          </a:p>
          <a:p>
            <a:pPr algn="l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AD088F5-8AE8-0242-8E84-88516F6A9DFD}"/>
              </a:ext>
            </a:extLst>
          </p:cNvPr>
          <p:cNvSpPr txBox="1">
            <a:spLocks/>
          </p:cNvSpPr>
          <p:nvPr/>
        </p:nvSpPr>
        <p:spPr>
          <a:xfrm>
            <a:off x="828871" y="845816"/>
            <a:ext cx="9691255" cy="759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solidFill>
                  <a:srgbClr val="4AA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Write Up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(Please fill in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52685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C38DA-B42F-7343-AD5C-A4767FA74A3C}"/>
              </a:ext>
            </a:extLst>
          </p:cNvPr>
          <p:cNvSpPr txBox="1">
            <a:spLocks/>
          </p:cNvSpPr>
          <p:nvPr/>
        </p:nvSpPr>
        <p:spPr>
          <a:xfrm>
            <a:off x="838202" y="1834861"/>
            <a:ext cx="9691255" cy="2940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Please upload still/video cine of baseline images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65B22D9-1571-E248-97AC-A4220E8F3D13}"/>
              </a:ext>
            </a:extLst>
          </p:cNvPr>
          <p:cNvSpPr txBox="1">
            <a:spLocks/>
          </p:cNvSpPr>
          <p:nvPr/>
        </p:nvSpPr>
        <p:spPr>
          <a:xfrm>
            <a:off x="828871" y="845816"/>
            <a:ext cx="9691255" cy="759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solidFill>
                  <a:srgbClr val="4AA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Baseline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(Please fill in)</a:t>
            </a:r>
          </a:p>
        </p:txBody>
      </p:sp>
    </p:spTree>
    <p:extLst>
      <p:ext uri="{BB962C8B-B14F-4D97-AF65-F5344CB8AC3E}">
        <p14:creationId xmlns:p14="http://schemas.microsoft.com/office/powerpoint/2010/main" val="2655312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C38DA-B42F-7343-AD5C-A4767FA74A3C}"/>
              </a:ext>
            </a:extLst>
          </p:cNvPr>
          <p:cNvSpPr txBox="1">
            <a:spLocks/>
          </p:cNvSpPr>
          <p:nvPr/>
        </p:nvSpPr>
        <p:spPr>
          <a:xfrm>
            <a:off x="838202" y="1834861"/>
            <a:ext cx="9691255" cy="2940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Please upload and IVUS or OCT imaging used during case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65B22D9-1571-E248-97AC-A4220E8F3D13}"/>
              </a:ext>
            </a:extLst>
          </p:cNvPr>
          <p:cNvSpPr txBox="1">
            <a:spLocks/>
          </p:cNvSpPr>
          <p:nvPr/>
        </p:nvSpPr>
        <p:spPr>
          <a:xfrm>
            <a:off x="828871" y="845816"/>
            <a:ext cx="9691255" cy="759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solidFill>
                  <a:srgbClr val="4AA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Imaging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(Please fill in)</a:t>
            </a:r>
          </a:p>
        </p:txBody>
      </p:sp>
    </p:spTree>
    <p:extLst>
      <p:ext uri="{BB962C8B-B14F-4D97-AF65-F5344CB8AC3E}">
        <p14:creationId xmlns:p14="http://schemas.microsoft.com/office/powerpoint/2010/main" val="2080131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C38DA-B42F-7343-AD5C-A4767FA74A3C}"/>
              </a:ext>
            </a:extLst>
          </p:cNvPr>
          <p:cNvSpPr txBox="1">
            <a:spLocks/>
          </p:cNvSpPr>
          <p:nvPr/>
        </p:nvSpPr>
        <p:spPr>
          <a:xfrm>
            <a:off x="838202" y="1834861"/>
            <a:ext cx="9691255" cy="2940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Please upload still/video cine of IVL delivery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65B22D9-1571-E248-97AC-A4220E8F3D13}"/>
              </a:ext>
            </a:extLst>
          </p:cNvPr>
          <p:cNvSpPr txBox="1">
            <a:spLocks/>
          </p:cNvSpPr>
          <p:nvPr/>
        </p:nvSpPr>
        <p:spPr>
          <a:xfrm>
            <a:off x="828871" y="845816"/>
            <a:ext cx="9691255" cy="759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solidFill>
                  <a:srgbClr val="4AA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IVL Delivery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(Please fill in)</a:t>
            </a:r>
          </a:p>
        </p:txBody>
      </p:sp>
    </p:spTree>
    <p:extLst>
      <p:ext uri="{BB962C8B-B14F-4D97-AF65-F5344CB8AC3E}">
        <p14:creationId xmlns:p14="http://schemas.microsoft.com/office/powerpoint/2010/main" val="2735609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C38DA-B42F-7343-AD5C-A4767FA74A3C}"/>
              </a:ext>
            </a:extLst>
          </p:cNvPr>
          <p:cNvSpPr txBox="1">
            <a:spLocks/>
          </p:cNvSpPr>
          <p:nvPr/>
        </p:nvSpPr>
        <p:spPr>
          <a:xfrm>
            <a:off x="838202" y="1834861"/>
            <a:ext cx="9691255" cy="2940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Please upload still/video cine of post-IVL delivery and/or the final outcome of the case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65B22D9-1571-E248-97AC-A4220E8F3D13}"/>
              </a:ext>
            </a:extLst>
          </p:cNvPr>
          <p:cNvSpPr txBox="1">
            <a:spLocks/>
          </p:cNvSpPr>
          <p:nvPr/>
        </p:nvSpPr>
        <p:spPr>
          <a:xfrm>
            <a:off x="828871" y="845816"/>
            <a:ext cx="9691255" cy="759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solidFill>
                  <a:srgbClr val="4AA0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Post-IVL/Final Outcomes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(Please fill in)</a:t>
            </a:r>
          </a:p>
        </p:txBody>
      </p:sp>
    </p:spTree>
    <p:extLst>
      <p:ext uri="{BB962C8B-B14F-4D97-AF65-F5344CB8AC3E}">
        <p14:creationId xmlns:p14="http://schemas.microsoft.com/office/powerpoint/2010/main" val="2795026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193</Words>
  <Application>Microsoft Macintosh PowerPoint</Application>
  <PresentationFormat>Widescreen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Douglas Rockhill</dc:creator>
  <cp:lastModifiedBy>Douglas Rockhill</cp:lastModifiedBy>
  <cp:revision>36</cp:revision>
  <dcterms:created xsi:type="dcterms:W3CDTF">2019-03-05T18:42:34Z</dcterms:created>
  <dcterms:modified xsi:type="dcterms:W3CDTF">2019-05-31T17:45:06Z</dcterms:modified>
</cp:coreProperties>
</file>