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2.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3" r:id="rId2"/>
    <p:sldMasterId id="2147483983" r:id="rId3"/>
  </p:sldMasterIdLst>
  <p:notesMasterIdLst>
    <p:notesMasterId r:id="rId8"/>
  </p:notesMasterIdLst>
  <p:handoutMasterIdLst>
    <p:handoutMasterId r:id="rId9"/>
  </p:handoutMasterIdLst>
  <p:sldIdLst>
    <p:sldId id="388" r:id="rId4"/>
    <p:sldId id="449" r:id="rId5"/>
    <p:sldId id="458" r:id="rId6"/>
    <p:sldId id="457" r:id="rId7"/>
  </p:sldIdLst>
  <p:sldSz cx="12188825" cy="6858000"/>
  <p:notesSz cx="6858000" cy="9144000"/>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744">
          <p15:clr>
            <a:srgbClr val="A4A3A4"/>
          </p15:clr>
        </p15:guide>
        <p15:guide id="3" orient="horz" pos="960">
          <p15:clr>
            <a:srgbClr val="A4A3A4"/>
          </p15:clr>
        </p15:guide>
        <p15:guide id="4" orient="horz" pos="1248">
          <p15:clr>
            <a:srgbClr val="A4A3A4"/>
          </p15:clr>
        </p15:guide>
        <p15:guide id="5" pos="3839">
          <p15:clr>
            <a:srgbClr val="A4A3A4"/>
          </p15:clr>
        </p15:guide>
        <p15:guide id="6" pos="7343">
          <p15:clr>
            <a:srgbClr val="A4A3A4"/>
          </p15:clr>
        </p15:guide>
        <p15:guide id="7" pos="335">
          <p15:clr>
            <a:srgbClr val="A4A3A4"/>
          </p15:clr>
        </p15:guide>
        <p15:guide id="8" pos="453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a:srgbClr val="D0DBDE"/>
    <a:srgbClr val="696969"/>
    <a:srgbClr val="7F7F7F"/>
    <a:srgbClr val="FFFFFF"/>
    <a:srgbClr val="808F9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FD0F851-EC5A-4D38-B0AD-8093EC10F33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76" autoAdjust="0"/>
    <p:restoredTop sz="71353" autoAdjust="0"/>
  </p:normalViewPr>
  <p:slideViewPr>
    <p:cSldViewPr snapToGrid="0">
      <p:cViewPr varScale="1">
        <p:scale>
          <a:sx n="48" d="100"/>
          <a:sy n="48" d="100"/>
        </p:scale>
        <p:origin x="1032" y="40"/>
      </p:cViewPr>
      <p:guideLst>
        <p:guide orient="horz" pos="2160"/>
        <p:guide orient="horz" pos="3744"/>
        <p:guide orient="horz" pos="960"/>
        <p:guide orient="horz" pos="1248"/>
        <p:guide pos="3839"/>
        <p:guide pos="7343"/>
        <p:guide pos="335"/>
        <p:guide pos="4534"/>
      </p:guideLst>
    </p:cSldViewPr>
  </p:slideViewPr>
  <p:outlineViewPr>
    <p:cViewPr>
      <p:scale>
        <a:sx n="33" d="100"/>
        <a:sy n="33" d="100"/>
      </p:scale>
      <p:origin x="0" y="19746"/>
    </p:cViewPr>
  </p:outlineViewPr>
  <p:notesTextViewPr>
    <p:cViewPr>
      <p:scale>
        <a:sx n="1" d="1"/>
        <a:sy n="1" d="1"/>
      </p:scale>
      <p:origin x="0" y="0"/>
    </p:cViewPr>
  </p:notesTextViewPr>
  <p:sorterViewPr>
    <p:cViewPr varScale="1">
      <p:scale>
        <a:sx n="1" d="1"/>
        <a:sy n="1" d="1"/>
      </p:scale>
      <p:origin x="0" y="5472"/>
    </p:cViewPr>
  </p:sorterViewPr>
  <p:notesViewPr>
    <p:cSldViewPr snapToGrid="0">
      <p:cViewPr varScale="1">
        <p:scale>
          <a:sx n="103" d="100"/>
          <a:sy n="103" d="100"/>
        </p:scale>
        <p:origin x="-432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tags" Target="tags/tag1.xml"/><Relationship Id="rId4" Type="http://schemas.openxmlformats.org/officeDocument/2006/relationships/slide" Target="slides/slide1.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821AA6-70BE-4FDE-A8DC-DB381A688FD8}" type="datetimeFigureOut">
              <a:rPr lang="en-US"/>
              <a:pPr/>
              <a:t>11/24/2016</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7E47EA-D299-42CE-88BF-4E1035596DA5}" type="slidenum">
              <a:rPr/>
              <a:pPr/>
              <a:t>‹#›</a:t>
            </a:fld>
            <a:endParaRPr dirty="0"/>
          </a:p>
        </p:txBody>
      </p:sp>
    </p:spTree>
    <p:extLst>
      <p:ext uri="{BB962C8B-B14F-4D97-AF65-F5344CB8AC3E}">
        <p14:creationId xmlns:p14="http://schemas.microsoft.com/office/powerpoint/2010/main" val="19668118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2588" y="381000"/>
            <a:ext cx="4572000" cy="257309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381000" y="3124200"/>
            <a:ext cx="6096000" cy="5334000"/>
          </a:xfrm>
          <a:prstGeom prst="rect">
            <a:avLst/>
          </a:prstGeom>
        </p:spPr>
        <p:txBody>
          <a:bodyPr vert="horz" lIns="0" tIns="0" rIns="0" bIns="91440" rtlCol="0">
            <a:normAutofit/>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381000" y="8610600"/>
            <a:ext cx="4648200" cy="2270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715000" y="8610600"/>
            <a:ext cx="762000" cy="227013"/>
          </a:xfrm>
          <a:prstGeom prst="rect">
            <a:avLst/>
          </a:prstGeom>
        </p:spPr>
        <p:txBody>
          <a:bodyPr vert="horz" lIns="91440" tIns="45720" rIns="91440" bIns="45720" rtlCol="0" anchor="b"/>
          <a:lstStyle>
            <a:lvl1pPr algn="r">
              <a:defRPr sz="1200"/>
            </a:lvl1pPr>
          </a:lstStyle>
          <a:p>
            <a:fld id="{8C72D9AE-7182-4680-8F79-479C4181FF08}" type="slidenum">
              <a:rPr/>
              <a:pPr/>
              <a:t>‹#›</a:t>
            </a:fld>
            <a:endParaRPr dirty="0"/>
          </a:p>
        </p:txBody>
      </p:sp>
    </p:spTree>
    <p:extLst>
      <p:ext uri="{BB962C8B-B14F-4D97-AF65-F5344CB8AC3E}">
        <p14:creationId xmlns:p14="http://schemas.microsoft.com/office/powerpoint/2010/main" val="97311490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Bef>
        <a:spcPts val="600"/>
      </a:spcBef>
      <a:defRPr sz="1100" kern="1200">
        <a:solidFill>
          <a:srgbClr val="000000"/>
        </a:solidFill>
        <a:latin typeface="+mn-lt"/>
        <a:ea typeface="+mn-ea"/>
        <a:cs typeface="+mn-cs"/>
      </a:defRPr>
    </a:lvl1pPr>
    <a:lvl2pPr marL="228600" indent="-114300" algn="l" defTabSz="914400" rtl="0" eaLnBrk="1" latinLnBrk="0" hangingPunct="1">
      <a:spcBef>
        <a:spcPts val="600"/>
      </a:spcBef>
      <a:buFont typeface="Arial" panose="020B0604020202020204" pitchFamily="34" charset="0"/>
      <a:buChar char="•"/>
      <a:defRPr sz="1050" kern="1200">
        <a:solidFill>
          <a:srgbClr val="000000"/>
        </a:solidFill>
        <a:latin typeface="+mn-lt"/>
        <a:ea typeface="+mn-ea"/>
        <a:cs typeface="+mn-cs"/>
      </a:defRPr>
    </a:lvl2pPr>
    <a:lvl3pPr marL="400050" indent="-114300" algn="l" defTabSz="914400" rtl="0" eaLnBrk="1" latinLnBrk="0" hangingPunct="1">
      <a:spcBef>
        <a:spcPts val="600"/>
      </a:spcBef>
      <a:buFont typeface="Arial" panose="020B0604020202020204" pitchFamily="34" charset="0"/>
      <a:buChar char="–"/>
      <a:defRPr sz="900" kern="1200">
        <a:solidFill>
          <a:srgbClr val="000000"/>
        </a:solidFill>
        <a:latin typeface="+mn-lt"/>
        <a:ea typeface="+mn-ea"/>
        <a:cs typeface="+mn-cs"/>
      </a:defRPr>
    </a:lvl3pPr>
    <a:lvl4pPr marL="571500" indent="-114300" algn="l" defTabSz="914400" rtl="0" eaLnBrk="1" latinLnBrk="0" hangingPunct="1">
      <a:spcBef>
        <a:spcPts val="600"/>
      </a:spcBef>
      <a:buFont typeface="Arial" panose="020B0604020202020204" pitchFamily="34" charset="0"/>
      <a:buChar char="•"/>
      <a:defRPr sz="900" kern="1200">
        <a:solidFill>
          <a:srgbClr val="000000"/>
        </a:solidFill>
        <a:latin typeface="+mn-lt"/>
        <a:ea typeface="+mn-ea"/>
        <a:cs typeface="+mn-cs"/>
      </a:defRPr>
    </a:lvl4pPr>
    <a:lvl5pPr marL="742950" indent="-114300" algn="l" defTabSz="914400" rtl="0" eaLnBrk="1" latinLnBrk="0" hangingPunct="1">
      <a:spcBef>
        <a:spcPts val="600"/>
      </a:spcBef>
      <a:buFont typeface="Arial" panose="020B0604020202020204" pitchFamily="34" charset="0"/>
      <a:buChar char="–"/>
      <a:defRPr sz="800" kern="1200">
        <a:solidFill>
          <a:srgbClr val="000000"/>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sz="1100" kern="1200" baseline="0" dirty="0">
                <a:solidFill>
                  <a:srgbClr val="000000"/>
                </a:solidFill>
                <a:latin typeface="+mn-lt"/>
                <a:ea typeface="+mn-ea"/>
                <a:cs typeface="+mn-cs"/>
              </a:rPr>
              <a:t> </a:t>
            </a:r>
          </a:p>
          <a:p>
            <a:r>
              <a:rPr lang="en-US" sz="1100" kern="1200" baseline="0" dirty="0">
                <a:solidFill>
                  <a:srgbClr val="000000"/>
                </a:solidFill>
                <a:latin typeface="+mn-lt"/>
                <a:ea typeface="+mn-ea"/>
                <a:cs typeface="+mn-cs"/>
              </a:rPr>
              <a:t>	</a:t>
            </a:r>
          </a:p>
          <a:p>
            <a:endParaRPr lang="en-US" sz="1100" kern="1200" baseline="0" dirty="0">
              <a:solidFill>
                <a:srgbClr val="000000"/>
              </a:solidFill>
              <a:latin typeface="+mn-lt"/>
              <a:ea typeface="+mn-ea"/>
              <a:cs typeface="+mn-cs"/>
            </a:endParaRPr>
          </a:p>
          <a:p>
            <a:r>
              <a:rPr lang="en-US" sz="1100" kern="1200" baseline="0" dirty="0">
                <a:solidFill>
                  <a:srgbClr val="000000"/>
                </a:solidFill>
                <a:latin typeface="+mn-lt"/>
                <a:ea typeface="+mn-ea"/>
                <a:cs typeface="+mn-cs"/>
              </a:rPr>
              <a:t>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a:t>
            </a:fld>
            <a:endParaRPr lang="en-US" dirty="0"/>
          </a:p>
        </p:txBody>
      </p:sp>
    </p:spTree>
    <p:extLst>
      <p:ext uri="{BB962C8B-B14F-4D97-AF65-F5344CB8AC3E}">
        <p14:creationId xmlns:p14="http://schemas.microsoft.com/office/powerpoint/2010/main" val="813642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dirty="0"/>
              <a:t>ORACLE</a:t>
            </a:r>
            <a:r>
              <a:rPr lang="en-US" baseline="0" dirty="0"/>
              <a:t> ENTERPRISE PLANNING CLOUD : </a:t>
            </a:r>
          </a:p>
          <a:p>
            <a:r>
              <a:rPr lang="en-US" sz="1100" kern="1200" baseline="0" dirty="0">
                <a:solidFill>
                  <a:srgbClr val="000000"/>
                </a:solidFill>
                <a:latin typeface="+mn-lt"/>
                <a:ea typeface="+mn-ea"/>
                <a:cs typeface="+mn-cs"/>
              </a:rPr>
              <a:t>Empowers operational planners with flexibility, scalability and the ownership to plan the way they want, while still offering the transparency and control required for corporate finance. 	</a:t>
            </a:r>
          </a:p>
          <a:p>
            <a:endParaRPr lang="en-US" sz="1100" kern="1200" baseline="0" dirty="0">
              <a:solidFill>
                <a:srgbClr val="000000"/>
              </a:solidFill>
              <a:latin typeface="+mn-lt"/>
              <a:ea typeface="+mn-ea"/>
              <a:cs typeface="+mn-cs"/>
            </a:endParaRPr>
          </a:p>
          <a:p>
            <a:pPr marL="0" marR="0" indent="0" algn="l" defTabSz="914400" rtl="0" eaLnBrk="1" fontAlgn="auto" latinLnBrk="0" hangingPunct="1">
              <a:lnSpc>
                <a:spcPct val="100000"/>
              </a:lnSpc>
              <a:spcBef>
                <a:spcPts val="600"/>
              </a:spcBef>
              <a:spcAft>
                <a:spcPts val="0"/>
              </a:spcAft>
              <a:buClrTx/>
              <a:buSzTx/>
              <a:buFontTx/>
              <a:buNone/>
              <a:tabLst/>
              <a:defRPr/>
            </a:pPr>
            <a:r>
              <a:rPr lang="en-US" sz="1100" kern="1200" baseline="0" dirty="0">
                <a:solidFill>
                  <a:srgbClr val="000000"/>
                </a:solidFill>
                <a:latin typeface="+mn-lt"/>
                <a:ea typeface="+mn-ea"/>
                <a:cs typeface="+mn-cs"/>
              </a:rPr>
              <a:t>Leverage best practices out-of-the-box for Financial Statement, Workforce, </a:t>
            </a:r>
            <a:r>
              <a:rPr lang="en-US" sz="1100" kern="1200" baseline="0" dirty="0" err="1">
                <a:solidFill>
                  <a:srgbClr val="000000"/>
                </a:solidFill>
                <a:latin typeface="+mn-lt"/>
                <a:ea typeface="+mn-ea"/>
                <a:cs typeface="+mn-cs"/>
              </a:rPr>
              <a:t>Capex</a:t>
            </a:r>
            <a:r>
              <a:rPr lang="en-US" sz="1100" kern="1200" baseline="0" dirty="0">
                <a:solidFill>
                  <a:srgbClr val="000000"/>
                </a:solidFill>
                <a:latin typeface="+mn-lt"/>
                <a:ea typeface="+mn-ea"/>
                <a:cs typeface="+mn-cs"/>
              </a:rPr>
              <a:t>, and Project Financial Planning to get you up and running in no time. Use only the components that you prefer, focus implementation efforts on adding business-specific requirements and enhance and mature your planning processes over time.  Or, build your own processes from scratch using Oracle’s best-in-class Cloud Planning framework.  </a:t>
            </a:r>
          </a:p>
          <a:p>
            <a:endParaRPr lang="en-US" sz="1100" kern="1200" baseline="0" dirty="0">
              <a:solidFill>
                <a:srgbClr val="000000"/>
              </a:solidFill>
              <a:latin typeface="+mn-lt"/>
              <a:ea typeface="+mn-ea"/>
              <a:cs typeface="+mn-cs"/>
            </a:endParaRPr>
          </a:p>
          <a:p>
            <a:pPr marL="0" marR="0" indent="0" algn="l" defTabSz="914400" rtl="0" eaLnBrk="1" fontAlgn="auto" latinLnBrk="0" hangingPunct="1">
              <a:lnSpc>
                <a:spcPct val="100000"/>
              </a:lnSpc>
              <a:spcBef>
                <a:spcPts val="600"/>
              </a:spcBef>
              <a:spcAft>
                <a:spcPts val="0"/>
              </a:spcAft>
              <a:buClrTx/>
              <a:buSzTx/>
              <a:buFontTx/>
              <a:buNone/>
              <a:tabLst/>
              <a:defRPr/>
            </a:pPr>
            <a:r>
              <a:rPr lang="en-US" sz="1100" kern="1200" baseline="0" dirty="0">
                <a:solidFill>
                  <a:srgbClr val="000000"/>
                </a:solidFill>
                <a:latin typeface="+mn-lt"/>
                <a:ea typeface="+mn-ea"/>
                <a:cs typeface="+mn-cs"/>
              </a:rPr>
              <a:t>Share data and process between plans where appropriate - thereby allowing synergy and collaboration between planners. </a:t>
            </a:r>
          </a:p>
          <a:p>
            <a:pPr marL="0" marR="0" indent="0" algn="l" defTabSz="914400" rtl="0" eaLnBrk="1" fontAlgn="auto" latinLnBrk="0" hangingPunct="1">
              <a:lnSpc>
                <a:spcPct val="100000"/>
              </a:lnSpc>
              <a:spcBef>
                <a:spcPts val="600"/>
              </a:spcBef>
              <a:spcAft>
                <a:spcPts val="0"/>
              </a:spcAft>
              <a:buClrTx/>
              <a:buSzTx/>
              <a:buFontTx/>
              <a:buNone/>
              <a:tabLst/>
              <a:defRPr/>
            </a:pPr>
            <a:endParaRPr lang="en-US" sz="1100" kern="1200" baseline="0" dirty="0">
              <a:solidFill>
                <a:srgbClr val="000000"/>
              </a:solidFill>
              <a:latin typeface="+mn-lt"/>
              <a:ea typeface="+mn-ea"/>
              <a:cs typeface="+mn-cs"/>
            </a:endParaRPr>
          </a:p>
          <a:p>
            <a:pPr marL="0" marR="0" indent="0" algn="l" defTabSz="914400" rtl="0" eaLnBrk="1" fontAlgn="auto" latinLnBrk="0" hangingPunct="1">
              <a:lnSpc>
                <a:spcPct val="100000"/>
              </a:lnSpc>
              <a:spcBef>
                <a:spcPts val="600"/>
              </a:spcBef>
              <a:spcAft>
                <a:spcPts val="0"/>
              </a:spcAft>
              <a:buClrTx/>
              <a:buSzTx/>
              <a:buFontTx/>
              <a:buNone/>
              <a:tabLst/>
              <a:defRPr/>
            </a:pPr>
            <a:r>
              <a:rPr lang="en-US" sz="1100" kern="1200" baseline="0" dirty="0">
                <a:solidFill>
                  <a:srgbClr val="000000"/>
                </a:solidFill>
                <a:latin typeface="+mn-lt"/>
                <a:ea typeface="+mn-ea"/>
                <a:cs typeface="+mn-cs"/>
              </a:rPr>
              <a:t>	</a:t>
            </a:r>
          </a:p>
          <a:p>
            <a:r>
              <a:rPr lang="en-US" sz="1100" kern="1200" baseline="0" dirty="0">
                <a:solidFill>
                  <a:srgbClr val="000000"/>
                </a:solidFill>
                <a:latin typeface="+mn-lt"/>
                <a:ea typeface="+mn-ea"/>
                <a:cs typeface="+mn-cs"/>
              </a:rPr>
              <a:t> </a:t>
            </a:r>
          </a:p>
          <a:p>
            <a:r>
              <a:rPr lang="en-US" sz="1100" kern="1200" baseline="0" dirty="0">
                <a:solidFill>
                  <a:srgbClr val="000000"/>
                </a:solidFill>
                <a:latin typeface="+mn-lt"/>
                <a:ea typeface="+mn-ea"/>
                <a:cs typeface="+mn-cs"/>
              </a:rPr>
              <a:t>	</a:t>
            </a:r>
          </a:p>
          <a:p>
            <a:endParaRPr lang="en-US" sz="1100" kern="1200" baseline="0" dirty="0">
              <a:solidFill>
                <a:srgbClr val="000000"/>
              </a:solidFill>
              <a:latin typeface="+mn-lt"/>
              <a:ea typeface="+mn-ea"/>
              <a:cs typeface="+mn-cs"/>
            </a:endParaRPr>
          </a:p>
          <a:p>
            <a:r>
              <a:rPr lang="en-US" sz="1100" kern="1200" baseline="0" dirty="0">
                <a:solidFill>
                  <a:srgbClr val="000000"/>
                </a:solidFill>
                <a:latin typeface="+mn-lt"/>
                <a:ea typeface="+mn-ea"/>
                <a:cs typeface="+mn-cs"/>
              </a:rPr>
              <a:t>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3</a:t>
            </a:fld>
            <a:endParaRPr lang="en-US" dirty="0"/>
          </a:p>
        </p:txBody>
      </p:sp>
    </p:spTree>
    <p:extLst>
      <p:ext uri="{BB962C8B-B14F-4D97-AF65-F5344CB8AC3E}">
        <p14:creationId xmlns:p14="http://schemas.microsoft.com/office/powerpoint/2010/main" val="3133683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2"/>
          <p:cNvSpPr>
            <a:spLocks noGrp="1" noRot="1" noChangeAspect="1" noChangeArrowheads="1" noTextEdit="1"/>
          </p:cNvSpPr>
          <p:nvPr>
            <p:ph type="sldImg"/>
          </p:nvPr>
        </p:nvSpPr>
        <p:spPr bwMode="auto">
          <a:xfrm>
            <a:off x="382588" y="381000"/>
            <a:ext cx="4572000" cy="25733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0595"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a:defRPr/>
            </a:pPr>
            <a:r>
              <a:rPr lang="en-US" baseline="0" dirty="0">
                <a:ea typeface="ＭＳ Ｐゴシック" pitchFamily="34" charset="-128"/>
              </a:rPr>
              <a:t>Enterprise </a:t>
            </a:r>
            <a:r>
              <a:rPr lang="en-US" dirty="0">
                <a:ea typeface="ＭＳ Ｐゴシック" pitchFamily="34" charset="-128"/>
              </a:rPr>
              <a:t>Planning</a:t>
            </a:r>
            <a:r>
              <a:rPr lang="en-US" baseline="0" dirty="0">
                <a:ea typeface="ＭＳ Ｐゴシック" pitchFamily="34" charset="-128"/>
              </a:rPr>
              <a:t> &amp; Budgeting (E</a:t>
            </a:r>
            <a:r>
              <a:rPr lang="en-US" dirty="0">
                <a:ea typeface="ＭＳ Ｐゴシック" pitchFamily="34" charset="-128"/>
              </a:rPr>
              <a:t>PB) is a new product offering scheduled for February 2016.</a:t>
            </a:r>
          </a:p>
          <a:p>
            <a:pPr>
              <a:defRPr/>
            </a:pPr>
            <a:r>
              <a:rPr lang="en-US" dirty="0">
                <a:ea typeface="ＭＳ Ｐゴシック" pitchFamily="34" charset="-128"/>
              </a:rPr>
              <a:t>It is a</a:t>
            </a:r>
            <a:r>
              <a:rPr lang="en-US" baseline="0" dirty="0">
                <a:ea typeface="ＭＳ Ｐゴシック" pitchFamily="34" charset="-128"/>
              </a:rPr>
              <a:t> premium offering, in that it has all the capability of PBCS, but has four “Out-of-box” Planning modules:</a:t>
            </a:r>
          </a:p>
          <a:p>
            <a:pPr lvl="1">
              <a:buFont typeface="Arial" pitchFamily="34" charset="0"/>
              <a:buChar char="•"/>
              <a:defRPr/>
            </a:pPr>
            <a:r>
              <a:rPr lang="en-US" b="1" baseline="0" dirty="0">
                <a:ea typeface="ＭＳ Ｐゴシック" pitchFamily="34" charset="-128"/>
              </a:rPr>
              <a:t>Financials</a:t>
            </a:r>
            <a:r>
              <a:rPr lang="en-US" baseline="0" dirty="0">
                <a:ea typeface="ＭＳ Ｐゴシック" pitchFamily="34" charset="-128"/>
              </a:rPr>
              <a:t> – Fully integrated financial statement planning (income statement, balance sheet, &amp; cash flow)</a:t>
            </a:r>
          </a:p>
          <a:p>
            <a:pPr lvl="1">
              <a:buFont typeface="Arial" pitchFamily="34" charset="0"/>
              <a:buChar char="•"/>
              <a:defRPr/>
            </a:pPr>
            <a:r>
              <a:rPr lang="en-US" b="1" baseline="0" dirty="0">
                <a:ea typeface="ＭＳ Ｐゴシック" pitchFamily="34" charset="-128"/>
              </a:rPr>
              <a:t>Workforce</a:t>
            </a:r>
            <a:r>
              <a:rPr lang="en-US" baseline="0" dirty="0">
                <a:ea typeface="ＭＳ Ｐゴシック" pitchFamily="34" charset="-128"/>
              </a:rPr>
              <a:t> – Operational Workforce Planning (Compensation Spend) &amp; Strategic  Workforce Planning (aligning headcount/skills with strategic objectives)</a:t>
            </a:r>
          </a:p>
          <a:p>
            <a:pPr lvl="1">
              <a:buFont typeface="Arial" pitchFamily="34" charset="0"/>
              <a:buChar char="•"/>
              <a:defRPr/>
            </a:pPr>
            <a:r>
              <a:rPr lang="en-US" b="1" baseline="0" dirty="0">
                <a:ea typeface="ＭＳ Ｐゴシック" pitchFamily="34" charset="-128"/>
              </a:rPr>
              <a:t>Capital</a:t>
            </a:r>
            <a:r>
              <a:rPr lang="en-US" baseline="0" dirty="0">
                <a:ea typeface="ＭＳ Ｐゴシック" pitchFamily="34" charset="-128"/>
              </a:rPr>
              <a:t> – Capital Expenditure planning &amp; decision support</a:t>
            </a:r>
          </a:p>
          <a:p>
            <a:pPr lvl="1">
              <a:buFont typeface="Arial" pitchFamily="34" charset="0"/>
              <a:buChar char="•"/>
              <a:defRPr/>
            </a:pPr>
            <a:r>
              <a:rPr lang="en-US" b="1" baseline="0" dirty="0">
                <a:ea typeface="ＭＳ Ｐゴシック" pitchFamily="34" charset="-128"/>
              </a:rPr>
              <a:t>Project</a:t>
            </a:r>
            <a:r>
              <a:rPr lang="en-US" baseline="0" dirty="0">
                <a:ea typeface="ＭＳ Ｐゴシック" pitchFamily="34" charset="-128"/>
              </a:rPr>
              <a:t> – Project Financial Planning (including templates for capital projects, indirect projects, &amp; contract projects)</a:t>
            </a:r>
          </a:p>
          <a:p>
            <a:pPr>
              <a:defRPr/>
            </a:pPr>
            <a:endParaRPr lang="en-US" baseline="0" dirty="0">
              <a:ea typeface="ＭＳ Ｐゴシック" pitchFamily="34" charset="-128"/>
            </a:endParaRPr>
          </a:p>
          <a:p>
            <a:pPr>
              <a:defRPr/>
            </a:pPr>
            <a:r>
              <a:rPr lang="en-US" baseline="0" dirty="0">
                <a:ea typeface="ＭＳ Ｐゴシック" pitchFamily="34" charset="-128"/>
              </a:rPr>
              <a:t>The value of the Planning &amp; Budgeting Enterprise Cloud is: </a:t>
            </a:r>
          </a:p>
          <a:p>
            <a:pPr marL="224312" indent="-224312">
              <a:buFont typeface="+mj-lt"/>
              <a:buAutoNum type="arabicPeriod"/>
              <a:defRPr/>
            </a:pPr>
            <a:r>
              <a:rPr lang="en-US" b="1" baseline="0" dirty="0">
                <a:ea typeface="ＭＳ Ｐゴシック" pitchFamily="34" charset="-128"/>
              </a:rPr>
              <a:t>Best practice planning content that is available </a:t>
            </a:r>
            <a:r>
              <a:rPr lang="en-US" b="1" i="0" baseline="0" dirty="0">
                <a:ea typeface="ＭＳ Ｐゴシック" pitchFamily="34" charset="-128"/>
              </a:rPr>
              <a:t>when you need it</a:t>
            </a:r>
            <a:r>
              <a:rPr lang="en-US" baseline="0" dirty="0">
                <a:ea typeface="ＭＳ Ｐゴシック" pitchFamily="34" charset="-128"/>
              </a:rPr>
              <a:t>- start small; the solution allows you to only use the features and processes that you need, then mature your planning process over time… In other words, features can be “incrementally enabled”. For example start with basic expense planning in year one, then add revenue planning or workforce planning later…</a:t>
            </a:r>
          </a:p>
          <a:p>
            <a:pPr marL="224312" indent="-224312">
              <a:buFont typeface="+mj-lt"/>
              <a:buAutoNum type="arabicPeriod"/>
              <a:defRPr/>
            </a:pPr>
            <a:r>
              <a:rPr lang="en-US" b="1" baseline="0" dirty="0">
                <a:ea typeface="ＭＳ Ｐゴシック" pitchFamily="34" charset="-128"/>
              </a:rPr>
              <a:t>Upgradable AND Configurable</a:t>
            </a:r>
            <a:r>
              <a:rPr lang="en-US" baseline="0" dirty="0">
                <a:ea typeface="ＭＳ Ｐゴシック" pitchFamily="34" charset="-128"/>
              </a:rPr>
              <a:t> – get the best of both worlds. Oracle content can be combined with customer-specific content. Yet, it is all automatically upgraded by Oracle</a:t>
            </a:r>
          </a:p>
          <a:p>
            <a:pPr marL="224312" indent="-224312">
              <a:buFont typeface="+mj-lt"/>
              <a:buAutoNum type="arabicPeriod"/>
              <a:defRPr/>
            </a:pPr>
            <a:r>
              <a:rPr lang="en-US" b="1" baseline="0" dirty="0">
                <a:ea typeface="ＭＳ Ｐゴシック" pitchFamily="34" charset="-128"/>
              </a:rPr>
              <a:t>Empower the business user</a:t>
            </a:r>
            <a:r>
              <a:rPr lang="en-US" baseline="0" dirty="0">
                <a:ea typeface="ＭＳ Ｐゴシック" pitchFamily="34" charset="-128"/>
              </a:rPr>
              <a:t> – Easy-to-use administration wizards allows business users to maintain the system in the context of the business problem. So, you don’t need to be a ‘Hyperion PHD’ to maintain the system. This allows business users to take more control of their business processes</a:t>
            </a:r>
          </a:p>
          <a:p>
            <a:pPr marL="224312" indent="-224312">
              <a:buFont typeface="+mj-lt"/>
              <a:buAutoNum type="arabicPeriod"/>
              <a:defRPr/>
            </a:pPr>
            <a:endParaRPr lang="en-US" baseline="0" dirty="0">
              <a:ea typeface="ＭＳ Ｐゴシック" pitchFamily="34" charset="-128"/>
            </a:endParaRPr>
          </a:p>
          <a:p>
            <a:pPr marL="224312" indent="-224312">
              <a:defRPr/>
            </a:pPr>
            <a:r>
              <a:rPr lang="en-US" b="1" baseline="0" dirty="0">
                <a:ea typeface="ＭＳ Ｐゴシック" pitchFamily="34" charset="-128"/>
              </a:rPr>
              <a:t>SPEAKER NOTE:</a:t>
            </a:r>
            <a:r>
              <a:rPr lang="en-US" baseline="0" dirty="0">
                <a:ea typeface="ＭＳ Ｐゴシック" pitchFamily="34" charset="-128"/>
              </a:rPr>
              <a:t> The quote refers to the fact, that the solution can be deployed both centrally by Corporate FP&amp;A as well as distributed into the operational users around the enterprise (e.g. LOBs, departmental users, etc). This allows Corporate FP&amp;A to define standards for corporate plan submissions, yet empowers the operational users to plan at a level of detail appropriate for running their businesses. Therefore, “centralized </a:t>
            </a:r>
            <a:r>
              <a:rPr lang="en-US" baseline="0" dirty="0" err="1">
                <a:ea typeface="ＭＳ Ｐゴシック" pitchFamily="34" charset="-128"/>
              </a:rPr>
              <a:t>curation</a:t>
            </a:r>
            <a:r>
              <a:rPr lang="en-US" baseline="0" dirty="0">
                <a:ea typeface="ＭＳ Ｐゴシック" pitchFamily="34" charset="-128"/>
              </a:rPr>
              <a:t>” for corporate FP&amp;A yet “end user flexibility” for the operational user…</a:t>
            </a:r>
          </a:p>
          <a:p>
            <a:pPr marL="224312" indent="-224312">
              <a:buFont typeface="+mj-lt"/>
              <a:buAutoNum type="arabicPeriod"/>
              <a:defRPr/>
            </a:pPr>
            <a:endParaRPr lang="en-US" baseline="0" dirty="0">
              <a:ea typeface="ＭＳ Ｐゴシック" pitchFamily="34" charset="-128"/>
            </a:endParaRPr>
          </a:p>
          <a:p>
            <a:pPr marL="224312" indent="-224312">
              <a:buFont typeface="+mj-lt"/>
              <a:buAutoNum type="arabicPeriod"/>
              <a:defRPr/>
            </a:pPr>
            <a:endParaRPr lang="en-US" dirty="0">
              <a:ea typeface="ＭＳ Ｐゴシック" pitchFamily="34" charset="-128"/>
            </a:endParaRPr>
          </a:p>
        </p:txBody>
      </p:sp>
    </p:spTree>
    <p:extLst>
      <p:ext uri="{BB962C8B-B14F-4D97-AF65-F5344CB8AC3E}">
        <p14:creationId xmlns:p14="http://schemas.microsoft.com/office/powerpoint/2010/main" val="8177056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jpe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out Pictur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dirty="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13" name="Text Placeholder 12"/>
          <p:cNvSpPr>
            <a:spLocks noGrp="1"/>
          </p:cNvSpPr>
          <p:nvPr>
            <p:ph type="body" sz="quarter" idx="13" hasCustomPrompt="1"/>
          </p:nvPr>
        </p:nvSpPr>
        <p:spPr>
          <a:xfrm>
            <a:off x="531813" y="3429451"/>
            <a:ext cx="11125199"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6" name="Date Placeholder 5"/>
          <p:cNvSpPr>
            <a:spLocks noGrp="1"/>
          </p:cNvSpPr>
          <p:nvPr>
            <p:ph type="dt" sz="half" idx="14"/>
          </p:nvPr>
        </p:nvSpPr>
        <p:spPr>
          <a:xfrm>
            <a:off x="1996272" y="6556248"/>
            <a:ext cx="1226398" cy="182880"/>
          </a:xfrm>
          <a:prstGeom prst="rect">
            <a:avLst/>
          </a:prstGeom>
        </p:spPr>
        <p:txBody>
          <a:bodyPr/>
          <a:lstStyle>
            <a:lvl1pPr>
              <a:defRPr>
                <a:solidFill>
                  <a:srgbClr val="5F5F5F"/>
                </a:solidFill>
              </a:defRPr>
            </a:lvl1pPr>
          </a:lstStyle>
          <a:p>
            <a:fld id="{DB0592DB-01ED-A44A-830D-2A57CD1AF06B}" type="datetime1">
              <a:rPr lang="en-US" smtClean="0"/>
              <a:pPr/>
              <a:t>11/24/2016</a:t>
            </a:fld>
            <a:endParaRPr lang="en-US" dirty="0"/>
          </a:p>
        </p:txBody>
      </p:sp>
      <p:sp>
        <p:nvSpPr>
          <p:cNvPr id="8" name="Footer Placeholder 7"/>
          <p:cNvSpPr>
            <a:spLocks noGrp="1"/>
          </p:cNvSpPr>
          <p:nvPr>
            <p:ph type="ftr" sz="quarter" idx="15"/>
          </p:nvPr>
        </p:nvSpPr>
        <p:spPr>
          <a:xfrm>
            <a:off x="8621423" y="6556248"/>
            <a:ext cx="2743200" cy="182880"/>
          </a:xfrm>
          <a:prstGeom prst="rect">
            <a:avLst/>
          </a:prstGeom>
        </p:spPr>
        <p:txBody>
          <a:bodyPr/>
          <a:lstStyle>
            <a:lvl1pPr>
              <a:defRPr>
                <a:solidFill>
                  <a:srgbClr val="5F5F5F"/>
                </a:solidFill>
              </a:defRPr>
            </a:lvl1pPr>
          </a:lstStyle>
          <a:p>
            <a:r>
              <a:rPr lang="en-US"/>
              <a:t>Confidential – Oracle Internal/Restricted/Highly Restricted</a:t>
            </a:r>
            <a:endParaRPr lang="en-US" dirty="0"/>
          </a:p>
        </p:txBody>
      </p:sp>
      <p:sp>
        <p:nvSpPr>
          <p:cNvPr id="16" name="TextBox 15"/>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5F5F5F"/>
                </a:solidFill>
              </a:rPr>
              <a:t>Copyright © </a:t>
            </a:r>
            <a:r>
              <a:rPr lang="en-US" sz="850" dirty="0">
                <a:solidFill>
                  <a:srgbClr val="5F5F5F"/>
                </a:solidFill>
              </a:rPr>
              <a:t>2016,</a:t>
            </a:r>
            <a:r>
              <a:rPr sz="850" dirty="0">
                <a:solidFill>
                  <a:srgbClr val="5F5F5F"/>
                </a:solidFill>
              </a:rPr>
              <a:t> Oracle and/or its affiliates. All rights reserved.  |</a:t>
            </a:r>
          </a:p>
        </p:txBody>
      </p:sp>
      <p:pic>
        <p:nvPicPr>
          <p:cNvPr id="9" name="Picture 8" descr="Oracle logo in white on red staging backgroun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0352" y="6263640"/>
            <a:ext cx="1625138" cy="594360"/>
          </a:xfrm>
          <a:prstGeom prst="rect">
            <a:avLst/>
          </a:prstGeom>
        </p:spPr>
      </p:pic>
    </p:spTree>
    <p:extLst>
      <p:ext uri="{BB962C8B-B14F-4D97-AF65-F5344CB8AC3E}">
        <p14:creationId xmlns:p14="http://schemas.microsoft.com/office/powerpoint/2010/main" val="399320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with Pictu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8" name="Rectangle 17" descr="Full bleed 4-color photo can be inserted here"/>
          <p:cNvSpPr/>
          <p:nvPr userDrawn="1"/>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7" name="Group 6"/>
          <p:cNvGrpSpPr/>
          <p:nvPr/>
        </p:nvGrpSpPr>
        <p:grpSpPr bwMode="gray">
          <a:xfrm>
            <a:off x="-287" y="0"/>
            <a:ext cx="12189399" cy="6858000"/>
            <a:chOff x="-287" y="0"/>
            <a:chExt cx="12189399" cy="6858000"/>
          </a:xfrm>
        </p:grpSpPr>
        <p:sp>
          <p:nvSpPr>
            <p:cNvPr id="9" name="Rectangle 8"/>
            <p:cNvSpPr/>
            <p:nvPr/>
          </p:nvSpPr>
          <p:spPr bwMode="gray">
            <a:xfrm>
              <a:off x="-287" y="0"/>
              <a:ext cx="193962" cy="68521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0" name="Rectangle 9"/>
            <p:cNvSpPr/>
            <p:nvPr/>
          </p:nvSpPr>
          <p:spPr bwMode="gray">
            <a:xfrm>
              <a:off x="11995151" y="5854"/>
              <a:ext cx="193960" cy="68521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286"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2" name="Rectangle 11"/>
            <p:cNvSpPr/>
            <p:nvPr/>
          </p:nvSpPr>
          <p:spPr bwMode="gray">
            <a:xfrm>
              <a:off x="-286"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a:t>Click to edit Master title style</a:t>
            </a:r>
            <a:endParaRPr dirty="0"/>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996272" y="6556248"/>
            <a:ext cx="1226398" cy="182880"/>
          </a:xfrm>
          <a:prstGeom prst="rect">
            <a:avLst/>
          </a:prstGeom>
        </p:spPr>
        <p:txBody>
          <a:bodyPr/>
          <a:lstStyle>
            <a:lvl1pPr>
              <a:defRPr>
                <a:solidFill>
                  <a:srgbClr val="5F5F5F"/>
                </a:solidFill>
              </a:defRPr>
            </a:lvl1pPr>
          </a:lstStyle>
          <a:p>
            <a:fld id="{5E93B6AA-E2AA-5745-8131-720DFC68D31C}" type="datetime1">
              <a:rPr lang="en-US" smtClean="0"/>
              <a:pPr/>
              <a:t>11/24/2016</a:t>
            </a:fld>
            <a:endParaRPr lang="en-US" dirty="0"/>
          </a:p>
        </p:txBody>
      </p:sp>
      <p:sp>
        <p:nvSpPr>
          <p:cNvPr id="5" name="Footer Placeholder 4"/>
          <p:cNvSpPr>
            <a:spLocks noGrp="1"/>
          </p:cNvSpPr>
          <p:nvPr>
            <p:ph type="ftr" sz="quarter" idx="11"/>
          </p:nvPr>
        </p:nvSpPr>
        <p:spPr>
          <a:xfrm>
            <a:off x="8621423" y="6556248"/>
            <a:ext cx="2743200" cy="182880"/>
          </a:xfrm>
          <a:prstGeom prst="rect">
            <a:avLst/>
          </a:prstGeom>
        </p:spPr>
        <p:txBody>
          <a:bodyPr/>
          <a:lstStyle>
            <a:lvl1pPr>
              <a:defRPr>
                <a:solidFill>
                  <a:srgbClr val="5F5F5F"/>
                </a:solidFill>
              </a:defRPr>
            </a:lvl1pPr>
          </a:lstStyle>
          <a:p>
            <a:r>
              <a:rPr lang="en-US"/>
              <a:t>Confidential – Oracle Internal/Restricted/Highly Restricted</a:t>
            </a:r>
            <a:endParaRPr lang="en-US" dirty="0"/>
          </a:p>
        </p:txBody>
      </p:sp>
      <p:sp>
        <p:nvSpPr>
          <p:cNvPr id="6" name="Slide Number Placeholder 5"/>
          <p:cNvSpPr>
            <a:spLocks noGrp="1"/>
          </p:cNvSpPr>
          <p:nvPr>
            <p:ph type="sldNum" sz="quarter" idx="12"/>
          </p:nvPr>
        </p:nvSpPr>
        <p:spPr/>
        <p:txBody>
          <a:bodyPr/>
          <a:lstStyle>
            <a:lvl1pPr>
              <a:defRPr>
                <a:solidFill>
                  <a:srgbClr val="5F5F5F"/>
                </a:solidFill>
              </a:defRPr>
            </a:lvl1pPr>
          </a:lstStyle>
          <a:p>
            <a:fld id="{C51EAA63-D034-42AE-91FA-B13B9518C7BE}" type="slidenum">
              <a:rPr lang="en-US" smtClean="0"/>
              <a:pPr/>
              <a:t>‹#›</a:t>
            </a:fld>
            <a:endParaRPr lang="en-US" dirty="0"/>
          </a:p>
        </p:txBody>
      </p:sp>
      <p:sp>
        <p:nvSpPr>
          <p:cNvPr id="17" name="TextBox 16"/>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5F5F5F"/>
                </a:solidFill>
              </a:rPr>
              <a:t>Copyright © </a:t>
            </a:r>
            <a:r>
              <a:rPr lang="en-US" sz="850" dirty="0">
                <a:solidFill>
                  <a:srgbClr val="5F5F5F"/>
                </a:solidFill>
              </a:rPr>
              <a:t>2016,</a:t>
            </a:r>
            <a:r>
              <a:rPr sz="850" dirty="0">
                <a:solidFill>
                  <a:srgbClr val="5F5F5F"/>
                </a:solidFill>
              </a:rPr>
              <a:t> Oracle and/or its affiliates. All rights reserved.  |</a:t>
            </a:r>
          </a:p>
        </p:txBody>
      </p:sp>
      <p:pic>
        <p:nvPicPr>
          <p:cNvPr id="16" name="Picture 15"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625138" cy="594360"/>
          </a:xfrm>
          <a:prstGeom prst="rect">
            <a:avLst/>
          </a:prstGeom>
        </p:spPr>
      </p:pic>
    </p:spTree>
    <p:extLst>
      <p:ext uri="{BB962C8B-B14F-4D97-AF65-F5344CB8AC3E}">
        <p14:creationId xmlns:p14="http://schemas.microsoft.com/office/powerpoint/2010/main" val="1117667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a:t>Click to edit Master title style</a:t>
            </a:r>
            <a:endParaRPr dirty="0"/>
          </a:p>
        </p:txBody>
      </p:sp>
      <p:sp>
        <p:nvSpPr>
          <p:cNvPr id="3" name="Content Placeholder 2" descr="Chart using colors from the approved palette included here"/>
          <p:cNvSpPr>
            <a:spLocks noGrp="1"/>
          </p:cNvSpPr>
          <p:nvPr>
            <p:ph idx="1"/>
          </p:nvPr>
        </p:nvSpPr>
        <p:spPr>
          <a:xfrm>
            <a:off x="531662" y="1524000"/>
            <a:ext cx="7589520"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777288" y="1524001"/>
            <a:ext cx="2879725"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73502B-36A1-4B96-86D7-23AAE9509ED3}" type="datetime1">
              <a:rPr lang="en-US" smtClean="0">
                <a:solidFill>
                  <a:srgbClr val="5F5F5F">
                    <a:lumMod val="60000"/>
                    <a:lumOff val="40000"/>
                  </a:srgbClr>
                </a:solidFill>
              </a:rPr>
              <a:pPr/>
              <a:t>11/24/2016</a:t>
            </a:fld>
            <a:endParaRPr dirty="0">
              <a:solidFill>
                <a:srgbClr val="5F5F5F">
                  <a:lumMod val="60000"/>
                  <a:lumOff val="40000"/>
                </a:srgbClr>
              </a:solidFill>
            </a:endParaRPr>
          </a:p>
        </p:txBody>
      </p:sp>
      <p:sp>
        <p:nvSpPr>
          <p:cNvPr id="6" name="Footer Placeholder 5"/>
          <p:cNvSpPr>
            <a:spLocks noGrp="1"/>
          </p:cNvSpPr>
          <p:nvPr>
            <p:ph type="ftr" sz="quarter" idx="11"/>
          </p:nvPr>
        </p:nvSpPr>
        <p:spPr/>
        <p:txBody>
          <a:bodyPr/>
          <a:lstStyle/>
          <a:p>
            <a:r>
              <a:rPr lang="en-US">
                <a:solidFill>
                  <a:srgbClr val="5F5F5F">
                    <a:lumMod val="60000"/>
                    <a:lumOff val="40000"/>
                  </a:srgbClr>
                </a:solidFill>
              </a:rPr>
              <a:t>Oracle Confidential – Internal</a:t>
            </a:r>
            <a:endParaRPr dirty="0">
              <a:solidFill>
                <a:srgbClr val="5F5F5F">
                  <a:lumMod val="60000"/>
                  <a:lumOff val="40000"/>
                </a:srgbClr>
              </a:solidFill>
            </a:endParaRP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spTree>
    <p:extLst>
      <p:ext uri="{BB962C8B-B14F-4D97-AF65-F5344CB8AC3E}">
        <p14:creationId xmlns:p14="http://schemas.microsoft.com/office/powerpoint/2010/main" val="335175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a:t>Click to edit Master title style</a:t>
            </a:r>
            <a:endParaRPr dirty="0"/>
          </a:p>
        </p:txBody>
      </p:sp>
      <p:sp>
        <p:nvSpPr>
          <p:cNvPr id="3" name="Picture Placeholder 2" descr="4-color photo can be included here"/>
          <p:cNvSpPr>
            <a:spLocks noGrp="1"/>
          </p:cNvSpPr>
          <p:nvPr>
            <p:ph type="pic" idx="1"/>
          </p:nvPr>
        </p:nvSpPr>
        <p:spPr bwMode="gray">
          <a:xfrm>
            <a:off x="531813" y="1524000"/>
            <a:ext cx="6095999" cy="4416725"/>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008812" y="1524000"/>
            <a:ext cx="4648201"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02A0AC-1202-4E7D-ADCA-49EE6F69EBCF}" type="datetime1">
              <a:rPr lang="en-US" smtClean="0">
                <a:solidFill>
                  <a:srgbClr val="5F5F5F">
                    <a:lumMod val="60000"/>
                    <a:lumOff val="40000"/>
                  </a:srgbClr>
                </a:solidFill>
              </a:rPr>
              <a:pPr/>
              <a:t>11/24/2016</a:t>
            </a:fld>
            <a:endParaRPr dirty="0">
              <a:solidFill>
                <a:srgbClr val="5F5F5F">
                  <a:lumMod val="60000"/>
                  <a:lumOff val="40000"/>
                </a:srgbClr>
              </a:solidFill>
            </a:endParaRPr>
          </a:p>
        </p:txBody>
      </p:sp>
      <p:sp>
        <p:nvSpPr>
          <p:cNvPr id="6" name="Footer Placeholder 5"/>
          <p:cNvSpPr>
            <a:spLocks noGrp="1"/>
          </p:cNvSpPr>
          <p:nvPr>
            <p:ph type="ftr" sz="quarter" idx="11"/>
          </p:nvPr>
        </p:nvSpPr>
        <p:spPr/>
        <p:txBody>
          <a:bodyPr/>
          <a:lstStyle/>
          <a:p>
            <a:r>
              <a:rPr lang="en-US">
                <a:solidFill>
                  <a:srgbClr val="5F5F5F">
                    <a:lumMod val="60000"/>
                    <a:lumOff val="40000"/>
                  </a:srgbClr>
                </a:solidFill>
              </a:rPr>
              <a:t>Oracle Confidential – Internal</a:t>
            </a:r>
            <a:endParaRPr dirty="0">
              <a:solidFill>
                <a:srgbClr val="5F5F5F">
                  <a:lumMod val="60000"/>
                  <a:lumOff val="40000"/>
                </a:srgbClr>
              </a:solidFill>
            </a:endParaRP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spTree>
    <p:extLst>
      <p:ext uri="{BB962C8B-B14F-4D97-AF65-F5344CB8AC3E}">
        <p14:creationId xmlns:p14="http://schemas.microsoft.com/office/powerpoint/2010/main" val="737948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a:t>Click to edit Master title style</a:t>
            </a:r>
            <a:endParaRPr dirty="0"/>
          </a:p>
        </p:txBody>
      </p:sp>
      <p:sp>
        <p:nvSpPr>
          <p:cNvPr id="3" name="Picture Placeholder 2" descr="Two 4-color photos can be included here"/>
          <p:cNvSpPr>
            <a:spLocks noGrp="1"/>
          </p:cNvSpPr>
          <p:nvPr>
            <p:ph type="pic" idx="1"/>
          </p:nvPr>
        </p:nvSpPr>
        <p:spPr bwMode="gray">
          <a:xfrm>
            <a:off x="531813" y="1524000"/>
            <a:ext cx="5413248" cy="347472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531812"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8" name="Straight Connector 7"/>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9" name="Picture Placeholder 2"/>
          <p:cNvSpPr>
            <a:spLocks noGrp="1"/>
          </p:cNvSpPr>
          <p:nvPr>
            <p:ph type="pic" idx="13"/>
          </p:nvPr>
        </p:nvSpPr>
        <p:spPr bwMode="gray">
          <a:xfrm>
            <a:off x="6246812" y="1524000"/>
            <a:ext cx="5413248" cy="347472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10" name="Text Placeholder 3"/>
          <p:cNvSpPr>
            <a:spLocks noGrp="1"/>
          </p:cNvSpPr>
          <p:nvPr>
            <p:ph type="body" sz="half" idx="14"/>
          </p:nvPr>
        </p:nvSpPr>
        <p:spPr>
          <a:xfrm>
            <a:off x="6246811"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9511B9-F70E-4E57-9522-6D64FCD8EEAA}" type="datetime1">
              <a:rPr lang="en-US" smtClean="0">
                <a:solidFill>
                  <a:srgbClr val="5F5F5F">
                    <a:lumMod val="60000"/>
                    <a:lumOff val="40000"/>
                  </a:srgbClr>
                </a:solidFill>
              </a:rPr>
              <a:pPr/>
              <a:t>11/24/2016</a:t>
            </a:fld>
            <a:endParaRPr dirty="0">
              <a:solidFill>
                <a:srgbClr val="5F5F5F">
                  <a:lumMod val="60000"/>
                  <a:lumOff val="40000"/>
                </a:srgbClr>
              </a:solidFill>
            </a:endParaRPr>
          </a:p>
        </p:txBody>
      </p:sp>
      <p:sp>
        <p:nvSpPr>
          <p:cNvPr id="6" name="Footer Placeholder 5"/>
          <p:cNvSpPr>
            <a:spLocks noGrp="1"/>
          </p:cNvSpPr>
          <p:nvPr>
            <p:ph type="ftr" sz="quarter" idx="11"/>
          </p:nvPr>
        </p:nvSpPr>
        <p:spPr/>
        <p:txBody>
          <a:bodyPr/>
          <a:lstStyle/>
          <a:p>
            <a:r>
              <a:rPr lang="en-US">
                <a:solidFill>
                  <a:srgbClr val="5F5F5F">
                    <a:lumMod val="60000"/>
                    <a:lumOff val="40000"/>
                  </a:srgbClr>
                </a:solidFill>
              </a:rPr>
              <a:t>Oracle Confidential – Internal</a:t>
            </a:r>
            <a:endParaRPr dirty="0">
              <a:solidFill>
                <a:srgbClr val="5F5F5F">
                  <a:lumMod val="60000"/>
                  <a:lumOff val="40000"/>
                </a:srgbClr>
              </a:solidFill>
            </a:endParaRP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spTree>
    <p:extLst>
      <p:ext uri="{BB962C8B-B14F-4D97-AF65-F5344CB8AC3E}">
        <p14:creationId xmlns:p14="http://schemas.microsoft.com/office/powerpoint/2010/main" val="528485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a:t>Click to edit Master title style</a:t>
            </a:r>
            <a:endParaRPr dirty="0"/>
          </a:p>
        </p:txBody>
      </p:sp>
      <p:sp>
        <p:nvSpPr>
          <p:cNvPr id="3" name="Picture Placeholder 2" descr="Three 4-color photos can be included here"/>
          <p:cNvSpPr>
            <a:spLocks noGrp="1"/>
          </p:cNvSpPr>
          <p:nvPr>
            <p:ph type="pic" idx="1"/>
          </p:nvPr>
        </p:nvSpPr>
        <p:spPr bwMode="gray">
          <a:xfrm>
            <a:off x="531813"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53181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1" name="Straight Connector 10"/>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9" name="Picture Placeholder 2"/>
          <p:cNvSpPr>
            <a:spLocks noGrp="1"/>
          </p:cNvSpPr>
          <p:nvPr>
            <p:ph type="pic" idx="13"/>
          </p:nvPr>
        </p:nvSpPr>
        <p:spPr bwMode="gray">
          <a:xfrm>
            <a:off x="4357052"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10" name="Text Placeholder 3"/>
          <p:cNvSpPr>
            <a:spLocks noGrp="1"/>
          </p:cNvSpPr>
          <p:nvPr>
            <p:ph type="body" sz="half" idx="14"/>
          </p:nvPr>
        </p:nvSpPr>
        <p:spPr>
          <a:xfrm>
            <a:off x="435705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2" name="Straight Connector 11"/>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3" name="Picture Placeholder 2"/>
          <p:cNvSpPr>
            <a:spLocks noGrp="1"/>
          </p:cNvSpPr>
          <p:nvPr>
            <p:ph type="pic" idx="15"/>
          </p:nvPr>
        </p:nvSpPr>
        <p:spPr bwMode="gray">
          <a:xfrm>
            <a:off x="8182292"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14" name="Text Placeholder 3"/>
          <p:cNvSpPr>
            <a:spLocks noGrp="1"/>
          </p:cNvSpPr>
          <p:nvPr>
            <p:ph type="body" sz="half" idx="16"/>
          </p:nvPr>
        </p:nvSpPr>
        <p:spPr>
          <a:xfrm>
            <a:off x="818229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578EC6-67FE-469E-B344-EE5970B35563}" type="datetime1">
              <a:rPr lang="en-US" smtClean="0">
                <a:solidFill>
                  <a:srgbClr val="5F5F5F">
                    <a:lumMod val="60000"/>
                    <a:lumOff val="40000"/>
                  </a:srgbClr>
                </a:solidFill>
              </a:rPr>
              <a:pPr/>
              <a:t>11/24/2016</a:t>
            </a:fld>
            <a:endParaRPr dirty="0">
              <a:solidFill>
                <a:srgbClr val="5F5F5F">
                  <a:lumMod val="60000"/>
                  <a:lumOff val="40000"/>
                </a:srgbClr>
              </a:solidFill>
            </a:endParaRPr>
          </a:p>
        </p:txBody>
      </p:sp>
      <p:sp>
        <p:nvSpPr>
          <p:cNvPr id="6" name="Footer Placeholder 5"/>
          <p:cNvSpPr>
            <a:spLocks noGrp="1"/>
          </p:cNvSpPr>
          <p:nvPr>
            <p:ph type="ftr" sz="quarter" idx="11"/>
          </p:nvPr>
        </p:nvSpPr>
        <p:spPr/>
        <p:txBody>
          <a:bodyPr/>
          <a:lstStyle/>
          <a:p>
            <a:r>
              <a:rPr lang="en-US">
                <a:solidFill>
                  <a:srgbClr val="5F5F5F">
                    <a:lumMod val="60000"/>
                    <a:lumOff val="40000"/>
                  </a:srgbClr>
                </a:solidFill>
              </a:rPr>
              <a:t>Oracle Confidential – Internal</a:t>
            </a:r>
            <a:endParaRPr dirty="0">
              <a:solidFill>
                <a:srgbClr val="5F5F5F">
                  <a:lumMod val="60000"/>
                  <a:lumOff val="40000"/>
                </a:srgbClr>
              </a:solidFill>
            </a:endParaRP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spTree>
    <p:extLst>
      <p:ext uri="{BB962C8B-B14F-4D97-AF65-F5344CB8AC3E}">
        <p14:creationId xmlns:p14="http://schemas.microsoft.com/office/powerpoint/2010/main" val="1304519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martphone and Tablet: Horizont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dirty="0"/>
          </a:p>
        </p:txBody>
      </p:sp>
      <p:pic>
        <p:nvPicPr>
          <p:cNvPr id="2" name="Picture 1" descr="Photos, screen captures, graphics can be inserted in a white mobile phone and table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6717" y="1522826"/>
            <a:ext cx="6495366" cy="4567423"/>
          </a:xfrm>
          <a:prstGeom prst="rect">
            <a:avLst/>
          </a:prstGeom>
        </p:spPr>
      </p:pic>
      <p:sp>
        <p:nvSpPr>
          <p:cNvPr id="9" name="Picture Placeholder 2"/>
          <p:cNvSpPr>
            <a:spLocks noGrp="1"/>
          </p:cNvSpPr>
          <p:nvPr>
            <p:ph type="pic" idx="13"/>
          </p:nvPr>
        </p:nvSpPr>
        <p:spPr bwMode="gray">
          <a:xfrm>
            <a:off x="4532312" y="1850231"/>
            <a:ext cx="5246688" cy="3969544"/>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5" name="Date Placeholder 4"/>
          <p:cNvSpPr>
            <a:spLocks noGrp="1"/>
          </p:cNvSpPr>
          <p:nvPr>
            <p:ph type="dt" sz="half" idx="10"/>
          </p:nvPr>
        </p:nvSpPr>
        <p:spPr/>
        <p:txBody>
          <a:bodyPr/>
          <a:lstStyle/>
          <a:p>
            <a:fld id="{C853FF60-6C72-40C5-A268-93BE638C3813}" type="datetime1">
              <a:rPr lang="en-US" smtClean="0">
                <a:solidFill>
                  <a:srgbClr val="5F5F5F">
                    <a:lumMod val="60000"/>
                    <a:lumOff val="40000"/>
                  </a:srgbClr>
                </a:solidFill>
              </a:rPr>
              <a:pPr/>
              <a:t>11/24/2016</a:t>
            </a:fld>
            <a:endParaRPr dirty="0">
              <a:solidFill>
                <a:srgbClr val="5F5F5F">
                  <a:lumMod val="60000"/>
                  <a:lumOff val="40000"/>
                </a:srgbClr>
              </a:solidFill>
            </a:endParaRPr>
          </a:p>
        </p:txBody>
      </p:sp>
      <p:sp>
        <p:nvSpPr>
          <p:cNvPr id="6" name="Footer Placeholder 5"/>
          <p:cNvSpPr>
            <a:spLocks noGrp="1"/>
          </p:cNvSpPr>
          <p:nvPr>
            <p:ph type="ftr" sz="quarter" idx="11"/>
          </p:nvPr>
        </p:nvSpPr>
        <p:spPr/>
        <p:txBody>
          <a:bodyPr/>
          <a:lstStyle/>
          <a:p>
            <a:r>
              <a:rPr lang="en-US">
                <a:solidFill>
                  <a:srgbClr val="5F5F5F">
                    <a:lumMod val="60000"/>
                    <a:lumOff val="40000"/>
                  </a:srgbClr>
                </a:solidFill>
              </a:rPr>
              <a:t>Oracle Confidential – Internal</a:t>
            </a:r>
            <a:endParaRPr dirty="0">
              <a:solidFill>
                <a:srgbClr val="5F5F5F">
                  <a:lumMod val="60000"/>
                  <a:lumOff val="40000"/>
                </a:srgbClr>
              </a:solidFill>
            </a:endParaRP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pic>
        <p:nvPicPr>
          <p:cNvPr id="12" name="Picture 11" descr="Photos, screen captures, graphics can be inserted in a white mobile phone and tablet"/>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770062" y="1828800"/>
            <a:ext cx="1840875" cy="3887139"/>
          </a:xfrm>
          <a:prstGeom prst="rect">
            <a:avLst/>
          </a:prstGeom>
        </p:spPr>
      </p:pic>
      <p:sp>
        <p:nvSpPr>
          <p:cNvPr id="13" name="Picture Placeholder 2"/>
          <p:cNvSpPr>
            <a:spLocks noGrp="1"/>
          </p:cNvSpPr>
          <p:nvPr>
            <p:ph type="pic" idx="1"/>
          </p:nvPr>
        </p:nvSpPr>
        <p:spPr bwMode="gray">
          <a:xfrm>
            <a:off x="1888693" y="2372664"/>
            <a:ext cx="1618488" cy="2834640"/>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Tree>
    <p:extLst>
      <p:ext uri="{BB962C8B-B14F-4D97-AF65-F5344CB8AC3E}">
        <p14:creationId xmlns:p14="http://schemas.microsoft.com/office/powerpoint/2010/main" val="2099804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martphone and Tablet: Vertical">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5852160" cy="889000"/>
          </a:xfrm>
        </p:spPr>
        <p:txBody>
          <a:bodyPr anchor="b">
            <a:noAutofit/>
          </a:bodyPr>
          <a:lstStyle>
            <a:lvl1pPr algn="l">
              <a:defRPr sz="3600" b="0"/>
            </a:lvl1pPr>
          </a:lstStyle>
          <a:p>
            <a:r>
              <a:rPr lang="en-US"/>
              <a:t>Click to edit Master title style</a:t>
            </a:r>
            <a:endParaRPr dirty="0"/>
          </a:p>
        </p:txBody>
      </p:sp>
      <p:pic>
        <p:nvPicPr>
          <p:cNvPr id="13" name="Picture 12" descr="Photos, screen captures, graphics can be inserted in a white mobile phone and tablet"/>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960812" y="1905000"/>
            <a:ext cx="1840875" cy="3887139"/>
          </a:xfrm>
          <a:prstGeom prst="rect">
            <a:avLst/>
          </a:prstGeom>
        </p:spPr>
      </p:pic>
      <p:sp>
        <p:nvSpPr>
          <p:cNvPr id="14" name="Picture Placeholder 2"/>
          <p:cNvSpPr>
            <a:spLocks noGrp="1"/>
          </p:cNvSpPr>
          <p:nvPr>
            <p:ph type="pic" idx="1"/>
          </p:nvPr>
        </p:nvSpPr>
        <p:spPr bwMode="gray">
          <a:xfrm>
            <a:off x="4079443" y="2448864"/>
            <a:ext cx="1618488" cy="2834640"/>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pic>
        <p:nvPicPr>
          <p:cNvPr id="10" name="Picture 9" descr="Photos, screen captures, graphics can be inserted in a white mobile phone and tablet"/>
          <p:cNvPicPr>
            <a:picLocks noChangeAspect="1"/>
          </p:cNvPicPr>
          <p:nvPr/>
        </p:nvPicPr>
        <p:blipFill rotWithShape="1">
          <a:blip r:embed="rId3" cstate="print">
            <a:extLst>
              <a:ext uri="{28A0092B-C50C-407E-A947-70E740481C1C}">
                <a14:useLocalDpi xmlns:a14="http://schemas.microsoft.com/office/drawing/2010/main" val="0"/>
              </a:ext>
            </a:extLst>
          </a:blip>
          <a:srcRect r="7518"/>
          <a:stretch/>
        </p:blipFill>
        <p:spPr>
          <a:xfrm rot="5400000">
            <a:off x="5748377" y="1113567"/>
            <a:ext cx="6007047" cy="4567423"/>
          </a:xfrm>
          <a:prstGeom prst="rect">
            <a:avLst/>
          </a:prstGeom>
        </p:spPr>
      </p:pic>
      <p:sp>
        <p:nvSpPr>
          <p:cNvPr id="9" name="Picture Placeholder 2"/>
          <p:cNvSpPr>
            <a:spLocks noGrp="1"/>
          </p:cNvSpPr>
          <p:nvPr>
            <p:ph type="pic" idx="13"/>
          </p:nvPr>
        </p:nvSpPr>
        <p:spPr bwMode="gray">
          <a:xfrm>
            <a:off x="6747673" y="1013144"/>
            <a:ext cx="3962137" cy="5252348"/>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5" name="Date Placeholder 4"/>
          <p:cNvSpPr>
            <a:spLocks noGrp="1"/>
          </p:cNvSpPr>
          <p:nvPr>
            <p:ph type="dt" sz="half" idx="10"/>
          </p:nvPr>
        </p:nvSpPr>
        <p:spPr/>
        <p:txBody>
          <a:bodyPr/>
          <a:lstStyle/>
          <a:p>
            <a:fld id="{EFBBF769-06C9-4CA0-9C04-D4D434A9A519}" type="datetime1">
              <a:rPr lang="en-US" smtClean="0">
                <a:solidFill>
                  <a:srgbClr val="5F5F5F">
                    <a:lumMod val="60000"/>
                    <a:lumOff val="40000"/>
                  </a:srgbClr>
                </a:solidFill>
              </a:rPr>
              <a:pPr/>
              <a:t>11/24/2016</a:t>
            </a:fld>
            <a:endParaRPr dirty="0">
              <a:solidFill>
                <a:srgbClr val="5F5F5F">
                  <a:lumMod val="60000"/>
                  <a:lumOff val="40000"/>
                </a:srgbClr>
              </a:solidFill>
            </a:endParaRPr>
          </a:p>
        </p:txBody>
      </p:sp>
      <p:sp>
        <p:nvSpPr>
          <p:cNvPr id="6" name="Footer Placeholder 5"/>
          <p:cNvSpPr>
            <a:spLocks noGrp="1"/>
          </p:cNvSpPr>
          <p:nvPr>
            <p:ph type="ftr" sz="quarter" idx="11"/>
          </p:nvPr>
        </p:nvSpPr>
        <p:spPr/>
        <p:txBody>
          <a:bodyPr/>
          <a:lstStyle/>
          <a:p>
            <a:r>
              <a:rPr lang="en-US">
                <a:solidFill>
                  <a:srgbClr val="5F5F5F">
                    <a:lumMod val="60000"/>
                    <a:lumOff val="40000"/>
                  </a:srgbClr>
                </a:solidFill>
              </a:rPr>
              <a:t>Oracle Confidential – Internal</a:t>
            </a:r>
            <a:endParaRPr dirty="0">
              <a:solidFill>
                <a:srgbClr val="5F5F5F">
                  <a:lumMod val="60000"/>
                  <a:lumOff val="40000"/>
                </a:srgbClr>
              </a:solidFill>
            </a:endParaRP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spTree>
    <p:extLst>
      <p:ext uri="{BB962C8B-B14F-4D97-AF65-F5344CB8AC3E}">
        <p14:creationId xmlns:p14="http://schemas.microsoft.com/office/powerpoint/2010/main" val="175055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Android Smartphone and Tablet: Horizont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dirty="0"/>
          </a:p>
        </p:txBody>
      </p:sp>
      <p:sp>
        <p:nvSpPr>
          <p:cNvPr id="5" name="Date Placeholder 4"/>
          <p:cNvSpPr>
            <a:spLocks noGrp="1"/>
          </p:cNvSpPr>
          <p:nvPr>
            <p:ph type="dt" sz="half" idx="10"/>
          </p:nvPr>
        </p:nvSpPr>
        <p:spPr/>
        <p:txBody>
          <a:bodyPr/>
          <a:lstStyle/>
          <a:p>
            <a:fld id="{84F25470-6D3D-4F81-8F93-83C34E9CE690}" type="datetime1">
              <a:rPr lang="en-US" smtClean="0">
                <a:solidFill>
                  <a:srgbClr val="5F5F5F">
                    <a:lumMod val="60000"/>
                    <a:lumOff val="40000"/>
                  </a:srgbClr>
                </a:solidFill>
              </a:rPr>
              <a:pPr/>
              <a:t>11/24/2016</a:t>
            </a:fld>
            <a:endParaRPr dirty="0">
              <a:solidFill>
                <a:srgbClr val="5F5F5F">
                  <a:lumMod val="60000"/>
                  <a:lumOff val="40000"/>
                </a:srgbClr>
              </a:solidFill>
            </a:endParaRPr>
          </a:p>
        </p:txBody>
      </p:sp>
      <p:sp>
        <p:nvSpPr>
          <p:cNvPr id="6" name="Footer Placeholder 5"/>
          <p:cNvSpPr>
            <a:spLocks noGrp="1"/>
          </p:cNvSpPr>
          <p:nvPr>
            <p:ph type="ftr" sz="quarter" idx="11"/>
          </p:nvPr>
        </p:nvSpPr>
        <p:spPr/>
        <p:txBody>
          <a:bodyPr/>
          <a:lstStyle/>
          <a:p>
            <a:r>
              <a:rPr lang="en-US">
                <a:solidFill>
                  <a:srgbClr val="5F5F5F">
                    <a:lumMod val="60000"/>
                    <a:lumOff val="40000"/>
                  </a:srgbClr>
                </a:solidFill>
              </a:rPr>
              <a:t>Oracle Confidential – Internal</a:t>
            </a:r>
            <a:endParaRPr dirty="0">
              <a:solidFill>
                <a:srgbClr val="5F5F5F">
                  <a:lumMod val="60000"/>
                  <a:lumOff val="40000"/>
                </a:srgbClr>
              </a:solidFill>
            </a:endParaRP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257675" y="1584167"/>
            <a:ext cx="5829300" cy="4109594"/>
          </a:xfrm>
          <a:prstGeom prst="rect">
            <a:avLst/>
          </a:prstGeom>
        </p:spPr>
      </p:pic>
      <p:sp>
        <p:nvSpPr>
          <p:cNvPr id="16" name="Picture Placeholder 2"/>
          <p:cNvSpPr>
            <a:spLocks noGrp="1"/>
          </p:cNvSpPr>
          <p:nvPr>
            <p:ph type="pic" idx="13"/>
          </p:nvPr>
        </p:nvSpPr>
        <p:spPr bwMode="gray">
          <a:xfrm>
            <a:off x="4532312" y="1971675"/>
            <a:ext cx="5246688" cy="3324225"/>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61299" y="1981200"/>
            <a:ext cx="1877251" cy="3634952"/>
          </a:xfrm>
          <a:prstGeom prst="rect">
            <a:avLst/>
          </a:prstGeom>
        </p:spPr>
      </p:pic>
      <p:sp>
        <p:nvSpPr>
          <p:cNvPr id="18" name="Picture Placeholder 2"/>
          <p:cNvSpPr>
            <a:spLocks noGrp="1"/>
          </p:cNvSpPr>
          <p:nvPr>
            <p:ph type="pic" idx="1"/>
          </p:nvPr>
        </p:nvSpPr>
        <p:spPr bwMode="gray">
          <a:xfrm>
            <a:off x="1885137" y="2363138"/>
            <a:ext cx="1631569" cy="2894661"/>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Tree>
    <p:extLst>
      <p:ext uri="{BB962C8B-B14F-4D97-AF65-F5344CB8AC3E}">
        <p14:creationId xmlns:p14="http://schemas.microsoft.com/office/powerpoint/2010/main" val="3773751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Android Smartphone and Tablet: Vertical">
    <p:spTree>
      <p:nvGrpSpPr>
        <p:cNvPr id="1" name=""/>
        <p:cNvGrpSpPr/>
        <p:nvPr/>
      </p:nvGrpSpPr>
      <p:grpSpPr>
        <a:xfrm>
          <a:off x="0" y="0"/>
          <a:ext cx="0" cy="0"/>
          <a:chOff x="0" y="0"/>
          <a:chExt cx="0" cy="0"/>
        </a:xfrm>
      </p:grpSpPr>
      <p:sp>
        <p:nvSpPr>
          <p:cNvPr id="2" name="Title 1"/>
          <p:cNvSpPr>
            <a:spLocks noGrp="1"/>
          </p:cNvSpPr>
          <p:nvPr>
            <p:ph type="title"/>
          </p:nvPr>
        </p:nvSpPr>
        <p:spPr>
          <a:xfrm>
            <a:off x="531811" y="406400"/>
            <a:ext cx="5852160" cy="889000"/>
          </a:xfrm>
        </p:spPr>
        <p:txBody>
          <a:bodyPr anchor="b">
            <a:noAutofit/>
          </a:bodyPr>
          <a:lstStyle>
            <a:lvl1pPr algn="l">
              <a:defRPr sz="3600" b="0"/>
            </a:lvl1pPr>
          </a:lstStyle>
          <a:p>
            <a:r>
              <a:rPr lang="en-US"/>
              <a:t>Click to edit Master title style</a:t>
            </a:r>
            <a:endParaRPr dirty="0"/>
          </a:p>
        </p:txBody>
      </p:sp>
      <p:sp>
        <p:nvSpPr>
          <p:cNvPr id="5" name="Date Placeholder 4"/>
          <p:cNvSpPr>
            <a:spLocks noGrp="1"/>
          </p:cNvSpPr>
          <p:nvPr>
            <p:ph type="dt" sz="half" idx="10"/>
          </p:nvPr>
        </p:nvSpPr>
        <p:spPr/>
        <p:txBody>
          <a:bodyPr/>
          <a:lstStyle/>
          <a:p>
            <a:fld id="{84055D77-05EF-4C8B-991D-E7626A72DBEC}" type="datetime1">
              <a:rPr lang="en-US" smtClean="0">
                <a:solidFill>
                  <a:srgbClr val="5F5F5F">
                    <a:lumMod val="60000"/>
                    <a:lumOff val="40000"/>
                  </a:srgbClr>
                </a:solidFill>
              </a:rPr>
              <a:pPr/>
              <a:t>11/24/2016</a:t>
            </a:fld>
            <a:endParaRPr dirty="0">
              <a:solidFill>
                <a:srgbClr val="5F5F5F">
                  <a:lumMod val="60000"/>
                  <a:lumOff val="40000"/>
                </a:srgbClr>
              </a:solidFill>
            </a:endParaRPr>
          </a:p>
        </p:txBody>
      </p:sp>
      <p:sp>
        <p:nvSpPr>
          <p:cNvPr id="6" name="Footer Placeholder 5"/>
          <p:cNvSpPr>
            <a:spLocks noGrp="1"/>
          </p:cNvSpPr>
          <p:nvPr>
            <p:ph type="ftr" sz="quarter" idx="11"/>
          </p:nvPr>
        </p:nvSpPr>
        <p:spPr/>
        <p:txBody>
          <a:bodyPr/>
          <a:lstStyle/>
          <a:p>
            <a:r>
              <a:rPr lang="en-US">
                <a:solidFill>
                  <a:srgbClr val="5F5F5F">
                    <a:lumMod val="60000"/>
                    <a:lumOff val="40000"/>
                  </a:srgbClr>
                </a:solidFill>
              </a:rPr>
              <a:t>Oracle Confidential – Internal</a:t>
            </a:r>
            <a:endParaRPr dirty="0">
              <a:solidFill>
                <a:srgbClr val="5F5F5F">
                  <a:lumMod val="60000"/>
                  <a:lumOff val="40000"/>
                </a:srgbClr>
              </a:solidFill>
            </a:endParaRP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val="0"/>
              </a:ext>
            </a:extLst>
          </a:blip>
          <a:srcRect r="3674"/>
          <a:stretch/>
        </p:blipFill>
        <p:spPr>
          <a:xfrm rot="5400000">
            <a:off x="5794266" y="1258781"/>
            <a:ext cx="5935471" cy="4345394"/>
          </a:xfrm>
          <a:prstGeom prst="rect">
            <a:avLst/>
          </a:prstGeom>
        </p:spPr>
      </p:pic>
      <p:sp>
        <p:nvSpPr>
          <p:cNvPr id="11" name="Picture Placeholder 2"/>
          <p:cNvSpPr>
            <a:spLocks noGrp="1"/>
          </p:cNvSpPr>
          <p:nvPr>
            <p:ph type="pic" idx="13"/>
          </p:nvPr>
        </p:nvSpPr>
        <p:spPr bwMode="gray">
          <a:xfrm>
            <a:off x="7019925" y="771524"/>
            <a:ext cx="3486149" cy="5534025"/>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61574" y="2019300"/>
            <a:ext cx="1877251" cy="3634952"/>
          </a:xfrm>
          <a:prstGeom prst="rect">
            <a:avLst/>
          </a:prstGeom>
        </p:spPr>
      </p:pic>
      <p:sp>
        <p:nvSpPr>
          <p:cNvPr id="18" name="Picture Placeholder 2"/>
          <p:cNvSpPr>
            <a:spLocks noGrp="1"/>
          </p:cNvSpPr>
          <p:nvPr>
            <p:ph type="pic" idx="14"/>
          </p:nvPr>
        </p:nvSpPr>
        <p:spPr bwMode="gray">
          <a:xfrm>
            <a:off x="4088968" y="2401238"/>
            <a:ext cx="1618488" cy="2894661"/>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Tree>
    <p:extLst>
      <p:ext uri="{BB962C8B-B14F-4D97-AF65-F5344CB8AC3E}">
        <p14:creationId xmlns:p14="http://schemas.microsoft.com/office/powerpoint/2010/main" val="218275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p:cSld name="Metric with Pictur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Rectangle 7" descr="A large metric, brief statement, and 4-color photo can be included here"/>
          <p:cNvSpPr/>
          <p:nvPr/>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rgbClr val="FFFFFF"/>
              </a:solidFill>
            </a:endParaRPr>
          </a:p>
        </p:txBody>
      </p:sp>
      <p:grpSp>
        <p:nvGrpSpPr>
          <p:cNvPr id="2" name="Group 1"/>
          <p:cNvGrpSpPr/>
          <p:nvPr/>
        </p:nvGrpSpPr>
        <p:grpSpPr>
          <a:xfrm>
            <a:off x="-287" y="0"/>
            <a:ext cx="12189399" cy="6858000"/>
            <a:chOff x="-287" y="0"/>
            <a:chExt cx="12189399" cy="6858000"/>
          </a:xfrm>
        </p:grpSpPr>
        <p:sp>
          <p:nvSpPr>
            <p:cNvPr id="10" name="Rectangle 9"/>
            <p:cNvSpPr/>
            <p:nvPr/>
          </p:nvSpPr>
          <p:spPr bwMode="gray">
            <a:xfrm>
              <a:off x="-287" y="0"/>
              <a:ext cx="193962"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11" name="Rectangle 10"/>
            <p:cNvSpPr/>
            <p:nvPr/>
          </p:nvSpPr>
          <p:spPr bwMode="gray">
            <a:xfrm>
              <a:off x="11995151" y="5854"/>
              <a:ext cx="193960"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12" name="Rectangle 11"/>
            <p:cNvSpPr/>
            <p:nvPr/>
          </p:nvSpPr>
          <p:spPr bwMode="gray">
            <a:xfrm>
              <a:off x="-286" y="6400800"/>
              <a:ext cx="12189396" cy="457200"/>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13" name="Rectangle 12"/>
            <p:cNvSpPr/>
            <p:nvPr/>
          </p:nvSpPr>
          <p:spPr bwMode="gray">
            <a:xfrm>
              <a:off x="-286" y="0"/>
              <a:ext cx="12189398" cy="192024"/>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grpSp>
      <p:sp>
        <p:nvSpPr>
          <p:cNvPr id="3" name="Title 2"/>
          <p:cNvSpPr>
            <a:spLocks noGrp="1"/>
          </p:cNvSpPr>
          <p:nvPr>
            <p:ph type="title" hasCustomPrompt="1"/>
          </p:nvPr>
        </p:nvSpPr>
        <p:spPr>
          <a:xfrm>
            <a:off x="760412" y="609600"/>
            <a:ext cx="4572000" cy="2044700"/>
          </a:xfrm>
        </p:spPr>
        <p:txBody>
          <a:bodyPr/>
          <a:lstStyle>
            <a:lvl1pPr>
              <a:defRPr sz="13800" b="1"/>
            </a:lvl1pPr>
          </a:lstStyle>
          <a:p>
            <a:r>
              <a:rPr lang="en-US" dirty="0"/>
              <a:t>XX</a:t>
            </a:r>
          </a:p>
        </p:txBody>
      </p:sp>
      <p:sp>
        <p:nvSpPr>
          <p:cNvPr id="22" name="Text Placeholder 12"/>
          <p:cNvSpPr>
            <a:spLocks noGrp="1"/>
          </p:cNvSpPr>
          <p:nvPr>
            <p:ph type="body" sz="quarter" idx="13" hasCustomPrompt="1"/>
          </p:nvPr>
        </p:nvSpPr>
        <p:spPr>
          <a:xfrm>
            <a:off x="760412" y="2666999"/>
            <a:ext cx="4572000" cy="1960881"/>
          </a:xfrm>
        </p:spPr>
        <p:txBody>
          <a:bodyPr>
            <a:noAutofit/>
          </a:bodyPr>
          <a:lstStyle>
            <a:lvl1pPr marL="1588" indent="0">
              <a:spcBef>
                <a:spcPts val="0"/>
              </a:spcBef>
              <a:buFontTx/>
              <a:buNone/>
              <a:defRPr sz="28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sp>
        <p:nvSpPr>
          <p:cNvPr id="5" name="Date Placeholder 4"/>
          <p:cNvSpPr>
            <a:spLocks noGrp="1"/>
          </p:cNvSpPr>
          <p:nvPr>
            <p:ph type="dt" sz="half" idx="10"/>
          </p:nvPr>
        </p:nvSpPr>
        <p:spPr/>
        <p:txBody>
          <a:bodyPr/>
          <a:lstStyle>
            <a:lvl1pPr>
              <a:defRPr>
                <a:solidFill>
                  <a:schemeClr val="bg1">
                    <a:lumMod val="60000"/>
                    <a:lumOff val="40000"/>
                  </a:schemeClr>
                </a:solidFill>
              </a:defRPr>
            </a:lvl1pPr>
          </a:lstStyle>
          <a:p>
            <a:fld id="{21DC88B8-FFE9-4CCE-9E5E-15D214A0C8F8}" type="datetime1">
              <a:rPr lang="en-US" smtClean="0">
                <a:solidFill>
                  <a:srgbClr val="5F5F5F">
                    <a:lumMod val="60000"/>
                    <a:lumOff val="40000"/>
                  </a:srgbClr>
                </a:solidFill>
              </a:rPr>
              <a:pPr/>
              <a:t>11/24/2016</a:t>
            </a:fld>
            <a:endParaRPr dirty="0">
              <a:solidFill>
                <a:srgbClr val="5F5F5F">
                  <a:lumMod val="60000"/>
                  <a:lumOff val="40000"/>
                </a:srgbClr>
              </a:solidFill>
            </a:endParaRPr>
          </a:p>
        </p:txBody>
      </p:sp>
      <p:sp>
        <p:nvSpPr>
          <p:cNvPr id="14" name="TextBox 13"/>
          <p:cNvSpPr txBox="1"/>
          <p:nvPr/>
        </p:nvSpPr>
        <p:spPr>
          <a:xfrm>
            <a:off x="5989638" y="6556248"/>
            <a:ext cx="2787651" cy="182880"/>
          </a:xfrm>
          <a:prstGeom prst="rect">
            <a:avLst/>
          </a:prstGeom>
          <a:noFill/>
        </p:spPr>
        <p:txBody>
          <a:bodyPr wrap="none" lIns="0" tIns="0" rIns="0" bIns="0" rtlCol="0" anchor="ctr" anchorCtr="0">
            <a:noAutofit/>
          </a:bodyPr>
          <a:lstStyle/>
          <a:p>
            <a:r>
              <a:rPr sz="800" dirty="0">
                <a:solidFill>
                  <a:srgbClr val="5F5F5F">
                    <a:lumMod val="60000"/>
                    <a:lumOff val="40000"/>
                  </a:srgbClr>
                </a:solidFill>
              </a:rPr>
              <a:t>Copyright © 2014 Oracle and/or its affiliates. All rights reserved.  |</a:t>
            </a:r>
          </a:p>
        </p:txBody>
      </p:sp>
      <p:sp>
        <p:nvSpPr>
          <p:cNvPr id="6" name="Footer Placeholder 5"/>
          <p:cNvSpPr>
            <a:spLocks noGrp="1"/>
          </p:cNvSpPr>
          <p:nvPr>
            <p:ph type="ftr" sz="quarter" idx="11"/>
          </p:nvPr>
        </p:nvSpPr>
        <p:spPr/>
        <p:txBody>
          <a:bodyPr/>
          <a:lstStyle>
            <a:lvl1pPr>
              <a:defRPr>
                <a:solidFill>
                  <a:schemeClr val="bg1">
                    <a:lumMod val="60000"/>
                    <a:lumOff val="40000"/>
                  </a:schemeClr>
                </a:solidFill>
              </a:defRPr>
            </a:lvl1pPr>
          </a:lstStyle>
          <a:p>
            <a:r>
              <a:rPr lang="en-US">
                <a:solidFill>
                  <a:srgbClr val="5F5F5F">
                    <a:lumMod val="60000"/>
                    <a:lumOff val="40000"/>
                  </a:srgbClr>
                </a:solidFill>
              </a:rPr>
              <a:t>Oracle Confidential – Internal</a:t>
            </a:r>
            <a:endParaRPr dirty="0">
              <a:solidFill>
                <a:srgbClr val="5F5F5F">
                  <a:lumMod val="60000"/>
                  <a:lumOff val="40000"/>
                </a:srgbClr>
              </a:solidFill>
            </a:endParaRPr>
          </a:p>
        </p:txBody>
      </p:sp>
      <p:sp>
        <p:nvSpPr>
          <p:cNvPr id="7" name="Slide Number Placeholder 6"/>
          <p:cNvSpPr>
            <a:spLocks noGrp="1"/>
          </p:cNvSpPr>
          <p:nvPr>
            <p:ph type="sldNum" sz="quarter" idx="12"/>
          </p:nvPr>
        </p:nvSpPr>
        <p:spPr/>
        <p:txBody>
          <a:bodyPr/>
          <a:lstStyle>
            <a:lvl1pPr>
              <a:defRPr>
                <a:solidFill>
                  <a:schemeClr val="bg1">
                    <a:lumMod val="60000"/>
                    <a:lumOff val="40000"/>
                  </a:schemeClr>
                </a:solidFill>
              </a:defRPr>
            </a:lvl1p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pic>
        <p:nvPicPr>
          <p:cNvPr id="15" name="Oracle red badge logo"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ltGray">
          <a:xfrm>
            <a:off x="531812" y="6263640"/>
            <a:ext cx="1622861" cy="594360"/>
          </a:xfrm>
          <a:prstGeom prst="rect">
            <a:avLst/>
          </a:prstGeom>
        </p:spPr>
      </p:pic>
    </p:spTree>
    <p:extLst>
      <p:ext uri="{BB962C8B-B14F-4D97-AF65-F5344CB8AC3E}">
        <p14:creationId xmlns:p14="http://schemas.microsoft.com/office/powerpoint/2010/main" val="35053907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Safe Harbor Front">
    <p:spTree>
      <p:nvGrpSpPr>
        <p:cNvPr id="1" name=""/>
        <p:cNvGrpSpPr/>
        <p:nvPr/>
      </p:nvGrpSpPr>
      <p:grpSpPr>
        <a:xfrm>
          <a:off x="0" y="0"/>
          <a:ext cx="0" cy="0"/>
          <a:chOff x="0" y="0"/>
          <a:chExt cx="0" cy="0"/>
        </a:xfrm>
      </p:grpSpPr>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solidFill>
                  <a:srgbClr val="5F5F5F"/>
                </a:solidFill>
              </a:rPr>
              <a:t>Safe Harbor Statement</a:t>
            </a: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dirty="0">
                <a:solidFill>
                  <a:srgbClr val="5F5F5F"/>
                </a:solidFill>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
        <p:nvSpPr>
          <p:cNvPr id="2" name="Date Placeholder 1"/>
          <p:cNvSpPr>
            <a:spLocks noGrp="1"/>
          </p:cNvSpPr>
          <p:nvPr>
            <p:ph type="dt" sz="half" idx="10"/>
          </p:nvPr>
        </p:nvSpPr>
        <p:spPr/>
        <p:txBody>
          <a:bodyPr>
            <a:noAutofit/>
          </a:bodyPr>
          <a:lstStyle/>
          <a:p>
            <a:fld id="{7C22443C-9BEC-4F63-95DE-BE603B885F2A}" type="datetime1">
              <a:rPr lang="en-US" smtClean="0">
                <a:solidFill>
                  <a:srgbClr val="5F5F5F">
                    <a:lumMod val="60000"/>
                    <a:lumOff val="40000"/>
                  </a:srgbClr>
                </a:solidFill>
              </a:rPr>
              <a:pPr/>
              <a:t>11/24/2016</a:t>
            </a:fld>
            <a:endParaRPr dirty="0">
              <a:solidFill>
                <a:srgbClr val="5F5F5F">
                  <a:lumMod val="60000"/>
                  <a:lumOff val="40000"/>
                </a:srgbClr>
              </a:solidFill>
            </a:endParaRPr>
          </a:p>
        </p:txBody>
      </p:sp>
      <p:sp>
        <p:nvSpPr>
          <p:cNvPr id="3" name="Footer Placeholder 2"/>
          <p:cNvSpPr>
            <a:spLocks noGrp="1"/>
          </p:cNvSpPr>
          <p:nvPr>
            <p:ph type="ftr" sz="quarter" idx="11"/>
          </p:nvPr>
        </p:nvSpPr>
        <p:spPr/>
        <p:txBody>
          <a:bodyPr>
            <a:noAutofit/>
          </a:bodyPr>
          <a:lstStyle/>
          <a:p>
            <a:r>
              <a:rPr lang="en-US">
                <a:solidFill>
                  <a:srgbClr val="5F5F5F">
                    <a:lumMod val="60000"/>
                    <a:lumOff val="40000"/>
                  </a:srgbClr>
                </a:solidFill>
              </a:rPr>
              <a:t>Oracle Confidential – Internal</a:t>
            </a:r>
            <a:endParaRPr dirty="0">
              <a:solidFill>
                <a:srgbClr val="5F5F5F">
                  <a:lumMod val="60000"/>
                  <a:lumOff val="40000"/>
                </a:srgbClr>
              </a:solidFill>
            </a:endParaRPr>
          </a:p>
        </p:txBody>
      </p:sp>
      <p:sp>
        <p:nvSpPr>
          <p:cNvPr id="4" name="Slide Number Placeholder 3"/>
          <p:cNvSpPr>
            <a:spLocks noGrp="1"/>
          </p:cNvSpPr>
          <p:nvPr>
            <p:ph type="sldNum" sz="quarter" idx="12"/>
          </p:nvPr>
        </p:nvSpPr>
        <p:spPr/>
        <p:txBody>
          <a:bodyPr>
            <a:noAutofit/>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spTree>
    <p:extLst>
      <p:ext uri="{BB962C8B-B14F-4D97-AF65-F5344CB8AC3E}">
        <p14:creationId xmlns:p14="http://schemas.microsoft.com/office/powerpoint/2010/main" val="752868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nnouncement">
    <p:spTree>
      <p:nvGrpSpPr>
        <p:cNvPr id="1" name=""/>
        <p:cNvGrpSpPr/>
        <p:nvPr/>
      </p:nvGrpSpPr>
      <p:grpSpPr>
        <a:xfrm>
          <a:off x="0" y="0"/>
          <a:ext cx="0" cy="0"/>
          <a:chOff x="0" y="0"/>
          <a:chExt cx="0" cy="0"/>
        </a:xfrm>
      </p:grpSpPr>
      <p:sp>
        <p:nvSpPr>
          <p:cNvPr id="2" name="Title 1"/>
          <p:cNvSpPr>
            <a:spLocks noGrp="1"/>
          </p:cNvSpPr>
          <p:nvPr>
            <p:ph type="title"/>
          </p:nvPr>
        </p:nvSpPr>
        <p:spPr>
          <a:xfrm>
            <a:off x="531812" y="1905000"/>
            <a:ext cx="4800600" cy="1645920"/>
          </a:xfrm>
        </p:spPr>
        <p:txBody>
          <a:bodyPr anchor="b"/>
          <a:lstStyle>
            <a:lvl1pPr algn="l">
              <a:lnSpc>
                <a:spcPct val="80000"/>
              </a:lnSpc>
              <a:defRPr sz="4800" b="0"/>
            </a:lvl1pPr>
          </a:lstStyle>
          <a:p>
            <a:r>
              <a:rPr lang="en-US" dirty="0"/>
              <a:t>Click to edit Master title style</a:t>
            </a:r>
            <a:endParaRPr dirty="0"/>
          </a:p>
        </p:txBody>
      </p:sp>
      <p:sp>
        <p:nvSpPr>
          <p:cNvPr id="3" name="Picture Placeholder 2"/>
          <p:cNvSpPr>
            <a:spLocks noGrp="1"/>
          </p:cNvSpPr>
          <p:nvPr>
            <p:ph type="pic" idx="1"/>
          </p:nvPr>
        </p:nvSpPr>
        <p:spPr>
          <a:xfrm>
            <a:off x="5588456" y="533400"/>
            <a:ext cx="6068558" cy="5410200"/>
          </a:xfrm>
          <a:no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531812" y="3657600"/>
            <a:ext cx="4800599" cy="1645920"/>
          </a:xfrm>
        </p:spPr>
        <p:txBody>
          <a:bodyPr>
            <a:noAutofit/>
          </a:bodyPr>
          <a:lstStyle>
            <a:lvl1pPr marL="0" indent="0">
              <a:spcBef>
                <a:spcPts val="0"/>
              </a:spcBef>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1996272" y="6556248"/>
            <a:ext cx="1226398" cy="182880"/>
          </a:xfrm>
          <a:prstGeom prst="rect">
            <a:avLst/>
          </a:prstGeom>
        </p:spPr>
        <p:txBody>
          <a:bodyPr/>
          <a:lstStyle/>
          <a:p>
            <a:fld id="{B8216978-AAC9-904E-ABF1-80828AE7CA12}" type="datetime1">
              <a:rPr lang="en-US" smtClean="0"/>
              <a:pPr/>
              <a:t>11/24/2016</a:t>
            </a:fld>
            <a:endParaRPr dirty="0"/>
          </a:p>
        </p:txBody>
      </p:sp>
      <p:sp>
        <p:nvSpPr>
          <p:cNvPr id="6" name="Footer Placeholder 5"/>
          <p:cNvSpPr>
            <a:spLocks noGrp="1"/>
          </p:cNvSpPr>
          <p:nvPr>
            <p:ph type="ftr" sz="quarter" idx="11"/>
          </p:nvPr>
        </p:nvSpPr>
        <p:spPr>
          <a:xfrm>
            <a:off x="8621423" y="6556248"/>
            <a:ext cx="2743200" cy="182880"/>
          </a:xfrm>
          <a:prstGeom prst="rect">
            <a:avLst/>
          </a:prstGeom>
        </p:spPr>
        <p:txBody>
          <a:bodyPr/>
          <a:lstStyle/>
          <a:p>
            <a:r>
              <a:rPr lang="en-US"/>
              <a:t>Confidential – Oracle Internal/Restricted/Highly Restricted</a:t>
            </a:r>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267037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Safe Harbor Back">
    <p:spTree>
      <p:nvGrpSpPr>
        <p:cNvPr id="1" name=""/>
        <p:cNvGrpSpPr/>
        <p:nvPr/>
      </p:nvGrpSpPr>
      <p:grpSpPr>
        <a:xfrm>
          <a:off x="0" y="0"/>
          <a:ext cx="0" cy="0"/>
          <a:chOff x="0" y="0"/>
          <a:chExt cx="0" cy="0"/>
        </a:xfrm>
      </p:grpSpPr>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solidFill>
                  <a:srgbClr val="5F5F5F"/>
                </a:solidFill>
              </a:rPr>
              <a:t>Safe Harbor Statement</a:t>
            </a: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dirty="0">
                <a:solidFill>
                  <a:srgbClr val="5F5F5F"/>
                </a:solidFill>
              </a:rPr>
              <a:t>The preceding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
        <p:nvSpPr>
          <p:cNvPr id="2" name="Date Placeholder 1"/>
          <p:cNvSpPr>
            <a:spLocks noGrp="1"/>
          </p:cNvSpPr>
          <p:nvPr>
            <p:ph type="dt" sz="half" idx="10"/>
          </p:nvPr>
        </p:nvSpPr>
        <p:spPr/>
        <p:txBody>
          <a:bodyPr>
            <a:noAutofit/>
          </a:bodyPr>
          <a:lstStyle/>
          <a:p>
            <a:fld id="{58D5C7B5-DA82-40CB-A707-8D2051A13C30}" type="datetime1">
              <a:rPr lang="en-US" smtClean="0">
                <a:solidFill>
                  <a:srgbClr val="5F5F5F">
                    <a:lumMod val="60000"/>
                    <a:lumOff val="40000"/>
                  </a:srgbClr>
                </a:solidFill>
              </a:rPr>
              <a:pPr/>
              <a:t>11/24/2016</a:t>
            </a:fld>
            <a:endParaRPr dirty="0">
              <a:solidFill>
                <a:srgbClr val="5F5F5F">
                  <a:lumMod val="60000"/>
                  <a:lumOff val="40000"/>
                </a:srgbClr>
              </a:solidFill>
            </a:endParaRPr>
          </a:p>
        </p:txBody>
      </p:sp>
      <p:sp>
        <p:nvSpPr>
          <p:cNvPr id="3" name="Footer Placeholder 2"/>
          <p:cNvSpPr>
            <a:spLocks noGrp="1"/>
          </p:cNvSpPr>
          <p:nvPr>
            <p:ph type="ftr" sz="quarter" idx="11"/>
          </p:nvPr>
        </p:nvSpPr>
        <p:spPr/>
        <p:txBody>
          <a:bodyPr>
            <a:noAutofit/>
          </a:bodyPr>
          <a:lstStyle/>
          <a:p>
            <a:r>
              <a:rPr lang="en-US">
                <a:solidFill>
                  <a:srgbClr val="5F5F5F">
                    <a:lumMod val="60000"/>
                    <a:lumOff val="40000"/>
                  </a:srgbClr>
                </a:solidFill>
              </a:rPr>
              <a:t>Oracle Confidential – Internal</a:t>
            </a:r>
            <a:endParaRPr dirty="0">
              <a:solidFill>
                <a:srgbClr val="5F5F5F">
                  <a:lumMod val="60000"/>
                  <a:lumOff val="40000"/>
                </a:srgbClr>
              </a:solidFill>
            </a:endParaRPr>
          </a:p>
        </p:txBody>
      </p:sp>
      <p:sp>
        <p:nvSpPr>
          <p:cNvPr id="4" name="Slide Number Placeholder 3"/>
          <p:cNvSpPr>
            <a:spLocks noGrp="1"/>
          </p:cNvSpPr>
          <p:nvPr>
            <p:ph type="sldNum" sz="quarter" idx="12"/>
          </p:nvPr>
        </p:nvSpPr>
        <p:spPr/>
        <p:txBody>
          <a:bodyPr>
            <a:noAutofit/>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spTree>
    <p:extLst>
      <p:ext uri="{BB962C8B-B14F-4D97-AF65-F5344CB8AC3E}">
        <p14:creationId xmlns:p14="http://schemas.microsoft.com/office/powerpoint/2010/main" val="3597543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Positioning Stateme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24E942-BA34-4ED7-9808-EC06D6C7BC5D}" type="datetime1">
              <a:rPr lang="en-US" smtClean="0">
                <a:solidFill>
                  <a:srgbClr val="5F5F5F">
                    <a:lumMod val="60000"/>
                    <a:lumOff val="40000"/>
                  </a:srgbClr>
                </a:solidFill>
              </a:rPr>
              <a:pPr/>
              <a:t>11/24/2016</a:t>
            </a:fld>
            <a:endParaRPr dirty="0">
              <a:solidFill>
                <a:srgbClr val="5F5F5F">
                  <a:lumMod val="60000"/>
                  <a:lumOff val="40000"/>
                </a:srgbClr>
              </a:solidFill>
            </a:endParaRPr>
          </a:p>
        </p:txBody>
      </p:sp>
      <p:sp>
        <p:nvSpPr>
          <p:cNvPr id="3" name="Footer Placeholder 2"/>
          <p:cNvSpPr>
            <a:spLocks noGrp="1"/>
          </p:cNvSpPr>
          <p:nvPr>
            <p:ph type="ftr" sz="quarter" idx="11"/>
          </p:nvPr>
        </p:nvSpPr>
        <p:spPr/>
        <p:txBody>
          <a:bodyPr/>
          <a:lstStyle/>
          <a:p>
            <a:r>
              <a:rPr lang="en-US">
                <a:solidFill>
                  <a:srgbClr val="5F5F5F">
                    <a:lumMod val="60000"/>
                    <a:lumOff val="40000"/>
                  </a:srgbClr>
                </a:solidFill>
              </a:rPr>
              <a:t>Oracle Confidential – Internal</a:t>
            </a:r>
            <a:endParaRPr dirty="0">
              <a:solidFill>
                <a:srgbClr val="5F5F5F">
                  <a:lumMod val="60000"/>
                  <a:lumOff val="40000"/>
                </a:srgbClr>
              </a:solidFill>
            </a:endParaRPr>
          </a:p>
        </p:txBody>
      </p:sp>
      <p:sp>
        <p:nvSpPr>
          <p:cNvPr id="4" name="Slide Number Placeholder 3"/>
          <p:cNvSpPr>
            <a:spLocks noGrp="1"/>
          </p:cNvSpPr>
          <p:nvPr>
            <p:ph type="sldNum" sz="quarter" idx="12"/>
          </p:nvPr>
        </p:nvSpPr>
        <p:spPr/>
        <p:txBody>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pic>
        <p:nvPicPr>
          <p:cNvPr id="8" name="Picture 7" descr="&quot;Hardware and Software Engineered to work together&quot; tagline in red and black"/>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0860" y="2313432"/>
            <a:ext cx="6547104" cy="1832339"/>
          </a:xfrm>
          <a:prstGeom prst="rect">
            <a:avLst/>
          </a:prstGeom>
        </p:spPr>
      </p:pic>
    </p:spTree>
    <p:extLst>
      <p:ext uri="{BB962C8B-B14F-4D97-AF65-F5344CB8AC3E}">
        <p14:creationId xmlns:p14="http://schemas.microsoft.com/office/powerpoint/2010/main" val="3320360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blank" preserve="1">
  <p:cSld name="Oracle logo">
    <p:bg bwMode="ltGray">
      <p:bgRef idx="1001">
        <a:schemeClr val="bg1"/>
      </p:bgRef>
    </p:bg>
    <p:spTree>
      <p:nvGrpSpPr>
        <p:cNvPr id="1" name=""/>
        <p:cNvGrpSpPr/>
        <p:nvPr/>
      </p:nvGrpSpPr>
      <p:grpSpPr>
        <a:xfrm>
          <a:off x="0" y="0"/>
          <a:ext cx="0" cy="0"/>
          <a:chOff x="0" y="0"/>
          <a:chExt cx="0" cy="0"/>
        </a:xfrm>
      </p:grpSpPr>
      <p:pic>
        <p:nvPicPr>
          <p:cNvPr id="2" name="Picture 1" descr="Oracle logo in white on red staging background. Light blue frame around perimet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hidden">
          <a:xfrm>
            <a:off x="138023" y="129398"/>
            <a:ext cx="11912778" cy="6547450"/>
          </a:xfrm>
          <a:prstGeom prst="rect">
            <a:avLst/>
          </a:prstGeom>
          <a:noFill/>
          <a:ln>
            <a:noFill/>
          </a:ln>
        </p:spPr>
      </p:pic>
      <p:grpSp>
        <p:nvGrpSpPr>
          <p:cNvPr id="3" name="Group 2"/>
          <p:cNvGrpSpPr/>
          <p:nvPr userDrawn="1"/>
        </p:nvGrpSpPr>
        <p:grpSpPr>
          <a:xfrm>
            <a:off x="-287" y="0"/>
            <a:ext cx="12189399" cy="6858000"/>
            <a:chOff x="-287" y="0"/>
            <a:chExt cx="12189399" cy="6858000"/>
          </a:xfrm>
        </p:grpSpPr>
        <p:sp>
          <p:nvSpPr>
            <p:cNvPr id="6" name="Rectangle 5"/>
            <p:cNvSpPr/>
            <p:nvPr/>
          </p:nvSpPr>
          <p:spPr bwMode="gray">
            <a:xfrm>
              <a:off x="-287" y="0"/>
              <a:ext cx="193962"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7" name="Rectangle 6"/>
            <p:cNvSpPr/>
            <p:nvPr/>
          </p:nvSpPr>
          <p:spPr bwMode="gray">
            <a:xfrm>
              <a:off x="11995151" y="5854"/>
              <a:ext cx="193960"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8" name="Rectangle 7"/>
            <p:cNvSpPr/>
            <p:nvPr/>
          </p:nvSpPr>
          <p:spPr bwMode="gray">
            <a:xfrm>
              <a:off x="-286"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9" name="Rectangle 8"/>
            <p:cNvSpPr/>
            <p:nvPr/>
          </p:nvSpPr>
          <p:spPr bwMode="gray">
            <a:xfrm>
              <a:off x="-286"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grpSp>
      <p:pic>
        <p:nvPicPr>
          <p:cNvPr id="11" name="Picture 1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bwMode="black">
          <a:xfrm>
            <a:off x="3822128" y="2843826"/>
            <a:ext cx="4544568" cy="569547"/>
          </a:xfrm>
          <a:prstGeom prst="rect">
            <a:avLst/>
          </a:prstGeom>
        </p:spPr>
      </p:pic>
    </p:spTree>
    <p:extLst>
      <p:ext uri="{BB962C8B-B14F-4D97-AF65-F5344CB8AC3E}">
        <p14:creationId xmlns:p14="http://schemas.microsoft.com/office/powerpoint/2010/main" val="3747985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Vertical Text Placeholder 2"/>
          <p:cNvSpPr>
            <a:spLocks noGrp="1"/>
          </p:cNvSpPr>
          <p:nvPr>
            <p:ph type="body" orient="vert" idx="1"/>
          </p:nvPr>
        </p:nvSpPr>
        <p:spPr>
          <a:xfrm>
            <a:off x="531151" y="1524001"/>
            <a:ext cx="11126522" cy="4419600"/>
          </a:xfrm>
        </p:spPr>
        <p:txBody>
          <a:bodyPr vert="eaVe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noAutofit/>
          </a:bodyPr>
          <a:lstStyle/>
          <a:p>
            <a:fld id="{977197C3-04AB-4A7E-9270-1ACF838AF7F0}" type="datetime1">
              <a:rPr lang="en-US" smtClean="0">
                <a:solidFill>
                  <a:srgbClr val="5F5F5F">
                    <a:lumMod val="60000"/>
                    <a:lumOff val="40000"/>
                  </a:srgbClr>
                </a:solidFill>
              </a:rPr>
              <a:pPr/>
              <a:t>11/24/2016</a:t>
            </a:fld>
            <a:endParaRPr lang="en-US">
              <a:solidFill>
                <a:srgbClr val="5F5F5F">
                  <a:lumMod val="60000"/>
                  <a:lumOff val="40000"/>
                </a:srgbClr>
              </a:solidFill>
            </a:endParaRPr>
          </a:p>
        </p:txBody>
      </p:sp>
      <p:sp>
        <p:nvSpPr>
          <p:cNvPr id="5" name="Footer Placeholder 4"/>
          <p:cNvSpPr>
            <a:spLocks noGrp="1"/>
          </p:cNvSpPr>
          <p:nvPr>
            <p:ph type="ftr" sz="quarter" idx="11"/>
          </p:nvPr>
        </p:nvSpPr>
        <p:spPr/>
        <p:txBody>
          <a:bodyPr>
            <a:noAutofit/>
          </a:bodyPr>
          <a:lstStyle/>
          <a:p>
            <a:r>
              <a:rPr lang="en-US">
                <a:solidFill>
                  <a:srgbClr val="5F5F5F">
                    <a:lumMod val="60000"/>
                    <a:lumOff val="40000"/>
                  </a:srgbClr>
                </a:solidFill>
              </a:rPr>
              <a:t>Oracle Confidential – Internal</a:t>
            </a:r>
          </a:p>
        </p:txBody>
      </p:sp>
      <p:sp>
        <p:nvSpPr>
          <p:cNvPr id="6" name="Slide Number Placeholder 5"/>
          <p:cNvSpPr>
            <a:spLocks noGrp="1"/>
          </p:cNvSpPr>
          <p:nvPr>
            <p:ph type="sldNum" sz="quarter" idx="12"/>
          </p:nvPr>
        </p:nvSpPr>
        <p:spPr/>
        <p:txBody>
          <a:bodyPr>
            <a:noAutofit/>
          </a:bodyPr>
          <a:lstStyle/>
          <a:p>
            <a:fld id="{D4EAF17A-378C-49D5-A479-C71FF9D7F1E7}" type="slidenum">
              <a:rPr lang="en-US" smtClean="0">
                <a:solidFill>
                  <a:srgbClr val="5F5F5F">
                    <a:lumMod val="60000"/>
                    <a:lumOff val="40000"/>
                  </a:srgbClr>
                </a:solidFill>
              </a:rPr>
              <a:pPr/>
              <a:t>‹#›</a:t>
            </a:fld>
            <a:endParaRPr lang="en-US">
              <a:solidFill>
                <a:srgbClr val="5F5F5F">
                  <a:lumMod val="60000"/>
                  <a:lumOff val="40000"/>
                </a:srgbClr>
              </a:solidFill>
            </a:endParaRPr>
          </a:p>
        </p:txBody>
      </p:sp>
    </p:spTree>
    <p:extLst>
      <p:ext uri="{BB962C8B-B14F-4D97-AF65-F5344CB8AC3E}">
        <p14:creationId xmlns:p14="http://schemas.microsoft.com/office/powerpoint/2010/main" val="303328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5413" y="533400"/>
            <a:ext cx="1371600" cy="5410200"/>
          </a:xfrm>
        </p:spPr>
        <p:txBody>
          <a:bodyPr vert="eaVert"/>
          <a:lstStyle>
            <a:lvl1pPr>
              <a:defRPr/>
            </a:lvl1pPr>
          </a:lstStyle>
          <a:p>
            <a:r>
              <a:rPr lang="en-US"/>
              <a:t>Click to edit Master title style</a:t>
            </a:r>
            <a:endParaRPr dirty="0"/>
          </a:p>
        </p:txBody>
      </p:sp>
      <p:sp>
        <p:nvSpPr>
          <p:cNvPr id="3" name="Vertical Text Placeholder 2"/>
          <p:cNvSpPr>
            <a:spLocks noGrp="1"/>
          </p:cNvSpPr>
          <p:nvPr>
            <p:ph type="body" orient="vert" idx="1"/>
          </p:nvPr>
        </p:nvSpPr>
        <p:spPr>
          <a:xfrm>
            <a:off x="531813" y="533400"/>
            <a:ext cx="9524999"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29542630-1389-4094-AA16-A4E33135D90A}" type="datetime1">
              <a:rPr lang="en-US" smtClean="0">
                <a:solidFill>
                  <a:srgbClr val="5F5F5F">
                    <a:lumMod val="60000"/>
                    <a:lumOff val="40000"/>
                  </a:srgbClr>
                </a:solidFill>
              </a:rPr>
              <a:pPr/>
              <a:t>11/24/2016</a:t>
            </a:fld>
            <a:endParaRPr dirty="0">
              <a:solidFill>
                <a:srgbClr val="5F5F5F">
                  <a:lumMod val="60000"/>
                  <a:lumOff val="40000"/>
                </a:srgbClr>
              </a:solidFill>
            </a:endParaRPr>
          </a:p>
        </p:txBody>
      </p:sp>
      <p:sp>
        <p:nvSpPr>
          <p:cNvPr id="5" name="Footer Placeholder 4"/>
          <p:cNvSpPr>
            <a:spLocks noGrp="1"/>
          </p:cNvSpPr>
          <p:nvPr>
            <p:ph type="ftr" sz="quarter" idx="11"/>
          </p:nvPr>
        </p:nvSpPr>
        <p:spPr/>
        <p:txBody>
          <a:bodyPr/>
          <a:lstStyle/>
          <a:p>
            <a:r>
              <a:rPr lang="en-US">
                <a:solidFill>
                  <a:srgbClr val="5F5F5F">
                    <a:lumMod val="60000"/>
                    <a:lumOff val="40000"/>
                  </a:srgbClr>
                </a:solidFill>
              </a:rPr>
              <a:t>Oracle Confidential – Internal</a:t>
            </a:r>
            <a:endParaRPr dirty="0">
              <a:solidFill>
                <a:srgbClr val="5F5F5F">
                  <a:lumMod val="60000"/>
                  <a:lumOff val="40000"/>
                </a:srgbClr>
              </a:solidFill>
            </a:endParaRPr>
          </a:p>
        </p:txBody>
      </p:sp>
      <p:sp>
        <p:nvSpPr>
          <p:cNvPr id="6" name="Slide Number Placeholder 5"/>
          <p:cNvSpPr>
            <a:spLocks noGrp="1"/>
          </p:cNvSpPr>
          <p:nvPr>
            <p:ph type="sldNum" sz="quarter" idx="12"/>
          </p:nvPr>
        </p:nvSpPr>
        <p:spPr/>
        <p:txBody>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spTree>
    <p:extLst>
      <p:ext uri="{BB962C8B-B14F-4D97-AF65-F5344CB8AC3E}">
        <p14:creationId xmlns:p14="http://schemas.microsoft.com/office/powerpoint/2010/main" val="3901415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cSld name="5_New Template_Content 1 Line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143010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mote Speaker Picture">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1996272" y="6556248"/>
            <a:ext cx="1226398" cy="182880"/>
          </a:xfrm>
          <a:prstGeom prst="rect">
            <a:avLst/>
          </a:prstGeom>
        </p:spPr>
        <p:txBody>
          <a:bodyPr/>
          <a:lstStyle/>
          <a:p>
            <a:fld id="{84605984-D551-B648-83CC-28ABAB9E27F3}" type="datetime1">
              <a:rPr lang="en-US" smtClean="0"/>
              <a:pPr/>
              <a:t>11/24/2016</a:t>
            </a:fld>
            <a:endParaRPr dirty="0"/>
          </a:p>
        </p:txBody>
      </p:sp>
      <p:sp>
        <p:nvSpPr>
          <p:cNvPr id="6" name="Footer Placeholder 5"/>
          <p:cNvSpPr>
            <a:spLocks noGrp="1"/>
          </p:cNvSpPr>
          <p:nvPr>
            <p:ph type="ftr" sz="quarter" idx="11"/>
          </p:nvPr>
        </p:nvSpPr>
        <p:spPr>
          <a:xfrm>
            <a:off x="8621423" y="6556248"/>
            <a:ext cx="2743200" cy="182880"/>
          </a:xfrm>
          <a:prstGeom prst="rect">
            <a:avLst/>
          </a:prstGeom>
        </p:spPr>
        <p:txBody>
          <a:bodyPr/>
          <a:lstStyle/>
          <a:p>
            <a:r>
              <a:rPr lang="en-US"/>
              <a:t>Confidential – Oracle Internal/Restricted/Highly Restricted</a:t>
            </a:r>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8" name="Picture Placeholder 15"/>
          <p:cNvSpPr>
            <a:spLocks noGrp="1"/>
          </p:cNvSpPr>
          <p:nvPr>
            <p:ph type="pic" sz="quarter" idx="14" hasCustomPrompt="1"/>
          </p:nvPr>
        </p:nvSpPr>
        <p:spPr>
          <a:xfrm>
            <a:off x="2286000" y="1828800"/>
            <a:ext cx="3474720" cy="3840480"/>
          </a:xfrm>
          <a:solidFill>
            <a:schemeClr val="bg2"/>
          </a:solidFill>
        </p:spPr>
        <p:txBody>
          <a:bodyPr tIns="91440">
            <a:noAutofit/>
          </a:bodyPr>
          <a:lstStyle>
            <a:lvl1pPr marL="0" indent="0" algn="ctr">
              <a:spcBef>
                <a:spcPts val="0"/>
              </a:spcBef>
              <a:buNone/>
              <a:defRPr sz="1800" baseline="0">
                <a:solidFill>
                  <a:schemeClr val="tx1"/>
                </a:solidFill>
              </a:defRPr>
            </a:lvl1pPr>
          </a:lstStyle>
          <a:p>
            <a:r>
              <a:rPr dirty="0"/>
              <a:t>Click icon to insert picture</a:t>
            </a:r>
          </a:p>
        </p:txBody>
      </p:sp>
      <p:sp>
        <p:nvSpPr>
          <p:cNvPr id="10" name="Text Placeholder 10"/>
          <p:cNvSpPr>
            <a:spLocks noGrp="1"/>
          </p:cNvSpPr>
          <p:nvPr>
            <p:ph type="body" sz="quarter" idx="15"/>
          </p:nvPr>
        </p:nvSpPr>
        <p:spPr>
          <a:xfrm>
            <a:off x="6035040" y="1828799"/>
            <a:ext cx="5621972" cy="3840480"/>
          </a:xfrm>
        </p:spPr>
        <p:txBody>
          <a:bodyPr anchor="ctr" anchorCtr="0"/>
          <a:lstStyle>
            <a:lvl1pPr>
              <a:spcBef>
                <a:spcPts val="0"/>
              </a:spcBef>
              <a:spcAft>
                <a:spcPts val="800"/>
              </a:spcAft>
              <a:buClr>
                <a:schemeClr val="bg1"/>
              </a:buClr>
              <a:defRPr b="1"/>
            </a:lvl1pPr>
            <a:lvl2pPr marL="228600">
              <a:spcBef>
                <a:spcPts val="0"/>
              </a:spcBef>
              <a:buClr>
                <a:schemeClr val="bg1"/>
              </a:buClr>
              <a:defRPr/>
            </a:lvl2pPr>
          </a:lstStyle>
          <a:p>
            <a:pPr lvl="0"/>
            <a:r>
              <a:rPr lang="en-US" dirty="0"/>
              <a:t>Click to edit Master text styles</a:t>
            </a:r>
          </a:p>
          <a:p>
            <a:pPr lvl="1"/>
            <a:r>
              <a:rPr lang="en-US" dirty="0"/>
              <a:t>Second level</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89077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a:xfrm>
            <a:off x="1996272" y="6556248"/>
            <a:ext cx="1226398" cy="182880"/>
          </a:xfrm>
          <a:prstGeom prst="rect">
            <a:avLst/>
          </a:prstGeom>
        </p:spPr>
        <p:txBody>
          <a:bodyPr/>
          <a:lstStyle/>
          <a:p>
            <a:fld id="{765FA284-DFBA-B546-A779-7827ED570E32}" type="datetime1">
              <a:rPr lang="en-US" smtClean="0"/>
              <a:pPr/>
              <a:t>11/24/2016</a:t>
            </a:fld>
            <a:endParaRPr dirty="0"/>
          </a:p>
        </p:txBody>
      </p:sp>
      <p:sp>
        <p:nvSpPr>
          <p:cNvPr id="6" name="Footer Placeholder 5"/>
          <p:cNvSpPr>
            <a:spLocks noGrp="1"/>
          </p:cNvSpPr>
          <p:nvPr>
            <p:ph type="ftr" sz="quarter" idx="11"/>
          </p:nvPr>
        </p:nvSpPr>
        <p:spPr>
          <a:xfrm>
            <a:off x="8621423" y="6556248"/>
            <a:ext cx="2743200" cy="182880"/>
          </a:xfrm>
          <a:prstGeom prst="rect">
            <a:avLst/>
          </a:prstGeom>
        </p:spPr>
        <p:txBody>
          <a:bodyPr/>
          <a:lstStyle/>
          <a:p>
            <a:r>
              <a:rPr lang="en-US"/>
              <a:t>Confidential – Oracle Internal/Restricted/Highly Restricted</a:t>
            </a:r>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94509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with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a:xfrm>
            <a:off x="1996272" y="6556248"/>
            <a:ext cx="1226398" cy="182880"/>
          </a:xfrm>
          <a:prstGeom prst="rect">
            <a:avLst/>
          </a:prstGeom>
        </p:spPr>
        <p:txBody>
          <a:bodyPr/>
          <a:lstStyle/>
          <a:p>
            <a:fld id="{25CFA18C-E322-D848-90AE-048444F05653}" type="datetime1">
              <a:rPr lang="en-US" smtClean="0"/>
              <a:pPr/>
              <a:t>11/24/2016</a:t>
            </a:fld>
            <a:endParaRPr dirty="0"/>
          </a:p>
        </p:txBody>
      </p:sp>
      <p:sp>
        <p:nvSpPr>
          <p:cNvPr id="6" name="Footer Placeholder 5"/>
          <p:cNvSpPr>
            <a:spLocks noGrp="1"/>
          </p:cNvSpPr>
          <p:nvPr>
            <p:ph type="ftr" sz="quarter" idx="11"/>
          </p:nvPr>
        </p:nvSpPr>
        <p:spPr>
          <a:xfrm>
            <a:off x="8621423" y="6556248"/>
            <a:ext cx="2743200" cy="182880"/>
          </a:xfrm>
          <a:prstGeom prst="rect">
            <a:avLst/>
          </a:prstGeom>
        </p:spPr>
        <p:txBody>
          <a:bodyPr/>
          <a:lstStyle/>
          <a:p>
            <a:r>
              <a:rPr lang="en-US"/>
              <a:t>Confidential – Oracle Internal/Restricted/Highly Restricted</a:t>
            </a:r>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8" name="Picture Placeholder 15"/>
          <p:cNvSpPr>
            <a:spLocks noGrp="1" noChangeAspect="1"/>
          </p:cNvSpPr>
          <p:nvPr>
            <p:ph type="pic" sz="quarter" idx="14" hasCustomPrompt="1"/>
          </p:nvPr>
        </p:nvSpPr>
        <p:spPr>
          <a:xfrm>
            <a:off x="531812" y="1905000"/>
            <a:ext cx="2194560" cy="3072384"/>
          </a:xfrm>
          <a:solidFill>
            <a:schemeClr val="bg2"/>
          </a:solidFill>
        </p:spPr>
        <p:txBody>
          <a:bodyPr tIns="91440">
            <a:noAutofit/>
          </a:bodyPr>
          <a:lstStyle>
            <a:lvl1pPr marL="0" indent="0" algn="ctr">
              <a:spcBef>
                <a:spcPts val="0"/>
              </a:spcBef>
              <a:buNone/>
              <a:defRPr sz="1800" baseline="0">
                <a:solidFill>
                  <a:schemeClr val="tx1"/>
                </a:solidFill>
              </a:defRPr>
            </a:lvl1pPr>
          </a:lstStyle>
          <a:p>
            <a:r>
              <a:rPr dirty="0"/>
              <a:t>Click icon to insert picture</a:t>
            </a:r>
          </a:p>
        </p:txBody>
      </p:sp>
    </p:spTree>
    <p:extLst>
      <p:ext uri="{BB962C8B-B14F-4D97-AF65-F5344CB8AC3E}">
        <p14:creationId xmlns:p14="http://schemas.microsoft.com/office/powerpoint/2010/main" val="1027766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cxnSp>
        <p:nvCxnSpPr>
          <p:cNvPr id="9" name="Straight Connector 8"/>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3" y="1524001"/>
            <a:ext cx="5410199"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6814" y="1524001"/>
            <a:ext cx="5410198"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1996272" y="6556248"/>
            <a:ext cx="1226398" cy="182880"/>
          </a:xfrm>
          <a:prstGeom prst="rect">
            <a:avLst/>
          </a:prstGeom>
        </p:spPr>
        <p:txBody>
          <a:bodyPr/>
          <a:lstStyle/>
          <a:p>
            <a:fld id="{DD23F527-3A46-1444-AC47-E74332FAE46E}" type="datetime1">
              <a:rPr lang="en-US" smtClean="0"/>
              <a:pPr/>
              <a:t>11/24/2016</a:t>
            </a:fld>
            <a:endParaRPr dirty="0"/>
          </a:p>
        </p:txBody>
      </p:sp>
      <p:sp>
        <p:nvSpPr>
          <p:cNvPr id="6" name="Footer Placeholder 5"/>
          <p:cNvSpPr>
            <a:spLocks noGrp="1"/>
          </p:cNvSpPr>
          <p:nvPr>
            <p:ph type="ftr" sz="quarter" idx="11"/>
          </p:nvPr>
        </p:nvSpPr>
        <p:spPr>
          <a:xfrm>
            <a:off x="8621423" y="6556248"/>
            <a:ext cx="2743200" cy="182880"/>
          </a:xfrm>
          <a:prstGeom prst="rect">
            <a:avLst/>
          </a:prstGeom>
        </p:spPr>
        <p:txBody>
          <a:bodyPr/>
          <a:lstStyle/>
          <a:p>
            <a:r>
              <a:rPr lang="en-US"/>
              <a:t>Confidential – Oracle Internal/Restricted/Highly Restricted</a:t>
            </a:r>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8" name="Title 7"/>
          <p:cNvSpPr>
            <a:spLocks noGrp="1"/>
          </p:cNvSpPr>
          <p:nvPr>
            <p:ph type="title"/>
          </p:nvPr>
        </p:nvSpPr>
        <p:spPr/>
        <p:txBody>
          <a:bodyPr/>
          <a:lstStyle/>
          <a:p>
            <a:r>
              <a:rPr lang="en-US" dirty="0"/>
              <a:t>Click to edit Master title style</a:t>
            </a:r>
            <a:endParaRPr dirty="0"/>
          </a:p>
        </p:txBody>
      </p:sp>
    </p:spTree>
    <p:extLst>
      <p:ext uri="{BB962C8B-B14F-4D97-AF65-F5344CB8AC3E}">
        <p14:creationId xmlns:p14="http://schemas.microsoft.com/office/powerpoint/2010/main" val="520166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cxnSp>
        <p:nvCxnSpPr>
          <p:cNvPr id="9" name="Straight Connector 8"/>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4"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35705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1996272" y="6556248"/>
            <a:ext cx="1226398" cy="182880"/>
          </a:xfrm>
          <a:prstGeom prst="rect">
            <a:avLst/>
          </a:prstGeom>
        </p:spPr>
        <p:txBody>
          <a:bodyPr/>
          <a:lstStyle/>
          <a:p>
            <a:fld id="{E1F5459C-11CD-4246-BAA2-A0CD8B7930CF}" type="datetime1">
              <a:rPr lang="en-US" smtClean="0"/>
              <a:pPr/>
              <a:t>11/24/2016</a:t>
            </a:fld>
            <a:endParaRPr dirty="0"/>
          </a:p>
        </p:txBody>
      </p:sp>
      <p:sp>
        <p:nvSpPr>
          <p:cNvPr id="6" name="Footer Placeholder 5"/>
          <p:cNvSpPr>
            <a:spLocks noGrp="1"/>
          </p:cNvSpPr>
          <p:nvPr>
            <p:ph type="ftr" sz="quarter" idx="11"/>
          </p:nvPr>
        </p:nvSpPr>
        <p:spPr>
          <a:xfrm>
            <a:off x="8621423" y="6556248"/>
            <a:ext cx="2743200" cy="182880"/>
          </a:xfrm>
          <a:prstGeom prst="rect">
            <a:avLst/>
          </a:prstGeom>
        </p:spPr>
        <p:txBody>
          <a:bodyPr/>
          <a:lstStyle/>
          <a:p>
            <a:r>
              <a:rPr lang="en-US"/>
              <a:t>Confidential – Oracle Internal/Restricted/Highly Restricted</a:t>
            </a:r>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8" name="Content Placeholder 3"/>
          <p:cNvSpPr>
            <a:spLocks noGrp="1"/>
          </p:cNvSpPr>
          <p:nvPr>
            <p:ph sz="half" idx="13"/>
          </p:nvPr>
        </p:nvSpPr>
        <p:spPr>
          <a:xfrm>
            <a:off x="818229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p:cNvSpPr>
            <a:spLocks noGrp="1"/>
          </p:cNvSpPr>
          <p:nvPr>
            <p:ph type="title"/>
          </p:nvPr>
        </p:nvSpPr>
        <p:spPr/>
        <p:txBody>
          <a:bodyPr/>
          <a:lstStyle/>
          <a:p>
            <a:r>
              <a:rPr lang="en-US" dirty="0"/>
              <a:t>Click to edit Master title style</a:t>
            </a:r>
            <a:endParaRPr dirty="0"/>
          </a:p>
        </p:txBody>
      </p:sp>
    </p:spTree>
    <p:extLst>
      <p:ext uri="{BB962C8B-B14F-4D97-AF65-F5344CB8AC3E}">
        <p14:creationId xmlns:p14="http://schemas.microsoft.com/office/powerpoint/2010/main" val="5337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1813" y="1524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6814" y="1524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1996272" y="6556248"/>
            <a:ext cx="1226398" cy="182880"/>
          </a:xfrm>
          <a:prstGeom prst="rect">
            <a:avLst/>
          </a:prstGeom>
        </p:spPr>
        <p:txBody>
          <a:bodyPr/>
          <a:lstStyle/>
          <a:p>
            <a:fld id="{DB793641-39FE-9941-B493-4C6CA22258AD}" type="datetime1">
              <a:rPr lang="en-US" smtClean="0"/>
              <a:pPr/>
              <a:t>11/24/2016</a:t>
            </a:fld>
            <a:endParaRPr dirty="0"/>
          </a:p>
        </p:txBody>
      </p:sp>
      <p:sp>
        <p:nvSpPr>
          <p:cNvPr id="6" name="Footer Placeholder 5"/>
          <p:cNvSpPr>
            <a:spLocks noGrp="1"/>
          </p:cNvSpPr>
          <p:nvPr>
            <p:ph type="ftr" sz="quarter" idx="11"/>
          </p:nvPr>
        </p:nvSpPr>
        <p:spPr>
          <a:xfrm>
            <a:off x="8621423" y="6556248"/>
            <a:ext cx="2743200" cy="182880"/>
          </a:xfrm>
          <a:prstGeom prst="rect">
            <a:avLst/>
          </a:prstGeom>
        </p:spPr>
        <p:txBody>
          <a:bodyPr/>
          <a:lstStyle/>
          <a:p>
            <a:r>
              <a:rPr lang="en-US"/>
              <a:t>Confidential – Oracle Internal/Restricted/Highly Restricted</a:t>
            </a:r>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8" name="Content Placeholder 2"/>
          <p:cNvSpPr>
            <a:spLocks noGrp="1"/>
          </p:cNvSpPr>
          <p:nvPr>
            <p:ph sz="half" idx="13"/>
          </p:nvPr>
        </p:nvSpPr>
        <p:spPr>
          <a:xfrm>
            <a:off x="531813" y="3810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half" idx="14"/>
          </p:nvPr>
        </p:nvSpPr>
        <p:spPr>
          <a:xfrm>
            <a:off x="6246814" y="3810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p:txBody>
          <a:bodyPr/>
          <a:lstStyle/>
          <a:p>
            <a:r>
              <a:rPr lang="en-US" dirty="0"/>
              <a:t>Click to edit Master title style</a:t>
            </a:r>
            <a:endParaRPr dirty="0"/>
          </a:p>
        </p:txBody>
      </p:sp>
    </p:spTree>
    <p:extLst>
      <p:ext uri="{BB962C8B-B14F-4D97-AF65-F5344CB8AC3E}">
        <p14:creationId xmlns:p14="http://schemas.microsoft.com/office/powerpoint/2010/main" val="1226334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adrant for Infographics">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1996272" y="6556248"/>
            <a:ext cx="1226398" cy="182880"/>
          </a:xfrm>
          <a:prstGeom prst="rect">
            <a:avLst/>
          </a:prstGeom>
        </p:spPr>
        <p:txBody>
          <a:bodyPr/>
          <a:lstStyle/>
          <a:p>
            <a:fld id="{CE6E0838-3E10-424A-93AC-472DD16011EC}" type="datetime1">
              <a:rPr lang="en-US" smtClean="0"/>
              <a:pPr/>
              <a:t>11/24/2016</a:t>
            </a:fld>
            <a:endParaRPr dirty="0"/>
          </a:p>
        </p:txBody>
      </p:sp>
      <p:sp>
        <p:nvSpPr>
          <p:cNvPr id="6" name="Footer Placeholder 5"/>
          <p:cNvSpPr>
            <a:spLocks noGrp="1"/>
          </p:cNvSpPr>
          <p:nvPr>
            <p:ph type="ftr" sz="quarter" idx="11"/>
          </p:nvPr>
        </p:nvSpPr>
        <p:spPr>
          <a:xfrm>
            <a:off x="8621423" y="6556248"/>
            <a:ext cx="2743200" cy="182880"/>
          </a:xfrm>
          <a:prstGeom prst="rect">
            <a:avLst/>
          </a:prstGeom>
        </p:spPr>
        <p:txBody>
          <a:bodyPr/>
          <a:lstStyle/>
          <a:p>
            <a:r>
              <a:rPr lang="en-US"/>
              <a:t>Confidential – Oracle Internal/Restricted/Highly Restricted</a:t>
            </a:r>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5"/>
          </p:nvPr>
        </p:nvSpPr>
        <p:spPr>
          <a:xfrm>
            <a:off x="2436811"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dirty="0"/>
              <a:t>Click to edit Master text styles</a:t>
            </a:r>
          </a:p>
        </p:txBody>
      </p:sp>
      <p:cxnSp>
        <p:nvCxnSpPr>
          <p:cNvPr id="13" name="Straight Connector 12"/>
          <p:cNvCxnSpPr/>
          <p:nvPr/>
        </p:nvCxnSpPr>
        <p:spPr bwMode="ltGray">
          <a:xfrm flipH="1">
            <a:off x="531813" y="3733800"/>
            <a:ext cx="11125201" cy="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6"/>
          </p:nvPr>
        </p:nvSpPr>
        <p:spPr>
          <a:xfrm>
            <a:off x="8151812"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dirty="0"/>
              <a:t>Click to edit Master text styles</a:t>
            </a:r>
          </a:p>
        </p:txBody>
      </p:sp>
      <p:sp>
        <p:nvSpPr>
          <p:cNvPr id="17" name="Text Placeholder 11"/>
          <p:cNvSpPr>
            <a:spLocks noGrp="1"/>
          </p:cNvSpPr>
          <p:nvPr>
            <p:ph type="body" sz="quarter" idx="17"/>
          </p:nvPr>
        </p:nvSpPr>
        <p:spPr>
          <a:xfrm>
            <a:off x="2436811"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a:t>Click to edit Master text styles</a:t>
            </a:r>
          </a:p>
        </p:txBody>
      </p:sp>
      <p:sp>
        <p:nvSpPr>
          <p:cNvPr id="18" name="Text Placeholder 11"/>
          <p:cNvSpPr>
            <a:spLocks noGrp="1"/>
          </p:cNvSpPr>
          <p:nvPr>
            <p:ph type="body" sz="quarter" idx="18"/>
          </p:nvPr>
        </p:nvSpPr>
        <p:spPr>
          <a:xfrm>
            <a:off x="8151812"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a:t>Click to edit Master text styles</a:t>
            </a:r>
          </a:p>
        </p:txBody>
      </p:sp>
      <p:sp>
        <p:nvSpPr>
          <p:cNvPr id="3" name="Title 2"/>
          <p:cNvSpPr>
            <a:spLocks noGrp="1"/>
          </p:cNvSpPr>
          <p:nvPr>
            <p:ph type="title"/>
          </p:nvPr>
        </p:nvSpPr>
        <p:spPr/>
        <p:txBody>
          <a:bodyPr/>
          <a:lstStyle/>
          <a:p>
            <a:r>
              <a:rPr lang="en-US" dirty="0"/>
              <a:t>Click to edit Master title style</a:t>
            </a:r>
            <a:endParaRPr dirty="0"/>
          </a:p>
        </p:txBody>
      </p:sp>
    </p:spTree>
    <p:extLst>
      <p:ext uri="{BB962C8B-B14F-4D97-AF65-F5344CB8AC3E}">
        <p14:creationId xmlns:p14="http://schemas.microsoft.com/office/powerpoint/2010/main" val="242812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Metric">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5256213" y="1524000"/>
            <a:ext cx="5486400" cy="2743200"/>
          </a:xfrm>
        </p:spPr>
        <p:txBody>
          <a:bodyPr anchor="ctr">
            <a:noAutofit/>
          </a:bodyPr>
          <a:lstStyle>
            <a:lvl1pPr marL="0" indent="0">
              <a:spcBef>
                <a:spcPts val="1200"/>
              </a:spcBef>
              <a:buFont typeface="Arial" panose="020B0604020202020204" pitchFamily="34" charset="0"/>
              <a:buNone/>
              <a:defRPr sz="28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dirty="0"/>
              <a:t>Click to edit Master text styles</a:t>
            </a:r>
          </a:p>
        </p:txBody>
      </p:sp>
      <p:sp>
        <p:nvSpPr>
          <p:cNvPr id="5" name="Date Placeholder 4"/>
          <p:cNvSpPr>
            <a:spLocks noGrp="1"/>
          </p:cNvSpPr>
          <p:nvPr>
            <p:ph type="dt" sz="half" idx="10"/>
          </p:nvPr>
        </p:nvSpPr>
        <p:spPr>
          <a:xfrm>
            <a:off x="1996272" y="6556248"/>
            <a:ext cx="1226398" cy="182880"/>
          </a:xfrm>
          <a:prstGeom prst="rect">
            <a:avLst/>
          </a:prstGeom>
        </p:spPr>
        <p:txBody>
          <a:bodyPr/>
          <a:lstStyle/>
          <a:p>
            <a:fld id="{DCB2A62B-A9A1-BD4B-8067-86DD35117CEE}" type="datetime1">
              <a:rPr lang="en-US" smtClean="0"/>
              <a:pPr/>
              <a:t>11/24/2016</a:t>
            </a:fld>
            <a:endParaRPr dirty="0"/>
          </a:p>
        </p:txBody>
      </p:sp>
      <p:sp>
        <p:nvSpPr>
          <p:cNvPr id="6" name="Footer Placeholder 5"/>
          <p:cNvSpPr>
            <a:spLocks noGrp="1"/>
          </p:cNvSpPr>
          <p:nvPr>
            <p:ph type="ftr" sz="quarter" idx="11"/>
          </p:nvPr>
        </p:nvSpPr>
        <p:spPr>
          <a:xfrm>
            <a:off x="8621423" y="6556248"/>
            <a:ext cx="2743200" cy="182880"/>
          </a:xfrm>
          <a:prstGeom prst="rect">
            <a:avLst/>
          </a:prstGeom>
        </p:spPr>
        <p:txBody>
          <a:bodyPr/>
          <a:lstStyle/>
          <a:p>
            <a:r>
              <a:rPr lang="en-US"/>
              <a:t>Confidential – Oracle Internal/Restricted/Highly Restricted</a:t>
            </a:r>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2" name="Title 1"/>
          <p:cNvSpPr>
            <a:spLocks noGrp="1"/>
          </p:cNvSpPr>
          <p:nvPr>
            <p:ph type="title" hasCustomPrompt="1"/>
          </p:nvPr>
        </p:nvSpPr>
        <p:spPr>
          <a:xfrm>
            <a:off x="760412" y="1524000"/>
            <a:ext cx="4076700" cy="2743200"/>
          </a:xfrm>
        </p:spPr>
        <p:txBody>
          <a:bodyPr anchor="ctr"/>
          <a:lstStyle>
            <a:lvl1pPr algn="r">
              <a:defRPr sz="16600" b="1">
                <a:solidFill>
                  <a:schemeClr val="accent5"/>
                </a:solidFill>
              </a:defRPr>
            </a:lvl1pPr>
          </a:lstStyle>
          <a:p>
            <a:r>
              <a:rPr lang="en-US" dirty="0"/>
              <a:t>XX</a:t>
            </a:r>
          </a:p>
        </p:txBody>
      </p:sp>
    </p:spTree>
    <p:extLst>
      <p:ext uri="{BB962C8B-B14F-4D97-AF65-F5344CB8AC3E}">
        <p14:creationId xmlns:p14="http://schemas.microsoft.com/office/powerpoint/2010/main" val="373938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7" name="Date Placeholder 6"/>
          <p:cNvSpPr>
            <a:spLocks noGrp="1"/>
          </p:cNvSpPr>
          <p:nvPr>
            <p:ph type="dt" sz="half" idx="10"/>
          </p:nvPr>
        </p:nvSpPr>
        <p:spPr>
          <a:xfrm>
            <a:off x="1996272" y="6556248"/>
            <a:ext cx="1226398" cy="182880"/>
          </a:xfrm>
          <a:prstGeom prst="rect">
            <a:avLst/>
          </a:prstGeom>
        </p:spPr>
        <p:txBody>
          <a:bodyPr/>
          <a:lstStyle>
            <a:lvl1pPr>
              <a:defRPr>
                <a:solidFill>
                  <a:srgbClr val="5F5F5F"/>
                </a:solidFill>
              </a:defRPr>
            </a:lvl1pPr>
          </a:lstStyle>
          <a:p>
            <a:fld id="{4D813C46-5AAA-0045-A784-1D6C400A7C04}" type="datetime1">
              <a:rPr lang="en-US" smtClean="0"/>
              <a:pPr/>
              <a:t>11/24/2016</a:t>
            </a:fld>
            <a:endParaRPr lang="en-US" dirty="0"/>
          </a:p>
        </p:txBody>
      </p:sp>
      <p:sp>
        <p:nvSpPr>
          <p:cNvPr id="8" name="Footer Placeholder 7"/>
          <p:cNvSpPr>
            <a:spLocks noGrp="1"/>
          </p:cNvSpPr>
          <p:nvPr>
            <p:ph type="ftr" sz="quarter" idx="11"/>
          </p:nvPr>
        </p:nvSpPr>
        <p:spPr>
          <a:xfrm>
            <a:off x="8621423" y="6556248"/>
            <a:ext cx="2743200" cy="182880"/>
          </a:xfrm>
          <a:prstGeom prst="rect">
            <a:avLst/>
          </a:prstGeom>
        </p:spPr>
        <p:txBody>
          <a:bodyPr/>
          <a:lstStyle>
            <a:lvl1pPr>
              <a:defRPr>
                <a:solidFill>
                  <a:srgbClr val="5F5F5F"/>
                </a:solidFill>
              </a:defRPr>
            </a:lvl1pPr>
          </a:lstStyle>
          <a:p>
            <a:r>
              <a:rPr lang="en-US"/>
              <a:t>Confidential – Oracle Internal/Restricted/Highly Restricted</a:t>
            </a:r>
            <a:endParaRPr lang="en-US" dirty="0"/>
          </a:p>
        </p:txBody>
      </p:sp>
      <p:sp>
        <p:nvSpPr>
          <p:cNvPr id="15" name="TextBox 14"/>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5F5F5F"/>
                </a:solidFill>
              </a:rPr>
              <a:t>Copyright © </a:t>
            </a:r>
            <a:r>
              <a:rPr lang="en-US" sz="850" dirty="0">
                <a:solidFill>
                  <a:srgbClr val="5F5F5F"/>
                </a:solidFill>
              </a:rPr>
              <a:t>2016,</a:t>
            </a:r>
            <a:r>
              <a:rPr sz="850" dirty="0">
                <a:solidFill>
                  <a:srgbClr val="5F5F5F"/>
                </a:solidFill>
              </a:rPr>
              <a:t> Oracle and/or its affiliates. All rights reserved.  |</a:t>
            </a:r>
          </a:p>
        </p:txBody>
      </p:sp>
      <p:pic>
        <p:nvPicPr>
          <p:cNvPr id="10" name="Picture 9" descr="Oracle logo in white on red staging backgroun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0352" y="6263640"/>
            <a:ext cx="1625138" cy="594360"/>
          </a:xfrm>
          <a:prstGeom prst="rect">
            <a:avLst/>
          </a:prstGeom>
        </p:spPr>
      </p:pic>
    </p:spTree>
    <p:extLst>
      <p:ext uri="{BB962C8B-B14F-4D97-AF65-F5344CB8AC3E}">
        <p14:creationId xmlns:p14="http://schemas.microsoft.com/office/powerpoint/2010/main" val="240415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531812"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1812"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43764"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43764"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1996272" y="6556248"/>
            <a:ext cx="1226398" cy="182880"/>
          </a:xfrm>
          <a:prstGeom prst="rect">
            <a:avLst/>
          </a:prstGeom>
        </p:spPr>
        <p:txBody>
          <a:bodyPr/>
          <a:lstStyle/>
          <a:p>
            <a:fld id="{3CFFFFBC-830B-BE48-A60F-3A3B7341FF90}" type="datetime1">
              <a:rPr lang="en-US" smtClean="0"/>
              <a:pPr/>
              <a:t>11/24/2016</a:t>
            </a:fld>
            <a:endParaRPr dirty="0"/>
          </a:p>
        </p:txBody>
      </p:sp>
      <p:sp>
        <p:nvSpPr>
          <p:cNvPr id="8" name="Footer Placeholder 7"/>
          <p:cNvSpPr>
            <a:spLocks noGrp="1"/>
          </p:cNvSpPr>
          <p:nvPr>
            <p:ph type="ftr" sz="quarter" idx="11"/>
          </p:nvPr>
        </p:nvSpPr>
        <p:spPr>
          <a:xfrm>
            <a:off x="8621423" y="6556248"/>
            <a:ext cx="2743200" cy="182880"/>
          </a:xfrm>
          <a:prstGeom prst="rect">
            <a:avLst/>
          </a:prstGeom>
        </p:spPr>
        <p:txBody>
          <a:bodyPr/>
          <a:lstStyle/>
          <a:p>
            <a:r>
              <a:rPr lang="en-US"/>
              <a:t>Confidential – Oracle Internal/Restricted/Highly Restricted</a:t>
            </a:r>
            <a:endParaRPr dirty="0"/>
          </a:p>
        </p:txBody>
      </p:sp>
      <p:sp>
        <p:nvSpPr>
          <p:cNvPr id="9" name="Slide Number Placeholder 8"/>
          <p:cNvSpPr>
            <a:spLocks noGrp="1"/>
          </p:cNvSpPr>
          <p:nvPr>
            <p:ph type="sldNum" sz="quarter" idx="12"/>
          </p:nvPr>
        </p:nvSpPr>
        <p:spPr/>
        <p:txBody>
          <a:bodyPr/>
          <a:lstStyle/>
          <a:p>
            <a:fld id="{C51EAA63-D034-42AE-91FA-B13B9518C7BE}" type="slidenum">
              <a:rPr/>
              <a:pPr/>
              <a:t>‹#›</a:t>
            </a:fld>
            <a:endParaRPr dirty="0"/>
          </a:p>
        </p:txBody>
      </p:sp>
      <p:sp>
        <p:nvSpPr>
          <p:cNvPr id="11" name="Title 10"/>
          <p:cNvSpPr>
            <a:spLocks noGrp="1"/>
          </p:cNvSpPr>
          <p:nvPr>
            <p:ph type="title"/>
          </p:nvPr>
        </p:nvSpPr>
        <p:spPr/>
        <p:txBody>
          <a:bodyPr/>
          <a:lstStyle/>
          <a:p>
            <a:r>
              <a:rPr lang="en-US"/>
              <a:t>Click to edit Master title style</a:t>
            </a:r>
            <a:endParaRPr dirty="0"/>
          </a:p>
        </p:txBody>
      </p:sp>
    </p:spTree>
    <p:extLst>
      <p:ext uri="{BB962C8B-B14F-4D97-AF65-F5344CB8AC3E}">
        <p14:creationId xmlns:p14="http://schemas.microsoft.com/office/powerpoint/2010/main" val="378700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1996272" y="6556248"/>
            <a:ext cx="1226398" cy="182880"/>
          </a:xfrm>
          <a:prstGeom prst="rect">
            <a:avLst/>
          </a:prstGeom>
        </p:spPr>
        <p:txBody>
          <a:bodyPr/>
          <a:lstStyle/>
          <a:p>
            <a:fld id="{FD39A174-1ADF-1E48-B6DD-36515CA54732}" type="datetime1">
              <a:rPr lang="en-US" smtClean="0"/>
              <a:pPr/>
              <a:t>11/24/2016</a:t>
            </a:fld>
            <a:endParaRPr dirty="0"/>
          </a:p>
        </p:txBody>
      </p:sp>
      <p:sp>
        <p:nvSpPr>
          <p:cNvPr id="4" name="Footer Placeholder 3"/>
          <p:cNvSpPr>
            <a:spLocks noGrp="1"/>
          </p:cNvSpPr>
          <p:nvPr>
            <p:ph type="ftr" sz="quarter" idx="11"/>
          </p:nvPr>
        </p:nvSpPr>
        <p:spPr>
          <a:xfrm>
            <a:off x="8621423" y="6556248"/>
            <a:ext cx="2743200" cy="182880"/>
          </a:xfrm>
          <a:prstGeom prst="rect">
            <a:avLst/>
          </a:prstGeom>
        </p:spPr>
        <p:txBody>
          <a:bodyPr/>
          <a:lstStyle/>
          <a:p>
            <a:r>
              <a:rPr lang="en-US"/>
              <a:t>Confidential – Oracle Internal/Restricted/Highly Restricted</a:t>
            </a:r>
            <a:endParaRPr dirty="0"/>
          </a:p>
        </p:txBody>
      </p:sp>
      <p:sp>
        <p:nvSpPr>
          <p:cNvPr id="5" name="Slide Number Placeholder 4"/>
          <p:cNvSpPr>
            <a:spLocks noGrp="1"/>
          </p:cNvSpPr>
          <p:nvPr>
            <p:ph type="sldNum" sz="quarter" idx="12"/>
          </p:nvPr>
        </p:nvSpPr>
        <p:spPr/>
        <p:txBody>
          <a:bodyPr/>
          <a:lstStyle/>
          <a:p>
            <a:fld id="{C51EAA63-D034-42AE-91FA-B13B9518C7BE}" type="slidenum">
              <a:rPr/>
              <a:pPr/>
              <a:t>‹#›</a:t>
            </a:fld>
            <a:endParaRPr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3769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1996272" y="6556248"/>
            <a:ext cx="1226398" cy="182880"/>
          </a:xfrm>
          <a:prstGeom prst="rect">
            <a:avLst/>
          </a:prstGeom>
        </p:spPr>
        <p:txBody>
          <a:bodyPr/>
          <a:lstStyle/>
          <a:p>
            <a:fld id="{0F9DE5E5-CA66-5940-9D1C-9F6D8D7529FE}" type="datetime1">
              <a:rPr lang="en-US" smtClean="0"/>
              <a:pPr/>
              <a:t>11/24/2016</a:t>
            </a:fld>
            <a:endParaRPr dirty="0"/>
          </a:p>
        </p:txBody>
      </p:sp>
      <p:sp>
        <p:nvSpPr>
          <p:cNvPr id="4" name="Footer Placeholder 3"/>
          <p:cNvSpPr>
            <a:spLocks noGrp="1"/>
          </p:cNvSpPr>
          <p:nvPr>
            <p:ph type="ftr" sz="quarter" idx="11"/>
          </p:nvPr>
        </p:nvSpPr>
        <p:spPr>
          <a:xfrm>
            <a:off x="8621423" y="6556248"/>
            <a:ext cx="2743200" cy="182880"/>
          </a:xfrm>
          <a:prstGeom prst="rect">
            <a:avLst/>
          </a:prstGeom>
        </p:spPr>
        <p:txBody>
          <a:bodyPr/>
          <a:lstStyle/>
          <a:p>
            <a:endParaRPr dirty="0"/>
          </a:p>
        </p:txBody>
      </p:sp>
      <p:sp>
        <p:nvSpPr>
          <p:cNvPr id="5" name="Slide Number Placeholder 4"/>
          <p:cNvSpPr>
            <a:spLocks noGrp="1"/>
          </p:cNvSpPr>
          <p:nvPr>
            <p:ph type="sldNum" sz="quarter" idx="12"/>
          </p:nvPr>
        </p:nvSpPr>
        <p:spPr/>
        <p:txBody>
          <a:bodyPr/>
          <a:lstStyle/>
          <a:p>
            <a:fld id="{C51EAA63-D034-42AE-91FA-B13B9518C7BE}" type="slidenum">
              <a:rPr/>
              <a:pPr/>
              <a:t>‹#›</a:t>
            </a:fld>
            <a:endParaRPr dirty="0"/>
          </a:p>
        </p:txBody>
      </p:sp>
      <p:sp>
        <p:nvSpPr>
          <p:cNvPr id="6" name="Text Placeholder 12"/>
          <p:cNvSpPr>
            <a:spLocks noGrp="1"/>
          </p:cNvSpPr>
          <p:nvPr>
            <p:ph type="body" sz="quarter" idx="13" hasCustomPrompt="1"/>
          </p:nvPr>
        </p:nvSpPr>
        <p:spPr>
          <a:xfrm>
            <a:off x="531814" y="1373741"/>
            <a:ext cx="11125198"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7" name="Title 6"/>
          <p:cNvSpPr>
            <a:spLocks noGrp="1"/>
          </p:cNvSpPr>
          <p:nvPr>
            <p:ph type="title"/>
          </p:nvPr>
        </p:nvSpPr>
        <p:spPr/>
        <p:txBody>
          <a:bodyPr/>
          <a:lstStyle/>
          <a:p>
            <a:r>
              <a:rPr lang="en-US" dirty="0"/>
              <a:t>Click to edit Master title style</a:t>
            </a:r>
            <a:endParaRPr dirty="0"/>
          </a:p>
        </p:txBody>
      </p:sp>
    </p:spTree>
    <p:extLst>
      <p:ext uri="{BB962C8B-B14F-4D97-AF65-F5344CB8AC3E}">
        <p14:creationId xmlns:p14="http://schemas.microsoft.com/office/powerpoint/2010/main" val="41636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996272" y="6556248"/>
            <a:ext cx="1226398" cy="182880"/>
          </a:xfrm>
          <a:prstGeom prst="rect">
            <a:avLst/>
          </a:prstGeom>
        </p:spPr>
        <p:txBody>
          <a:bodyPr/>
          <a:lstStyle/>
          <a:p>
            <a:fld id="{E319AFBF-606B-E543-8502-3BFA1F086CBC}" type="datetime1">
              <a:rPr lang="en-US" smtClean="0"/>
              <a:pPr/>
              <a:t>11/24/2016</a:t>
            </a:fld>
            <a:endParaRPr dirty="0"/>
          </a:p>
        </p:txBody>
      </p:sp>
      <p:sp>
        <p:nvSpPr>
          <p:cNvPr id="3" name="Footer Placeholder 2"/>
          <p:cNvSpPr>
            <a:spLocks noGrp="1"/>
          </p:cNvSpPr>
          <p:nvPr>
            <p:ph type="ftr" sz="quarter" idx="11"/>
          </p:nvPr>
        </p:nvSpPr>
        <p:spPr>
          <a:xfrm>
            <a:off x="8621423" y="6556248"/>
            <a:ext cx="2743200" cy="182880"/>
          </a:xfrm>
          <a:prstGeom prst="rect">
            <a:avLst/>
          </a:prstGeom>
        </p:spPr>
        <p:txBody>
          <a:bodyPr/>
          <a:lstStyle/>
          <a:p>
            <a:r>
              <a:rPr lang="en-US"/>
              <a:t>Confidential – Oracle Internal/Restricted/Highly Restricted</a:t>
            </a:r>
            <a:endParaRPr dirty="0"/>
          </a:p>
        </p:txBody>
      </p:sp>
      <p:sp>
        <p:nvSpPr>
          <p:cNvPr id="4" name="Slide Number Placeholder 3"/>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360822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662" y="1524000"/>
            <a:ext cx="7772550"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777288" y="1524001"/>
            <a:ext cx="2971800"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1996272" y="6556248"/>
            <a:ext cx="1226398" cy="182880"/>
          </a:xfrm>
          <a:prstGeom prst="rect">
            <a:avLst/>
          </a:prstGeom>
        </p:spPr>
        <p:txBody>
          <a:bodyPr/>
          <a:lstStyle/>
          <a:p>
            <a:fld id="{A20AF893-3E10-FD41-AEC9-8B3D0A4A1856}" type="datetime1">
              <a:rPr lang="en-US" smtClean="0"/>
              <a:pPr/>
              <a:t>11/24/2016</a:t>
            </a:fld>
            <a:endParaRPr dirty="0"/>
          </a:p>
        </p:txBody>
      </p:sp>
      <p:sp>
        <p:nvSpPr>
          <p:cNvPr id="6" name="Footer Placeholder 5"/>
          <p:cNvSpPr>
            <a:spLocks noGrp="1"/>
          </p:cNvSpPr>
          <p:nvPr>
            <p:ph type="ftr" sz="quarter" idx="11"/>
          </p:nvPr>
        </p:nvSpPr>
        <p:spPr>
          <a:xfrm>
            <a:off x="8621423" y="6556248"/>
            <a:ext cx="2743200" cy="182880"/>
          </a:xfrm>
          <a:prstGeom prst="rect">
            <a:avLst/>
          </a:prstGeom>
        </p:spPr>
        <p:txBody>
          <a:bodyPr/>
          <a:lstStyle/>
          <a:p>
            <a:r>
              <a:rPr lang="en-US"/>
              <a:t>Confidential – Oracle Internal/Restricted/Highly Restricted</a:t>
            </a:r>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8" name="Title 7"/>
          <p:cNvSpPr>
            <a:spLocks noGrp="1"/>
          </p:cNvSpPr>
          <p:nvPr>
            <p:ph type="title"/>
          </p:nvPr>
        </p:nvSpPr>
        <p:spPr/>
        <p:txBody>
          <a:bodyPr/>
          <a:lstStyle/>
          <a:p>
            <a:r>
              <a:rPr lang="en-US" dirty="0"/>
              <a:t>Click to edit Master title style</a:t>
            </a:r>
            <a:endParaRPr dirty="0"/>
          </a:p>
        </p:txBody>
      </p:sp>
    </p:spTree>
    <p:extLst>
      <p:ext uri="{BB962C8B-B14F-4D97-AF65-F5344CB8AC3E}">
        <p14:creationId xmlns:p14="http://schemas.microsoft.com/office/powerpoint/2010/main" val="3457850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531813" y="1524000"/>
            <a:ext cx="6095999" cy="4416725"/>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7008812" y="1524000"/>
            <a:ext cx="4648201"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1996272" y="6556248"/>
            <a:ext cx="1226398" cy="182880"/>
          </a:xfrm>
          <a:prstGeom prst="rect">
            <a:avLst/>
          </a:prstGeom>
        </p:spPr>
        <p:txBody>
          <a:bodyPr/>
          <a:lstStyle/>
          <a:p>
            <a:fld id="{5F325C25-20DE-A84C-A42C-F77161DB4A96}" type="datetime1">
              <a:rPr lang="en-US" smtClean="0"/>
              <a:pPr/>
              <a:t>11/24/2016</a:t>
            </a:fld>
            <a:endParaRPr dirty="0"/>
          </a:p>
        </p:txBody>
      </p:sp>
      <p:sp>
        <p:nvSpPr>
          <p:cNvPr id="6" name="Footer Placeholder 5"/>
          <p:cNvSpPr>
            <a:spLocks noGrp="1"/>
          </p:cNvSpPr>
          <p:nvPr>
            <p:ph type="ftr" sz="quarter" idx="11"/>
          </p:nvPr>
        </p:nvSpPr>
        <p:spPr>
          <a:xfrm>
            <a:off x="8621423" y="6556248"/>
            <a:ext cx="2743200" cy="182880"/>
          </a:xfrm>
          <a:prstGeom prst="rect">
            <a:avLst/>
          </a:prstGeom>
        </p:spPr>
        <p:txBody>
          <a:bodyPr/>
          <a:lstStyle/>
          <a:p>
            <a:r>
              <a:rPr lang="en-US"/>
              <a:t>Confidential – Oracle Internal/Restricted/Highly Restricted</a:t>
            </a:r>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8" name="Title 7"/>
          <p:cNvSpPr>
            <a:spLocks noGrp="1"/>
          </p:cNvSpPr>
          <p:nvPr>
            <p:ph type="title"/>
          </p:nvPr>
        </p:nvSpPr>
        <p:spPr/>
        <p:txBody>
          <a:bodyPr/>
          <a:lstStyle/>
          <a:p>
            <a:r>
              <a:rPr lang="en-US" dirty="0"/>
              <a:t>Click to edit Master title style</a:t>
            </a:r>
            <a:endParaRPr dirty="0"/>
          </a:p>
        </p:txBody>
      </p:sp>
    </p:spTree>
    <p:extLst>
      <p:ext uri="{BB962C8B-B14F-4D97-AF65-F5344CB8AC3E}">
        <p14:creationId xmlns:p14="http://schemas.microsoft.com/office/powerpoint/2010/main" val="305827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cxnSp>
        <p:nvCxnSpPr>
          <p:cNvPr id="8" name="Straight Connector 7"/>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813" y="1524000"/>
            <a:ext cx="5413248" cy="347472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531812"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1996272" y="6556248"/>
            <a:ext cx="1226398" cy="182880"/>
          </a:xfrm>
          <a:prstGeom prst="rect">
            <a:avLst/>
          </a:prstGeom>
        </p:spPr>
        <p:txBody>
          <a:bodyPr/>
          <a:lstStyle/>
          <a:p>
            <a:fld id="{795EB4F4-FDFD-ED43-860C-BD557FEEC804}" type="datetime1">
              <a:rPr lang="en-US" smtClean="0"/>
              <a:pPr/>
              <a:t>11/24/2016</a:t>
            </a:fld>
            <a:endParaRPr dirty="0"/>
          </a:p>
        </p:txBody>
      </p:sp>
      <p:sp>
        <p:nvSpPr>
          <p:cNvPr id="6" name="Footer Placeholder 5"/>
          <p:cNvSpPr>
            <a:spLocks noGrp="1"/>
          </p:cNvSpPr>
          <p:nvPr>
            <p:ph type="ftr" sz="quarter" idx="11"/>
          </p:nvPr>
        </p:nvSpPr>
        <p:spPr>
          <a:xfrm>
            <a:off x="8621423" y="6556248"/>
            <a:ext cx="2743200" cy="182880"/>
          </a:xfrm>
          <a:prstGeom prst="rect">
            <a:avLst/>
          </a:prstGeom>
        </p:spPr>
        <p:txBody>
          <a:bodyPr/>
          <a:lstStyle/>
          <a:p>
            <a:r>
              <a:rPr lang="en-US"/>
              <a:t>Confidential – Oracle Internal/Restricted/Highly Restricted</a:t>
            </a:r>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9" name="Picture Placeholder 2"/>
          <p:cNvSpPr>
            <a:spLocks noGrp="1"/>
          </p:cNvSpPr>
          <p:nvPr>
            <p:ph type="pic" idx="13"/>
          </p:nvPr>
        </p:nvSpPr>
        <p:spPr bwMode="gray">
          <a:xfrm>
            <a:off x="6246812" y="1524000"/>
            <a:ext cx="5413248" cy="347472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10" name="Text Placeholder 3"/>
          <p:cNvSpPr>
            <a:spLocks noGrp="1"/>
          </p:cNvSpPr>
          <p:nvPr>
            <p:ph type="body" sz="half" idx="14"/>
          </p:nvPr>
        </p:nvSpPr>
        <p:spPr>
          <a:xfrm>
            <a:off x="6246811"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itle 10"/>
          <p:cNvSpPr>
            <a:spLocks noGrp="1"/>
          </p:cNvSpPr>
          <p:nvPr>
            <p:ph type="title"/>
          </p:nvPr>
        </p:nvSpPr>
        <p:spPr/>
        <p:txBody>
          <a:bodyPr/>
          <a:lstStyle/>
          <a:p>
            <a:r>
              <a:rPr lang="en-US" dirty="0"/>
              <a:t>Click to edit Master title style</a:t>
            </a:r>
            <a:endParaRPr dirty="0"/>
          </a:p>
        </p:txBody>
      </p:sp>
    </p:spTree>
    <p:extLst>
      <p:ext uri="{BB962C8B-B14F-4D97-AF65-F5344CB8AC3E}">
        <p14:creationId xmlns:p14="http://schemas.microsoft.com/office/powerpoint/2010/main" val="90898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cxnSp>
        <p:nvCxnSpPr>
          <p:cNvPr id="11" name="Straight Connector 10"/>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813"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53181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996272" y="6556248"/>
            <a:ext cx="1226398" cy="182880"/>
          </a:xfrm>
          <a:prstGeom prst="rect">
            <a:avLst/>
          </a:prstGeom>
        </p:spPr>
        <p:txBody>
          <a:bodyPr/>
          <a:lstStyle/>
          <a:p>
            <a:fld id="{0440CA68-5E1D-2648-A796-3AC679BBE128}" type="datetime1">
              <a:rPr lang="en-US" smtClean="0"/>
              <a:pPr/>
              <a:t>11/24/2016</a:t>
            </a:fld>
            <a:endParaRPr dirty="0"/>
          </a:p>
        </p:txBody>
      </p:sp>
      <p:sp>
        <p:nvSpPr>
          <p:cNvPr id="6" name="Footer Placeholder 5"/>
          <p:cNvSpPr>
            <a:spLocks noGrp="1"/>
          </p:cNvSpPr>
          <p:nvPr>
            <p:ph type="ftr" sz="quarter" idx="11"/>
          </p:nvPr>
        </p:nvSpPr>
        <p:spPr>
          <a:xfrm>
            <a:off x="8621423" y="6556248"/>
            <a:ext cx="2743200" cy="182880"/>
          </a:xfrm>
          <a:prstGeom prst="rect">
            <a:avLst/>
          </a:prstGeom>
        </p:spPr>
        <p:txBody>
          <a:bodyPr/>
          <a:lstStyle/>
          <a:p>
            <a:r>
              <a:rPr lang="en-US"/>
              <a:t>Confidential – Oracle Internal/Restricted/Highly Restricted</a:t>
            </a:r>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9" name="Picture Placeholder 2"/>
          <p:cNvSpPr>
            <a:spLocks noGrp="1"/>
          </p:cNvSpPr>
          <p:nvPr>
            <p:ph type="pic" idx="13"/>
          </p:nvPr>
        </p:nvSpPr>
        <p:spPr bwMode="gray">
          <a:xfrm>
            <a:off x="4357052"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10" name="Text Placeholder 3"/>
          <p:cNvSpPr>
            <a:spLocks noGrp="1"/>
          </p:cNvSpPr>
          <p:nvPr>
            <p:ph type="body" sz="half" idx="14"/>
          </p:nvPr>
        </p:nvSpPr>
        <p:spPr>
          <a:xfrm>
            <a:off x="435705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Picture Placeholder 2"/>
          <p:cNvSpPr>
            <a:spLocks noGrp="1"/>
          </p:cNvSpPr>
          <p:nvPr>
            <p:ph type="pic" idx="15"/>
          </p:nvPr>
        </p:nvSpPr>
        <p:spPr bwMode="gray">
          <a:xfrm>
            <a:off x="8182292"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14" name="Text Placeholder 3"/>
          <p:cNvSpPr>
            <a:spLocks noGrp="1"/>
          </p:cNvSpPr>
          <p:nvPr>
            <p:ph type="body" sz="half" idx="16"/>
          </p:nvPr>
        </p:nvSpPr>
        <p:spPr>
          <a:xfrm>
            <a:off x="818229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Title 7"/>
          <p:cNvSpPr>
            <a:spLocks noGrp="1"/>
          </p:cNvSpPr>
          <p:nvPr>
            <p:ph type="title"/>
          </p:nvPr>
        </p:nvSpPr>
        <p:spPr/>
        <p:txBody>
          <a:bodyPr/>
          <a:lstStyle/>
          <a:p>
            <a:r>
              <a:rPr lang="en-US" dirty="0"/>
              <a:t>Click to edit Master title style</a:t>
            </a:r>
            <a:endParaRPr dirty="0"/>
          </a:p>
        </p:txBody>
      </p:sp>
    </p:spTree>
    <p:extLst>
      <p:ext uri="{BB962C8B-B14F-4D97-AF65-F5344CB8AC3E}">
        <p14:creationId xmlns:p14="http://schemas.microsoft.com/office/powerpoint/2010/main" val="279085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iOS Smartphone and Tablet: Horizontal">
    <p:spTree>
      <p:nvGrpSpPr>
        <p:cNvPr id="1" name=""/>
        <p:cNvGrpSpPr/>
        <p:nvPr/>
      </p:nvGrpSpPr>
      <p:grpSpPr>
        <a:xfrm>
          <a:off x="0" y="0"/>
          <a:ext cx="0" cy="0"/>
          <a:chOff x="0" y="0"/>
          <a:chExt cx="0" cy="0"/>
        </a:xfrm>
      </p:grpSpPr>
      <p:pic>
        <p:nvPicPr>
          <p:cNvPr id="2" name="Picture 1" descr="Photos, screen captures, graphics can be inserted in a white mobile phone and table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6717" y="1522826"/>
            <a:ext cx="6495366" cy="4567423"/>
          </a:xfrm>
          <a:prstGeom prst="rect">
            <a:avLst/>
          </a:prstGeom>
        </p:spPr>
      </p:pic>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70494" y="1827861"/>
            <a:ext cx="1840875" cy="3887139"/>
          </a:xfrm>
          <a:prstGeom prst="rect">
            <a:avLst/>
          </a:prstGeom>
        </p:spPr>
      </p:pic>
      <p:sp>
        <p:nvSpPr>
          <p:cNvPr id="3" name="Picture Placeholder 2"/>
          <p:cNvSpPr>
            <a:spLocks noGrp="1"/>
          </p:cNvSpPr>
          <p:nvPr>
            <p:ph type="pic" idx="1"/>
          </p:nvPr>
        </p:nvSpPr>
        <p:spPr bwMode="gray">
          <a:xfrm>
            <a:off x="1889122" y="2364583"/>
            <a:ext cx="161848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5" name="Date Placeholder 4"/>
          <p:cNvSpPr>
            <a:spLocks noGrp="1"/>
          </p:cNvSpPr>
          <p:nvPr>
            <p:ph type="dt" sz="half" idx="10"/>
          </p:nvPr>
        </p:nvSpPr>
        <p:spPr>
          <a:xfrm>
            <a:off x="1996272" y="6556248"/>
            <a:ext cx="1226398" cy="182880"/>
          </a:xfrm>
          <a:prstGeom prst="rect">
            <a:avLst/>
          </a:prstGeom>
        </p:spPr>
        <p:txBody>
          <a:bodyPr/>
          <a:lstStyle/>
          <a:p>
            <a:fld id="{DA38B655-5B37-774F-952B-2EF42A453626}" type="datetime1">
              <a:rPr lang="en-US" smtClean="0"/>
              <a:pPr/>
              <a:t>11/24/2016</a:t>
            </a:fld>
            <a:endParaRPr dirty="0"/>
          </a:p>
        </p:txBody>
      </p:sp>
      <p:sp>
        <p:nvSpPr>
          <p:cNvPr id="6" name="Footer Placeholder 5"/>
          <p:cNvSpPr>
            <a:spLocks noGrp="1"/>
          </p:cNvSpPr>
          <p:nvPr>
            <p:ph type="ftr" sz="quarter" idx="11"/>
          </p:nvPr>
        </p:nvSpPr>
        <p:spPr>
          <a:xfrm>
            <a:off x="8621423" y="6556248"/>
            <a:ext cx="2743200" cy="182880"/>
          </a:xfrm>
          <a:prstGeom prst="rect">
            <a:avLst/>
          </a:prstGeom>
        </p:spPr>
        <p:txBody>
          <a:bodyPr/>
          <a:lstStyle/>
          <a:p>
            <a:r>
              <a:rPr lang="en-US"/>
              <a:t>Confidential – Oracle Internal/Restricted/Highly Restricted</a:t>
            </a:r>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9" name="Picture Placeholder 2"/>
          <p:cNvSpPr>
            <a:spLocks noGrp="1"/>
          </p:cNvSpPr>
          <p:nvPr>
            <p:ph type="pic" idx="13"/>
          </p:nvPr>
        </p:nvSpPr>
        <p:spPr bwMode="gray">
          <a:xfrm>
            <a:off x="4532312" y="1850231"/>
            <a:ext cx="5246688" cy="396954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itle 3"/>
          <p:cNvSpPr>
            <a:spLocks noGrp="1"/>
          </p:cNvSpPr>
          <p:nvPr>
            <p:ph type="title"/>
          </p:nvPr>
        </p:nvSpPr>
        <p:spPr/>
        <p:txBody>
          <a:bodyPr/>
          <a:lstStyle/>
          <a:p>
            <a:r>
              <a:rPr lang="en-US" dirty="0"/>
              <a:t>Click to edit Master title style</a:t>
            </a:r>
            <a:endParaRPr dirty="0"/>
          </a:p>
        </p:txBody>
      </p:sp>
    </p:spTree>
    <p:extLst>
      <p:ext uri="{BB962C8B-B14F-4D97-AF65-F5344CB8AC3E}">
        <p14:creationId xmlns:p14="http://schemas.microsoft.com/office/powerpoint/2010/main" val="74544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iOS Smartphone and Tablet: Vertical">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r="7518"/>
          <a:stretch/>
        </p:blipFill>
        <p:spPr>
          <a:xfrm rot="5400000">
            <a:off x="5748377" y="1113567"/>
            <a:ext cx="6007047" cy="4567423"/>
          </a:xfrm>
          <a:prstGeom prst="rect">
            <a:avLst/>
          </a:prstGeom>
        </p:spPr>
      </p:pic>
      <p:sp>
        <p:nvSpPr>
          <p:cNvPr id="2" name="Title 1"/>
          <p:cNvSpPr>
            <a:spLocks noGrp="1"/>
          </p:cNvSpPr>
          <p:nvPr>
            <p:ph type="title"/>
          </p:nvPr>
        </p:nvSpPr>
        <p:spPr>
          <a:xfrm>
            <a:off x="531811" y="406400"/>
            <a:ext cx="5943600" cy="889000"/>
          </a:xfrm>
        </p:spPr>
        <p:txBody>
          <a:bodyPr anchor="b"/>
          <a:lstStyle>
            <a:lvl1pPr algn="l">
              <a:defRPr sz="3600" b="0"/>
            </a:lvl1pPr>
          </a:lstStyle>
          <a:p>
            <a:r>
              <a:rPr lang="en-US" dirty="0"/>
              <a:t>Click to edit Master title style</a:t>
            </a:r>
            <a:endParaRPr dirty="0"/>
          </a:p>
        </p:txBody>
      </p:sp>
      <p:sp>
        <p:nvSpPr>
          <p:cNvPr id="5" name="Date Placeholder 4"/>
          <p:cNvSpPr>
            <a:spLocks noGrp="1"/>
          </p:cNvSpPr>
          <p:nvPr>
            <p:ph type="dt" sz="half" idx="10"/>
          </p:nvPr>
        </p:nvSpPr>
        <p:spPr>
          <a:xfrm>
            <a:off x="1996272" y="6556248"/>
            <a:ext cx="1226398" cy="182880"/>
          </a:xfrm>
          <a:prstGeom prst="rect">
            <a:avLst/>
          </a:prstGeom>
        </p:spPr>
        <p:txBody>
          <a:bodyPr/>
          <a:lstStyle/>
          <a:p>
            <a:fld id="{E63E8679-970F-0E44-9FB8-4B88F38302EF}" type="datetime1">
              <a:rPr lang="en-US" smtClean="0"/>
              <a:pPr/>
              <a:t>11/24/2016</a:t>
            </a:fld>
            <a:endParaRPr dirty="0"/>
          </a:p>
        </p:txBody>
      </p:sp>
      <p:sp>
        <p:nvSpPr>
          <p:cNvPr id="6" name="Footer Placeholder 5"/>
          <p:cNvSpPr>
            <a:spLocks noGrp="1"/>
          </p:cNvSpPr>
          <p:nvPr>
            <p:ph type="ftr" sz="quarter" idx="11"/>
          </p:nvPr>
        </p:nvSpPr>
        <p:spPr>
          <a:xfrm>
            <a:off x="8621423" y="6556248"/>
            <a:ext cx="2743200" cy="182880"/>
          </a:xfrm>
          <a:prstGeom prst="rect">
            <a:avLst/>
          </a:prstGeom>
        </p:spPr>
        <p:txBody>
          <a:bodyPr/>
          <a:lstStyle/>
          <a:p>
            <a:r>
              <a:rPr lang="en-US"/>
              <a:t>Confidential – Oracle Internal/Restricted/Highly Restricted</a:t>
            </a:r>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9" name="Picture Placeholder 2"/>
          <p:cNvSpPr>
            <a:spLocks noGrp="1"/>
          </p:cNvSpPr>
          <p:nvPr>
            <p:ph type="pic" idx="13"/>
          </p:nvPr>
        </p:nvSpPr>
        <p:spPr bwMode="gray">
          <a:xfrm>
            <a:off x="6747673" y="1013144"/>
            <a:ext cx="3962137" cy="5252348"/>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pic>
        <p:nvPicPr>
          <p:cNvPr id="13" name="Picture 12" descr="Photos, screen captures, graphics can be inserted in a white mobile phone and table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960812" y="1905000"/>
            <a:ext cx="1840875" cy="3887139"/>
          </a:xfrm>
          <a:prstGeom prst="rect">
            <a:avLst/>
          </a:prstGeom>
        </p:spPr>
      </p:pic>
      <p:sp>
        <p:nvSpPr>
          <p:cNvPr id="14" name="Picture Placeholder 2"/>
          <p:cNvSpPr>
            <a:spLocks noGrp="1"/>
          </p:cNvSpPr>
          <p:nvPr>
            <p:ph type="pic" idx="1"/>
          </p:nvPr>
        </p:nvSpPr>
        <p:spPr bwMode="gray">
          <a:xfrm>
            <a:off x="4079443" y="2448864"/>
            <a:ext cx="1618488" cy="2834640"/>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Tree>
    <p:extLst>
      <p:ext uri="{BB962C8B-B14F-4D97-AF65-F5344CB8AC3E}">
        <p14:creationId xmlns:p14="http://schemas.microsoft.com/office/powerpoint/2010/main" val="2720634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10" name="Rectangle 9" descr="Full slide 4-color photo can be inserted here"/>
          <p:cNvSpPr/>
          <p:nvPr/>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9601200" cy="1470025"/>
          </a:xfrm>
        </p:spPr>
        <p:txBody>
          <a:bodyPr/>
          <a:lstStyle>
            <a:lvl1pPr>
              <a:lnSpc>
                <a:spcPct val="80000"/>
              </a:lnSpc>
              <a:defRPr sz="4800"/>
            </a:lvl1pPr>
          </a:lstStyle>
          <a:p>
            <a:r>
              <a:rPr lang="en-US" dirty="0"/>
              <a:t>Click to edit Master title style</a:t>
            </a:r>
            <a:endParaRPr dirty="0"/>
          </a:p>
        </p:txBody>
      </p:sp>
      <p:sp>
        <p:nvSpPr>
          <p:cNvPr id="3" name="Subtitle 2"/>
          <p:cNvSpPr>
            <a:spLocks noGrp="1"/>
          </p:cNvSpPr>
          <p:nvPr>
            <p:ph type="subTitle" idx="1"/>
          </p:nvPr>
        </p:nvSpPr>
        <p:spPr>
          <a:xfrm>
            <a:off x="531762" y="2286000"/>
            <a:ext cx="96012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13" name="Text Placeholder 12"/>
          <p:cNvSpPr>
            <a:spLocks noGrp="1"/>
          </p:cNvSpPr>
          <p:nvPr>
            <p:ph type="body" sz="quarter" idx="13" hasCustomPrompt="1"/>
          </p:nvPr>
        </p:nvSpPr>
        <p:spPr>
          <a:xfrm>
            <a:off x="531814" y="3429451"/>
            <a:ext cx="96012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7" name="Date Placeholder 6"/>
          <p:cNvSpPr>
            <a:spLocks noGrp="1"/>
          </p:cNvSpPr>
          <p:nvPr>
            <p:ph type="dt" sz="half" idx="14"/>
          </p:nvPr>
        </p:nvSpPr>
        <p:spPr>
          <a:xfrm>
            <a:off x="1996272" y="6556248"/>
            <a:ext cx="1226398" cy="182880"/>
          </a:xfrm>
          <a:prstGeom prst="rect">
            <a:avLst/>
          </a:prstGeom>
        </p:spPr>
        <p:txBody>
          <a:bodyPr/>
          <a:lstStyle>
            <a:lvl1pPr>
              <a:defRPr>
                <a:solidFill>
                  <a:schemeClr val="tx1"/>
                </a:solidFill>
              </a:defRPr>
            </a:lvl1pPr>
          </a:lstStyle>
          <a:p>
            <a:fld id="{28EA2FC9-FB8E-5643-A6BA-BB418325CE56}" type="datetime1">
              <a:rPr lang="en-US" smtClean="0"/>
              <a:pPr/>
              <a:t>11/24/2016</a:t>
            </a:fld>
            <a:endParaRPr lang="en-US" dirty="0"/>
          </a:p>
        </p:txBody>
      </p:sp>
      <p:sp>
        <p:nvSpPr>
          <p:cNvPr id="8" name="Footer Placeholder 7"/>
          <p:cNvSpPr>
            <a:spLocks noGrp="1"/>
          </p:cNvSpPr>
          <p:nvPr>
            <p:ph type="ftr" sz="quarter" idx="15"/>
          </p:nvPr>
        </p:nvSpPr>
        <p:spPr>
          <a:xfrm>
            <a:off x="8621423" y="6556248"/>
            <a:ext cx="2743200" cy="182880"/>
          </a:xfrm>
          <a:prstGeom prst="rect">
            <a:avLst/>
          </a:prstGeom>
        </p:spPr>
        <p:txBody>
          <a:bodyPr/>
          <a:lstStyle>
            <a:lvl1pPr>
              <a:defRPr>
                <a:solidFill>
                  <a:schemeClr val="tx1"/>
                </a:solidFill>
              </a:defRPr>
            </a:lvl1pPr>
          </a:lstStyle>
          <a:p>
            <a:r>
              <a:rPr lang="en-US"/>
              <a:t>Confidential – Oracle Internal/Restricted/Highly Restricted</a:t>
            </a:r>
            <a:endParaRPr lang="en-US" dirty="0"/>
          </a:p>
        </p:txBody>
      </p:sp>
      <p:sp>
        <p:nvSpPr>
          <p:cNvPr id="14" name="TextBox 13"/>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lang="en-US" sz="850" dirty="0">
                <a:solidFill>
                  <a:schemeClr val="tx1"/>
                </a:solidFill>
              </a:rPr>
              <a:t>2016,</a:t>
            </a:r>
            <a:r>
              <a:rPr sz="850" dirty="0">
                <a:solidFill>
                  <a:schemeClr val="tx1"/>
                </a:solidFill>
              </a:rPr>
              <a:t> Oracle and/or its affiliates. All rights reserved.  |</a:t>
            </a:r>
          </a:p>
        </p:txBody>
      </p:sp>
      <p:pic>
        <p:nvPicPr>
          <p:cNvPr id="11" name="Picture 10"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625138" cy="594360"/>
          </a:xfrm>
          <a:prstGeom prst="rect">
            <a:avLst/>
          </a:prstGeom>
        </p:spPr>
      </p:pic>
    </p:spTree>
    <p:extLst>
      <p:ext uri="{BB962C8B-B14F-4D97-AF65-F5344CB8AC3E}">
        <p14:creationId xmlns:p14="http://schemas.microsoft.com/office/powerpoint/2010/main" val="26878214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ndroid Smartphone and Tablet: Horizont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6728" y="2011145"/>
            <a:ext cx="1819656" cy="3522853"/>
          </a:xfrm>
          <a:prstGeom prst="rect">
            <a:avLst/>
          </a:prstGeom>
        </p:spPr>
      </p:pic>
      <p:pic>
        <p:nvPicPr>
          <p:cNvPr id="11" name="Picture 10" descr="Photos, screen captures, graphics can be inserted in a white mobile phone and tablet"/>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41990" y="1585322"/>
            <a:ext cx="5829300" cy="4107283"/>
          </a:xfrm>
          <a:prstGeom prst="rect">
            <a:avLst/>
          </a:prstGeom>
        </p:spPr>
      </p:pic>
      <p:sp>
        <p:nvSpPr>
          <p:cNvPr id="3" name="Picture Placeholder 2"/>
          <p:cNvSpPr>
            <a:spLocks noGrp="1"/>
          </p:cNvSpPr>
          <p:nvPr>
            <p:ph type="pic" idx="1"/>
          </p:nvPr>
        </p:nvSpPr>
        <p:spPr bwMode="gray">
          <a:xfrm>
            <a:off x="1910171" y="2364583"/>
            <a:ext cx="157276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5" name="Date Placeholder 4"/>
          <p:cNvSpPr>
            <a:spLocks noGrp="1"/>
          </p:cNvSpPr>
          <p:nvPr>
            <p:ph type="dt" sz="half" idx="10"/>
          </p:nvPr>
        </p:nvSpPr>
        <p:spPr>
          <a:xfrm>
            <a:off x="1996272" y="6556248"/>
            <a:ext cx="1226398" cy="182880"/>
          </a:xfrm>
          <a:prstGeom prst="rect">
            <a:avLst/>
          </a:prstGeom>
        </p:spPr>
        <p:txBody>
          <a:bodyPr/>
          <a:lstStyle/>
          <a:p>
            <a:fld id="{8B482C15-144D-5047-A5F1-7D99D84BBFB0}" type="datetime1">
              <a:rPr lang="en-US" smtClean="0"/>
              <a:pPr/>
              <a:t>11/24/2016</a:t>
            </a:fld>
            <a:endParaRPr dirty="0"/>
          </a:p>
        </p:txBody>
      </p:sp>
      <p:sp>
        <p:nvSpPr>
          <p:cNvPr id="6" name="Footer Placeholder 5"/>
          <p:cNvSpPr>
            <a:spLocks noGrp="1"/>
          </p:cNvSpPr>
          <p:nvPr>
            <p:ph type="ftr" sz="quarter" idx="11"/>
          </p:nvPr>
        </p:nvSpPr>
        <p:spPr>
          <a:xfrm>
            <a:off x="8621423" y="6556248"/>
            <a:ext cx="2743200" cy="182880"/>
          </a:xfrm>
          <a:prstGeom prst="rect">
            <a:avLst/>
          </a:prstGeom>
        </p:spPr>
        <p:txBody>
          <a:bodyPr/>
          <a:lstStyle/>
          <a:p>
            <a:r>
              <a:rPr lang="en-US"/>
              <a:t>Confidential – Oracle Internal/Restricted/Highly Restricted</a:t>
            </a:r>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9" name="Picture Placeholder 2"/>
          <p:cNvSpPr>
            <a:spLocks noGrp="1"/>
          </p:cNvSpPr>
          <p:nvPr>
            <p:ph type="pic" idx="13"/>
          </p:nvPr>
        </p:nvSpPr>
        <p:spPr bwMode="gray">
          <a:xfrm>
            <a:off x="4532312" y="1975104"/>
            <a:ext cx="5248656" cy="3328416"/>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itle 3"/>
          <p:cNvSpPr>
            <a:spLocks noGrp="1"/>
          </p:cNvSpPr>
          <p:nvPr>
            <p:ph type="title"/>
          </p:nvPr>
        </p:nvSpPr>
        <p:spPr/>
        <p:txBody>
          <a:bodyPr/>
          <a:lstStyle/>
          <a:p>
            <a:r>
              <a:rPr lang="en-US" dirty="0"/>
              <a:t>Click to edit Master title style</a:t>
            </a:r>
            <a:endParaRPr dirty="0"/>
          </a:p>
        </p:txBody>
      </p:sp>
    </p:spTree>
    <p:extLst>
      <p:ext uri="{BB962C8B-B14F-4D97-AF65-F5344CB8AC3E}">
        <p14:creationId xmlns:p14="http://schemas.microsoft.com/office/powerpoint/2010/main" val="362906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ndroid Smartphone and Tablet: Vertical">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cstate="print">
            <a:extLst>
              <a:ext uri="{28A0092B-C50C-407E-A947-70E740481C1C}">
                <a14:useLocalDpi xmlns:a14="http://schemas.microsoft.com/office/drawing/2010/main" val="0"/>
              </a:ext>
            </a:extLst>
          </a:blip>
          <a:srcRect r="2901"/>
          <a:stretch/>
        </p:blipFill>
        <p:spPr>
          <a:xfrm rot="5400000">
            <a:off x="5891726" y="1502667"/>
            <a:ext cx="5674025" cy="4117325"/>
          </a:xfrm>
          <a:prstGeom prst="rect">
            <a:avLst/>
          </a:prstGeom>
        </p:spPr>
      </p:pic>
      <p:sp>
        <p:nvSpPr>
          <p:cNvPr id="2" name="Title 1"/>
          <p:cNvSpPr>
            <a:spLocks noGrp="1"/>
          </p:cNvSpPr>
          <p:nvPr>
            <p:ph type="title"/>
          </p:nvPr>
        </p:nvSpPr>
        <p:spPr>
          <a:xfrm>
            <a:off x="531811" y="406400"/>
            <a:ext cx="5943600" cy="889000"/>
          </a:xfrm>
        </p:spPr>
        <p:txBody>
          <a:bodyPr anchor="b"/>
          <a:lstStyle>
            <a:lvl1pPr algn="l">
              <a:defRPr sz="3600" b="0"/>
            </a:lvl1pPr>
          </a:lstStyle>
          <a:p>
            <a:r>
              <a:rPr lang="en-US" dirty="0"/>
              <a:t>Click to edit Master title style</a:t>
            </a:r>
            <a:endParaRPr dirty="0"/>
          </a:p>
        </p:txBody>
      </p:sp>
      <p:sp>
        <p:nvSpPr>
          <p:cNvPr id="5" name="Date Placeholder 4"/>
          <p:cNvSpPr>
            <a:spLocks noGrp="1"/>
          </p:cNvSpPr>
          <p:nvPr>
            <p:ph type="dt" sz="half" idx="10"/>
          </p:nvPr>
        </p:nvSpPr>
        <p:spPr>
          <a:xfrm>
            <a:off x="1996272" y="6556248"/>
            <a:ext cx="1226398" cy="182880"/>
          </a:xfrm>
          <a:prstGeom prst="rect">
            <a:avLst/>
          </a:prstGeom>
        </p:spPr>
        <p:txBody>
          <a:bodyPr/>
          <a:lstStyle/>
          <a:p>
            <a:fld id="{F8E68280-77B5-7046-8002-0C2A6FF60231}" type="datetime1">
              <a:rPr lang="en-US" smtClean="0"/>
              <a:pPr/>
              <a:t>11/24/2016</a:t>
            </a:fld>
            <a:endParaRPr dirty="0"/>
          </a:p>
        </p:txBody>
      </p:sp>
      <p:sp>
        <p:nvSpPr>
          <p:cNvPr id="6" name="Footer Placeholder 5"/>
          <p:cNvSpPr>
            <a:spLocks noGrp="1"/>
          </p:cNvSpPr>
          <p:nvPr>
            <p:ph type="ftr" sz="quarter" idx="11"/>
          </p:nvPr>
        </p:nvSpPr>
        <p:spPr>
          <a:xfrm>
            <a:off x="8621423" y="6556248"/>
            <a:ext cx="2743200" cy="182880"/>
          </a:xfrm>
          <a:prstGeom prst="rect">
            <a:avLst/>
          </a:prstGeom>
        </p:spPr>
        <p:txBody>
          <a:bodyPr/>
          <a:lstStyle/>
          <a:p>
            <a:r>
              <a:rPr lang="en-US"/>
              <a:t>Confidential – Oracle Internal/Restricted/Highly Restricted</a:t>
            </a:r>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9" name="Picture Placeholder 2"/>
          <p:cNvSpPr>
            <a:spLocks noGrp="1"/>
          </p:cNvSpPr>
          <p:nvPr>
            <p:ph type="pic" idx="13"/>
          </p:nvPr>
        </p:nvSpPr>
        <p:spPr bwMode="gray">
          <a:xfrm>
            <a:off x="7061703" y="1013144"/>
            <a:ext cx="3313567" cy="5252348"/>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pic>
        <p:nvPicPr>
          <p:cNvPr id="19" name="Picture 18" descr="Photos, screen captures, graphics can be inserted in a white mobile phone and tablet"/>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69956" y="2096382"/>
            <a:ext cx="1819656" cy="3522853"/>
          </a:xfrm>
          <a:prstGeom prst="rect">
            <a:avLst/>
          </a:prstGeom>
        </p:spPr>
      </p:pic>
      <p:sp>
        <p:nvSpPr>
          <p:cNvPr id="20" name="Picture Placeholder 2"/>
          <p:cNvSpPr>
            <a:spLocks noGrp="1"/>
          </p:cNvSpPr>
          <p:nvPr>
            <p:ph type="pic" idx="1"/>
          </p:nvPr>
        </p:nvSpPr>
        <p:spPr bwMode="gray">
          <a:xfrm>
            <a:off x="4093399" y="2449820"/>
            <a:ext cx="157276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Tree>
    <p:extLst>
      <p:ext uri="{BB962C8B-B14F-4D97-AF65-F5344CB8AC3E}">
        <p14:creationId xmlns:p14="http://schemas.microsoft.com/office/powerpoint/2010/main" val="396459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Metric with Pictu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descr="A large metric, brief statement, and 4-color photo can be included here"/>
          <p:cNvSpPr/>
          <p:nvPr/>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2" name="Group 1"/>
          <p:cNvGrpSpPr/>
          <p:nvPr/>
        </p:nvGrpSpPr>
        <p:grpSpPr>
          <a:xfrm>
            <a:off x="0" y="0"/>
            <a:ext cx="12189399" cy="6858000"/>
            <a:chOff x="-287" y="0"/>
            <a:chExt cx="12189399" cy="6858000"/>
          </a:xfrm>
        </p:grpSpPr>
        <p:sp>
          <p:nvSpPr>
            <p:cNvPr id="10" name="Rectangle 9"/>
            <p:cNvSpPr/>
            <p:nvPr/>
          </p:nvSpPr>
          <p:spPr bwMode="gray">
            <a:xfrm>
              <a:off x="-287" y="0"/>
              <a:ext cx="193962"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11995151" y="5854"/>
              <a:ext cx="193960"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2" name="Rectangle 11"/>
            <p:cNvSpPr/>
            <p:nvPr/>
          </p:nvSpPr>
          <p:spPr bwMode="gray">
            <a:xfrm>
              <a:off x="-286" y="6400800"/>
              <a:ext cx="12189396" cy="457200"/>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3" name="Rectangle 12"/>
            <p:cNvSpPr/>
            <p:nvPr/>
          </p:nvSpPr>
          <p:spPr bwMode="gray">
            <a:xfrm>
              <a:off x="-286" y="0"/>
              <a:ext cx="12189398" cy="192024"/>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5" name="Date Placeholder 4"/>
          <p:cNvSpPr>
            <a:spLocks noGrp="1"/>
          </p:cNvSpPr>
          <p:nvPr>
            <p:ph type="dt" sz="half" idx="10"/>
          </p:nvPr>
        </p:nvSpPr>
        <p:spPr>
          <a:xfrm>
            <a:off x="1996272" y="6556248"/>
            <a:ext cx="1226398" cy="182880"/>
          </a:xfrm>
          <a:prstGeom prst="rect">
            <a:avLst/>
          </a:prstGeom>
        </p:spPr>
        <p:txBody>
          <a:bodyPr/>
          <a:lstStyle>
            <a:lvl1pPr>
              <a:defRPr>
                <a:solidFill>
                  <a:srgbClr val="5F5F5F"/>
                </a:solidFill>
              </a:defRPr>
            </a:lvl1pPr>
          </a:lstStyle>
          <a:p>
            <a:fld id="{D061FBC3-B3BC-0343-8C44-083187317F83}" type="datetime1">
              <a:rPr lang="en-US" smtClean="0"/>
              <a:pPr/>
              <a:t>11/24/2016</a:t>
            </a:fld>
            <a:endParaRPr lang="en-US" dirty="0"/>
          </a:p>
        </p:txBody>
      </p:sp>
      <p:sp>
        <p:nvSpPr>
          <p:cNvPr id="6" name="Footer Placeholder 5"/>
          <p:cNvSpPr>
            <a:spLocks noGrp="1"/>
          </p:cNvSpPr>
          <p:nvPr>
            <p:ph type="ftr" sz="quarter" idx="11"/>
          </p:nvPr>
        </p:nvSpPr>
        <p:spPr>
          <a:xfrm>
            <a:off x="8621423" y="6556248"/>
            <a:ext cx="2743200" cy="182880"/>
          </a:xfrm>
          <a:prstGeom prst="rect">
            <a:avLst/>
          </a:prstGeom>
        </p:spPr>
        <p:txBody>
          <a:bodyPr/>
          <a:lstStyle>
            <a:lvl1pPr>
              <a:defRPr>
                <a:solidFill>
                  <a:srgbClr val="5F5F5F"/>
                </a:solidFill>
              </a:defRPr>
            </a:lvl1pPr>
          </a:lstStyle>
          <a:p>
            <a:r>
              <a:rPr lang="en-US"/>
              <a:t>Confidential – Oracle Internal/Restricted/Highly Restricted</a:t>
            </a:r>
            <a:endParaRPr lang="en-US" dirty="0"/>
          </a:p>
        </p:txBody>
      </p:sp>
      <p:sp>
        <p:nvSpPr>
          <p:cNvPr id="7" name="Slide Number Placeholder 6"/>
          <p:cNvSpPr>
            <a:spLocks noGrp="1"/>
          </p:cNvSpPr>
          <p:nvPr>
            <p:ph type="sldNum" sz="quarter" idx="12"/>
          </p:nvPr>
        </p:nvSpPr>
        <p:spPr/>
        <p:txBody>
          <a:bodyPr/>
          <a:lstStyle>
            <a:lvl1pPr>
              <a:defRPr>
                <a:solidFill>
                  <a:srgbClr val="5F5F5F"/>
                </a:solidFill>
              </a:defRPr>
            </a:lvl1pPr>
          </a:lstStyle>
          <a:p>
            <a:fld id="{C51EAA63-D034-42AE-91FA-B13B9518C7BE}" type="slidenum">
              <a:rPr lang="en-US" smtClean="0"/>
              <a:pPr/>
              <a:t>‹#›</a:t>
            </a:fld>
            <a:endParaRPr lang="en-US" dirty="0"/>
          </a:p>
        </p:txBody>
      </p:sp>
      <p:sp>
        <p:nvSpPr>
          <p:cNvPr id="22" name="Text Placeholder 12"/>
          <p:cNvSpPr>
            <a:spLocks noGrp="1"/>
          </p:cNvSpPr>
          <p:nvPr>
            <p:ph type="body" sz="quarter" idx="13" hasCustomPrompt="1"/>
          </p:nvPr>
        </p:nvSpPr>
        <p:spPr>
          <a:xfrm>
            <a:off x="760412" y="2666999"/>
            <a:ext cx="5029200" cy="1960881"/>
          </a:xfrm>
        </p:spPr>
        <p:txBody>
          <a:bodyPr>
            <a:noAutofit/>
          </a:bodyPr>
          <a:lstStyle>
            <a:lvl1pPr marL="1588" indent="0">
              <a:spcBef>
                <a:spcPts val="0"/>
              </a:spcBef>
              <a:buFontTx/>
              <a:buNone/>
              <a:defRPr sz="28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sp>
        <p:nvSpPr>
          <p:cNvPr id="3" name="Title 2"/>
          <p:cNvSpPr>
            <a:spLocks noGrp="1"/>
          </p:cNvSpPr>
          <p:nvPr>
            <p:ph type="title" hasCustomPrompt="1"/>
          </p:nvPr>
        </p:nvSpPr>
        <p:spPr>
          <a:xfrm>
            <a:off x="760412" y="609600"/>
            <a:ext cx="5029200" cy="2044700"/>
          </a:xfrm>
        </p:spPr>
        <p:txBody>
          <a:bodyPr/>
          <a:lstStyle>
            <a:lvl1pPr>
              <a:defRPr sz="13800" b="1"/>
            </a:lvl1pPr>
          </a:lstStyle>
          <a:p>
            <a:r>
              <a:rPr lang="en-US" dirty="0"/>
              <a:t>XX</a:t>
            </a:r>
          </a:p>
        </p:txBody>
      </p:sp>
      <p:sp>
        <p:nvSpPr>
          <p:cNvPr id="19" name="TextBox 18"/>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5F5F5F"/>
                </a:solidFill>
              </a:rPr>
              <a:t>Copyright © </a:t>
            </a:r>
            <a:r>
              <a:rPr lang="en-US" sz="850" dirty="0">
                <a:solidFill>
                  <a:srgbClr val="5F5F5F"/>
                </a:solidFill>
              </a:rPr>
              <a:t>2016,</a:t>
            </a:r>
            <a:r>
              <a:rPr sz="850" dirty="0">
                <a:solidFill>
                  <a:srgbClr val="5F5F5F"/>
                </a:solidFill>
              </a:rPr>
              <a:t> Oracle and/or its affiliates. All rights reserved.  |</a:t>
            </a:r>
          </a:p>
        </p:txBody>
      </p:sp>
      <p:pic>
        <p:nvPicPr>
          <p:cNvPr id="16" name="Picture 15"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625138" cy="594360"/>
          </a:xfrm>
          <a:prstGeom prst="rect">
            <a:avLst/>
          </a:prstGeom>
        </p:spPr>
      </p:pic>
    </p:spTree>
    <p:extLst>
      <p:ext uri="{BB962C8B-B14F-4D97-AF65-F5344CB8AC3E}">
        <p14:creationId xmlns:p14="http://schemas.microsoft.com/office/powerpoint/2010/main" val="13818175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Safe Harbor Front">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996272" y="6556248"/>
            <a:ext cx="1226398" cy="182880"/>
          </a:xfrm>
          <a:prstGeom prst="rect">
            <a:avLst/>
          </a:prstGeom>
        </p:spPr>
        <p:txBody>
          <a:bodyPr/>
          <a:lstStyle/>
          <a:p>
            <a:fld id="{6E7E3EDE-07F9-F543-A57F-B068A6C6C2E7}" type="datetime1">
              <a:rPr lang="en-US" smtClean="0"/>
              <a:pPr/>
              <a:t>11/24/2016</a:t>
            </a:fld>
            <a:endParaRPr dirty="0"/>
          </a:p>
        </p:txBody>
      </p:sp>
      <p:sp>
        <p:nvSpPr>
          <p:cNvPr id="3" name="Footer Placeholder 2"/>
          <p:cNvSpPr>
            <a:spLocks noGrp="1"/>
          </p:cNvSpPr>
          <p:nvPr>
            <p:ph type="ftr" sz="quarter" idx="11"/>
          </p:nvPr>
        </p:nvSpPr>
        <p:spPr>
          <a:xfrm>
            <a:off x="8621423" y="6556248"/>
            <a:ext cx="2743200" cy="182880"/>
          </a:xfrm>
          <a:prstGeom prst="rect">
            <a:avLst/>
          </a:prstGeom>
        </p:spPr>
        <p:txBody>
          <a:bodyPr/>
          <a:lstStyle/>
          <a:p>
            <a:r>
              <a:rPr lang="en-US"/>
              <a:t>Confidential – Oracle Internal/Restricted/Highly Restricted</a:t>
            </a:r>
            <a:endParaRPr dirty="0"/>
          </a:p>
        </p:txBody>
      </p:sp>
      <p:sp>
        <p:nvSpPr>
          <p:cNvPr id="4" name="Slide Number Placeholder 3"/>
          <p:cNvSpPr>
            <a:spLocks noGrp="1"/>
          </p:cNvSpPr>
          <p:nvPr>
            <p:ph type="sldNum" sz="quarter" idx="12"/>
          </p:nvPr>
        </p:nvSpPr>
        <p:spPr/>
        <p:txBody>
          <a:bodyPr/>
          <a:lstStyle/>
          <a:p>
            <a:fld id="{C51EAA63-D034-42AE-91FA-B13B9518C7BE}" type="slidenum">
              <a:rPr/>
              <a:pPr/>
              <a:t>‹#›</a:t>
            </a:fld>
            <a:endParaRPr dirty="0"/>
          </a:p>
        </p:txBody>
      </p:sp>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latin typeface="+mj-lt"/>
              </a:rPr>
              <a:t>Safe Harbor</a:t>
            </a:r>
            <a:r>
              <a:rPr sz="3200" baseline="0" dirty="0">
                <a:latin typeface="+mj-lt"/>
              </a:rPr>
              <a:t> Statement</a:t>
            </a:r>
            <a:endParaRPr sz="3200" dirty="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dirty="0">
                <a:latin typeface="+mn-lt"/>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val="2597889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Safe Harbor Bac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996272" y="6556248"/>
            <a:ext cx="1226398" cy="182880"/>
          </a:xfrm>
          <a:prstGeom prst="rect">
            <a:avLst/>
          </a:prstGeom>
        </p:spPr>
        <p:txBody>
          <a:bodyPr/>
          <a:lstStyle/>
          <a:p>
            <a:fld id="{FBAF0846-A068-BC48-8252-2B37F39F59F8}" type="datetime1">
              <a:rPr lang="en-US" smtClean="0"/>
              <a:pPr/>
              <a:t>11/24/2016</a:t>
            </a:fld>
            <a:endParaRPr dirty="0"/>
          </a:p>
        </p:txBody>
      </p:sp>
      <p:sp>
        <p:nvSpPr>
          <p:cNvPr id="3" name="Footer Placeholder 2"/>
          <p:cNvSpPr>
            <a:spLocks noGrp="1"/>
          </p:cNvSpPr>
          <p:nvPr>
            <p:ph type="ftr" sz="quarter" idx="11"/>
          </p:nvPr>
        </p:nvSpPr>
        <p:spPr>
          <a:xfrm>
            <a:off x="8621423" y="6556248"/>
            <a:ext cx="2743200" cy="182880"/>
          </a:xfrm>
          <a:prstGeom prst="rect">
            <a:avLst/>
          </a:prstGeom>
        </p:spPr>
        <p:txBody>
          <a:bodyPr/>
          <a:lstStyle/>
          <a:p>
            <a:r>
              <a:rPr lang="en-US"/>
              <a:t>Confidential – Oracle Internal/Restricted/Highly Restricted</a:t>
            </a:r>
            <a:endParaRPr dirty="0"/>
          </a:p>
        </p:txBody>
      </p:sp>
      <p:sp>
        <p:nvSpPr>
          <p:cNvPr id="4" name="Slide Number Placeholder 3"/>
          <p:cNvSpPr>
            <a:spLocks noGrp="1"/>
          </p:cNvSpPr>
          <p:nvPr>
            <p:ph type="sldNum" sz="quarter" idx="12"/>
          </p:nvPr>
        </p:nvSpPr>
        <p:spPr/>
        <p:txBody>
          <a:bodyPr/>
          <a:lstStyle/>
          <a:p>
            <a:fld id="{C51EAA63-D034-42AE-91FA-B13B9518C7BE}" type="slidenum">
              <a:rPr/>
              <a:pPr/>
              <a:t>‹#›</a:t>
            </a:fld>
            <a:endParaRPr dirty="0"/>
          </a:p>
        </p:txBody>
      </p:sp>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latin typeface="+mj-lt"/>
              </a:rPr>
              <a:t>Safe Harbor</a:t>
            </a:r>
            <a:r>
              <a:rPr sz="3200" baseline="0" dirty="0">
                <a:latin typeface="+mj-lt"/>
              </a:rPr>
              <a:t> Statement</a:t>
            </a:r>
            <a:endParaRPr sz="3200" dirty="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dirty="0">
                <a:latin typeface="+mn-lt"/>
              </a:rPr>
              <a:t>The preceding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val="235887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Positioning Statement">
    <p:spTree>
      <p:nvGrpSpPr>
        <p:cNvPr id="1" name=""/>
        <p:cNvGrpSpPr/>
        <p:nvPr/>
      </p:nvGrpSpPr>
      <p:grpSpPr>
        <a:xfrm>
          <a:off x="0" y="0"/>
          <a:ext cx="0" cy="0"/>
          <a:chOff x="0" y="0"/>
          <a:chExt cx="0" cy="0"/>
        </a:xfrm>
      </p:grpSpPr>
      <p:pic>
        <p:nvPicPr>
          <p:cNvPr id="51" name="Picture 50" descr="&quot;Integrated Cloud Applications &amp; Platform Services&quot; tagline in red and black"/>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19916" y="1722238"/>
            <a:ext cx="7748992" cy="2950267"/>
          </a:xfrm>
          <a:prstGeom prst="rect">
            <a:avLst/>
          </a:prstGeom>
        </p:spPr>
      </p:pic>
      <p:sp>
        <p:nvSpPr>
          <p:cNvPr id="2" name="Date Placeholder 1"/>
          <p:cNvSpPr>
            <a:spLocks noGrp="1"/>
          </p:cNvSpPr>
          <p:nvPr>
            <p:ph type="dt" sz="half" idx="10"/>
          </p:nvPr>
        </p:nvSpPr>
        <p:spPr>
          <a:xfrm>
            <a:off x="1996272" y="6556248"/>
            <a:ext cx="1226398" cy="182880"/>
          </a:xfrm>
          <a:prstGeom prst="rect">
            <a:avLst/>
          </a:prstGeom>
        </p:spPr>
        <p:txBody>
          <a:bodyPr/>
          <a:lstStyle/>
          <a:p>
            <a:fld id="{68BD323E-1AA8-9945-A9F0-CB54A017EE50}" type="datetime1">
              <a:rPr lang="en-US" smtClean="0"/>
              <a:pPr/>
              <a:t>11/24/2016</a:t>
            </a:fld>
            <a:endParaRPr dirty="0"/>
          </a:p>
        </p:txBody>
      </p:sp>
      <p:sp>
        <p:nvSpPr>
          <p:cNvPr id="3" name="Footer Placeholder 2"/>
          <p:cNvSpPr>
            <a:spLocks noGrp="1"/>
          </p:cNvSpPr>
          <p:nvPr>
            <p:ph type="ftr" sz="quarter" idx="11"/>
          </p:nvPr>
        </p:nvSpPr>
        <p:spPr>
          <a:xfrm>
            <a:off x="8621423" y="6556248"/>
            <a:ext cx="2743200" cy="182880"/>
          </a:xfrm>
          <a:prstGeom prst="rect">
            <a:avLst/>
          </a:prstGeom>
        </p:spPr>
        <p:txBody>
          <a:bodyPr/>
          <a:lstStyle/>
          <a:p>
            <a:r>
              <a:rPr lang="en-US"/>
              <a:t>Confidential – Oracle Internal/Restricted/Highly Restricted</a:t>
            </a:r>
            <a:endParaRPr dirty="0"/>
          </a:p>
        </p:txBody>
      </p:sp>
      <p:sp>
        <p:nvSpPr>
          <p:cNvPr id="4" name="Slide Number Placeholder 3"/>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370913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Oracle logo">
    <p:bg bwMode="ltGray">
      <p:bgRef idx="1001">
        <a:schemeClr val="bg1"/>
      </p:bgRef>
    </p:bg>
    <p:spTree>
      <p:nvGrpSpPr>
        <p:cNvPr id="1" name=""/>
        <p:cNvGrpSpPr/>
        <p:nvPr/>
      </p:nvGrpSpPr>
      <p:grpSpPr>
        <a:xfrm>
          <a:off x="0" y="0"/>
          <a:ext cx="0" cy="0"/>
          <a:chOff x="0" y="0"/>
          <a:chExt cx="0" cy="0"/>
        </a:xfrm>
      </p:grpSpPr>
      <p:pic>
        <p:nvPicPr>
          <p:cNvPr id="2" name="Picture 1" descr="Oracle logo in white on red staging background. Light blue frame around perimet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hidden">
          <a:xfrm>
            <a:off x="138023" y="129398"/>
            <a:ext cx="11912778" cy="6547450"/>
          </a:xfrm>
          <a:prstGeom prst="rect">
            <a:avLst/>
          </a:prstGeom>
          <a:noFill/>
          <a:ln>
            <a:noFill/>
          </a:ln>
        </p:spPr>
      </p:pic>
      <p:pic>
        <p:nvPicPr>
          <p:cNvPr id="12" name="Picture 11"/>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bwMode="black">
          <a:xfrm>
            <a:off x="3822128" y="2843826"/>
            <a:ext cx="4544568" cy="569547"/>
          </a:xfrm>
          <a:prstGeom prst="rect">
            <a:avLst/>
          </a:prstGeom>
        </p:spPr>
      </p:pic>
      <p:sp>
        <p:nvSpPr>
          <p:cNvPr id="6" name="Rectangle 5"/>
          <p:cNvSpPr/>
          <p:nvPr/>
        </p:nvSpPr>
        <p:spPr bwMode="gray">
          <a:xfrm>
            <a:off x="-287" y="0"/>
            <a:ext cx="193962"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7" name="Rectangle 6"/>
          <p:cNvSpPr/>
          <p:nvPr/>
        </p:nvSpPr>
        <p:spPr bwMode="gray">
          <a:xfrm>
            <a:off x="11995151" y="5854"/>
            <a:ext cx="193960"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8" name="Rectangle 7"/>
          <p:cNvSpPr/>
          <p:nvPr/>
        </p:nvSpPr>
        <p:spPr bwMode="gray">
          <a:xfrm>
            <a:off x="-286"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9" name="Rectangle 8"/>
          <p:cNvSpPr/>
          <p:nvPr/>
        </p:nvSpPr>
        <p:spPr bwMode="gray">
          <a:xfrm>
            <a:off x="-286"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Tree>
    <p:extLst>
      <p:ext uri="{BB962C8B-B14F-4D97-AF65-F5344CB8AC3E}">
        <p14:creationId xmlns:p14="http://schemas.microsoft.com/office/powerpoint/2010/main" val="1065755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a:xfrm>
            <a:off x="531151" y="1524001"/>
            <a:ext cx="11126522" cy="44196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996272" y="6556248"/>
            <a:ext cx="1226398" cy="182880"/>
          </a:xfrm>
          <a:prstGeom prst="rect">
            <a:avLst/>
          </a:prstGeom>
        </p:spPr>
        <p:txBody>
          <a:bodyPr/>
          <a:lstStyle/>
          <a:p>
            <a:fld id="{147FD4AC-A98F-AB42-882B-C012365E1081}" type="datetime1">
              <a:rPr lang="en-US" smtClean="0"/>
              <a:pPr/>
              <a:t>11/24/2016</a:t>
            </a:fld>
            <a:endParaRPr lang="en-US"/>
          </a:p>
        </p:txBody>
      </p:sp>
      <p:sp>
        <p:nvSpPr>
          <p:cNvPr id="5" name="Footer Placeholder 4"/>
          <p:cNvSpPr>
            <a:spLocks noGrp="1"/>
          </p:cNvSpPr>
          <p:nvPr>
            <p:ph type="ftr" sz="quarter" idx="11"/>
          </p:nvPr>
        </p:nvSpPr>
        <p:spPr>
          <a:xfrm>
            <a:off x="8621423" y="6556248"/>
            <a:ext cx="2743200" cy="182880"/>
          </a:xfrm>
          <a:prstGeom prst="rect">
            <a:avLst/>
          </a:prstGeom>
        </p:spPr>
        <p:txBody>
          <a:bodyPr/>
          <a:lstStyle/>
          <a:p>
            <a:r>
              <a:rPr lang="en-US"/>
              <a:t>Confidential – Oracle Internal/Restricted/Highly Restricted</a:t>
            </a:r>
          </a:p>
        </p:txBody>
      </p:sp>
      <p:sp>
        <p:nvSpPr>
          <p:cNvPr id="6" name="Slide Number Placeholder 5"/>
          <p:cNvSpPr>
            <a:spLocks noGrp="1"/>
          </p:cNvSpPr>
          <p:nvPr>
            <p:ph type="sldNum" sz="quarter" idx="12"/>
          </p:nvPr>
        </p:nvSpPr>
        <p:spPr/>
        <p:txBody>
          <a:bodyPr/>
          <a:lstStyle/>
          <a:p>
            <a:fld id="{D4EAF17A-378C-49D5-A479-C71FF9D7F1E7}" type="slidenum">
              <a:rPr lang="en-US" smtClean="0"/>
              <a:pPr/>
              <a:t>‹#›</a:t>
            </a:fld>
            <a:endParaRPr lang="en-US"/>
          </a:p>
        </p:txBody>
      </p:sp>
    </p:spTree>
    <p:extLst>
      <p:ext uri="{BB962C8B-B14F-4D97-AF65-F5344CB8AC3E}">
        <p14:creationId xmlns:p14="http://schemas.microsoft.com/office/powerpoint/2010/main" val="386218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5413" y="533400"/>
            <a:ext cx="1371600" cy="5410200"/>
          </a:xfrm>
        </p:spPr>
        <p:txBody>
          <a:bodyPr vert="eaVert"/>
          <a:lstStyle>
            <a:lvl1pPr>
              <a:defRPr/>
            </a:lvl1pPr>
          </a:lstStyle>
          <a:p>
            <a:r>
              <a:rPr lang="en-US" dirty="0"/>
              <a:t>Click to edit Master title style</a:t>
            </a:r>
            <a:endParaRPr dirty="0"/>
          </a:p>
        </p:txBody>
      </p:sp>
      <p:sp>
        <p:nvSpPr>
          <p:cNvPr id="3" name="Vertical Text Placeholder 2"/>
          <p:cNvSpPr>
            <a:spLocks noGrp="1"/>
          </p:cNvSpPr>
          <p:nvPr>
            <p:ph type="body" orient="vert" idx="1"/>
          </p:nvPr>
        </p:nvSpPr>
        <p:spPr>
          <a:xfrm>
            <a:off x="531813" y="533400"/>
            <a:ext cx="9524999" cy="54102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a:xfrm>
            <a:off x="1996272" y="6556248"/>
            <a:ext cx="1226398" cy="182880"/>
          </a:xfrm>
          <a:prstGeom prst="rect">
            <a:avLst/>
          </a:prstGeom>
        </p:spPr>
        <p:txBody>
          <a:bodyPr/>
          <a:lstStyle/>
          <a:p>
            <a:fld id="{F6276A67-317E-FC4B-BB72-4636858DDF23}" type="datetime1">
              <a:rPr lang="en-US" smtClean="0"/>
              <a:pPr/>
              <a:t>11/24/2016</a:t>
            </a:fld>
            <a:endParaRPr dirty="0"/>
          </a:p>
        </p:txBody>
      </p:sp>
      <p:sp>
        <p:nvSpPr>
          <p:cNvPr id="5" name="Footer Placeholder 4"/>
          <p:cNvSpPr>
            <a:spLocks noGrp="1"/>
          </p:cNvSpPr>
          <p:nvPr>
            <p:ph type="ftr" sz="quarter" idx="11"/>
          </p:nvPr>
        </p:nvSpPr>
        <p:spPr>
          <a:xfrm>
            <a:off x="8621423" y="6556248"/>
            <a:ext cx="2743200" cy="182880"/>
          </a:xfrm>
          <a:prstGeom prst="rect">
            <a:avLst/>
          </a:prstGeom>
        </p:spPr>
        <p:txBody>
          <a:bodyPr/>
          <a:lstStyle/>
          <a:p>
            <a:r>
              <a:rPr lang="en-US"/>
              <a:t>Confidential – Oracle Internal/Restricted/Highly Restricted</a:t>
            </a:r>
            <a:endParaRPr dirty="0"/>
          </a:p>
        </p:txBody>
      </p:sp>
      <p:sp>
        <p:nvSpPr>
          <p:cNvPr id="6" name="Slide Number Placeholder 5"/>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217345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itle Slide without Pictur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GB"/>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dirty="0"/>
          </a:p>
        </p:txBody>
      </p:sp>
      <p:sp>
        <p:nvSpPr>
          <p:cNvPr id="13" name="Text Placeholder 12"/>
          <p:cNvSpPr>
            <a:spLocks noGrp="1"/>
          </p:cNvSpPr>
          <p:nvPr>
            <p:ph type="body" sz="quarter" idx="13" hasCustomPrompt="1"/>
          </p:nvPr>
        </p:nvSpPr>
        <p:spPr>
          <a:xfrm>
            <a:off x="531813" y="3429451"/>
            <a:ext cx="11125199"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6" name="Date Placeholder 5"/>
          <p:cNvSpPr>
            <a:spLocks noGrp="1"/>
          </p:cNvSpPr>
          <p:nvPr>
            <p:ph type="dt" sz="half" idx="14"/>
          </p:nvPr>
        </p:nvSpPr>
        <p:spPr/>
        <p:txBody>
          <a:bodyPr/>
          <a:lstStyle>
            <a:lvl1pPr>
              <a:defRPr>
                <a:solidFill>
                  <a:srgbClr val="5F5F5F"/>
                </a:solidFill>
              </a:defRPr>
            </a:lvl1pPr>
          </a:lstStyle>
          <a:p>
            <a:fld id="{F58637A1-2757-41E8-AD98-43E9D0558D9A}" type="datetime1">
              <a:rPr lang="en-US" smtClean="0"/>
              <a:pPr/>
              <a:t>11/24/2016</a:t>
            </a:fld>
            <a:endParaRPr lang="en-US" dirty="0"/>
          </a:p>
        </p:txBody>
      </p:sp>
      <p:sp>
        <p:nvSpPr>
          <p:cNvPr id="8" name="Footer Placeholder 7"/>
          <p:cNvSpPr>
            <a:spLocks noGrp="1"/>
          </p:cNvSpPr>
          <p:nvPr>
            <p:ph type="ftr" sz="quarter" idx="15"/>
          </p:nvPr>
        </p:nvSpPr>
        <p:spPr/>
        <p:txBody>
          <a:bodyPr/>
          <a:lstStyle>
            <a:lvl1pPr>
              <a:defRPr>
                <a:solidFill>
                  <a:srgbClr val="5F5F5F"/>
                </a:solidFill>
              </a:defRPr>
            </a:lvl1pPr>
          </a:lstStyle>
          <a:p>
            <a:r>
              <a:rPr lang="en-US"/>
              <a:t>Oracle Confidential – Internal/Restricted/Highly Restricted</a:t>
            </a:r>
            <a:endParaRPr lang="en-US" dirty="0"/>
          </a:p>
        </p:txBody>
      </p:sp>
      <p:sp>
        <p:nvSpPr>
          <p:cNvPr id="16" name="TextBox 15"/>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5F5F5F"/>
                </a:solidFill>
              </a:rPr>
              <a:t>Copyright © 201</a:t>
            </a:r>
            <a:r>
              <a:rPr lang="en-US" sz="850" dirty="0">
                <a:solidFill>
                  <a:srgbClr val="5F5F5F"/>
                </a:solidFill>
              </a:rPr>
              <a:t>5,</a:t>
            </a:r>
            <a:r>
              <a:rPr sz="850" dirty="0">
                <a:solidFill>
                  <a:srgbClr val="5F5F5F"/>
                </a:solidFill>
              </a:rPr>
              <a:t> Oracle and/or its affiliates. All rights reserved.  |</a:t>
            </a:r>
          </a:p>
        </p:txBody>
      </p:sp>
      <p:pic>
        <p:nvPicPr>
          <p:cNvPr id="9" name="Picture 8" descr="Oracle logo in white on red staging backgroun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0352" y="6263640"/>
            <a:ext cx="1625138" cy="594360"/>
          </a:xfrm>
          <a:prstGeom prst="rect">
            <a:avLst/>
          </a:prstGeom>
        </p:spPr>
      </p:pic>
    </p:spTree>
    <p:extLst>
      <p:ext uri="{BB962C8B-B14F-4D97-AF65-F5344CB8AC3E}">
        <p14:creationId xmlns:p14="http://schemas.microsoft.com/office/powerpoint/2010/main" val="399320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with Picture and Log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and secondary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9144000" cy="1470025"/>
          </a:xfrm>
        </p:spPr>
        <p:txBody>
          <a:bodyPr/>
          <a:lstStyle>
            <a:lvl1pPr>
              <a:lnSpc>
                <a:spcPct val="80000"/>
              </a:lnSpc>
              <a:defRPr sz="4800"/>
            </a:lvl1pPr>
          </a:lstStyle>
          <a:p>
            <a:r>
              <a:rPr lang="en-US"/>
              <a:t>Click to edit Master title style</a:t>
            </a:r>
            <a:endParaRPr/>
          </a:p>
        </p:txBody>
      </p:sp>
      <p:sp>
        <p:nvSpPr>
          <p:cNvPr id="3" name="Subtitle 2"/>
          <p:cNvSpPr>
            <a:spLocks noGrp="1"/>
          </p:cNvSpPr>
          <p:nvPr>
            <p:ph type="subTitle" idx="1"/>
          </p:nvPr>
        </p:nvSpPr>
        <p:spPr>
          <a:xfrm>
            <a:off x="531762" y="2286000"/>
            <a:ext cx="91440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1996272" y="6556248"/>
            <a:ext cx="1226398" cy="182880"/>
          </a:xfrm>
          <a:prstGeom prst="rect">
            <a:avLst/>
          </a:prstGeom>
        </p:spPr>
        <p:txBody>
          <a:bodyPr/>
          <a:lstStyle>
            <a:lvl1pPr>
              <a:defRPr>
                <a:solidFill>
                  <a:schemeClr val="tx1"/>
                </a:solidFill>
              </a:defRPr>
            </a:lvl1pPr>
          </a:lstStyle>
          <a:p>
            <a:fld id="{FE9D4F83-0EF6-4A4D-9FC0-F03FA2077ACD}" type="datetime1">
              <a:rPr lang="en-US" smtClean="0"/>
              <a:pPr/>
              <a:t>11/24/2016</a:t>
            </a:fld>
            <a:endParaRPr lang="en-US" dirty="0"/>
          </a:p>
        </p:txBody>
      </p:sp>
      <p:sp>
        <p:nvSpPr>
          <p:cNvPr id="5" name="Footer Placeholder 4"/>
          <p:cNvSpPr>
            <a:spLocks noGrp="1"/>
          </p:cNvSpPr>
          <p:nvPr>
            <p:ph type="ftr" sz="quarter" idx="11"/>
          </p:nvPr>
        </p:nvSpPr>
        <p:spPr>
          <a:xfrm>
            <a:off x="8621423" y="6556248"/>
            <a:ext cx="2743200" cy="182880"/>
          </a:xfrm>
          <a:prstGeom prst="rect">
            <a:avLst/>
          </a:prstGeom>
        </p:spPr>
        <p:txBody>
          <a:bodyPr/>
          <a:lstStyle>
            <a:lvl1pPr>
              <a:defRPr>
                <a:solidFill>
                  <a:schemeClr val="tx1"/>
                </a:solidFill>
              </a:defRPr>
            </a:lvl1pPr>
          </a:lstStyle>
          <a:p>
            <a:r>
              <a:rPr lang="en-US"/>
              <a:t>Confidential – Oracle Internal/Restricted/Highly Restricted</a:t>
            </a:r>
            <a:endParaRPr lang="en-US" dirty="0"/>
          </a:p>
        </p:txBody>
      </p:sp>
      <p:sp>
        <p:nvSpPr>
          <p:cNvPr id="13" name="Text Placeholder 12"/>
          <p:cNvSpPr>
            <a:spLocks noGrp="1"/>
          </p:cNvSpPr>
          <p:nvPr>
            <p:ph type="body" sz="quarter" idx="13" hasCustomPrompt="1"/>
          </p:nvPr>
        </p:nvSpPr>
        <p:spPr>
          <a:xfrm>
            <a:off x="531814" y="3429451"/>
            <a:ext cx="9144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a:t>Click to add text</a:t>
            </a:r>
          </a:p>
        </p:txBody>
      </p:sp>
      <p:sp>
        <p:nvSpPr>
          <p:cNvPr id="16" name="TextBox 15"/>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lang="en-US" sz="850" dirty="0">
                <a:solidFill>
                  <a:schemeClr val="tx1"/>
                </a:solidFill>
              </a:rPr>
              <a:t>2016,</a:t>
            </a:r>
            <a:r>
              <a:rPr sz="850" dirty="0">
                <a:solidFill>
                  <a:schemeClr val="tx1"/>
                </a:solidFill>
              </a:rPr>
              <a:t> Oracle and/or its affiliates. All rights reserved.  |</a:t>
            </a:r>
          </a:p>
        </p:txBody>
      </p:sp>
      <p:pic>
        <p:nvPicPr>
          <p:cNvPr id="15" name="Picture 14"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625138" cy="594360"/>
          </a:xfrm>
          <a:prstGeom prst="rect">
            <a:avLst/>
          </a:prstGeom>
        </p:spPr>
      </p:pic>
    </p:spTree>
    <p:extLst>
      <p:ext uri="{BB962C8B-B14F-4D97-AF65-F5344CB8AC3E}">
        <p14:creationId xmlns:p14="http://schemas.microsoft.com/office/powerpoint/2010/main" val="25589805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GB"/>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dirty="0"/>
          </a:p>
        </p:txBody>
      </p:sp>
      <p:sp>
        <p:nvSpPr>
          <p:cNvPr id="7" name="Date Placeholder 6"/>
          <p:cNvSpPr>
            <a:spLocks noGrp="1"/>
          </p:cNvSpPr>
          <p:nvPr>
            <p:ph type="dt" sz="half" idx="10"/>
          </p:nvPr>
        </p:nvSpPr>
        <p:spPr/>
        <p:txBody>
          <a:bodyPr/>
          <a:lstStyle>
            <a:lvl1pPr>
              <a:defRPr>
                <a:solidFill>
                  <a:srgbClr val="5F5F5F"/>
                </a:solidFill>
              </a:defRPr>
            </a:lvl1pPr>
          </a:lstStyle>
          <a:p>
            <a:fld id="{8DA0FC38-0FA5-4886-ABB4-D52548B1A4EE}" type="datetime1">
              <a:rPr lang="en-US" smtClean="0"/>
              <a:pPr/>
              <a:t>11/24/2016</a:t>
            </a:fld>
            <a:endParaRPr lang="en-US" dirty="0"/>
          </a:p>
        </p:txBody>
      </p:sp>
      <p:sp>
        <p:nvSpPr>
          <p:cNvPr id="8" name="Footer Placeholder 7"/>
          <p:cNvSpPr>
            <a:spLocks noGrp="1"/>
          </p:cNvSpPr>
          <p:nvPr>
            <p:ph type="ftr" sz="quarter" idx="11"/>
          </p:nvPr>
        </p:nvSpPr>
        <p:spPr/>
        <p:txBody>
          <a:bodyPr/>
          <a:lstStyle>
            <a:lvl1pPr>
              <a:defRPr>
                <a:solidFill>
                  <a:srgbClr val="5F5F5F"/>
                </a:solidFill>
              </a:defRPr>
            </a:lvl1pPr>
          </a:lstStyle>
          <a:p>
            <a:r>
              <a:rPr lang="en-US"/>
              <a:t>Oracle Confidential – Internal/Restricted/Highly Restricted</a:t>
            </a:r>
            <a:endParaRPr lang="en-US" dirty="0"/>
          </a:p>
        </p:txBody>
      </p:sp>
      <p:sp>
        <p:nvSpPr>
          <p:cNvPr id="15" name="TextBox 14"/>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5F5F5F"/>
                </a:solidFill>
              </a:rPr>
              <a:t>Copyright © 201</a:t>
            </a:r>
            <a:r>
              <a:rPr lang="en-US" sz="850" dirty="0">
                <a:solidFill>
                  <a:srgbClr val="5F5F5F"/>
                </a:solidFill>
              </a:rPr>
              <a:t>5,</a:t>
            </a:r>
            <a:r>
              <a:rPr sz="850" dirty="0">
                <a:solidFill>
                  <a:srgbClr val="5F5F5F"/>
                </a:solidFill>
              </a:rPr>
              <a:t> Oracle and/or its affiliates. All rights reserved.  |</a:t>
            </a:r>
          </a:p>
        </p:txBody>
      </p:sp>
      <p:pic>
        <p:nvPicPr>
          <p:cNvPr id="10" name="Picture 9" descr="Oracle logo in white on red staging backgroun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0352" y="6263640"/>
            <a:ext cx="1625138" cy="594360"/>
          </a:xfrm>
          <a:prstGeom prst="rect">
            <a:avLst/>
          </a:prstGeom>
        </p:spPr>
      </p:pic>
    </p:spTree>
    <p:extLst>
      <p:ext uri="{BB962C8B-B14F-4D97-AF65-F5344CB8AC3E}">
        <p14:creationId xmlns:p14="http://schemas.microsoft.com/office/powerpoint/2010/main" val="240415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Title Slide with Picture">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3" cstate="print"/>
          <a:srcRect t="9976"/>
          <a:stretch/>
        </p:blipFill>
        <p:spPr>
          <a:xfrm>
            <a:off x="-1" y="0"/>
            <a:ext cx="12188825" cy="6858000"/>
          </a:xfrm>
          <a:prstGeom prst="rect">
            <a:avLst/>
          </a:prstGeom>
        </p:spPr>
      </p:pic>
      <p:sp>
        <p:nvSpPr>
          <p:cNvPr id="15" name="Rectangle 14" descr="Full slide 4-color photo can be inserted here"/>
          <p:cNvSpPr/>
          <p:nvPr userDrawn="1"/>
        </p:nvSpPr>
        <p:spPr bwMode="hidden">
          <a:xfrm>
            <a:off x="0" y="0"/>
            <a:ext cx="12188825" cy="6858000"/>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rgbClr val="FFFFFF"/>
              </a:solidFill>
            </a:endParaRPr>
          </a:p>
        </p:txBody>
      </p:sp>
      <p:sp>
        <p:nvSpPr>
          <p:cNvPr id="2" name="Title 1"/>
          <p:cNvSpPr>
            <a:spLocks noGrp="1"/>
          </p:cNvSpPr>
          <p:nvPr>
            <p:ph type="ctrTitle"/>
          </p:nvPr>
        </p:nvSpPr>
        <p:spPr>
          <a:xfrm>
            <a:off x="531814" y="739775"/>
            <a:ext cx="9601200" cy="1470025"/>
          </a:xfrm>
        </p:spPr>
        <p:txBody>
          <a:bodyPr/>
          <a:lstStyle>
            <a:lvl1pPr>
              <a:lnSpc>
                <a:spcPct val="80000"/>
              </a:lnSpc>
              <a:defRPr sz="4800"/>
            </a:lvl1pPr>
          </a:lstStyle>
          <a:p>
            <a:r>
              <a:rPr lang="en-GB"/>
              <a:t>Click to edit Master title style</a:t>
            </a:r>
            <a:endParaRPr dirty="0"/>
          </a:p>
        </p:txBody>
      </p:sp>
      <p:sp>
        <p:nvSpPr>
          <p:cNvPr id="3" name="Subtitle 2"/>
          <p:cNvSpPr>
            <a:spLocks noGrp="1"/>
          </p:cNvSpPr>
          <p:nvPr>
            <p:ph type="subTitle" idx="1"/>
          </p:nvPr>
        </p:nvSpPr>
        <p:spPr>
          <a:xfrm>
            <a:off x="531762" y="2286000"/>
            <a:ext cx="96012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dirty="0"/>
          </a:p>
        </p:txBody>
      </p:sp>
      <p:sp>
        <p:nvSpPr>
          <p:cNvPr id="13" name="Text Placeholder 12"/>
          <p:cNvSpPr>
            <a:spLocks noGrp="1"/>
          </p:cNvSpPr>
          <p:nvPr>
            <p:ph type="body" sz="quarter" idx="13" hasCustomPrompt="1"/>
          </p:nvPr>
        </p:nvSpPr>
        <p:spPr>
          <a:xfrm>
            <a:off x="531814" y="3429451"/>
            <a:ext cx="96012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7" name="Date Placeholder 6"/>
          <p:cNvSpPr>
            <a:spLocks noGrp="1"/>
          </p:cNvSpPr>
          <p:nvPr>
            <p:ph type="dt" sz="half" idx="14"/>
          </p:nvPr>
        </p:nvSpPr>
        <p:spPr/>
        <p:txBody>
          <a:bodyPr/>
          <a:lstStyle>
            <a:lvl1pPr>
              <a:defRPr>
                <a:solidFill>
                  <a:schemeClr val="tx1"/>
                </a:solidFill>
              </a:defRPr>
            </a:lvl1pPr>
          </a:lstStyle>
          <a:p>
            <a:fld id="{4C505D5A-B256-44E1-AC96-C2C7474C5D8D}" type="datetime1">
              <a:rPr lang="en-US" smtClean="0">
                <a:solidFill>
                  <a:srgbClr val="FFFFFF"/>
                </a:solidFill>
              </a:rPr>
              <a:pPr/>
              <a:t>11/24/2016</a:t>
            </a:fld>
            <a:endParaRPr lang="en-US" dirty="0">
              <a:solidFill>
                <a:srgbClr val="FFFFFF"/>
              </a:solidFill>
            </a:endParaRPr>
          </a:p>
        </p:txBody>
      </p:sp>
      <p:sp>
        <p:nvSpPr>
          <p:cNvPr id="8" name="Footer Placeholder 7"/>
          <p:cNvSpPr>
            <a:spLocks noGrp="1"/>
          </p:cNvSpPr>
          <p:nvPr>
            <p:ph type="ftr" sz="quarter" idx="15"/>
          </p:nvPr>
        </p:nvSpPr>
        <p:spPr/>
        <p:txBody>
          <a:bodyPr/>
          <a:lstStyle>
            <a:lvl1pPr>
              <a:defRPr>
                <a:solidFill>
                  <a:schemeClr val="tx1"/>
                </a:solidFill>
              </a:defRPr>
            </a:lvl1pPr>
          </a:lstStyle>
          <a:p>
            <a:r>
              <a:rPr lang="en-US">
                <a:solidFill>
                  <a:srgbClr val="FFFFFF"/>
                </a:solidFill>
              </a:rPr>
              <a:t>Oracle Confidential – Internal/Restricted/Highly Restricted</a:t>
            </a:r>
            <a:endParaRPr lang="en-US" dirty="0">
              <a:solidFill>
                <a:srgbClr val="FFFFFF"/>
              </a:solidFill>
            </a:endParaRPr>
          </a:p>
        </p:txBody>
      </p:sp>
      <p:sp>
        <p:nvSpPr>
          <p:cNvPr id="14" name="TextBox 13"/>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FFFFFF"/>
                </a:solidFill>
              </a:rPr>
              <a:t>Copyright © 201</a:t>
            </a:r>
            <a:r>
              <a:rPr lang="en-US" sz="850" dirty="0">
                <a:solidFill>
                  <a:srgbClr val="FFFFFF"/>
                </a:solidFill>
              </a:rPr>
              <a:t>6,</a:t>
            </a:r>
            <a:r>
              <a:rPr sz="850" dirty="0">
                <a:solidFill>
                  <a:srgbClr val="FFFFFF"/>
                </a:solidFill>
              </a:rPr>
              <a:t> Oracle and/or its affiliates. All rights reserved.  |</a:t>
            </a:r>
          </a:p>
        </p:txBody>
      </p:sp>
      <p:pic>
        <p:nvPicPr>
          <p:cNvPr id="11" name="Picture 10" descr="Oracle logo in white on red staging background"/>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0352" y="6263640"/>
            <a:ext cx="1625138" cy="594360"/>
          </a:xfrm>
          <a:prstGeom prst="rect">
            <a:avLst/>
          </a:prstGeom>
        </p:spPr>
      </p:pic>
    </p:spTree>
    <p:extLst>
      <p:ext uri="{BB962C8B-B14F-4D97-AF65-F5344CB8AC3E}">
        <p14:creationId xmlns:p14="http://schemas.microsoft.com/office/powerpoint/2010/main" val="26878214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itle Slide with Picture and Log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and secondary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rgbClr val="FFFFFF"/>
              </a:solidFill>
            </a:endParaRPr>
          </a:p>
        </p:txBody>
      </p:sp>
      <p:sp>
        <p:nvSpPr>
          <p:cNvPr id="2" name="Title 1"/>
          <p:cNvSpPr>
            <a:spLocks noGrp="1"/>
          </p:cNvSpPr>
          <p:nvPr>
            <p:ph type="ctrTitle"/>
          </p:nvPr>
        </p:nvSpPr>
        <p:spPr>
          <a:xfrm>
            <a:off x="531814" y="739775"/>
            <a:ext cx="9144000" cy="1470025"/>
          </a:xfrm>
        </p:spPr>
        <p:txBody>
          <a:bodyPr/>
          <a:lstStyle>
            <a:lvl1pPr>
              <a:lnSpc>
                <a:spcPct val="80000"/>
              </a:lnSpc>
              <a:defRPr sz="4800"/>
            </a:lvl1pPr>
          </a:lstStyle>
          <a:p>
            <a:r>
              <a:rPr lang="en-GB"/>
              <a:t>Click to edit Master title style</a:t>
            </a:r>
            <a:endParaRPr/>
          </a:p>
        </p:txBody>
      </p:sp>
      <p:sp>
        <p:nvSpPr>
          <p:cNvPr id="3" name="Subtitle 2"/>
          <p:cNvSpPr>
            <a:spLocks noGrp="1"/>
          </p:cNvSpPr>
          <p:nvPr>
            <p:ph type="subTitle" idx="1"/>
          </p:nvPr>
        </p:nvSpPr>
        <p:spPr>
          <a:xfrm>
            <a:off x="531762" y="2286000"/>
            <a:ext cx="91440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dirty="0"/>
          </a:p>
        </p:txBody>
      </p:sp>
      <p:sp>
        <p:nvSpPr>
          <p:cNvPr id="4" name="Date Placeholder 3"/>
          <p:cNvSpPr>
            <a:spLocks noGrp="1"/>
          </p:cNvSpPr>
          <p:nvPr>
            <p:ph type="dt" sz="half" idx="10"/>
          </p:nvPr>
        </p:nvSpPr>
        <p:spPr/>
        <p:txBody>
          <a:bodyPr/>
          <a:lstStyle>
            <a:lvl1pPr>
              <a:defRPr>
                <a:solidFill>
                  <a:schemeClr val="tx1"/>
                </a:solidFill>
              </a:defRPr>
            </a:lvl1pPr>
          </a:lstStyle>
          <a:p>
            <a:fld id="{DB3EEE87-DDB3-4675-99CC-7EF64D192D2F}" type="datetime1">
              <a:rPr lang="en-US" smtClean="0">
                <a:solidFill>
                  <a:srgbClr val="FFFFFF"/>
                </a:solidFill>
              </a:rPr>
              <a:pPr/>
              <a:t>11/24/2016</a:t>
            </a:fld>
            <a:endParaRPr lang="en-US" dirty="0">
              <a:solidFill>
                <a:srgbClr val="FFFFFF"/>
              </a:solidFill>
            </a:endParaRP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solidFill>
                  <a:srgbClr val="FFFFFF"/>
                </a:solidFill>
              </a:rPr>
              <a:t>Oracle Confidential – Internal/Restricted/Highly Restricted</a:t>
            </a:r>
            <a:endParaRPr lang="en-US" dirty="0">
              <a:solidFill>
                <a:srgbClr val="FFFFFF"/>
              </a:solidFill>
            </a:endParaRPr>
          </a:p>
        </p:txBody>
      </p:sp>
      <p:sp>
        <p:nvSpPr>
          <p:cNvPr id="13" name="Text Placeholder 12"/>
          <p:cNvSpPr>
            <a:spLocks noGrp="1"/>
          </p:cNvSpPr>
          <p:nvPr>
            <p:ph type="body" sz="quarter" idx="13" hasCustomPrompt="1"/>
          </p:nvPr>
        </p:nvSpPr>
        <p:spPr>
          <a:xfrm>
            <a:off x="531814" y="3429451"/>
            <a:ext cx="9144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rgbClr val="FFFFFF"/>
              </a:solidFill>
            </a:endParaRPr>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a:t>Click to add text</a:t>
            </a:r>
          </a:p>
        </p:txBody>
      </p:sp>
      <p:sp>
        <p:nvSpPr>
          <p:cNvPr id="16" name="TextBox 15"/>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FFFFFF"/>
                </a:solidFill>
              </a:rPr>
              <a:t>Copyright © 201</a:t>
            </a:r>
            <a:r>
              <a:rPr lang="en-US" sz="850" dirty="0">
                <a:solidFill>
                  <a:srgbClr val="FFFFFF"/>
                </a:solidFill>
              </a:rPr>
              <a:t>5,</a:t>
            </a:r>
            <a:r>
              <a:rPr sz="850" dirty="0">
                <a:solidFill>
                  <a:srgbClr val="FFFFFF"/>
                </a:solidFill>
              </a:rPr>
              <a:t> Oracle and/or its affiliates. All rights reserved.  |</a:t>
            </a:r>
          </a:p>
        </p:txBody>
      </p:sp>
      <p:pic>
        <p:nvPicPr>
          <p:cNvPr id="15" name="Picture 14"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625138" cy="594360"/>
          </a:xfrm>
          <a:prstGeom prst="rect">
            <a:avLst/>
          </a:prstGeom>
        </p:spPr>
      </p:pic>
    </p:spTree>
    <p:extLst>
      <p:ext uri="{BB962C8B-B14F-4D97-AF65-F5344CB8AC3E}">
        <p14:creationId xmlns:p14="http://schemas.microsoft.com/office/powerpoint/2010/main" val="25589805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Title Slide with Picture and 2 Logo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and secondary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rgbClr val="FFFFFF"/>
              </a:solidFill>
            </a:endParaRPr>
          </a:p>
        </p:txBody>
      </p:sp>
      <p:sp>
        <p:nvSpPr>
          <p:cNvPr id="2" name="Title 1"/>
          <p:cNvSpPr>
            <a:spLocks noGrp="1"/>
          </p:cNvSpPr>
          <p:nvPr>
            <p:ph type="ctrTitle"/>
          </p:nvPr>
        </p:nvSpPr>
        <p:spPr>
          <a:xfrm>
            <a:off x="531814" y="739775"/>
            <a:ext cx="9144000" cy="1470025"/>
          </a:xfrm>
        </p:spPr>
        <p:txBody>
          <a:bodyPr/>
          <a:lstStyle>
            <a:lvl1pPr>
              <a:lnSpc>
                <a:spcPct val="80000"/>
              </a:lnSpc>
              <a:defRPr sz="4800"/>
            </a:lvl1pPr>
          </a:lstStyle>
          <a:p>
            <a:r>
              <a:rPr lang="en-GB"/>
              <a:t>Click to edit Master title style</a:t>
            </a:r>
            <a:endParaRPr/>
          </a:p>
        </p:txBody>
      </p:sp>
      <p:sp>
        <p:nvSpPr>
          <p:cNvPr id="3" name="Subtitle 2"/>
          <p:cNvSpPr>
            <a:spLocks noGrp="1"/>
          </p:cNvSpPr>
          <p:nvPr>
            <p:ph type="subTitle" idx="1"/>
          </p:nvPr>
        </p:nvSpPr>
        <p:spPr>
          <a:xfrm>
            <a:off x="531762" y="2286000"/>
            <a:ext cx="91440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dirty="0"/>
          </a:p>
        </p:txBody>
      </p:sp>
      <p:sp>
        <p:nvSpPr>
          <p:cNvPr id="4" name="Date Placeholder 3"/>
          <p:cNvSpPr>
            <a:spLocks noGrp="1"/>
          </p:cNvSpPr>
          <p:nvPr>
            <p:ph type="dt" sz="half" idx="10"/>
          </p:nvPr>
        </p:nvSpPr>
        <p:spPr/>
        <p:txBody>
          <a:bodyPr/>
          <a:lstStyle>
            <a:lvl1pPr>
              <a:defRPr>
                <a:solidFill>
                  <a:schemeClr val="tx1"/>
                </a:solidFill>
              </a:defRPr>
            </a:lvl1pPr>
          </a:lstStyle>
          <a:p>
            <a:fld id="{D73022D7-D716-4AF5-B755-D22F080AC54D}" type="datetime1">
              <a:rPr lang="en-US" smtClean="0">
                <a:solidFill>
                  <a:srgbClr val="FFFFFF"/>
                </a:solidFill>
              </a:rPr>
              <a:pPr/>
              <a:t>11/24/2016</a:t>
            </a:fld>
            <a:endParaRPr lang="en-US" dirty="0">
              <a:solidFill>
                <a:srgbClr val="FFFFFF"/>
              </a:solidFill>
            </a:endParaRP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solidFill>
                  <a:srgbClr val="FFFFFF"/>
                </a:solidFill>
              </a:rPr>
              <a:t>Oracle Confidential – Internal/Restricted/Highly Restricted</a:t>
            </a:r>
            <a:endParaRPr lang="en-US" dirty="0">
              <a:solidFill>
                <a:srgbClr val="FFFFFF"/>
              </a:solidFill>
            </a:endParaRPr>
          </a:p>
        </p:txBody>
      </p:sp>
      <p:sp>
        <p:nvSpPr>
          <p:cNvPr id="13" name="Text Placeholder 12"/>
          <p:cNvSpPr>
            <a:spLocks noGrp="1"/>
          </p:cNvSpPr>
          <p:nvPr>
            <p:ph type="body" sz="quarter" idx="13" hasCustomPrompt="1"/>
          </p:nvPr>
        </p:nvSpPr>
        <p:spPr>
          <a:xfrm>
            <a:off x="531814" y="3429451"/>
            <a:ext cx="9144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rgbClr val="FFFFFF"/>
              </a:solidFill>
            </a:endParaRPr>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a:t>Click to add text</a:t>
            </a:r>
          </a:p>
        </p:txBody>
      </p:sp>
      <p:sp>
        <p:nvSpPr>
          <p:cNvPr id="15" name="Rectangle 14"/>
          <p:cNvSpPr/>
          <p:nvPr userDrawn="1"/>
        </p:nvSpPr>
        <p:spPr>
          <a:xfrm>
            <a:off x="9823443" y="5409983"/>
            <a:ext cx="1828800" cy="850392"/>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sp>
        <p:nvSpPr>
          <p:cNvPr id="17" name="TextBox 16"/>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FFFFFF"/>
                </a:solidFill>
              </a:rPr>
              <a:t>Copyright © 201</a:t>
            </a:r>
            <a:r>
              <a:rPr lang="en-US" sz="850" dirty="0">
                <a:solidFill>
                  <a:srgbClr val="FFFFFF"/>
                </a:solidFill>
              </a:rPr>
              <a:t>5,</a:t>
            </a:r>
            <a:r>
              <a:rPr sz="850" dirty="0">
                <a:solidFill>
                  <a:srgbClr val="FFFFFF"/>
                </a:solidFill>
              </a:rPr>
              <a:t> Oracle and/or its affiliates. All rights reserved.  |</a:t>
            </a:r>
          </a:p>
        </p:txBody>
      </p:sp>
      <p:pic>
        <p:nvPicPr>
          <p:cNvPr id="16" name="Picture 15"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625138" cy="594360"/>
          </a:xfrm>
          <a:prstGeom prst="rect">
            <a:avLst/>
          </a:prstGeom>
        </p:spPr>
      </p:pic>
    </p:spTree>
    <p:extLst>
      <p:ext uri="{BB962C8B-B14F-4D97-AF65-F5344CB8AC3E}">
        <p14:creationId xmlns:p14="http://schemas.microsoft.com/office/powerpoint/2010/main" val="388520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dirty="0"/>
          </a:p>
        </p:txBody>
      </p:sp>
      <p:sp>
        <p:nvSpPr>
          <p:cNvPr id="3" name="Content Placeholder 2"/>
          <p:cNvSpPr>
            <a:spLocks noGrp="1"/>
          </p:cNvSpPr>
          <p:nvPr>
            <p:ph idx="1"/>
          </p:nvPr>
        </p:nvSpPr>
        <p:spPr>
          <a:xfrm>
            <a:off x="531151" y="1524001"/>
            <a:ext cx="11126522" cy="44196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p:cNvSpPr>
            <a:spLocks noGrp="1"/>
          </p:cNvSpPr>
          <p:nvPr>
            <p:ph type="dt" sz="half" idx="10"/>
          </p:nvPr>
        </p:nvSpPr>
        <p:spPr/>
        <p:txBody>
          <a:bodyPr/>
          <a:lstStyle/>
          <a:p>
            <a:fld id="{F4B0713F-DA50-44B8-8328-CFEF845F6523}" type="datetime1">
              <a:rPr lang="en-US" smtClean="0">
                <a:solidFill>
                  <a:srgbClr val="5F5F5F"/>
                </a:solidFill>
              </a:rPr>
              <a:pPr/>
              <a:t>11/24/2016</a:t>
            </a:fld>
            <a:endParaRPr dirty="0">
              <a:solidFill>
                <a:srgbClr val="5F5F5F"/>
              </a:solidFill>
            </a:endParaRPr>
          </a:p>
        </p:txBody>
      </p:sp>
      <p:sp>
        <p:nvSpPr>
          <p:cNvPr id="5" name="Footer Placeholder 4"/>
          <p:cNvSpPr>
            <a:spLocks noGrp="1"/>
          </p:cNvSpPr>
          <p:nvPr>
            <p:ph type="ftr" sz="quarter" idx="11"/>
          </p:nvPr>
        </p:nvSpPr>
        <p:spPr/>
        <p:txBody>
          <a:bodyPr/>
          <a:lstStyle/>
          <a:p>
            <a:r>
              <a:rPr dirty="0">
                <a:solidFill>
                  <a:srgbClr val="5F5F5F"/>
                </a:solidFill>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Tree>
    <p:extLst>
      <p:ext uri="{BB962C8B-B14F-4D97-AF65-F5344CB8AC3E}">
        <p14:creationId xmlns:p14="http://schemas.microsoft.com/office/powerpoint/2010/main" val="20752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dirty="0"/>
          </a:p>
        </p:txBody>
      </p:sp>
      <p:sp>
        <p:nvSpPr>
          <p:cNvPr id="3" name="Content Placeholder 2"/>
          <p:cNvSpPr>
            <a:spLocks noGrp="1"/>
          </p:cNvSpPr>
          <p:nvPr>
            <p:ph idx="1"/>
          </p:nvPr>
        </p:nvSpPr>
        <p:spPr>
          <a:xfrm>
            <a:off x="531151" y="1981200"/>
            <a:ext cx="11126522" cy="39624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p:cNvSpPr>
            <a:spLocks noGrp="1"/>
          </p:cNvSpPr>
          <p:nvPr>
            <p:ph type="dt" sz="half" idx="10"/>
          </p:nvPr>
        </p:nvSpPr>
        <p:spPr/>
        <p:txBody>
          <a:bodyPr/>
          <a:lstStyle/>
          <a:p>
            <a:fld id="{C7CD2E52-83C8-44FA-88AD-FB45DDFBF65F}" type="datetime1">
              <a:rPr lang="en-US" smtClean="0">
                <a:solidFill>
                  <a:srgbClr val="5F5F5F"/>
                </a:solidFill>
              </a:rPr>
              <a:pPr/>
              <a:t>11/24/2016</a:t>
            </a:fld>
            <a:endParaRPr dirty="0">
              <a:solidFill>
                <a:srgbClr val="5F5F5F"/>
              </a:solidFill>
            </a:endParaRPr>
          </a:p>
        </p:txBody>
      </p:sp>
      <p:sp>
        <p:nvSpPr>
          <p:cNvPr id="5" name="Footer Placeholder 4"/>
          <p:cNvSpPr>
            <a:spLocks noGrp="1"/>
          </p:cNvSpPr>
          <p:nvPr>
            <p:ph type="ftr" sz="quarter" idx="11"/>
          </p:nvPr>
        </p:nvSpPr>
        <p:spPr/>
        <p:txBody>
          <a:bodyPr/>
          <a:lstStyle/>
          <a:p>
            <a:r>
              <a:rPr dirty="0">
                <a:solidFill>
                  <a:srgbClr val="5F5F5F"/>
                </a:solidFill>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7" name="Text Placeholder 12"/>
          <p:cNvSpPr>
            <a:spLocks noGrp="1"/>
          </p:cNvSpPr>
          <p:nvPr>
            <p:ph type="body" sz="quarter" idx="13" hasCustomPrompt="1"/>
          </p:nvPr>
        </p:nvSpPr>
        <p:spPr>
          <a:xfrm>
            <a:off x="531813" y="1373741"/>
            <a:ext cx="11125199"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Tree>
    <p:extLst>
      <p:ext uri="{BB962C8B-B14F-4D97-AF65-F5344CB8AC3E}">
        <p14:creationId xmlns:p14="http://schemas.microsoft.com/office/powerpoint/2010/main" val="337176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Program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dirty="0"/>
          </a:p>
        </p:txBody>
      </p:sp>
      <p:sp>
        <p:nvSpPr>
          <p:cNvPr id="4" name="Date Placeholder 3"/>
          <p:cNvSpPr>
            <a:spLocks noGrp="1"/>
          </p:cNvSpPr>
          <p:nvPr>
            <p:ph type="dt" sz="half" idx="10"/>
          </p:nvPr>
        </p:nvSpPr>
        <p:spPr/>
        <p:txBody>
          <a:bodyPr/>
          <a:lstStyle/>
          <a:p>
            <a:fld id="{CB2EC637-D865-4A1A-B82E-96829CE60973}" type="datetime1">
              <a:rPr lang="en-US" smtClean="0">
                <a:solidFill>
                  <a:srgbClr val="5F5F5F"/>
                </a:solidFill>
              </a:rPr>
              <a:pPr/>
              <a:t>11/24/2016</a:t>
            </a:fld>
            <a:endParaRPr dirty="0">
              <a:solidFill>
                <a:srgbClr val="5F5F5F"/>
              </a:solidFill>
            </a:endParaRPr>
          </a:p>
        </p:txBody>
      </p:sp>
      <p:sp>
        <p:nvSpPr>
          <p:cNvPr id="5" name="Footer Placeholder 4"/>
          <p:cNvSpPr>
            <a:spLocks noGrp="1"/>
          </p:cNvSpPr>
          <p:nvPr>
            <p:ph type="ftr" sz="quarter" idx="11"/>
          </p:nvPr>
        </p:nvSpPr>
        <p:spPr/>
        <p:txBody>
          <a:bodyPr/>
          <a:lstStyle/>
          <a:p>
            <a:r>
              <a:rPr dirty="0">
                <a:solidFill>
                  <a:srgbClr val="5F5F5F"/>
                </a:solidFill>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8" name="Text Placeholder 7"/>
          <p:cNvSpPr>
            <a:spLocks noGrp="1"/>
          </p:cNvSpPr>
          <p:nvPr>
            <p:ph type="body" sz="quarter" idx="13"/>
          </p:nvPr>
        </p:nvSpPr>
        <p:spPr>
          <a:xfrm>
            <a:off x="2795931" y="1981199"/>
            <a:ext cx="8861082" cy="3962401"/>
          </a:xfrm>
        </p:spPr>
        <p:txBody>
          <a:bodyPr>
            <a:noAutofit/>
          </a:bodyPr>
          <a:lstStyle>
            <a:lvl1pPr marL="1588" indent="0">
              <a:spcBef>
                <a:spcPts val="2400"/>
              </a:spcBef>
              <a:buNone/>
              <a:defRPr sz="2800"/>
            </a:lvl1pPr>
            <a:lvl2pPr marL="1588" indent="0">
              <a:spcBef>
                <a:spcPts val="2400"/>
              </a:spcBef>
              <a:buNone/>
              <a:defRPr sz="2800"/>
            </a:lvl2pPr>
            <a:lvl3pPr marL="1588" indent="0">
              <a:spcBef>
                <a:spcPts val="2400"/>
              </a:spcBef>
              <a:buNone/>
              <a:defRPr sz="2800"/>
            </a:lvl3pPr>
            <a:lvl4pPr marL="1588" indent="0">
              <a:spcBef>
                <a:spcPts val="2400"/>
              </a:spcBef>
              <a:buNone/>
              <a:defRPr sz="2800"/>
            </a:lvl4pPr>
            <a:lvl5pPr marL="1588" indent="0">
              <a:spcBef>
                <a:spcPts val="2400"/>
              </a:spcBef>
              <a:buNone/>
              <a:defRPr sz="2800"/>
            </a:lvl5pPr>
            <a:lvl6pPr marL="1588" indent="0">
              <a:spcBef>
                <a:spcPts val="2400"/>
              </a:spcBef>
              <a:buNone/>
              <a:defRPr sz="2800"/>
            </a:lvl6pPr>
            <a:lvl7pPr marL="1588" indent="0">
              <a:spcBef>
                <a:spcPts val="2400"/>
              </a:spcBef>
              <a:buNone/>
              <a:defRPr sz="2800"/>
            </a:lvl7pPr>
            <a:lvl8pPr marL="1588" indent="0">
              <a:spcBef>
                <a:spcPts val="2400"/>
              </a:spcBef>
              <a:buNone/>
              <a:defRPr sz="2800"/>
            </a:lvl8pPr>
            <a:lvl9pPr marL="1588" indent="0">
              <a:spcBef>
                <a:spcPts val="2400"/>
              </a:spcBef>
              <a:buNone/>
              <a:defRPr sz="2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68122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without Picture">
    <p:spTree>
      <p:nvGrpSpPr>
        <p:cNvPr id="1" name=""/>
        <p:cNvGrpSpPr/>
        <p:nvPr/>
      </p:nvGrpSpPr>
      <p:grpSpPr>
        <a:xfrm>
          <a:off x="0" y="0"/>
          <a:ext cx="0" cy="0"/>
          <a:chOff x="0" y="0"/>
          <a:chExt cx="0" cy="0"/>
        </a:xfrm>
      </p:grpSpPr>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GB"/>
              <a:t>Click to edit Master title style</a:t>
            </a:r>
            <a:endParaRPr/>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1FC69AA-31D1-4BE3-A7F9-4499E9495C0A}" type="datetime1">
              <a:rPr lang="en-US" smtClean="0">
                <a:solidFill>
                  <a:srgbClr val="5F5F5F"/>
                </a:solidFill>
              </a:rPr>
              <a:pPr/>
              <a:t>11/24/2016</a:t>
            </a:fld>
            <a:endParaRPr dirty="0">
              <a:solidFill>
                <a:srgbClr val="5F5F5F"/>
              </a:solidFill>
            </a:endParaRPr>
          </a:p>
        </p:txBody>
      </p:sp>
      <p:sp>
        <p:nvSpPr>
          <p:cNvPr id="5" name="Footer Placeholder 4"/>
          <p:cNvSpPr>
            <a:spLocks noGrp="1"/>
          </p:cNvSpPr>
          <p:nvPr>
            <p:ph type="ftr" sz="quarter" idx="11"/>
          </p:nvPr>
        </p:nvSpPr>
        <p:spPr/>
        <p:txBody>
          <a:bodyPr/>
          <a:lstStyle/>
          <a:p>
            <a:r>
              <a:rPr dirty="0">
                <a:solidFill>
                  <a:srgbClr val="5F5F5F"/>
                </a:solidFill>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Tree>
    <p:extLst>
      <p:ext uri="{BB962C8B-B14F-4D97-AF65-F5344CB8AC3E}">
        <p14:creationId xmlns:p14="http://schemas.microsoft.com/office/powerpoint/2010/main" val="151385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with Pictu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8" name="Rectangle 17" descr="Full bleed 4-color photo can be inserted here"/>
          <p:cNvSpPr/>
          <p:nvPr userDrawn="1"/>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rgbClr val="FFFFFF"/>
              </a:solidFill>
            </a:endParaRPr>
          </a:p>
        </p:txBody>
      </p:sp>
      <p:grpSp>
        <p:nvGrpSpPr>
          <p:cNvPr id="7" name="Group 6"/>
          <p:cNvGrpSpPr/>
          <p:nvPr/>
        </p:nvGrpSpPr>
        <p:grpSpPr bwMode="gray">
          <a:xfrm>
            <a:off x="-287" y="0"/>
            <a:ext cx="12189399" cy="6858000"/>
            <a:chOff x="-287" y="0"/>
            <a:chExt cx="12189399" cy="6858000"/>
          </a:xfrm>
        </p:grpSpPr>
        <p:sp>
          <p:nvSpPr>
            <p:cNvPr id="9" name="Rectangle 8"/>
            <p:cNvSpPr/>
            <p:nvPr/>
          </p:nvSpPr>
          <p:spPr bwMode="gray">
            <a:xfrm>
              <a:off x="-287" y="0"/>
              <a:ext cx="193962" cy="68521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10" name="Rectangle 9"/>
            <p:cNvSpPr/>
            <p:nvPr/>
          </p:nvSpPr>
          <p:spPr bwMode="gray">
            <a:xfrm>
              <a:off x="11995151" y="5854"/>
              <a:ext cx="193960" cy="68521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11" name="Rectangle 10"/>
            <p:cNvSpPr/>
            <p:nvPr/>
          </p:nvSpPr>
          <p:spPr bwMode="gray">
            <a:xfrm>
              <a:off x="-286"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12" name="Rectangle 11"/>
            <p:cNvSpPr/>
            <p:nvPr/>
          </p:nvSpPr>
          <p:spPr bwMode="gray">
            <a:xfrm>
              <a:off x="-286"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grpSp>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GB"/>
              <a:t>Click to edit Master title style</a:t>
            </a:r>
            <a:endParaRPr dirty="0"/>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solidFill>
                  <a:srgbClr val="5F5F5F"/>
                </a:solidFill>
              </a:defRPr>
            </a:lvl1pPr>
          </a:lstStyle>
          <a:p>
            <a:fld id="{28D98802-C4BE-44EF-A775-109B41689843}" type="datetime1">
              <a:rPr lang="en-US" smtClean="0"/>
              <a:pPr/>
              <a:t>11/24/2016</a:t>
            </a:fld>
            <a:endParaRPr lang="en-US" dirty="0"/>
          </a:p>
        </p:txBody>
      </p:sp>
      <p:sp>
        <p:nvSpPr>
          <p:cNvPr id="5" name="Footer Placeholder 4"/>
          <p:cNvSpPr>
            <a:spLocks noGrp="1"/>
          </p:cNvSpPr>
          <p:nvPr>
            <p:ph type="ftr" sz="quarter" idx="11"/>
          </p:nvPr>
        </p:nvSpPr>
        <p:spPr/>
        <p:txBody>
          <a:bodyPr/>
          <a:lstStyle>
            <a:lvl1pPr>
              <a:defRPr>
                <a:solidFill>
                  <a:srgbClr val="5F5F5F"/>
                </a:solidFill>
              </a:defRPr>
            </a:lvl1pPr>
          </a:lstStyle>
          <a:p>
            <a:r>
              <a:rPr lang="en-US"/>
              <a:t>Oracle Confidential – Internal/Restricted/Highly Restricted</a:t>
            </a:r>
            <a:endParaRPr lang="en-US" dirty="0"/>
          </a:p>
        </p:txBody>
      </p:sp>
      <p:sp>
        <p:nvSpPr>
          <p:cNvPr id="6" name="Slide Number Placeholder 5"/>
          <p:cNvSpPr>
            <a:spLocks noGrp="1"/>
          </p:cNvSpPr>
          <p:nvPr>
            <p:ph type="sldNum" sz="quarter" idx="12"/>
          </p:nvPr>
        </p:nvSpPr>
        <p:spPr/>
        <p:txBody>
          <a:bodyPr/>
          <a:lstStyle>
            <a:lvl1pPr>
              <a:defRPr>
                <a:solidFill>
                  <a:srgbClr val="5F5F5F"/>
                </a:solidFill>
              </a:defRPr>
            </a:lvl1pPr>
          </a:lstStyle>
          <a:p>
            <a:fld id="{C51EAA63-D034-42AE-91FA-B13B9518C7BE}" type="slidenum">
              <a:rPr lang="en-US" smtClean="0"/>
              <a:pPr/>
              <a:t>‹#›</a:t>
            </a:fld>
            <a:endParaRPr lang="en-US" dirty="0"/>
          </a:p>
        </p:txBody>
      </p:sp>
      <p:sp>
        <p:nvSpPr>
          <p:cNvPr id="17" name="TextBox 16"/>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5F5F5F"/>
                </a:solidFill>
              </a:rPr>
              <a:t>Copyright © 201</a:t>
            </a:r>
            <a:r>
              <a:rPr lang="en-US" sz="850" dirty="0">
                <a:solidFill>
                  <a:srgbClr val="5F5F5F"/>
                </a:solidFill>
              </a:rPr>
              <a:t>5,</a:t>
            </a:r>
            <a:r>
              <a:rPr sz="850" dirty="0">
                <a:solidFill>
                  <a:srgbClr val="5F5F5F"/>
                </a:solidFill>
              </a:rPr>
              <a:t> Oracle and/or its affiliates. All rights reserved.  |</a:t>
            </a:r>
          </a:p>
        </p:txBody>
      </p:sp>
      <p:pic>
        <p:nvPicPr>
          <p:cNvPr id="16" name="Picture 15"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625138" cy="594360"/>
          </a:xfrm>
          <a:prstGeom prst="rect">
            <a:avLst/>
          </a:prstGeom>
        </p:spPr>
      </p:pic>
    </p:spTree>
    <p:extLst>
      <p:ext uri="{BB962C8B-B14F-4D97-AF65-F5344CB8AC3E}">
        <p14:creationId xmlns:p14="http://schemas.microsoft.com/office/powerpoint/2010/main" val="1117667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Announcement">
    <p:spTree>
      <p:nvGrpSpPr>
        <p:cNvPr id="1" name=""/>
        <p:cNvGrpSpPr/>
        <p:nvPr/>
      </p:nvGrpSpPr>
      <p:grpSpPr>
        <a:xfrm>
          <a:off x="0" y="0"/>
          <a:ext cx="0" cy="0"/>
          <a:chOff x="0" y="0"/>
          <a:chExt cx="0" cy="0"/>
        </a:xfrm>
      </p:grpSpPr>
      <p:sp>
        <p:nvSpPr>
          <p:cNvPr id="2" name="Title 1"/>
          <p:cNvSpPr>
            <a:spLocks noGrp="1"/>
          </p:cNvSpPr>
          <p:nvPr>
            <p:ph type="title"/>
          </p:nvPr>
        </p:nvSpPr>
        <p:spPr>
          <a:xfrm>
            <a:off x="531812" y="1905000"/>
            <a:ext cx="4800600" cy="1645920"/>
          </a:xfrm>
        </p:spPr>
        <p:txBody>
          <a:bodyPr anchor="b"/>
          <a:lstStyle>
            <a:lvl1pPr algn="l">
              <a:lnSpc>
                <a:spcPct val="80000"/>
              </a:lnSpc>
              <a:defRPr sz="4800" b="0"/>
            </a:lvl1pPr>
          </a:lstStyle>
          <a:p>
            <a:r>
              <a:rPr lang="en-GB"/>
              <a:t>Click to edit Master title style</a:t>
            </a:r>
            <a:endParaRPr dirty="0"/>
          </a:p>
        </p:txBody>
      </p:sp>
      <p:sp>
        <p:nvSpPr>
          <p:cNvPr id="3" name="Picture Placeholder 2"/>
          <p:cNvSpPr>
            <a:spLocks noGrp="1"/>
          </p:cNvSpPr>
          <p:nvPr>
            <p:ph type="pic" idx="1"/>
          </p:nvPr>
        </p:nvSpPr>
        <p:spPr>
          <a:xfrm>
            <a:off x="5588456" y="533400"/>
            <a:ext cx="6068558" cy="5410200"/>
          </a:xfrm>
          <a:no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dirty="0"/>
          </a:p>
        </p:txBody>
      </p:sp>
      <p:sp>
        <p:nvSpPr>
          <p:cNvPr id="4" name="Text Placeholder 3"/>
          <p:cNvSpPr>
            <a:spLocks noGrp="1"/>
          </p:cNvSpPr>
          <p:nvPr>
            <p:ph type="body" sz="half" idx="2"/>
          </p:nvPr>
        </p:nvSpPr>
        <p:spPr>
          <a:xfrm>
            <a:off x="531812" y="3657600"/>
            <a:ext cx="4800599" cy="1645920"/>
          </a:xfrm>
        </p:spPr>
        <p:txBody>
          <a:bodyPr>
            <a:noAutofit/>
          </a:bodyPr>
          <a:lstStyle>
            <a:lvl1pPr marL="0" indent="0">
              <a:spcBef>
                <a:spcPts val="0"/>
              </a:spcBef>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64B324B-18FF-4147-BA18-D36160E9F106}" type="datetime1">
              <a:rPr lang="en-US" smtClean="0">
                <a:solidFill>
                  <a:srgbClr val="5F5F5F"/>
                </a:solidFill>
              </a:rPr>
              <a:pPr/>
              <a:t>11/24/2016</a:t>
            </a:fld>
            <a:endParaRPr dirty="0">
              <a:solidFill>
                <a:srgbClr val="5F5F5F"/>
              </a:solidFill>
            </a:endParaRPr>
          </a:p>
        </p:txBody>
      </p:sp>
      <p:sp>
        <p:nvSpPr>
          <p:cNvPr id="6" name="Footer Placeholder 5"/>
          <p:cNvSpPr>
            <a:spLocks noGrp="1"/>
          </p:cNvSpPr>
          <p:nvPr>
            <p:ph type="ftr" sz="quarter" idx="11"/>
          </p:nvPr>
        </p:nvSpPr>
        <p:spPr/>
        <p:txBody>
          <a:bodyPr/>
          <a:lstStyle/>
          <a:p>
            <a:r>
              <a:rPr dirty="0">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Tree>
    <p:extLst>
      <p:ext uri="{BB962C8B-B14F-4D97-AF65-F5344CB8AC3E}">
        <p14:creationId xmlns:p14="http://schemas.microsoft.com/office/powerpoint/2010/main" val="267037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with Picture and 2 Logo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and secondary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9144000" cy="1470025"/>
          </a:xfrm>
        </p:spPr>
        <p:txBody>
          <a:bodyPr/>
          <a:lstStyle>
            <a:lvl1pPr>
              <a:lnSpc>
                <a:spcPct val="80000"/>
              </a:lnSpc>
              <a:defRPr sz="4800"/>
            </a:lvl1pPr>
          </a:lstStyle>
          <a:p>
            <a:r>
              <a:rPr lang="en-US"/>
              <a:t>Click to edit Master title style</a:t>
            </a:r>
            <a:endParaRPr/>
          </a:p>
        </p:txBody>
      </p:sp>
      <p:sp>
        <p:nvSpPr>
          <p:cNvPr id="3" name="Subtitle 2"/>
          <p:cNvSpPr>
            <a:spLocks noGrp="1"/>
          </p:cNvSpPr>
          <p:nvPr>
            <p:ph type="subTitle" idx="1"/>
          </p:nvPr>
        </p:nvSpPr>
        <p:spPr>
          <a:xfrm>
            <a:off x="531762" y="2286000"/>
            <a:ext cx="91440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1996272" y="6556248"/>
            <a:ext cx="1226398" cy="182880"/>
          </a:xfrm>
          <a:prstGeom prst="rect">
            <a:avLst/>
          </a:prstGeom>
        </p:spPr>
        <p:txBody>
          <a:bodyPr/>
          <a:lstStyle>
            <a:lvl1pPr>
              <a:defRPr>
                <a:solidFill>
                  <a:schemeClr val="tx1"/>
                </a:solidFill>
              </a:defRPr>
            </a:lvl1pPr>
          </a:lstStyle>
          <a:p>
            <a:fld id="{5190EDF2-7744-3443-B3CB-57655E386FA4}" type="datetime1">
              <a:rPr lang="en-US" smtClean="0"/>
              <a:pPr/>
              <a:t>11/24/2016</a:t>
            </a:fld>
            <a:endParaRPr lang="en-US" dirty="0"/>
          </a:p>
        </p:txBody>
      </p:sp>
      <p:sp>
        <p:nvSpPr>
          <p:cNvPr id="5" name="Footer Placeholder 4"/>
          <p:cNvSpPr>
            <a:spLocks noGrp="1"/>
          </p:cNvSpPr>
          <p:nvPr>
            <p:ph type="ftr" sz="quarter" idx="11"/>
          </p:nvPr>
        </p:nvSpPr>
        <p:spPr>
          <a:xfrm>
            <a:off x="8621423" y="6556248"/>
            <a:ext cx="2743200" cy="182880"/>
          </a:xfrm>
          <a:prstGeom prst="rect">
            <a:avLst/>
          </a:prstGeom>
        </p:spPr>
        <p:txBody>
          <a:bodyPr/>
          <a:lstStyle>
            <a:lvl1pPr>
              <a:defRPr>
                <a:solidFill>
                  <a:schemeClr val="tx1"/>
                </a:solidFill>
              </a:defRPr>
            </a:lvl1pPr>
          </a:lstStyle>
          <a:p>
            <a:r>
              <a:rPr lang="en-US"/>
              <a:t>Confidential – Oracle Internal/Restricted/Highly Restricted</a:t>
            </a:r>
            <a:endParaRPr lang="en-US" dirty="0"/>
          </a:p>
        </p:txBody>
      </p:sp>
      <p:sp>
        <p:nvSpPr>
          <p:cNvPr id="13" name="Text Placeholder 12"/>
          <p:cNvSpPr>
            <a:spLocks noGrp="1"/>
          </p:cNvSpPr>
          <p:nvPr>
            <p:ph type="body" sz="quarter" idx="13" hasCustomPrompt="1"/>
          </p:nvPr>
        </p:nvSpPr>
        <p:spPr>
          <a:xfrm>
            <a:off x="531814" y="3429451"/>
            <a:ext cx="9144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a:t>Click to add text</a:t>
            </a:r>
          </a:p>
        </p:txBody>
      </p:sp>
      <p:sp>
        <p:nvSpPr>
          <p:cNvPr id="15" name="Rectangle 14"/>
          <p:cNvSpPr/>
          <p:nvPr userDrawn="1"/>
        </p:nvSpPr>
        <p:spPr>
          <a:xfrm>
            <a:off x="9823443" y="5409983"/>
            <a:ext cx="1828800" cy="850392"/>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7" name="TextBox 16"/>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lang="en-US" sz="850" dirty="0">
                <a:solidFill>
                  <a:schemeClr val="tx1"/>
                </a:solidFill>
              </a:rPr>
              <a:t>2016,</a:t>
            </a:r>
            <a:r>
              <a:rPr sz="850" dirty="0">
                <a:solidFill>
                  <a:schemeClr val="tx1"/>
                </a:solidFill>
              </a:rPr>
              <a:t> Oracle and/or its affiliates. All rights reserved.  |</a:t>
            </a:r>
          </a:p>
        </p:txBody>
      </p:sp>
      <p:pic>
        <p:nvPicPr>
          <p:cNvPr id="16" name="Picture 15"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625138" cy="594360"/>
          </a:xfrm>
          <a:prstGeom prst="rect">
            <a:avLst/>
          </a:prstGeom>
        </p:spPr>
      </p:pic>
    </p:spTree>
    <p:extLst>
      <p:ext uri="{BB962C8B-B14F-4D97-AF65-F5344CB8AC3E}">
        <p14:creationId xmlns:p14="http://schemas.microsoft.com/office/powerpoint/2010/main" val="388520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emote Speaker Pictur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C8D6732-15F2-4802-8009-37AC693C551A}" type="datetime1">
              <a:rPr lang="en-US" smtClean="0">
                <a:solidFill>
                  <a:srgbClr val="5F5F5F"/>
                </a:solidFill>
              </a:rPr>
              <a:pPr/>
              <a:t>11/24/2016</a:t>
            </a:fld>
            <a:endParaRPr dirty="0">
              <a:solidFill>
                <a:srgbClr val="5F5F5F"/>
              </a:solidFill>
            </a:endParaRPr>
          </a:p>
        </p:txBody>
      </p:sp>
      <p:sp>
        <p:nvSpPr>
          <p:cNvPr id="6" name="Footer Placeholder 5"/>
          <p:cNvSpPr>
            <a:spLocks noGrp="1"/>
          </p:cNvSpPr>
          <p:nvPr>
            <p:ph type="ftr" sz="quarter" idx="11"/>
          </p:nvPr>
        </p:nvSpPr>
        <p:spPr/>
        <p:txBody>
          <a:bodyPr/>
          <a:lstStyle/>
          <a:p>
            <a:r>
              <a:rPr dirty="0">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8" name="Picture Placeholder 15"/>
          <p:cNvSpPr>
            <a:spLocks noGrp="1"/>
          </p:cNvSpPr>
          <p:nvPr>
            <p:ph type="pic" sz="quarter" idx="14" hasCustomPrompt="1"/>
          </p:nvPr>
        </p:nvSpPr>
        <p:spPr>
          <a:xfrm>
            <a:off x="2286000" y="1828800"/>
            <a:ext cx="3474720" cy="3840480"/>
          </a:xfrm>
          <a:solidFill>
            <a:schemeClr val="bg2"/>
          </a:solidFill>
        </p:spPr>
        <p:txBody>
          <a:bodyPr tIns="91440">
            <a:noAutofit/>
          </a:bodyPr>
          <a:lstStyle>
            <a:lvl1pPr marL="0" indent="0" algn="ctr">
              <a:spcBef>
                <a:spcPts val="0"/>
              </a:spcBef>
              <a:buNone/>
              <a:defRPr sz="1800" baseline="0">
                <a:solidFill>
                  <a:schemeClr val="tx1"/>
                </a:solidFill>
              </a:defRPr>
            </a:lvl1pPr>
          </a:lstStyle>
          <a:p>
            <a:r>
              <a:rPr dirty="0"/>
              <a:t>Click icon to insert picture</a:t>
            </a:r>
          </a:p>
        </p:txBody>
      </p:sp>
      <p:sp>
        <p:nvSpPr>
          <p:cNvPr id="10" name="Text Placeholder 10"/>
          <p:cNvSpPr>
            <a:spLocks noGrp="1"/>
          </p:cNvSpPr>
          <p:nvPr>
            <p:ph type="body" sz="quarter" idx="15"/>
          </p:nvPr>
        </p:nvSpPr>
        <p:spPr>
          <a:xfrm>
            <a:off x="6035040" y="1828799"/>
            <a:ext cx="5621972" cy="3840480"/>
          </a:xfrm>
        </p:spPr>
        <p:txBody>
          <a:bodyPr anchor="ctr" anchorCtr="0"/>
          <a:lstStyle>
            <a:lvl1pPr>
              <a:spcBef>
                <a:spcPts val="0"/>
              </a:spcBef>
              <a:spcAft>
                <a:spcPts val="800"/>
              </a:spcAft>
              <a:buClr>
                <a:schemeClr val="bg1"/>
              </a:buClr>
              <a:defRPr b="1"/>
            </a:lvl1pPr>
            <a:lvl2pPr marL="228600">
              <a:spcBef>
                <a:spcPts val="0"/>
              </a:spcBef>
              <a:buClr>
                <a:schemeClr val="bg1"/>
              </a:buClr>
              <a:defRPr/>
            </a:lvl2pPr>
          </a:lstStyle>
          <a:p>
            <a:pPr lvl="0"/>
            <a:r>
              <a:rPr lang="en-GB"/>
              <a:t>Click to edit Master text styles</a:t>
            </a:r>
          </a:p>
          <a:p>
            <a:pPr lvl="1"/>
            <a:r>
              <a:rPr lang="en-GB"/>
              <a:t>Second level</a:t>
            </a:r>
          </a:p>
        </p:txBody>
      </p:sp>
      <p:sp>
        <p:nvSpPr>
          <p:cNvPr id="3" name="Title 2"/>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889077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5B7D2015-66F5-48BA-96D8-17D36F2E0AA3}" type="datetime1">
              <a:rPr lang="en-US" smtClean="0">
                <a:solidFill>
                  <a:srgbClr val="5F5F5F"/>
                </a:solidFill>
              </a:rPr>
              <a:pPr/>
              <a:t>11/24/2016</a:t>
            </a:fld>
            <a:endParaRPr dirty="0">
              <a:solidFill>
                <a:srgbClr val="5F5F5F"/>
              </a:solidFill>
            </a:endParaRPr>
          </a:p>
        </p:txBody>
      </p:sp>
      <p:sp>
        <p:nvSpPr>
          <p:cNvPr id="6" name="Footer Placeholder 5"/>
          <p:cNvSpPr>
            <a:spLocks noGrp="1"/>
          </p:cNvSpPr>
          <p:nvPr>
            <p:ph type="ftr" sz="quarter" idx="11"/>
          </p:nvPr>
        </p:nvSpPr>
        <p:spPr/>
        <p:txBody>
          <a:bodyPr/>
          <a:lstStyle/>
          <a:p>
            <a:r>
              <a:rPr dirty="0">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Tree>
    <p:extLst>
      <p:ext uri="{BB962C8B-B14F-4D97-AF65-F5344CB8AC3E}">
        <p14:creationId xmlns:p14="http://schemas.microsoft.com/office/powerpoint/2010/main" val="94509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Quote with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B4BFE1CA-6658-4197-8E4E-2C35AF1F1E72}" type="datetime1">
              <a:rPr lang="en-US" smtClean="0">
                <a:solidFill>
                  <a:srgbClr val="5F5F5F"/>
                </a:solidFill>
              </a:rPr>
              <a:pPr/>
              <a:t>11/24/2016</a:t>
            </a:fld>
            <a:endParaRPr dirty="0">
              <a:solidFill>
                <a:srgbClr val="5F5F5F"/>
              </a:solidFill>
            </a:endParaRPr>
          </a:p>
        </p:txBody>
      </p:sp>
      <p:sp>
        <p:nvSpPr>
          <p:cNvPr id="6" name="Footer Placeholder 5"/>
          <p:cNvSpPr>
            <a:spLocks noGrp="1"/>
          </p:cNvSpPr>
          <p:nvPr>
            <p:ph type="ftr" sz="quarter" idx="11"/>
          </p:nvPr>
        </p:nvSpPr>
        <p:spPr/>
        <p:txBody>
          <a:bodyPr/>
          <a:lstStyle/>
          <a:p>
            <a:r>
              <a:rPr dirty="0">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8" name="Picture Placeholder 15"/>
          <p:cNvSpPr>
            <a:spLocks noGrp="1" noChangeAspect="1"/>
          </p:cNvSpPr>
          <p:nvPr>
            <p:ph type="pic" sz="quarter" idx="14" hasCustomPrompt="1"/>
          </p:nvPr>
        </p:nvSpPr>
        <p:spPr>
          <a:xfrm>
            <a:off x="531812" y="1905000"/>
            <a:ext cx="2194560" cy="3072384"/>
          </a:xfrm>
          <a:solidFill>
            <a:schemeClr val="bg2"/>
          </a:solidFill>
        </p:spPr>
        <p:txBody>
          <a:bodyPr tIns="91440">
            <a:noAutofit/>
          </a:bodyPr>
          <a:lstStyle>
            <a:lvl1pPr marL="0" indent="0" algn="ctr">
              <a:spcBef>
                <a:spcPts val="0"/>
              </a:spcBef>
              <a:buNone/>
              <a:defRPr sz="1800" baseline="0">
                <a:solidFill>
                  <a:schemeClr val="tx1"/>
                </a:solidFill>
              </a:defRPr>
            </a:lvl1pPr>
          </a:lstStyle>
          <a:p>
            <a:r>
              <a:rPr dirty="0"/>
              <a:t>Click icon to insert picture</a:t>
            </a:r>
          </a:p>
        </p:txBody>
      </p:sp>
    </p:spTree>
    <p:extLst>
      <p:ext uri="{BB962C8B-B14F-4D97-AF65-F5344CB8AC3E}">
        <p14:creationId xmlns:p14="http://schemas.microsoft.com/office/powerpoint/2010/main" val="1027766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cxnSp>
        <p:nvCxnSpPr>
          <p:cNvPr id="9" name="Straight Connector 8"/>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3" y="1524001"/>
            <a:ext cx="5410199"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246814" y="1524001"/>
            <a:ext cx="5410198"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6FBED1B2-9BE1-4BB3-AF93-47A294133177}" type="datetime1">
              <a:rPr lang="en-US" smtClean="0">
                <a:solidFill>
                  <a:srgbClr val="5F5F5F"/>
                </a:solidFill>
              </a:rPr>
              <a:pPr/>
              <a:t>11/24/2016</a:t>
            </a:fld>
            <a:endParaRPr dirty="0">
              <a:solidFill>
                <a:srgbClr val="5F5F5F"/>
              </a:solidFill>
            </a:endParaRPr>
          </a:p>
        </p:txBody>
      </p:sp>
      <p:sp>
        <p:nvSpPr>
          <p:cNvPr id="6" name="Footer Placeholder 5"/>
          <p:cNvSpPr>
            <a:spLocks noGrp="1"/>
          </p:cNvSpPr>
          <p:nvPr>
            <p:ph type="ftr" sz="quarter" idx="11"/>
          </p:nvPr>
        </p:nvSpPr>
        <p:spPr/>
        <p:txBody>
          <a:bodyPr/>
          <a:lstStyle/>
          <a:p>
            <a:r>
              <a:rPr dirty="0">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8" name="Title 7"/>
          <p:cNvSpPr>
            <a:spLocks noGrp="1"/>
          </p:cNvSpPr>
          <p:nvPr>
            <p:ph type="title"/>
          </p:nvPr>
        </p:nvSpPr>
        <p:spPr/>
        <p:txBody>
          <a:bodyPr/>
          <a:lstStyle/>
          <a:p>
            <a:r>
              <a:rPr lang="en-GB"/>
              <a:t>Click to edit Master title style</a:t>
            </a:r>
            <a:endParaRPr dirty="0"/>
          </a:p>
        </p:txBody>
      </p:sp>
    </p:spTree>
    <p:extLst>
      <p:ext uri="{BB962C8B-B14F-4D97-AF65-F5344CB8AC3E}">
        <p14:creationId xmlns:p14="http://schemas.microsoft.com/office/powerpoint/2010/main" val="520166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cxnSp>
        <p:nvCxnSpPr>
          <p:cNvPr id="9" name="Straight Connector 8"/>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4"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35705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9BE9BFC2-4754-4D3F-B8B7-155C41C1ECF0}" type="datetime1">
              <a:rPr lang="en-US" smtClean="0">
                <a:solidFill>
                  <a:srgbClr val="5F5F5F"/>
                </a:solidFill>
              </a:rPr>
              <a:pPr/>
              <a:t>11/24/2016</a:t>
            </a:fld>
            <a:endParaRPr dirty="0">
              <a:solidFill>
                <a:srgbClr val="5F5F5F"/>
              </a:solidFill>
            </a:endParaRPr>
          </a:p>
        </p:txBody>
      </p:sp>
      <p:sp>
        <p:nvSpPr>
          <p:cNvPr id="6" name="Footer Placeholder 5"/>
          <p:cNvSpPr>
            <a:spLocks noGrp="1"/>
          </p:cNvSpPr>
          <p:nvPr>
            <p:ph type="ftr" sz="quarter" idx="11"/>
          </p:nvPr>
        </p:nvSpPr>
        <p:spPr/>
        <p:txBody>
          <a:bodyPr/>
          <a:lstStyle/>
          <a:p>
            <a:r>
              <a:rPr dirty="0">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8" name="Content Placeholder 3"/>
          <p:cNvSpPr>
            <a:spLocks noGrp="1"/>
          </p:cNvSpPr>
          <p:nvPr>
            <p:ph sz="half" idx="13"/>
          </p:nvPr>
        </p:nvSpPr>
        <p:spPr>
          <a:xfrm>
            <a:off x="818229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Title 10"/>
          <p:cNvSpPr>
            <a:spLocks noGrp="1"/>
          </p:cNvSpPr>
          <p:nvPr>
            <p:ph type="title"/>
          </p:nvPr>
        </p:nvSpPr>
        <p:spPr/>
        <p:txBody>
          <a:bodyPr/>
          <a:lstStyle/>
          <a:p>
            <a:r>
              <a:rPr lang="en-GB"/>
              <a:t>Click to edit Master title style</a:t>
            </a:r>
            <a:endParaRPr dirty="0"/>
          </a:p>
        </p:txBody>
      </p:sp>
    </p:spTree>
    <p:extLst>
      <p:ext uri="{BB962C8B-B14F-4D97-AF65-F5344CB8AC3E}">
        <p14:creationId xmlns:p14="http://schemas.microsoft.com/office/powerpoint/2010/main" val="5337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1813" y="1524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246814" y="1524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947832B4-CFEF-4C48-9F00-42AED7DD8CEE}" type="datetime1">
              <a:rPr lang="en-US" smtClean="0">
                <a:solidFill>
                  <a:srgbClr val="5F5F5F"/>
                </a:solidFill>
              </a:rPr>
              <a:pPr/>
              <a:t>11/24/2016</a:t>
            </a:fld>
            <a:endParaRPr dirty="0">
              <a:solidFill>
                <a:srgbClr val="5F5F5F"/>
              </a:solidFill>
            </a:endParaRPr>
          </a:p>
        </p:txBody>
      </p:sp>
      <p:sp>
        <p:nvSpPr>
          <p:cNvPr id="6" name="Footer Placeholder 5"/>
          <p:cNvSpPr>
            <a:spLocks noGrp="1"/>
          </p:cNvSpPr>
          <p:nvPr>
            <p:ph type="ftr" sz="quarter" idx="11"/>
          </p:nvPr>
        </p:nvSpPr>
        <p:spPr/>
        <p:txBody>
          <a:bodyPr/>
          <a:lstStyle/>
          <a:p>
            <a:r>
              <a:rPr dirty="0">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8" name="Content Placeholder 2"/>
          <p:cNvSpPr>
            <a:spLocks noGrp="1"/>
          </p:cNvSpPr>
          <p:nvPr>
            <p:ph sz="half" idx="13"/>
          </p:nvPr>
        </p:nvSpPr>
        <p:spPr>
          <a:xfrm>
            <a:off x="531813" y="3810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9" name="Content Placeholder 3"/>
          <p:cNvSpPr>
            <a:spLocks noGrp="1"/>
          </p:cNvSpPr>
          <p:nvPr>
            <p:ph sz="half" idx="14"/>
          </p:nvPr>
        </p:nvSpPr>
        <p:spPr>
          <a:xfrm>
            <a:off x="6246814" y="3810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p:txBody>
          <a:bodyPr/>
          <a:lstStyle/>
          <a:p>
            <a:r>
              <a:rPr lang="en-GB"/>
              <a:t>Click to edit Master title style</a:t>
            </a:r>
            <a:endParaRPr dirty="0"/>
          </a:p>
        </p:txBody>
      </p:sp>
    </p:spTree>
    <p:extLst>
      <p:ext uri="{BB962C8B-B14F-4D97-AF65-F5344CB8AC3E}">
        <p14:creationId xmlns:p14="http://schemas.microsoft.com/office/powerpoint/2010/main" val="1226334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Quadrant for Infographic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C6703CB-F5F4-4371-82F0-CC855CC16EF3}" type="datetime1">
              <a:rPr lang="en-US" smtClean="0">
                <a:solidFill>
                  <a:srgbClr val="5F5F5F"/>
                </a:solidFill>
              </a:rPr>
              <a:pPr/>
              <a:t>11/24/2016</a:t>
            </a:fld>
            <a:endParaRPr dirty="0">
              <a:solidFill>
                <a:srgbClr val="5F5F5F"/>
              </a:solidFill>
            </a:endParaRPr>
          </a:p>
        </p:txBody>
      </p:sp>
      <p:sp>
        <p:nvSpPr>
          <p:cNvPr id="6" name="Footer Placeholder 5"/>
          <p:cNvSpPr>
            <a:spLocks noGrp="1"/>
          </p:cNvSpPr>
          <p:nvPr>
            <p:ph type="ftr" sz="quarter" idx="11"/>
          </p:nvPr>
        </p:nvSpPr>
        <p:spPr/>
        <p:txBody>
          <a:bodyPr/>
          <a:lstStyle/>
          <a:p>
            <a:r>
              <a:rPr dirty="0">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5"/>
          </p:nvPr>
        </p:nvSpPr>
        <p:spPr>
          <a:xfrm>
            <a:off x="2436811"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GB"/>
              <a:t>Click to edit Master text styles</a:t>
            </a:r>
          </a:p>
        </p:txBody>
      </p:sp>
      <p:cxnSp>
        <p:nvCxnSpPr>
          <p:cNvPr id="13" name="Straight Connector 12"/>
          <p:cNvCxnSpPr/>
          <p:nvPr/>
        </p:nvCxnSpPr>
        <p:spPr bwMode="ltGray">
          <a:xfrm flipH="1">
            <a:off x="531813" y="3733800"/>
            <a:ext cx="11125201" cy="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6"/>
          </p:nvPr>
        </p:nvSpPr>
        <p:spPr>
          <a:xfrm>
            <a:off x="8151812"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GB"/>
              <a:t>Click to edit Master text styles</a:t>
            </a:r>
          </a:p>
        </p:txBody>
      </p:sp>
      <p:sp>
        <p:nvSpPr>
          <p:cNvPr id="17" name="Text Placeholder 11"/>
          <p:cNvSpPr>
            <a:spLocks noGrp="1"/>
          </p:cNvSpPr>
          <p:nvPr>
            <p:ph type="body" sz="quarter" idx="17"/>
          </p:nvPr>
        </p:nvSpPr>
        <p:spPr>
          <a:xfrm>
            <a:off x="2436811"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GB"/>
              <a:t>Click to edit Master text styles</a:t>
            </a:r>
          </a:p>
        </p:txBody>
      </p:sp>
      <p:sp>
        <p:nvSpPr>
          <p:cNvPr id="18" name="Text Placeholder 11"/>
          <p:cNvSpPr>
            <a:spLocks noGrp="1"/>
          </p:cNvSpPr>
          <p:nvPr>
            <p:ph type="body" sz="quarter" idx="18"/>
          </p:nvPr>
        </p:nvSpPr>
        <p:spPr>
          <a:xfrm>
            <a:off x="8151812"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GB"/>
              <a:t>Click to edit Master text styles</a:t>
            </a:r>
          </a:p>
        </p:txBody>
      </p:sp>
      <p:sp>
        <p:nvSpPr>
          <p:cNvPr id="3" name="Title 2"/>
          <p:cNvSpPr>
            <a:spLocks noGrp="1"/>
          </p:cNvSpPr>
          <p:nvPr>
            <p:ph type="title"/>
          </p:nvPr>
        </p:nvSpPr>
        <p:spPr/>
        <p:txBody>
          <a:bodyPr/>
          <a:lstStyle/>
          <a:p>
            <a:r>
              <a:rPr lang="en-GB"/>
              <a:t>Click to edit Master title style</a:t>
            </a:r>
            <a:endParaRPr dirty="0"/>
          </a:p>
        </p:txBody>
      </p:sp>
    </p:spTree>
    <p:extLst>
      <p:ext uri="{BB962C8B-B14F-4D97-AF65-F5344CB8AC3E}">
        <p14:creationId xmlns:p14="http://schemas.microsoft.com/office/powerpoint/2010/main" val="242812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Metric">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5256213" y="1524000"/>
            <a:ext cx="5486400" cy="2743200"/>
          </a:xfrm>
        </p:spPr>
        <p:txBody>
          <a:bodyPr anchor="ctr">
            <a:noAutofit/>
          </a:bodyPr>
          <a:lstStyle>
            <a:lvl1pPr marL="0" indent="0">
              <a:spcBef>
                <a:spcPts val="1200"/>
              </a:spcBef>
              <a:buFont typeface="Arial" panose="020B0604020202020204" pitchFamily="34" charset="0"/>
              <a:buNone/>
              <a:defRPr sz="28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GB"/>
              <a:t>Click to edit Master text styles</a:t>
            </a:r>
          </a:p>
        </p:txBody>
      </p:sp>
      <p:sp>
        <p:nvSpPr>
          <p:cNvPr id="5" name="Date Placeholder 4"/>
          <p:cNvSpPr>
            <a:spLocks noGrp="1"/>
          </p:cNvSpPr>
          <p:nvPr>
            <p:ph type="dt" sz="half" idx="10"/>
          </p:nvPr>
        </p:nvSpPr>
        <p:spPr/>
        <p:txBody>
          <a:bodyPr/>
          <a:lstStyle/>
          <a:p>
            <a:fld id="{0834887D-8006-4942-961D-3944DDB3075E}" type="datetime1">
              <a:rPr lang="en-US" smtClean="0">
                <a:solidFill>
                  <a:srgbClr val="5F5F5F"/>
                </a:solidFill>
              </a:rPr>
              <a:pPr/>
              <a:t>11/24/2016</a:t>
            </a:fld>
            <a:endParaRPr dirty="0">
              <a:solidFill>
                <a:srgbClr val="5F5F5F"/>
              </a:solidFill>
            </a:endParaRPr>
          </a:p>
        </p:txBody>
      </p:sp>
      <p:sp>
        <p:nvSpPr>
          <p:cNvPr id="6" name="Footer Placeholder 5"/>
          <p:cNvSpPr>
            <a:spLocks noGrp="1"/>
          </p:cNvSpPr>
          <p:nvPr>
            <p:ph type="ftr" sz="quarter" idx="11"/>
          </p:nvPr>
        </p:nvSpPr>
        <p:spPr/>
        <p:txBody>
          <a:bodyPr/>
          <a:lstStyle/>
          <a:p>
            <a:r>
              <a:rPr dirty="0">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2" name="Title 1"/>
          <p:cNvSpPr>
            <a:spLocks noGrp="1"/>
          </p:cNvSpPr>
          <p:nvPr>
            <p:ph type="title" hasCustomPrompt="1"/>
          </p:nvPr>
        </p:nvSpPr>
        <p:spPr>
          <a:xfrm>
            <a:off x="760412" y="1524000"/>
            <a:ext cx="4076700" cy="2743200"/>
          </a:xfrm>
        </p:spPr>
        <p:txBody>
          <a:bodyPr anchor="ctr"/>
          <a:lstStyle>
            <a:lvl1pPr algn="r">
              <a:defRPr sz="16600" b="1">
                <a:solidFill>
                  <a:schemeClr val="accent5"/>
                </a:solidFill>
              </a:defRPr>
            </a:lvl1pPr>
          </a:lstStyle>
          <a:p>
            <a:r>
              <a:rPr lang="en-US" dirty="0"/>
              <a:t>XX</a:t>
            </a:r>
          </a:p>
        </p:txBody>
      </p:sp>
    </p:spTree>
    <p:extLst>
      <p:ext uri="{BB962C8B-B14F-4D97-AF65-F5344CB8AC3E}">
        <p14:creationId xmlns:p14="http://schemas.microsoft.com/office/powerpoint/2010/main" val="373938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531812"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531812"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243764"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243764"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D9227421-3F85-42F8-BDFD-0A6C36E3C2FA}" type="datetime1">
              <a:rPr lang="en-US" smtClean="0">
                <a:solidFill>
                  <a:srgbClr val="5F5F5F"/>
                </a:solidFill>
              </a:rPr>
              <a:pPr/>
              <a:t>11/24/2016</a:t>
            </a:fld>
            <a:endParaRPr dirty="0">
              <a:solidFill>
                <a:srgbClr val="5F5F5F"/>
              </a:solidFill>
            </a:endParaRPr>
          </a:p>
        </p:txBody>
      </p:sp>
      <p:sp>
        <p:nvSpPr>
          <p:cNvPr id="8" name="Footer Placeholder 7"/>
          <p:cNvSpPr>
            <a:spLocks noGrp="1"/>
          </p:cNvSpPr>
          <p:nvPr>
            <p:ph type="ftr" sz="quarter" idx="11"/>
          </p:nvPr>
        </p:nvSpPr>
        <p:spPr/>
        <p:txBody>
          <a:bodyPr/>
          <a:lstStyle/>
          <a:p>
            <a:r>
              <a:rPr dirty="0">
                <a:solidFill>
                  <a:srgbClr val="5F5F5F"/>
                </a:solidFill>
              </a:rPr>
              <a:t>Oracle Confidential – Internal/Restricted/Highly Restricted</a:t>
            </a:r>
          </a:p>
        </p:txBody>
      </p:sp>
      <p:sp>
        <p:nvSpPr>
          <p:cNvPr id="9" name="Slide Number Placeholder 8"/>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11" name="Title 10"/>
          <p:cNvSpPr>
            <a:spLocks noGrp="1"/>
          </p:cNvSpPr>
          <p:nvPr>
            <p:ph type="title"/>
          </p:nvPr>
        </p:nvSpPr>
        <p:spPr/>
        <p:txBody>
          <a:bodyPr/>
          <a:lstStyle/>
          <a:p>
            <a:r>
              <a:rPr lang="en-GB"/>
              <a:t>Click to edit Master title style</a:t>
            </a:r>
            <a:endParaRPr dirty="0"/>
          </a:p>
        </p:txBody>
      </p:sp>
    </p:spTree>
    <p:extLst>
      <p:ext uri="{BB962C8B-B14F-4D97-AF65-F5344CB8AC3E}">
        <p14:creationId xmlns:p14="http://schemas.microsoft.com/office/powerpoint/2010/main" val="378700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8A1F17C-4AFE-4B02-9BD6-67CB04075FF1}" type="datetime1">
              <a:rPr lang="en-US" smtClean="0">
                <a:solidFill>
                  <a:srgbClr val="5F5F5F"/>
                </a:solidFill>
              </a:rPr>
              <a:pPr/>
              <a:t>11/24/2016</a:t>
            </a:fld>
            <a:endParaRPr dirty="0">
              <a:solidFill>
                <a:srgbClr val="5F5F5F"/>
              </a:solidFill>
            </a:endParaRPr>
          </a:p>
        </p:txBody>
      </p:sp>
      <p:sp>
        <p:nvSpPr>
          <p:cNvPr id="4" name="Footer Placeholder 3"/>
          <p:cNvSpPr>
            <a:spLocks noGrp="1"/>
          </p:cNvSpPr>
          <p:nvPr>
            <p:ph type="ftr" sz="quarter" idx="11"/>
          </p:nvPr>
        </p:nvSpPr>
        <p:spPr/>
        <p:txBody>
          <a:bodyPr/>
          <a:lstStyle/>
          <a:p>
            <a:r>
              <a:rPr dirty="0">
                <a:solidFill>
                  <a:srgbClr val="5F5F5F"/>
                </a:solidFill>
              </a:rPr>
              <a:t>Oracle Confidential – Internal/Restricted/Highly Restricted</a:t>
            </a:r>
          </a:p>
        </p:txBody>
      </p:sp>
      <p:sp>
        <p:nvSpPr>
          <p:cNvPr id="5" name="Slide Number Placeholder 4"/>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33769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Content Placeholder 2"/>
          <p:cNvSpPr>
            <a:spLocks noGrp="1"/>
          </p:cNvSpPr>
          <p:nvPr>
            <p:ph idx="1"/>
          </p:nvPr>
        </p:nvSpPr>
        <p:spPr>
          <a:xfrm>
            <a:off x="531151" y="1524001"/>
            <a:ext cx="11126522" cy="4419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a:xfrm>
            <a:off x="1996272" y="6556248"/>
            <a:ext cx="1226398" cy="182880"/>
          </a:xfrm>
          <a:prstGeom prst="rect">
            <a:avLst/>
          </a:prstGeom>
        </p:spPr>
        <p:txBody>
          <a:bodyPr/>
          <a:lstStyle/>
          <a:p>
            <a:fld id="{68926090-F7DD-7C47-A7A5-57C7ADACE0E5}" type="datetime1">
              <a:rPr lang="en-US" smtClean="0"/>
              <a:pPr/>
              <a:t>11/24/2016</a:t>
            </a:fld>
            <a:endParaRPr dirty="0"/>
          </a:p>
        </p:txBody>
      </p:sp>
      <p:sp>
        <p:nvSpPr>
          <p:cNvPr id="5" name="Footer Placeholder 4"/>
          <p:cNvSpPr>
            <a:spLocks noGrp="1"/>
          </p:cNvSpPr>
          <p:nvPr>
            <p:ph type="ftr" sz="quarter" idx="11"/>
          </p:nvPr>
        </p:nvSpPr>
        <p:spPr>
          <a:xfrm>
            <a:off x="8621423" y="6556248"/>
            <a:ext cx="2743200" cy="182880"/>
          </a:xfrm>
          <a:prstGeom prst="rect">
            <a:avLst/>
          </a:prstGeom>
        </p:spPr>
        <p:txBody>
          <a:bodyPr/>
          <a:lstStyle/>
          <a:p>
            <a:r>
              <a:rPr lang="en-US"/>
              <a:t>Confidential – Oracle Internal/Restricted/Highly Restricted</a:t>
            </a:r>
            <a:endParaRPr dirty="0"/>
          </a:p>
        </p:txBody>
      </p:sp>
      <p:sp>
        <p:nvSpPr>
          <p:cNvPr id="6" name="Slide Number Placeholder 5"/>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20752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10010B8-11AC-4175-BF29-EB4A3C61102F}" type="datetime1">
              <a:rPr lang="en-US" smtClean="0">
                <a:solidFill>
                  <a:srgbClr val="5F5F5F"/>
                </a:solidFill>
              </a:rPr>
              <a:pPr/>
              <a:t>11/24/2016</a:t>
            </a:fld>
            <a:endParaRPr dirty="0">
              <a:solidFill>
                <a:srgbClr val="5F5F5F"/>
              </a:solidFill>
            </a:endParaRPr>
          </a:p>
        </p:txBody>
      </p:sp>
      <p:sp>
        <p:nvSpPr>
          <p:cNvPr id="4" name="Footer Placeholder 3"/>
          <p:cNvSpPr>
            <a:spLocks noGrp="1"/>
          </p:cNvSpPr>
          <p:nvPr>
            <p:ph type="ftr" sz="quarter" idx="11"/>
          </p:nvPr>
        </p:nvSpPr>
        <p:spPr/>
        <p:txBody>
          <a:bodyPr/>
          <a:lstStyle/>
          <a:p>
            <a:r>
              <a:rPr dirty="0">
                <a:solidFill>
                  <a:srgbClr val="5F5F5F"/>
                </a:solidFill>
              </a:rPr>
              <a:t>Oracle Confidential – Internal/Restricted/Highly Restricted</a:t>
            </a:r>
          </a:p>
        </p:txBody>
      </p:sp>
      <p:sp>
        <p:nvSpPr>
          <p:cNvPr id="5" name="Slide Number Placeholder 4"/>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6" name="Text Placeholder 12"/>
          <p:cNvSpPr>
            <a:spLocks noGrp="1"/>
          </p:cNvSpPr>
          <p:nvPr>
            <p:ph type="body" sz="quarter" idx="13" hasCustomPrompt="1"/>
          </p:nvPr>
        </p:nvSpPr>
        <p:spPr>
          <a:xfrm>
            <a:off x="531814" y="1373741"/>
            <a:ext cx="11125198"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7" name="Title 6"/>
          <p:cNvSpPr>
            <a:spLocks noGrp="1"/>
          </p:cNvSpPr>
          <p:nvPr>
            <p:ph type="title"/>
          </p:nvPr>
        </p:nvSpPr>
        <p:spPr/>
        <p:txBody>
          <a:bodyPr/>
          <a:lstStyle/>
          <a:p>
            <a:r>
              <a:rPr lang="en-GB"/>
              <a:t>Click to edit Master title style</a:t>
            </a:r>
            <a:endParaRPr dirty="0"/>
          </a:p>
        </p:txBody>
      </p:sp>
    </p:spTree>
    <p:extLst>
      <p:ext uri="{BB962C8B-B14F-4D97-AF65-F5344CB8AC3E}">
        <p14:creationId xmlns:p14="http://schemas.microsoft.com/office/powerpoint/2010/main" val="41636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1827CA-F831-46B0-9758-B6BAE0AF4EAB}" type="datetime1">
              <a:rPr lang="en-US" smtClean="0">
                <a:solidFill>
                  <a:srgbClr val="5F5F5F"/>
                </a:solidFill>
              </a:rPr>
              <a:pPr/>
              <a:t>11/24/2016</a:t>
            </a:fld>
            <a:endParaRPr dirty="0">
              <a:solidFill>
                <a:srgbClr val="5F5F5F"/>
              </a:solidFill>
            </a:endParaRPr>
          </a:p>
        </p:txBody>
      </p:sp>
      <p:sp>
        <p:nvSpPr>
          <p:cNvPr id="3" name="Footer Placeholder 2"/>
          <p:cNvSpPr>
            <a:spLocks noGrp="1"/>
          </p:cNvSpPr>
          <p:nvPr>
            <p:ph type="ftr" sz="quarter" idx="11"/>
          </p:nvPr>
        </p:nvSpPr>
        <p:spPr/>
        <p:txBody>
          <a:bodyPr/>
          <a:lstStyle/>
          <a:p>
            <a:r>
              <a:rPr dirty="0">
                <a:solidFill>
                  <a:srgbClr val="5F5F5F"/>
                </a:solidFill>
              </a:rPr>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Tree>
    <p:extLst>
      <p:ext uri="{BB962C8B-B14F-4D97-AF65-F5344CB8AC3E}">
        <p14:creationId xmlns:p14="http://schemas.microsoft.com/office/powerpoint/2010/main" val="360822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662" y="1524000"/>
            <a:ext cx="7772550"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777288" y="1524001"/>
            <a:ext cx="2971800"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686C7CE-9D23-4A42-845E-2EB696664727}" type="datetime1">
              <a:rPr lang="en-US" smtClean="0">
                <a:solidFill>
                  <a:srgbClr val="5F5F5F"/>
                </a:solidFill>
              </a:rPr>
              <a:pPr/>
              <a:t>11/24/2016</a:t>
            </a:fld>
            <a:endParaRPr dirty="0">
              <a:solidFill>
                <a:srgbClr val="5F5F5F"/>
              </a:solidFill>
            </a:endParaRPr>
          </a:p>
        </p:txBody>
      </p:sp>
      <p:sp>
        <p:nvSpPr>
          <p:cNvPr id="6" name="Footer Placeholder 5"/>
          <p:cNvSpPr>
            <a:spLocks noGrp="1"/>
          </p:cNvSpPr>
          <p:nvPr>
            <p:ph type="ftr" sz="quarter" idx="11"/>
          </p:nvPr>
        </p:nvSpPr>
        <p:spPr/>
        <p:txBody>
          <a:bodyPr/>
          <a:lstStyle/>
          <a:p>
            <a:r>
              <a:rPr dirty="0">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8" name="Title 7"/>
          <p:cNvSpPr>
            <a:spLocks noGrp="1"/>
          </p:cNvSpPr>
          <p:nvPr>
            <p:ph type="title"/>
          </p:nvPr>
        </p:nvSpPr>
        <p:spPr/>
        <p:txBody>
          <a:bodyPr/>
          <a:lstStyle/>
          <a:p>
            <a:r>
              <a:rPr lang="en-GB"/>
              <a:t>Click to edit Master title style</a:t>
            </a:r>
            <a:endParaRPr dirty="0"/>
          </a:p>
        </p:txBody>
      </p:sp>
    </p:spTree>
    <p:extLst>
      <p:ext uri="{BB962C8B-B14F-4D97-AF65-F5344CB8AC3E}">
        <p14:creationId xmlns:p14="http://schemas.microsoft.com/office/powerpoint/2010/main" val="3457850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531813" y="1524000"/>
            <a:ext cx="6095999" cy="4416725"/>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dirty="0"/>
          </a:p>
        </p:txBody>
      </p:sp>
      <p:sp>
        <p:nvSpPr>
          <p:cNvPr id="4" name="Text Placeholder 3"/>
          <p:cNvSpPr>
            <a:spLocks noGrp="1"/>
          </p:cNvSpPr>
          <p:nvPr>
            <p:ph type="body" sz="half" idx="2"/>
          </p:nvPr>
        </p:nvSpPr>
        <p:spPr>
          <a:xfrm>
            <a:off x="7008812" y="1524000"/>
            <a:ext cx="4648201"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ABA32AB-378C-44A6-BBCB-4C90F374D0FC}" type="datetime1">
              <a:rPr lang="en-US" smtClean="0">
                <a:solidFill>
                  <a:srgbClr val="5F5F5F"/>
                </a:solidFill>
              </a:rPr>
              <a:pPr/>
              <a:t>11/24/2016</a:t>
            </a:fld>
            <a:endParaRPr dirty="0">
              <a:solidFill>
                <a:srgbClr val="5F5F5F"/>
              </a:solidFill>
            </a:endParaRPr>
          </a:p>
        </p:txBody>
      </p:sp>
      <p:sp>
        <p:nvSpPr>
          <p:cNvPr id="6" name="Footer Placeholder 5"/>
          <p:cNvSpPr>
            <a:spLocks noGrp="1"/>
          </p:cNvSpPr>
          <p:nvPr>
            <p:ph type="ftr" sz="quarter" idx="11"/>
          </p:nvPr>
        </p:nvSpPr>
        <p:spPr/>
        <p:txBody>
          <a:bodyPr/>
          <a:lstStyle/>
          <a:p>
            <a:r>
              <a:rPr dirty="0">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8" name="Title 7"/>
          <p:cNvSpPr>
            <a:spLocks noGrp="1"/>
          </p:cNvSpPr>
          <p:nvPr>
            <p:ph type="title"/>
          </p:nvPr>
        </p:nvSpPr>
        <p:spPr/>
        <p:txBody>
          <a:bodyPr/>
          <a:lstStyle/>
          <a:p>
            <a:r>
              <a:rPr lang="en-GB"/>
              <a:t>Click to edit Master title style</a:t>
            </a:r>
            <a:endParaRPr dirty="0"/>
          </a:p>
        </p:txBody>
      </p:sp>
    </p:spTree>
    <p:extLst>
      <p:ext uri="{BB962C8B-B14F-4D97-AF65-F5344CB8AC3E}">
        <p14:creationId xmlns:p14="http://schemas.microsoft.com/office/powerpoint/2010/main" val="305827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cxnSp>
        <p:nvCxnSpPr>
          <p:cNvPr id="8" name="Straight Connector 7"/>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813" y="1524000"/>
            <a:ext cx="5413248" cy="347472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dirty="0"/>
          </a:p>
        </p:txBody>
      </p:sp>
      <p:sp>
        <p:nvSpPr>
          <p:cNvPr id="4" name="Text Placeholder 3"/>
          <p:cNvSpPr>
            <a:spLocks noGrp="1"/>
          </p:cNvSpPr>
          <p:nvPr>
            <p:ph type="body" sz="half" idx="2"/>
          </p:nvPr>
        </p:nvSpPr>
        <p:spPr>
          <a:xfrm>
            <a:off x="531812"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E87AD43-539D-4156-9FD6-437CAE9F93FE}" type="datetime1">
              <a:rPr lang="en-US" smtClean="0">
                <a:solidFill>
                  <a:srgbClr val="5F5F5F"/>
                </a:solidFill>
              </a:rPr>
              <a:pPr/>
              <a:t>11/24/2016</a:t>
            </a:fld>
            <a:endParaRPr dirty="0">
              <a:solidFill>
                <a:srgbClr val="5F5F5F"/>
              </a:solidFill>
            </a:endParaRPr>
          </a:p>
        </p:txBody>
      </p:sp>
      <p:sp>
        <p:nvSpPr>
          <p:cNvPr id="6" name="Footer Placeholder 5"/>
          <p:cNvSpPr>
            <a:spLocks noGrp="1"/>
          </p:cNvSpPr>
          <p:nvPr>
            <p:ph type="ftr" sz="quarter" idx="11"/>
          </p:nvPr>
        </p:nvSpPr>
        <p:spPr/>
        <p:txBody>
          <a:bodyPr/>
          <a:lstStyle/>
          <a:p>
            <a:r>
              <a:rPr dirty="0">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9" name="Picture Placeholder 2"/>
          <p:cNvSpPr>
            <a:spLocks noGrp="1"/>
          </p:cNvSpPr>
          <p:nvPr>
            <p:ph type="pic" idx="13"/>
          </p:nvPr>
        </p:nvSpPr>
        <p:spPr bwMode="gray">
          <a:xfrm>
            <a:off x="6246812" y="1524000"/>
            <a:ext cx="5413248" cy="347472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dirty="0"/>
          </a:p>
        </p:txBody>
      </p:sp>
      <p:sp>
        <p:nvSpPr>
          <p:cNvPr id="10" name="Text Placeholder 3"/>
          <p:cNvSpPr>
            <a:spLocks noGrp="1"/>
          </p:cNvSpPr>
          <p:nvPr>
            <p:ph type="body" sz="half" idx="14"/>
          </p:nvPr>
        </p:nvSpPr>
        <p:spPr>
          <a:xfrm>
            <a:off x="6246811"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itle 10"/>
          <p:cNvSpPr>
            <a:spLocks noGrp="1"/>
          </p:cNvSpPr>
          <p:nvPr>
            <p:ph type="title"/>
          </p:nvPr>
        </p:nvSpPr>
        <p:spPr/>
        <p:txBody>
          <a:bodyPr/>
          <a:lstStyle/>
          <a:p>
            <a:r>
              <a:rPr lang="en-GB"/>
              <a:t>Click to edit Master title style</a:t>
            </a:r>
            <a:endParaRPr dirty="0"/>
          </a:p>
        </p:txBody>
      </p:sp>
    </p:spTree>
    <p:extLst>
      <p:ext uri="{BB962C8B-B14F-4D97-AF65-F5344CB8AC3E}">
        <p14:creationId xmlns:p14="http://schemas.microsoft.com/office/powerpoint/2010/main" val="90898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cxnSp>
        <p:nvCxnSpPr>
          <p:cNvPr id="11" name="Straight Connector 10"/>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813"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dirty="0"/>
          </a:p>
        </p:txBody>
      </p:sp>
      <p:sp>
        <p:nvSpPr>
          <p:cNvPr id="4" name="Text Placeholder 3"/>
          <p:cNvSpPr>
            <a:spLocks noGrp="1"/>
          </p:cNvSpPr>
          <p:nvPr>
            <p:ph type="body" sz="half" idx="2"/>
          </p:nvPr>
        </p:nvSpPr>
        <p:spPr>
          <a:xfrm>
            <a:off x="53181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8494F0A-3A42-4B5D-A4C2-90E38C5A7947}" type="datetime1">
              <a:rPr lang="en-US" smtClean="0">
                <a:solidFill>
                  <a:srgbClr val="5F5F5F"/>
                </a:solidFill>
              </a:rPr>
              <a:pPr/>
              <a:t>11/24/2016</a:t>
            </a:fld>
            <a:endParaRPr dirty="0">
              <a:solidFill>
                <a:srgbClr val="5F5F5F"/>
              </a:solidFill>
            </a:endParaRPr>
          </a:p>
        </p:txBody>
      </p:sp>
      <p:sp>
        <p:nvSpPr>
          <p:cNvPr id="6" name="Footer Placeholder 5"/>
          <p:cNvSpPr>
            <a:spLocks noGrp="1"/>
          </p:cNvSpPr>
          <p:nvPr>
            <p:ph type="ftr" sz="quarter" idx="11"/>
          </p:nvPr>
        </p:nvSpPr>
        <p:spPr/>
        <p:txBody>
          <a:bodyPr/>
          <a:lstStyle/>
          <a:p>
            <a:r>
              <a:rPr dirty="0">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9" name="Picture Placeholder 2"/>
          <p:cNvSpPr>
            <a:spLocks noGrp="1"/>
          </p:cNvSpPr>
          <p:nvPr>
            <p:ph type="pic" idx="13"/>
          </p:nvPr>
        </p:nvSpPr>
        <p:spPr bwMode="gray">
          <a:xfrm>
            <a:off x="4357052"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dirty="0"/>
          </a:p>
        </p:txBody>
      </p:sp>
      <p:sp>
        <p:nvSpPr>
          <p:cNvPr id="10" name="Text Placeholder 3"/>
          <p:cNvSpPr>
            <a:spLocks noGrp="1"/>
          </p:cNvSpPr>
          <p:nvPr>
            <p:ph type="body" sz="half" idx="14"/>
          </p:nvPr>
        </p:nvSpPr>
        <p:spPr>
          <a:xfrm>
            <a:off x="435705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3" name="Picture Placeholder 2"/>
          <p:cNvSpPr>
            <a:spLocks noGrp="1"/>
          </p:cNvSpPr>
          <p:nvPr>
            <p:ph type="pic" idx="15"/>
          </p:nvPr>
        </p:nvSpPr>
        <p:spPr bwMode="gray">
          <a:xfrm>
            <a:off x="8182292"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dirty="0"/>
          </a:p>
        </p:txBody>
      </p:sp>
      <p:sp>
        <p:nvSpPr>
          <p:cNvPr id="14" name="Text Placeholder 3"/>
          <p:cNvSpPr>
            <a:spLocks noGrp="1"/>
          </p:cNvSpPr>
          <p:nvPr>
            <p:ph type="body" sz="half" idx="16"/>
          </p:nvPr>
        </p:nvSpPr>
        <p:spPr>
          <a:xfrm>
            <a:off x="818229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8" name="Title 7"/>
          <p:cNvSpPr>
            <a:spLocks noGrp="1"/>
          </p:cNvSpPr>
          <p:nvPr>
            <p:ph type="title"/>
          </p:nvPr>
        </p:nvSpPr>
        <p:spPr/>
        <p:txBody>
          <a:bodyPr/>
          <a:lstStyle/>
          <a:p>
            <a:r>
              <a:rPr lang="en-GB"/>
              <a:t>Click to edit Master title style</a:t>
            </a:r>
            <a:endParaRPr dirty="0"/>
          </a:p>
        </p:txBody>
      </p:sp>
    </p:spTree>
    <p:extLst>
      <p:ext uri="{BB962C8B-B14F-4D97-AF65-F5344CB8AC3E}">
        <p14:creationId xmlns:p14="http://schemas.microsoft.com/office/powerpoint/2010/main" val="279085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iOS Smartphone and Tablet: Horizontal">
    <p:spTree>
      <p:nvGrpSpPr>
        <p:cNvPr id="1" name=""/>
        <p:cNvGrpSpPr/>
        <p:nvPr/>
      </p:nvGrpSpPr>
      <p:grpSpPr>
        <a:xfrm>
          <a:off x="0" y="0"/>
          <a:ext cx="0" cy="0"/>
          <a:chOff x="0" y="0"/>
          <a:chExt cx="0" cy="0"/>
        </a:xfrm>
      </p:grpSpPr>
      <p:pic>
        <p:nvPicPr>
          <p:cNvPr id="2" name="Picture 1" descr="Photos, screen captures, graphics can be inserted in a white mobile phone and table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6717" y="1522826"/>
            <a:ext cx="6495366" cy="4567423"/>
          </a:xfrm>
          <a:prstGeom prst="rect">
            <a:avLst/>
          </a:prstGeom>
        </p:spPr>
      </p:pic>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70494" y="1827861"/>
            <a:ext cx="1840875" cy="3887139"/>
          </a:xfrm>
          <a:prstGeom prst="rect">
            <a:avLst/>
          </a:prstGeom>
        </p:spPr>
      </p:pic>
      <p:sp>
        <p:nvSpPr>
          <p:cNvPr id="3" name="Picture Placeholder 2"/>
          <p:cNvSpPr>
            <a:spLocks noGrp="1"/>
          </p:cNvSpPr>
          <p:nvPr>
            <p:ph type="pic" idx="1"/>
          </p:nvPr>
        </p:nvSpPr>
        <p:spPr bwMode="gray">
          <a:xfrm>
            <a:off x="1889122" y="2364583"/>
            <a:ext cx="161848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dirty="0"/>
          </a:p>
        </p:txBody>
      </p:sp>
      <p:sp>
        <p:nvSpPr>
          <p:cNvPr id="5" name="Date Placeholder 4"/>
          <p:cNvSpPr>
            <a:spLocks noGrp="1"/>
          </p:cNvSpPr>
          <p:nvPr>
            <p:ph type="dt" sz="half" idx="10"/>
          </p:nvPr>
        </p:nvSpPr>
        <p:spPr/>
        <p:txBody>
          <a:bodyPr/>
          <a:lstStyle/>
          <a:p>
            <a:fld id="{1BA0AC74-C01C-456F-BD5D-BCFFCE23EE8E}" type="datetime1">
              <a:rPr lang="en-US" smtClean="0">
                <a:solidFill>
                  <a:srgbClr val="5F5F5F"/>
                </a:solidFill>
              </a:rPr>
              <a:pPr/>
              <a:t>11/24/2016</a:t>
            </a:fld>
            <a:endParaRPr dirty="0">
              <a:solidFill>
                <a:srgbClr val="5F5F5F"/>
              </a:solidFill>
            </a:endParaRPr>
          </a:p>
        </p:txBody>
      </p:sp>
      <p:sp>
        <p:nvSpPr>
          <p:cNvPr id="6" name="Footer Placeholder 5"/>
          <p:cNvSpPr>
            <a:spLocks noGrp="1"/>
          </p:cNvSpPr>
          <p:nvPr>
            <p:ph type="ftr" sz="quarter" idx="11"/>
          </p:nvPr>
        </p:nvSpPr>
        <p:spPr/>
        <p:txBody>
          <a:bodyPr/>
          <a:lstStyle/>
          <a:p>
            <a:r>
              <a:rPr dirty="0">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9" name="Picture Placeholder 2"/>
          <p:cNvSpPr>
            <a:spLocks noGrp="1"/>
          </p:cNvSpPr>
          <p:nvPr>
            <p:ph type="pic" idx="13"/>
          </p:nvPr>
        </p:nvSpPr>
        <p:spPr bwMode="gray">
          <a:xfrm>
            <a:off x="4532312" y="1850231"/>
            <a:ext cx="5246688" cy="396954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dirty="0"/>
          </a:p>
        </p:txBody>
      </p:sp>
      <p:sp>
        <p:nvSpPr>
          <p:cNvPr id="4" name="Title 3"/>
          <p:cNvSpPr>
            <a:spLocks noGrp="1"/>
          </p:cNvSpPr>
          <p:nvPr>
            <p:ph type="title"/>
          </p:nvPr>
        </p:nvSpPr>
        <p:spPr/>
        <p:txBody>
          <a:bodyPr/>
          <a:lstStyle/>
          <a:p>
            <a:r>
              <a:rPr lang="en-GB"/>
              <a:t>Click to edit Master title style</a:t>
            </a:r>
            <a:endParaRPr dirty="0"/>
          </a:p>
        </p:txBody>
      </p:sp>
    </p:spTree>
    <p:extLst>
      <p:ext uri="{BB962C8B-B14F-4D97-AF65-F5344CB8AC3E}">
        <p14:creationId xmlns:p14="http://schemas.microsoft.com/office/powerpoint/2010/main" val="74544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iOS Smartphone and Tablet: Vertical">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r="7518"/>
          <a:stretch/>
        </p:blipFill>
        <p:spPr>
          <a:xfrm rot="5400000">
            <a:off x="5748377" y="1113567"/>
            <a:ext cx="6007047" cy="4567423"/>
          </a:xfrm>
          <a:prstGeom prst="rect">
            <a:avLst/>
          </a:prstGeom>
        </p:spPr>
      </p:pic>
      <p:sp>
        <p:nvSpPr>
          <p:cNvPr id="2" name="Title 1"/>
          <p:cNvSpPr>
            <a:spLocks noGrp="1"/>
          </p:cNvSpPr>
          <p:nvPr>
            <p:ph type="title"/>
          </p:nvPr>
        </p:nvSpPr>
        <p:spPr>
          <a:xfrm>
            <a:off x="531811" y="406400"/>
            <a:ext cx="5943600" cy="889000"/>
          </a:xfrm>
        </p:spPr>
        <p:txBody>
          <a:bodyPr anchor="b"/>
          <a:lstStyle>
            <a:lvl1pPr algn="l">
              <a:defRPr sz="3600" b="0"/>
            </a:lvl1pPr>
          </a:lstStyle>
          <a:p>
            <a:r>
              <a:rPr lang="en-GB"/>
              <a:t>Click to edit Master title style</a:t>
            </a:r>
            <a:endParaRPr dirty="0"/>
          </a:p>
        </p:txBody>
      </p:sp>
      <p:sp>
        <p:nvSpPr>
          <p:cNvPr id="5" name="Date Placeholder 4"/>
          <p:cNvSpPr>
            <a:spLocks noGrp="1"/>
          </p:cNvSpPr>
          <p:nvPr>
            <p:ph type="dt" sz="half" idx="10"/>
          </p:nvPr>
        </p:nvSpPr>
        <p:spPr/>
        <p:txBody>
          <a:bodyPr/>
          <a:lstStyle/>
          <a:p>
            <a:fld id="{C447B5AF-1809-4D52-BE60-78F570C83F44}" type="datetime1">
              <a:rPr lang="en-US" smtClean="0">
                <a:solidFill>
                  <a:srgbClr val="5F5F5F"/>
                </a:solidFill>
              </a:rPr>
              <a:pPr/>
              <a:t>11/24/2016</a:t>
            </a:fld>
            <a:endParaRPr dirty="0">
              <a:solidFill>
                <a:srgbClr val="5F5F5F"/>
              </a:solidFill>
            </a:endParaRPr>
          </a:p>
        </p:txBody>
      </p:sp>
      <p:sp>
        <p:nvSpPr>
          <p:cNvPr id="6" name="Footer Placeholder 5"/>
          <p:cNvSpPr>
            <a:spLocks noGrp="1"/>
          </p:cNvSpPr>
          <p:nvPr>
            <p:ph type="ftr" sz="quarter" idx="11"/>
          </p:nvPr>
        </p:nvSpPr>
        <p:spPr/>
        <p:txBody>
          <a:bodyPr/>
          <a:lstStyle/>
          <a:p>
            <a:r>
              <a:rPr dirty="0">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9" name="Picture Placeholder 2"/>
          <p:cNvSpPr>
            <a:spLocks noGrp="1"/>
          </p:cNvSpPr>
          <p:nvPr>
            <p:ph type="pic" idx="13"/>
          </p:nvPr>
        </p:nvSpPr>
        <p:spPr bwMode="gray">
          <a:xfrm>
            <a:off x="6747673" y="1013144"/>
            <a:ext cx="3962137" cy="5252348"/>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dirty="0"/>
          </a:p>
        </p:txBody>
      </p:sp>
      <p:pic>
        <p:nvPicPr>
          <p:cNvPr id="13" name="Picture 12" descr="Photos, screen captures, graphics can be inserted in a white mobile phone and table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960812" y="1905000"/>
            <a:ext cx="1840875" cy="3887139"/>
          </a:xfrm>
          <a:prstGeom prst="rect">
            <a:avLst/>
          </a:prstGeom>
        </p:spPr>
      </p:pic>
      <p:sp>
        <p:nvSpPr>
          <p:cNvPr id="14" name="Picture Placeholder 2"/>
          <p:cNvSpPr>
            <a:spLocks noGrp="1"/>
          </p:cNvSpPr>
          <p:nvPr>
            <p:ph type="pic" idx="1"/>
          </p:nvPr>
        </p:nvSpPr>
        <p:spPr bwMode="gray">
          <a:xfrm>
            <a:off x="4079443" y="2448864"/>
            <a:ext cx="1618488" cy="2834640"/>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dirty="0"/>
          </a:p>
        </p:txBody>
      </p:sp>
    </p:spTree>
    <p:extLst>
      <p:ext uri="{BB962C8B-B14F-4D97-AF65-F5344CB8AC3E}">
        <p14:creationId xmlns:p14="http://schemas.microsoft.com/office/powerpoint/2010/main" val="2720634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Android Smartphone and Tablet: Horizont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6728" y="2011145"/>
            <a:ext cx="1819656" cy="3522853"/>
          </a:xfrm>
          <a:prstGeom prst="rect">
            <a:avLst/>
          </a:prstGeom>
        </p:spPr>
      </p:pic>
      <p:pic>
        <p:nvPicPr>
          <p:cNvPr id="11" name="Picture 10" descr="Photos, screen captures, graphics can be inserted in a white mobile phone and tablet"/>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41990" y="1585322"/>
            <a:ext cx="5829300" cy="4107283"/>
          </a:xfrm>
          <a:prstGeom prst="rect">
            <a:avLst/>
          </a:prstGeom>
        </p:spPr>
      </p:pic>
      <p:sp>
        <p:nvSpPr>
          <p:cNvPr id="3" name="Picture Placeholder 2"/>
          <p:cNvSpPr>
            <a:spLocks noGrp="1"/>
          </p:cNvSpPr>
          <p:nvPr>
            <p:ph type="pic" idx="1"/>
          </p:nvPr>
        </p:nvSpPr>
        <p:spPr bwMode="gray">
          <a:xfrm>
            <a:off x="1910171" y="2364583"/>
            <a:ext cx="157276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dirty="0"/>
          </a:p>
        </p:txBody>
      </p:sp>
      <p:sp>
        <p:nvSpPr>
          <p:cNvPr id="5" name="Date Placeholder 4"/>
          <p:cNvSpPr>
            <a:spLocks noGrp="1"/>
          </p:cNvSpPr>
          <p:nvPr>
            <p:ph type="dt" sz="half" idx="10"/>
          </p:nvPr>
        </p:nvSpPr>
        <p:spPr/>
        <p:txBody>
          <a:bodyPr/>
          <a:lstStyle/>
          <a:p>
            <a:fld id="{1A2474AE-A74B-49A7-B5B1-A400C0D62D32}" type="datetime1">
              <a:rPr lang="en-US" smtClean="0">
                <a:solidFill>
                  <a:srgbClr val="5F5F5F"/>
                </a:solidFill>
              </a:rPr>
              <a:pPr/>
              <a:t>11/24/2016</a:t>
            </a:fld>
            <a:endParaRPr dirty="0">
              <a:solidFill>
                <a:srgbClr val="5F5F5F"/>
              </a:solidFill>
            </a:endParaRPr>
          </a:p>
        </p:txBody>
      </p:sp>
      <p:sp>
        <p:nvSpPr>
          <p:cNvPr id="6" name="Footer Placeholder 5"/>
          <p:cNvSpPr>
            <a:spLocks noGrp="1"/>
          </p:cNvSpPr>
          <p:nvPr>
            <p:ph type="ftr" sz="quarter" idx="11"/>
          </p:nvPr>
        </p:nvSpPr>
        <p:spPr/>
        <p:txBody>
          <a:bodyPr/>
          <a:lstStyle/>
          <a:p>
            <a:r>
              <a:rPr dirty="0">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9" name="Picture Placeholder 2"/>
          <p:cNvSpPr>
            <a:spLocks noGrp="1"/>
          </p:cNvSpPr>
          <p:nvPr>
            <p:ph type="pic" idx="13"/>
          </p:nvPr>
        </p:nvSpPr>
        <p:spPr bwMode="gray">
          <a:xfrm>
            <a:off x="4532312" y="1975104"/>
            <a:ext cx="5248656" cy="3328416"/>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dirty="0"/>
          </a:p>
        </p:txBody>
      </p:sp>
      <p:sp>
        <p:nvSpPr>
          <p:cNvPr id="4" name="Title 3"/>
          <p:cNvSpPr>
            <a:spLocks noGrp="1"/>
          </p:cNvSpPr>
          <p:nvPr>
            <p:ph type="title"/>
          </p:nvPr>
        </p:nvSpPr>
        <p:spPr/>
        <p:txBody>
          <a:bodyPr/>
          <a:lstStyle/>
          <a:p>
            <a:r>
              <a:rPr lang="en-GB"/>
              <a:t>Click to edit Master title style</a:t>
            </a:r>
            <a:endParaRPr dirty="0"/>
          </a:p>
        </p:txBody>
      </p:sp>
    </p:spTree>
    <p:extLst>
      <p:ext uri="{BB962C8B-B14F-4D97-AF65-F5344CB8AC3E}">
        <p14:creationId xmlns:p14="http://schemas.microsoft.com/office/powerpoint/2010/main" val="362906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Android Smartphone and Tablet: Vertical">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cstate="print">
            <a:extLst>
              <a:ext uri="{28A0092B-C50C-407E-A947-70E740481C1C}">
                <a14:useLocalDpi xmlns:a14="http://schemas.microsoft.com/office/drawing/2010/main" val="0"/>
              </a:ext>
            </a:extLst>
          </a:blip>
          <a:srcRect r="2901"/>
          <a:stretch/>
        </p:blipFill>
        <p:spPr>
          <a:xfrm rot="5400000">
            <a:off x="5891726" y="1502667"/>
            <a:ext cx="5674025" cy="4117325"/>
          </a:xfrm>
          <a:prstGeom prst="rect">
            <a:avLst/>
          </a:prstGeom>
        </p:spPr>
      </p:pic>
      <p:sp>
        <p:nvSpPr>
          <p:cNvPr id="2" name="Title 1"/>
          <p:cNvSpPr>
            <a:spLocks noGrp="1"/>
          </p:cNvSpPr>
          <p:nvPr>
            <p:ph type="title"/>
          </p:nvPr>
        </p:nvSpPr>
        <p:spPr>
          <a:xfrm>
            <a:off x="531811" y="406400"/>
            <a:ext cx="5943600" cy="889000"/>
          </a:xfrm>
        </p:spPr>
        <p:txBody>
          <a:bodyPr anchor="b"/>
          <a:lstStyle>
            <a:lvl1pPr algn="l">
              <a:defRPr sz="3600" b="0"/>
            </a:lvl1pPr>
          </a:lstStyle>
          <a:p>
            <a:r>
              <a:rPr lang="en-GB"/>
              <a:t>Click to edit Master title style</a:t>
            </a:r>
            <a:endParaRPr dirty="0"/>
          </a:p>
        </p:txBody>
      </p:sp>
      <p:sp>
        <p:nvSpPr>
          <p:cNvPr id="5" name="Date Placeholder 4"/>
          <p:cNvSpPr>
            <a:spLocks noGrp="1"/>
          </p:cNvSpPr>
          <p:nvPr>
            <p:ph type="dt" sz="half" idx="10"/>
          </p:nvPr>
        </p:nvSpPr>
        <p:spPr/>
        <p:txBody>
          <a:bodyPr/>
          <a:lstStyle/>
          <a:p>
            <a:fld id="{4B767A9A-D0AC-47FB-851D-810FC45BAB35}" type="datetime1">
              <a:rPr lang="en-US" smtClean="0">
                <a:solidFill>
                  <a:srgbClr val="5F5F5F"/>
                </a:solidFill>
              </a:rPr>
              <a:pPr/>
              <a:t>11/24/2016</a:t>
            </a:fld>
            <a:endParaRPr dirty="0">
              <a:solidFill>
                <a:srgbClr val="5F5F5F"/>
              </a:solidFill>
            </a:endParaRPr>
          </a:p>
        </p:txBody>
      </p:sp>
      <p:sp>
        <p:nvSpPr>
          <p:cNvPr id="6" name="Footer Placeholder 5"/>
          <p:cNvSpPr>
            <a:spLocks noGrp="1"/>
          </p:cNvSpPr>
          <p:nvPr>
            <p:ph type="ftr" sz="quarter" idx="11"/>
          </p:nvPr>
        </p:nvSpPr>
        <p:spPr/>
        <p:txBody>
          <a:bodyPr/>
          <a:lstStyle/>
          <a:p>
            <a:r>
              <a:rPr dirty="0">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9" name="Picture Placeholder 2"/>
          <p:cNvSpPr>
            <a:spLocks noGrp="1"/>
          </p:cNvSpPr>
          <p:nvPr>
            <p:ph type="pic" idx="13"/>
          </p:nvPr>
        </p:nvSpPr>
        <p:spPr bwMode="gray">
          <a:xfrm>
            <a:off x="7061703" y="1013144"/>
            <a:ext cx="3313567" cy="5252348"/>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dirty="0"/>
          </a:p>
        </p:txBody>
      </p:sp>
      <p:pic>
        <p:nvPicPr>
          <p:cNvPr id="19" name="Picture 18" descr="Photos, screen captures, graphics can be inserted in a white mobile phone and tablet"/>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69956" y="2096382"/>
            <a:ext cx="1819656" cy="3522853"/>
          </a:xfrm>
          <a:prstGeom prst="rect">
            <a:avLst/>
          </a:prstGeom>
        </p:spPr>
      </p:pic>
      <p:sp>
        <p:nvSpPr>
          <p:cNvPr id="20" name="Picture Placeholder 2"/>
          <p:cNvSpPr>
            <a:spLocks noGrp="1"/>
          </p:cNvSpPr>
          <p:nvPr>
            <p:ph type="pic" idx="1"/>
          </p:nvPr>
        </p:nvSpPr>
        <p:spPr bwMode="gray">
          <a:xfrm>
            <a:off x="4093399" y="2449820"/>
            <a:ext cx="157276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dirty="0"/>
          </a:p>
        </p:txBody>
      </p:sp>
    </p:spTree>
    <p:extLst>
      <p:ext uri="{BB962C8B-B14F-4D97-AF65-F5344CB8AC3E}">
        <p14:creationId xmlns:p14="http://schemas.microsoft.com/office/powerpoint/2010/main" val="396459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Content Placeholder 2"/>
          <p:cNvSpPr>
            <a:spLocks noGrp="1"/>
          </p:cNvSpPr>
          <p:nvPr>
            <p:ph idx="1"/>
          </p:nvPr>
        </p:nvSpPr>
        <p:spPr>
          <a:xfrm>
            <a:off x="531151" y="1981200"/>
            <a:ext cx="11126522" cy="3962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a:xfrm>
            <a:off x="1996272" y="6556248"/>
            <a:ext cx="1226398" cy="182880"/>
          </a:xfrm>
          <a:prstGeom prst="rect">
            <a:avLst/>
          </a:prstGeom>
        </p:spPr>
        <p:txBody>
          <a:bodyPr/>
          <a:lstStyle/>
          <a:p>
            <a:fld id="{6996FA26-999E-144A-B9D6-0275E6EB9A15}" type="datetime1">
              <a:rPr lang="en-US" smtClean="0"/>
              <a:pPr/>
              <a:t>11/24/2016</a:t>
            </a:fld>
            <a:endParaRPr dirty="0"/>
          </a:p>
        </p:txBody>
      </p:sp>
      <p:sp>
        <p:nvSpPr>
          <p:cNvPr id="5" name="Footer Placeholder 4"/>
          <p:cNvSpPr>
            <a:spLocks noGrp="1"/>
          </p:cNvSpPr>
          <p:nvPr>
            <p:ph type="ftr" sz="quarter" idx="11"/>
          </p:nvPr>
        </p:nvSpPr>
        <p:spPr>
          <a:xfrm>
            <a:off x="8621423" y="6556248"/>
            <a:ext cx="2743200" cy="182880"/>
          </a:xfrm>
          <a:prstGeom prst="rect">
            <a:avLst/>
          </a:prstGeom>
        </p:spPr>
        <p:txBody>
          <a:bodyPr/>
          <a:lstStyle/>
          <a:p>
            <a:r>
              <a:rPr lang="en-US"/>
              <a:t>Confidential – Oracle Internal/Restricted/Highly Restricted</a:t>
            </a:r>
            <a:endParaRPr dirty="0"/>
          </a:p>
        </p:txBody>
      </p:sp>
      <p:sp>
        <p:nvSpPr>
          <p:cNvPr id="6" name="Slide Number Placeholder 5"/>
          <p:cNvSpPr>
            <a:spLocks noGrp="1"/>
          </p:cNvSpPr>
          <p:nvPr>
            <p:ph type="sldNum" sz="quarter" idx="12"/>
          </p:nvPr>
        </p:nvSpPr>
        <p:spPr/>
        <p:txBody>
          <a:bodyPr/>
          <a:lstStyle/>
          <a:p>
            <a:fld id="{C51EAA63-D034-42AE-91FA-B13B9518C7BE}" type="slidenum">
              <a:rPr/>
              <a:pPr/>
              <a:t>‹#›</a:t>
            </a:fld>
            <a:endParaRPr dirty="0"/>
          </a:p>
        </p:txBody>
      </p:sp>
      <p:sp>
        <p:nvSpPr>
          <p:cNvPr id="7" name="Text Placeholder 12"/>
          <p:cNvSpPr>
            <a:spLocks noGrp="1"/>
          </p:cNvSpPr>
          <p:nvPr>
            <p:ph type="body" sz="quarter" idx="13" hasCustomPrompt="1"/>
          </p:nvPr>
        </p:nvSpPr>
        <p:spPr>
          <a:xfrm>
            <a:off x="531813" y="1373741"/>
            <a:ext cx="11125199"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Tree>
    <p:extLst>
      <p:ext uri="{BB962C8B-B14F-4D97-AF65-F5344CB8AC3E}">
        <p14:creationId xmlns:p14="http://schemas.microsoft.com/office/powerpoint/2010/main" val="337176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Metric with Pictu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descr="A large metric, brief statement, and 4-color photo can be included here"/>
          <p:cNvSpPr/>
          <p:nvPr/>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rgbClr val="FFFFFF"/>
              </a:solidFill>
            </a:endParaRPr>
          </a:p>
        </p:txBody>
      </p:sp>
      <p:grpSp>
        <p:nvGrpSpPr>
          <p:cNvPr id="2" name="Group 1"/>
          <p:cNvGrpSpPr/>
          <p:nvPr/>
        </p:nvGrpSpPr>
        <p:grpSpPr>
          <a:xfrm>
            <a:off x="0" y="0"/>
            <a:ext cx="12189399" cy="6858000"/>
            <a:chOff x="-287" y="0"/>
            <a:chExt cx="12189399" cy="6858000"/>
          </a:xfrm>
        </p:grpSpPr>
        <p:sp>
          <p:nvSpPr>
            <p:cNvPr id="10" name="Rectangle 9"/>
            <p:cNvSpPr/>
            <p:nvPr/>
          </p:nvSpPr>
          <p:spPr bwMode="gray">
            <a:xfrm>
              <a:off x="-287" y="0"/>
              <a:ext cx="193962"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11" name="Rectangle 10"/>
            <p:cNvSpPr/>
            <p:nvPr/>
          </p:nvSpPr>
          <p:spPr bwMode="gray">
            <a:xfrm>
              <a:off x="11995151" y="5854"/>
              <a:ext cx="193960"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12" name="Rectangle 11"/>
            <p:cNvSpPr/>
            <p:nvPr/>
          </p:nvSpPr>
          <p:spPr bwMode="gray">
            <a:xfrm>
              <a:off x="-286" y="6400800"/>
              <a:ext cx="12189396" cy="457200"/>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13" name="Rectangle 12"/>
            <p:cNvSpPr/>
            <p:nvPr/>
          </p:nvSpPr>
          <p:spPr bwMode="gray">
            <a:xfrm>
              <a:off x="-286" y="0"/>
              <a:ext cx="12189398" cy="192024"/>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grpSp>
      <p:sp>
        <p:nvSpPr>
          <p:cNvPr id="5" name="Date Placeholder 4"/>
          <p:cNvSpPr>
            <a:spLocks noGrp="1"/>
          </p:cNvSpPr>
          <p:nvPr>
            <p:ph type="dt" sz="half" idx="10"/>
          </p:nvPr>
        </p:nvSpPr>
        <p:spPr/>
        <p:txBody>
          <a:bodyPr/>
          <a:lstStyle>
            <a:lvl1pPr>
              <a:defRPr>
                <a:solidFill>
                  <a:srgbClr val="5F5F5F"/>
                </a:solidFill>
              </a:defRPr>
            </a:lvl1pPr>
          </a:lstStyle>
          <a:p>
            <a:fld id="{4ADD7E43-24FB-40CC-971F-1AFB4F96D58C}" type="datetime1">
              <a:rPr lang="en-US" smtClean="0"/>
              <a:pPr/>
              <a:t>11/24/2016</a:t>
            </a:fld>
            <a:endParaRPr lang="en-US" dirty="0"/>
          </a:p>
        </p:txBody>
      </p:sp>
      <p:sp>
        <p:nvSpPr>
          <p:cNvPr id="6" name="Footer Placeholder 5"/>
          <p:cNvSpPr>
            <a:spLocks noGrp="1"/>
          </p:cNvSpPr>
          <p:nvPr>
            <p:ph type="ftr" sz="quarter" idx="11"/>
          </p:nvPr>
        </p:nvSpPr>
        <p:spPr/>
        <p:txBody>
          <a:bodyPr/>
          <a:lstStyle>
            <a:lvl1pPr>
              <a:defRPr>
                <a:solidFill>
                  <a:srgbClr val="5F5F5F"/>
                </a:solidFill>
              </a:defRPr>
            </a:lvl1pPr>
          </a:lstStyle>
          <a:p>
            <a:r>
              <a:rPr lang="en-US"/>
              <a:t>Oracle Confidential – Internal/Restricted/Highly Restricted</a:t>
            </a:r>
            <a:endParaRPr lang="en-US" dirty="0"/>
          </a:p>
        </p:txBody>
      </p:sp>
      <p:sp>
        <p:nvSpPr>
          <p:cNvPr id="7" name="Slide Number Placeholder 6"/>
          <p:cNvSpPr>
            <a:spLocks noGrp="1"/>
          </p:cNvSpPr>
          <p:nvPr>
            <p:ph type="sldNum" sz="quarter" idx="12"/>
          </p:nvPr>
        </p:nvSpPr>
        <p:spPr/>
        <p:txBody>
          <a:bodyPr/>
          <a:lstStyle>
            <a:lvl1pPr>
              <a:defRPr>
                <a:solidFill>
                  <a:srgbClr val="5F5F5F"/>
                </a:solidFill>
              </a:defRPr>
            </a:lvl1pPr>
          </a:lstStyle>
          <a:p>
            <a:fld id="{C51EAA63-D034-42AE-91FA-B13B9518C7BE}" type="slidenum">
              <a:rPr lang="en-US" smtClean="0"/>
              <a:pPr/>
              <a:t>‹#›</a:t>
            </a:fld>
            <a:endParaRPr lang="en-US" dirty="0"/>
          </a:p>
        </p:txBody>
      </p:sp>
      <p:sp>
        <p:nvSpPr>
          <p:cNvPr id="22" name="Text Placeholder 12"/>
          <p:cNvSpPr>
            <a:spLocks noGrp="1"/>
          </p:cNvSpPr>
          <p:nvPr>
            <p:ph type="body" sz="quarter" idx="13" hasCustomPrompt="1"/>
          </p:nvPr>
        </p:nvSpPr>
        <p:spPr>
          <a:xfrm>
            <a:off x="760412" y="2666999"/>
            <a:ext cx="5029200" cy="1960881"/>
          </a:xfrm>
        </p:spPr>
        <p:txBody>
          <a:bodyPr>
            <a:noAutofit/>
          </a:bodyPr>
          <a:lstStyle>
            <a:lvl1pPr marL="1588" indent="0">
              <a:spcBef>
                <a:spcPts val="0"/>
              </a:spcBef>
              <a:buFontTx/>
              <a:buNone/>
              <a:defRPr sz="28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sp>
        <p:nvSpPr>
          <p:cNvPr id="3" name="Title 2"/>
          <p:cNvSpPr>
            <a:spLocks noGrp="1"/>
          </p:cNvSpPr>
          <p:nvPr>
            <p:ph type="title" hasCustomPrompt="1"/>
          </p:nvPr>
        </p:nvSpPr>
        <p:spPr>
          <a:xfrm>
            <a:off x="760412" y="609600"/>
            <a:ext cx="5029200" cy="2044700"/>
          </a:xfrm>
        </p:spPr>
        <p:txBody>
          <a:bodyPr/>
          <a:lstStyle>
            <a:lvl1pPr>
              <a:defRPr sz="13800" b="1"/>
            </a:lvl1pPr>
          </a:lstStyle>
          <a:p>
            <a:r>
              <a:rPr lang="en-US" dirty="0"/>
              <a:t>XX</a:t>
            </a:r>
          </a:p>
        </p:txBody>
      </p:sp>
      <p:sp>
        <p:nvSpPr>
          <p:cNvPr id="19" name="TextBox 18"/>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5F5F5F"/>
                </a:solidFill>
              </a:rPr>
              <a:t>Copyright © 201</a:t>
            </a:r>
            <a:r>
              <a:rPr lang="en-US" sz="850" dirty="0">
                <a:solidFill>
                  <a:srgbClr val="5F5F5F"/>
                </a:solidFill>
              </a:rPr>
              <a:t>5,</a:t>
            </a:r>
            <a:r>
              <a:rPr sz="850" dirty="0">
                <a:solidFill>
                  <a:srgbClr val="5F5F5F"/>
                </a:solidFill>
              </a:rPr>
              <a:t> Oracle and/or its affiliates. All rights reserved.  |</a:t>
            </a:r>
          </a:p>
        </p:txBody>
      </p:sp>
      <p:pic>
        <p:nvPicPr>
          <p:cNvPr id="16" name="Picture 15"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625138" cy="594360"/>
          </a:xfrm>
          <a:prstGeom prst="rect">
            <a:avLst/>
          </a:prstGeom>
        </p:spPr>
      </p:pic>
    </p:spTree>
    <p:extLst>
      <p:ext uri="{BB962C8B-B14F-4D97-AF65-F5344CB8AC3E}">
        <p14:creationId xmlns:p14="http://schemas.microsoft.com/office/powerpoint/2010/main" val="13818175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Safe Harbor Fro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ACD4C6-5F02-4E1D-8860-E571DA6DFE1F}" type="datetime1">
              <a:rPr lang="en-US" smtClean="0">
                <a:solidFill>
                  <a:srgbClr val="5F5F5F"/>
                </a:solidFill>
              </a:rPr>
              <a:pPr/>
              <a:t>11/24/2016</a:t>
            </a:fld>
            <a:endParaRPr dirty="0">
              <a:solidFill>
                <a:srgbClr val="5F5F5F"/>
              </a:solidFill>
            </a:endParaRPr>
          </a:p>
        </p:txBody>
      </p:sp>
      <p:sp>
        <p:nvSpPr>
          <p:cNvPr id="3" name="Footer Placeholder 2"/>
          <p:cNvSpPr>
            <a:spLocks noGrp="1"/>
          </p:cNvSpPr>
          <p:nvPr>
            <p:ph type="ftr" sz="quarter" idx="11"/>
          </p:nvPr>
        </p:nvSpPr>
        <p:spPr/>
        <p:txBody>
          <a:bodyPr/>
          <a:lstStyle/>
          <a:p>
            <a:r>
              <a:rPr dirty="0">
                <a:solidFill>
                  <a:srgbClr val="5F5F5F"/>
                </a:solidFill>
              </a:rPr>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solidFill>
                  <a:srgbClr val="5F5F5F"/>
                </a:solidFill>
              </a:rPr>
              <a:t>Safe Harbor Statement</a:t>
            </a: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dirty="0">
                <a:solidFill>
                  <a:srgbClr val="5F5F5F"/>
                </a:solidFill>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val="2597889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Safe Harbor Bac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6134E1-025A-423B-B455-DC3D3A91EDB9}" type="datetime1">
              <a:rPr lang="en-US" smtClean="0">
                <a:solidFill>
                  <a:srgbClr val="5F5F5F"/>
                </a:solidFill>
              </a:rPr>
              <a:pPr/>
              <a:t>11/24/2016</a:t>
            </a:fld>
            <a:endParaRPr dirty="0">
              <a:solidFill>
                <a:srgbClr val="5F5F5F"/>
              </a:solidFill>
            </a:endParaRPr>
          </a:p>
        </p:txBody>
      </p:sp>
      <p:sp>
        <p:nvSpPr>
          <p:cNvPr id="3" name="Footer Placeholder 2"/>
          <p:cNvSpPr>
            <a:spLocks noGrp="1"/>
          </p:cNvSpPr>
          <p:nvPr>
            <p:ph type="ftr" sz="quarter" idx="11"/>
          </p:nvPr>
        </p:nvSpPr>
        <p:spPr/>
        <p:txBody>
          <a:bodyPr/>
          <a:lstStyle/>
          <a:p>
            <a:r>
              <a:rPr dirty="0">
                <a:solidFill>
                  <a:srgbClr val="5F5F5F"/>
                </a:solidFill>
              </a:rPr>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solidFill>
                  <a:srgbClr val="5F5F5F"/>
                </a:solidFill>
              </a:rPr>
              <a:t>Safe Harbor Statement</a:t>
            </a: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dirty="0">
                <a:solidFill>
                  <a:srgbClr val="5F5F5F"/>
                </a:solidFill>
              </a:rPr>
              <a:t>The preceding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val="235887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Positioning Statement">
    <p:spTree>
      <p:nvGrpSpPr>
        <p:cNvPr id="1" name=""/>
        <p:cNvGrpSpPr/>
        <p:nvPr/>
      </p:nvGrpSpPr>
      <p:grpSpPr>
        <a:xfrm>
          <a:off x="0" y="0"/>
          <a:ext cx="0" cy="0"/>
          <a:chOff x="0" y="0"/>
          <a:chExt cx="0" cy="0"/>
        </a:xfrm>
      </p:grpSpPr>
      <p:pic>
        <p:nvPicPr>
          <p:cNvPr id="51" name="Picture 50" descr="&quot;Integrated Cloud Applications &amp; Platform Services&quot; tagline in red and black"/>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19916" y="1722238"/>
            <a:ext cx="7748992" cy="2950267"/>
          </a:xfrm>
          <a:prstGeom prst="rect">
            <a:avLst/>
          </a:prstGeom>
        </p:spPr>
      </p:pic>
      <p:sp>
        <p:nvSpPr>
          <p:cNvPr id="2" name="Date Placeholder 1"/>
          <p:cNvSpPr>
            <a:spLocks noGrp="1"/>
          </p:cNvSpPr>
          <p:nvPr>
            <p:ph type="dt" sz="half" idx="10"/>
          </p:nvPr>
        </p:nvSpPr>
        <p:spPr/>
        <p:txBody>
          <a:bodyPr/>
          <a:lstStyle/>
          <a:p>
            <a:fld id="{44214A5B-588F-4C90-9D20-DD3B4D6AC865}" type="datetime1">
              <a:rPr lang="en-US" smtClean="0">
                <a:solidFill>
                  <a:srgbClr val="5F5F5F"/>
                </a:solidFill>
              </a:rPr>
              <a:pPr/>
              <a:t>11/24/2016</a:t>
            </a:fld>
            <a:endParaRPr dirty="0">
              <a:solidFill>
                <a:srgbClr val="5F5F5F"/>
              </a:solidFill>
            </a:endParaRPr>
          </a:p>
        </p:txBody>
      </p:sp>
      <p:sp>
        <p:nvSpPr>
          <p:cNvPr id="3" name="Footer Placeholder 2"/>
          <p:cNvSpPr>
            <a:spLocks noGrp="1"/>
          </p:cNvSpPr>
          <p:nvPr>
            <p:ph type="ftr" sz="quarter" idx="11"/>
          </p:nvPr>
        </p:nvSpPr>
        <p:spPr/>
        <p:txBody>
          <a:bodyPr/>
          <a:lstStyle/>
          <a:p>
            <a:r>
              <a:rPr dirty="0">
                <a:solidFill>
                  <a:srgbClr val="5F5F5F"/>
                </a:solidFill>
              </a:rPr>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Tree>
    <p:extLst>
      <p:ext uri="{BB962C8B-B14F-4D97-AF65-F5344CB8AC3E}">
        <p14:creationId xmlns:p14="http://schemas.microsoft.com/office/powerpoint/2010/main" val="370913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blank" preserve="1">
  <p:cSld name="Oracle logo">
    <p:bg bwMode="ltGray">
      <p:bgRef idx="1001">
        <a:schemeClr val="bg1"/>
      </p:bgRef>
    </p:bg>
    <p:spTree>
      <p:nvGrpSpPr>
        <p:cNvPr id="1" name=""/>
        <p:cNvGrpSpPr/>
        <p:nvPr/>
      </p:nvGrpSpPr>
      <p:grpSpPr>
        <a:xfrm>
          <a:off x="0" y="0"/>
          <a:ext cx="0" cy="0"/>
          <a:chOff x="0" y="0"/>
          <a:chExt cx="0" cy="0"/>
        </a:xfrm>
      </p:grpSpPr>
      <p:pic>
        <p:nvPicPr>
          <p:cNvPr id="2" name="Picture 1" descr="Oracle logo in white on red staging background. Light blue frame around perimet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hidden">
          <a:xfrm>
            <a:off x="138023" y="129398"/>
            <a:ext cx="11912778" cy="6547450"/>
          </a:xfrm>
          <a:prstGeom prst="rect">
            <a:avLst/>
          </a:prstGeom>
          <a:noFill/>
          <a:ln>
            <a:noFill/>
          </a:ln>
        </p:spPr>
      </p:pic>
      <p:pic>
        <p:nvPicPr>
          <p:cNvPr id="12" name="Picture 11"/>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bwMode="black">
          <a:xfrm>
            <a:off x="3822128" y="2843826"/>
            <a:ext cx="4544568" cy="569547"/>
          </a:xfrm>
          <a:prstGeom prst="rect">
            <a:avLst/>
          </a:prstGeom>
        </p:spPr>
      </p:pic>
      <p:sp>
        <p:nvSpPr>
          <p:cNvPr id="6" name="Rectangle 5"/>
          <p:cNvSpPr/>
          <p:nvPr/>
        </p:nvSpPr>
        <p:spPr bwMode="gray">
          <a:xfrm>
            <a:off x="-287" y="0"/>
            <a:ext cx="193962"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7" name="Rectangle 6"/>
          <p:cNvSpPr/>
          <p:nvPr/>
        </p:nvSpPr>
        <p:spPr bwMode="gray">
          <a:xfrm>
            <a:off x="11995151" y="5854"/>
            <a:ext cx="193960"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8" name="Rectangle 7"/>
          <p:cNvSpPr/>
          <p:nvPr/>
        </p:nvSpPr>
        <p:spPr bwMode="gray">
          <a:xfrm>
            <a:off x="-286"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9" name="Rectangle 8"/>
          <p:cNvSpPr/>
          <p:nvPr/>
        </p:nvSpPr>
        <p:spPr bwMode="gray">
          <a:xfrm>
            <a:off x="-286"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Tree>
    <p:extLst>
      <p:ext uri="{BB962C8B-B14F-4D97-AF65-F5344CB8AC3E}">
        <p14:creationId xmlns:p14="http://schemas.microsoft.com/office/powerpoint/2010/main" val="1065755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531151" y="1524001"/>
            <a:ext cx="11126522" cy="44196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9AD8BE6-AA7C-4328-9B9F-94628525022E}" type="datetime1">
              <a:rPr lang="en-US" smtClean="0">
                <a:solidFill>
                  <a:srgbClr val="5F5F5F"/>
                </a:solidFill>
              </a:rPr>
              <a:pPr/>
              <a:t>11/24/2016</a:t>
            </a:fld>
            <a:endParaRPr lang="en-US">
              <a:solidFill>
                <a:srgbClr val="5F5F5F"/>
              </a:solidFill>
            </a:endParaRPr>
          </a:p>
        </p:txBody>
      </p:sp>
      <p:sp>
        <p:nvSpPr>
          <p:cNvPr id="5" name="Footer Placeholder 4"/>
          <p:cNvSpPr>
            <a:spLocks noGrp="1"/>
          </p:cNvSpPr>
          <p:nvPr>
            <p:ph type="ftr" sz="quarter" idx="11"/>
          </p:nvPr>
        </p:nvSpPr>
        <p:spPr/>
        <p:txBody>
          <a:bodyPr/>
          <a:lstStyle/>
          <a:p>
            <a:r>
              <a:rPr lang="en-US">
                <a:solidFill>
                  <a:srgbClr val="5F5F5F"/>
                </a:solidFill>
              </a:rPr>
              <a:t>Oracle Confidential – Internal/Restricted/Highly Restricted</a:t>
            </a:r>
          </a:p>
        </p:txBody>
      </p:sp>
      <p:sp>
        <p:nvSpPr>
          <p:cNvPr id="6" name="Slide Number Placeholder 5"/>
          <p:cNvSpPr>
            <a:spLocks noGrp="1"/>
          </p:cNvSpPr>
          <p:nvPr>
            <p:ph type="sldNum" sz="quarter" idx="12"/>
          </p:nvPr>
        </p:nvSpPr>
        <p:spPr/>
        <p:txBody>
          <a:bodyPr/>
          <a:lstStyle/>
          <a:p>
            <a:fld id="{D4EAF17A-378C-49D5-A479-C71FF9D7F1E7}" type="slidenum">
              <a:rPr lang="en-US" smtClean="0">
                <a:solidFill>
                  <a:srgbClr val="5F5F5F"/>
                </a:solidFill>
              </a:rPr>
              <a:pPr/>
              <a:t>‹#›</a:t>
            </a:fld>
            <a:endParaRPr lang="en-US">
              <a:solidFill>
                <a:srgbClr val="5F5F5F"/>
              </a:solidFill>
            </a:endParaRPr>
          </a:p>
        </p:txBody>
      </p:sp>
    </p:spTree>
    <p:extLst>
      <p:ext uri="{BB962C8B-B14F-4D97-AF65-F5344CB8AC3E}">
        <p14:creationId xmlns:p14="http://schemas.microsoft.com/office/powerpoint/2010/main" val="386218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5413" y="533400"/>
            <a:ext cx="1371600" cy="5410200"/>
          </a:xfrm>
        </p:spPr>
        <p:txBody>
          <a:bodyPr vert="eaVert"/>
          <a:lstStyle>
            <a:lvl1pPr>
              <a:defRPr/>
            </a:lvl1pPr>
          </a:lstStyle>
          <a:p>
            <a:r>
              <a:rPr lang="en-GB"/>
              <a:t>Click to edit Master title style</a:t>
            </a:r>
            <a:endParaRPr dirty="0"/>
          </a:p>
        </p:txBody>
      </p:sp>
      <p:sp>
        <p:nvSpPr>
          <p:cNvPr id="3" name="Vertical Text Placeholder 2"/>
          <p:cNvSpPr>
            <a:spLocks noGrp="1"/>
          </p:cNvSpPr>
          <p:nvPr>
            <p:ph type="body" orient="vert" idx="1"/>
          </p:nvPr>
        </p:nvSpPr>
        <p:spPr>
          <a:xfrm>
            <a:off x="531813" y="533400"/>
            <a:ext cx="9524999" cy="54102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p:cNvSpPr>
            <a:spLocks noGrp="1"/>
          </p:cNvSpPr>
          <p:nvPr>
            <p:ph type="dt" sz="half" idx="10"/>
          </p:nvPr>
        </p:nvSpPr>
        <p:spPr/>
        <p:txBody>
          <a:bodyPr/>
          <a:lstStyle/>
          <a:p>
            <a:fld id="{CB8E2682-7303-4393-9F25-7F1900A10367}" type="datetime1">
              <a:rPr lang="en-US" smtClean="0">
                <a:solidFill>
                  <a:srgbClr val="5F5F5F"/>
                </a:solidFill>
              </a:rPr>
              <a:pPr/>
              <a:t>11/24/2016</a:t>
            </a:fld>
            <a:endParaRPr dirty="0">
              <a:solidFill>
                <a:srgbClr val="5F5F5F"/>
              </a:solidFill>
            </a:endParaRPr>
          </a:p>
        </p:txBody>
      </p:sp>
      <p:sp>
        <p:nvSpPr>
          <p:cNvPr id="5" name="Footer Placeholder 4"/>
          <p:cNvSpPr>
            <a:spLocks noGrp="1"/>
          </p:cNvSpPr>
          <p:nvPr>
            <p:ph type="ftr" sz="quarter" idx="11"/>
          </p:nvPr>
        </p:nvSpPr>
        <p:spPr/>
        <p:txBody>
          <a:bodyPr/>
          <a:lstStyle/>
          <a:p>
            <a:r>
              <a:rPr dirty="0">
                <a:solidFill>
                  <a:srgbClr val="5F5F5F"/>
                </a:solidFill>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Tree>
    <p:extLst>
      <p:ext uri="{BB962C8B-B14F-4D97-AF65-F5344CB8AC3E}">
        <p14:creationId xmlns:p14="http://schemas.microsoft.com/office/powerpoint/2010/main" val="217345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Title Slide without Pictur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1813" y="739775"/>
            <a:ext cx="11125199" cy="1470025"/>
          </a:xfrm>
        </p:spPr>
        <p:txBody>
          <a:bodyPr/>
          <a:lstStyle>
            <a:lvl1pPr>
              <a:lnSpc>
                <a:spcPct val="80000"/>
              </a:lnSpc>
              <a:defRPr sz="4800"/>
            </a:lvl1pPr>
          </a:lstStyle>
          <a:p>
            <a:r>
              <a:rPr lang="en-US" dirty="0"/>
              <a:t>P&amp;L Planning</a:t>
            </a:r>
            <a:endParaRPr dirty="0"/>
          </a:p>
        </p:txBody>
      </p:sp>
      <p:sp>
        <p:nvSpPr>
          <p:cNvPr id="3" name="Subtitle 2"/>
          <p:cNvSpPr>
            <a:spLocks noGrp="1"/>
          </p:cNvSpPr>
          <p:nvPr>
            <p:ph type="subTitle" idx="1" hasCustomPrompt="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EPM Cloud Planning</a:t>
            </a:r>
            <a:endParaRPr dirty="0"/>
          </a:p>
        </p:txBody>
      </p:sp>
      <p:sp>
        <p:nvSpPr>
          <p:cNvPr id="13" name="Text Placeholder 12"/>
          <p:cNvSpPr>
            <a:spLocks noGrp="1"/>
          </p:cNvSpPr>
          <p:nvPr>
            <p:ph type="body" sz="quarter" idx="13" hasCustomPrompt="1"/>
          </p:nvPr>
        </p:nvSpPr>
        <p:spPr>
          <a:xfrm>
            <a:off x="531813" y="3429451"/>
            <a:ext cx="11125199"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lang="en-US" dirty="0"/>
              <a:t>Marc Seewald</a:t>
            </a:r>
            <a:endParaRPr dirty="0"/>
          </a:p>
        </p:txBody>
      </p:sp>
      <p:sp>
        <p:nvSpPr>
          <p:cNvPr id="4" name="Date Placeholder 3"/>
          <p:cNvSpPr>
            <a:spLocks noGrp="1"/>
          </p:cNvSpPr>
          <p:nvPr>
            <p:ph type="dt" sz="half" idx="10"/>
          </p:nvPr>
        </p:nvSpPr>
        <p:spPr/>
        <p:txBody>
          <a:bodyPr/>
          <a:lstStyle/>
          <a:p>
            <a:fld id="{2DB91571-68D9-4430-BA74-F41468804072}" type="datetime1">
              <a:rPr lang="en-US" smtClean="0">
                <a:solidFill>
                  <a:srgbClr val="5F5F5F">
                    <a:lumMod val="60000"/>
                    <a:lumOff val="40000"/>
                  </a:srgbClr>
                </a:solidFill>
              </a:rPr>
              <a:pPr/>
              <a:t>11/24/2016</a:t>
            </a:fld>
            <a:endParaRPr dirty="0">
              <a:solidFill>
                <a:srgbClr val="5F5F5F">
                  <a:lumMod val="60000"/>
                  <a:lumOff val="40000"/>
                </a:srgbClr>
              </a:solidFill>
            </a:endParaRPr>
          </a:p>
        </p:txBody>
      </p:sp>
      <p:sp>
        <p:nvSpPr>
          <p:cNvPr id="11" name="TextBox 10"/>
          <p:cNvSpPr txBox="1"/>
          <p:nvPr/>
        </p:nvSpPr>
        <p:spPr>
          <a:xfrm>
            <a:off x="5989638" y="6556248"/>
            <a:ext cx="2787651" cy="182880"/>
          </a:xfrm>
          <a:prstGeom prst="rect">
            <a:avLst/>
          </a:prstGeom>
          <a:noFill/>
        </p:spPr>
        <p:txBody>
          <a:bodyPr wrap="none" lIns="0" tIns="0" rIns="0" bIns="0" rtlCol="0" anchor="ctr" anchorCtr="0">
            <a:noAutofit/>
          </a:bodyPr>
          <a:lstStyle/>
          <a:p>
            <a:r>
              <a:rPr sz="800" dirty="0">
                <a:solidFill>
                  <a:srgbClr val="5F5F5F">
                    <a:lumMod val="60000"/>
                    <a:lumOff val="40000"/>
                  </a:srgbClr>
                </a:solidFill>
              </a:rPr>
              <a:t>Copyright © 2014 Oracle and/or its affiliates. All rights reserved.  |</a:t>
            </a:r>
          </a:p>
        </p:txBody>
      </p:sp>
      <p:sp>
        <p:nvSpPr>
          <p:cNvPr id="5" name="Footer Placeholder 4"/>
          <p:cNvSpPr>
            <a:spLocks noGrp="1"/>
          </p:cNvSpPr>
          <p:nvPr>
            <p:ph type="ftr" sz="quarter" idx="11"/>
          </p:nvPr>
        </p:nvSpPr>
        <p:spPr/>
        <p:txBody>
          <a:bodyPr/>
          <a:lstStyle/>
          <a:p>
            <a:r>
              <a:rPr lang="en-US">
                <a:solidFill>
                  <a:srgbClr val="5F5F5F">
                    <a:lumMod val="60000"/>
                    <a:lumOff val="40000"/>
                  </a:srgbClr>
                </a:solidFill>
              </a:rPr>
              <a:t>Oracle Confidential – Internal</a:t>
            </a:r>
            <a:endParaRPr dirty="0">
              <a:solidFill>
                <a:srgbClr val="5F5F5F">
                  <a:lumMod val="60000"/>
                  <a:lumOff val="40000"/>
                </a:srgbClr>
              </a:solidFill>
            </a:endParaRPr>
          </a:p>
        </p:txBody>
      </p:sp>
      <p:sp>
        <p:nvSpPr>
          <p:cNvPr id="6" name="Slide Number Placeholder 5"/>
          <p:cNvSpPr>
            <a:spLocks noGrp="1"/>
          </p:cNvSpPr>
          <p:nvPr>
            <p:ph type="sldNum" sz="quarter" idx="12"/>
          </p:nvPr>
        </p:nvSpPr>
        <p:spPr>
          <a:xfrm>
            <a:off x="11276011" y="6934200"/>
            <a:ext cx="381661" cy="182880"/>
          </a:xfrm>
        </p:spPr>
        <p:txBody>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pic>
        <p:nvPicPr>
          <p:cNvPr id="14" name="Oracle red badge logo" descr="Oracle logo in white on red staging backgroun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ltGray">
          <a:xfrm>
            <a:off x="531812" y="6263640"/>
            <a:ext cx="1622861" cy="594360"/>
          </a:xfrm>
          <a:prstGeom prst="rect">
            <a:avLst/>
          </a:prstGeom>
        </p:spPr>
      </p:pic>
    </p:spTree>
    <p:extLst>
      <p:ext uri="{BB962C8B-B14F-4D97-AF65-F5344CB8AC3E}">
        <p14:creationId xmlns:p14="http://schemas.microsoft.com/office/powerpoint/2010/main" val="66382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39" userDrawn="1">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151A8F57-1CA1-4D25-BBD8-8E7CBDAE594E}" type="datetime1">
              <a:rPr lang="en-US" smtClean="0">
                <a:solidFill>
                  <a:srgbClr val="5F5F5F">
                    <a:lumMod val="60000"/>
                    <a:lumOff val="40000"/>
                  </a:srgbClr>
                </a:solidFill>
              </a:rPr>
              <a:pPr/>
              <a:t>11/24/2016</a:t>
            </a:fld>
            <a:endParaRPr dirty="0">
              <a:solidFill>
                <a:srgbClr val="5F5F5F">
                  <a:lumMod val="60000"/>
                  <a:lumOff val="40000"/>
                </a:srgbClr>
              </a:solidFill>
            </a:endParaRPr>
          </a:p>
        </p:txBody>
      </p:sp>
      <p:sp>
        <p:nvSpPr>
          <p:cNvPr id="11" name="TextBox 10"/>
          <p:cNvSpPr txBox="1"/>
          <p:nvPr/>
        </p:nvSpPr>
        <p:spPr>
          <a:xfrm>
            <a:off x="5989638" y="6556248"/>
            <a:ext cx="2787651" cy="182880"/>
          </a:xfrm>
          <a:prstGeom prst="rect">
            <a:avLst/>
          </a:prstGeom>
          <a:noFill/>
        </p:spPr>
        <p:txBody>
          <a:bodyPr wrap="none" lIns="0" tIns="0" rIns="0" bIns="0" rtlCol="0" anchor="ctr" anchorCtr="0">
            <a:noAutofit/>
          </a:bodyPr>
          <a:lstStyle/>
          <a:p>
            <a:r>
              <a:rPr sz="800" dirty="0">
                <a:solidFill>
                  <a:srgbClr val="5F5F5F">
                    <a:lumMod val="60000"/>
                    <a:lumOff val="40000"/>
                  </a:srgbClr>
                </a:solidFill>
              </a:rPr>
              <a:t>Copyright © 2014 Oracle and/or its affiliates. All rights reserved.  |</a:t>
            </a:r>
          </a:p>
        </p:txBody>
      </p:sp>
      <p:sp>
        <p:nvSpPr>
          <p:cNvPr id="5" name="Footer Placeholder 4"/>
          <p:cNvSpPr>
            <a:spLocks noGrp="1"/>
          </p:cNvSpPr>
          <p:nvPr>
            <p:ph type="ftr" sz="quarter" idx="11"/>
          </p:nvPr>
        </p:nvSpPr>
        <p:spPr/>
        <p:txBody>
          <a:bodyPr/>
          <a:lstStyle/>
          <a:p>
            <a:r>
              <a:rPr lang="en-US">
                <a:solidFill>
                  <a:srgbClr val="5F5F5F">
                    <a:lumMod val="60000"/>
                    <a:lumOff val="40000"/>
                  </a:srgbClr>
                </a:solidFill>
              </a:rPr>
              <a:t>Oracle Confidential – Internal</a:t>
            </a:r>
            <a:endParaRPr dirty="0">
              <a:solidFill>
                <a:srgbClr val="5F5F5F">
                  <a:lumMod val="60000"/>
                  <a:lumOff val="40000"/>
                </a:srgbClr>
              </a:solidFill>
            </a:endParaRPr>
          </a:p>
        </p:txBody>
      </p:sp>
      <p:sp>
        <p:nvSpPr>
          <p:cNvPr id="6" name="Slide Number Placeholder 5"/>
          <p:cNvSpPr>
            <a:spLocks noGrp="1"/>
          </p:cNvSpPr>
          <p:nvPr>
            <p:ph type="sldNum" sz="quarter" idx="12"/>
          </p:nvPr>
        </p:nvSpPr>
        <p:spPr>
          <a:xfrm>
            <a:off x="11276011" y="6934200"/>
            <a:ext cx="381661" cy="182880"/>
          </a:xfrm>
        </p:spPr>
        <p:txBody>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pic>
        <p:nvPicPr>
          <p:cNvPr id="9" name="Oracle red badge logo" descr="Oracle logo in white on red staging backgroun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ltGray">
          <a:xfrm>
            <a:off x="531812" y="6263640"/>
            <a:ext cx="1622861" cy="594360"/>
          </a:xfrm>
          <a:prstGeom prst="rect">
            <a:avLst/>
          </a:prstGeom>
        </p:spPr>
      </p:pic>
    </p:spTree>
    <p:extLst>
      <p:ext uri="{BB962C8B-B14F-4D97-AF65-F5344CB8AC3E}">
        <p14:creationId xmlns:p14="http://schemas.microsoft.com/office/powerpoint/2010/main" val="2273613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Title Slide with Pictur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 name="Rectangle 9" descr="Full slide 4-color photo can be inserted here"/>
          <p:cNvSpPr/>
          <p:nvPr userDrawn="1"/>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rgbClr val="FFFFFF"/>
              </a:solidFill>
            </a:endParaRPr>
          </a:p>
        </p:txBody>
      </p:sp>
      <p:sp>
        <p:nvSpPr>
          <p:cNvPr id="2" name="Title 1"/>
          <p:cNvSpPr>
            <a:spLocks noGrp="1"/>
          </p:cNvSpPr>
          <p:nvPr>
            <p:ph type="ctrTitle"/>
          </p:nvPr>
        </p:nvSpPr>
        <p:spPr>
          <a:xfrm>
            <a:off x="531814" y="739775"/>
            <a:ext cx="8763000" cy="1470025"/>
          </a:xfrm>
        </p:spPr>
        <p:txBody>
          <a:bodyPr/>
          <a:lstStyle>
            <a:lvl1pPr>
              <a:lnSpc>
                <a:spcPct val="80000"/>
              </a:lnSpc>
              <a:defRPr sz="4800"/>
            </a:lvl1pPr>
          </a:lstStyle>
          <a:p>
            <a:r>
              <a:rPr lang="en-US"/>
              <a:t>Click to edit Master title style</a:t>
            </a:r>
            <a:endParaRPr dirty="0"/>
          </a:p>
        </p:txBody>
      </p:sp>
      <p:sp>
        <p:nvSpPr>
          <p:cNvPr id="3" name="Subtitle 2"/>
          <p:cNvSpPr>
            <a:spLocks noGrp="1"/>
          </p:cNvSpPr>
          <p:nvPr>
            <p:ph type="subTitle" idx="1"/>
          </p:nvPr>
        </p:nvSpPr>
        <p:spPr>
          <a:xfrm>
            <a:off x="531763" y="2286000"/>
            <a:ext cx="8764141"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13" name="Text Placeholder 12"/>
          <p:cNvSpPr>
            <a:spLocks noGrp="1"/>
          </p:cNvSpPr>
          <p:nvPr>
            <p:ph type="body" sz="quarter" idx="13" hasCustomPrompt="1"/>
          </p:nvPr>
        </p:nvSpPr>
        <p:spPr>
          <a:xfrm>
            <a:off x="531814" y="3429451"/>
            <a:ext cx="8763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72220B83-4FE9-4E96-83BD-246A8A525DB0}" type="datetime1">
              <a:rPr lang="en-US" smtClean="0">
                <a:solidFill>
                  <a:srgbClr val="FFFFFF">
                    <a:lumMod val="60000"/>
                    <a:lumOff val="40000"/>
                  </a:srgbClr>
                </a:solidFill>
              </a:rPr>
              <a:pPr/>
              <a:t>11/24/2016</a:t>
            </a:fld>
            <a:endParaRPr dirty="0">
              <a:solidFill>
                <a:srgbClr val="FFFFFF">
                  <a:lumMod val="60000"/>
                  <a:lumOff val="40000"/>
                </a:srgbClr>
              </a:solidFill>
            </a:endParaRPr>
          </a:p>
        </p:txBody>
      </p:sp>
      <p:sp>
        <p:nvSpPr>
          <p:cNvPr id="11" name="TextBox 10"/>
          <p:cNvSpPr txBox="1"/>
          <p:nvPr/>
        </p:nvSpPr>
        <p:spPr>
          <a:xfrm>
            <a:off x="5989638" y="6556248"/>
            <a:ext cx="2787651" cy="182880"/>
          </a:xfrm>
          <a:prstGeom prst="rect">
            <a:avLst/>
          </a:prstGeom>
          <a:noFill/>
        </p:spPr>
        <p:txBody>
          <a:bodyPr wrap="none" lIns="0" tIns="0" rIns="0" bIns="0" rtlCol="0" anchor="ctr" anchorCtr="0">
            <a:noAutofit/>
          </a:bodyPr>
          <a:lstStyle/>
          <a:p>
            <a:r>
              <a:rPr sz="800" dirty="0">
                <a:solidFill>
                  <a:srgbClr val="FFFFFF">
                    <a:lumMod val="60000"/>
                    <a:lumOff val="40000"/>
                  </a:srgbClr>
                </a:solidFill>
              </a:rPr>
              <a:t>Copyright © 2014 Oracle and/or its affiliates. All rights reserved.  |</a:t>
            </a:r>
          </a:p>
        </p:txBody>
      </p:sp>
      <p:sp>
        <p:nvSpPr>
          <p:cNvPr id="5" name="Footer Placeholder 4"/>
          <p:cNvSpPr>
            <a:spLocks noGrp="1"/>
          </p:cNvSpPr>
          <p:nvPr>
            <p:ph type="ftr" sz="quarter" idx="11"/>
          </p:nvPr>
        </p:nvSpPr>
        <p:spPr/>
        <p:txBody>
          <a:bodyPr/>
          <a:lstStyle/>
          <a:p>
            <a:r>
              <a:rPr lang="en-US">
                <a:solidFill>
                  <a:srgbClr val="FFFFFF">
                    <a:lumMod val="60000"/>
                    <a:lumOff val="40000"/>
                  </a:srgbClr>
                </a:solidFill>
              </a:rPr>
              <a:t>Oracle Confidential – Internal</a:t>
            </a:r>
            <a:endParaRPr dirty="0">
              <a:solidFill>
                <a:srgbClr val="FFFFFF">
                  <a:lumMod val="60000"/>
                  <a:lumOff val="40000"/>
                </a:srgbClr>
              </a:solidFill>
            </a:endParaRPr>
          </a:p>
        </p:txBody>
      </p:sp>
      <p:sp>
        <p:nvSpPr>
          <p:cNvPr id="6" name="Slide Number Placeholder 5"/>
          <p:cNvSpPr>
            <a:spLocks noGrp="1"/>
          </p:cNvSpPr>
          <p:nvPr>
            <p:ph type="sldNum" sz="quarter" idx="12"/>
          </p:nvPr>
        </p:nvSpPr>
        <p:spPr>
          <a:xfrm>
            <a:off x="11276011" y="6934200"/>
            <a:ext cx="381661" cy="182880"/>
          </a:xfrm>
        </p:spPr>
        <p:txBody>
          <a:bodyPr/>
          <a:lstStyle>
            <a:lvl1pPr>
              <a:defRPr>
                <a:solidFill>
                  <a:srgbClr val="BDC1C5"/>
                </a:solidFill>
              </a:defRPr>
            </a:lvl1pPr>
          </a:lstStyle>
          <a:p>
            <a:fld id="{C51EAA63-D034-42AE-91FA-B13B9518C7BE}" type="slidenum">
              <a:rPr/>
              <a:pPr/>
              <a:t>‹#›</a:t>
            </a:fld>
            <a:endParaRPr dirty="0"/>
          </a:p>
        </p:txBody>
      </p:sp>
      <p:pic>
        <p:nvPicPr>
          <p:cNvPr id="12" name="Oracle red badge logo"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ltGray">
          <a:xfrm>
            <a:off x="531812" y="6263640"/>
            <a:ext cx="1622861" cy="594360"/>
          </a:xfrm>
          <a:prstGeom prst="rect">
            <a:avLst/>
          </a:prstGeom>
        </p:spPr>
      </p:pic>
    </p:spTree>
    <p:extLst>
      <p:ext uri="{BB962C8B-B14F-4D97-AF65-F5344CB8AC3E}">
        <p14:creationId xmlns:p14="http://schemas.microsoft.com/office/powerpoint/2010/main" val="38522412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rogram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4" name="Date Placeholder 3"/>
          <p:cNvSpPr>
            <a:spLocks noGrp="1"/>
          </p:cNvSpPr>
          <p:nvPr>
            <p:ph type="dt" sz="half" idx="10"/>
          </p:nvPr>
        </p:nvSpPr>
        <p:spPr>
          <a:xfrm>
            <a:off x="1996272" y="6556248"/>
            <a:ext cx="1226398" cy="182880"/>
          </a:xfrm>
          <a:prstGeom prst="rect">
            <a:avLst/>
          </a:prstGeom>
        </p:spPr>
        <p:txBody>
          <a:bodyPr/>
          <a:lstStyle/>
          <a:p>
            <a:fld id="{C154D1DD-7A94-3A44-A2B9-66FA7B1686B1}" type="datetime1">
              <a:rPr lang="en-US" smtClean="0"/>
              <a:pPr/>
              <a:t>11/24/2016</a:t>
            </a:fld>
            <a:endParaRPr dirty="0"/>
          </a:p>
        </p:txBody>
      </p:sp>
      <p:sp>
        <p:nvSpPr>
          <p:cNvPr id="5" name="Footer Placeholder 4"/>
          <p:cNvSpPr>
            <a:spLocks noGrp="1"/>
          </p:cNvSpPr>
          <p:nvPr>
            <p:ph type="ftr" sz="quarter" idx="11"/>
          </p:nvPr>
        </p:nvSpPr>
        <p:spPr>
          <a:xfrm>
            <a:off x="8621423" y="6556248"/>
            <a:ext cx="2743200" cy="182880"/>
          </a:xfrm>
          <a:prstGeom prst="rect">
            <a:avLst/>
          </a:prstGeom>
        </p:spPr>
        <p:txBody>
          <a:bodyPr/>
          <a:lstStyle/>
          <a:p>
            <a:r>
              <a:rPr lang="en-US"/>
              <a:t>Confidential – Oracle Internal/Restricted/Highly Restricted</a:t>
            </a:r>
            <a:endParaRPr dirty="0"/>
          </a:p>
        </p:txBody>
      </p:sp>
      <p:sp>
        <p:nvSpPr>
          <p:cNvPr id="6" name="Slide Number Placeholder 5"/>
          <p:cNvSpPr>
            <a:spLocks noGrp="1"/>
          </p:cNvSpPr>
          <p:nvPr>
            <p:ph type="sldNum" sz="quarter" idx="12"/>
          </p:nvPr>
        </p:nvSpPr>
        <p:spPr/>
        <p:txBody>
          <a:bodyPr/>
          <a:lstStyle/>
          <a:p>
            <a:fld id="{C51EAA63-D034-42AE-91FA-B13B9518C7BE}" type="slidenum">
              <a:rPr/>
              <a:pPr/>
              <a:t>‹#›</a:t>
            </a:fld>
            <a:endParaRPr dirty="0"/>
          </a:p>
        </p:txBody>
      </p:sp>
      <p:sp>
        <p:nvSpPr>
          <p:cNvPr id="8" name="Text Placeholder 7"/>
          <p:cNvSpPr>
            <a:spLocks noGrp="1"/>
          </p:cNvSpPr>
          <p:nvPr>
            <p:ph type="body" sz="quarter" idx="13"/>
          </p:nvPr>
        </p:nvSpPr>
        <p:spPr>
          <a:xfrm>
            <a:off x="2795931" y="1981199"/>
            <a:ext cx="8861082" cy="3962401"/>
          </a:xfrm>
        </p:spPr>
        <p:txBody>
          <a:bodyPr>
            <a:noAutofit/>
          </a:bodyPr>
          <a:lstStyle>
            <a:lvl1pPr marL="1588" indent="0">
              <a:spcBef>
                <a:spcPts val="2400"/>
              </a:spcBef>
              <a:buNone/>
              <a:defRPr sz="2800"/>
            </a:lvl1pPr>
            <a:lvl2pPr marL="1588" indent="0">
              <a:spcBef>
                <a:spcPts val="2400"/>
              </a:spcBef>
              <a:buNone/>
              <a:defRPr sz="2800"/>
            </a:lvl2pPr>
            <a:lvl3pPr marL="1588" indent="0">
              <a:spcBef>
                <a:spcPts val="2400"/>
              </a:spcBef>
              <a:buNone/>
              <a:defRPr sz="2800"/>
            </a:lvl3pPr>
            <a:lvl4pPr marL="1588" indent="0">
              <a:spcBef>
                <a:spcPts val="2400"/>
              </a:spcBef>
              <a:buNone/>
              <a:defRPr sz="2800"/>
            </a:lvl4pPr>
            <a:lvl5pPr marL="1588" indent="0">
              <a:spcBef>
                <a:spcPts val="2400"/>
              </a:spcBef>
              <a:buNone/>
              <a:defRPr sz="2800"/>
            </a:lvl5pPr>
            <a:lvl6pPr marL="1588" indent="0">
              <a:spcBef>
                <a:spcPts val="2400"/>
              </a:spcBef>
              <a:buNone/>
              <a:defRPr sz="2800"/>
            </a:lvl6pPr>
            <a:lvl7pPr marL="1588" indent="0">
              <a:spcBef>
                <a:spcPts val="2400"/>
              </a:spcBef>
              <a:buNone/>
              <a:defRPr sz="2800"/>
            </a:lvl7pPr>
            <a:lvl8pPr marL="1588" indent="0">
              <a:spcBef>
                <a:spcPts val="2400"/>
              </a:spcBef>
              <a:buNone/>
              <a:defRPr sz="2800"/>
            </a:lvl8pPr>
            <a:lvl9pPr marL="1588" indent="0">
              <a:spcBef>
                <a:spcPts val="2400"/>
              </a:spcBef>
              <a:buNone/>
              <a:defRPr sz="2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8122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and Logo">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and secondary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rgbClr val="FFFFFF"/>
              </a:solidFill>
            </a:endParaRPr>
          </a:p>
        </p:txBody>
      </p:sp>
      <p:sp>
        <p:nvSpPr>
          <p:cNvPr id="2" name="Title 1"/>
          <p:cNvSpPr>
            <a:spLocks noGrp="1"/>
          </p:cNvSpPr>
          <p:nvPr>
            <p:ph type="ctrTitle" hasCustomPrompt="1"/>
          </p:nvPr>
        </p:nvSpPr>
        <p:spPr>
          <a:xfrm>
            <a:off x="531814" y="739775"/>
            <a:ext cx="8763000" cy="1470025"/>
          </a:xfrm>
        </p:spPr>
        <p:txBody>
          <a:bodyPr/>
          <a:lstStyle>
            <a:lvl1pPr>
              <a:lnSpc>
                <a:spcPct val="80000"/>
              </a:lnSpc>
              <a:defRPr sz="4800"/>
            </a:lvl1pPr>
          </a:lstStyle>
          <a:p>
            <a:r>
              <a:rPr lang="en-US" dirty="0"/>
              <a:t>XXXXX</a:t>
            </a:r>
            <a:endParaRPr dirty="0"/>
          </a:p>
        </p:txBody>
      </p:sp>
      <p:sp>
        <p:nvSpPr>
          <p:cNvPr id="3" name="Subtitle 2"/>
          <p:cNvSpPr>
            <a:spLocks noGrp="1"/>
          </p:cNvSpPr>
          <p:nvPr>
            <p:ph type="subTitle" idx="1" hasCustomPrompt="1"/>
          </p:nvPr>
        </p:nvSpPr>
        <p:spPr>
          <a:xfrm>
            <a:off x="531763" y="2286000"/>
            <a:ext cx="8764141"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YYYYY</a:t>
            </a:r>
            <a:endParaRPr dirty="0"/>
          </a:p>
        </p:txBody>
      </p:sp>
      <p:sp>
        <p:nvSpPr>
          <p:cNvPr id="13" name="Text Placeholder 12"/>
          <p:cNvSpPr>
            <a:spLocks noGrp="1"/>
          </p:cNvSpPr>
          <p:nvPr>
            <p:ph type="body" sz="quarter" idx="13" hasCustomPrompt="1"/>
          </p:nvPr>
        </p:nvSpPr>
        <p:spPr>
          <a:xfrm>
            <a:off x="531814" y="3429451"/>
            <a:ext cx="8763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lang="en-US" dirty="0"/>
              <a:t>June 2014</a:t>
            </a:r>
            <a:endParaRPr dirty="0"/>
          </a:p>
        </p:txBody>
      </p:sp>
      <p:sp>
        <p:nvSpPr>
          <p:cNvPr id="4" name="Date Placeholder 3"/>
          <p:cNvSpPr>
            <a:spLocks noGrp="1"/>
          </p:cNvSpPr>
          <p:nvPr>
            <p:ph type="dt" sz="half" idx="10"/>
          </p:nvPr>
        </p:nvSpPr>
        <p:spPr/>
        <p:txBody>
          <a:bodyPr/>
          <a:lstStyle/>
          <a:p>
            <a:fld id="{38758D6A-0B2F-4F13-9040-E5C48C6B3F76}" type="datetime1">
              <a:rPr lang="en-US" smtClean="0">
                <a:solidFill>
                  <a:srgbClr val="FFFFFF">
                    <a:lumMod val="60000"/>
                    <a:lumOff val="40000"/>
                  </a:srgbClr>
                </a:solidFill>
              </a:rPr>
              <a:pPr/>
              <a:t>11/24/2016</a:t>
            </a:fld>
            <a:endParaRPr dirty="0">
              <a:solidFill>
                <a:srgbClr val="FFFFFF">
                  <a:lumMod val="60000"/>
                  <a:lumOff val="40000"/>
                </a:srgbClr>
              </a:solidFill>
            </a:endParaRPr>
          </a:p>
        </p:txBody>
      </p:sp>
      <p:sp>
        <p:nvSpPr>
          <p:cNvPr id="11" name="TextBox 10"/>
          <p:cNvSpPr txBox="1"/>
          <p:nvPr/>
        </p:nvSpPr>
        <p:spPr>
          <a:xfrm>
            <a:off x="5989638" y="6556248"/>
            <a:ext cx="2787651" cy="182880"/>
          </a:xfrm>
          <a:prstGeom prst="rect">
            <a:avLst/>
          </a:prstGeom>
          <a:noFill/>
        </p:spPr>
        <p:txBody>
          <a:bodyPr wrap="none" lIns="0" tIns="0" rIns="0" bIns="0" rtlCol="0" anchor="ctr" anchorCtr="0">
            <a:noAutofit/>
          </a:bodyPr>
          <a:lstStyle/>
          <a:p>
            <a:r>
              <a:rPr sz="800" dirty="0">
                <a:solidFill>
                  <a:srgbClr val="FFFFFF">
                    <a:lumMod val="60000"/>
                    <a:lumOff val="40000"/>
                  </a:srgbClr>
                </a:solidFill>
              </a:rPr>
              <a:t>Copyright © 2014 Oracle and/or its affiliates. All rights reserved.  |</a:t>
            </a:r>
          </a:p>
        </p:txBody>
      </p:sp>
      <p:sp>
        <p:nvSpPr>
          <p:cNvPr id="5" name="Footer Placeholder 4"/>
          <p:cNvSpPr>
            <a:spLocks noGrp="1"/>
          </p:cNvSpPr>
          <p:nvPr>
            <p:ph type="ftr" sz="quarter" idx="11"/>
          </p:nvPr>
        </p:nvSpPr>
        <p:spPr/>
        <p:txBody>
          <a:bodyPr/>
          <a:lstStyle/>
          <a:p>
            <a:r>
              <a:rPr lang="en-US">
                <a:solidFill>
                  <a:srgbClr val="FFFFFF">
                    <a:lumMod val="60000"/>
                    <a:lumOff val="40000"/>
                  </a:srgbClr>
                </a:solidFill>
              </a:rPr>
              <a:t>Oracle Confidential – Internal</a:t>
            </a:r>
            <a:endParaRPr dirty="0">
              <a:solidFill>
                <a:srgbClr val="FFFFFF">
                  <a:lumMod val="60000"/>
                  <a:lumOff val="40000"/>
                </a:srgbClr>
              </a:solidFill>
            </a:endParaRPr>
          </a:p>
        </p:txBody>
      </p:sp>
      <p:sp>
        <p:nvSpPr>
          <p:cNvPr id="6" name="Slide Number Placeholder 5"/>
          <p:cNvSpPr>
            <a:spLocks noGrp="1"/>
          </p:cNvSpPr>
          <p:nvPr>
            <p:ph type="sldNum" sz="quarter" idx="12"/>
          </p:nvPr>
        </p:nvSpPr>
        <p:spPr>
          <a:xfrm>
            <a:off x="11276011" y="6934200"/>
            <a:ext cx="381661" cy="182880"/>
          </a:xfrm>
        </p:spPr>
        <p:txBody>
          <a:bodyPr/>
          <a:lstStyle>
            <a:lvl1pPr>
              <a:defRPr>
                <a:solidFill>
                  <a:srgbClr val="BCC0C4"/>
                </a:solidFill>
              </a:defRPr>
            </a:lvl1pPr>
          </a:lstStyle>
          <a:p>
            <a:fld id="{C51EAA63-D034-42AE-91FA-B13B9518C7BE}" type="slidenum">
              <a:rPr/>
              <a:pPr/>
              <a:t>‹#›</a:t>
            </a:fld>
            <a:endParaRPr dirty="0"/>
          </a:p>
        </p:txBody>
      </p:sp>
      <p:pic>
        <p:nvPicPr>
          <p:cNvPr id="14" name="Oracle red badge logo"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ltGray">
          <a:xfrm>
            <a:off x="531812" y="6263640"/>
            <a:ext cx="1622861" cy="594360"/>
          </a:xfrm>
          <a:prstGeom prst="rect">
            <a:avLst/>
          </a:prstGeom>
        </p:spPr>
      </p:pic>
    </p:spTree>
    <p:extLst>
      <p:ext uri="{BB962C8B-B14F-4D97-AF65-F5344CB8AC3E}">
        <p14:creationId xmlns:p14="http://schemas.microsoft.com/office/powerpoint/2010/main" val="41362165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and 2 Logos">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and secondary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rgbClr val="FFFFFF"/>
              </a:solidFill>
            </a:endParaRPr>
          </a:p>
        </p:txBody>
      </p:sp>
      <p:sp>
        <p:nvSpPr>
          <p:cNvPr id="2" name="Title 1"/>
          <p:cNvSpPr>
            <a:spLocks noGrp="1"/>
          </p:cNvSpPr>
          <p:nvPr>
            <p:ph type="ctrTitle" hasCustomPrompt="1"/>
          </p:nvPr>
        </p:nvSpPr>
        <p:spPr>
          <a:xfrm>
            <a:off x="531814" y="739775"/>
            <a:ext cx="8763000" cy="1470025"/>
          </a:xfrm>
        </p:spPr>
        <p:txBody>
          <a:bodyPr/>
          <a:lstStyle>
            <a:lvl1pPr>
              <a:lnSpc>
                <a:spcPct val="80000"/>
              </a:lnSpc>
              <a:defRPr sz="4800"/>
            </a:lvl1pPr>
          </a:lstStyle>
          <a:p>
            <a:r>
              <a:rPr lang="en-US" dirty="0"/>
              <a:t>P&amp;L Planning Module</a:t>
            </a:r>
            <a:endParaRPr dirty="0"/>
          </a:p>
        </p:txBody>
      </p:sp>
      <p:sp>
        <p:nvSpPr>
          <p:cNvPr id="3" name="Subtitle 2"/>
          <p:cNvSpPr>
            <a:spLocks noGrp="1"/>
          </p:cNvSpPr>
          <p:nvPr>
            <p:ph type="subTitle" idx="1" hasCustomPrompt="1"/>
          </p:nvPr>
        </p:nvSpPr>
        <p:spPr>
          <a:xfrm>
            <a:off x="531763" y="2286000"/>
            <a:ext cx="8764141"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EPM Cloud</a:t>
            </a:r>
            <a:endParaRPr dirty="0"/>
          </a:p>
        </p:txBody>
      </p:sp>
      <p:sp>
        <p:nvSpPr>
          <p:cNvPr id="13" name="Text Placeholder 12"/>
          <p:cNvSpPr>
            <a:spLocks noGrp="1"/>
          </p:cNvSpPr>
          <p:nvPr>
            <p:ph type="body" sz="quarter" idx="13" hasCustomPrompt="1"/>
          </p:nvPr>
        </p:nvSpPr>
        <p:spPr>
          <a:xfrm>
            <a:off x="531814" y="3429451"/>
            <a:ext cx="8763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lang="en-US" dirty="0"/>
              <a:t>June 2014</a:t>
            </a:r>
            <a:endParaRPr dirty="0"/>
          </a:p>
        </p:txBody>
      </p:sp>
      <p:sp>
        <p:nvSpPr>
          <p:cNvPr id="4" name="Date Placeholder 3"/>
          <p:cNvSpPr>
            <a:spLocks noGrp="1"/>
          </p:cNvSpPr>
          <p:nvPr>
            <p:ph type="dt" sz="half" idx="10"/>
          </p:nvPr>
        </p:nvSpPr>
        <p:spPr/>
        <p:txBody>
          <a:bodyPr/>
          <a:lstStyle/>
          <a:p>
            <a:fld id="{938F6CCD-960C-4C9F-8DE3-AC56ADC76B38}" type="datetime1">
              <a:rPr lang="en-US" smtClean="0">
                <a:solidFill>
                  <a:srgbClr val="FFFFFF">
                    <a:lumMod val="60000"/>
                    <a:lumOff val="40000"/>
                  </a:srgbClr>
                </a:solidFill>
              </a:rPr>
              <a:pPr/>
              <a:t>11/24/2016</a:t>
            </a:fld>
            <a:endParaRPr dirty="0">
              <a:solidFill>
                <a:srgbClr val="FFFFFF">
                  <a:lumMod val="60000"/>
                  <a:lumOff val="40000"/>
                </a:srgbClr>
              </a:solidFill>
            </a:endParaRPr>
          </a:p>
        </p:txBody>
      </p:sp>
      <p:sp>
        <p:nvSpPr>
          <p:cNvPr id="11" name="TextBox 10"/>
          <p:cNvSpPr txBox="1"/>
          <p:nvPr/>
        </p:nvSpPr>
        <p:spPr>
          <a:xfrm>
            <a:off x="5989638" y="6556248"/>
            <a:ext cx="2787651" cy="182880"/>
          </a:xfrm>
          <a:prstGeom prst="rect">
            <a:avLst/>
          </a:prstGeom>
          <a:noFill/>
        </p:spPr>
        <p:txBody>
          <a:bodyPr wrap="none" lIns="0" tIns="0" rIns="0" bIns="0" rtlCol="0" anchor="ctr" anchorCtr="0">
            <a:noAutofit/>
          </a:bodyPr>
          <a:lstStyle/>
          <a:p>
            <a:r>
              <a:rPr sz="800" dirty="0">
                <a:solidFill>
                  <a:srgbClr val="FFFFFF">
                    <a:lumMod val="60000"/>
                    <a:lumOff val="40000"/>
                  </a:srgbClr>
                </a:solidFill>
              </a:rPr>
              <a:t>Copyright © 2014 Oracle and/or its affiliates. All rights reserved.  |</a:t>
            </a:r>
          </a:p>
        </p:txBody>
      </p:sp>
      <p:sp>
        <p:nvSpPr>
          <p:cNvPr id="5" name="Footer Placeholder 4"/>
          <p:cNvSpPr>
            <a:spLocks noGrp="1"/>
          </p:cNvSpPr>
          <p:nvPr>
            <p:ph type="ftr" sz="quarter" idx="11"/>
          </p:nvPr>
        </p:nvSpPr>
        <p:spPr/>
        <p:txBody>
          <a:bodyPr/>
          <a:lstStyle/>
          <a:p>
            <a:r>
              <a:rPr lang="en-US">
                <a:solidFill>
                  <a:srgbClr val="FFFFFF">
                    <a:lumMod val="60000"/>
                    <a:lumOff val="40000"/>
                  </a:srgbClr>
                </a:solidFill>
              </a:rPr>
              <a:t>Oracle Confidential – Internal</a:t>
            </a:r>
            <a:endParaRPr dirty="0">
              <a:solidFill>
                <a:srgbClr val="FFFFFF">
                  <a:lumMod val="60000"/>
                  <a:lumOff val="40000"/>
                </a:srgbClr>
              </a:solidFill>
            </a:endParaRPr>
          </a:p>
        </p:txBody>
      </p:sp>
      <p:sp>
        <p:nvSpPr>
          <p:cNvPr id="6" name="Slide Number Placeholder 5"/>
          <p:cNvSpPr>
            <a:spLocks noGrp="1"/>
          </p:cNvSpPr>
          <p:nvPr>
            <p:ph type="sldNum" sz="quarter" idx="12"/>
          </p:nvPr>
        </p:nvSpPr>
        <p:spPr>
          <a:xfrm>
            <a:off x="11276011" y="6934200"/>
            <a:ext cx="381661" cy="182880"/>
          </a:xfrm>
        </p:spPr>
        <p:txBody>
          <a:bodyPr/>
          <a:lstStyle>
            <a:lvl1pPr>
              <a:defRPr>
                <a:solidFill>
                  <a:srgbClr val="BCC0C4"/>
                </a:solidFill>
              </a:defRPr>
            </a:lvl1pPr>
          </a:lstStyle>
          <a:p>
            <a:fld id="{C51EAA63-D034-42AE-91FA-B13B9518C7BE}" type="slidenum">
              <a:rPr/>
              <a:pPr/>
              <a:t>‹#›</a:t>
            </a:fld>
            <a:endParaRPr dirty="0"/>
          </a:p>
        </p:txBody>
      </p:sp>
      <p:pic>
        <p:nvPicPr>
          <p:cNvPr id="14" name="Oracle red badge logo"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ltGray">
          <a:xfrm>
            <a:off x="531812" y="6263640"/>
            <a:ext cx="1622861" cy="594360"/>
          </a:xfrm>
          <a:prstGeom prst="rect">
            <a:avLst/>
          </a:prstGeom>
        </p:spPr>
      </p:pic>
      <p:sp>
        <p:nvSpPr>
          <p:cNvPr id="15" name="Rectangle 14"/>
          <p:cNvSpPr/>
          <p:nvPr userDrawn="1"/>
        </p:nvSpPr>
        <p:spPr>
          <a:xfrm>
            <a:off x="9823443" y="5409983"/>
            <a:ext cx="1828800" cy="850392"/>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pic>
        <p:nvPicPr>
          <p:cNvPr id="1026" name="Picture 2" descr="C:\Users\mseewald.ST-USERS\Documents\I. Product Management - Tax\7. Presentations\Oracle Branding\O_Hyperion_clr.bmp"/>
          <p:cNvPicPr>
            <a:picLocks noChangeAspect="1" noChangeArrowheads="1"/>
          </p:cNvPicPr>
          <p:nvPr userDrawn="1"/>
        </p:nvPicPr>
        <p:blipFill>
          <a:blip r:embed="rId4" cstate="print"/>
          <a:srcRect/>
          <a:stretch>
            <a:fillRect/>
          </a:stretch>
        </p:blipFill>
        <p:spPr bwMode="auto">
          <a:xfrm>
            <a:off x="9839997" y="5410199"/>
            <a:ext cx="1740815" cy="848688"/>
          </a:xfrm>
          <a:prstGeom prst="rect">
            <a:avLst/>
          </a:prstGeom>
          <a:noFill/>
        </p:spPr>
      </p:pic>
    </p:spTree>
    <p:extLst>
      <p:ext uri="{BB962C8B-B14F-4D97-AF65-F5344CB8AC3E}">
        <p14:creationId xmlns:p14="http://schemas.microsoft.com/office/powerpoint/2010/main" val="27594842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3" name="Content Placeholder 2"/>
          <p:cNvSpPr>
            <a:spLocks noGrp="1"/>
          </p:cNvSpPr>
          <p:nvPr>
            <p:ph idx="1"/>
          </p:nvPr>
        </p:nvSpPr>
        <p:spPr>
          <a:xfrm>
            <a:off x="531151" y="1524001"/>
            <a:ext cx="11126522"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2917072D-5BC5-4B32-8682-A80C5D7799FD}" type="datetime1">
              <a:rPr lang="en-US" smtClean="0">
                <a:solidFill>
                  <a:srgbClr val="5F5F5F">
                    <a:lumMod val="60000"/>
                    <a:lumOff val="40000"/>
                  </a:srgbClr>
                </a:solidFill>
              </a:rPr>
              <a:pPr/>
              <a:t>11/24/2016</a:t>
            </a:fld>
            <a:endParaRPr dirty="0">
              <a:solidFill>
                <a:srgbClr val="5F5F5F">
                  <a:lumMod val="60000"/>
                  <a:lumOff val="40000"/>
                </a:srgbClr>
              </a:solidFill>
            </a:endParaRPr>
          </a:p>
        </p:txBody>
      </p:sp>
      <p:sp>
        <p:nvSpPr>
          <p:cNvPr id="5" name="Footer Placeholder 4"/>
          <p:cNvSpPr>
            <a:spLocks noGrp="1"/>
          </p:cNvSpPr>
          <p:nvPr>
            <p:ph type="ftr" sz="quarter" idx="11"/>
          </p:nvPr>
        </p:nvSpPr>
        <p:spPr/>
        <p:txBody>
          <a:bodyPr/>
          <a:lstStyle/>
          <a:p>
            <a:r>
              <a:rPr lang="en-US">
                <a:solidFill>
                  <a:srgbClr val="5F5F5F">
                    <a:lumMod val="60000"/>
                    <a:lumOff val="40000"/>
                  </a:srgbClr>
                </a:solidFill>
              </a:rPr>
              <a:t>Oracle Confidential – Internal</a:t>
            </a:r>
            <a:endParaRPr dirty="0">
              <a:solidFill>
                <a:srgbClr val="5F5F5F">
                  <a:lumMod val="60000"/>
                  <a:lumOff val="40000"/>
                </a:srgbClr>
              </a:solidFill>
            </a:endParaRPr>
          </a:p>
        </p:txBody>
      </p:sp>
      <p:sp>
        <p:nvSpPr>
          <p:cNvPr id="6" name="Slide Number Placeholder 5"/>
          <p:cNvSpPr>
            <a:spLocks noGrp="1"/>
          </p:cNvSpPr>
          <p:nvPr>
            <p:ph type="sldNum" sz="quarter" idx="12"/>
          </p:nvPr>
        </p:nvSpPr>
        <p:spPr/>
        <p:txBody>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spTree>
    <p:extLst>
      <p:ext uri="{BB962C8B-B14F-4D97-AF65-F5344CB8AC3E}">
        <p14:creationId xmlns:p14="http://schemas.microsoft.com/office/powerpoint/2010/main" val="180689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7" name="Text Placeholder 12"/>
          <p:cNvSpPr>
            <a:spLocks noGrp="1"/>
          </p:cNvSpPr>
          <p:nvPr>
            <p:ph type="body" sz="quarter" idx="13" hasCustomPrompt="1"/>
          </p:nvPr>
        </p:nvSpPr>
        <p:spPr>
          <a:xfrm>
            <a:off x="531813" y="1373741"/>
            <a:ext cx="11125199"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3" name="Content Placeholder 2"/>
          <p:cNvSpPr>
            <a:spLocks noGrp="1"/>
          </p:cNvSpPr>
          <p:nvPr>
            <p:ph idx="1"/>
          </p:nvPr>
        </p:nvSpPr>
        <p:spPr>
          <a:xfrm>
            <a:off x="531151" y="1981200"/>
            <a:ext cx="11126522"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C848148-4764-4F73-BB50-321AADFB6F9B}" type="datetime1">
              <a:rPr lang="en-US" smtClean="0">
                <a:solidFill>
                  <a:srgbClr val="5F5F5F">
                    <a:lumMod val="60000"/>
                    <a:lumOff val="40000"/>
                  </a:srgbClr>
                </a:solidFill>
              </a:rPr>
              <a:pPr/>
              <a:t>11/24/2016</a:t>
            </a:fld>
            <a:endParaRPr dirty="0">
              <a:solidFill>
                <a:srgbClr val="5F5F5F">
                  <a:lumMod val="60000"/>
                  <a:lumOff val="40000"/>
                </a:srgbClr>
              </a:solidFill>
            </a:endParaRPr>
          </a:p>
        </p:txBody>
      </p:sp>
      <p:sp>
        <p:nvSpPr>
          <p:cNvPr id="5" name="Footer Placeholder 4"/>
          <p:cNvSpPr>
            <a:spLocks noGrp="1"/>
          </p:cNvSpPr>
          <p:nvPr>
            <p:ph type="ftr" sz="quarter" idx="11"/>
          </p:nvPr>
        </p:nvSpPr>
        <p:spPr/>
        <p:txBody>
          <a:bodyPr/>
          <a:lstStyle/>
          <a:p>
            <a:r>
              <a:rPr lang="en-US">
                <a:solidFill>
                  <a:srgbClr val="5F5F5F">
                    <a:lumMod val="60000"/>
                    <a:lumOff val="40000"/>
                  </a:srgbClr>
                </a:solidFill>
              </a:rPr>
              <a:t>Oracle Confidential – Internal</a:t>
            </a:r>
            <a:endParaRPr dirty="0">
              <a:solidFill>
                <a:srgbClr val="5F5F5F">
                  <a:lumMod val="60000"/>
                  <a:lumOff val="40000"/>
                </a:srgbClr>
              </a:solidFill>
            </a:endParaRPr>
          </a:p>
        </p:txBody>
      </p:sp>
      <p:sp>
        <p:nvSpPr>
          <p:cNvPr id="6" name="Slide Number Placeholder 5"/>
          <p:cNvSpPr>
            <a:spLocks noGrp="1"/>
          </p:cNvSpPr>
          <p:nvPr>
            <p:ph type="sldNum" sz="quarter" idx="12"/>
          </p:nvPr>
        </p:nvSpPr>
        <p:spPr/>
        <p:txBody>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spTree>
    <p:extLst>
      <p:ext uri="{BB962C8B-B14F-4D97-AF65-F5344CB8AC3E}">
        <p14:creationId xmlns:p14="http://schemas.microsoft.com/office/powerpoint/2010/main" val="1653678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Program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dirty="0"/>
          </a:p>
        </p:txBody>
      </p:sp>
      <p:sp>
        <p:nvSpPr>
          <p:cNvPr id="8" name="Text Placeholder 7"/>
          <p:cNvSpPr>
            <a:spLocks noGrp="1"/>
          </p:cNvSpPr>
          <p:nvPr>
            <p:ph type="body" sz="quarter" idx="13"/>
          </p:nvPr>
        </p:nvSpPr>
        <p:spPr>
          <a:xfrm>
            <a:off x="2795931" y="1981199"/>
            <a:ext cx="8861082" cy="3962401"/>
          </a:xfrm>
        </p:spPr>
        <p:txBody>
          <a:bodyPr>
            <a:noAutofit/>
          </a:bodyPr>
          <a:lstStyle>
            <a:lvl1pPr marL="1588" indent="0">
              <a:spcBef>
                <a:spcPts val="2400"/>
              </a:spcBef>
              <a:buNone/>
              <a:defRPr sz="2800"/>
            </a:lvl1pPr>
            <a:lvl2pPr marL="1588" indent="0">
              <a:spcBef>
                <a:spcPts val="2400"/>
              </a:spcBef>
              <a:buNone/>
              <a:defRPr sz="2800"/>
            </a:lvl2pPr>
            <a:lvl3pPr marL="1588" indent="0">
              <a:spcBef>
                <a:spcPts val="2400"/>
              </a:spcBef>
              <a:buNone/>
              <a:defRPr sz="2800"/>
            </a:lvl3pPr>
            <a:lvl4pPr marL="1588" indent="0">
              <a:spcBef>
                <a:spcPts val="2400"/>
              </a:spcBef>
              <a:buNone/>
              <a:defRPr sz="2800"/>
            </a:lvl4pPr>
            <a:lvl5pPr marL="1588" indent="0">
              <a:spcBef>
                <a:spcPts val="2400"/>
              </a:spcBef>
              <a:buNone/>
              <a:defRPr sz="2800"/>
            </a:lvl5pPr>
            <a:lvl6pPr marL="1588" indent="0">
              <a:spcBef>
                <a:spcPts val="2400"/>
              </a:spcBef>
              <a:buNone/>
              <a:defRPr sz="2800"/>
            </a:lvl6pPr>
            <a:lvl7pPr marL="1588" indent="0">
              <a:spcBef>
                <a:spcPts val="2400"/>
              </a:spcBef>
              <a:buNone/>
              <a:defRPr sz="2800"/>
            </a:lvl7pPr>
            <a:lvl8pPr marL="1588" indent="0">
              <a:spcBef>
                <a:spcPts val="2400"/>
              </a:spcBef>
              <a:buNone/>
              <a:defRPr sz="2800"/>
            </a:lvl8pPr>
            <a:lvl9pPr marL="1588" indent="0">
              <a:spcBef>
                <a:spcPts val="2400"/>
              </a:spcBef>
              <a:buNone/>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noAutofit/>
          </a:bodyPr>
          <a:lstStyle/>
          <a:p>
            <a:fld id="{C18912C1-651C-4805-827E-20E5AED7DCAB}" type="datetime1">
              <a:rPr lang="en-US" smtClean="0">
                <a:solidFill>
                  <a:srgbClr val="5F5F5F">
                    <a:lumMod val="60000"/>
                    <a:lumOff val="40000"/>
                  </a:srgbClr>
                </a:solidFill>
              </a:rPr>
              <a:pPr/>
              <a:t>11/24/2016</a:t>
            </a:fld>
            <a:endParaRPr dirty="0">
              <a:solidFill>
                <a:srgbClr val="5F5F5F">
                  <a:lumMod val="60000"/>
                  <a:lumOff val="40000"/>
                </a:srgbClr>
              </a:solidFill>
            </a:endParaRPr>
          </a:p>
        </p:txBody>
      </p:sp>
      <p:sp>
        <p:nvSpPr>
          <p:cNvPr id="5" name="Footer Placeholder 4"/>
          <p:cNvSpPr>
            <a:spLocks noGrp="1"/>
          </p:cNvSpPr>
          <p:nvPr>
            <p:ph type="ftr" sz="quarter" idx="11"/>
          </p:nvPr>
        </p:nvSpPr>
        <p:spPr/>
        <p:txBody>
          <a:bodyPr>
            <a:noAutofit/>
          </a:bodyPr>
          <a:lstStyle/>
          <a:p>
            <a:r>
              <a:rPr lang="en-US">
                <a:solidFill>
                  <a:srgbClr val="5F5F5F">
                    <a:lumMod val="60000"/>
                    <a:lumOff val="40000"/>
                  </a:srgbClr>
                </a:solidFill>
              </a:rPr>
              <a:t>Oracle Confidential – Internal</a:t>
            </a:r>
            <a:endParaRPr dirty="0">
              <a:solidFill>
                <a:srgbClr val="5F5F5F">
                  <a:lumMod val="60000"/>
                  <a:lumOff val="40000"/>
                </a:srgbClr>
              </a:solidFill>
            </a:endParaRPr>
          </a:p>
        </p:txBody>
      </p:sp>
      <p:sp>
        <p:nvSpPr>
          <p:cNvPr id="6" name="Slide Number Placeholder 5"/>
          <p:cNvSpPr>
            <a:spLocks noGrp="1"/>
          </p:cNvSpPr>
          <p:nvPr>
            <p:ph type="sldNum" sz="quarter" idx="12"/>
          </p:nvPr>
        </p:nvSpPr>
        <p:spPr/>
        <p:txBody>
          <a:bodyPr>
            <a:noAutofit/>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spTree>
    <p:extLst>
      <p:ext uri="{BB962C8B-B14F-4D97-AF65-F5344CB8AC3E}">
        <p14:creationId xmlns:p14="http://schemas.microsoft.com/office/powerpoint/2010/main" val="1227478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without Picture">
    <p:spTree>
      <p:nvGrpSpPr>
        <p:cNvPr id="1" name=""/>
        <p:cNvGrpSpPr/>
        <p:nvPr/>
      </p:nvGrpSpPr>
      <p:grpSpPr>
        <a:xfrm>
          <a:off x="0" y="0"/>
          <a:ext cx="0" cy="0"/>
          <a:chOff x="0" y="0"/>
          <a:chExt cx="0" cy="0"/>
        </a:xfrm>
      </p:grpSpPr>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D34454-273C-488E-ADF0-B2A9834CB289}" type="datetime1">
              <a:rPr lang="en-US" smtClean="0">
                <a:solidFill>
                  <a:srgbClr val="5F5F5F">
                    <a:lumMod val="60000"/>
                    <a:lumOff val="40000"/>
                  </a:srgbClr>
                </a:solidFill>
              </a:rPr>
              <a:pPr/>
              <a:t>11/24/2016</a:t>
            </a:fld>
            <a:endParaRPr dirty="0">
              <a:solidFill>
                <a:srgbClr val="5F5F5F">
                  <a:lumMod val="60000"/>
                  <a:lumOff val="40000"/>
                </a:srgbClr>
              </a:solidFill>
            </a:endParaRPr>
          </a:p>
        </p:txBody>
      </p:sp>
      <p:sp>
        <p:nvSpPr>
          <p:cNvPr id="5" name="Footer Placeholder 4"/>
          <p:cNvSpPr>
            <a:spLocks noGrp="1"/>
          </p:cNvSpPr>
          <p:nvPr>
            <p:ph type="ftr" sz="quarter" idx="11"/>
          </p:nvPr>
        </p:nvSpPr>
        <p:spPr/>
        <p:txBody>
          <a:bodyPr/>
          <a:lstStyle/>
          <a:p>
            <a:r>
              <a:rPr lang="en-US">
                <a:solidFill>
                  <a:srgbClr val="5F5F5F">
                    <a:lumMod val="60000"/>
                    <a:lumOff val="40000"/>
                  </a:srgbClr>
                </a:solidFill>
              </a:rPr>
              <a:t>Oracle Confidential – Internal</a:t>
            </a:r>
            <a:endParaRPr dirty="0">
              <a:solidFill>
                <a:srgbClr val="5F5F5F">
                  <a:lumMod val="60000"/>
                  <a:lumOff val="40000"/>
                </a:srgbClr>
              </a:solidFill>
            </a:endParaRPr>
          </a:p>
        </p:txBody>
      </p:sp>
      <p:sp>
        <p:nvSpPr>
          <p:cNvPr id="6" name="Slide Number Placeholder 5"/>
          <p:cNvSpPr>
            <a:spLocks noGrp="1"/>
          </p:cNvSpPr>
          <p:nvPr>
            <p:ph type="sldNum" sz="quarter" idx="12"/>
          </p:nvPr>
        </p:nvSpPr>
        <p:spPr/>
        <p:txBody>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spTree>
    <p:extLst>
      <p:ext uri="{BB962C8B-B14F-4D97-AF65-F5344CB8AC3E}">
        <p14:creationId xmlns:p14="http://schemas.microsoft.com/office/powerpoint/2010/main" val="406202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secHead" preserve="1">
  <p:cSld name="Section Header with Pictur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8" name="Rectangle 17" descr="Full bleed 4-color photo can be inserted here"/>
          <p:cNvSpPr/>
          <p:nvPr/>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rgbClr val="FFFFFF"/>
              </a:solidFill>
            </a:endParaRPr>
          </a:p>
        </p:txBody>
      </p:sp>
      <p:grpSp>
        <p:nvGrpSpPr>
          <p:cNvPr id="7" name="Group 6"/>
          <p:cNvGrpSpPr/>
          <p:nvPr/>
        </p:nvGrpSpPr>
        <p:grpSpPr bwMode="gray">
          <a:xfrm>
            <a:off x="-287" y="0"/>
            <a:ext cx="12189399" cy="6858000"/>
            <a:chOff x="-287" y="0"/>
            <a:chExt cx="12189399" cy="6858000"/>
          </a:xfrm>
        </p:grpSpPr>
        <p:sp>
          <p:nvSpPr>
            <p:cNvPr id="9" name="Rectangle 8"/>
            <p:cNvSpPr/>
            <p:nvPr/>
          </p:nvSpPr>
          <p:spPr bwMode="gray">
            <a:xfrm>
              <a:off x="-287" y="0"/>
              <a:ext cx="193962" cy="68521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10" name="Rectangle 9"/>
            <p:cNvSpPr/>
            <p:nvPr/>
          </p:nvSpPr>
          <p:spPr bwMode="gray">
            <a:xfrm>
              <a:off x="11995151" y="5854"/>
              <a:ext cx="193960" cy="68521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11" name="Rectangle 10"/>
            <p:cNvSpPr/>
            <p:nvPr/>
          </p:nvSpPr>
          <p:spPr bwMode="gray">
            <a:xfrm>
              <a:off x="-286"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12" name="Rectangle 11"/>
            <p:cNvSpPr/>
            <p:nvPr/>
          </p:nvSpPr>
          <p:spPr bwMode="gray">
            <a:xfrm>
              <a:off x="-286"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grpSp>
      <p:sp>
        <p:nvSpPr>
          <p:cNvPr id="2" name="Title 1"/>
          <p:cNvSpPr>
            <a:spLocks noGrp="1"/>
          </p:cNvSpPr>
          <p:nvPr>
            <p:ph type="title"/>
          </p:nvPr>
        </p:nvSpPr>
        <p:spPr>
          <a:xfrm>
            <a:off x="531813" y="2600324"/>
            <a:ext cx="11125200" cy="1371600"/>
          </a:xfrm>
        </p:spPr>
        <p:txBody>
          <a:bodyPr anchor="b">
            <a:noAutofit/>
          </a:bodyPr>
          <a:lstStyle>
            <a:lvl1pPr algn="l">
              <a:lnSpc>
                <a:spcPct val="80000"/>
              </a:lnSpc>
              <a:defRPr sz="4800" b="0" cap="none" baseline="0"/>
            </a:lvl1pPr>
          </a:lstStyle>
          <a:p>
            <a:r>
              <a:rPr lang="en-US"/>
              <a:t>Click to edit Master title style</a:t>
            </a:r>
            <a:endParaRPr dirty="0"/>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noAutofit/>
          </a:bodyPr>
          <a:lstStyle>
            <a:lvl1pPr>
              <a:defRPr>
                <a:solidFill>
                  <a:schemeClr val="bg1">
                    <a:lumMod val="60000"/>
                    <a:lumOff val="40000"/>
                  </a:schemeClr>
                </a:solidFill>
              </a:defRPr>
            </a:lvl1pPr>
          </a:lstStyle>
          <a:p>
            <a:fld id="{E03ECBE2-F8C9-4989-BE8F-DEDD5C564AEE}" type="datetime1">
              <a:rPr lang="en-US" smtClean="0">
                <a:solidFill>
                  <a:srgbClr val="5F5F5F">
                    <a:lumMod val="60000"/>
                    <a:lumOff val="40000"/>
                  </a:srgbClr>
                </a:solidFill>
              </a:rPr>
              <a:pPr/>
              <a:t>11/24/2016</a:t>
            </a:fld>
            <a:endParaRPr dirty="0">
              <a:solidFill>
                <a:srgbClr val="5F5F5F">
                  <a:lumMod val="60000"/>
                  <a:lumOff val="40000"/>
                </a:srgbClr>
              </a:solidFill>
            </a:endParaRPr>
          </a:p>
        </p:txBody>
      </p:sp>
      <p:sp>
        <p:nvSpPr>
          <p:cNvPr id="14" name="TextBox 13"/>
          <p:cNvSpPr txBox="1"/>
          <p:nvPr/>
        </p:nvSpPr>
        <p:spPr>
          <a:xfrm>
            <a:off x="5989638" y="6556248"/>
            <a:ext cx="2787651" cy="182880"/>
          </a:xfrm>
          <a:prstGeom prst="rect">
            <a:avLst/>
          </a:prstGeom>
          <a:noFill/>
        </p:spPr>
        <p:txBody>
          <a:bodyPr wrap="none" lIns="0" tIns="0" rIns="0" bIns="0" rtlCol="0" anchor="ctr" anchorCtr="0">
            <a:noAutofit/>
          </a:bodyPr>
          <a:lstStyle/>
          <a:p>
            <a:r>
              <a:rPr sz="800" dirty="0">
                <a:solidFill>
                  <a:srgbClr val="5F5F5F">
                    <a:lumMod val="60000"/>
                    <a:lumOff val="40000"/>
                  </a:srgbClr>
                </a:solidFill>
              </a:rPr>
              <a:t>Copyright © 2014 Oracle and/or its affiliates. All rights reserved.  |</a:t>
            </a:r>
          </a:p>
        </p:txBody>
      </p:sp>
      <p:sp>
        <p:nvSpPr>
          <p:cNvPr id="5" name="Footer Placeholder 4"/>
          <p:cNvSpPr>
            <a:spLocks noGrp="1"/>
          </p:cNvSpPr>
          <p:nvPr>
            <p:ph type="ftr" sz="quarter" idx="11"/>
          </p:nvPr>
        </p:nvSpPr>
        <p:spPr/>
        <p:txBody>
          <a:bodyPr>
            <a:noAutofit/>
          </a:bodyPr>
          <a:lstStyle>
            <a:lvl1pPr>
              <a:defRPr>
                <a:solidFill>
                  <a:schemeClr val="bg1">
                    <a:lumMod val="60000"/>
                    <a:lumOff val="40000"/>
                  </a:schemeClr>
                </a:solidFill>
              </a:defRPr>
            </a:lvl1pPr>
          </a:lstStyle>
          <a:p>
            <a:r>
              <a:rPr lang="en-US">
                <a:solidFill>
                  <a:srgbClr val="5F5F5F">
                    <a:lumMod val="60000"/>
                    <a:lumOff val="40000"/>
                  </a:srgbClr>
                </a:solidFill>
              </a:rPr>
              <a:t>Oracle Confidential – Internal</a:t>
            </a:r>
            <a:endParaRPr dirty="0">
              <a:solidFill>
                <a:srgbClr val="5F5F5F">
                  <a:lumMod val="60000"/>
                  <a:lumOff val="40000"/>
                </a:srgbClr>
              </a:solidFill>
            </a:endParaRPr>
          </a:p>
        </p:txBody>
      </p:sp>
      <p:sp>
        <p:nvSpPr>
          <p:cNvPr id="6" name="Slide Number Placeholder 5"/>
          <p:cNvSpPr>
            <a:spLocks noGrp="1"/>
          </p:cNvSpPr>
          <p:nvPr>
            <p:ph type="sldNum" sz="quarter" idx="12"/>
          </p:nvPr>
        </p:nvSpPr>
        <p:spPr/>
        <p:txBody>
          <a:bodyPr>
            <a:noAutofit/>
          </a:bodyPr>
          <a:lstStyle>
            <a:lvl1pPr>
              <a:defRPr>
                <a:solidFill>
                  <a:schemeClr val="bg1">
                    <a:lumMod val="60000"/>
                    <a:lumOff val="40000"/>
                  </a:schemeClr>
                </a:solidFill>
              </a:defRPr>
            </a:lvl1p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pic>
        <p:nvPicPr>
          <p:cNvPr id="15" name="Oracle red badge logo"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ltGray">
          <a:xfrm>
            <a:off x="531812" y="6263640"/>
            <a:ext cx="1622861" cy="594360"/>
          </a:xfrm>
          <a:prstGeom prst="rect">
            <a:avLst/>
          </a:prstGeom>
        </p:spPr>
      </p:pic>
    </p:spTree>
    <p:extLst>
      <p:ext uri="{BB962C8B-B14F-4D97-AF65-F5344CB8AC3E}">
        <p14:creationId xmlns:p14="http://schemas.microsoft.com/office/powerpoint/2010/main" val="6537259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Announcement">
    <p:spTree>
      <p:nvGrpSpPr>
        <p:cNvPr id="1" name=""/>
        <p:cNvGrpSpPr/>
        <p:nvPr/>
      </p:nvGrpSpPr>
      <p:grpSpPr>
        <a:xfrm>
          <a:off x="0" y="0"/>
          <a:ext cx="0" cy="0"/>
          <a:chOff x="0" y="0"/>
          <a:chExt cx="0" cy="0"/>
        </a:xfrm>
      </p:grpSpPr>
      <p:sp>
        <p:nvSpPr>
          <p:cNvPr id="2" name="Title 1"/>
          <p:cNvSpPr>
            <a:spLocks noGrp="1"/>
          </p:cNvSpPr>
          <p:nvPr>
            <p:ph type="title"/>
          </p:nvPr>
        </p:nvSpPr>
        <p:spPr>
          <a:xfrm>
            <a:off x="531812" y="1905000"/>
            <a:ext cx="4800600" cy="1645920"/>
          </a:xfrm>
        </p:spPr>
        <p:txBody>
          <a:bodyPr anchor="b"/>
          <a:lstStyle>
            <a:lvl1pPr algn="l">
              <a:lnSpc>
                <a:spcPct val="80000"/>
              </a:lnSpc>
              <a:defRPr sz="4800" b="0"/>
            </a:lvl1pPr>
          </a:lstStyle>
          <a:p>
            <a:r>
              <a:rPr lang="en-US"/>
              <a:t>Click to edit Master title style</a:t>
            </a:r>
            <a:endParaRPr dirty="0"/>
          </a:p>
        </p:txBody>
      </p:sp>
      <p:sp>
        <p:nvSpPr>
          <p:cNvPr id="4" name="Text Placeholder 3"/>
          <p:cNvSpPr>
            <a:spLocks noGrp="1"/>
          </p:cNvSpPr>
          <p:nvPr>
            <p:ph type="body" sz="half" idx="2"/>
          </p:nvPr>
        </p:nvSpPr>
        <p:spPr>
          <a:xfrm>
            <a:off x="531812" y="3657600"/>
            <a:ext cx="4800599" cy="1645920"/>
          </a:xfrm>
        </p:spPr>
        <p:txBody>
          <a:bodyPr>
            <a:noAutofit/>
          </a:bodyPr>
          <a:lstStyle>
            <a:lvl1pPr marL="0" indent="0">
              <a:spcBef>
                <a:spcPts val="0"/>
              </a:spcBef>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 photo of your product can be included here"/>
          <p:cNvSpPr>
            <a:spLocks noGrp="1"/>
          </p:cNvSpPr>
          <p:nvPr>
            <p:ph type="pic" idx="1"/>
          </p:nvPr>
        </p:nvSpPr>
        <p:spPr>
          <a:xfrm>
            <a:off x="5588456" y="533400"/>
            <a:ext cx="6068558" cy="5410200"/>
          </a:xfrm>
          <a:no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5" name="Date Placeholder 4"/>
          <p:cNvSpPr>
            <a:spLocks noGrp="1"/>
          </p:cNvSpPr>
          <p:nvPr>
            <p:ph type="dt" sz="half" idx="10"/>
          </p:nvPr>
        </p:nvSpPr>
        <p:spPr/>
        <p:txBody>
          <a:bodyPr/>
          <a:lstStyle/>
          <a:p>
            <a:fld id="{0A708712-D247-4C1C-B839-C00C94E56CB7}" type="datetime1">
              <a:rPr lang="en-US" smtClean="0">
                <a:solidFill>
                  <a:srgbClr val="5F5F5F">
                    <a:lumMod val="60000"/>
                    <a:lumOff val="40000"/>
                  </a:srgbClr>
                </a:solidFill>
              </a:rPr>
              <a:pPr/>
              <a:t>11/24/2016</a:t>
            </a:fld>
            <a:endParaRPr dirty="0">
              <a:solidFill>
                <a:srgbClr val="5F5F5F">
                  <a:lumMod val="60000"/>
                  <a:lumOff val="40000"/>
                </a:srgbClr>
              </a:solidFill>
            </a:endParaRPr>
          </a:p>
        </p:txBody>
      </p:sp>
      <p:sp>
        <p:nvSpPr>
          <p:cNvPr id="6" name="Footer Placeholder 5"/>
          <p:cNvSpPr>
            <a:spLocks noGrp="1"/>
          </p:cNvSpPr>
          <p:nvPr>
            <p:ph type="ftr" sz="quarter" idx="11"/>
          </p:nvPr>
        </p:nvSpPr>
        <p:spPr/>
        <p:txBody>
          <a:bodyPr/>
          <a:lstStyle/>
          <a:p>
            <a:r>
              <a:rPr lang="en-US">
                <a:solidFill>
                  <a:srgbClr val="5F5F5F">
                    <a:lumMod val="60000"/>
                    <a:lumOff val="40000"/>
                  </a:srgbClr>
                </a:solidFill>
              </a:rPr>
              <a:t>Oracle Confidential – Internal</a:t>
            </a:r>
            <a:endParaRPr dirty="0">
              <a:solidFill>
                <a:srgbClr val="5F5F5F">
                  <a:lumMod val="60000"/>
                  <a:lumOff val="40000"/>
                </a:srgbClr>
              </a:solidFill>
            </a:endParaRP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spTree>
    <p:extLst>
      <p:ext uri="{BB962C8B-B14F-4D97-AF65-F5344CB8AC3E}">
        <p14:creationId xmlns:p14="http://schemas.microsoft.com/office/powerpoint/2010/main" val="118285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Remote Speaker Pictur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63E10A-3EBB-4033-8510-C076DFF02261}" type="datetime1">
              <a:rPr lang="en-US" smtClean="0">
                <a:solidFill>
                  <a:srgbClr val="5F5F5F">
                    <a:lumMod val="60000"/>
                    <a:lumOff val="40000"/>
                  </a:srgbClr>
                </a:solidFill>
              </a:rPr>
              <a:pPr/>
              <a:t>11/24/2016</a:t>
            </a:fld>
            <a:endParaRPr lang="en-US" dirty="0">
              <a:solidFill>
                <a:srgbClr val="5F5F5F">
                  <a:lumMod val="60000"/>
                  <a:lumOff val="40000"/>
                </a:srgbClr>
              </a:solidFill>
            </a:endParaRPr>
          </a:p>
        </p:txBody>
      </p:sp>
      <p:sp>
        <p:nvSpPr>
          <p:cNvPr id="4" name="Footer Placeholder 3"/>
          <p:cNvSpPr>
            <a:spLocks noGrp="1"/>
          </p:cNvSpPr>
          <p:nvPr>
            <p:ph type="ftr" sz="quarter" idx="11"/>
          </p:nvPr>
        </p:nvSpPr>
        <p:spPr/>
        <p:txBody>
          <a:bodyPr/>
          <a:lstStyle/>
          <a:p>
            <a:r>
              <a:rPr lang="en-US">
                <a:solidFill>
                  <a:srgbClr val="5F5F5F">
                    <a:lumMod val="60000"/>
                    <a:lumOff val="40000"/>
                  </a:srgbClr>
                </a:solidFill>
              </a:rPr>
              <a:t>Oracle Confidential – Internal</a:t>
            </a:r>
            <a:endParaRPr lang="en-US" dirty="0">
              <a:solidFill>
                <a:srgbClr val="5F5F5F">
                  <a:lumMod val="60000"/>
                  <a:lumOff val="40000"/>
                </a:srgbClr>
              </a:solidFill>
            </a:endParaRPr>
          </a:p>
        </p:txBody>
      </p:sp>
      <p:sp>
        <p:nvSpPr>
          <p:cNvPr id="5" name="Slide Number Placeholder 4"/>
          <p:cNvSpPr>
            <a:spLocks noGrp="1"/>
          </p:cNvSpPr>
          <p:nvPr>
            <p:ph type="sldNum" sz="quarter" idx="12"/>
          </p:nvPr>
        </p:nvSpPr>
        <p:spPr/>
        <p:txBody>
          <a:bodyPr/>
          <a:lstStyle/>
          <a:p>
            <a:fld id="{C51EAA63-D034-42AE-91FA-B13B9518C7BE}" type="slidenum">
              <a:rPr lang="en-US" smtClean="0">
                <a:solidFill>
                  <a:srgbClr val="5F5F5F">
                    <a:lumMod val="60000"/>
                    <a:lumOff val="40000"/>
                  </a:srgbClr>
                </a:solidFill>
              </a:rPr>
              <a:pPr/>
              <a:t>‹#›</a:t>
            </a:fld>
            <a:endParaRPr lang="en-US" dirty="0">
              <a:solidFill>
                <a:srgbClr val="5F5F5F">
                  <a:lumMod val="60000"/>
                  <a:lumOff val="40000"/>
                </a:srgbClr>
              </a:solidFill>
            </a:endParaRPr>
          </a:p>
        </p:txBody>
      </p:sp>
      <p:sp>
        <p:nvSpPr>
          <p:cNvPr id="6" name="Picture Placeholder 2" descr="If presenting remotely, you can insert your photo here"/>
          <p:cNvSpPr>
            <a:spLocks noGrp="1" noChangeAspect="1"/>
          </p:cNvSpPr>
          <p:nvPr>
            <p:ph type="pic" idx="1"/>
          </p:nvPr>
        </p:nvSpPr>
        <p:spPr>
          <a:xfrm>
            <a:off x="2285999" y="1828800"/>
            <a:ext cx="3474720" cy="3841445"/>
          </a:xfrm>
          <a:no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11" name="Text Placeholder 10"/>
          <p:cNvSpPr>
            <a:spLocks noGrp="1"/>
          </p:cNvSpPr>
          <p:nvPr>
            <p:ph type="body" sz="quarter" idx="14"/>
          </p:nvPr>
        </p:nvSpPr>
        <p:spPr>
          <a:xfrm>
            <a:off x="6035040" y="1828799"/>
            <a:ext cx="5102352" cy="3840480"/>
          </a:xfrm>
        </p:spPr>
        <p:txBody>
          <a:bodyPr anchor="ctr" anchorCtr="0"/>
          <a:lstStyle>
            <a:lvl1pPr>
              <a:spcBef>
                <a:spcPts val="0"/>
              </a:spcBef>
              <a:spcAft>
                <a:spcPts val="800"/>
              </a:spcAft>
              <a:buClr>
                <a:schemeClr val="bg1"/>
              </a:buClr>
              <a:defRPr b="1"/>
            </a:lvl1pPr>
            <a:lvl2pPr marL="228600">
              <a:spcBef>
                <a:spcPts val="0"/>
              </a:spcBef>
              <a:buClr>
                <a:schemeClr val="bg1"/>
              </a:buClr>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43563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Quote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171ABB17-4344-4759-B0D3-87000F988F2F}" type="datetime1">
              <a:rPr lang="en-US" smtClean="0">
                <a:solidFill>
                  <a:srgbClr val="5F5F5F">
                    <a:lumMod val="60000"/>
                    <a:lumOff val="40000"/>
                  </a:srgbClr>
                </a:solidFill>
              </a:rPr>
              <a:pPr/>
              <a:t>11/24/2016</a:t>
            </a:fld>
            <a:endParaRPr dirty="0">
              <a:solidFill>
                <a:srgbClr val="5F5F5F">
                  <a:lumMod val="60000"/>
                  <a:lumOff val="40000"/>
                </a:srgbClr>
              </a:solidFill>
            </a:endParaRPr>
          </a:p>
        </p:txBody>
      </p:sp>
      <p:sp>
        <p:nvSpPr>
          <p:cNvPr id="6" name="Footer Placeholder 5"/>
          <p:cNvSpPr>
            <a:spLocks noGrp="1"/>
          </p:cNvSpPr>
          <p:nvPr>
            <p:ph type="ftr" sz="quarter" idx="11"/>
          </p:nvPr>
        </p:nvSpPr>
        <p:spPr/>
        <p:txBody>
          <a:bodyPr/>
          <a:lstStyle/>
          <a:p>
            <a:r>
              <a:rPr lang="en-US">
                <a:solidFill>
                  <a:srgbClr val="5F5F5F">
                    <a:lumMod val="60000"/>
                    <a:lumOff val="40000"/>
                  </a:srgbClr>
                </a:solidFill>
              </a:rPr>
              <a:t>Oracle Confidential – Internal</a:t>
            </a:r>
            <a:endParaRPr dirty="0">
              <a:solidFill>
                <a:srgbClr val="5F5F5F">
                  <a:lumMod val="60000"/>
                  <a:lumOff val="40000"/>
                </a:srgbClr>
              </a:solidFill>
            </a:endParaRP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spTree>
    <p:extLst>
      <p:ext uri="{BB962C8B-B14F-4D97-AF65-F5344CB8AC3E}">
        <p14:creationId xmlns:p14="http://schemas.microsoft.com/office/powerpoint/2010/main" val="424883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without Picture">
    <p:spTree>
      <p:nvGrpSpPr>
        <p:cNvPr id="1" name=""/>
        <p:cNvGrpSpPr/>
        <p:nvPr/>
      </p:nvGrpSpPr>
      <p:grpSpPr>
        <a:xfrm>
          <a:off x="0" y="0"/>
          <a:ext cx="0" cy="0"/>
          <a:chOff x="0" y="0"/>
          <a:chExt cx="0" cy="0"/>
        </a:xfrm>
      </p:grpSpPr>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996272" y="6556248"/>
            <a:ext cx="1226398" cy="182880"/>
          </a:xfrm>
          <a:prstGeom prst="rect">
            <a:avLst/>
          </a:prstGeom>
        </p:spPr>
        <p:txBody>
          <a:bodyPr/>
          <a:lstStyle/>
          <a:p>
            <a:fld id="{73F7589B-9BD6-8B45-A3F1-2069890F0F33}" type="datetime1">
              <a:rPr lang="en-US" smtClean="0"/>
              <a:pPr/>
              <a:t>11/24/2016</a:t>
            </a:fld>
            <a:endParaRPr dirty="0"/>
          </a:p>
        </p:txBody>
      </p:sp>
      <p:sp>
        <p:nvSpPr>
          <p:cNvPr id="5" name="Footer Placeholder 4"/>
          <p:cNvSpPr>
            <a:spLocks noGrp="1"/>
          </p:cNvSpPr>
          <p:nvPr>
            <p:ph type="ftr" sz="quarter" idx="11"/>
          </p:nvPr>
        </p:nvSpPr>
        <p:spPr>
          <a:xfrm>
            <a:off x="8621423" y="6556248"/>
            <a:ext cx="2743200" cy="182880"/>
          </a:xfrm>
          <a:prstGeom prst="rect">
            <a:avLst/>
          </a:prstGeom>
        </p:spPr>
        <p:txBody>
          <a:bodyPr/>
          <a:lstStyle/>
          <a:p>
            <a:r>
              <a:rPr lang="en-US"/>
              <a:t>Confidential – Oracle Internal/Restricted/Highly Restricted</a:t>
            </a:r>
            <a:endParaRPr dirty="0"/>
          </a:p>
        </p:txBody>
      </p:sp>
      <p:sp>
        <p:nvSpPr>
          <p:cNvPr id="6" name="Slide Number Placeholder 5"/>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151385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Quote with Picture">
    <p:spTree>
      <p:nvGrpSpPr>
        <p:cNvPr id="1" name=""/>
        <p:cNvGrpSpPr/>
        <p:nvPr/>
      </p:nvGrpSpPr>
      <p:grpSpPr>
        <a:xfrm>
          <a:off x="0" y="0"/>
          <a:ext cx="0" cy="0"/>
          <a:chOff x="0" y="0"/>
          <a:chExt cx="0" cy="0"/>
        </a:xfrm>
      </p:grpSpPr>
      <p:sp>
        <p:nvSpPr>
          <p:cNvPr id="8" name="Picture Placeholder 15" descr="Customer photo can be included here"/>
          <p:cNvSpPr>
            <a:spLocks noGrp="1" noChangeAspect="1"/>
          </p:cNvSpPr>
          <p:nvPr>
            <p:ph type="pic" sz="quarter" idx="14" hasCustomPrompt="1"/>
          </p:nvPr>
        </p:nvSpPr>
        <p:spPr>
          <a:xfrm>
            <a:off x="531812" y="1905000"/>
            <a:ext cx="2194560" cy="3072384"/>
          </a:xfrm>
          <a:noFill/>
        </p:spPr>
        <p:txBody>
          <a:bodyPr tIns="91440">
            <a:noAutofit/>
          </a:bodyPr>
          <a:lstStyle>
            <a:lvl1pPr marL="0" indent="0" algn="ctr">
              <a:spcBef>
                <a:spcPts val="0"/>
              </a:spcBef>
              <a:buNone/>
              <a:defRPr sz="1800" baseline="0">
                <a:solidFill>
                  <a:schemeClr val="tx1"/>
                </a:solidFill>
              </a:defRPr>
            </a:lvl1pPr>
          </a:lstStyle>
          <a:p>
            <a:r>
              <a:rPr dirty="0"/>
              <a:t>Click icon to insert picture</a:t>
            </a:r>
          </a:p>
        </p:txBody>
      </p:sp>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04ED677F-8F3D-4179-B8C9-72478FA62820}" type="datetime1">
              <a:rPr lang="en-US" smtClean="0">
                <a:solidFill>
                  <a:srgbClr val="5F5F5F">
                    <a:lumMod val="60000"/>
                    <a:lumOff val="40000"/>
                  </a:srgbClr>
                </a:solidFill>
              </a:rPr>
              <a:pPr/>
              <a:t>11/24/2016</a:t>
            </a:fld>
            <a:endParaRPr dirty="0">
              <a:solidFill>
                <a:srgbClr val="5F5F5F">
                  <a:lumMod val="60000"/>
                  <a:lumOff val="40000"/>
                </a:srgbClr>
              </a:solidFill>
            </a:endParaRPr>
          </a:p>
        </p:txBody>
      </p:sp>
      <p:sp>
        <p:nvSpPr>
          <p:cNvPr id="6" name="Footer Placeholder 5"/>
          <p:cNvSpPr>
            <a:spLocks noGrp="1"/>
          </p:cNvSpPr>
          <p:nvPr>
            <p:ph type="ftr" sz="quarter" idx="11"/>
          </p:nvPr>
        </p:nvSpPr>
        <p:spPr/>
        <p:txBody>
          <a:bodyPr/>
          <a:lstStyle/>
          <a:p>
            <a:r>
              <a:rPr lang="en-US">
                <a:solidFill>
                  <a:srgbClr val="5F5F5F">
                    <a:lumMod val="60000"/>
                    <a:lumOff val="40000"/>
                  </a:srgbClr>
                </a:solidFill>
              </a:rPr>
              <a:t>Oracle Confidential – Internal</a:t>
            </a:r>
            <a:endParaRPr dirty="0">
              <a:solidFill>
                <a:srgbClr val="5F5F5F">
                  <a:lumMod val="60000"/>
                  <a:lumOff val="40000"/>
                </a:srgbClr>
              </a:solidFill>
            </a:endParaRP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spTree>
    <p:extLst>
      <p:ext uri="{BB962C8B-B14F-4D97-AF65-F5344CB8AC3E}">
        <p14:creationId xmlns:p14="http://schemas.microsoft.com/office/powerpoint/2010/main" val="3264457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a:t>Click to edit Master title style</a:t>
            </a:r>
            <a:endParaRPr dirty="0"/>
          </a:p>
        </p:txBody>
      </p:sp>
      <p:sp>
        <p:nvSpPr>
          <p:cNvPr id="3" name="Content Placeholder 2"/>
          <p:cNvSpPr>
            <a:spLocks noGrp="1"/>
          </p:cNvSpPr>
          <p:nvPr>
            <p:ph sz="half" idx="1"/>
          </p:nvPr>
        </p:nvSpPr>
        <p:spPr>
          <a:xfrm>
            <a:off x="531813" y="1524001"/>
            <a:ext cx="5410199"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6246814" y="1524001"/>
            <a:ext cx="5410198"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3C8F50-F89A-4741-BF4D-5E7059B32EB8}" type="datetime1">
              <a:rPr lang="en-US" smtClean="0">
                <a:solidFill>
                  <a:srgbClr val="5F5F5F">
                    <a:lumMod val="60000"/>
                    <a:lumOff val="40000"/>
                  </a:srgbClr>
                </a:solidFill>
              </a:rPr>
              <a:pPr/>
              <a:t>11/24/2016</a:t>
            </a:fld>
            <a:endParaRPr dirty="0">
              <a:solidFill>
                <a:srgbClr val="5F5F5F">
                  <a:lumMod val="60000"/>
                  <a:lumOff val="40000"/>
                </a:srgbClr>
              </a:solidFill>
            </a:endParaRPr>
          </a:p>
        </p:txBody>
      </p:sp>
      <p:sp>
        <p:nvSpPr>
          <p:cNvPr id="6" name="Footer Placeholder 5"/>
          <p:cNvSpPr>
            <a:spLocks noGrp="1"/>
          </p:cNvSpPr>
          <p:nvPr>
            <p:ph type="ftr" sz="quarter" idx="11"/>
          </p:nvPr>
        </p:nvSpPr>
        <p:spPr/>
        <p:txBody>
          <a:bodyPr/>
          <a:lstStyle/>
          <a:p>
            <a:r>
              <a:rPr lang="en-US">
                <a:solidFill>
                  <a:srgbClr val="5F5F5F">
                    <a:lumMod val="60000"/>
                    <a:lumOff val="40000"/>
                  </a:srgbClr>
                </a:solidFill>
              </a:rPr>
              <a:t>Oracle Confidential – Internal</a:t>
            </a:r>
            <a:endParaRPr dirty="0">
              <a:solidFill>
                <a:srgbClr val="5F5F5F">
                  <a:lumMod val="60000"/>
                  <a:lumOff val="40000"/>
                </a:srgbClr>
              </a:solidFill>
            </a:endParaRP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spTree>
    <p:extLst>
      <p:ext uri="{BB962C8B-B14F-4D97-AF65-F5344CB8AC3E}">
        <p14:creationId xmlns:p14="http://schemas.microsoft.com/office/powerpoint/2010/main" val="1247219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a:t>Click to edit Master title style</a:t>
            </a:r>
            <a:endParaRPr dirty="0"/>
          </a:p>
        </p:txBody>
      </p:sp>
      <p:sp>
        <p:nvSpPr>
          <p:cNvPr id="3" name="Content Placeholder 2"/>
          <p:cNvSpPr>
            <a:spLocks noGrp="1"/>
          </p:cNvSpPr>
          <p:nvPr>
            <p:ph sz="half" idx="1"/>
          </p:nvPr>
        </p:nvSpPr>
        <p:spPr>
          <a:xfrm>
            <a:off x="531814"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435705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8" name="Content Placeholder 3"/>
          <p:cNvSpPr>
            <a:spLocks noGrp="1"/>
          </p:cNvSpPr>
          <p:nvPr>
            <p:ph sz="half" idx="13"/>
          </p:nvPr>
        </p:nvSpPr>
        <p:spPr>
          <a:xfrm>
            <a:off x="818229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59B927-F29B-4ECA-A7FD-76B1B804E375}" type="datetime1">
              <a:rPr lang="en-US" smtClean="0">
                <a:solidFill>
                  <a:srgbClr val="5F5F5F">
                    <a:lumMod val="60000"/>
                    <a:lumOff val="40000"/>
                  </a:srgbClr>
                </a:solidFill>
              </a:rPr>
              <a:pPr/>
              <a:t>11/24/2016</a:t>
            </a:fld>
            <a:endParaRPr dirty="0">
              <a:solidFill>
                <a:srgbClr val="5F5F5F">
                  <a:lumMod val="60000"/>
                  <a:lumOff val="40000"/>
                </a:srgbClr>
              </a:solidFill>
            </a:endParaRPr>
          </a:p>
        </p:txBody>
      </p:sp>
      <p:sp>
        <p:nvSpPr>
          <p:cNvPr id="6" name="Footer Placeholder 5"/>
          <p:cNvSpPr>
            <a:spLocks noGrp="1"/>
          </p:cNvSpPr>
          <p:nvPr>
            <p:ph type="ftr" sz="quarter" idx="11"/>
          </p:nvPr>
        </p:nvSpPr>
        <p:spPr/>
        <p:txBody>
          <a:bodyPr/>
          <a:lstStyle/>
          <a:p>
            <a:r>
              <a:rPr lang="en-US">
                <a:solidFill>
                  <a:srgbClr val="5F5F5F">
                    <a:lumMod val="60000"/>
                    <a:lumOff val="40000"/>
                  </a:srgbClr>
                </a:solidFill>
              </a:rPr>
              <a:t>Oracle Confidential – Internal</a:t>
            </a:r>
            <a:endParaRPr dirty="0">
              <a:solidFill>
                <a:srgbClr val="5F5F5F">
                  <a:lumMod val="60000"/>
                  <a:lumOff val="40000"/>
                </a:srgbClr>
              </a:solidFill>
            </a:endParaRP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spTree>
    <p:extLst>
      <p:ext uri="{BB962C8B-B14F-4D97-AF65-F5344CB8AC3E}">
        <p14:creationId xmlns:p14="http://schemas.microsoft.com/office/powerpoint/2010/main" val="860538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1813" y="1524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46814" y="1524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63911F-33DE-4DCF-8A03-B03179C3FF01}" type="datetime1">
              <a:rPr lang="en-US" smtClean="0">
                <a:solidFill>
                  <a:srgbClr val="5F5F5F">
                    <a:lumMod val="60000"/>
                    <a:lumOff val="40000"/>
                  </a:srgbClr>
                </a:solidFill>
              </a:rPr>
              <a:pPr/>
              <a:t>11/24/2016</a:t>
            </a:fld>
            <a:endParaRPr dirty="0">
              <a:solidFill>
                <a:srgbClr val="5F5F5F">
                  <a:lumMod val="60000"/>
                  <a:lumOff val="40000"/>
                </a:srgbClr>
              </a:solidFill>
            </a:endParaRPr>
          </a:p>
        </p:txBody>
      </p:sp>
      <p:sp>
        <p:nvSpPr>
          <p:cNvPr id="6" name="Footer Placeholder 5"/>
          <p:cNvSpPr>
            <a:spLocks noGrp="1"/>
          </p:cNvSpPr>
          <p:nvPr>
            <p:ph type="ftr" sz="quarter" idx="11"/>
          </p:nvPr>
        </p:nvSpPr>
        <p:spPr/>
        <p:txBody>
          <a:bodyPr/>
          <a:lstStyle/>
          <a:p>
            <a:r>
              <a:rPr lang="en-US">
                <a:solidFill>
                  <a:srgbClr val="5F5F5F">
                    <a:lumMod val="60000"/>
                    <a:lumOff val="40000"/>
                  </a:srgbClr>
                </a:solidFill>
              </a:rPr>
              <a:t>Oracle Confidential – Internal</a:t>
            </a:r>
            <a:endParaRPr dirty="0">
              <a:solidFill>
                <a:srgbClr val="5F5F5F">
                  <a:lumMod val="60000"/>
                  <a:lumOff val="40000"/>
                </a:srgbClr>
              </a:solidFill>
            </a:endParaRP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sp>
        <p:nvSpPr>
          <p:cNvPr id="8" name="Content Placeholder 2"/>
          <p:cNvSpPr>
            <a:spLocks noGrp="1"/>
          </p:cNvSpPr>
          <p:nvPr>
            <p:ph sz="half" idx="13"/>
          </p:nvPr>
        </p:nvSpPr>
        <p:spPr>
          <a:xfrm>
            <a:off x="531813" y="3810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p:cNvSpPr>
            <a:spLocks noGrp="1"/>
          </p:cNvSpPr>
          <p:nvPr>
            <p:ph sz="half" idx="14"/>
          </p:nvPr>
        </p:nvSpPr>
        <p:spPr>
          <a:xfrm>
            <a:off x="6246814" y="3810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p:txBody>
          <a:bodyPr/>
          <a:lstStyle/>
          <a:p>
            <a:r>
              <a:rPr lang="en-US"/>
              <a:t>Click to edit Master title style</a:t>
            </a:r>
            <a:endParaRPr dirty="0"/>
          </a:p>
        </p:txBody>
      </p:sp>
    </p:spTree>
    <p:extLst>
      <p:ext uri="{BB962C8B-B14F-4D97-AF65-F5344CB8AC3E}">
        <p14:creationId xmlns:p14="http://schemas.microsoft.com/office/powerpoint/2010/main" val="3238990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Quadrant for Infographic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dirty="0"/>
          </a:p>
        </p:txBody>
      </p:sp>
      <p:sp>
        <p:nvSpPr>
          <p:cNvPr id="12" name="Text Placeholder 11"/>
          <p:cNvSpPr>
            <a:spLocks noGrp="1"/>
          </p:cNvSpPr>
          <p:nvPr>
            <p:ph type="body" sz="quarter" idx="15"/>
          </p:nvPr>
        </p:nvSpPr>
        <p:spPr>
          <a:xfrm>
            <a:off x="2436811"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a:t>Click to edit Master text styles</a:t>
            </a:r>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6"/>
          </p:nvPr>
        </p:nvSpPr>
        <p:spPr>
          <a:xfrm>
            <a:off x="8151812"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a:t>Click to edit Master text styles</a:t>
            </a:r>
          </a:p>
        </p:txBody>
      </p:sp>
      <p:cxnSp>
        <p:nvCxnSpPr>
          <p:cNvPr id="13" name="Straight Connector 12"/>
          <p:cNvCxnSpPr/>
          <p:nvPr/>
        </p:nvCxnSpPr>
        <p:spPr bwMode="ltGray">
          <a:xfrm flipH="1">
            <a:off x="531813" y="3733800"/>
            <a:ext cx="11125201" cy="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7" name="Text Placeholder 11"/>
          <p:cNvSpPr>
            <a:spLocks noGrp="1"/>
          </p:cNvSpPr>
          <p:nvPr>
            <p:ph type="body" sz="quarter" idx="17"/>
          </p:nvPr>
        </p:nvSpPr>
        <p:spPr>
          <a:xfrm>
            <a:off x="2436811"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a:t>Click to edit Master text styles</a:t>
            </a:r>
          </a:p>
        </p:txBody>
      </p:sp>
      <p:sp>
        <p:nvSpPr>
          <p:cNvPr id="18" name="Text Placeholder 11"/>
          <p:cNvSpPr>
            <a:spLocks noGrp="1"/>
          </p:cNvSpPr>
          <p:nvPr>
            <p:ph type="body" sz="quarter" idx="18"/>
          </p:nvPr>
        </p:nvSpPr>
        <p:spPr>
          <a:xfrm>
            <a:off x="8151812"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7A2F5640-36D2-4E49-A18B-6CDEF1239284}" type="datetime1">
              <a:rPr lang="en-US" smtClean="0">
                <a:solidFill>
                  <a:srgbClr val="5F5F5F">
                    <a:lumMod val="60000"/>
                    <a:lumOff val="40000"/>
                  </a:srgbClr>
                </a:solidFill>
              </a:rPr>
              <a:pPr/>
              <a:t>11/24/2016</a:t>
            </a:fld>
            <a:endParaRPr dirty="0">
              <a:solidFill>
                <a:srgbClr val="5F5F5F">
                  <a:lumMod val="60000"/>
                  <a:lumOff val="40000"/>
                </a:srgbClr>
              </a:solidFill>
            </a:endParaRPr>
          </a:p>
        </p:txBody>
      </p:sp>
      <p:sp>
        <p:nvSpPr>
          <p:cNvPr id="6" name="Footer Placeholder 5"/>
          <p:cNvSpPr>
            <a:spLocks noGrp="1"/>
          </p:cNvSpPr>
          <p:nvPr>
            <p:ph type="ftr" sz="quarter" idx="11"/>
          </p:nvPr>
        </p:nvSpPr>
        <p:spPr/>
        <p:txBody>
          <a:bodyPr/>
          <a:lstStyle/>
          <a:p>
            <a:r>
              <a:rPr lang="en-US">
                <a:solidFill>
                  <a:srgbClr val="5F5F5F">
                    <a:lumMod val="60000"/>
                    <a:lumOff val="40000"/>
                  </a:srgbClr>
                </a:solidFill>
              </a:rPr>
              <a:t>Oracle Confidential – Internal</a:t>
            </a:r>
            <a:endParaRPr dirty="0">
              <a:solidFill>
                <a:srgbClr val="5F5F5F">
                  <a:lumMod val="60000"/>
                  <a:lumOff val="40000"/>
                </a:srgbClr>
              </a:solidFill>
            </a:endParaRP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spTree>
    <p:extLst>
      <p:ext uri="{BB962C8B-B14F-4D97-AF65-F5344CB8AC3E}">
        <p14:creationId xmlns:p14="http://schemas.microsoft.com/office/powerpoint/2010/main" val="1160139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Metric">
    <p:spTree>
      <p:nvGrpSpPr>
        <p:cNvPr id="1" name=""/>
        <p:cNvGrpSpPr/>
        <p:nvPr/>
      </p:nvGrpSpPr>
      <p:grpSpPr>
        <a:xfrm>
          <a:off x="0" y="0"/>
          <a:ext cx="0" cy="0"/>
          <a:chOff x="0" y="0"/>
          <a:chExt cx="0" cy="0"/>
        </a:xfrm>
      </p:grpSpPr>
      <p:sp>
        <p:nvSpPr>
          <p:cNvPr id="2" name="Title 1" descr="A large metric can be called out here in font size 166pt, Calibri"/>
          <p:cNvSpPr>
            <a:spLocks noGrp="1"/>
          </p:cNvSpPr>
          <p:nvPr>
            <p:ph type="title" hasCustomPrompt="1"/>
          </p:nvPr>
        </p:nvSpPr>
        <p:spPr>
          <a:xfrm>
            <a:off x="760412" y="1524000"/>
            <a:ext cx="4076700" cy="2743200"/>
          </a:xfrm>
        </p:spPr>
        <p:txBody>
          <a:bodyPr anchor="ctr"/>
          <a:lstStyle>
            <a:lvl1pPr algn="r">
              <a:defRPr sz="16600" b="1">
                <a:solidFill>
                  <a:schemeClr val="accent5"/>
                </a:solidFill>
              </a:defRPr>
            </a:lvl1pPr>
          </a:lstStyle>
          <a:p>
            <a:r>
              <a:rPr lang="en-US" dirty="0"/>
              <a:t>XX</a:t>
            </a:r>
          </a:p>
        </p:txBody>
      </p:sp>
      <p:sp>
        <p:nvSpPr>
          <p:cNvPr id="12" name="Text Placeholder 11"/>
          <p:cNvSpPr>
            <a:spLocks noGrp="1"/>
          </p:cNvSpPr>
          <p:nvPr>
            <p:ph type="body" sz="quarter" idx="15"/>
          </p:nvPr>
        </p:nvSpPr>
        <p:spPr>
          <a:xfrm>
            <a:off x="5256213" y="1524000"/>
            <a:ext cx="5029200" cy="2743200"/>
          </a:xfrm>
        </p:spPr>
        <p:txBody>
          <a:bodyPr anchor="ctr">
            <a:noAutofit/>
          </a:bodyPr>
          <a:lstStyle>
            <a:lvl1pPr marL="0" indent="0">
              <a:spcBef>
                <a:spcPts val="1200"/>
              </a:spcBef>
              <a:buFont typeface="Arial" panose="020B0604020202020204" pitchFamily="34" charset="0"/>
              <a:buNone/>
              <a:defRPr sz="28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EF297E2C-708B-4E03-87D6-F14E2FACDEFC}" type="datetime1">
              <a:rPr lang="en-US" smtClean="0">
                <a:solidFill>
                  <a:srgbClr val="5F5F5F">
                    <a:lumMod val="60000"/>
                    <a:lumOff val="40000"/>
                  </a:srgbClr>
                </a:solidFill>
              </a:rPr>
              <a:pPr/>
              <a:t>11/24/2016</a:t>
            </a:fld>
            <a:endParaRPr dirty="0">
              <a:solidFill>
                <a:srgbClr val="5F5F5F">
                  <a:lumMod val="60000"/>
                  <a:lumOff val="40000"/>
                </a:srgbClr>
              </a:solidFill>
            </a:endParaRPr>
          </a:p>
        </p:txBody>
      </p:sp>
      <p:sp>
        <p:nvSpPr>
          <p:cNvPr id="6" name="Footer Placeholder 5"/>
          <p:cNvSpPr>
            <a:spLocks noGrp="1"/>
          </p:cNvSpPr>
          <p:nvPr>
            <p:ph type="ftr" sz="quarter" idx="11"/>
          </p:nvPr>
        </p:nvSpPr>
        <p:spPr/>
        <p:txBody>
          <a:bodyPr/>
          <a:lstStyle/>
          <a:p>
            <a:r>
              <a:rPr lang="en-US">
                <a:solidFill>
                  <a:srgbClr val="5F5F5F">
                    <a:lumMod val="60000"/>
                    <a:lumOff val="40000"/>
                  </a:srgbClr>
                </a:solidFill>
              </a:rPr>
              <a:t>Oracle Confidential – Internal</a:t>
            </a:r>
            <a:endParaRPr dirty="0">
              <a:solidFill>
                <a:srgbClr val="5F5F5F">
                  <a:lumMod val="60000"/>
                  <a:lumOff val="40000"/>
                </a:srgbClr>
              </a:solidFill>
            </a:endParaRP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spTree>
    <p:extLst>
      <p:ext uri="{BB962C8B-B14F-4D97-AF65-F5344CB8AC3E}">
        <p14:creationId xmlns:p14="http://schemas.microsoft.com/office/powerpoint/2010/main" val="3188490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a:t>Click to edit Master title style</a:t>
            </a:r>
            <a:endParaRPr dirty="0"/>
          </a:p>
        </p:txBody>
      </p:sp>
      <p:sp>
        <p:nvSpPr>
          <p:cNvPr id="3" name="Text Placeholder 2"/>
          <p:cNvSpPr>
            <a:spLocks noGrp="1"/>
          </p:cNvSpPr>
          <p:nvPr>
            <p:ph type="body" idx="1"/>
          </p:nvPr>
        </p:nvSpPr>
        <p:spPr>
          <a:xfrm>
            <a:off x="531812"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1812"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3"/>
          </p:nvPr>
        </p:nvSpPr>
        <p:spPr>
          <a:xfrm>
            <a:off x="6243764"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3764"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noAutofit/>
          </a:bodyPr>
          <a:lstStyle/>
          <a:p>
            <a:fld id="{446BF6C2-87BE-48AD-BDA1-41D68C710908}" type="datetime1">
              <a:rPr lang="en-US" smtClean="0">
                <a:solidFill>
                  <a:srgbClr val="5F5F5F">
                    <a:lumMod val="60000"/>
                    <a:lumOff val="40000"/>
                  </a:srgbClr>
                </a:solidFill>
              </a:rPr>
              <a:pPr/>
              <a:t>11/24/2016</a:t>
            </a:fld>
            <a:endParaRPr dirty="0">
              <a:solidFill>
                <a:srgbClr val="5F5F5F">
                  <a:lumMod val="60000"/>
                  <a:lumOff val="40000"/>
                </a:srgbClr>
              </a:solidFill>
            </a:endParaRPr>
          </a:p>
        </p:txBody>
      </p:sp>
      <p:sp>
        <p:nvSpPr>
          <p:cNvPr id="8" name="Footer Placeholder 7"/>
          <p:cNvSpPr>
            <a:spLocks noGrp="1"/>
          </p:cNvSpPr>
          <p:nvPr>
            <p:ph type="ftr" sz="quarter" idx="11"/>
          </p:nvPr>
        </p:nvSpPr>
        <p:spPr/>
        <p:txBody>
          <a:bodyPr>
            <a:noAutofit/>
          </a:bodyPr>
          <a:lstStyle/>
          <a:p>
            <a:r>
              <a:rPr lang="en-US">
                <a:solidFill>
                  <a:srgbClr val="5F5F5F">
                    <a:lumMod val="60000"/>
                    <a:lumOff val="40000"/>
                  </a:srgbClr>
                </a:solidFill>
              </a:rPr>
              <a:t>Oracle Confidential – Internal</a:t>
            </a:r>
            <a:endParaRPr dirty="0">
              <a:solidFill>
                <a:srgbClr val="5F5F5F">
                  <a:lumMod val="60000"/>
                  <a:lumOff val="40000"/>
                </a:srgbClr>
              </a:solidFill>
            </a:endParaRPr>
          </a:p>
        </p:txBody>
      </p:sp>
      <p:sp>
        <p:nvSpPr>
          <p:cNvPr id="9" name="Slide Number Placeholder 8"/>
          <p:cNvSpPr>
            <a:spLocks noGrp="1"/>
          </p:cNvSpPr>
          <p:nvPr>
            <p:ph type="sldNum" sz="quarter" idx="12"/>
          </p:nvPr>
        </p:nvSpPr>
        <p:spPr/>
        <p:txBody>
          <a:bodyPr>
            <a:noAutofit/>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spTree>
    <p:extLst>
      <p:ext uri="{BB962C8B-B14F-4D97-AF65-F5344CB8AC3E}">
        <p14:creationId xmlns:p14="http://schemas.microsoft.com/office/powerpoint/2010/main" val="2791052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484F04-C736-46AE-BB32-421719271C46}" type="datetime1">
              <a:rPr lang="en-US" smtClean="0">
                <a:solidFill>
                  <a:srgbClr val="5F5F5F">
                    <a:lumMod val="60000"/>
                    <a:lumOff val="40000"/>
                  </a:srgbClr>
                </a:solidFill>
              </a:rPr>
              <a:pPr/>
              <a:t>11/24/2016</a:t>
            </a:fld>
            <a:endParaRPr dirty="0">
              <a:solidFill>
                <a:srgbClr val="5F5F5F">
                  <a:lumMod val="60000"/>
                  <a:lumOff val="40000"/>
                </a:srgbClr>
              </a:solidFill>
            </a:endParaRPr>
          </a:p>
        </p:txBody>
      </p:sp>
      <p:sp>
        <p:nvSpPr>
          <p:cNvPr id="4" name="Footer Placeholder 3"/>
          <p:cNvSpPr>
            <a:spLocks noGrp="1"/>
          </p:cNvSpPr>
          <p:nvPr>
            <p:ph type="ftr" sz="quarter" idx="11"/>
          </p:nvPr>
        </p:nvSpPr>
        <p:spPr/>
        <p:txBody>
          <a:bodyPr/>
          <a:lstStyle/>
          <a:p>
            <a:r>
              <a:rPr lang="en-US">
                <a:solidFill>
                  <a:srgbClr val="5F5F5F">
                    <a:lumMod val="60000"/>
                    <a:lumOff val="40000"/>
                  </a:srgbClr>
                </a:solidFill>
              </a:rPr>
              <a:t>Oracle Confidential – Internal</a:t>
            </a:r>
            <a:endParaRPr dirty="0">
              <a:solidFill>
                <a:srgbClr val="5F5F5F">
                  <a:lumMod val="60000"/>
                  <a:lumOff val="40000"/>
                </a:srgbClr>
              </a:solidFill>
            </a:endParaRPr>
          </a:p>
        </p:txBody>
      </p:sp>
      <p:sp>
        <p:nvSpPr>
          <p:cNvPr id="5" name="Slide Number Placeholder 4"/>
          <p:cNvSpPr>
            <a:spLocks noGrp="1"/>
          </p:cNvSpPr>
          <p:nvPr>
            <p:ph type="sldNum" sz="quarter" idx="12"/>
          </p:nvPr>
        </p:nvSpPr>
        <p:spPr/>
        <p:txBody>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spTree>
    <p:extLst>
      <p:ext uri="{BB962C8B-B14F-4D97-AF65-F5344CB8AC3E}">
        <p14:creationId xmlns:p14="http://schemas.microsoft.com/office/powerpoint/2010/main" val="23573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endParaRPr dirty="0"/>
          </a:p>
        </p:txBody>
      </p:sp>
      <p:sp>
        <p:nvSpPr>
          <p:cNvPr id="6" name="Text Placeholder 12"/>
          <p:cNvSpPr>
            <a:spLocks noGrp="1"/>
          </p:cNvSpPr>
          <p:nvPr>
            <p:ph type="body" sz="quarter" idx="13" hasCustomPrompt="1"/>
          </p:nvPr>
        </p:nvSpPr>
        <p:spPr>
          <a:xfrm>
            <a:off x="531814" y="1373741"/>
            <a:ext cx="11125198"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3" name="Date Placeholder 2"/>
          <p:cNvSpPr>
            <a:spLocks noGrp="1"/>
          </p:cNvSpPr>
          <p:nvPr>
            <p:ph type="dt" sz="half" idx="10"/>
          </p:nvPr>
        </p:nvSpPr>
        <p:spPr/>
        <p:txBody>
          <a:bodyPr/>
          <a:lstStyle/>
          <a:p>
            <a:fld id="{5EE83ADE-A53E-4606-9563-57209B58034E}" type="datetime1">
              <a:rPr lang="en-US" smtClean="0">
                <a:solidFill>
                  <a:srgbClr val="5F5F5F">
                    <a:lumMod val="60000"/>
                    <a:lumOff val="40000"/>
                  </a:srgbClr>
                </a:solidFill>
              </a:rPr>
              <a:pPr/>
              <a:t>11/24/2016</a:t>
            </a:fld>
            <a:endParaRPr dirty="0">
              <a:solidFill>
                <a:srgbClr val="5F5F5F">
                  <a:lumMod val="60000"/>
                  <a:lumOff val="40000"/>
                </a:srgbClr>
              </a:solidFill>
            </a:endParaRPr>
          </a:p>
        </p:txBody>
      </p:sp>
      <p:sp>
        <p:nvSpPr>
          <p:cNvPr id="4" name="Footer Placeholder 3"/>
          <p:cNvSpPr>
            <a:spLocks noGrp="1"/>
          </p:cNvSpPr>
          <p:nvPr>
            <p:ph type="ftr" sz="quarter" idx="11"/>
          </p:nvPr>
        </p:nvSpPr>
        <p:spPr/>
        <p:txBody>
          <a:bodyPr/>
          <a:lstStyle/>
          <a:p>
            <a:r>
              <a:rPr lang="en-US">
                <a:solidFill>
                  <a:srgbClr val="5F5F5F">
                    <a:lumMod val="60000"/>
                    <a:lumOff val="40000"/>
                  </a:srgbClr>
                </a:solidFill>
              </a:rPr>
              <a:t>Oracle Confidential – Internal</a:t>
            </a:r>
            <a:endParaRPr dirty="0">
              <a:solidFill>
                <a:srgbClr val="5F5F5F">
                  <a:lumMod val="60000"/>
                  <a:lumOff val="40000"/>
                </a:srgbClr>
              </a:solidFill>
            </a:endParaRPr>
          </a:p>
        </p:txBody>
      </p:sp>
      <p:sp>
        <p:nvSpPr>
          <p:cNvPr id="5" name="Slide Number Placeholder 4"/>
          <p:cNvSpPr>
            <a:spLocks noGrp="1"/>
          </p:cNvSpPr>
          <p:nvPr>
            <p:ph type="sldNum" sz="quarter" idx="12"/>
          </p:nvPr>
        </p:nvSpPr>
        <p:spPr/>
        <p:txBody>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spTree>
    <p:extLst>
      <p:ext uri="{BB962C8B-B14F-4D97-AF65-F5344CB8AC3E}">
        <p14:creationId xmlns:p14="http://schemas.microsoft.com/office/powerpoint/2010/main" val="2321931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7905C4-1C7B-41F6-BEC7-8A0766F15C77}" type="datetime1">
              <a:rPr lang="en-US" smtClean="0">
                <a:solidFill>
                  <a:srgbClr val="5F5F5F">
                    <a:lumMod val="60000"/>
                    <a:lumOff val="40000"/>
                  </a:srgbClr>
                </a:solidFill>
              </a:rPr>
              <a:pPr/>
              <a:t>11/24/2016</a:t>
            </a:fld>
            <a:endParaRPr dirty="0">
              <a:solidFill>
                <a:srgbClr val="5F5F5F">
                  <a:lumMod val="60000"/>
                  <a:lumOff val="40000"/>
                </a:srgbClr>
              </a:solidFill>
            </a:endParaRPr>
          </a:p>
        </p:txBody>
      </p:sp>
      <p:sp>
        <p:nvSpPr>
          <p:cNvPr id="3" name="Footer Placeholder 2"/>
          <p:cNvSpPr>
            <a:spLocks noGrp="1"/>
          </p:cNvSpPr>
          <p:nvPr>
            <p:ph type="ftr" sz="quarter" idx="11"/>
          </p:nvPr>
        </p:nvSpPr>
        <p:spPr/>
        <p:txBody>
          <a:bodyPr/>
          <a:lstStyle/>
          <a:p>
            <a:r>
              <a:rPr lang="en-US">
                <a:solidFill>
                  <a:srgbClr val="5F5F5F">
                    <a:lumMod val="60000"/>
                    <a:lumOff val="40000"/>
                  </a:srgbClr>
                </a:solidFill>
              </a:rPr>
              <a:t>Oracle Confidential – Internal</a:t>
            </a:r>
            <a:endParaRPr dirty="0">
              <a:solidFill>
                <a:srgbClr val="5F5F5F">
                  <a:lumMod val="60000"/>
                  <a:lumOff val="40000"/>
                </a:srgbClr>
              </a:solidFill>
            </a:endParaRPr>
          </a:p>
        </p:txBody>
      </p:sp>
      <p:sp>
        <p:nvSpPr>
          <p:cNvPr id="4" name="Slide Number Placeholder 3"/>
          <p:cNvSpPr>
            <a:spLocks noGrp="1"/>
          </p:cNvSpPr>
          <p:nvPr>
            <p:ph type="sldNum" sz="quarter" idx="12"/>
          </p:nvPr>
        </p:nvSpPr>
        <p:spPr/>
        <p:txBody>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spTree>
    <p:extLst>
      <p:ext uri="{BB962C8B-B14F-4D97-AF65-F5344CB8AC3E}">
        <p14:creationId xmlns:p14="http://schemas.microsoft.com/office/powerpoint/2010/main" val="460032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slideLayout" Target="../slideLayouts/slideLayout64.xml"/><Relationship Id="rId39" Type="http://schemas.openxmlformats.org/officeDocument/2006/relationships/theme" Target="../theme/theme2.xml"/><Relationship Id="rId21" Type="http://schemas.openxmlformats.org/officeDocument/2006/relationships/slideLayout" Target="../slideLayouts/slideLayout59.xml"/><Relationship Id="rId34" Type="http://schemas.openxmlformats.org/officeDocument/2006/relationships/slideLayout" Target="../slideLayouts/slideLayout72.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33" Type="http://schemas.openxmlformats.org/officeDocument/2006/relationships/slideLayout" Target="../slideLayouts/slideLayout71.xml"/><Relationship Id="rId38" Type="http://schemas.openxmlformats.org/officeDocument/2006/relationships/slideLayout" Target="../slideLayouts/slideLayout76.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29" Type="http://schemas.openxmlformats.org/officeDocument/2006/relationships/slideLayout" Target="../slideLayouts/slideLayout67.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32" Type="http://schemas.openxmlformats.org/officeDocument/2006/relationships/slideLayout" Target="../slideLayouts/slideLayout70.xml"/><Relationship Id="rId37" Type="http://schemas.openxmlformats.org/officeDocument/2006/relationships/slideLayout" Target="../slideLayouts/slideLayout75.xml"/><Relationship Id="rId40" Type="http://schemas.openxmlformats.org/officeDocument/2006/relationships/image" Target="../media/image1.png"/><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28" Type="http://schemas.openxmlformats.org/officeDocument/2006/relationships/slideLayout" Target="../slideLayouts/slideLayout66.xml"/><Relationship Id="rId36" Type="http://schemas.openxmlformats.org/officeDocument/2006/relationships/slideLayout" Target="../slideLayouts/slideLayout74.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31" Type="http://schemas.openxmlformats.org/officeDocument/2006/relationships/slideLayout" Target="../slideLayouts/slideLayout69.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slideLayout" Target="../slideLayouts/slideLayout65.xml"/><Relationship Id="rId30" Type="http://schemas.openxmlformats.org/officeDocument/2006/relationships/slideLayout" Target="../slideLayouts/slideLayout68.xml"/><Relationship Id="rId35" Type="http://schemas.openxmlformats.org/officeDocument/2006/relationships/slideLayout" Target="../slideLayouts/slideLayout73.xml"/><Relationship Id="rId8" Type="http://schemas.openxmlformats.org/officeDocument/2006/relationships/slideLayout" Target="../slideLayouts/slideLayout46.xml"/><Relationship Id="rId3"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9.xml"/><Relationship Id="rId18" Type="http://schemas.openxmlformats.org/officeDocument/2006/relationships/slideLayout" Target="../slideLayouts/slideLayout94.xml"/><Relationship Id="rId26" Type="http://schemas.openxmlformats.org/officeDocument/2006/relationships/slideLayout" Target="../slideLayouts/slideLayout102.xml"/><Relationship Id="rId39" Type="http://schemas.openxmlformats.org/officeDocument/2006/relationships/slideLayout" Target="../slideLayouts/slideLayout115.xml"/><Relationship Id="rId21" Type="http://schemas.openxmlformats.org/officeDocument/2006/relationships/slideLayout" Target="../slideLayouts/slideLayout97.xml"/><Relationship Id="rId34" Type="http://schemas.openxmlformats.org/officeDocument/2006/relationships/slideLayout" Target="../slideLayouts/slideLayout110.xml"/><Relationship Id="rId7" Type="http://schemas.openxmlformats.org/officeDocument/2006/relationships/slideLayout" Target="../slideLayouts/slideLayout83.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slideLayout" Target="../slideLayouts/slideLayout96.xml"/><Relationship Id="rId29" Type="http://schemas.openxmlformats.org/officeDocument/2006/relationships/slideLayout" Target="../slideLayouts/slideLayout105.xml"/><Relationship Id="rId41" Type="http://schemas.openxmlformats.org/officeDocument/2006/relationships/image" Target="../media/image15.png"/><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24" Type="http://schemas.openxmlformats.org/officeDocument/2006/relationships/slideLayout" Target="../slideLayouts/slideLayout100.xml"/><Relationship Id="rId32" Type="http://schemas.openxmlformats.org/officeDocument/2006/relationships/slideLayout" Target="../slideLayouts/slideLayout108.xml"/><Relationship Id="rId37" Type="http://schemas.openxmlformats.org/officeDocument/2006/relationships/slideLayout" Target="../slideLayouts/slideLayout113.xml"/><Relationship Id="rId40" Type="http://schemas.openxmlformats.org/officeDocument/2006/relationships/theme" Target="../theme/theme3.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23" Type="http://schemas.openxmlformats.org/officeDocument/2006/relationships/slideLayout" Target="../slideLayouts/slideLayout99.xml"/><Relationship Id="rId28" Type="http://schemas.openxmlformats.org/officeDocument/2006/relationships/slideLayout" Target="../slideLayouts/slideLayout104.xml"/><Relationship Id="rId36" Type="http://schemas.openxmlformats.org/officeDocument/2006/relationships/slideLayout" Target="../slideLayouts/slideLayout112.xml"/><Relationship Id="rId10" Type="http://schemas.openxmlformats.org/officeDocument/2006/relationships/slideLayout" Target="../slideLayouts/slideLayout86.xml"/><Relationship Id="rId19" Type="http://schemas.openxmlformats.org/officeDocument/2006/relationships/slideLayout" Target="../slideLayouts/slideLayout95.xml"/><Relationship Id="rId31" Type="http://schemas.openxmlformats.org/officeDocument/2006/relationships/slideLayout" Target="../slideLayouts/slideLayout107.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 Id="rId22" Type="http://schemas.openxmlformats.org/officeDocument/2006/relationships/slideLayout" Target="../slideLayouts/slideLayout98.xml"/><Relationship Id="rId27" Type="http://schemas.openxmlformats.org/officeDocument/2006/relationships/slideLayout" Target="../slideLayouts/slideLayout103.xml"/><Relationship Id="rId30" Type="http://schemas.openxmlformats.org/officeDocument/2006/relationships/slideLayout" Target="../slideLayouts/slideLayout106.xml"/><Relationship Id="rId35" Type="http://schemas.openxmlformats.org/officeDocument/2006/relationships/slideLayout" Target="../slideLayouts/slideLayout111.xml"/><Relationship Id="rId8" Type="http://schemas.openxmlformats.org/officeDocument/2006/relationships/slideLayout" Target="../slideLayouts/slideLayout84.xml"/><Relationship Id="rId3" Type="http://schemas.openxmlformats.org/officeDocument/2006/relationships/slideLayout" Target="../slideLayouts/slideLayout79.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5" Type="http://schemas.openxmlformats.org/officeDocument/2006/relationships/slideLayout" Target="../slideLayouts/slideLayout101.xml"/><Relationship Id="rId33" Type="http://schemas.openxmlformats.org/officeDocument/2006/relationships/slideLayout" Target="../slideLayouts/slideLayout109.xml"/><Relationship Id="rId38" Type="http://schemas.openxmlformats.org/officeDocument/2006/relationships/slideLayout" Target="../slideLayouts/slideLayout1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0" y="0"/>
            <a:ext cx="12189398" cy="6858000"/>
            <a:chOff x="0" y="0"/>
            <a:chExt cx="12189398" cy="6858000"/>
          </a:xfrm>
        </p:grpSpPr>
        <p:sp>
          <p:nvSpPr>
            <p:cNvPr id="8" name="Rectangle 7"/>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9" name="Rectangle 8"/>
            <p:cNvSpPr/>
            <p:nvPr/>
          </p:nvSpPr>
          <p:spPr bwMode="gray">
            <a:xfrm>
              <a:off x="11995151"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0" name="Rectangle 9"/>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2" name="Title Placeholder 1"/>
          <p:cNvSpPr>
            <a:spLocks noGrp="1"/>
          </p:cNvSpPr>
          <p:nvPr>
            <p:ph type="title"/>
          </p:nvPr>
        </p:nvSpPr>
        <p:spPr>
          <a:xfrm>
            <a:off x="531812" y="406400"/>
            <a:ext cx="11125200" cy="889000"/>
          </a:xfrm>
          <a:prstGeom prst="rect">
            <a:avLst/>
          </a:prstGeom>
        </p:spPr>
        <p:txBody>
          <a:bodyPr vert="horz" lIns="0" tIns="0" rIns="0" bIns="0" rtlCol="0" anchor="b">
            <a:noAutofit/>
          </a:bodyPr>
          <a:lstStyle/>
          <a:p>
            <a:r>
              <a:rPr lang="en-US" dirty="0"/>
              <a:t>Click to edit Master title style</a:t>
            </a:r>
            <a:endParaRPr dirty="0"/>
          </a:p>
        </p:txBody>
      </p:sp>
      <p:sp>
        <p:nvSpPr>
          <p:cNvPr id="3" name="Text Placeholder 2"/>
          <p:cNvSpPr>
            <a:spLocks noGrp="1"/>
          </p:cNvSpPr>
          <p:nvPr>
            <p:ph type="body" idx="1"/>
          </p:nvPr>
        </p:nvSpPr>
        <p:spPr>
          <a:xfrm>
            <a:off x="531151" y="1524001"/>
            <a:ext cx="11126522" cy="44196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276011" y="6556248"/>
            <a:ext cx="381661" cy="182880"/>
          </a:xfrm>
          <a:prstGeom prst="rect">
            <a:avLst/>
          </a:prstGeom>
        </p:spPr>
        <p:txBody>
          <a:bodyPr vert="horz" wrap="none" lIns="0" tIns="0" rIns="0" bIns="0" rtlCol="0" anchor="ctr" anchorCtr="0">
            <a:noAutofit/>
          </a:bodyPr>
          <a:lstStyle>
            <a:lvl1pPr algn="r">
              <a:defRPr sz="850">
                <a:solidFill>
                  <a:schemeClr val="tx1"/>
                </a:solidFill>
              </a:defRPr>
            </a:lvl1pPr>
          </a:lstStyle>
          <a:p>
            <a:fld id="{C51EAA63-D034-42AE-91FA-B13B9518C7BE}" type="slidenum">
              <a:rPr lang="en-US" smtClean="0"/>
              <a:pPr/>
              <a:t>‹#›</a:t>
            </a:fld>
            <a:endParaRPr lang="en-US" dirty="0"/>
          </a:p>
        </p:txBody>
      </p:sp>
      <p:pic>
        <p:nvPicPr>
          <p:cNvPr id="16" name="Picture 15" descr="Oracle logo in white on red staging background"/>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530352" y="6263640"/>
            <a:ext cx="1625138" cy="594360"/>
          </a:xfrm>
          <a:prstGeom prst="rect">
            <a:avLst/>
          </a:prstGeom>
        </p:spPr>
      </p:pic>
      <p:pic>
        <p:nvPicPr>
          <p:cNvPr id="12" name="Picture 11"/>
          <p:cNvPicPr>
            <a:picLocks noChangeAspect="1"/>
          </p:cNvPicPr>
          <p:nvPr userDrawn="1"/>
        </p:nvPicPr>
        <p:blipFill>
          <a:blip r:embed="rId41" cstate="print">
            <a:extLst>
              <a:ext uri="{28A0092B-C50C-407E-A947-70E740481C1C}">
                <a14:useLocalDpi xmlns:a14="http://schemas.microsoft.com/office/drawing/2010/main" val="0"/>
              </a:ext>
            </a:extLst>
          </a:blip>
          <a:stretch>
            <a:fillRect/>
          </a:stretch>
        </p:blipFill>
        <p:spPr>
          <a:xfrm>
            <a:off x="9142062" y="6271071"/>
            <a:ext cx="1964880" cy="570353"/>
          </a:xfrm>
          <a:prstGeom prst="rect">
            <a:avLst/>
          </a:prstGeom>
        </p:spPr>
      </p:pic>
    </p:spTree>
    <p:extLst>
      <p:ext uri="{BB962C8B-B14F-4D97-AF65-F5344CB8AC3E}">
        <p14:creationId xmlns:p14="http://schemas.microsoft.com/office/powerpoint/2010/main" val="3193062027"/>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2" r:id="rId3"/>
    <p:sldLayoutId id="2147483664" r:id="rId4"/>
    <p:sldLayoutId id="2147483689" r:id="rId5"/>
    <p:sldLayoutId id="2147483650" r:id="rId6"/>
    <p:sldLayoutId id="2147483663" r:id="rId7"/>
    <p:sldLayoutId id="2147483686" r:id="rId8"/>
    <p:sldLayoutId id="2147483651" r:id="rId9"/>
    <p:sldLayoutId id="2147483665" r:id="rId10"/>
    <p:sldLayoutId id="2147483669" r:id="rId11"/>
    <p:sldLayoutId id="2147483692" r:id="rId12"/>
    <p:sldLayoutId id="2147483683" r:id="rId13"/>
    <p:sldLayoutId id="2147483670" r:id="rId14"/>
    <p:sldLayoutId id="2147483652" r:id="rId15"/>
    <p:sldLayoutId id="2147483671" r:id="rId16"/>
    <p:sldLayoutId id="2147483672" r:id="rId17"/>
    <p:sldLayoutId id="2147483679" r:id="rId18"/>
    <p:sldLayoutId id="2147483685" r:id="rId19"/>
    <p:sldLayoutId id="2147483688" r:id="rId20"/>
    <p:sldLayoutId id="2147483654" r:id="rId21"/>
    <p:sldLayoutId id="2147483666" r:id="rId22"/>
    <p:sldLayoutId id="2147483655" r:id="rId23"/>
    <p:sldLayoutId id="2147483656" r:id="rId24"/>
    <p:sldLayoutId id="2147483657" r:id="rId25"/>
    <p:sldLayoutId id="2147483673" r:id="rId26"/>
    <p:sldLayoutId id="2147483674" r:id="rId27"/>
    <p:sldLayoutId id="2147483682" r:id="rId28"/>
    <p:sldLayoutId id="2147483684" r:id="rId29"/>
    <p:sldLayoutId id="2147483690" r:id="rId30"/>
    <p:sldLayoutId id="2147483691" r:id="rId31"/>
    <p:sldLayoutId id="2147483668" r:id="rId32"/>
    <p:sldLayoutId id="2147483675" r:id="rId33"/>
    <p:sldLayoutId id="2147483676" r:id="rId34"/>
    <p:sldLayoutId id="2147483667" r:id="rId35"/>
    <p:sldLayoutId id="2147483661" r:id="rId36"/>
    <p:sldLayoutId id="2147483687" r:id="rId37"/>
    <p:sldLayoutId id="2147483659" r:id="rId3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3" pos="383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9398" cy="6858000"/>
            <a:chOff x="0" y="0"/>
            <a:chExt cx="12189398" cy="6858000"/>
          </a:xfrm>
        </p:grpSpPr>
        <p:sp>
          <p:nvSpPr>
            <p:cNvPr id="8" name="Rectangle 7"/>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9" name="Rectangle 8"/>
            <p:cNvSpPr/>
            <p:nvPr/>
          </p:nvSpPr>
          <p:spPr bwMode="gray">
            <a:xfrm>
              <a:off x="11995151"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10" name="Rectangle 9"/>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11" name="Rectangle 10"/>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grpSp>
      <p:sp>
        <p:nvSpPr>
          <p:cNvPr id="2" name="Title Placeholder 1"/>
          <p:cNvSpPr>
            <a:spLocks noGrp="1"/>
          </p:cNvSpPr>
          <p:nvPr>
            <p:ph type="title"/>
          </p:nvPr>
        </p:nvSpPr>
        <p:spPr>
          <a:xfrm>
            <a:off x="531812" y="406400"/>
            <a:ext cx="11125200" cy="889000"/>
          </a:xfrm>
          <a:prstGeom prst="rect">
            <a:avLst/>
          </a:prstGeom>
        </p:spPr>
        <p:txBody>
          <a:bodyPr vert="horz" lIns="0" tIns="0" rIns="0" bIns="0" rtlCol="0" anchor="b">
            <a:noAutofit/>
          </a:bodyPr>
          <a:lstStyle/>
          <a:p>
            <a:r>
              <a:rPr lang="en-GB"/>
              <a:t>Click to edit Master title style</a:t>
            </a:r>
            <a:endParaRPr dirty="0"/>
          </a:p>
        </p:txBody>
      </p:sp>
      <p:sp>
        <p:nvSpPr>
          <p:cNvPr id="3" name="Text Placeholder 2"/>
          <p:cNvSpPr>
            <a:spLocks noGrp="1"/>
          </p:cNvSpPr>
          <p:nvPr>
            <p:ph type="body" idx="1"/>
          </p:nvPr>
        </p:nvSpPr>
        <p:spPr>
          <a:xfrm>
            <a:off x="531151" y="1524001"/>
            <a:ext cx="11126522" cy="4419600"/>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182130" y="6556248"/>
            <a:ext cx="1226398" cy="182880"/>
          </a:xfrm>
          <a:prstGeom prst="rect">
            <a:avLst/>
          </a:prstGeom>
        </p:spPr>
        <p:txBody>
          <a:bodyPr vert="horz" wrap="none" lIns="0" tIns="0" rIns="0" bIns="0" rtlCol="0" anchor="ctr" anchorCtr="0">
            <a:noAutofit/>
          </a:bodyPr>
          <a:lstStyle>
            <a:lvl1pPr algn="r">
              <a:defRPr sz="850">
                <a:solidFill>
                  <a:schemeClr val="tx1"/>
                </a:solidFill>
              </a:defRPr>
            </a:lvl1pPr>
          </a:lstStyle>
          <a:p>
            <a:fld id="{F58637A1-2757-41E8-AD98-43E9D0558D9A}" type="datetime1">
              <a:rPr lang="en-US" smtClean="0">
                <a:solidFill>
                  <a:srgbClr val="5F5F5F"/>
                </a:solidFill>
              </a:rPr>
              <a:pPr/>
              <a:t>11/24/2016</a:t>
            </a:fld>
            <a:endParaRPr lang="en-US" dirty="0">
              <a:solidFill>
                <a:srgbClr val="5F5F5F"/>
              </a:solidFill>
            </a:endParaRPr>
          </a:p>
        </p:txBody>
      </p:sp>
      <p:sp>
        <p:nvSpPr>
          <p:cNvPr id="5" name="Footer Placeholder 4"/>
          <p:cNvSpPr>
            <a:spLocks noGrp="1"/>
          </p:cNvSpPr>
          <p:nvPr>
            <p:ph type="ftr" sz="quarter" idx="3"/>
          </p:nvPr>
        </p:nvSpPr>
        <p:spPr>
          <a:xfrm>
            <a:off x="8621423" y="6556248"/>
            <a:ext cx="2743200" cy="182880"/>
          </a:xfrm>
          <a:prstGeom prst="rect">
            <a:avLst/>
          </a:prstGeom>
        </p:spPr>
        <p:txBody>
          <a:bodyPr vert="horz" wrap="none" lIns="0" tIns="0" rIns="0" bIns="0" rtlCol="0" anchor="ctr" anchorCtr="0">
            <a:noAutofit/>
          </a:bodyPr>
          <a:lstStyle>
            <a:lvl1pPr algn="l">
              <a:defRPr sz="850">
                <a:solidFill>
                  <a:schemeClr val="tx1"/>
                </a:solidFill>
              </a:defRPr>
            </a:lvl1pPr>
          </a:lstStyle>
          <a:p>
            <a:r>
              <a:rPr lang="en-US">
                <a:solidFill>
                  <a:srgbClr val="5F5F5F"/>
                </a:solidFill>
              </a:rPr>
              <a:t>Oracle Confidential – Internal/Restricted/Highly Restricted</a:t>
            </a:r>
            <a:endParaRPr lang="en-US" dirty="0">
              <a:solidFill>
                <a:srgbClr val="5F5F5F"/>
              </a:solidFill>
            </a:endParaRPr>
          </a:p>
        </p:txBody>
      </p:sp>
      <p:sp>
        <p:nvSpPr>
          <p:cNvPr id="6" name="Slide Number Placeholder 5"/>
          <p:cNvSpPr>
            <a:spLocks noGrp="1"/>
          </p:cNvSpPr>
          <p:nvPr>
            <p:ph type="sldNum" sz="quarter" idx="4"/>
          </p:nvPr>
        </p:nvSpPr>
        <p:spPr>
          <a:xfrm>
            <a:off x="11276011" y="6556248"/>
            <a:ext cx="381661" cy="182880"/>
          </a:xfrm>
          <a:prstGeom prst="rect">
            <a:avLst/>
          </a:prstGeom>
        </p:spPr>
        <p:txBody>
          <a:bodyPr vert="horz" wrap="none" lIns="0" tIns="0" rIns="0" bIns="0" rtlCol="0" anchor="ctr" anchorCtr="0">
            <a:noAutofit/>
          </a:bodyPr>
          <a:lstStyle>
            <a:lvl1pPr algn="r">
              <a:defRPr sz="850">
                <a:solidFill>
                  <a:schemeClr val="tx1"/>
                </a:solidFill>
              </a:defRPr>
            </a:lvl1pPr>
          </a:lstStyle>
          <a:p>
            <a:fld id="{C51EAA63-D034-42AE-91FA-B13B9518C7BE}" type="slidenum">
              <a:rPr lang="en-US" smtClean="0">
                <a:solidFill>
                  <a:srgbClr val="5F5F5F"/>
                </a:solidFill>
              </a:rPr>
              <a:pPr/>
              <a:t>‹#›</a:t>
            </a:fld>
            <a:endParaRPr lang="en-US" dirty="0">
              <a:solidFill>
                <a:srgbClr val="5F5F5F"/>
              </a:solidFill>
            </a:endParaRPr>
          </a:p>
        </p:txBody>
      </p:sp>
      <p:sp>
        <p:nvSpPr>
          <p:cNvPr id="15" name="TextBox 14"/>
          <p:cNvSpPr txBox="1"/>
          <p:nvPr/>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5F5F5F"/>
                </a:solidFill>
              </a:rPr>
              <a:t>Copyright © 201</a:t>
            </a:r>
            <a:r>
              <a:rPr lang="en-US" sz="850" dirty="0">
                <a:solidFill>
                  <a:srgbClr val="5F5F5F"/>
                </a:solidFill>
              </a:rPr>
              <a:t>5,</a:t>
            </a:r>
            <a:r>
              <a:rPr sz="850" dirty="0">
                <a:solidFill>
                  <a:srgbClr val="5F5F5F"/>
                </a:solidFill>
              </a:rPr>
              <a:t> Oracle and/or its affiliates. All rights reserved.  |</a:t>
            </a:r>
          </a:p>
        </p:txBody>
      </p:sp>
      <p:pic>
        <p:nvPicPr>
          <p:cNvPr id="16" name="Picture 15" descr="Oracle logo in white on red staging background"/>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530352" y="6263640"/>
            <a:ext cx="1625138" cy="594360"/>
          </a:xfrm>
          <a:prstGeom prst="rect">
            <a:avLst/>
          </a:prstGeom>
        </p:spPr>
      </p:pic>
    </p:spTree>
    <p:extLst>
      <p:ext uri="{BB962C8B-B14F-4D97-AF65-F5344CB8AC3E}">
        <p14:creationId xmlns:p14="http://schemas.microsoft.com/office/powerpoint/2010/main" val="319306202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 id="2147483721" r:id="rId28"/>
    <p:sldLayoutId id="2147483722" r:id="rId29"/>
    <p:sldLayoutId id="2147483723" r:id="rId30"/>
    <p:sldLayoutId id="2147483724" r:id="rId31"/>
    <p:sldLayoutId id="2147483725" r:id="rId32"/>
    <p:sldLayoutId id="2147483726" r:id="rId33"/>
    <p:sldLayoutId id="2147483727" r:id="rId34"/>
    <p:sldLayoutId id="2147483728" r:id="rId35"/>
    <p:sldLayoutId id="2147483729" r:id="rId36"/>
    <p:sldLayoutId id="2147483730" r:id="rId37"/>
    <p:sldLayoutId id="2147483731" r:id="rId3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3" pos="3839"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Border"/>
          <p:cNvGrpSpPr/>
          <p:nvPr/>
        </p:nvGrpSpPr>
        <p:grpSpPr>
          <a:xfrm>
            <a:off x="-287" y="0"/>
            <a:ext cx="12189399" cy="6858000"/>
            <a:chOff x="-287" y="0"/>
            <a:chExt cx="12189399" cy="6858000"/>
          </a:xfrm>
        </p:grpSpPr>
        <p:sp>
          <p:nvSpPr>
            <p:cNvPr id="8" name="Rectangle 7"/>
            <p:cNvSpPr/>
            <p:nvPr/>
          </p:nvSpPr>
          <p:spPr bwMode="gray">
            <a:xfrm>
              <a:off x="-287" y="0"/>
              <a:ext cx="193962"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9" name="Rectangle 8"/>
            <p:cNvSpPr/>
            <p:nvPr/>
          </p:nvSpPr>
          <p:spPr bwMode="gray">
            <a:xfrm>
              <a:off x="11995151" y="5854"/>
              <a:ext cx="193960"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10" name="Rectangle 9"/>
            <p:cNvSpPr/>
            <p:nvPr/>
          </p:nvSpPr>
          <p:spPr bwMode="gray">
            <a:xfrm>
              <a:off x="-286"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11" name="Rectangle 10"/>
            <p:cNvSpPr/>
            <p:nvPr/>
          </p:nvSpPr>
          <p:spPr bwMode="gray">
            <a:xfrm>
              <a:off x="-286"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grpSp>
      <p:pic>
        <p:nvPicPr>
          <p:cNvPr id="19" name="Oracle red badge logo" descr="Oracle logo in white on red staging background"/>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bwMode="ltGray">
          <a:xfrm>
            <a:off x="531812" y="6263640"/>
            <a:ext cx="1622861" cy="594360"/>
          </a:xfrm>
          <a:prstGeom prst="rect">
            <a:avLst/>
          </a:prstGeom>
        </p:spPr>
      </p:pic>
      <p:sp>
        <p:nvSpPr>
          <p:cNvPr id="2" name="Title Placeholder 1"/>
          <p:cNvSpPr>
            <a:spLocks noGrp="1"/>
          </p:cNvSpPr>
          <p:nvPr>
            <p:ph type="title"/>
          </p:nvPr>
        </p:nvSpPr>
        <p:spPr>
          <a:xfrm>
            <a:off x="531812" y="406400"/>
            <a:ext cx="11125200" cy="889000"/>
          </a:xfrm>
          <a:prstGeom prst="rect">
            <a:avLst/>
          </a:prstGeom>
        </p:spPr>
        <p:txBody>
          <a:bodyPr vert="horz" lIns="0" tIns="0" rIns="0" bIns="0" rtlCol="0" anchor="b">
            <a:noAutofit/>
          </a:bodyPr>
          <a:lstStyle/>
          <a:p>
            <a:r>
              <a:rPr lang="en-US"/>
              <a:t>Click to edit Master title style</a:t>
            </a:r>
            <a:endParaRPr dirty="0"/>
          </a:p>
        </p:txBody>
      </p:sp>
      <p:sp>
        <p:nvSpPr>
          <p:cNvPr id="3" name="Text Placeholder 2"/>
          <p:cNvSpPr>
            <a:spLocks noGrp="1"/>
          </p:cNvSpPr>
          <p:nvPr>
            <p:ph type="body" idx="1"/>
          </p:nvPr>
        </p:nvSpPr>
        <p:spPr>
          <a:xfrm>
            <a:off x="531151" y="1524001"/>
            <a:ext cx="11126522" cy="44196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63214" y="6556248"/>
            <a:ext cx="1226398" cy="182880"/>
          </a:xfrm>
          <a:prstGeom prst="rect">
            <a:avLst/>
          </a:prstGeom>
        </p:spPr>
        <p:txBody>
          <a:bodyPr vert="horz" wrap="none" lIns="0" tIns="0" rIns="0" bIns="0" rtlCol="0" anchor="ctr"/>
          <a:lstStyle>
            <a:lvl1pPr algn="r">
              <a:defRPr sz="800">
                <a:solidFill>
                  <a:schemeClr val="tx1">
                    <a:lumMod val="60000"/>
                    <a:lumOff val="40000"/>
                  </a:schemeClr>
                </a:solidFill>
              </a:defRPr>
            </a:lvl1pPr>
          </a:lstStyle>
          <a:p>
            <a:fld id="{D89D24B9-4BF0-4324-9762-DEF86EC9E4B5}" type="datetime1">
              <a:rPr lang="en-US" smtClean="0">
                <a:solidFill>
                  <a:srgbClr val="5F5F5F">
                    <a:lumMod val="60000"/>
                    <a:lumOff val="40000"/>
                  </a:srgbClr>
                </a:solidFill>
              </a:rPr>
              <a:pPr/>
              <a:t>11/24/2016</a:t>
            </a:fld>
            <a:endParaRPr dirty="0">
              <a:solidFill>
                <a:srgbClr val="5F5F5F">
                  <a:lumMod val="60000"/>
                  <a:lumOff val="40000"/>
                </a:srgbClr>
              </a:solidFill>
            </a:endParaRPr>
          </a:p>
        </p:txBody>
      </p:sp>
      <p:sp>
        <p:nvSpPr>
          <p:cNvPr id="15" name="TextBox 14"/>
          <p:cNvSpPr txBox="1"/>
          <p:nvPr/>
        </p:nvSpPr>
        <p:spPr>
          <a:xfrm>
            <a:off x="5989638" y="6556248"/>
            <a:ext cx="2787651" cy="182880"/>
          </a:xfrm>
          <a:prstGeom prst="rect">
            <a:avLst/>
          </a:prstGeom>
          <a:noFill/>
        </p:spPr>
        <p:txBody>
          <a:bodyPr wrap="none" lIns="0" tIns="0" rIns="0" bIns="0" rtlCol="0" anchor="ctr" anchorCtr="0">
            <a:noAutofit/>
          </a:bodyPr>
          <a:lstStyle/>
          <a:p>
            <a:r>
              <a:rPr sz="800" dirty="0">
                <a:solidFill>
                  <a:srgbClr val="5F5F5F">
                    <a:lumMod val="60000"/>
                    <a:lumOff val="40000"/>
                  </a:srgbClr>
                </a:solidFill>
              </a:rPr>
              <a:t>Copyright © 2014 Oracle and/or its affiliates. All rights reserved.  |</a:t>
            </a:r>
          </a:p>
        </p:txBody>
      </p:sp>
      <p:sp>
        <p:nvSpPr>
          <p:cNvPr id="5" name="Footer Placeholder 4"/>
          <p:cNvSpPr>
            <a:spLocks noGrp="1"/>
          </p:cNvSpPr>
          <p:nvPr>
            <p:ph type="ftr" sz="quarter" idx="3"/>
          </p:nvPr>
        </p:nvSpPr>
        <p:spPr>
          <a:xfrm>
            <a:off x="8777289" y="6556248"/>
            <a:ext cx="2498723" cy="182880"/>
          </a:xfrm>
          <a:prstGeom prst="rect">
            <a:avLst/>
          </a:prstGeom>
        </p:spPr>
        <p:txBody>
          <a:bodyPr vert="horz" wrap="none" lIns="0" tIns="0" rIns="0" bIns="0" rtlCol="0" anchor="ctr"/>
          <a:lstStyle>
            <a:lvl1pPr algn="l">
              <a:defRPr sz="800">
                <a:solidFill>
                  <a:schemeClr val="tx1">
                    <a:lumMod val="60000"/>
                    <a:lumOff val="40000"/>
                  </a:schemeClr>
                </a:solidFill>
              </a:defRPr>
            </a:lvl1pPr>
          </a:lstStyle>
          <a:p>
            <a:r>
              <a:rPr lang="en-US">
                <a:solidFill>
                  <a:srgbClr val="5F5F5F">
                    <a:lumMod val="60000"/>
                    <a:lumOff val="40000"/>
                  </a:srgbClr>
                </a:solidFill>
              </a:rPr>
              <a:t>Oracle Confidential – Internal</a:t>
            </a:r>
            <a:endParaRPr dirty="0">
              <a:solidFill>
                <a:srgbClr val="5F5F5F">
                  <a:lumMod val="60000"/>
                  <a:lumOff val="40000"/>
                </a:srgbClr>
              </a:solidFill>
            </a:endParaRPr>
          </a:p>
        </p:txBody>
      </p:sp>
      <p:sp>
        <p:nvSpPr>
          <p:cNvPr id="6" name="Slide Number Placeholder 5"/>
          <p:cNvSpPr>
            <a:spLocks noGrp="1"/>
          </p:cNvSpPr>
          <p:nvPr>
            <p:ph type="sldNum" sz="quarter" idx="4"/>
          </p:nvPr>
        </p:nvSpPr>
        <p:spPr>
          <a:xfrm>
            <a:off x="11276011" y="6556248"/>
            <a:ext cx="381661" cy="182880"/>
          </a:xfrm>
          <a:prstGeom prst="rect">
            <a:avLst/>
          </a:prstGeom>
        </p:spPr>
        <p:txBody>
          <a:bodyPr vert="horz" wrap="none" lIns="0" tIns="0" rIns="0" bIns="0" rtlCol="0" anchor="ctr"/>
          <a:lstStyle>
            <a:lvl1pPr algn="r">
              <a:defRPr sz="800">
                <a:solidFill>
                  <a:schemeClr val="tx1">
                    <a:lumMod val="60000"/>
                    <a:lumOff val="40000"/>
                  </a:schemeClr>
                </a:solidFill>
              </a:defRPr>
            </a:lvl1p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spTree>
    <p:extLst>
      <p:ext uri="{BB962C8B-B14F-4D97-AF65-F5344CB8AC3E}">
        <p14:creationId xmlns:p14="http://schemas.microsoft.com/office/powerpoint/2010/main" val="4028924671"/>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 id="2147483995" r:id="rId12"/>
    <p:sldLayoutId id="2147483996" r:id="rId13"/>
    <p:sldLayoutId id="2147483997" r:id="rId14"/>
    <p:sldLayoutId id="2147483998" r:id="rId15"/>
    <p:sldLayoutId id="2147483999" r:id="rId16"/>
    <p:sldLayoutId id="2147484000" r:id="rId17"/>
    <p:sldLayoutId id="2147484001" r:id="rId18"/>
    <p:sldLayoutId id="2147484002" r:id="rId19"/>
    <p:sldLayoutId id="2147484003" r:id="rId20"/>
    <p:sldLayoutId id="2147484004" r:id="rId21"/>
    <p:sldLayoutId id="2147484005" r:id="rId22"/>
    <p:sldLayoutId id="2147484006" r:id="rId23"/>
    <p:sldLayoutId id="2147484007" r:id="rId24"/>
    <p:sldLayoutId id="2147484008" r:id="rId25"/>
    <p:sldLayoutId id="2147484009" r:id="rId26"/>
    <p:sldLayoutId id="2147484010" r:id="rId27"/>
    <p:sldLayoutId id="2147484011" r:id="rId28"/>
    <p:sldLayoutId id="2147484012" r:id="rId29"/>
    <p:sldLayoutId id="2147484013" r:id="rId30"/>
    <p:sldLayoutId id="2147484014" r:id="rId31"/>
    <p:sldLayoutId id="2147484015" r:id="rId32"/>
    <p:sldLayoutId id="2147484016" r:id="rId33"/>
    <p:sldLayoutId id="2147484017" r:id="rId34"/>
    <p:sldLayoutId id="2147484018" r:id="rId35"/>
    <p:sldLayoutId id="2147484019" r:id="rId36"/>
    <p:sldLayoutId id="2147484020" r:id="rId37"/>
    <p:sldLayoutId id="2147484021" r:id="rId38"/>
    <p:sldLayoutId id="2147484022" r:id="rId3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guide id="4"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hyperlink" Target="https://ie.linkedin.com/in/lfcairo"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115.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31762" y="759618"/>
            <a:ext cx="6480000" cy="1470025"/>
          </a:xfrm>
          <a:prstGeom prst="rect">
            <a:avLst/>
          </a:prstGeom>
        </p:spPr>
        <p:txBody>
          <a:bodyPr vert="horz" lIns="0" tIns="0" rIns="0" bIns="0" rtlCol="0" anchor="b">
            <a:noAutofit/>
          </a:bodyPr>
          <a:lstStyle>
            <a:lvl1pPr algn="l" defTabSz="914400" rtl="0" eaLnBrk="1" latinLnBrk="0" hangingPunct="1">
              <a:lnSpc>
                <a:spcPct val="80000"/>
              </a:lnSpc>
              <a:spcBef>
                <a:spcPct val="0"/>
              </a:spcBef>
              <a:buNone/>
              <a:defRPr sz="4800" kern="1200">
                <a:solidFill>
                  <a:schemeClr val="tx1"/>
                </a:solidFill>
                <a:latin typeface="+mj-lt"/>
                <a:ea typeface="+mj-ea"/>
                <a:cs typeface="+mj-cs"/>
              </a:defRPr>
            </a:lvl1pPr>
          </a:lstStyle>
          <a:p>
            <a:pPr>
              <a:defRPr/>
            </a:pPr>
            <a:r>
              <a:rPr lang="en-US" dirty="0">
                <a:solidFill>
                  <a:srgbClr val="5F5F5F"/>
                </a:solidFill>
              </a:rPr>
              <a:t>Enterprise Planning &amp; Budgeting Cloud Service (EPBCS)</a:t>
            </a:r>
          </a:p>
        </p:txBody>
      </p:sp>
      <p:sp>
        <p:nvSpPr>
          <p:cNvPr id="7" name="Subtitle 2"/>
          <p:cNvSpPr txBox="1">
            <a:spLocks/>
          </p:cNvSpPr>
          <p:nvPr/>
        </p:nvSpPr>
        <p:spPr>
          <a:xfrm>
            <a:off x="531762" y="2523557"/>
            <a:ext cx="11253838" cy="914400"/>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buClr>
                <a:schemeClr val="tx1">
                  <a:lumMod val="60000"/>
                  <a:lumOff val="40000"/>
                </a:schemeClr>
              </a:buClr>
              <a:buFont typeface="Arial" panose="020B0604020202020204" pitchFamily="34" charset="0"/>
              <a:buNone/>
              <a:defRPr sz="2400" b="1" kern="1200">
                <a:solidFill>
                  <a:schemeClr val="tx1"/>
                </a:solidFill>
                <a:latin typeface="+mn-lt"/>
                <a:ea typeface="+mn-ea"/>
                <a:cs typeface="+mn-cs"/>
              </a:defRPr>
            </a:lvl1pPr>
            <a:lvl2pPr marL="457200" indent="0" algn="ctr" defTabSz="914400" rtl="0" eaLnBrk="1" latinLnBrk="0" hangingPunct="1">
              <a:lnSpc>
                <a:spcPct val="90000"/>
              </a:lnSpc>
              <a:spcBef>
                <a:spcPts val="800"/>
              </a:spcBef>
              <a:buClr>
                <a:schemeClr val="tx1">
                  <a:lumMod val="60000"/>
                  <a:lumOff val="40000"/>
                </a:schemeClr>
              </a:buClr>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lumMod val="60000"/>
                  <a:lumOff val="40000"/>
                </a:schemeClr>
              </a:buClr>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lumMod val="60000"/>
                  <a:lumOff val="40000"/>
                </a:schemeClr>
              </a:buClr>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lumMod val="60000"/>
                  <a:lumOff val="40000"/>
                </a:schemeClr>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600"/>
              </a:spcBef>
              <a:buClr>
                <a:schemeClr val="tx1">
                  <a:lumMod val="60000"/>
                  <a:lumOff val="40000"/>
                </a:schemeClr>
              </a:buClr>
              <a:buFont typeface="Arial" panose="020B0604020202020204"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600"/>
              </a:spcBef>
              <a:buClr>
                <a:schemeClr val="tx1">
                  <a:lumMod val="60000"/>
                  <a:lumOff val="40000"/>
                </a:schemeClr>
              </a:buClr>
              <a:buFont typeface="Arial" panose="020B0604020202020204"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600"/>
              </a:spcBef>
              <a:buClr>
                <a:schemeClr val="tx1">
                  <a:lumMod val="60000"/>
                  <a:lumOff val="40000"/>
                </a:schemeClr>
              </a:buClr>
              <a:buFont typeface="Arial" panose="020B0604020202020204"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600"/>
              </a:spcBef>
              <a:buClr>
                <a:schemeClr val="tx1">
                  <a:lumMod val="60000"/>
                  <a:lumOff val="40000"/>
                </a:schemeClr>
              </a:buClr>
              <a:buFont typeface="Arial" panose="020B0604020202020204" pitchFamily="34" charset="0"/>
              <a:buNone/>
              <a:defRPr sz="1600" kern="1200">
                <a:solidFill>
                  <a:schemeClr val="tx1">
                    <a:tint val="75000"/>
                  </a:schemeClr>
                </a:solidFill>
                <a:latin typeface="+mn-lt"/>
                <a:ea typeface="+mn-ea"/>
                <a:cs typeface="+mn-cs"/>
              </a:defRPr>
            </a:lvl9pPr>
          </a:lstStyle>
          <a:p>
            <a:r>
              <a:rPr lang="en-US" b="0" dirty="0">
                <a:solidFill>
                  <a:srgbClr val="5F5F5F"/>
                </a:solidFill>
              </a:rPr>
              <a:t>Don’t Just Plan it… </a:t>
            </a:r>
            <a:r>
              <a:rPr lang="en-US" b="0" i="1" dirty="0">
                <a:solidFill>
                  <a:srgbClr val="5F5F5F"/>
                </a:solidFill>
              </a:rPr>
              <a:t>Own </a:t>
            </a:r>
            <a:r>
              <a:rPr lang="en-US" b="0" dirty="0">
                <a:solidFill>
                  <a:srgbClr val="5F5F5F"/>
                </a:solidFill>
              </a:rPr>
              <a:t>it</a:t>
            </a:r>
            <a:r>
              <a:rPr lang="en-US" dirty="0">
                <a:solidFill>
                  <a:srgbClr val="5F5F5F"/>
                </a:solidFill>
              </a:rPr>
              <a:t>!</a:t>
            </a:r>
          </a:p>
          <a:p>
            <a:endParaRPr lang="en-US" dirty="0">
              <a:solidFill>
                <a:srgbClr val="FFFFFF"/>
              </a:solidFill>
            </a:endParaRPr>
          </a:p>
          <a:p>
            <a:endParaRPr lang="en-US" dirty="0">
              <a:solidFill>
                <a:srgbClr val="5F5F5F"/>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56035" y="6252590"/>
            <a:ext cx="2085653" cy="605410"/>
          </a:xfrm>
          <a:prstGeom prst="rect">
            <a:avLst/>
          </a:prstGeom>
        </p:spPr>
      </p:pic>
    </p:spTree>
    <p:extLst>
      <p:ext uri="{BB962C8B-B14F-4D97-AF65-F5344CB8AC3E}">
        <p14:creationId xmlns:p14="http://schemas.microsoft.com/office/powerpoint/2010/main" val="286776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Rectangle 139"/>
          <p:cNvSpPr/>
          <p:nvPr/>
        </p:nvSpPr>
        <p:spPr>
          <a:xfrm>
            <a:off x="7301949" y="160339"/>
            <a:ext cx="4654666" cy="6214452"/>
          </a:xfrm>
          <a:prstGeom prst="rect">
            <a:avLst/>
          </a:prstGeom>
          <a:solidFill>
            <a:schemeClr val="tx2">
              <a:lumMod val="20000"/>
              <a:lumOff val="80000"/>
              <a:alpha val="1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lnSpc>
                <a:spcPct val="90000"/>
              </a:lnSpc>
              <a:buFont typeface="Arial" panose="020B0604020202020204" pitchFamily="34" charset="0"/>
              <a:buChar char="•"/>
            </a:pPr>
            <a:endParaRPr lang="en-US" dirty="0">
              <a:solidFill>
                <a:schemeClr val="tx1"/>
              </a:solidFill>
            </a:endParaRPr>
          </a:p>
          <a:p>
            <a:pPr marL="285750" indent="-285750">
              <a:lnSpc>
                <a:spcPct val="90000"/>
              </a:lnSpc>
              <a:buFont typeface="Arial" panose="020B0604020202020204" pitchFamily="34" charset="0"/>
              <a:buChar char="•"/>
            </a:pPr>
            <a:endParaRPr lang="en-US" dirty="0">
              <a:solidFill>
                <a:schemeClr val="tx1"/>
              </a:solidFill>
            </a:endParaRPr>
          </a:p>
          <a:p>
            <a:pPr marL="285750" indent="-285750">
              <a:lnSpc>
                <a:spcPct val="90000"/>
              </a:lnSpc>
              <a:buFont typeface="Arial" panose="020B0604020202020204" pitchFamily="34" charset="0"/>
              <a:buChar char="•"/>
            </a:pPr>
            <a:endParaRPr lang="en-US" dirty="0">
              <a:solidFill>
                <a:schemeClr val="tx1"/>
              </a:solidFill>
            </a:endParaRPr>
          </a:p>
          <a:p>
            <a:pPr marL="285750" indent="-285750">
              <a:lnSpc>
                <a:spcPct val="90000"/>
              </a:lnSpc>
              <a:buFont typeface="Arial" panose="020B0604020202020204" pitchFamily="34" charset="0"/>
              <a:buChar char="•"/>
            </a:pPr>
            <a:endParaRPr lang="en-US" dirty="0">
              <a:solidFill>
                <a:schemeClr val="tx1"/>
              </a:solidFill>
            </a:endParaRPr>
          </a:p>
          <a:p>
            <a:pPr marL="285750" indent="-285750">
              <a:lnSpc>
                <a:spcPct val="90000"/>
              </a:lnSpc>
              <a:buFont typeface="Arial" panose="020B0604020202020204" pitchFamily="34" charset="0"/>
              <a:buChar char="•"/>
            </a:pPr>
            <a:endParaRPr lang="en-US" dirty="0">
              <a:solidFill>
                <a:schemeClr val="tx1"/>
              </a:solidFill>
            </a:endParaRPr>
          </a:p>
          <a:p>
            <a:pPr marL="285750" indent="-285750">
              <a:lnSpc>
                <a:spcPct val="90000"/>
              </a:lnSpc>
              <a:buFont typeface="Arial" panose="020B0604020202020204" pitchFamily="34" charset="0"/>
              <a:buChar char="•"/>
            </a:pPr>
            <a:endParaRPr lang="en-US" dirty="0">
              <a:solidFill>
                <a:schemeClr val="tx1"/>
              </a:solidFill>
            </a:endParaRPr>
          </a:p>
          <a:p>
            <a:pPr marL="285750" indent="-285750">
              <a:lnSpc>
                <a:spcPct val="90000"/>
              </a:lnSpc>
              <a:buFont typeface="Arial" panose="020B0604020202020204" pitchFamily="34" charset="0"/>
              <a:buChar char="•"/>
            </a:pPr>
            <a:r>
              <a:rPr lang="en-US" dirty="0">
                <a:solidFill>
                  <a:schemeClr val="tx1"/>
                </a:solidFill>
              </a:rPr>
              <a:t>1Z0-533 - Oracle Hyperion Planning 11 Certified Implementation Specialist</a:t>
            </a:r>
          </a:p>
          <a:p>
            <a:pPr>
              <a:lnSpc>
                <a:spcPct val="90000"/>
              </a:lnSpc>
            </a:pPr>
            <a:endParaRPr lang="en-US" dirty="0">
              <a:solidFill>
                <a:schemeClr val="tx1"/>
              </a:solidFill>
            </a:endParaRPr>
          </a:p>
          <a:p>
            <a:pPr marL="285750" indent="-285750">
              <a:lnSpc>
                <a:spcPct val="90000"/>
              </a:lnSpc>
              <a:buFont typeface="Arial" panose="020B0604020202020204" pitchFamily="34" charset="0"/>
              <a:buChar char="•"/>
            </a:pPr>
            <a:r>
              <a:rPr lang="fr-FR" dirty="0">
                <a:solidFill>
                  <a:schemeClr val="tx1"/>
                </a:solidFill>
              </a:rPr>
              <a:t>1Z0-531 - Oracle Essbase 11 Certified </a:t>
            </a:r>
            <a:r>
              <a:rPr lang="en-IE" dirty="0">
                <a:solidFill>
                  <a:schemeClr val="tx1"/>
                </a:solidFill>
              </a:rPr>
              <a:t>Implementation</a:t>
            </a:r>
            <a:r>
              <a:rPr lang="fr-FR" dirty="0">
                <a:solidFill>
                  <a:schemeClr val="tx1"/>
                </a:solidFill>
              </a:rPr>
              <a:t> </a:t>
            </a:r>
            <a:r>
              <a:rPr lang="en-IE" dirty="0">
                <a:solidFill>
                  <a:schemeClr val="tx1"/>
                </a:solidFill>
              </a:rPr>
              <a:t>Specialist</a:t>
            </a:r>
          </a:p>
          <a:p>
            <a:pPr marL="285750" indent="-285750">
              <a:lnSpc>
                <a:spcPct val="90000"/>
              </a:lnSpc>
              <a:buFont typeface="Arial" panose="020B0604020202020204" pitchFamily="34" charset="0"/>
              <a:buChar char="•"/>
            </a:pPr>
            <a:endParaRPr lang="en-IE" dirty="0">
              <a:solidFill>
                <a:schemeClr val="tx1"/>
              </a:solidFill>
            </a:endParaRPr>
          </a:p>
          <a:p>
            <a:pPr marL="285750" indent="-285750">
              <a:lnSpc>
                <a:spcPct val="90000"/>
              </a:lnSpc>
              <a:buFont typeface="Arial" panose="020B0604020202020204" pitchFamily="34" charset="0"/>
              <a:buChar char="•"/>
            </a:pPr>
            <a:r>
              <a:rPr lang="en-US" dirty="0">
                <a:solidFill>
                  <a:schemeClr val="tx1"/>
                </a:solidFill>
              </a:rPr>
              <a:t>1Z0-482 - Oracle Data Integrator 11g Certified Implementation Specialist</a:t>
            </a:r>
          </a:p>
          <a:p>
            <a:pPr marL="285750" indent="-285750">
              <a:lnSpc>
                <a:spcPct val="90000"/>
              </a:lnSpc>
              <a:buFont typeface="Arial" panose="020B0604020202020204" pitchFamily="34" charset="0"/>
              <a:buChar char="•"/>
            </a:pPr>
            <a:endParaRPr lang="en-US" dirty="0">
              <a:solidFill>
                <a:schemeClr val="tx1"/>
              </a:solidFill>
            </a:endParaRPr>
          </a:p>
          <a:p>
            <a:pPr marL="285750" indent="-285750">
              <a:lnSpc>
                <a:spcPct val="90000"/>
              </a:lnSpc>
              <a:buFont typeface="Arial" panose="020B0604020202020204" pitchFamily="34" charset="0"/>
              <a:buChar char="•"/>
            </a:pPr>
            <a:r>
              <a:rPr lang="en-US" dirty="0">
                <a:solidFill>
                  <a:schemeClr val="tx1"/>
                </a:solidFill>
              </a:rPr>
              <a:t>1Z0-591 - Oracle Business Intelligence Foundation Suite 11g Certified Implementation Specialist</a:t>
            </a:r>
          </a:p>
          <a:p>
            <a:pPr>
              <a:lnSpc>
                <a:spcPct val="90000"/>
              </a:lnSpc>
            </a:pPr>
            <a:endParaRPr lang="fr-FR" dirty="0">
              <a:solidFill>
                <a:schemeClr val="tx1"/>
              </a:solidFill>
            </a:endParaRPr>
          </a:p>
          <a:p>
            <a:pPr marL="285750" indent="-285750">
              <a:lnSpc>
                <a:spcPct val="90000"/>
              </a:lnSpc>
              <a:buFont typeface="Arial" panose="020B0604020202020204" pitchFamily="34" charset="0"/>
              <a:buChar char="•"/>
            </a:pPr>
            <a:r>
              <a:rPr lang="pl-PL" dirty="0">
                <a:solidFill>
                  <a:schemeClr val="tx1"/>
                </a:solidFill>
              </a:rPr>
              <a:t>1Z0-265 - Hyperion BI+ 9.3 Administrator</a:t>
            </a:r>
            <a:endParaRPr lang="en-IE" dirty="0">
              <a:solidFill>
                <a:schemeClr val="tx1"/>
              </a:solidFill>
            </a:endParaRPr>
          </a:p>
          <a:p>
            <a:pPr>
              <a:lnSpc>
                <a:spcPct val="90000"/>
              </a:lnSpc>
            </a:pPr>
            <a:endParaRPr lang="en-US" dirty="0">
              <a:solidFill>
                <a:schemeClr val="tx1"/>
              </a:solidFill>
            </a:endParaRPr>
          </a:p>
          <a:p>
            <a:pPr marL="285750" indent="-285750">
              <a:lnSpc>
                <a:spcPct val="90000"/>
              </a:lnSpc>
              <a:buFont typeface="Arial" panose="020B0604020202020204" pitchFamily="34" charset="0"/>
              <a:buChar char="•"/>
            </a:pPr>
            <a:r>
              <a:rPr lang="en-US" dirty="0">
                <a:solidFill>
                  <a:schemeClr val="tx1"/>
                </a:solidFill>
              </a:rPr>
              <a:t>Hyperion Essbase 7.x Certification</a:t>
            </a:r>
          </a:p>
          <a:p>
            <a:pPr marL="285750" indent="-285750">
              <a:lnSpc>
                <a:spcPct val="90000"/>
              </a:lnSpc>
              <a:buFont typeface="Arial" panose="020B0604020202020204" pitchFamily="34" charset="0"/>
              <a:buChar char="•"/>
            </a:pPr>
            <a:endParaRPr lang="en-US" dirty="0">
              <a:solidFill>
                <a:schemeClr val="tx1"/>
              </a:solidFill>
            </a:endParaRPr>
          </a:p>
          <a:p>
            <a:pPr marL="285750" indent="-285750">
              <a:lnSpc>
                <a:spcPct val="90000"/>
              </a:lnSpc>
              <a:buFont typeface="Arial" panose="020B0604020202020204" pitchFamily="34" charset="0"/>
              <a:buChar char="•"/>
            </a:pPr>
            <a:r>
              <a:rPr lang="en-US" dirty="0">
                <a:solidFill>
                  <a:schemeClr val="tx1"/>
                </a:solidFill>
              </a:rPr>
              <a:t>Oracle Database Administrator 8i (OCA)</a:t>
            </a:r>
          </a:p>
          <a:p>
            <a:pPr>
              <a:lnSpc>
                <a:spcPct val="90000"/>
              </a:lnSpc>
            </a:pPr>
            <a:endParaRPr lang="en-US" dirty="0">
              <a:solidFill>
                <a:schemeClr val="tx1"/>
              </a:solidFill>
            </a:endParaRPr>
          </a:p>
        </p:txBody>
      </p:sp>
      <p:sp>
        <p:nvSpPr>
          <p:cNvPr id="3" name="Slide Number Placeholder 2"/>
          <p:cNvSpPr>
            <a:spLocks noGrp="1"/>
          </p:cNvSpPr>
          <p:nvPr>
            <p:ph type="sldNum" sz="quarter" idx="12"/>
          </p:nvPr>
        </p:nvSpPr>
        <p:spPr/>
        <p:txBody>
          <a:bodyPr/>
          <a:lstStyle/>
          <a:p>
            <a:fld id="{C51EAA63-D034-42AE-91FA-B13B9518C7BE}" type="slidenum">
              <a:rPr lang="en-GB" smtClean="0">
                <a:solidFill>
                  <a:srgbClr val="5F5F5F"/>
                </a:solidFill>
              </a:rPr>
              <a:pPr/>
              <a:t>2</a:t>
            </a:fld>
            <a:endParaRPr lang="en-GB" dirty="0">
              <a:solidFill>
                <a:srgbClr val="5F5F5F"/>
              </a:solidFill>
            </a:endParaRPr>
          </a:p>
        </p:txBody>
      </p:sp>
      <p:sp>
        <p:nvSpPr>
          <p:cNvPr id="5" name="Text Placeholder 4"/>
          <p:cNvSpPr>
            <a:spLocks noGrp="1"/>
          </p:cNvSpPr>
          <p:nvPr>
            <p:ph type="body" sz="quarter" idx="13"/>
          </p:nvPr>
        </p:nvSpPr>
        <p:spPr>
          <a:xfrm>
            <a:off x="1714395" y="1815577"/>
            <a:ext cx="5228661" cy="3962401"/>
          </a:xfrm>
        </p:spPr>
        <p:txBody>
          <a:bodyPr/>
          <a:lstStyle/>
          <a:p>
            <a:r>
              <a:rPr lang="en-IE" sz="3600" b="1" dirty="0"/>
              <a:t>Luiz Fernando Cairo</a:t>
            </a:r>
          </a:p>
          <a:p>
            <a:pPr marL="458788" indent="-457200">
              <a:buFont typeface="Arial" panose="020B0604020202020204" pitchFamily="34" charset="0"/>
              <a:buChar char="•"/>
            </a:pPr>
            <a:r>
              <a:rPr lang="en-IE" dirty="0"/>
              <a:t>EPM Senior Consultant</a:t>
            </a:r>
          </a:p>
          <a:p>
            <a:pPr marL="458788" indent="-457200">
              <a:buFont typeface="Arial" panose="020B0604020202020204" pitchFamily="34" charset="0"/>
              <a:buChar char="•"/>
            </a:pPr>
            <a:r>
              <a:rPr lang="en-IE" dirty="0"/>
              <a:t>DBA Oracle</a:t>
            </a:r>
          </a:p>
          <a:p>
            <a:pPr marL="458788" indent="-457200">
              <a:buFont typeface="Arial" panose="020B0604020202020204" pitchFamily="34" charset="0"/>
              <a:buChar char="•"/>
            </a:pPr>
            <a:r>
              <a:rPr lang="en-IE" dirty="0"/>
              <a:t>BI Specialist</a:t>
            </a:r>
          </a:p>
          <a:p>
            <a:pPr marL="458788" indent="-457200">
              <a:buFont typeface="Arial" panose="020B0604020202020204" pitchFamily="34" charset="0"/>
              <a:buChar char="•"/>
            </a:pPr>
            <a:r>
              <a:rPr lang="en-IE" sz="2000" dirty="0">
                <a:hlinkClick r:id="rId3"/>
              </a:rPr>
              <a:t>lcairo@codecdss.ie</a:t>
            </a:r>
          </a:p>
          <a:p>
            <a:pPr marL="458788" indent="-457200">
              <a:buFont typeface="Arial" panose="020B0604020202020204" pitchFamily="34" charset="0"/>
              <a:buChar char="•"/>
            </a:pPr>
            <a:r>
              <a:rPr lang="en-IE" sz="2000" dirty="0">
                <a:hlinkClick r:id="rId3"/>
              </a:rPr>
              <a:t>https://ie.linkedin.com/in/lfcairo</a:t>
            </a:r>
            <a:endParaRPr lang="en-IE" sz="2000" dirty="0"/>
          </a:p>
          <a:p>
            <a:pPr marL="458788" indent="-457200">
              <a:buFont typeface="Arial" panose="020B0604020202020204" pitchFamily="34" charset="0"/>
              <a:buChar char="•"/>
            </a:pPr>
            <a:endParaRPr lang="en-IE" sz="2000" dirty="0"/>
          </a:p>
        </p:txBody>
      </p:sp>
      <p:sp>
        <p:nvSpPr>
          <p:cNvPr id="142" name="Rectangle 141"/>
          <p:cNvSpPr/>
          <p:nvPr/>
        </p:nvSpPr>
        <p:spPr>
          <a:xfrm>
            <a:off x="9411628" y="4250693"/>
            <a:ext cx="2538761" cy="646331"/>
          </a:xfrm>
          <a:prstGeom prst="rect">
            <a:avLst/>
          </a:prstGeom>
        </p:spPr>
        <p:txBody>
          <a:bodyPr wrap="square">
            <a:spAutoFit/>
          </a:bodyPr>
          <a:lstStyle/>
          <a:p>
            <a:pPr>
              <a:buClr>
                <a:srgbClr val="FD0000"/>
              </a:buClr>
              <a:defRPr/>
            </a:pPr>
            <a:endParaRPr lang="en-US" kern="0" dirty="0">
              <a:solidFill>
                <a:srgbClr val="FFFFFF"/>
              </a:solidFill>
              <a:latin typeface="Arial" pitchFamily="34" charset="0"/>
              <a:cs typeface="Arial" pitchFamily="34" charset="0"/>
            </a:endParaRPr>
          </a:p>
          <a:p>
            <a:pPr>
              <a:buClr>
                <a:srgbClr val="FD0000"/>
              </a:buClr>
              <a:buFont typeface="Arial" pitchFamily="34" charset="0"/>
              <a:buChar char="•"/>
              <a:defRPr/>
            </a:pPr>
            <a:endParaRPr lang="en-US" kern="0" dirty="0">
              <a:solidFill>
                <a:srgbClr val="FFFFFF"/>
              </a:solidFill>
              <a:latin typeface="Arial" pitchFamily="34" charset="0"/>
              <a:cs typeface="Arial" pitchFamily="34" charset="0"/>
            </a:endParaRPr>
          </a:p>
        </p:txBody>
      </p:sp>
      <p:sp>
        <p:nvSpPr>
          <p:cNvPr id="21506" name="AutoShape 2" descr="https://mediamanager1.us.oracle.com/teams/do/StreamAssetContent?stream_id=20168361&amp;stream_id_type=asset&amp;content_kind=thumbnai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srgbClr val="5F5F5F"/>
              </a:solidFill>
            </a:endParaRPr>
          </a:p>
        </p:txBody>
      </p:sp>
      <p:sp>
        <p:nvSpPr>
          <p:cNvPr id="21508" name="AutoShape 4" descr="https://mediamanager1.us.oracle.com/teams/do/StreamAssetContent?stream_id=20168361&amp;stream_id_type=asset&amp;content_kind=thumbnai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srgbClr val="5F5F5F"/>
              </a:solidFill>
            </a:endParaRPr>
          </a:p>
        </p:txBody>
      </p:sp>
      <p:sp>
        <p:nvSpPr>
          <p:cNvPr id="123" name="Title 1"/>
          <p:cNvSpPr txBox="1">
            <a:spLocks/>
          </p:cNvSpPr>
          <p:nvPr/>
        </p:nvSpPr>
        <p:spPr bwMode="gray">
          <a:xfrm>
            <a:off x="532473" y="144234"/>
            <a:ext cx="11125199" cy="889000"/>
          </a:xfrm>
          <a:prstGeom prst="rect">
            <a:avLst/>
          </a:prstGeom>
        </p:spPr>
        <p:txBody>
          <a:bodyPr vert="horz" lIns="0" tIns="0" rIns="0" bIns="0" rtlCol="0" anchor="b">
            <a:noAutofit/>
          </a:bodyPr>
          <a:lstStyle/>
          <a:p>
            <a:pPr>
              <a:lnSpc>
                <a:spcPct val="80000"/>
              </a:lnSpc>
              <a:spcBef>
                <a:spcPct val="0"/>
              </a:spcBef>
            </a:pPr>
            <a:r>
              <a:rPr lang="en-US" sz="3200" b="1" dirty="0">
                <a:solidFill>
                  <a:srgbClr val="8DA6B1"/>
                </a:solidFill>
              </a:rPr>
              <a:t>About me ...</a:t>
            </a:r>
            <a:endParaRPr lang="en-US" sz="3200" dirty="0">
              <a:solidFill>
                <a:srgbClr val="5F5F5F"/>
              </a:solidFill>
            </a:endParaRPr>
          </a:p>
        </p:txBody>
      </p:sp>
      <p:pic>
        <p:nvPicPr>
          <p:cNvPr id="1026" name="Picture 2" descr="Resultado de image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4592" y="414481"/>
            <a:ext cx="2778631" cy="9839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m para linkedin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13428" y="5225773"/>
            <a:ext cx="323165" cy="32316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sultado de imagem para email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78667" y="4646350"/>
            <a:ext cx="357926" cy="350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184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140" name="Rectangle 139"/>
          <p:cNvSpPr/>
          <p:nvPr/>
        </p:nvSpPr>
        <p:spPr>
          <a:xfrm>
            <a:off x="8496300" y="160339"/>
            <a:ext cx="3460314" cy="6214452"/>
          </a:xfrm>
          <a:prstGeom prst="rect">
            <a:avLst/>
          </a:prstGeom>
          <a:solidFill>
            <a:schemeClr val="tx2">
              <a:lumMod val="20000"/>
              <a:lumOff val="80000"/>
              <a:alpha val="1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endParaRPr>
          </a:p>
        </p:txBody>
      </p:sp>
      <p:sp>
        <p:nvSpPr>
          <p:cNvPr id="3" name="Slide Number Placeholder 2"/>
          <p:cNvSpPr>
            <a:spLocks noGrp="1"/>
          </p:cNvSpPr>
          <p:nvPr>
            <p:ph type="sldNum" sz="quarter" idx="12"/>
          </p:nvPr>
        </p:nvSpPr>
        <p:spPr/>
        <p:txBody>
          <a:bodyPr/>
          <a:lstStyle/>
          <a:p>
            <a:fld id="{C51EAA63-D034-42AE-91FA-B13B9518C7BE}" type="slidenum">
              <a:rPr lang="en-GB" smtClean="0">
                <a:solidFill>
                  <a:srgbClr val="5F5F5F"/>
                </a:solidFill>
              </a:rPr>
              <a:pPr/>
              <a:t>3</a:t>
            </a:fld>
            <a:endParaRPr lang="en-GB" dirty="0">
              <a:solidFill>
                <a:srgbClr val="5F5F5F"/>
              </a:solidFill>
            </a:endParaRPr>
          </a:p>
        </p:txBody>
      </p:sp>
      <p:sp>
        <p:nvSpPr>
          <p:cNvPr id="17" name="Arc 16"/>
          <p:cNvSpPr/>
          <p:nvPr/>
        </p:nvSpPr>
        <p:spPr bwMode="gray">
          <a:xfrm rot="9696904" flipH="1">
            <a:off x="3717415" y="4049666"/>
            <a:ext cx="831931" cy="849002"/>
          </a:xfrm>
          <a:prstGeom prst="arc">
            <a:avLst>
              <a:gd name="adj1" fmla="val 2552820"/>
              <a:gd name="adj2" fmla="val 19635479"/>
            </a:avLst>
          </a:prstGeom>
          <a:noFill/>
          <a:ln w="57150" cmpd="sng">
            <a:solidFill>
              <a:schemeClr val="accent1"/>
            </a:solidFill>
            <a:miter lim="800000"/>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3" rIns="91404" bIns="45703" numCol="1" spcCol="0" rtlCol="0" fromWordArt="0" anchor="ctr" anchorCtr="0" forceAA="0" compatLnSpc="1">
            <a:prstTxWarp prst="textNoShape">
              <a:avLst/>
            </a:prstTxWarp>
            <a:noAutofit/>
          </a:bodyPr>
          <a:lstStyle/>
          <a:p>
            <a:pPr algn="ctr">
              <a:lnSpc>
                <a:spcPct val="90000"/>
              </a:lnSpc>
            </a:pPr>
            <a:endParaRPr lang="en-US" sz="2399" dirty="0">
              <a:solidFill>
                <a:srgbClr val="FFFFFF"/>
              </a:solidFill>
            </a:endParaRPr>
          </a:p>
        </p:txBody>
      </p:sp>
      <p:grpSp>
        <p:nvGrpSpPr>
          <p:cNvPr id="19" name="Group 1046"/>
          <p:cNvGrpSpPr/>
          <p:nvPr/>
        </p:nvGrpSpPr>
        <p:grpSpPr bwMode="gray">
          <a:xfrm>
            <a:off x="6585424" y="1788194"/>
            <a:ext cx="574572" cy="568759"/>
            <a:chOff x="13135163" y="3208597"/>
            <a:chExt cx="592551" cy="631307"/>
          </a:xfrm>
          <a:solidFill>
            <a:schemeClr val="bg1"/>
          </a:solidFill>
          <a:effectLst>
            <a:outerShdw blurRad="50800" dist="38100" dir="5400000" algn="t" rotWithShape="0">
              <a:prstClr val="black">
                <a:alpha val="40000"/>
              </a:prstClr>
            </a:outerShdw>
          </a:effectLst>
        </p:grpSpPr>
        <p:sp>
          <p:nvSpPr>
            <p:cNvPr id="20" name="Freeform 16"/>
            <p:cNvSpPr>
              <a:spLocks noEditPoints="1"/>
            </p:cNvSpPr>
            <p:nvPr/>
          </p:nvSpPr>
          <p:spPr bwMode="gray">
            <a:xfrm>
              <a:off x="13290221" y="3474411"/>
              <a:ext cx="293507" cy="365493"/>
            </a:xfrm>
            <a:custGeom>
              <a:avLst/>
              <a:gdLst/>
              <a:ahLst/>
              <a:cxnLst>
                <a:cxn ang="0">
                  <a:pos x="121" y="1"/>
                </a:cxn>
                <a:cxn ang="0">
                  <a:pos x="121" y="20"/>
                </a:cxn>
                <a:cxn ang="0">
                  <a:pos x="20" y="20"/>
                </a:cxn>
                <a:cxn ang="0">
                  <a:pos x="20" y="172"/>
                </a:cxn>
                <a:cxn ang="0">
                  <a:pos x="138" y="172"/>
                </a:cxn>
                <a:cxn ang="0">
                  <a:pos x="138" y="49"/>
                </a:cxn>
                <a:cxn ang="0">
                  <a:pos x="158" y="49"/>
                </a:cxn>
                <a:cxn ang="0">
                  <a:pos x="158" y="52"/>
                </a:cxn>
                <a:cxn ang="0">
                  <a:pos x="158" y="180"/>
                </a:cxn>
                <a:cxn ang="0">
                  <a:pos x="143" y="197"/>
                </a:cxn>
                <a:cxn ang="0">
                  <a:pos x="138" y="197"/>
                </a:cxn>
                <a:cxn ang="0">
                  <a:pos x="20" y="197"/>
                </a:cxn>
                <a:cxn ang="0">
                  <a:pos x="2" y="188"/>
                </a:cxn>
                <a:cxn ang="0">
                  <a:pos x="0" y="181"/>
                </a:cxn>
                <a:cxn ang="0">
                  <a:pos x="0" y="17"/>
                </a:cxn>
                <a:cxn ang="0">
                  <a:pos x="14" y="1"/>
                </a:cxn>
                <a:cxn ang="0">
                  <a:pos x="19" y="0"/>
                </a:cxn>
                <a:cxn ang="0">
                  <a:pos x="119" y="0"/>
                </a:cxn>
                <a:cxn ang="0">
                  <a:pos x="121" y="1"/>
                </a:cxn>
                <a:cxn ang="0">
                  <a:pos x="80" y="187"/>
                </a:cxn>
                <a:cxn ang="0">
                  <a:pos x="80" y="187"/>
                </a:cxn>
                <a:cxn ang="0">
                  <a:pos x="83" y="187"/>
                </a:cxn>
                <a:cxn ang="0">
                  <a:pos x="87" y="183"/>
                </a:cxn>
                <a:cxn ang="0">
                  <a:pos x="84" y="180"/>
                </a:cxn>
                <a:cxn ang="0">
                  <a:pos x="76" y="180"/>
                </a:cxn>
                <a:cxn ang="0">
                  <a:pos x="73" y="183"/>
                </a:cxn>
                <a:cxn ang="0">
                  <a:pos x="76" y="187"/>
                </a:cxn>
                <a:cxn ang="0">
                  <a:pos x="80" y="187"/>
                </a:cxn>
              </a:cxnLst>
              <a:rect l="0" t="0" r="r" b="b"/>
              <a:pathLst>
                <a:path w="158" h="197">
                  <a:moveTo>
                    <a:pt x="121" y="1"/>
                  </a:moveTo>
                  <a:cubicBezTo>
                    <a:pt x="121" y="7"/>
                    <a:pt x="121" y="13"/>
                    <a:pt x="121" y="20"/>
                  </a:cubicBezTo>
                  <a:cubicBezTo>
                    <a:pt x="87" y="20"/>
                    <a:pt x="54" y="20"/>
                    <a:pt x="20" y="20"/>
                  </a:cubicBezTo>
                  <a:cubicBezTo>
                    <a:pt x="20" y="71"/>
                    <a:pt x="20" y="121"/>
                    <a:pt x="20" y="172"/>
                  </a:cubicBezTo>
                  <a:cubicBezTo>
                    <a:pt x="59" y="172"/>
                    <a:pt x="99" y="172"/>
                    <a:pt x="138" y="172"/>
                  </a:cubicBezTo>
                  <a:cubicBezTo>
                    <a:pt x="138" y="131"/>
                    <a:pt x="138" y="90"/>
                    <a:pt x="138" y="49"/>
                  </a:cubicBezTo>
                  <a:cubicBezTo>
                    <a:pt x="145" y="49"/>
                    <a:pt x="151" y="49"/>
                    <a:pt x="158" y="49"/>
                  </a:cubicBezTo>
                  <a:cubicBezTo>
                    <a:pt x="158" y="50"/>
                    <a:pt x="158" y="51"/>
                    <a:pt x="158" y="52"/>
                  </a:cubicBezTo>
                  <a:cubicBezTo>
                    <a:pt x="158" y="94"/>
                    <a:pt x="157" y="137"/>
                    <a:pt x="158" y="180"/>
                  </a:cubicBezTo>
                  <a:cubicBezTo>
                    <a:pt x="158" y="189"/>
                    <a:pt x="151" y="195"/>
                    <a:pt x="143" y="197"/>
                  </a:cubicBezTo>
                  <a:cubicBezTo>
                    <a:pt x="141" y="197"/>
                    <a:pt x="140" y="197"/>
                    <a:pt x="138" y="197"/>
                  </a:cubicBezTo>
                  <a:cubicBezTo>
                    <a:pt x="99" y="197"/>
                    <a:pt x="59" y="197"/>
                    <a:pt x="20" y="197"/>
                  </a:cubicBezTo>
                  <a:cubicBezTo>
                    <a:pt x="12" y="197"/>
                    <a:pt x="6" y="195"/>
                    <a:pt x="2" y="188"/>
                  </a:cubicBezTo>
                  <a:cubicBezTo>
                    <a:pt x="1" y="186"/>
                    <a:pt x="0" y="183"/>
                    <a:pt x="0" y="181"/>
                  </a:cubicBezTo>
                  <a:cubicBezTo>
                    <a:pt x="0" y="126"/>
                    <a:pt x="0" y="72"/>
                    <a:pt x="0" y="17"/>
                  </a:cubicBezTo>
                  <a:cubicBezTo>
                    <a:pt x="0" y="9"/>
                    <a:pt x="6" y="3"/>
                    <a:pt x="14" y="1"/>
                  </a:cubicBezTo>
                  <a:cubicBezTo>
                    <a:pt x="16" y="1"/>
                    <a:pt x="17" y="0"/>
                    <a:pt x="19" y="0"/>
                  </a:cubicBezTo>
                  <a:cubicBezTo>
                    <a:pt x="52" y="0"/>
                    <a:pt x="85" y="0"/>
                    <a:pt x="119" y="0"/>
                  </a:cubicBezTo>
                  <a:cubicBezTo>
                    <a:pt x="119" y="0"/>
                    <a:pt x="120" y="1"/>
                    <a:pt x="121" y="1"/>
                  </a:cubicBezTo>
                  <a:close/>
                  <a:moveTo>
                    <a:pt x="80" y="187"/>
                  </a:moveTo>
                  <a:cubicBezTo>
                    <a:pt x="80" y="187"/>
                    <a:pt x="80" y="187"/>
                    <a:pt x="80" y="187"/>
                  </a:cubicBezTo>
                  <a:cubicBezTo>
                    <a:pt x="81" y="187"/>
                    <a:pt x="82" y="187"/>
                    <a:pt x="83" y="187"/>
                  </a:cubicBezTo>
                  <a:cubicBezTo>
                    <a:pt x="85" y="187"/>
                    <a:pt x="87" y="185"/>
                    <a:pt x="87" y="183"/>
                  </a:cubicBezTo>
                  <a:cubicBezTo>
                    <a:pt x="87" y="182"/>
                    <a:pt x="85" y="180"/>
                    <a:pt x="84" y="180"/>
                  </a:cubicBezTo>
                  <a:cubicBezTo>
                    <a:pt x="81" y="179"/>
                    <a:pt x="78" y="179"/>
                    <a:pt x="76" y="180"/>
                  </a:cubicBezTo>
                  <a:cubicBezTo>
                    <a:pt x="74" y="180"/>
                    <a:pt x="73" y="182"/>
                    <a:pt x="73" y="183"/>
                  </a:cubicBezTo>
                  <a:cubicBezTo>
                    <a:pt x="73" y="185"/>
                    <a:pt x="74" y="187"/>
                    <a:pt x="76" y="187"/>
                  </a:cubicBezTo>
                  <a:cubicBezTo>
                    <a:pt x="77" y="187"/>
                    <a:pt x="79" y="187"/>
                    <a:pt x="80" y="187"/>
                  </a:cubicBez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888" tIns="60944" rIns="121888" bIns="60944" numCol="1" anchor="t" anchorCtr="0" compatLnSpc="1">
              <a:prstTxWarp prst="textNoShape">
                <a:avLst/>
              </a:prstTxWarp>
            </a:bodyPr>
            <a:lstStyle/>
            <a:p>
              <a:endParaRPr lang="en-US" sz="2399" dirty="0">
                <a:solidFill>
                  <a:srgbClr val="5F5F5F"/>
                </a:solidFill>
                <a:ea typeface="ＭＳ Ｐゴシック" charset="0"/>
                <a:cs typeface="ＭＳ Ｐゴシック" charset="0"/>
              </a:endParaRPr>
            </a:p>
          </p:txBody>
        </p:sp>
        <p:sp>
          <p:nvSpPr>
            <p:cNvPr id="21" name="Freeform 17"/>
            <p:cNvSpPr>
              <a:spLocks/>
            </p:cNvSpPr>
            <p:nvPr/>
          </p:nvSpPr>
          <p:spPr bwMode="gray">
            <a:xfrm>
              <a:off x="13439747" y="3208597"/>
              <a:ext cx="143986" cy="143982"/>
            </a:xfrm>
            <a:custGeom>
              <a:avLst/>
              <a:gdLst/>
              <a:ahLst/>
              <a:cxnLst>
                <a:cxn ang="0">
                  <a:pos x="0" y="39"/>
                </a:cxn>
                <a:cxn ang="0">
                  <a:pos x="0" y="11"/>
                </a:cxn>
                <a:cxn ang="0">
                  <a:pos x="11" y="0"/>
                </a:cxn>
                <a:cxn ang="0">
                  <a:pos x="67" y="0"/>
                </a:cxn>
                <a:cxn ang="0">
                  <a:pos x="79" y="11"/>
                </a:cxn>
                <a:cxn ang="0">
                  <a:pos x="79" y="67"/>
                </a:cxn>
                <a:cxn ang="0">
                  <a:pos x="67" y="79"/>
                </a:cxn>
                <a:cxn ang="0">
                  <a:pos x="11" y="79"/>
                </a:cxn>
                <a:cxn ang="0">
                  <a:pos x="0" y="67"/>
                </a:cxn>
                <a:cxn ang="0">
                  <a:pos x="0" y="39"/>
                </a:cxn>
              </a:cxnLst>
              <a:rect l="0" t="0" r="r" b="b"/>
              <a:pathLst>
                <a:path w="79" h="79">
                  <a:moveTo>
                    <a:pt x="0" y="39"/>
                  </a:moveTo>
                  <a:cubicBezTo>
                    <a:pt x="0" y="30"/>
                    <a:pt x="0" y="21"/>
                    <a:pt x="0" y="11"/>
                  </a:cubicBezTo>
                  <a:cubicBezTo>
                    <a:pt x="0" y="5"/>
                    <a:pt x="4" y="0"/>
                    <a:pt x="11" y="0"/>
                  </a:cubicBezTo>
                  <a:cubicBezTo>
                    <a:pt x="30" y="0"/>
                    <a:pt x="49" y="0"/>
                    <a:pt x="67" y="0"/>
                  </a:cubicBezTo>
                  <a:cubicBezTo>
                    <a:pt x="74" y="0"/>
                    <a:pt x="79" y="5"/>
                    <a:pt x="79" y="11"/>
                  </a:cubicBezTo>
                  <a:cubicBezTo>
                    <a:pt x="79" y="30"/>
                    <a:pt x="79" y="48"/>
                    <a:pt x="79" y="67"/>
                  </a:cubicBezTo>
                  <a:cubicBezTo>
                    <a:pt x="79" y="74"/>
                    <a:pt x="74" y="79"/>
                    <a:pt x="67" y="79"/>
                  </a:cubicBezTo>
                  <a:cubicBezTo>
                    <a:pt x="49" y="79"/>
                    <a:pt x="30" y="79"/>
                    <a:pt x="11" y="79"/>
                  </a:cubicBezTo>
                  <a:cubicBezTo>
                    <a:pt x="5" y="79"/>
                    <a:pt x="0" y="74"/>
                    <a:pt x="0" y="67"/>
                  </a:cubicBezTo>
                  <a:cubicBezTo>
                    <a:pt x="0" y="58"/>
                    <a:pt x="0" y="48"/>
                    <a:pt x="0" y="39"/>
                  </a:cubicBez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888" tIns="60944" rIns="121888" bIns="60944" numCol="1" anchor="t" anchorCtr="0" compatLnSpc="1">
              <a:prstTxWarp prst="textNoShape">
                <a:avLst/>
              </a:prstTxWarp>
            </a:bodyPr>
            <a:lstStyle/>
            <a:p>
              <a:endParaRPr lang="en-US" sz="2399" dirty="0">
                <a:solidFill>
                  <a:srgbClr val="5F5F5F"/>
                </a:solidFill>
                <a:ea typeface="ＭＳ Ｐゴシック" charset="0"/>
                <a:cs typeface="ＭＳ Ｐゴシック" charset="0"/>
              </a:endParaRPr>
            </a:p>
          </p:txBody>
        </p:sp>
        <p:sp>
          <p:nvSpPr>
            <p:cNvPr id="22" name="Freeform 18"/>
            <p:cNvSpPr>
              <a:spLocks/>
            </p:cNvSpPr>
            <p:nvPr/>
          </p:nvSpPr>
          <p:spPr bwMode="gray">
            <a:xfrm>
              <a:off x="13528350" y="3441185"/>
              <a:ext cx="110758" cy="110756"/>
            </a:xfrm>
            <a:custGeom>
              <a:avLst/>
              <a:gdLst/>
              <a:ahLst/>
              <a:cxnLst>
                <a:cxn ang="0">
                  <a:pos x="59" y="29"/>
                </a:cxn>
                <a:cxn ang="0">
                  <a:pos x="59" y="50"/>
                </a:cxn>
                <a:cxn ang="0">
                  <a:pos x="50" y="59"/>
                </a:cxn>
                <a:cxn ang="0">
                  <a:pos x="9" y="59"/>
                </a:cxn>
                <a:cxn ang="0">
                  <a:pos x="0" y="50"/>
                </a:cxn>
                <a:cxn ang="0">
                  <a:pos x="0" y="8"/>
                </a:cxn>
                <a:cxn ang="0">
                  <a:pos x="9" y="0"/>
                </a:cxn>
                <a:cxn ang="0">
                  <a:pos x="51" y="0"/>
                </a:cxn>
                <a:cxn ang="0">
                  <a:pos x="59" y="8"/>
                </a:cxn>
                <a:cxn ang="0">
                  <a:pos x="59" y="29"/>
                </a:cxn>
              </a:cxnLst>
              <a:rect l="0" t="0" r="r" b="b"/>
              <a:pathLst>
                <a:path w="59" h="59">
                  <a:moveTo>
                    <a:pt x="59" y="29"/>
                  </a:moveTo>
                  <a:cubicBezTo>
                    <a:pt x="59" y="36"/>
                    <a:pt x="59" y="43"/>
                    <a:pt x="59" y="50"/>
                  </a:cubicBezTo>
                  <a:cubicBezTo>
                    <a:pt x="59" y="55"/>
                    <a:pt x="56" y="59"/>
                    <a:pt x="50" y="59"/>
                  </a:cubicBezTo>
                  <a:cubicBezTo>
                    <a:pt x="36" y="59"/>
                    <a:pt x="23" y="59"/>
                    <a:pt x="9" y="59"/>
                  </a:cubicBezTo>
                  <a:cubicBezTo>
                    <a:pt x="4" y="59"/>
                    <a:pt x="0" y="55"/>
                    <a:pt x="0" y="50"/>
                  </a:cubicBezTo>
                  <a:cubicBezTo>
                    <a:pt x="0" y="36"/>
                    <a:pt x="0" y="22"/>
                    <a:pt x="0" y="8"/>
                  </a:cubicBezTo>
                  <a:cubicBezTo>
                    <a:pt x="0" y="3"/>
                    <a:pt x="4" y="0"/>
                    <a:pt x="9" y="0"/>
                  </a:cubicBezTo>
                  <a:cubicBezTo>
                    <a:pt x="23" y="0"/>
                    <a:pt x="37" y="0"/>
                    <a:pt x="51" y="0"/>
                  </a:cubicBezTo>
                  <a:cubicBezTo>
                    <a:pt x="56" y="0"/>
                    <a:pt x="59" y="3"/>
                    <a:pt x="59" y="8"/>
                  </a:cubicBezTo>
                  <a:cubicBezTo>
                    <a:pt x="59" y="15"/>
                    <a:pt x="59" y="22"/>
                    <a:pt x="59" y="29"/>
                  </a:cubicBez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888" tIns="60944" rIns="121888" bIns="60944" numCol="1" anchor="t" anchorCtr="0" compatLnSpc="1">
              <a:prstTxWarp prst="textNoShape">
                <a:avLst/>
              </a:prstTxWarp>
            </a:bodyPr>
            <a:lstStyle/>
            <a:p>
              <a:endParaRPr lang="en-US" sz="2399" dirty="0">
                <a:solidFill>
                  <a:srgbClr val="5F5F5F"/>
                </a:solidFill>
                <a:ea typeface="ＭＳ Ｐゴシック" charset="0"/>
                <a:cs typeface="ＭＳ Ｐゴシック" charset="0"/>
              </a:endParaRPr>
            </a:p>
          </p:txBody>
        </p:sp>
        <p:sp>
          <p:nvSpPr>
            <p:cNvPr id="23" name="Freeform 19"/>
            <p:cNvSpPr>
              <a:spLocks/>
            </p:cNvSpPr>
            <p:nvPr/>
          </p:nvSpPr>
          <p:spPr bwMode="gray">
            <a:xfrm>
              <a:off x="13135163" y="3347041"/>
              <a:ext cx="110758" cy="110756"/>
            </a:xfrm>
            <a:custGeom>
              <a:avLst/>
              <a:gdLst/>
              <a:ahLst/>
              <a:cxnLst>
                <a:cxn ang="0">
                  <a:pos x="59" y="30"/>
                </a:cxn>
                <a:cxn ang="0">
                  <a:pos x="59" y="51"/>
                </a:cxn>
                <a:cxn ang="0">
                  <a:pos x="50" y="59"/>
                </a:cxn>
                <a:cxn ang="0">
                  <a:pos x="8" y="59"/>
                </a:cxn>
                <a:cxn ang="0">
                  <a:pos x="0" y="51"/>
                </a:cxn>
                <a:cxn ang="0">
                  <a:pos x="0" y="9"/>
                </a:cxn>
                <a:cxn ang="0">
                  <a:pos x="8" y="0"/>
                </a:cxn>
                <a:cxn ang="0">
                  <a:pos x="50" y="0"/>
                </a:cxn>
                <a:cxn ang="0">
                  <a:pos x="59" y="9"/>
                </a:cxn>
                <a:cxn ang="0">
                  <a:pos x="59" y="30"/>
                </a:cxn>
              </a:cxnLst>
              <a:rect l="0" t="0" r="r" b="b"/>
              <a:pathLst>
                <a:path w="59" h="59">
                  <a:moveTo>
                    <a:pt x="59" y="30"/>
                  </a:moveTo>
                  <a:cubicBezTo>
                    <a:pt x="59" y="37"/>
                    <a:pt x="59" y="44"/>
                    <a:pt x="59" y="51"/>
                  </a:cubicBezTo>
                  <a:cubicBezTo>
                    <a:pt x="59" y="56"/>
                    <a:pt x="55" y="59"/>
                    <a:pt x="50" y="59"/>
                  </a:cubicBezTo>
                  <a:cubicBezTo>
                    <a:pt x="36" y="59"/>
                    <a:pt x="22" y="59"/>
                    <a:pt x="8" y="59"/>
                  </a:cubicBezTo>
                  <a:cubicBezTo>
                    <a:pt x="3" y="59"/>
                    <a:pt x="0" y="56"/>
                    <a:pt x="0" y="51"/>
                  </a:cubicBezTo>
                  <a:cubicBezTo>
                    <a:pt x="0" y="37"/>
                    <a:pt x="0" y="23"/>
                    <a:pt x="0" y="9"/>
                  </a:cubicBezTo>
                  <a:cubicBezTo>
                    <a:pt x="0" y="4"/>
                    <a:pt x="3" y="0"/>
                    <a:pt x="8" y="0"/>
                  </a:cubicBezTo>
                  <a:cubicBezTo>
                    <a:pt x="22" y="0"/>
                    <a:pt x="36" y="0"/>
                    <a:pt x="50" y="0"/>
                  </a:cubicBezTo>
                  <a:cubicBezTo>
                    <a:pt x="55" y="0"/>
                    <a:pt x="59" y="4"/>
                    <a:pt x="59" y="9"/>
                  </a:cubicBezTo>
                  <a:cubicBezTo>
                    <a:pt x="59" y="16"/>
                    <a:pt x="59" y="23"/>
                    <a:pt x="59" y="30"/>
                  </a:cubicBez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888" tIns="60944" rIns="121888" bIns="60944" numCol="1" anchor="t" anchorCtr="0" compatLnSpc="1">
              <a:prstTxWarp prst="textNoShape">
                <a:avLst/>
              </a:prstTxWarp>
            </a:bodyPr>
            <a:lstStyle/>
            <a:p>
              <a:endParaRPr lang="en-US" sz="2399" dirty="0">
                <a:solidFill>
                  <a:srgbClr val="5F5F5F"/>
                </a:solidFill>
                <a:ea typeface="ＭＳ Ｐゴシック" charset="0"/>
                <a:cs typeface="ＭＳ Ｐゴシック" charset="0"/>
              </a:endParaRPr>
            </a:p>
          </p:txBody>
        </p:sp>
        <p:sp>
          <p:nvSpPr>
            <p:cNvPr id="24" name="Freeform 20"/>
            <p:cNvSpPr>
              <a:spLocks/>
            </p:cNvSpPr>
            <p:nvPr/>
          </p:nvSpPr>
          <p:spPr bwMode="gray">
            <a:xfrm>
              <a:off x="13190540" y="3585167"/>
              <a:ext cx="71993" cy="71993"/>
            </a:xfrm>
            <a:custGeom>
              <a:avLst/>
              <a:gdLst/>
              <a:ahLst/>
              <a:cxnLst>
                <a:cxn ang="0">
                  <a:pos x="20" y="0"/>
                </a:cxn>
                <a:cxn ang="0">
                  <a:pos x="34" y="0"/>
                </a:cxn>
                <a:cxn ang="0">
                  <a:pos x="39" y="5"/>
                </a:cxn>
                <a:cxn ang="0">
                  <a:pos x="39" y="33"/>
                </a:cxn>
                <a:cxn ang="0">
                  <a:pos x="34" y="39"/>
                </a:cxn>
                <a:cxn ang="0">
                  <a:pos x="6" y="39"/>
                </a:cxn>
                <a:cxn ang="0">
                  <a:pos x="0" y="33"/>
                </a:cxn>
                <a:cxn ang="0">
                  <a:pos x="0" y="5"/>
                </a:cxn>
                <a:cxn ang="0">
                  <a:pos x="6" y="0"/>
                </a:cxn>
                <a:cxn ang="0">
                  <a:pos x="20" y="0"/>
                </a:cxn>
              </a:cxnLst>
              <a:rect l="0" t="0" r="r" b="b"/>
              <a:pathLst>
                <a:path w="39" h="39">
                  <a:moveTo>
                    <a:pt x="20" y="0"/>
                  </a:moveTo>
                  <a:cubicBezTo>
                    <a:pt x="24" y="0"/>
                    <a:pt x="29" y="0"/>
                    <a:pt x="34" y="0"/>
                  </a:cubicBezTo>
                  <a:cubicBezTo>
                    <a:pt x="37" y="0"/>
                    <a:pt x="39" y="2"/>
                    <a:pt x="39" y="5"/>
                  </a:cubicBezTo>
                  <a:cubicBezTo>
                    <a:pt x="39" y="15"/>
                    <a:pt x="39" y="24"/>
                    <a:pt x="39" y="33"/>
                  </a:cubicBezTo>
                  <a:cubicBezTo>
                    <a:pt x="39" y="37"/>
                    <a:pt x="37" y="39"/>
                    <a:pt x="34" y="39"/>
                  </a:cubicBezTo>
                  <a:cubicBezTo>
                    <a:pt x="25" y="39"/>
                    <a:pt x="15" y="39"/>
                    <a:pt x="6" y="39"/>
                  </a:cubicBezTo>
                  <a:cubicBezTo>
                    <a:pt x="2" y="39"/>
                    <a:pt x="0" y="37"/>
                    <a:pt x="0" y="33"/>
                  </a:cubicBezTo>
                  <a:cubicBezTo>
                    <a:pt x="0" y="24"/>
                    <a:pt x="0" y="15"/>
                    <a:pt x="0" y="5"/>
                  </a:cubicBezTo>
                  <a:cubicBezTo>
                    <a:pt x="0" y="2"/>
                    <a:pt x="2" y="0"/>
                    <a:pt x="6" y="0"/>
                  </a:cubicBezTo>
                  <a:cubicBezTo>
                    <a:pt x="11" y="0"/>
                    <a:pt x="15" y="0"/>
                    <a:pt x="20" y="0"/>
                  </a:cubicBez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888" tIns="60944" rIns="121888" bIns="60944" numCol="1" anchor="t" anchorCtr="0" compatLnSpc="1">
              <a:prstTxWarp prst="textNoShape">
                <a:avLst/>
              </a:prstTxWarp>
            </a:bodyPr>
            <a:lstStyle/>
            <a:p>
              <a:endParaRPr lang="en-US" sz="2399" dirty="0">
                <a:solidFill>
                  <a:srgbClr val="5F5F5F"/>
                </a:solidFill>
                <a:ea typeface="ＭＳ Ｐゴシック" charset="0"/>
                <a:cs typeface="ＭＳ Ｐゴシック" charset="0"/>
              </a:endParaRPr>
            </a:p>
          </p:txBody>
        </p:sp>
        <p:sp>
          <p:nvSpPr>
            <p:cNvPr id="25" name="Freeform 21"/>
            <p:cNvSpPr>
              <a:spLocks/>
            </p:cNvSpPr>
            <p:nvPr/>
          </p:nvSpPr>
          <p:spPr bwMode="gray">
            <a:xfrm>
              <a:off x="13290221" y="3319353"/>
              <a:ext cx="71993" cy="71993"/>
            </a:xfrm>
            <a:custGeom>
              <a:avLst/>
              <a:gdLst/>
              <a:ahLst/>
              <a:cxnLst>
                <a:cxn ang="0">
                  <a:pos x="20" y="0"/>
                </a:cxn>
                <a:cxn ang="0">
                  <a:pos x="34" y="0"/>
                </a:cxn>
                <a:cxn ang="0">
                  <a:pos x="40" y="5"/>
                </a:cxn>
                <a:cxn ang="0">
                  <a:pos x="40" y="33"/>
                </a:cxn>
                <a:cxn ang="0">
                  <a:pos x="34" y="39"/>
                </a:cxn>
                <a:cxn ang="0">
                  <a:pos x="6" y="39"/>
                </a:cxn>
                <a:cxn ang="0">
                  <a:pos x="0" y="33"/>
                </a:cxn>
                <a:cxn ang="0">
                  <a:pos x="0" y="5"/>
                </a:cxn>
                <a:cxn ang="0">
                  <a:pos x="6" y="0"/>
                </a:cxn>
                <a:cxn ang="0">
                  <a:pos x="20" y="0"/>
                </a:cxn>
              </a:cxnLst>
              <a:rect l="0" t="0" r="r" b="b"/>
              <a:pathLst>
                <a:path w="40" h="39">
                  <a:moveTo>
                    <a:pt x="20" y="0"/>
                  </a:moveTo>
                  <a:cubicBezTo>
                    <a:pt x="25" y="0"/>
                    <a:pt x="29" y="0"/>
                    <a:pt x="34" y="0"/>
                  </a:cubicBezTo>
                  <a:cubicBezTo>
                    <a:pt x="37" y="0"/>
                    <a:pt x="40" y="2"/>
                    <a:pt x="40" y="5"/>
                  </a:cubicBezTo>
                  <a:cubicBezTo>
                    <a:pt x="40" y="14"/>
                    <a:pt x="40" y="24"/>
                    <a:pt x="40" y="33"/>
                  </a:cubicBezTo>
                  <a:cubicBezTo>
                    <a:pt x="40" y="37"/>
                    <a:pt x="37" y="39"/>
                    <a:pt x="34" y="39"/>
                  </a:cubicBezTo>
                  <a:cubicBezTo>
                    <a:pt x="25" y="39"/>
                    <a:pt x="15" y="39"/>
                    <a:pt x="6" y="39"/>
                  </a:cubicBezTo>
                  <a:cubicBezTo>
                    <a:pt x="3" y="39"/>
                    <a:pt x="0" y="36"/>
                    <a:pt x="0" y="33"/>
                  </a:cubicBezTo>
                  <a:cubicBezTo>
                    <a:pt x="0" y="24"/>
                    <a:pt x="0" y="15"/>
                    <a:pt x="0" y="5"/>
                  </a:cubicBezTo>
                  <a:cubicBezTo>
                    <a:pt x="0" y="2"/>
                    <a:pt x="3" y="0"/>
                    <a:pt x="6" y="0"/>
                  </a:cubicBezTo>
                  <a:cubicBezTo>
                    <a:pt x="11" y="0"/>
                    <a:pt x="15" y="0"/>
                    <a:pt x="20" y="0"/>
                  </a:cubicBez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888" tIns="60944" rIns="121888" bIns="60944" numCol="1" anchor="t" anchorCtr="0" compatLnSpc="1">
              <a:prstTxWarp prst="textNoShape">
                <a:avLst/>
              </a:prstTxWarp>
            </a:bodyPr>
            <a:lstStyle/>
            <a:p>
              <a:endParaRPr lang="en-US" sz="2399" dirty="0">
                <a:solidFill>
                  <a:srgbClr val="5F5F5F"/>
                </a:solidFill>
                <a:ea typeface="ＭＳ Ｐゴシック" charset="0"/>
                <a:cs typeface="ＭＳ Ｐゴシック" charset="0"/>
              </a:endParaRPr>
            </a:p>
          </p:txBody>
        </p:sp>
        <p:sp>
          <p:nvSpPr>
            <p:cNvPr id="26" name="Freeform 22"/>
            <p:cNvSpPr>
              <a:spLocks/>
            </p:cNvSpPr>
            <p:nvPr/>
          </p:nvSpPr>
          <p:spPr bwMode="gray">
            <a:xfrm>
              <a:off x="13655721" y="3341504"/>
              <a:ext cx="71993" cy="71993"/>
            </a:xfrm>
            <a:custGeom>
              <a:avLst/>
              <a:gdLst/>
              <a:ahLst/>
              <a:cxnLst>
                <a:cxn ang="0">
                  <a:pos x="19" y="39"/>
                </a:cxn>
                <a:cxn ang="0">
                  <a:pos x="5" y="39"/>
                </a:cxn>
                <a:cxn ang="0">
                  <a:pos x="0" y="34"/>
                </a:cxn>
                <a:cxn ang="0">
                  <a:pos x="0" y="6"/>
                </a:cxn>
                <a:cxn ang="0">
                  <a:pos x="5" y="0"/>
                </a:cxn>
                <a:cxn ang="0">
                  <a:pos x="33" y="0"/>
                </a:cxn>
                <a:cxn ang="0">
                  <a:pos x="39" y="6"/>
                </a:cxn>
                <a:cxn ang="0">
                  <a:pos x="39" y="34"/>
                </a:cxn>
                <a:cxn ang="0">
                  <a:pos x="33" y="39"/>
                </a:cxn>
                <a:cxn ang="0">
                  <a:pos x="19" y="39"/>
                </a:cxn>
              </a:cxnLst>
              <a:rect l="0" t="0" r="r" b="b"/>
              <a:pathLst>
                <a:path w="39" h="39">
                  <a:moveTo>
                    <a:pt x="19" y="39"/>
                  </a:moveTo>
                  <a:cubicBezTo>
                    <a:pt x="15" y="39"/>
                    <a:pt x="10" y="39"/>
                    <a:pt x="5" y="39"/>
                  </a:cubicBezTo>
                  <a:cubicBezTo>
                    <a:pt x="2" y="39"/>
                    <a:pt x="0" y="37"/>
                    <a:pt x="0" y="34"/>
                  </a:cubicBezTo>
                  <a:cubicBezTo>
                    <a:pt x="0" y="24"/>
                    <a:pt x="0" y="15"/>
                    <a:pt x="0" y="6"/>
                  </a:cubicBezTo>
                  <a:cubicBezTo>
                    <a:pt x="0" y="2"/>
                    <a:pt x="2" y="0"/>
                    <a:pt x="5" y="0"/>
                  </a:cubicBezTo>
                  <a:cubicBezTo>
                    <a:pt x="15" y="0"/>
                    <a:pt x="24" y="0"/>
                    <a:pt x="33" y="0"/>
                  </a:cubicBezTo>
                  <a:cubicBezTo>
                    <a:pt x="37" y="0"/>
                    <a:pt x="39" y="2"/>
                    <a:pt x="39" y="6"/>
                  </a:cubicBezTo>
                  <a:cubicBezTo>
                    <a:pt x="39" y="15"/>
                    <a:pt x="39" y="24"/>
                    <a:pt x="39" y="34"/>
                  </a:cubicBezTo>
                  <a:cubicBezTo>
                    <a:pt x="39" y="37"/>
                    <a:pt x="37" y="39"/>
                    <a:pt x="33" y="39"/>
                  </a:cubicBezTo>
                  <a:cubicBezTo>
                    <a:pt x="28" y="39"/>
                    <a:pt x="24" y="39"/>
                    <a:pt x="19" y="39"/>
                  </a:cubicBez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888" tIns="60944" rIns="121888" bIns="60944" numCol="1" anchor="t" anchorCtr="0" compatLnSpc="1">
              <a:prstTxWarp prst="textNoShape">
                <a:avLst/>
              </a:prstTxWarp>
            </a:bodyPr>
            <a:lstStyle/>
            <a:p>
              <a:endParaRPr lang="en-US" sz="2399" dirty="0">
                <a:solidFill>
                  <a:srgbClr val="5F5F5F"/>
                </a:solidFill>
                <a:ea typeface="ＭＳ Ｐゴシック" charset="0"/>
                <a:cs typeface="ＭＳ Ｐゴシック" charset="0"/>
              </a:endParaRPr>
            </a:p>
          </p:txBody>
        </p:sp>
        <p:sp>
          <p:nvSpPr>
            <p:cNvPr id="27" name="Freeform 23"/>
            <p:cNvSpPr>
              <a:spLocks/>
            </p:cNvSpPr>
            <p:nvPr/>
          </p:nvSpPr>
          <p:spPr bwMode="gray">
            <a:xfrm>
              <a:off x="13362214" y="3551939"/>
              <a:ext cx="38766" cy="38766"/>
            </a:xfrm>
            <a:custGeom>
              <a:avLst/>
              <a:gdLst/>
              <a:ahLst/>
              <a:cxnLst>
                <a:cxn ang="0">
                  <a:pos x="10" y="21"/>
                </a:cxn>
                <a:cxn ang="0">
                  <a:pos x="3" y="21"/>
                </a:cxn>
                <a:cxn ang="0">
                  <a:pos x="0" y="17"/>
                </a:cxn>
                <a:cxn ang="0">
                  <a:pos x="0" y="3"/>
                </a:cxn>
                <a:cxn ang="0">
                  <a:pos x="3" y="0"/>
                </a:cxn>
                <a:cxn ang="0">
                  <a:pos x="17" y="0"/>
                </a:cxn>
                <a:cxn ang="0">
                  <a:pos x="20" y="3"/>
                </a:cxn>
                <a:cxn ang="0">
                  <a:pos x="20" y="18"/>
                </a:cxn>
                <a:cxn ang="0">
                  <a:pos x="17" y="21"/>
                </a:cxn>
                <a:cxn ang="0">
                  <a:pos x="10" y="21"/>
                </a:cxn>
              </a:cxnLst>
              <a:rect l="0" t="0" r="r" b="b"/>
              <a:pathLst>
                <a:path w="20" h="21">
                  <a:moveTo>
                    <a:pt x="10" y="21"/>
                  </a:moveTo>
                  <a:cubicBezTo>
                    <a:pt x="8" y="21"/>
                    <a:pt x="5" y="21"/>
                    <a:pt x="3" y="21"/>
                  </a:cubicBezTo>
                  <a:cubicBezTo>
                    <a:pt x="1" y="21"/>
                    <a:pt x="0" y="20"/>
                    <a:pt x="0" y="17"/>
                  </a:cubicBezTo>
                  <a:cubicBezTo>
                    <a:pt x="0" y="13"/>
                    <a:pt x="0" y="8"/>
                    <a:pt x="0" y="3"/>
                  </a:cubicBezTo>
                  <a:cubicBezTo>
                    <a:pt x="0" y="1"/>
                    <a:pt x="1" y="0"/>
                    <a:pt x="3" y="0"/>
                  </a:cubicBezTo>
                  <a:cubicBezTo>
                    <a:pt x="8" y="0"/>
                    <a:pt x="12" y="0"/>
                    <a:pt x="17" y="0"/>
                  </a:cubicBezTo>
                  <a:cubicBezTo>
                    <a:pt x="19" y="0"/>
                    <a:pt x="20" y="1"/>
                    <a:pt x="20" y="3"/>
                  </a:cubicBezTo>
                  <a:cubicBezTo>
                    <a:pt x="20" y="8"/>
                    <a:pt x="20" y="13"/>
                    <a:pt x="20" y="18"/>
                  </a:cubicBezTo>
                  <a:cubicBezTo>
                    <a:pt x="20" y="20"/>
                    <a:pt x="19" y="21"/>
                    <a:pt x="17" y="21"/>
                  </a:cubicBezTo>
                  <a:cubicBezTo>
                    <a:pt x="15" y="21"/>
                    <a:pt x="12" y="21"/>
                    <a:pt x="10" y="21"/>
                  </a:cubicBezTo>
                  <a:close/>
                </a:path>
              </a:pathLst>
            </a:custGeom>
            <a:grpFill/>
            <a:ln w="9525">
              <a:noFill/>
              <a:round/>
              <a:headEnd/>
              <a:tailEnd/>
            </a:ln>
          </p:spPr>
          <p:txBody>
            <a:bodyPr vert="horz" wrap="square" lIns="121888" tIns="60944" rIns="121888" bIns="60944" numCol="1" anchor="t" anchorCtr="0" compatLnSpc="1">
              <a:prstTxWarp prst="textNoShape">
                <a:avLst/>
              </a:prstTxWarp>
            </a:bodyPr>
            <a:lstStyle/>
            <a:p>
              <a:endParaRPr lang="en-US" sz="2399" dirty="0">
                <a:solidFill>
                  <a:srgbClr val="5F5F5F"/>
                </a:solidFill>
                <a:ea typeface="ＭＳ Ｐゴシック" charset="0"/>
                <a:cs typeface="ＭＳ Ｐゴシック" charset="0"/>
              </a:endParaRPr>
            </a:p>
          </p:txBody>
        </p:sp>
        <p:sp>
          <p:nvSpPr>
            <p:cNvPr id="28" name="Freeform 24"/>
            <p:cNvSpPr>
              <a:spLocks/>
            </p:cNvSpPr>
            <p:nvPr/>
          </p:nvSpPr>
          <p:spPr bwMode="gray">
            <a:xfrm>
              <a:off x="13417591" y="3718073"/>
              <a:ext cx="38766" cy="38766"/>
            </a:xfrm>
            <a:custGeom>
              <a:avLst/>
              <a:gdLst/>
              <a:ahLst/>
              <a:cxnLst>
                <a:cxn ang="0">
                  <a:pos x="20" y="11"/>
                </a:cxn>
                <a:cxn ang="0">
                  <a:pos x="20" y="18"/>
                </a:cxn>
                <a:cxn ang="0">
                  <a:pos x="17" y="21"/>
                </a:cxn>
                <a:cxn ang="0">
                  <a:pos x="3" y="21"/>
                </a:cxn>
                <a:cxn ang="0">
                  <a:pos x="0" y="18"/>
                </a:cxn>
                <a:cxn ang="0">
                  <a:pos x="0" y="4"/>
                </a:cxn>
                <a:cxn ang="0">
                  <a:pos x="3" y="0"/>
                </a:cxn>
                <a:cxn ang="0">
                  <a:pos x="17" y="0"/>
                </a:cxn>
                <a:cxn ang="0">
                  <a:pos x="20" y="4"/>
                </a:cxn>
                <a:cxn ang="0">
                  <a:pos x="20" y="11"/>
                </a:cxn>
              </a:cxnLst>
              <a:rect l="0" t="0" r="r" b="b"/>
              <a:pathLst>
                <a:path w="20" h="21">
                  <a:moveTo>
                    <a:pt x="20" y="11"/>
                  </a:moveTo>
                  <a:cubicBezTo>
                    <a:pt x="20" y="13"/>
                    <a:pt x="20" y="16"/>
                    <a:pt x="20" y="18"/>
                  </a:cubicBezTo>
                  <a:cubicBezTo>
                    <a:pt x="20" y="20"/>
                    <a:pt x="19" y="21"/>
                    <a:pt x="17" y="21"/>
                  </a:cubicBezTo>
                  <a:cubicBezTo>
                    <a:pt x="12" y="21"/>
                    <a:pt x="8" y="21"/>
                    <a:pt x="3" y="21"/>
                  </a:cubicBezTo>
                  <a:cubicBezTo>
                    <a:pt x="1" y="21"/>
                    <a:pt x="0" y="20"/>
                    <a:pt x="0" y="18"/>
                  </a:cubicBezTo>
                  <a:cubicBezTo>
                    <a:pt x="0" y="13"/>
                    <a:pt x="0" y="8"/>
                    <a:pt x="0" y="4"/>
                  </a:cubicBezTo>
                  <a:cubicBezTo>
                    <a:pt x="0" y="2"/>
                    <a:pt x="1" y="0"/>
                    <a:pt x="3" y="0"/>
                  </a:cubicBezTo>
                  <a:cubicBezTo>
                    <a:pt x="8" y="0"/>
                    <a:pt x="12" y="0"/>
                    <a:pt x="17" y="0"/>
                  </a:cubicBezTo>
                  <a:cubicBezTo>
                    <a:pt x="19" y="0"/>
                    <a:pt x="20" y="2"/>
                    <a:pt x="20" y="4"/>
                  </a:cubicBezTo>
                  <a:cubicBezTo>
                    <a:pt x="20" y="6"/>
                    <a:pt x="20" y="8"/>
                    <a:pt x="20" y="11"/>
                  </a:cubicBezTo>
                  <a:close/>
                </a:path>
              </a:pathLst>
            </a:custGeom>
            <a:grpFill/>
            <a:ln w="9525">
              <a:noFill/>
              <a:round/>
              <a:headEnd/>
              <a:tailEnd/>
            </a:ln>
          </p:spPr>
          <p:txBody>
            <a:bodyPr vert="horz" wrap="square" lIns="121888" tIns="60944" rIns="121888" bIns="60944" numCol="1" anchor="t" anchorCtr="0" compatLnSpc="1">
              <a:prstTxWarp prst="textNoShape">
                <a:avLst/>
              </a:prstTxWarp>
            </a:bodyPr>
            <a:lstStyle/>
            <a:p>
              <a:endParaRPr lang="en-US" sz="2399" dirty="0">
                <a:solidFill>
                  <a:srgbClr val="5F5F5F"/>
                </a:solidFill>
                <a:ea typeface="ＭＳ Ｐゴシック" charset="0"/>
                <a:cs typeface="ＭＳ Ｐゴシック" charset="0"/>
              </a:endParaRPr>
            </a:p>
          </p:txBody>
        </p:sp>
        <p:sp>
          <p:nvSpPr>
            <p:cNvPr id="29" name="Freeform 25"/>
            <p:cNvSpPr>
              <a:spLocks/>
            </p:cNvSpPr>
            <p:nvPr/>
          </p:nvSpPr>
          <p:spPr bwMode="gray">
            <a:xfrm>
              <a:off x="13362214" y="3718073"/>
              <a:ext cx="38766" cy="38766"/>
            </a:xfrm>
            <a:custGeom>
              <a:avLst/>
              <a:gdLst/>
              <a:ahLst/>
              <a:cxnLst>
                <a:cxn ang="0">
                  <a:pos x="0" y="11"/>
                </a:cxn>
                <a:cxn ang="0">
                  <a:pos x="0" y="4"/>
                </a:cxn>
                <a:cxn ang="0">
                  <a:pos x="3" y="0"/>
                </a:cxn>
                <a:cxn ang="0">
                  <a:pos x="17" y="0"/>
                </a:cxn>
                <a:cxn ang="0">
                  <a:pos x="20" y="4"/>
                </a:cxn>
                <a:cxn ang="0">
                  <a:pos x="20" y="18"/>
                </a:cxn>
                <a:cxn ang="0">
                  <a:pos x="17" y="21"/>
                </a:cxn>
                <a:cxn ang="0">
                  <a:pos x="3" y="21"/>
                </a:cxn>
                <a:cxn ang="0">
                  <a:pos x="0" y="18"/>
                </a:cxn>
                <a:cxn ang="0">
                  <a:pos x="0" y="11"/>
                </a:cxn>
              </a:cxnLst>
              <a:rect l="0" t="0" r="r" b="b"/>
              <a:pathLst>
                <a:path w="20" h="21">
                  <a:moveTo>
                    <a:pt x="0" y="11"/>
                  </a:moveTo>
                  <a:cubicBezTo>
                    <a:pt x="0" y="9"/>
                    <a:pt x="0" y="6"/>
                    <a:pt x="0" y="4"/>
                  </a:cubicBezTo>
                  <a:cubicBezTo>
                    <a:pt x="0" y="2"/>
                    <a:pt x="1" y="0"/>
                    <a:pt x="3" y="0"/>
                  </a:cubicBezTo>
                  <a:cubicBezTo>
                    <a:pt x="8" y="0"/>
                    <a:pt x="12" y="0"/>
                    <a:pt x="17" y="0"/>
                  </a:cubicBezTo>
                  <a:cubicBezTo>
                    <a:pt x="19" y="0"/>
                    <a:pt x="20" y="2"/>
                    <a:pt x="20" y="4"/>
                  </a:cubicBezTo>
                  <a:cubicBezTo>
                    <a:pt x="20" y="9"/>
                    <a:pt x="20" y="13"/>
                    <a:pt x="20" y="18"/>
                  </a:cubicBezTo>
                  <a:cubicBezTo>
                    <a:pt x="20" y="20"/>
                    <a:pt x="19" y="21"/>
                    <a:pt x="17" y="21"/>
                  </a:cubicBezTo>
                  <a:cubicBezTo>
                    <a:pt x="12" y="21"/>
                    <a:pt x="8" y="21"/>
                    <a:pt x="3" y="21"/>
                  </a:cubicBezTo>
                  <a:cubicBezTo>
                    <a:pt x="1" y="21"/>
                    <a:pt x="0" y="20"/>
                    <a:pt x="0" y="18"/>
                  </a:cubicBezTo>
                  <a:cubicBezTo>
                    <a:pt x="0" y="16"/>
                    <a:pt x="0" y="13"/>
                    <a:pt x="0" y="11"/>
                  </a:cubicBezTo>
                  <a:close/>
                </a:path>
              </a:pathLst>
            </a:custGeom>
            <a:grpFill/>
            <a:ln w="9525">
              <a:noFill/>
              <a:round/>
              <a:headEnd/>
              <a:tailEnd/>
            </a:ln>
          </p:spPr>
          <p:txBody>
            <a:bodyPr vert="horz" wrap="square" lIns="121888" tIns="60944" rIns="121888" bIns="60944" numCol="1" anchor="t" anchorCtr="0" compatLnSpc="1">
              <a:prstTxWarp prst="textNoShape">
                <a:avLst/>
              </a:prstTxWarp>
            </a:bodyPr>
            <a:lstStyle/>
            <a:p>
              <a:endParaRPr lang="en-US" sz="2399" dirty="0">
                <a:solidFill>
                  <a:srgbClr val="5F5F5F"/>
                </a:solidFill>
                <a:ea typeface="ＭＳ Ｐゴシック" charset="0"/>
                <a:cs typeface="ＭＳ Ｐゴシック" charset="0"/>
              </a:endParaRPr>
            </a:p>
          </p:txBody>
        </p:sp>
        <p:sp>
          <p:nvSpPr>
            <p:cNvPr id="30" name="Freeform 26"/>
            <p:cNvSpPr>
              <a:spLocks/>
            </p:cNvSpPr>
            <p:nvPr/>
          </p:nvSpPr>
          <p:spPr bwMode="gray">
            <a:xfrm>
              <a:off x="13472973" y="3551939"/>
              <a:ext cx="38766" cy="38766"/>
            </a:xfrm>
            <a:custGeom>
              <a:avLst/>
              <a:gdLst/>
              <a:ahLst/>
              <a:cxnLst>
                <a:cxn ang="0">
                  <a:pos x="0" y="10"/>
                </a:cxn>
                <a:cxn ang="0">
                  <a:pos x="0" y="3"/>
                </a:cxn>
                <a:cxn ang="0">
                  <a:pos x="3" y="0"/>
                </a:cxn>
                <a:cxn ang="0">
                  <a:pos x="18" y="0"/>
                </a:cxn>
                <a:cxn ang="0">
                  <a:pos x="21" y="3"/>
                </a:cxn>
                <a:cxn ang="0">
                  <a:pos x="21" y="17"/>
                </a:cxn>
                <a:cxn ang="0">
                  <a:pos x="18" y="21"/>
                </a:cxn>
                <a:cxn ang="0">
                  <a:pos x="4" y="21"/>
                </a:cxn>
                <a:cxn ang="0">
                  <a:pos x="0" y="17"/>
                </a:cxn>
                <a:cxn ang="0">
                  <a:pos x="0" y="10"/>
                </a:cxn>
              </a:cxnLst>
              <a:rect l="0" t="0" r="r" b="b"/>
              <a:pathLst>
                <a:path w="21" h="21">
                  <a:moveTo>
                    <a:pt x="0" y="10"/>
                  </a:moveTo>
                  <a:cubicBezTo>
                    <a:pt x="0" y="8"/>
                    <a:pt x="0" y="6"/>
                    <a:pt x="0" y="3"/>
                  </a:cubicBezTo>
                  <a:cubicBezTo>
                    <a:pt x="0" y="1"/>
                    <a:pt x="1" y="0"/>
                    <a:pt x="3" y="0"/>
                  </a:cubicBezTo>
                  <a:cubicBezTo>
                    <a:pt x="8" y="0"/>
                    <a:pt x="13" y="0"/>
                    <a:pt x="18" y="0"/>
                  </a:cubicBezTo>
                  <a:cubicBezTo>
                    <a:pt x="20" y="0"/>
                    <a:pt x="21" y="1"/>
                    <a:pt x="21" y="3"/>
                  </a:cubicBezTo>
                  <a:cubicBezTo>
                    <a:pt x="21" y="8"/>
                    <a:pt x="21" y="13"/>
                    <a:pt x="21" y="17"/>
                  </a:cubicBezTo>
                  <a:cubicBezTo>
                    <a:pt x="21" y="20"/>
                    <a:pt x="20" y="21"/>
                    <a:pt x="18" y="21"/>
                  </a:cubicBezTo>
                  <a:cubicBezTo>
                    <a:pt x="13" y="21"/>
                    <a:pt x="8" y="21"/>
                    <a:pt x="4" y="21"/>
                  </a:cubicBezTo>
                  <a:cubicBezTo>
                    <a:pt x="1" y="21"/>
                    <a:pt x="0" y="20"/>
                    <a:pt x="0" y="17"/>
                  </a:cubicBezTo>
                  <a:cubicBezTo>
                    <a:pt x="0" y="15"/>
                    <a:pt x="0" y="13"/>
                    <a:pt x="0" y="10"/>
                  </a:cubicBezTo>
                  <a:close/>
                </a:path>
              </a:pathLst>
            </a:custGeom>
            <a:grpFill/>
            <a:ln w="9525">
              <a:noFill/>
              <a:round/>
              <a:headEnd/>
              <a:tailEnd/>
            </a:ln>
          </p:spPr>
          <p:txBody>
            <a:bodyPr vert="horz" wrap="square" lIns="121888" tIns="60944" rIns="121888" bIns="60944" numCol="1" anchor="t" anchorCtr="0" compatLnSpc="1">
              <a:prstTxWarp prst="textNoShape">
                <a:avLst/>
              </a:prstTxWarp>
            </a:bodyPr>
            <a:lstStyle/>
            <a:p>
              <a:endParaRPr lang="en-US" sz="2399" dirty="0">
                <a:solidFill>
                  <a:srgbClr val="5F5F5F"/>
                </a:solidFill>
                <a:ea typeface="ＭＳ Ｐゴシック" charset="0"/>
                <a:cs typeface="ＭＳ Ｐゴシック" charset="0"/>
              </a:endParaRPr>
            </a:p>
          </p:txBody>
        </p:sp>
        <p:sp>
          <p:nvSpPr>
            <p:cNvPr id="31" name="Freeform 27"/>
            <p:cNvSpPr>
              <a:spLocks/>
            </p:cNvSpPr>
            <p:nvPr/>
          </p:nvSpPr>
          <p:spPr bwMode="gray">
            <a:xfrm>
              <a:off x="13472973" y="3662695"/>
              <a:ext cx="38766" cy="38766"/>
            </a:xfrm>
            <a:custGeom>
              <a:avLst/>
              <a:gdLst/>
              <a:ahLst/>
              <a:cxnLst>
                <a:cxn ang="0">
                  <a:pos x="0" y="10"/>
                </a:cxn>
                <a:cxn ang="0">
                  <a:pos x="0" y="3"/>
                </a:cxn>
                <a:cxn ang="0">
                  <a:pos x="3" y="0"/>
                </a:cxn>
                <a:cxn ang="0">
                  <a:pos x="18" y="0"/>
                </a:cxn>
                <a:cxn ang="0">
                  <a:pos x="21" y="3"/>
                </a:cxn>
                <a:cxn ang="0">
                  <a:pos x="21" y="17"/>
                </a:cxn>
                <a:cxn ang="0">
                  <a:pos x="18" y="20"/>
                </a:cxn>
                <a:cxn ang="0">
                  <a:pos x="4" y="20"/>
                </a:cxn>
                <a:cxn ang="0">
                  <a:pos x="0" y="17"/>
                </a:cxn>
                <a:cxn ang="0">
                  <a:pos x="0" y="10"/>
                </a:cxn>
              </a:cxnLst>
              <a:rect l="0" t="0" r="r" b="b"/>
              <a:pathLst>
                <a:path w="21" h="20">
                  <a:moveTo>
                    <a:pt x="0" y="10"/>
                  </a:moveTo>
                  <a:cubicBezTo>
                    <a:pt x="0" y="8"/>
                    <a:pt x="0" y="5"/>
                    <a:pt x="0" y="3"/>
                  </a:cubicBezTo>
                  <a:cubicBezTo>
                    <a:pt x="0" y="1"/>
                    <a:pt x="1" y="0"/>
                    <a:pt x="3" y="0"/>
                  </a:cubicBezTo>
                  <a:cubicBezTo>
                    <a:pt x="8" y="0"/>
                    <a:pt x="13" y="0"/>
                    <a:pt x="18" y="0"/>
                  </a:cubicBezTo>
                  <a:cubicBezTo>
                    <a:pt x="20" y="0"/>
                    <a:pt x="21" y="1"/>
                    <a:pt x="21" y="3"/>
                  </a:cubicBezTo>
                  <a:cubicBezTo>
                    <a:pt x="21" y="8"/>
                    <a:pt x="21" y="12"/>
                    <a:pt x="21" y="17"/>
                  </a:cubicBezTo>
                  <a:cubicBezTo>
                    <a:pt x="21" y="19"/>
                    <a:pt x="20" y="20"/>
                    <a:pt x="18" y="20"/>
                  </a:cubicBezTo>
                  <a:cubicBezTo>
                    <a:pt x="13" y="20"/>
                    <a:pt x="8" y="20"/>
                    <a:pt x="4" y="20"/>
                  </a:cubicBezTo>
                  <a:cubicBezTo>
                    <a:pt x="1" y="20"/>
                    <a:pt x="0" y="19"/>
                    <a:pt x="0" y="17"/>
                  </a:cubicBezTo>
                  <a:cubicBezTo>
                    <a:pt x="0" y="15"/>
                    <a:pt x="0" y="12"/>
                    <a:pt x="0" y="10"/>
                  </a:cubicBezTo>
                  <a:close/>
                </a:path>
              </a:pathLst>
            </a:custGeom>
            <a:grpFill/>
            <a:ln w="9525">
              <a:noFill/>
              <a:round/>
              <a:headEnd/>
              <a:tailEnd/>
            </a:ln>
          </p:spPr>
          <p:txBody>
            <a:bodyPr vert="horz" wrap="square" lIns="121888" tIns="60944" rIns="121888" bIns="60944" numCol="1" anchor="t" anchorCtr="0" compatLnSpc="1">
              <a:prstTxWarp prst="textNoShape">
                <a:avLst/>
              </a:prstTxWarp>
            </a:bodyPr>
            <a:lstStyle/>
            <a:p>
              <a:endParaRPr lang="en-US" sz="2399" dirty="0">
                <a:solidFill>
                  <a:srgbClr val="5F5F5F"/>
                </a:solidFill>
                <a:ea typeface="ＭＳ Ｐゴシック" charset="0"/>
                <a:cs typeface="ＭＳ Ｐゴシック" charset="0"/>
              </a:endParaRPr>
            </a:p>
          </p:txBody>
        </p:sp>
        <p:sp>
          <p:nvSpPr>
            <p:cNvPr id="32" name="Freeform 28"/>
            <p:cNvSpPr>
              <a:spLocks/>
            </p:cNvSpPr>
            <p:nvPr/>
          </p:nvSpPr>
          <p:spPr bwMode="gray">
            <a:xfrm>
              <a:off x="13472973" y="3718073"/>
              <a:ext cx="38766" cy="38766"/>
            </a:xfrm>
            <a:custGeom>
              <a:avLst/>
              <a:gdLst/>
              <a:ahLst/>
              <a:cxnLst>
                <a:cxn ang="0">
                  <a:pos x="11" y="21"/>
                </a:cxn>
                <a:cxn ang="0">
                  <a:pos x="4" y="21"/>
                </a:cxn>
                <a:cxn ang="0">
                  <a:pos x="0" y="18"/>
                </a:cxn>
                <a:cxn ang="0">
                  <a:pos x="0" y="4"/>
                </a:cxn>
                <a:cxn ang="0">
                  <a:pos x="4" y="0"/>
                </a:cxn>
                <a:cxn ang="0">
                  <a:pos x="18" y="0"/>
                </a:cxn>
                <a:cxn ang="0">
                  <a:pos x="21" y="4"/>
                </a:cxn>
                <a:cxn ang="0">
                  <a:pos x="21" y="18"/>
                </a:cxn>
                <a:cxn ang="0">
                  <a:pos x="18" y="21"/>
                </a:cxn>
                <a:cxn ang="0">
                  <a:pos x="11" y="21"/>
                </a:cxn>
              </a:cxnLst>
              <a:rect l="0" t="0" r="r" b="b"/>
              <a:pathLst>
                <a:path w="21" h="21">
                  <a:moveTo>
                    <a:pt x="11" y="21"/>
                  </a:moveTo>
                  <a:cubicBezTo>
                    <a:pt x="8" y="21"/>
                    <a:pt x="6" y="21"/>
                    <a:pt x="4" y="21"/>
                  </a:cubicBezTo>
                  <a:cubicBezTo>
                    <a:pt x="1" y="21"/>
                    <a:pt x="0" y="20"/>
                    <a:pt x="0" y="18"/>
                  </a:cubicBezTo>
                  <a:cubicBezTo>
                    <a:pt x="0" y="13"/>
                    <a:pt x="0" y="8"/>
                    <a:pt x="0" y="4"/>
                  </a:cubicBezTo>
                  <a:cubicBezTo>
                    <a:pt x="0" y="2"/>
                    <a:pt x="1" y="0"/>
                    <a:pt x="4" y="0"/>
                  </a:cubicBezTo>
                  <a:cubicBezTo>
                    <a:pt x="8" y="0"/>
                    <a:pt x="13" y="0"/>
                    <a:pt x="18" y="0"/>
                  </a:cubicBezTo>
                  <a:cubicBezTo>
                    <a:pt x="20" y="0"/>
                    <a:pt x="21" y="2"/>
                    <a:pt x="21" y="4"/>
                  </a:cubicBezTo>
                  <a:cubicBezTo>
                    <a:pt x="21" y="9"/>
                    <a:pt x="21" y="13"/>
                    <a:pt x="21" y="18"/>
                  </a:cubicBezTo>
                  <a:cubicBezTo>
                    <a:pt x="21" y="20"/>
                    <a:pt x="20" y="21"/>
                    <a:pt x="18" y="21"/>
                  </a:cubicBezTo>
                  <a:cubicBezTo>
                    <a:pt x="15" y="21"/>
                    <a:pt x="13" y="21"/>
                    <a:pt x="11" y="21"/>
                  </a:cubicBezTo>
                  <a:close/>
                </a:path>
              </a:pathLst>
            </a:custGeom>
            <a:grpFill/>
            <a:ln w="9525">
              <a:noFill/>
              <a:round/>
              <a:headEnd/>
              <a:tailEnd/>
            </a:ln>
          </p:spPr>
          <p:txBody>
            <a:bodyPr vert="horz" wrap="square" lIns="121888" tIns="60944" rIns="121888" bIns="60944" numCol="1" anchor="t" anchorCtr="0" compatLnSpc="1">
              <a:prstTxWarp prst="textNoShape">
                <a:avLst/>
              </a:prstTxWarp>
            </a:bodyPr>
            <a:lstStyle/>
            <a:p>
              <a:endParaRPr lang="en-US" sz="2399" dirty="0">
                <a:solidFill>
                  <a:srgbClr val="5F5F5F"/>
                </a:solidFill>
                <a:ea typeface="ＭＳ Ｐゴシック" charset="0"/>
                <a:cs typeface="ＭＳ Ｐゴシック" charset="0"/>
              </a:endParaRPr>
            </a:p>
          </p:txBody>
        </p:sp>
        <p:sp>
          <p:nvSpPr>
            <p:cNvPr id="33" name="Freeform 29"/>
            <p:cNvSpPr>
              <a:spLocks/>
            </p:cNvSpPr>
            <p:nvPr/>
          </p:nvSpPr>
          <p:spPr bwMode="gray">
            <a:xfrm>
              <a:off x="13417591" y="3662695"/>
              <a:ext cx="38766" cy="38766"/>
            </a:xfrm>
            <a:custGeom>
              <a:avLst/>
              <a:gdLst/>
              <a:ahLst/>
              <a:cxnLst>
                <a:cxn ang="0">
                  <a:pos x="21" y="10"/>
                </a:cxn>
                <a:cxn ang="0">
                  <a:pos x="21" y="17"/>
                </a:cxn>
                <a:cxn ang="0">
                  <a:pos x="18" y="20"/>
                </a:cxn>
                <a:cxn ang="0">
                  <a:pos x="4" y="20"/>
                </a:cxn>
                <a:cxn ang="0">
                  <a:pos x="1" y="17"/>
                </a:cxn>
                <a:cxn ang="0">
                  <a:pos x="1" y="3"/>
                </a:cxn>
                <a:cxn ang="0">
                  <a:pos x="4" y="0"/>
                </a:cxn>
                <a:cxn ang="0">
                  <a:pos x="18" y="0"/>
                </a:cxn>
                <a:cxn ang="0">
                  <a:pos x="21" y="3"/>
                </a:cxn>
                <a:cxn ang="0">
                  <a:pos x="21" y="10"/>
                </a:cxn>
              </a:cxnLst>
              <a:rect l="0" t="0" r="r" b="b"/>
              <a:pathLst>
                <a:path w="21" h="20">
                  <a:moveTo>
                    <a:pt x="21" y="10"/>
                  </a:moveTo>
                  <a:cubicBezTo>
                    <a:pt x="21" y="12"/>
                    <a:pt x="21" y="15"/>
                    <a:pt x="21" y="17"/>
                  </a:cubicBezTo>
                  <a:cubicBezTo>
                    <a:pt x="21" y="19"/>
                    <a:pt x="20" y="20"/>
                    <a:pt x="18" y="20"/>
                  </a:cubicBezTo>
                  <a:cubicBezTo>
                    <a:pt x="13" y="20"/>
                    <a:pt x="9" y="20"/>
                    <a:pt x="4" y="20"/>
                  </a:cubicBezTo>
                  <a:cubicBezTo>
                    <a:pt x="2" y="20"/>
                    <a:pt x="1" y="19"/>
                    <a:pt x="1" y="17"/>
                  </a:cubicBezTo>
                  <a:cubicBezTo>
                    <a:pt x="1" y="12"/>
                    <a:pt x="0" y="8"/>
                    <a:pt x="1" y="3"/>
                  </a:cubicBezTo>
                  <a:cubicBezTo>
                    <a:pt x="1" y="1"/>
                    <a:pt x="2" y="0"/>
                    <a:pt x="4" y="0"/>
                  </a:cubicBezTo>
                  <a:cubicBezTo>
                    <a:pt x="9" y="0"/>
                    <a:pt x="13" y="0"/>
                    <a:pt x="18" y="0"/>
                  </a:cubicBezTo>
                  <a:cubicBezTo>
                    <a:pt x="20" y="0"/>
                    <a:pt x="21" y="1"/>
                    <a:pt x="21" y="3"/>
                  </a:cubicBezTo>
                  <a:cubicBezTo>
                    <a:pt x="21" y="6"/>
                    <a:pt x="21" y="8"/>
                    <a:pt x="21" y="10"/>
                  </a:cubicBezTo>
                  <a:close/>
                </a:path>
              </a:pathLst>
            </a:custGeom>
            <a:grpFill/>
            <a:ln w="9525">
              <a:noFill/>
              <a:round/>
              <a:headEnd/>
              <a:tailEnd/>
            </a:ln>
          </p:spPr>
          <p:txBody>
            <a:bodyPr vert="horz" wrap="square" lIns="121888" tIns="60944" rIns="121888" bIns="60944" numCol="1" anchor="t" anchorCtr="0" compatLnSpc="1">
              <a:prstTxWarp prst="textNoShape">
                <a:avLst/>
              </a:prstTxWarp>
            </a:bodyPr>
            <a:lstStyle/>
            <a:p>
              <a:endParaRPr lang="en-US" sz="2399" dirty="0">
                <a:solidFill>
                  <a:srgbClr val="5F5F5F"/>
                </a:solidFill>
                <a:ea typeface="ＭＳ Ｐゴシック" charset="0"/>
                <a:cs typeface="ＭＳ Ｐゴシック" charset="0"/>
              </a:endParaRPr>
            </a:p>
          </p:txBody>
        </p:sp>
        <p:sp>
          <p:nvSpPr>
            <p:cNvPr id="34" name="Freeform 30"/>
            <p:cNvSpPr>
              <a:spLocks/>
            </p:cNvSpPr>
            <p:nvPr/>
          </p:nvSpPr>
          <p:spPr bwMode="gray">
            <a:xfrm>
              <a:off x="13417591" y="3551939"/>
              <a:ext cx="38766" cy="38766"/>
            </a:xfrm>
            <a:custGeom>
              <a:avLst/>
              <a:gdLst/>
              <a:ahLst/>
              <a:cxnLst>
                <a:cxn ang="0">
                  <a:pos x="11" y="21"/>
                </a:cxn>
                <a:cxn ang="0">
                  <a:pos x="4" y="21"/>
                </a:cxn>
                <a:cxn ang="0">
                  <a:pos x="1" y="17"/>
                </a:cxn>
                <a:cxn ang="0">
                  <a:pos x="1" y="3"/>
                </a:cxn>
                <a:cxn ang="0">
                  <a:pos x="4" y="0"/>
                </a:cxn>
                <a:cxn ang="0">
                  <a:pos x="18" y="0"/>
                </a:cxn>
                <a:cxn ang="0">
                  <a:pos x="21" y="3"/>
                </a:cxn>
                <a:cxn ang="0">
                  <a:pos x="21" y="17"/>
                </a:cxn>
                <a:cxn ang="0">
                  <a:pos x="18" y="21"/>
                </a:cxn>
                <a:cxn ang="0">
                  <a:pos x="11" y="21"/>
                </a:cxn>
              </a:cxnLst>
              <a:rect l="0" t="0" r="r" b="b"/>
              <a:pathLst>
                <a:path w="21" h="21">
                  <a:moveTo>
                    <a:pt x="11" y="21"/>
                  </a:moveTo>
                  <a:cubicBezTo>
                    <a:pt x="9" y="21"/>
                    <a:pt x="6" y="21"/>
                    <a:pt x="4" y="21"/>
                  </a:cubicBezTo>
                  <a:cubicBezTo>
                    <a:pt x="2" y="21"/>
                    <a:pt x="1" y="20"/>
                    <a:pt x="1" y="17"/>
                  </a:cubicBezTo>
                  <a:cubicBezTo>
                    <a:pt x="1" y="13"/>
                    <a:pt x="0" y="8"/>
                    <a:pt x="1" y="3"/>
                  </a:cubicBezTo>
                  <a:cubicBezTo>
                    <a:pt x="1" y="1"/>
                    <a:pt x="2" y="0"/>
                    <a:pt x="4" y="0"/>
                  </a:cubicBezTo>
                  <a:cubicBezTo>
                    <a:pt x="9" y="0"/>
                    <a:pt x="13" y="0"/>
                    <a:pt x="18" y="0"/>
                  </a:cubicBezTo>
                  <a:cubicBezTo>
                    <a:pt x="20" y="0"/>
                    <a:pt x="21" y="1"/>
                    <a:pt x="21" y="3"/>
                  </a:cubicBezTo>
                  <a:cubicBezTo>
                    <a:pt x="21" y="8"/>
                    <a:pt x="21" y="13"/>
                    <a:pt x="21" y="17"/>
                  </a:cubicBezTo>
                  <a:cubicBezTo>
                    <a:pt x="21" y="20"/>
                    <a:pt x="20" y="21"/>
                    <a:pt x="18" y="21"/>
                  </a:cubicBezTo>
                  <a:cubicBezTo>
                    <a:pt x="16" y="21"/>
                    <a:pt x="13" y="21"/>
                    <a:pt x="11" y="21"/>
                  </a:cubicBezTo>
                  <a:close/>
                </a:path>
              </a:pathLst>
            </a:custGeom>
            <a:grpFill/>
            <a:ln w="9525">
              <a:noFill/>
              <a:round/>
              <a:headEnd/>
              <a:tailEnd/>
            </a:ln>
          </p:spPr>
          <p:txBody>
            <a:bodyPr vert="horz" wrap="square" lIns="121888" tIns="60944" rIns="121888" bIns="60944" numCol="1" anchor="t" anchorCtr="0" compatLnSpc="1">
              <a:prstTxWarp prst="textNoShape">
                <a:avLst/>
              </a:prstTxWarp>
            </a:bodyPr>
            <a:lstStyle/>
            <a:p>
              <a:endParaRPr lang="en-US" sz="2399" dirty="0">
                <a:solidFill>
                  <a:srgbClr val="5F5F5F"/>
                </a:solidFill>
                <a:ea typeface="ＭＳ Ｐゴシック" charset="0"/>
                <a:cs typeface="ＭＳ Ｐゴシック" charset="0"/>
              </a:endParaRPr>
            </a:p>
          </p:txBody>
        </p:sp>
        <p:sp>
          <p:nvSpPr>
            <p:cNvPr id="35" name="Freeform 31"/>
            <p:cNvSpPr>
              <a:spLocks/>
            </p:cNvSpPr>
            <p:nvPr/>
          </p:nvSpPr>
          <p:spPr bwMode="gray">
            <a:xfrm>
              <a:off x="13362214" y="3607318"/>
              <a:ext cx="38766" cy="38766"/>
            </a:xfrm>
            <a:custGeom>
              <a:avLst/>
              <a:gdLst/>
              <a:ahLst/>
              <a:cxnLst>
                <a:cxn ang="0">
                  <a:pos x="10" y="0"/>
                </a:cxn>
                <a:cxn ang="0">
                  <a:pos x="17" y="0"/>
                </a:cxn>
                <a:cxn ang="0">
                  <a:pos x="20" y="3"/>
                </a:cxn>
                <a:cxn ang="0">
                  <a:pos x="20" y="17"/>
                </a:cxn>
                <a:cxn ang="0">
                  <a:pos x="17" y="21"/>
                </a:cxn>
                <a:cxn ang="0">
                  <a:pos x="3" y="21"/>
                </a:cxn>
                <a:cxn ang="0">
                  <a:pos x="0" y="17"/>
                </a:cxn>
                <a:cxn ang="0">
                  <a:pos x="0" y="3"/>
                </a:cxn>
                <a:cxn ang="0">
                  <a:pos x="3" y="0"/>
                </a:cxn>
                <a:cxn ang="0">
                  <a:pos x="10" y="0"/>
                </a:cxn>
              </a:cxnLst>
              <a:rect l="0" t="0" r="r" b="b"/>
              <a:pathLst>
                <a:path w="20" h="21">
                  <a:moveTo>
                    <a:pt x="10" y="0"/>
                  </a:moveTo>
                  <a:cubicBezTo>
                    <a:pt x="13" y="0"/>
                    <a:pt x="15" y="0"/>
                    <a:pt x="17" y="0"/>
                  </a:cubicBezTo>
                  <a:cubicBezTo>
                    <a:pt x="19" y="0"/>
                    <a:pt x="20" y="1"/>
                    <a:pt x="20" y="3"/>
                  </a:cubicBezTo>
                  <a:cubicBezTo>
                    <a:pt x="20" y="8"/>
                    <a:pt x="20" y="13"/>
                    <a:pt x="20" y="17"/>
                  </a:cubicBezTo>
                  <a:cubicBezTo>
                    <a:pt x="20" y="20"/>
                    <a:pt x="19" y="21"/>
                    <a:pt x="17" y="21"/>
                  </a:cubicBezTo>
                  <a:cubicBezTo>
                    <a:pt x="12" y="21"/>
                    <a:pt x="8" y="21"/>
                    <a:pt x="3" y="21"/>
                  </a:cubicBezTo>
                  <a:cubicBezTo>
                    <a:pt x="1" y="21"/>
                    <a:pt x="0" y="20"/>
                    <a:pt x="0" y="17"/>
                  </a:cubicBezTo>
                  <a:cubicBezTo>
                    <a:pt x="0" y="13"/>
                    <a:pt x="0" y="8"/>
                    <a:pt x="0" y="3"/>
                  </a:cubicBezTo>
                  <a:cubicBezTo>
                    <a:pt x="0" y="1"/>
                    <a:pt x="1" y="0"/>
                    <a:pt x="3" y="0"/>
                  </a:cubicBezTo>
                  <a:cubicBezTo>
                    <a:pt x="5" y="0"/>
                    <a:pt x="8" y="0"/>
                    <a:pt x="10" y="0"/>
                  </a:cubicBezTo>
                  <a:close/>
                </a:path>
              </a:pathLst>
            </a:custGeom>
            <a:grpFill/>
            <a:ln w="9525">
              <a:noFill/>
              <a:round/>
              <a:headEnd/>
              <a:tailEnd/>
            </a:ln>
          </p:spPr>
          <p:txBody>
            <a:bodyPr vert="horz" wrap="square" lIns="121888" tIns="60944" rIns="121888" bIns="60944" numCol="1" anchor="t" anchorCtr="0" compatLnSpc="1">
              <a:prstTxWarp prst="textNoShape">
                <a:avLst/>
              </a:prstTxWarp>
            </a:bodyPr>
            <a:lstStyle/>
            <a:p>
              <a:endParaRPr lang="en-US" sz="2399" dirty="0">
                <a:solidFill>
                  <a:srgbClr val="5F5F5F"/>
                </a:solidFill>
                <a:ea typeface="ＭＳ Ｐゴシック" charset="0"/>
                <a:cs typeface="ＭＳ Ｐゴシック" charset="0"/>
              </a:endParaRPr>
            </a:p>
          </p:txBody>
        </p:sp>
        <p:sp>
          <p:nvSpPr>
            <p:cNvPr id="36" name="Freeform 32"/>
            <p:cNvSpPr>
              <a:spLocks/>
            </p:cNvSpPr>
            <p:nvPr/>
          </p:nvSpPr>
          <p:spPr bwMode="gray">
            <a:xfrm>
              <a:off x="13417591" y="3607318"/>
              <a:ext cx="38766" cy="38766"/>
            </a:xfrm>
            <a:custGeom>
              <a:avLst/>
              <a:gdLst/>
              <a:ahLst/>
              <a:cxnLst>
                <a:cxn ang="0">
                  <a:pos x="21" y="10"/>
                </a:cxn>
                <a:cxn ang="0">
                  <a:pos x="21" y="18"/>
                </a:cxn>
                <a:cxn ang="0">
                  <a:pos x="18" y="21"/>
                </a:cxn>
                <a:cxn ang="0">
                  <a:pos x="4" y="21"/>
                </a:cxn>
                <a:cxn ang="0">
                  <a:pos x="1" y="18"/>
                </a:cxn>
                <a:cxn ang="0">
                  <a:pos x="1" y="3"/>
                </a:cxn>
                <a:cxn ang="0">
                  <a:pos x="4" y="0"/>
                </a:cxn>
                <a:cxn ang="0">
                  <a:pos x="18" y="0"/>
                </a:cxn>
                <a:cxn ang="0">
                  <a:pos x="21" y="4"/>
                </a:cxn>
                <a:cxn ang="0">
                  <a:pos x="21" y="10"/>
                </a:cxn>
              </a:cxnLst>
              <a:rect l="0" t="0" r="r" b="b"/>
              <a:pathLst>
                <a:path w="21" h="21">
                  <a:moveTo>
                    <a:pt x="21" y="10"/>
                  </a:moveTo>
                  <a:cubicBezTo>
                    <a:pt x="21" y="13"/>
                    <a:pt x="21" y="15"/>
                    <a:pt x="21" y="18"/>
                  </a:cubicBezTo>
                  <a:cubicBezTo>
                    <a:pt x="21" y="19"/>
                    <a:pt x="20" y="21"/>
                    <a:pt x="18" y="21"/>
                  </a:cubicBezTo>
                  <a:cubicBezTo>
                    <a:pt x="14" y="21"/>
                    <a:pt x="9" y="21"/>
                    <a:pt x="4" y="21"/>
                  </a:cubicBezTo>
                  <a:cubicBezTo>
                    <a:pt x="2" y="21"/>
                    <a:pt x="1" y="19"/>
                    <a:pt x="1" y="18"/>
                  </a:cubicBezTo>
                  <a:cubicBezTo>
                    <a:pt x="1" y="13"/>
                    <a:pt x="0" y="8"/>
                    <a:pt x="1" y="3"/>
                  </a:cubicBezTo>
                  <a:cubicBezTo>
                    <a:pt x="1" y="1"/>
                    <a:pt x="2" y="0"/>
                    <a:pt x="4" y="0"/>
                  </a:cubicBezTo>
                  <a:cubicBezTo>
                    <a:pt x="9" y="0"/>
                    <a:pt x="13" y="0"/>
                    <a:pt x="18" y="0"/>
                  </a:cubicBezTo>
                  <a:cubicBezTo>
                    <a:pt x="20" y="0"/>
                    <a:pt x="21" y="1"/>
                    <a:pt x="21" y="4"/>
                  </a:cubicBezTo>
                  <a:cubicBezTo>
                    <a:pt x="21" y="6"/>
                    <a:pt x="21" y="8"/>
                    <a:pt x="21" y="10"/>
                  </a:cubicBezTo>
                  <a:close/>
                </a:path>
              </a:pathLst>
            </a:custGeom>
            <a:grpFill/>
            <a:ln w="9525">
              <a:noFill/>
              <a:round/>
              <a:headEnd/>
              <a:tailEnd/>
            </a:ln>
          </p:spPr>
          <p:txBody>
            <a:bodyPr vert="horz" wrap="square" lIns="121888" tIns="60944" rIns="121888" bIns="60944" numCol="1" anchor="t" anchorCtr="0" compatLnSpc="1">
              <a:prstTxWarp prst="textNoShape">
                <a:avLst/>
              </a:prstTxWarp>
            </a:bodyPr>
            <a:lstStyle/>
            <a:p>
              <a:endParaRPr lang="en-US" sz="2399" dirty="0">
                <a:solidFill>
                  <a:srgbClr val="5F5F5F"/>
                </a:solidFill>
                <a:ea typeface="ＭＳ Ｐゴシック" charset="0"/>
                <a:cs typeface="ＭＳ Ｐゴシック" charset="0"/>
              </a:endParaRPr>
            </a:p>
          </p:txBody>
        </p:sp>
        <p:sp>
          <p:nvSpPr>
            <p:cNvPr id="37" name="Freeform 33"/>
            <p:cNvSpPr>
              <a:spLocks/>
            </p:cNvSpPr>
            <p:nvPr/>
          </p:nvSpPr>
          <p:spPr bwMode="gray">
            <a:xfrm>
              <a:off x="13439747" y="3396883"/>
              <a:ext cx="33226" cy="33226"/>
            </a:xfrm>
            <a:custGeom>
              <a:avLst/>
              <a:gdLst/>
              <a:ahLst/>
              <a:cxnLst>
                <a:cxn ang="0">
                  <a:pos x="0" y="10"/>
                </a:cxn>
                <a:cxn ang="0">
                  <a:pos x="0" y="3"/>
                </a:cxn>
                <a:cxn ang="0">
                  <a:pos x="3" y="0"/>
                </a:cxn>
                <a:cxn ang="0">
                  <a:pos x="17" y="0"/>
                </a:cxn>
                <a:cxn ang="0">
                  <a:pos x="20" y="4"/>
                </a:cxn>
                <a:cxn ang="0">
                  <a:pos x="20" y="17"/>
                </a:cxn>
                <a:cxn ang="0">
                  <a:pos x="16" y="20"/>
                </a:cxn>
                <a:cxn ang="0">
                  <a:pos x="3" y="20"/>
                </a:cxn>
                <a:cxn ang="0">
                  <a:pos x="0" y="17"/>
                </a:cxn>
                <a:cxn ang="0">
                  <a:pos x="0" y="10"/>
                </a:cxn>
              </a:cxnLst>
              <a:rect l="0" t="0" r="r" b="b"/>
              <a:pathLst>
                <a:path w="20" h="20">
                  <a:moveTo>
                    <a:pt x="0" y="10"/>
                  </a:moveTo>
                  <a:cubicBezTo>
                    <a:pt x="0" y="8"/>
                    <a:pt x="0" y="6"/>
                    <a:pt x="0" y="3"/>
                  </a:cubicBezTo>
                  <a:cubicBezTo>
                    <a:pt x="0" y="2"/>
                    <a:pt x="1" y="0"/>
                    <a:pt x="3" y="0"/>
                  </a:cubicBezTo>
                  <a:cubicBezTo>
                    <a:pt x="7" y="0"/>
                    <a:pt x="12" y="0"/>
                    <a:pt x="17" y="0"/>
                  </a:cubicBezTo>
                  <a:cubicBezTo>
                    <a:pt x="19" y="0"/>
                    <a:pt x="20" y="2"/>
                    <a:pt x="20" y="4"/>
                  </a:cubicBezTo>
                  <a:cubicBezTo>
                    <a:pt x="20" y="8"/>
                    <a:pt x="20" y="13"/>
                    <a:pt x="20" y="17"/>
                  </a:cubicBezTo>
                  <a:cubicBezTo>
                    <a:pt x="20" y="19"/>
                    <a:pt x="18" y="20"/>
                    <a:pt x="16" y="20"/>
                  </a:cubicBezTo>
                  <a:cubicBezTo>
                    <a:pt x="12" y="20"/>
                    <a:pt x="7" y="20"/>
                    <a:pt x="3" y="20"/>
                  </a:cubicBezTo>
                  <a:cubicBezTo>
                    <a:pt x="1" y="20"/>
                    <a:pt x="0" y="19"/>
                    <a:pt x="0" y="17"/>
                  </a:cubicBezTo>
                  <a:cubicBezTo>
                    <a:pt x="0" y="15"/>
                    <a:pt x="0" y="13"/>
                    <a:pt x="0" y="10"/>
                  </a:cubicBezTo>
                  <a:close/>
                </a:path>
              </a:pathLst>
            </a:custGeom>
            <a:grpFill/>
            <a:ln w="9525">
              <a:noFill/>
              <a:round/>
              <a:headEnd/>
              <a:tailEnd/>
            </a:ln>
          </p:spPr>
          <p:txBody>
            <a:bodyPr vert="horz" wrap="square" lIns="121888" tIns="60944" rIns="121888" bIns="60944" numCol="1" anchor="t" anchorCtr="0" compatLnSpc="1">
              <a:prstTxWarp prst="textNoShape">
                <a:avLst/>
              </a:prstTxWarp>
            </a:bodyPr>
            <a:lstStyle/>
            <a:p>
              <a:endParaRPr lang="en-US" sz="2399" dirty="0">
                <a:solidFill>
                  <a:srgbClr val="5F5F5F"/>
                </a:solidFill>
                <a:ea typeface="ＭＳ Ｐゴシック" charset="0"/>
                <a:cs typeface="ＭＳ Ｐゴシック" charset="0"/>
              </a:endParaRPr>
            </a:p>
          </p:txBody>
        </p:sp>
        <p:sp>
          <p:nvSpPr>
            <p:cNvPr id="38" name="Freeform 34"/>
            <p:cNvSpPr>
              <a:spLocks/>
            </p:cNvSpPr>
            <p:nvPr/>
          </p:nvSpPr>
          <p:spPr bwMode="gray">
            <a:xfrm>
              <a:off x="13223768" y="3496562"/>
              <a:ext cx="38766" cy="33226"/>
            </a:xfrm>
            <a:custGeom>
              <a:avLst/>
              <a:gdLst/>
              <a:ahLst/>
              <a:cxnLst>
                <a:cxn ang="0">
                  <a:pos x="0" y="10"/>
                </a:cxn>
                <a:cxn ang="0">
                  <a:pos x="0" y="3"/>
                </a:cxn>
                <a:cxn ang="0">
                  <a:pos x="3" y="0"/>
                </a:cxn>
                <a:cxn ang="0">
                  <a:pos x="17" y="0"/>
                </a:cxn>
                <a:cxn ang="0">
                  <a:pos x="19" y="3"/>
                </a:cxn>
                <a:cxn ang="0">
                  <a:pos x="19" y="17"/>
                </a:cxn>
                <a:cxn ang="0">
                  <a:pos x="16" y="20"/>
                </a:cxn>
                <a:cxn ang="0">
                  <a:pos x="3" y="20"/>
                </a:cxn>
                <a:cxn ang="0">
                  <a:pos x="0" y="17"/>
                </a:cxn>
                <a:cxn ang="0">
                  <a:pos x="0" y="10"/>
                </a:cxn>
              </a:cxnLst>
              <a:rect l="0" t="0" r="r" b="b"/>
              <a:pathLst>
                <a:path w="19" h="20">
                  <a:moveTo>
                    <a:pt x="0" y="10"/>
                  </a:moveTo>
                  <a:cubicBezTo>
                    <a:pt x="0" y="8"/>
                    <a:pt x="0" y="5"/>
                    <a:pt x="0" y="3"/>
                  </a:cubicBezTo>
                  <a:cubicBezTo>
                    <a:pt x="0" y="1"/>
                    <a:pt x="1" y="0"/>
                    <a:pt x="3" y="0"/>
                  </a:cubicBezTo>
                  <a:cubicBezTo>
                    <a:pt x="7" y="0"/>
                    <a:pt x="12" y="0"/>
                    <a:pt x="17" y="0"/>
                  </a:cubicBezTo>
                  <a:cubicBezTo>
                    <a:pt x="18" y="0"/>
                    <a:pt x="19" y="1"/>
                    <a:pt x="19" y="3"/>
                  </a:cubicBezTo>
                  <a:cubicBezTo>
                    <a:pt x="19" y="8"/>
                    <a:pt x="19" y="12"/>
                    <a:pt x="19" y="17"/>
                  </a:cubicBezTo>
                  <a:cubicBezTo>
                    <a:pt x="19" y="19"/>
                    <a:pt x="18" y="20"/>
                    <a:pt x="16" y="20"/>
                  </a:cubicBezTo>
                  <a:cubicBezTo>
                    <a:pt x="12" y="20"/>
                    <a:pt x="7" y="20"/>
                    <a:pt x="3" y="20"/>
                  </a:cubicBezTo>
                  <a:cubicBezTo>
                    <a:pt x="1" y="20"/>
                    <a:pt x="0" y="19"/>
                    <a:pt x="0" y="17"/>
                  </a:cubicBezTo>
                  <a:cubicBezTo>
                    <a:pt x="0" y="14"/>
                    <a:pt x="0" y="12"/>
                    <a:pt x="0" y="10"/>
                  </a:cubicBez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888" tIns="60944" rIns="121888" bIns="60944" numCol="1" anchor="t" anchorCtr="0" compatLnSpc="1">
              <a:prstTxWarp prst="textNoShape">
                <a:avLst/>
              </a:prstTxWarp>
            </a:bodyPr>
            <a:lstStyle/>
            <a:p>
              <a:endParaRPr lang="en-US" sz="2399" dirty="0">
                <a:solidFill>
                  <a:srgbClr val="5F5F5F"/>
                </a:solidFill>
                <a:ea typeface="ＭＳ Ｐゴシック" charset="0"/>
                <a:cs typeface="ＭＳ Ｐゴシック" charset="0"/>
              </a:endParaRPr>
            </a:p>
          </p:txBody>
        </p:sp>
        <p:sp>
          <p:nvSpPr>
            <p:cNvPr id="39" name="Freeform 35"/>
            <p:cNvSpPr>
              <a:spLocks/>
            </p:cNvSpPr>
            <p:nvPr/>
          </p:nvSpPr>
          <p:spPr bwMode="gray">
            <a:xfrm>
              <a:off x="13639105" y="3574090"/>
              <a:ext cx="33226" cy="38766"/>
            </a:xfrm>
            <a:custGeom>
              <a:avLst/>
              <a:gdLst/>
              <a:ahLst/>
              <a:cxnLst>
                <a:cxn ang="0">
                  <a:pos x="10" y="0"/>
                </a:cxn>
                <a:cxn ang="0">
                  <a:pos x="16" y="0"/>
                </a:cxn>
                <a:cxn ang="0">
                  <a:pos x="19" y="4"/>
                </a:cxn>
                <a:cxn ang="0">
                  <a:pos x="19" y="17"/>
                </a:cxn>
                <a:cxn ang="0">
                  <a:pos x="16" y="20"/>
                </a:cxn>
                <a:cxn ang="0">
                  <a:pos x="3" y="20"/>
                </a:cxn>
                <a:cxn ang="0">
                  <a:pos x="0" y="17"/>
                </a:cxn>
                <a:cxn ang="0">
                  <a:pos x="0" y="4"/>
                </a:cxn>
                <a:cxn ang="0">
                  <a:pos x="3" y="0"/>
                </a:cxn>
                <a:cxn ang="0">
                  <a:pos x="10" y="0"/>
                </a:cxn>
              </a:cxnLst>
              <a:rect l="0" t="0" r="r" b="b"/>
              <a:pathLst>
                <a:path w="19" h="20">
                  <a:moveTo>
                    <a:pt x="10" y="0"/>
                  </a:moveTo>
                  <a:cubicBezTo>
                    <a:pt x="12" y="0"/>
                    <a:pt x="14" y="0"/>
                    <a:pt x="16" y="0"/>
                  </a:cubicBezTo>
                  <a:cubicBezTo>
                    <a:pt x="18" y="0"/>
                    <a:pt x="19" y="1"/>
                    <a:pt x="19" y="4"/>
                  </a:cubicBezTo>
                  <a:cubicBezTo>
                    <a:pt x="19" y="8"/>
                    <a:pt x="19" y="12"/>
                    <a:pt x="19" y="17"/>
                  </a:cubicBezTo>
                  <a:cubicBezTo>
                    <a:pt x="19" y="19"/>
                    <a:pt x="18" y="20"/>
                    <a:pt x="16" y="20"/>
                  </a:cubicBezTo>
                  <a:cubicBezTo>
                    <a:pt x="12" y="20"/>
                    <a:pt x="7" y="20"/>
                    <a:pt x="3" y="20"/>
                  </a:cubicBezTo>
                  <a:cubicBezTo>
                    <a:pt x="1" y="20"/>
                    <a:pt x="0" y="19"/>
                    <a:pt x="0" y="17"/>
                  </a:cubicBezTo>
                  <a:cubicBezTo>
                    <a:pt x="0" y="12"/>
                    <a:pt x="0" y="8"/>
                    <a:pt x="0" y="4"/>
                  </a:cubicBezTo>
                  <a:cubicBezTo>
                    <a:pt x="0" y="1"/>
                    <a:pt x="1" y="0"/>
                    <a:pt x="3" y="0"/>
                  </a:cubicBezTo>
                  <a:cubicBezTo>
                    <a:pt x="5" y="0"/>
                    <a:pt x="7" y="0"/>
                    <a:pt x="10" y="0"/>
                  </a:cubicBezTo>
                  <a:close/>
                </a:path>
              </a:pathLst>
            </a:custGeom>
            <a:grpFill/>
            <a:ln w="9525">
              <a:noFill/>
              <a:round/>
              <a:headEnd/>
              <a:tailEnd/>
            </a:ln>
          </p:spPr>
          <p:txBody>
            <a:bodyPr vert="horz" wrap="square" lIns="121888" tIns="60944" rIns="121888" bIns="60944" numCol="1" anchor="t" anchorCtr="0" compatLnSpc="1">
              <a:prstTxWarp prst="textNoShape">
                <a:avLst/>
              </a:prstTxWarp>
            </a:bodyPr>
            <a:lstStyle/>
            <a:p>
              <a:endParaRPr lang="en-US" sz="2399" dirty="0">
                <a:solidFill>
                  <a:srgbClr val="5F5F5F"/>
                </a:solidFill>
                <a:ea typeface="ＭＳ Ｐゴシック" charset="0"/>
                <a:cs typeface="ＭＳ Ｐゴシック" charset="0"/>
              </a:endParaRPr>
            </a:p>
          </p:txBody>
        </p:sp>
        <p:sp>
          <p:nvSpPr>
            <p:cNvPr id="40" name="Freeform 36"/>
            <p:cNvSpPr>
              <a:spLocks/>
            </p:cNvSpPr>
            <p:nvPr/>
          </p:nvSpPr>
          <p:spPr bwMode="gray">
            <a:xfrm>
              <a:off x="13251458" y="3252900"/>
              <a:ext cx="38766" cy="38766"/>
            </a:xfrm>
            <a:custGeom>
              <a:avLst/>
              <a:gdLst/>
              <a:ahLst/>
              <a:cxnLst>
                <a:cxn ang="0">
                  <a:pos x="19" y="10"/>
                </a:cxn>
                <a:cxn ang="0">
                  <a:pos x="19" y="17"/>
                </a:cxn>
                <a:cxn ang="0">
                  <a:pos x="17" y="20"/>
                </a:cxn>
                <a:cxn ang="0">
                  <a:pos x="3" y="20"/>
                </a:cxn>
                <a:cxn ang="0">
                  <a:pos x="0" y="17"/>
                </a:cxn>
                <a:cxn ang="0">
                  <a:pos x="0" y="3"/>
                </a:cxn>
                <a:cxn ang="0">
                  <a:pos x="3" y="0"/>
                </a:cxn>
                <a:cxn ang="0">
                  <a:pos x="17" y="0"/>
                </a:cxn>
                <a:cxn ang="0">
                  <a:pos x="19" y="3"/>
                </a:cxn>
                <a:cxn ang="0">
                  <a:pos x="19" y="10"/>
                </a:cxn>
                <a:cxn ang="0">
                  <a:pos x="19" y="10"/>
                </a:cxn>
              </a:cxnLst>
              <a:rect l="0" t="0" r="r" b="b"/>
              <a:pathLst>
                <a:path w="19" h="20">
                  <a:moveTo>
                    <a:pt x="19" y="10"/>
                  </a:moveTo>
                  <a:cubicBezTo>
                    <a:pt x="19" y="12"/>
                    <a:pt x="19" y="15"/>
                    <a:pt x="19" y="17"/>
                  </a:cubicBezTo>
                  <a:cubicBezTo>
                    <a:pt x="19" y="19"/>
                    <a:pt x="19" y="20"/>
                    <a:pt x="17" y="20"/>
                  </a:cubicBezTo>
                  <a:cubicBezTo>
                    <a:pt x="12" y="20"/>
                    <a:pt x="7" y="20"/>
                    <a:pt x="3" y="20"/>
                  </a:cubicBezTo>
                  <a:cubicBezTo>
                    <a:pt x="1" y="20"/>
                    <a:pt x="0" y="19"/>
                    <a:pt x="0" y="17"/>
                  </a:cubicBezTo>
                  <a:cubicBezTo>
                    <a:pt x="0" y="12"/>
                    <a:pt x="0" y="8"/>
                    <a:pt x="0" y="3"/>
                  </a:cubicBezTo>
                  <a:cubicBezTo>
                    <a:pt x="0" y="1"/>
                    <a:pt x="1" y="0"/>
                    <a:pt x="3" y="0"/>
                  </a:cubicBezTo>
                  <a:cubicBezTo>
                    <a:pt x="7" y="0"/>
                    <a:pt x="12" y="0"/>
                    <a:pt x="17" y="0"/>
                  </a:cubicBezTo>
                  <a:cubicBezTo>
                    <a:pt x="18" y="0"/>
                    <a:pt x="19" y="1"/>
                    <a:pt x="19" y="3"/>
                  </a:cubicBezTo>
                  <a:cubicBezTo>
                    <a:pt x="19" y="5"/>
                    <a:pt x="19" y="8"/>
                    <a:pt x="19" y="10"/>
                  </a:cubicBezTo>
                  <a:cubicBezTo>
                    <a:pt x="19" y="10"/>
                    <a:pt x="19" y="10"/>
                    <a:pt x="19" y="10"/>
                  </a:cubicBez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888" tIns="60944" rIns="121888" bIns="60944" numCol="1" anchor="t" anchorCtr="0" compatLnSpc="1">
              <a:prstTxWarp prst="textNoShape">
                <a:avLst/>
              </a:prstTxWarp>
            </a:bodyPr>
            <a:lstStyle/>
            <a:p>
              <a:endParaRPr lang="en-US" sz="2399" dirty="0">
                <a:solidFill>
                  <a:srgbClr val="5F5F5F"/>
                </a:solidFill>
                <a:ea typeface="ＭＳ Ｐゴシック" charset="0"/>
                <a:cs typeface="ＭＳ Ｐゴシック" charset="0"/>
              </a:endParaRPr>
            </a:p>
          </p:txBody>
        </p:sp>
        <p:sp>
          <p:nvSpPr>
            <p:cNvPr id="41" name="Freeform 37"/>
            <p:cNvSpPr>
              <a:spLocks/>
            </p:cNvSpPr>
            <p:nvPr/>
          </p:nvSpPr>
          <p:spPr bwMode="gray">
            <a:xfrm>
              <a:off x="13428670" y="3806678"/>
              <a:ext cx="22151" cy="11075"/>
            </a:xfrm>
            <a:custGeom>
              <a:avLst/>
              <a:gdLst/>
              <a:ahLst/>
              <a:cxnLst>
                <a:cxn ang="0">
                  <a:pos x="7" y="8"/>
                </a:cxn>
                <a:cxn ang="0">
                  <a:pos x="3" y="8"/>
                </a:cxn>
                <a:cxn ang="0">
                  <a:pos x="0" y="4"/>
                </a:cxn>
                <a:cxn ang="0">
                  <a:pos x="3" y="1"/>
                </a:cxn>
                <a:cxn ang="0">
                  <a:pos x="11" y="1"/>
                </a:cxn>
                <a:cxn ang="0">
                  <a:pos x="14" y="4"/>
                </a:cxn>
                <a:cxn ang="0">
                  <a:pos x="10" y="8"/>
                </a:cxn>
                <a:cxn ang="0">
                  <a:pos x="7" y="8"/>
                </a:cxn>
                <a:cxn ang="0">
                  <a:pos x="7" y="8"/>
                </a:cxn>
              </a:cxnLst>
              <a:rect l="0" t="0" r="r" b="b"/>
              <a:pathLst>
                <a:path w="14" h="8">
                  <a:moveTo>
                    <a:pt x="7" y="8"/>
                  </a:moveTo>
                  <a:cubicBezTo>
                    <a:pt x="6" y="8"/>
                    <a:pt x="4" y="8"/>
                    <a:pt x="3" y="8"/>
                  </a:cubicBezTo>
                  <a:cubicBezTo>
                    <a:pt x="1" y="8"/>
                    <a:pt x="0" y="6"/>
                    <a:pt x="0" y="4"/>
                  </a:cubicBezTo>
                  <a:cubicBezTo>
                    <a:pt x="0" y="3"/>
                    <a:pt x="1" y="1"/>
                    <a:pt x="3" y="1"/>
                  </a:cubicBezTo>
                  <a:cubicBezTo>
                    <a:pt x="5" y="0"/>
                    <a:pt x="8" y="0"/>
                    <a:pt x="11" y="1"/>
                  </a:cubicBezTo>
                  <a:cubicBezTo>
                    <a:pt x="12" y="1"/>
                    <a:pt x="14" y="3"/>
                    <a:pt x="14" y="4"/>
                  </a:cubicBezTo>
                  <a:cubicBezTo>
                    <a:pt x="14" y="6"/>
                    <a:pt x="12" y="8"/>
                    <a:pt x="10" y="8"/>
                  </a:cubicBezTo>
                  <a:cubicBezTo>
                    <a:pt x="9" y="8"/>
                    <a:pt x="8" y="8"/>
                    <a:pt x="7" y="8"/>
                  </a:cubicBezTo>
                  <a:cubicBezTo>
                    <a:pt x="7" y="8"/>
                    <a:pt x="7" y="8"/>
                    <a:pt x="7" y="8"/>
                  </a:cubicBezTo>
                  <a:close/>
                </a:path>
              </a:pathLst>
            </a:custGeom>
            <a:grpFill/>
            <a:ln w="9525">
              <a:noFill/>
              <a:round/>
              <a:headEnd/>
              <a:tailEnd/>
            </a:ln>
          </p:spPr>
          <p:txBody>
            <a:bodyPr vert="horz" wrap="square" lIns="121888" tIns="60944" rIns="121888" bIns="60944" numCol="1" anchor="t" anchorCtr="0" compatLnSpc="1">
              <a:prstTxWarp prst="textNoShape">
                <a:avLst/>
              </a:prstTxWarp>
            </a:bodyPr>
            <a:lstStyle/>
            <a:p>
              <a:endParaRPr lang="en-US" sz="2399" dirty="0">
                <a:solidFill>
                  <a:srgbClr val="5F5F5F"/>
                </a:solidFill>
                <a:ea typeface="ＭＳ Ｐゴシック" charset="0"/>
                <a:cs typeface="ＭＳ Ｐゴシック" charset="0"/>
              </a:endParaRPr>
            </a:p>
          </p:txBody>
        </p:sp>
      </p:grpSp>
      <p:sp>
        <p:nvSpPr>
          <p:cNvPr id="42" name="Arc 41"/>
          <p:cNvSpPr/>
          <p:nvPr/>
        </p:nvSpPr>
        <p:spPr bwMode="gray">
          <a:xfrm rot="5077842">
            <a:off x="6382244" y="1590885"/>
            <a:ext cx="979009" cy="908233"/>
          </a:xfrm>
          <a:prstGeom prst="arc">
            <a:avLst>
              <a:gd name="adj1" fmla="val 2552820"/>
              <a:gd name="adj2" fmla="val 19635479"/>
            </a:avLst>
          </a:prstGeom>
          <a:noFill/>
          <a:ln w="57150" cmpd="sng">
            <a:solidFill>
              <a:schemeClr val="accent3"/>
            </a:solidFill>
            <a:miter lim="800000"/>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3" rIns="91404" bIns="45703" numCol="1" spcCol="0" rtlCol="0" fromWordArt="0" anchor="ctr" anchorCtr="0" forceAA="0" compatLnSpc="1">
            <a:prstTxWarp prst="textNoShape">
              <a:avLst/>
            </a:prstTxWarp>
            <a:noAutofit/>
          </a:bodyPr>
          <a:lstStyle/>
          <a:p>
            <a:pPr algn="ctr">
              <a:lnSpc>
                <a:spcPct val="90000"/>
              </a:lnSpc>
            </a:pPr>
            <a:endParaRPr lang="en-US" sz="2399" dirty="0">
              <a:solidFill>
                <a:srgbClr val="FFFFFF"/>
              </a:solidFill>
            </a:endParaRPr>
          </a:p>
        </p:txBody>
      </p:sp>
      <p:sp>
        <p:nvSpPr>
          <p:cNvPr id="43" name="Arc 42"/>
          <p:cNvSpPr/>
          <p:nvPr/>
        </p:nvSpPr>
        <p:spPr bwMode="gray">
          <a:xfrm rot="16967678">
            <a:off x="3671999" y="1443856"/>
            <a:ext cx="941114" cy="948108"/>
          </a:xfrm>
          <a:prstGeom prst="arc">
            <a:avLst>
              <a:gd name="adj1" fmla="val 7246969"/>
              <a:gd name="adj2" fmla="val 2425580"/>
            </a:avLst>
          </a:prstGeom>
          <a:noFill/>
          <a:ln w="57150" cmpd="sng">
            <a:solidFill>
              <a:srgbClr val="FF633C"/>
            </a:solidFill>
            <a:miter lim="800000"/>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3" rIns="91404" bIns="45703" numCol="1" spcCol="0" rtlCol="0" fromWordArt="0" anchor="ctr" anchorCtr="0" forceAA="0" compatLnSpc="1">
            <a:prstTxWarp prst="textNoShape">
              <a:avLst/>
            </a:prstTxWarp>
            <a:noAutofit/>
          </a:bodyPr>
          <a:lstStyle/>
          <a:p>
            <a:pPr algn="ctr">
              <a:lnSpc>
                <a:spcPct val="90000"/>
              </a:lnSpc>
            </a:pPr>
            <a:endParaRPr lang="en-US" sz="2399" dirty="0">
              <a:solidFill>
                <a:srgbClr val="FFFFFF"/>
              </a:solidFill>
            </a:endParaRPr>
          </a:p>
        </p:txBody>
      </p:sp>
      <p:sp>
        <p:nvSpPr>
          <p:cNvPr id="46" name="Arc 45"/>
          <p:cNvSpPr/>
          <p:nvPr/>
        </p:nvSpPr>
        <p:spPr bwMode="gray">
          <a:xfrm rot="7702493" flipH="1">
            <a:off x="6461150" y="4148353"/>
            <a:ext cx="876230" cy="898476"/>
          </a:xfrm>
          <a:prstGeom prst="arc">
            <a:avLst>
              <a:gd name="adj1" fmla="val 4743161"/>
              <a:gd name="adj2" fmla="val 473126"/>
            </a:avLst>
          </a:prstGeom>
          <a:noFill/>
          <a:ln w="57150" cmpd="sng">
            <a:solidFill>
              <a:schemeClr val="accent5"/>
            </a:solidFill>
            <a:miter lim="800000"/>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3" rIns="91404" bIns="45703" numCol="1" spcCol="0" rtlCol="0" fromWordArt="0" anchor="ctr" anchorCtr="0" forceAA="0" compatLnSpc="1">
            <a:prstTxWarp prst="textNoShape">
              <a:avLst/>
            </a:prstTxWarp>
            <a:noAutofit/>
          </a:bodyPr>
          <a:lstStyle/>
          <a:p>
            <a:pPr algn="ctr">
              <a:lnSpc>
                <a:spcPct val="90000"/>
              </a:lnSpc>
            </a:pPr>
            <a:endParaRPr lang="en-US" sz="2399" dirty="0">
              <a:solidFill>
                <a:srgbClr val="FFFFFF"/>
              </a:solidFill>
            </a:endParaRPr>
          </a:p>
        </p:txBody>
      </p:sp>
      <p:grpSp>
        <p:nvGrpSpPr>
          <p:cNvPr id="58" name="Group 49"/>
          <p:cNvGrpSpPr/>
          <p:nvPr/>
        </p:nvGrpSpPr>
        <p:grpSpPr bwMode="gray">
          <a:xfrm>
            <a:off x="3868250" y="1657911"/>
            <a:ext cx="559680" cy="520000"/>
            <a:chOff x="6401835" y="4003567"/>
            <a:chExt cx="958722" cy="958710"/>
          </a:xfrm>
          <a:solidFill>
            <a:schemeClr val="bg1"/>
          </a:solidFill>
          <a:effectLst>
            <a:outerShdw blurRad="50800" dist="38100" dir="5400000" algn="t" rotWithShape="0">
              <a:prstClr val="black">
                <a:alpha val="40000"/>
              </a:prstClr>
            </a:outerShdw>
          </a:effectLst>
        </p:grpSpPr>
        <p:sp>
          <p:nvSpPr>
            <p:cNvPr id="59" name="Freeform 1397"/>
            <p:cNvSpPr>
              <a:spLocks/>
            </p:cNvSpPr>
            <p:nvPr/>
          </p:nvSpPr>
          <p:spPr bwMode="gray">
            <a:xfrm>
              <a:off x="6580579" y="4621042"/>
              <a:ext cx="568733" cy="341235"/>
            </a:xfrm>
            <a:custGeom>
              <a:avLst/>
              <a:gdLst/>
              <a:ahLst/>
              <a:cxnLst>
                <a:cxn ang="0">
                  <a:pos x="0" y="126"/>
                </a:cxn>
                <a:cxn ang="0">
                  <a:pos x="7" y="63"/>
                </a:cxn>
                <a:cxn ang="0">
                  <a:pos x="10" y="36"/>
                </a:cxn>
                <a:cxn ang="0">
                  <a:pos x="22" y="20"/>
                </a:cxn>
                <a:cxn ang="0">
                  <a:pos x="73" y="0"/>
                </a:cxn>
                <a:cxn ang="0">
                  <a:pos x="88" y="105"/>
                </a:cxn>
                <a:cxn ang="0">
                  <a:pos x="91" y="105"/>
                </a:cxn>
                <a:cxn ang="0">
                  <a:pos x="90" y="12"/>
                </a:cxn>
                <a:cxn ang="0">
                  <a:pos x="118" y="12"/>
                </a:cxn>
                <a:cxn ang="0">
                  <a:pos x="118" y="15"/>
                </a:cxn>
                <a:cxn ang="0">
                  <a:pos x="117" y="103"/>
                </a:cxn>
                <a:cxn ang="0">
                  <a:pos x="120" y="103"/>
                </a:cxn>
                <a:cxn ang="0">
                  <a:pos x="136" y="0"/>
                </a:cxn>
                <a:cxn ang="0">
                  <a:pos x="191" y="22"/>
                </a:cxn>
                <a:cxn ang="0">
                  <a:pos x="198" y="31"/>
                </a:cxn>
                <a:cxn ang="0">
                  <a:pos x="209" y="126"/>
                </a:cxn>
                <a:cxn ang="0">
                  <a:pos x="0" y="126"/>
                </a:cxn>
              </a:cxnLst>
              <a:rect l="0" t="0" r="r" b="b"/>
              <a:pathLst>
                <a:path w="209" h="126">
                  <a:moveTo>
                    <a:pt x="0" y="126"/>
                  </a:moveTo>
                  <a:cubicBezTo>
                    <a:pt x="2" y="104"/>
                    <a:pt x="5" y="83"/>
                    <a:pt x="7" y="63"/>
                  </a:cubicBezTo>
                  <a:cubicBezTo>
                    <a:pt x="8" y="54"/>
                    <a:pt x="9" y="45"/>
                    <a:pt x="10" y="36"/>
                  </a:cubicBezTo>
                  <a:cubicBezTo>
                    <a:pt x="11" y="28"/>
                    <a:pt x="14" y="23"/>
                    <a:pt x="22" y="20"/>
                  </a:cubicBezTo>
                  <a:cubicBezTo>
                    <a:pt x="38" y="14"/>
                    <a:pt x="55" y="7"/>
                    <a:pt x="73" y="0"/>
                  </a:cubicBezTo>
                  <a:cubicBezTo>
                    <a:pt x="78" y="36"/>
                    <a:pt x="83" y="70"/>
                    <a:pt x="88" y="105"/>
                  </a:cubicBezTo>
                  <a:cubicBezTo>
                    <a:pt x="89" y="105"/>
                    <a:pt x="90" y="105"/>
                    <a:pt x="91" y="105"/>
                  </a:cubicBezTo>
                  <a:cubicBezTo>
                    <a:pt x="89" y="74"/>
                    <a:pt x="104" y="44"/>
                    <a:pt x="90" y="12"/>
                  </a:cubicBezTo>
                  <a:cubicBezTo>
                    <a:pt x="100" y="12"/>
                    <a:pt x="109" y="12"/>
                    <a:pt x="118" y="12"/>
                  </a:cubicBezTo>
                  <a:cubicBezTo>
                    <a:pt x="118" y="13"/>
                    <a:pt x="118" y="14"/>
                    <a:pt x="118" y="15"/>
                  </a:cubicBezTo>
                  <a:cubicBezTo>
                    <a:pt x="106" y="44"/>
                    <a:pt x="119" y="74"/>
                    <a:pt x="117" y="103"/>
                  </a:cubicBezTo>
                  <a:cubicBezTo>
                    <a:pt x="118" y="103"/>
                    <a:pt x="119" y="103"/>
                    <a:pt x="120" y="103"/>
                  </a:cubicBezTo>
                  <a:cubicBezTo>
                    <a:pt x="125" y="69"/>
                    <a:pt x="130" y="35"/>
                    <a:pt x="136" y="0"/>
                  </a:cubicBezTo>
                  <a:cubicBezTo>
                    <a:pt x="155" y="7"/>
                    <a:pt x="173" y="14"/>
                    <a:pt x="191" y="22"/>
                  </a:cubicBezTo>
                  <a:cubicBezTo>
                    <a:pt x="194" y="23"/>
                    <a:pt x="197" y="28"/>
                    <a:pt x="198" y="31"/>
                  </a:cubicBezTo>
                  <a:cubicBezTo>
                    <a:pt x="202" y="62"/>
                    <a:pt x="205" y="93"/>
                    <a:pt x="209" y="126"/>
                  </a:cubicBezTo>
                  <a:cubicBezTo>
                    <a:pt x="139" y="126"/>
                    <a:pt x="70" y="126"/>
                    <a:pt x="0" y="126"/>
                  </a:cubicBez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888" tIns="60944" rIns="121888" bIns="60944" numCol="1" anchor="t" anchorCtr="0" compatLnSpc="1">
              <a:prstTxWarp prst="textNoShape">
                <a:avLst/>
              </a:prstTxWarp>
            </a:bodyPr>
            <a:lstStyle/>
            <a:p>
              <a:endParaRPr lang="en-US" sz="2399" dirty="0">
                <a:solidFill>
                  <a:srgbClr val="5F5F5F"/>
                </a:solidFill>
                <a:ea typeface="ＭＳ Ｐゴシック" charset="0"/>
                <a:cs typeface="ＭＳ Ｐゴシック" charset="0"/>
              </a:endParaRPr>
            </a:p>
          </p:txBody>
        </p:sp>
        <p:sp>
          <p:nvSpPr>
            <p:cNvPr id="60" name="Freeform 1398"/>
            <p:cNvSpPr>
              <a:spLocks/>
            </p:cNvSpPr>
            <p:nvPr/>
          </p:nvSpPr>
          <p:spPr bwMode="gray">
            <a:xfrm>
              <a:off x="6515581" y="4003567"/>
              <a:ext cx="349366" cy="243741"/>
            </a:xfrm>
            <a:custGeom>
              <a:avLst/>
              <a:gdLst/>
              <a:ahLst/>
              <a:cxnLst>
                <a:cxn ang="0">
                  <a:pos x="113" y="24"/>
                </a:cxn>
                <a:cxn ang="0">
                  <a:pos x="90" y="24"/>
                </a:cxn>
                <a:cxn ang="0">
                  <a:pos x="90" y="90"/>
                </a:cxn>
                <a:cxn ang="0">
                  <a:pos x="77" y="90"/>
                </a:cxn>
                <a:cxn ang="0">
                  <a:pos x="77" y="39"/>
                </a:cxn>
                <a:cxn ang="0">
                  <a:pos x="54" y="39"/>
                </a:cxn>
                <a:cxn ang="0">
                  <a:pos x="54" y="90"/>
                </a:cxn>
                <a:cxn ang="0">
                  <a:pos x="41" y="90"/>
                </a:cxn>
                <a:cxn ang="0">
                  <a:pos x="41" y="54"/>
                </a:cxn>
                <a:cxn ang="0">
                  <a:pos x="18" y="54"/>
                </a:cxn>
                <a:cxn ang="0">
                  <a:pos x="18" y="90"/>
                </a:cxn>
                <a:cxn ang="0">
                  <a:pos x="0" y="90"/>
                </a:cxn>
                <a:cxn ang="0">
                  <a:pos x="0" y="1"/>
                </a:cxn>
                <a:cxn ang="0">
                  <a:pos x="9" y="0"/>
                </a:cxn>
                <a:cxn ang="0">
                  <a:pos x="113" y="0"/>
                </a:cxn>
                <a:cxn ang="0">
                  <a:pos x="131" y="18"/>
                </a:cxn>
                <a:cxn ang="0">
                  <a:pos x="131" y="90"/>
                </a:cxn>
                <a:cxn ang="0">
                  <a:pos x="113" y="90"/>
                </a:cxn>
                <a:cxn ang="0">
                  <a:pos x="113" y="24"/>
                </a:cxn>
              </a:cxnLst>
              <a:rect l="0" t="0" r="r" b="b"/>
              <a:pathLst>
                <a:path w="131" h="90">
                  <a:moveTo>
                    <a:pt x="113" y="24"/>
                  </a:moveTo>
                  <a:cubicBezTo>
                    <a:pt x="105" y="24"/>
                    <a:pt x="98" y="24"/>
                    <a:pt x="90" y="24"/>
                  </a:cubicBezTo>
                  <a:cubicBezTo>
                    <a:pt x="90" y="46"/>
                    <a:pt x="90" y="68"/>
                    <a:pt x="90" y="90"/>
                  </a:cubicBezTo>
                  <a:cubicBezTo>
                    <a:pt x="85" y="90"/>
                    <a:pt x="82" y="90"/>
                    <a:pt x="77" y="90"/>
                  </a:cubicBezTo>
                  <a:cubicBezTo>
                    <a:pt x="77" y="74"/>
                    <a:pt x="77" y="57"/>
                    <a:pt x="77" y="39"/>
                  </a:cubicBezTo>
                  <a:cubicBezTo>
                    <a:pt x="69" y="39"/>
                    <a:pt x="62" y="39"/>
                    <a:pt x="54" y="39"/>
                  </a:cubicBezTo>
                  <a:cubicBezTo>
                    <a:pt x="54" y="56"/>
                    <a:pt x="54" y="73"/>
                    <a:pt x="54" y="90"/>
                  </a:cubicBezTo>
                  <a:cubicBezTo>
                    <a:pt x="49" y="90"/>
                    <a:pt x="45" y="90"/>
                    <a:pt x="41" y="90"/>
                  </a:cubicBezTo>
                  <a:cubicBezTo>
                    <a:pt x="41" y="79"/>
                    <a:pt x="41" y="67"/>
                    <a:pt x="41" y="54"/>
                  </a:cubicBezTo>
                  <a:cubicBezTo>
                    <a:pt x="33" y="54"/>
                    <a:pt x="26" y="54"/>
                    <a:pt x="18" y="54"/>
                  </a:cubicBezTo>
                  <a:cubicBezTo>
                    <a:pt x="18" y="66"/>
                    <a:pt x="18" y="78"/>
                    <a:pt x="18" y="90"/>
                  </a:cubicBezTo>
                  <a:cubicBezTo>
                    <a:pt x="12" y="90"/>
                    <a:pt x="6" y="90"/>
                    <a:pt x="0" y="90"/>
                  </a:cubicBezTo>
                  <a:cubicBezTo>
                    <a:pt x="0" y="61"/>
                    <a:pt x="0" y="31"/>
                    <a:pt x="0" y="1"/>
                  </a:cubicBezTo>
                  <a:cubicBezTo>
                    <a:pt x="3" y="1"/>
                    <a:pt x="6" y="0"/>
                    <a:pt x="9" y="0"/>
                  </a:cubicBezTo>
                  <a:cubicBezTo>
                    <a:pt x="43" y="0"/>
                    <a:pt x="78" y="0"/>
                    <a:pt x="113" y="0"/>
                  </a:cubicBezTo>
                  <a:cubicBezTo>
                    <a:pt x="127" y="0"/>
                    <a:pt x="131" y="4"/>
                    <a:pt x="131" y="18"/>
                  </a:cubicBezTo>
                  <a:cubicBezTo>
                    <a:pt x="131" y="42"/>
                    <a:pt x="131" y="65"/>
                    <a:pt x="131" y="90"/>
                  </a:cubicBezTo>
                  <a:cubicBezTo>
                    <a:pt x="125" y="90"/>
                    <a:pt x="119" y="90"/>
                    <a:pt x="113" y="90"/>
                  </a:cubicBezTo>
                  <a:cubicBezTo>
                    <a:pt x="113" y="68"/>
                    <a:pt x="113" y="46"/>
                    <a:pt x="113" y="24"/>
                  </a:cubicBez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888" tIns="60944" rIns="121888" bIns="60944" numCol="1" anchor="t" anchorCtr="0" compatLnSpc="1">
              <a:prstTxWarp prst="textNoShape">
                <a:avLst/>
              </a:prstTxWarp>
            </a:bodyPr>
            <a:lstStyle/>
            <a:p>
              <a:endParaRPr lang="en-US" sz="2399" dirty="0">
                <a:solidFill>
                  <a:srgbClr val="5F5F5F"/>
                </a:solidFill>
                <a:ea typeface="ＭＳ Ｐゴシック" charset="0"/>
                <a:cs typeface="ＭＳ Ｐゴシック" charset="0"/>
              </a:endParaRPr>
            </a:p>
          </p:txBody>
        </p:sp>
        <p:sp>
          <p:nvSpPr>
            <p:cNvPr id="61" name="Freeform 1399"/>
            <p:cNvSpPr>
              <a:spLocks/>
            </p:cNvSpPr>
            <p:nvPr/>
          </p:nvSpPr>
          <p:spPr bwMode="gray">
            <a:xfrm>
              <a:off x="6743074" y="4296055"/>
              <a:ext cx="227494" cy="324986"/>
            </a:xfrm>
            <a:custGeom>
              <a:avLst/>
              <a:gdLst/>
              <a:ahLst/>
              <a:cxnLst>
                <a:cxn ang="0">
                  <a:pos x="80" y="53"/>
                </a:cxn>
                <a:cxn ang="0">
                  <a:pos x="74" y="76"/>
                </a:cxn>
                <a:cxn ang="0">
                  <a:pos x="72" y="85"/>
                </a:cxn>
                <a:cxn ang="0">
                  <a:pos x="29" y="108"/>
                </a:cxn>
                <a:cxn ang="0">
                  <a:pos x="15" y="83"/>
                </a:cxn>
                <a:cxn ang="0">
                  <a:pos x="13" y="75"/>
                </a:cxn>
                <a:cxn ang="0">
                  <a:pos x="8" y="29"/>
                </a:cxn>
                <a:cxn ang="0">
                  <a:pos x="32" y="6"/>
                </a:cxn>
                <a:cxn ang="0">
                  <a:pos x="47" y="9"/>
                </a:cxn>
                <a:cxn ang="0">
                  <a:pos x="50" y="10"/>
                </a:cxn>
                <a:cxn ang="0">
                  <a:pos x="80" y="53"/>
                </a:cxn>
              </a:cxnLst>
              <a:rect l="0" t="0" r="r" b="b"/>
              <a:pathLst>
                <a:path w="84" h="120">
                  <a:moveTo>
                    <a:pt x="80" y="53"/>
                  </a:moveTo>
                  <a:cubicBezTo>
                    <a:pt x="80" y="60"/>
                    <a:pt x="84" y="70"/>
                    <a:pt x="74" y="76"/>
                  </a:cubicBezTo>
                  <a:cubicBezTo>
                    <a:pt x="72" y="77"/>
                    <a:pt x="72" y="82"/>
                    <a:pt x="72" y="85"/>
                  </a:cubicBezTo>
                  <a:cubicBezTo>
                    <a:pt x="69" y="108"/>
                    <a:pt x="47" y="120"/>
                    <a:pt x="29" y="108"/>
                  </a:cubicBezTo>
                  <a:cubicBezTo>
                    <a:pt x="20" y="102"/>
                    <a:pt x="16" y="93"/>
                    <a:pt x="15" y="83"/>
                  </a:cubicBezTo>
                  <a:cubicBezTo>
                    <a:pt x="15" y="80"/>
                    <a:pt x="14" y="77"/>
                    <a:pt x="13" y="75"/>
                  </a:cubicBezTo>
                  <a:cubicBezTo>
                    <a:pt x="0" y="60"/>
                    <a:pt x="6" y="44"/>
                    <a:pt x="8" y="29"/>
                  </a:cubicBezTo>
                  <a:cubicBezTo>
                    <a:pt x="10" y="16"/>
                    <a:pt x="20" y="9"/>
                    <a:pt x="32" y="6"/>
                  </a:cubicBezTo>
                  <a:cubicBezTo>
                    <a:pt x="38" y="5"/>
                    <a:pt x="44" y="0"/>
                    <a:pt x="47" y="9"/>
                  </a:cubicBezTo>
                  <a:cubicBezTo>
                    <a:pt x="47" y="10"/>
                    <a:pt x="49" y="10"/>
                    <a:pt x="50" y="10"/>
                  </a:cubicBezTo>
                  <a:cubicBezTo>
                    <a:pt x="77" y="20"/>
                    <a:pt x="80" y="24"/>
                    <a:pt x="80" y="53"/>
                  </a:cubicBezTo>
                  <a:close/>
                </a:path>
              </a:pathLst>
            </a:custGeom>
            <a:grpFill/>
            <a:ln w="9525">
              <a:noFill/>
              <a:round/>
              <a:headEnd/>
              <a:tailEnd/>
            </a:ln>
          </p:spPr>
          <p:txBody>
            <a:bodyPr vert="horz" wrap="square" lIns="121888" tIns="60944" rIns="121888" bIns="60944" numCol="1" anchor="t" anchorCtr="0" compatLnSpc="1">
              <a:prstTxWarp prst="textNoShape">
                <a:avLst/>
              </a:prstTxWarp>
            </a:bodyPr>
            <a:lstStyle/>
            <a:p>
              <a:endParaRPr lang="en-US" sz="2399" dirty="0">
                <a:solidFill>
                  <a:srgbClr val="5F5F5F"/>
                </a:solidFill>
                <a:ea typeface="ＭＳ Ｐゴシック" charset="0"/>
                <a:cs typeface="ＭＳ Ｐゴシック" charset="0"/>
              </a:endParaRPr>
            </a:p>
          </p:txBody>
        </p:sp>
        <p:sp>
          <p:nvSpPr>
            <p:cNvPr id="62" name="Freeform 1400"/>
            <p:cNvSpPr>
              <a:spLocks noEditPoints="1"/>
            </p:cNvSpPr>
            <p:nvPr/>
          </p:nvSpPr>
          <p:spPr bwMode="gray">
            <a:xfrm>
              <a:off x="6401835" y="4417925"/>
              <a:ext cx="227494" cy="203117"/>
            </a:xfrm>
            <a:custGeom>
              <a:avLst/>
              <a:gdLst/>
              <a:ahLst/>
              <a:cxnLst>
                <a:cxn ang="0">
                  <a:pos x="86" y="47"/>
                </a:cxn>
                <a:cxn ang="0">
                  <a:pos x="85" y="54"/>
                </a:cxn>
                <a:cxn ang="0">
                  <a:pos x="62" y="68"/>
                </a:cxn>
                <a:cxn ang="0">
                  <a:pos x="21" y="70"/>
                </a:cxn>
                <a:cxn ang="0">
                  <a:pos x="8" y="64"/>
                </a:cxn>
                <a:cxn ang="0">
                  <a:pos x="14" y="18"/>
                </a:cxn>
                <a:cxn ang="0">
                  <a:pos x="60" y="6"/>
                </a:cxn>
                <a:cxn ang="0">
                  <a:pos x="86" y="47"/>
                </a:cxn>
                <a:cxn ang="0">
                  <a:pos x="16" y="54"/>
                </a:cxn>
                <a:cxn ang="0">
                  <a:pos x="18" y="47"/>
                </a:cxn>
                <a:cxn ang="0">
                  <a:pos x="45" y="17"/>
                </a:cxn>
                <a:cxn ang="0">
                  <a:pos x="71" y="46"/>
                </a:cxn>
                <a:cxn ang="0">
                  <a:pos x="74" y="56"/>
                </a:cxn>
                <a:cxn ang="0">
                  <a:pos x="64" y="18"/>
                </a:cxn>
                <a:cxn ang="0">
                  <a:pos x="26" y="18"/>
                </a:cxn>
                <a:cxn ang="0">
                  <a:pos x="16" y="54"/>
                </a:cxn>
                <a:cxn ang="0">
                  <a:pos x="67" y="37"/>
                </a:cxn>
                <a:cxn ang="0">
                  <a:pos x="45" y="37"/>
                </a:cxn>
                <a:cxn ang="0">
                  <a:pos x="38" y="42"/>
                </a:cxn>
                <a:cxn ang="0">
                  <a:pos x="41" y="49"/>
                </a:cxn>
                <a:cxn ang="0">
                  <a:pos x="48" y="50"/>
                </a:cxn>
                <a:cxn ang="0">
                  <a:pos x="67" y="37"/>
                </a:cxn>
              </a:cxnLst>
              <a:rect l="0" t="0" r="r" b="b"/>
              <a:pathLst>
                <a:path w="86" h="74">
                  <a:moveTo>
                    <a:pt x="86" y="47"/>
                  </a:moveTo>
                  <a:cubicBezTo>
                    <a:pt x="86" y="48"/>
                    <a:pt x="86" y="51"/>
                    <a:pt x="85" y="54"/>
                  </a:cubicBezTo>
                  <a:cubicBezTo>
                    <a:pt x="82" y="70"/>
                    <a:pt x="77" y="74"/>
                    <a:pt x="62" y="68"/>
                  </a:cubicBezTo>
                  <a:cubicBezTo>
                    <a:pt x="47" y="61"/>
                    <a:pt x="35" y="65"/>
                    <a:pt x="21" y="70"/>
                  </a:cubicBezTo>
                  <a:cubicBezTo>
                    <a:pt x="14" y="72"/>
                    <a:pt x="11" y="70"/>
                    <a:pt x="8" y="64"/>
                  </a:cubicBezTo>
                  <a:cubicBezTo>
                    <a:pt x="0" y="49"/>
                    <a:pt x="2" y="31"/>
                    <a:pt x="14" y="18"/>
                  </a:cubicBezTo>
                  <a:cubicBezTo>
                    <a:pt x="25" y="5"/>
                    <a:pt x="44" y="0"/>
                    <a:pt x="60" y="6"/>
                  </a:cubicBezTo>
                  <a:cubicBezTo>
                    <a:pt x="76" y="12"/>
                    <a:pt x="86" y="27"/>
                    <a:pt x="86" y="47"/>
                  </a:cubicBezTo>
                  <a:close/>
                  <a:moveTo>
                    <a:pt x="16" y="54"/>
                  </a:moveTo>
                  <a:cubicBezTo>
                    <a:pt x="17" y="50"/>
                    <a:pt x="18" y="49"/>
                    <a:pt x="18" y="47"/>
                  </a:cubicBezTo>
                  <a:cubicBezTo>
                    <a:pt x="18" y="30"/>
                    <a:pt x="29" y="17"/>
                    <a:pt x="45" y="17"/>
                  </a:cubicBezTo>
                  <a:cubicBezTo>
                    <a:pt x="56" y="16"/>
                    <a:pt x="74" y="27"/>
                    <a:pt x="71" y="46"/>
                  </a:cubicBezTo>
                  <a:cubicBezTo>
                    <a:pt x="71" y="48"/>
                    <a:pt x="73" y="51"/>
                    <a:pt x="74" y="56"/>
                  </a:cubicBezTo>
                  <a:cubicBezTo>
                    <a:pt x="79" y="40"/>
                    <a:pt x="75" y="25"/>
                    <a:pt x="64" y="18"/>
                  </a:cubicBezTo>
                  <a:cubicBezTo>
                    <a:pt x="53" y="10"/>
                    <a:pt x="37" y="10"/>
                    <a:pt x="26" y="18"/>
                  </a:cubicBezTo>
                  <a:cubicBezTo>
                    <a:pt x="16" y="24"/>
                    <a:pt x="9" y="41"/>
                    <a:pt x="16" y="54"/>
                  </a:cubicBezTo>
                  <a:close/>
                  <a:moveTo>
                    <a:pt x="67" y="37"/>
                  </a:moveTo>
                  <a:cubicBezTo>
                    <a:pt x="58" y="37"/>
                    <a:pt x="51" y="36"/>
                    <a:pt x="45" y="37"/>
                  </a:cubicBezTo>
                  <a:cubicBezTo>
                    <a:pt x="42" y="37"/>
                    <a:pt x="39" y="39"/>
                    <a:pt x="38" y="42"/>
                  </a:cubicBezTo>
                  <a:cubicBezTo>
                    <a:pt x="37" y="44"/>
                    <a:pt x="39" y="48"/>
                    <a:pt x="41" y="49"/>
                  </a:cubicBezTo>
                  <a:cubicBezTo>
                    <a:pt x="42" y="51"/>
                    <a:pt x="46" y="51"/>
                    <a:pt x="48" y="50"/>
                  </a:cubicBezTo>
                  <a:cubicBezTo>
                    <a:pt x="54" y="47"/>
                    <a:pt x="60" y="42"/>
                    <a:pt x="67" y="37"/>
                  </a:cubicBez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888" tIns="60944" rIns="121888" bIns="60944" numCol="1" anchor="t" anchorCtr="0" compatLnSpc="1">
              <a:prstTxWarp prst="textNoShape">
                <a:avLst/>
              </a:prstTxWarp>
            </a:bodyPr>
            <a:lstStyle/>
            <a:p>
              <a:endParaRPr lang="en-US" sz="2399" dirty="0">
                <a:solidFill>
                  <a:srgbClr val="5F5F5F"/>
                </a:solidFill>
                <a:ea typeface="ＭＳ Ｐゴシック" charset="0"/>
                <a:cs typeface="ＭＳ Ｐゴシック" charset="0"/>
              </a:endParaRPr>
            </a:p>
          </p:txBody>
        </p:sp>
        <p:sp>
          <p:nvSpPr>
            <p:cNvPr id="63" name="Freeform 1401"/>
            <p:cNvSpPr>
              <a:spLocks/>
            </p:cNvSpPr>
            <p:nvPr/>
          </p:nvSpPr>
          <p:spPr bwMode="gray">
            <a:xfrm>
              <a:off x="7173688" y="4166060"/>
              <a:ext cx="186869" cy="113745"/>
            </a:xfrm>
            <a:custGeom>
              <a:avLst/>
              <a:gdLst/>
              <a:ahLst/>
              <a:cxnLst>
                <a:cxn ang="0">
                  <a:pos x="70" y="44"/>
                </a:cxn>
                <a:cxn ang="0">
                  <a:pos x="0" y="44"/>
                </a:cxn>
                <a:cxn ang="0">
                  <a:pos x="31" y="16"/>
                </a:cxn>
                <a:cxn ang="0">
                  <a:pos x="43" y="26"/>
                </a:cxn>
                <a:cxn ang="0">
                  <a:pos x="70" y="0"/>
                </a:cxn>
                <a:cxn ang="0">
                  <a:pos x="70" y="44"/>
                </a:cxn>
              </a:cxnLst>
              <a:rect l="0" t="0" r="r" b="b"/>
              <a:pathLst>
                <a:path w="70" h="44">
                  <a:moveTo>
                    <a:pt x="70" y="44"/>
                  </a:moveTo>
                  <a:cubicBezTo>
                    <a:pt x="47" y="44"/>
                    <a:pt x="25" y="44"/>
                    <a:pt x="0" y="44"/>
                  </a:cubicBezTo>
                  <a:cubicBezTo>
                    <a:pt x="11" y="34"/>
                    <a:pt x="21" y="25"/>
                    <a:pt x="31" y="16"/>
                  </a:cubicBezTo>
                  <a:cubicBezTo>
                    <a:pt x="35" y="19"/>
                    <a:pt x="39" y="22"/>
                    <a:pt x="43" y="26"/>
                  </a:cubicBezTo>
                  <a:cubicBezTo>
                    <a:pt x="52" y="17"/>
                    <a:pt x="60" y="9"/>
                    <a:pt x="70" y="0"/>
                  </a:cubicBezTo>
                  <a:cubicBezTo>
                    <a:pt x="70" y="15"/>
                    <a:pt x="70" y="29"/>
                    <a:pt x="70" y="44"/>
                  </a:cubicBez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888" tIns="60944" rIns="121888" bIns="60944" numCol="1" anchor="t" anchorCtr="0" compatLnSpc="1">
              <a:prstTxWarp prst="textNoShape">
                <a:avLst/>
              </a:prstTxWarp>
            </a:bodyPr>
            <a:lstStyle/>
            <a:p>
              <a:endParaRPr lang="en-US" sz="2399" dirty="0">
                <a:solidFill>
                  <a:srgbClr val="5F5F5F"/>
                </a:solidFill>
                <a:ea typeface="ＭＳ Ｐゴシック" charset="0"/>
                <a:cs typeface="ＭＳ Ｐゴシック" charset="0"/>
              </a:endParaRPr>
            </a:p>
          </p:txBody>
        </p:sp>
        <p:sp>
          <p:nvSpPr>
            <p:cNvPr id="64" name="Freeform 1402"/>
            <p:cNvSpPr>
              <a:spLocks/>
            </p:cNvSpPr>
            <p:nvPr/>
          </p:nvSpPr>
          <p:spPr bwMode="gray">
            <a:xfrm>
              <a:off x="7173688" y="4141687"/>
              <a:ext cx="186869" cy="121871"/>
            </a:xfrm>
            <a:custGeom>
              <a:avLst/>
              <a:gdLst/>
              <a:ahLst/>
              <a:cxnLst>
                <a:cxn ang="0">
                  <a:pos x="42" y="25"/>
                </a:cxn>
                <a:cxn ang="0">
                  <a:pos x="31" y="16"/>
                </a:cxn>
                <a:cxn ang="0">
                  <a:pos x="0" y="44"/>
                </a:cxn>
                <a:cxn ang="0">
                  <a:pos x="0" y="0"/>
                </a:cxn>
                <a:cxn ang="0">
                  <a:pos x="69" y="0"/>
                </a:cxn>
                <a:cxn ang="0">
                  <a:pos x="42" y="25"/>
                </a:cxn>
              </a:cxnLst>
              <a:rect l="0" t="0" r="r" b="b"/>
              <a:pathLst>
                <a:path w="69" h="44">
                  <a:moveTo>
                    <a:pt x="42" y="25"/>
                  </a:moveTo>
                  <a:cubicBezTo>
                    <a:pt x="39" y="23"/>
                    <a:pt x="35" y="20"/>
                    <a:pt x="31" y="16"/>
                  </a:cubicBezTo>
                  <a:cubicBezTo>
                    <a:pt x="21" y="25"/>
                    <a:pt x="11" y="34"/>
                    <a:pt x="0" y="44"/>
                  </a:cubicBezTo>
                  <a:cubicBezTo>
                    <a:pt x="0" y="29"/>
                    <a:pt x="0" y="15"/>
                    <a:pt x="0" y="0"/>
                  </a:cubicBezTo>
                  <a:cubicBezTo>
                    <a:pt x="23" y="0"/>
                    <a:pt x="45" y="0"/>
                    <a:pt x="69" y="0"/>
                  </a:cubicBezTo>
                  <a:cubicBezTo>
                    <a:pt x="59" y="9"/>
                    <a:pt x="51" y="17"/>
                    <a:pt x="42" y="25"/>
                  </a:cubicBezTo>
                  <a:close/>
                </a:path>
              </a:pathLst>
            </a:custGeom>
            <a:grpFill/>
            <a:ln w="9525">
              <a:noFill/>
              <a:round/>
              <a:headEnd/>
              <a:tailEnd/>
            </a:ln>
          </p:spPr>
          <p:txBody>
            <a:bodyPr vert="horz" wrap="square" lIns="121888" tIns="60944" rIns="121888" bIns="60944" numCol="1" anchor="t" anchorCtr="0" compatLnSpc="1">
              <a:prstTxWarp prst="textNoShape">
                <a:avLst/>
              </a:prstTxWarp>
            </a:bodyPr>
            <a:lstStyle/>
            <a:p>
              <a:endParaRPr lang="en-US" sz="2399" dirty="0">
                <a:solidFill>
                  <a:srgbClr val="5F5F5F"/>
                </a:solidFill>
                <a:ea typeface="ＭＳ Ｐゴシック" charset="0"/>
                <a:cs typeface="ＭＳ Ｐゴシック" charset="0"/>
              </a:endParaRPr>
            </a:p>
          </p:txBody>
        </p:sp>
        <p:sp>
          <p:nvSpPr>
            <p:cNvPr id="65" name="Freeform 1403"/>
            <p:cNvSpPr>
              <a:spLocks/>
            </p:cNvSpPr>
            <p:nvPr/>
          </p:nvSpPr>
          <p:spPr bwMode="gray">
            <a:xfrm>
              <a:off x="7116814" y="4434174"/>
              <a:ext cx="89372" cy="97496"/>
            </a:xfrm>
            <a:custGeom>
              <a:avLst/>
              <a:gdLst/>
              <a:ahLst/>
              <a:cxnLst>
                <a:cxn ang="0">
                  <a:pos x="0" y="0"/>
                </a:cxn>
                <a:cxn ang="0">
                  <a:pos x="33" y="0"/>
                </a:cxn>
                <a:cxn ang="0">
                  <a:pos x="33" y="34"/>
                </a:cxn>
                <a:cxn ang="0">
                  <a:pos x="0" y="34"/>
                </a:cxn>
                <a:cxn ang="0">
                  <a:pos x="0" y="0"/>
                </a:cxn>
              </a:cxnLst>
              <a:rect l="0" t="0" r="r" b="b"/>
              <a:pathLst>
                <a:path w="33" h="34">
                  <a:moveTo>
                    <a:pt x="0" y="0"/>
                  </a:moveTo>
                  <a:cubicBezTo>
                    <a:pt x="11" y="0"/>
                    <a:pt x="22" y="0"/>
                    <a:pt x="33" y="0"/>
                  </a:cubicBezTo>
                  <a:cubicBezTo>
                    <a:pt x="33" y="12"/>
                    <a:pt x="33" y="23"/>
                    <a:pt x="33" y="34"/>
                  </a:cubicBezTo>
                  <a:cubicBezTo>
                    <a:pt x="22" y="34"/>
                    <a:pt x="11" y="34"/>
                    <a:pt x="0" y="34"/>
                  </a:cubicBezTo>
                  <a:cubicBezTo>
                    <a:pt x="0" y="23"/>
                    <a:pt x="0" y="12"/>
                    <a:pt x="0" y="0"/>
                  </a:cubicBez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888" tIns="60944" rIns="121888" bIns="60944" numCol="1" anchor="t" anchorCtr="0" compatLnSpc="1">
              <a:prstTxWarp prst="textNoShape">
                <a:avLst/>
              </a:prstTxWarp>
            </a:bodyPr>
            <a:lstStyle/>
            <a:p>
              <a:endParaRPr lang="en-US" sz="2399" dirty="0">
                <a:solidFill>
                  <a:srgbClr val="5F5F5F"/>
                </a:solidFill>
                <a:ea typeface="ＭＳ Ｐゴシック" charset="0"/>
                <a:cs typeface="ＭＳ Ｐゴシック" charset="0"/>
              </a:endParaRPr>
            </a:p>
          </p:txBody>
        </p:sp>
        <p:sp>
          <p:nvSpPr>
            <p:cNvPr id="66" name="Freeform 1404"/>
            <p:cNvSpPr>
              <a:spLocks/>
            </p:cNvSpPr>
            <p:nvPr/>
          </p:nvSpPr>
          <p:spPr bwMode="gray">
            <a:xfrm>
              <a:off x="7003069" y="4304180"/>
              <a:ext cx="81247" cy="81247"/>
            </a:xfrm>
            <a:custGeom>
              <a:avLst/>
              <a:gdLst/>
              <a:ahLst/>
              <a:cxnLst>
                <a:cxn ang="0">
                  <a:pos x="30" y="14"/>
                </a:cxn>
                <a:cxn ang="0">
                  <a:pos x="15" y="29"/>
                </a:cxn>
                <a:cxn ang="0">
                  <a:pos x="0" y="14"/>
                </a:cxn>
                <a:cxn ang="0">
                  <a:pos x="15" y="0"/>
                </a:cxn>
                <a:cxn ang="0">
                  <a:pos x="30" y="14"/>
                </a:cxn>
              </a:cxnLst>
              <a:rect l="0" t="0" r="r" b="b"/>
              <a:pathLst>
                <a:path w="30" h="29">
                  <a:moveTo>
                    <a:pt x="30" y="14"/>
                  </a:moveTo>
                  <a:cubicBezTo>
                    <a:pt x="30" y="22"/>
                    <a:pt x="23" y="29"/>
                    <a:pt x="15" y="29"/>
                  </a:cubicBezTo>
                  <a:cubicBezTo>
                    <a:pt x="8" y="29"/>
                    <a:pt x="0" y="22"/>
                    <a:pt x="0" y="14"/>
                  </a:cubicBezTo>
                  <a:cubicBezTo>
                    <a:pt x="1" y="6"/>
                    <a:pt x="7" y="0"/>
                    <a:pt x="15" y="0"/>
                  </a:cubicBezTo>
                  <a:cubicBezTo>
                    <a:pt x="24" y="0"/>
                    <a:pt x="30" y="6"/>
                    <a:pt x="30" y="14"/>
                  </a:cubicBez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888" tIns="60944" rIns="121888" bIns="60944" numCol="1" anchor="t" anchorCtr="0" compatLnSpc="1">
              <a:prstTxWarp prst="textNoShape">
                <a:avLst/>
              </a:prstTxWarp>
            </a:bodyPr>
            <a:lstStyle/>
            <a:p>
              <a:endParaRPr lang="en-US" sz="2399" dirty="0">
                <a:solidFill>
                  <a:srgbClr val="5F5F5F"/>
                </a:solidFill>
                <a:ea typeface="ＭＳ Ｐゴシック" charset="0"/>
                <a:cs typeface="ＭＳ Ｐゴシック" charset="0"/>
              </a:endParaRPr>
            </a:p>
          </p:txBody>
        </p:sp>
        <p:sp>
          <p:nvSpPr>
            <p:cNvPr id="67" name="Freeform 1405"/>
            <p:cNvSpPr>
              <a:spLocks/>
            </p:cNvSpPr>
            <p:nvPr/>
          </p:nvSpPr>
          <p:spPr bwMode="gray">
            <a:xfrm>
              <a:off x="6637453" y="4401675"/>
              <a:ext cx="40625" cy="40622"/>
            </a:xfrm>
            <a:custGeom>
              <a:avLst/>
              <a:gdLst/>
              <a:ahLst/>
              <a:cxnLst>
                <a:cxn ang="0">
                  <a:pos x="17" y="0"/>
                </a:cxn>
                <a:cxn ang="0">
                  <a:pos x="17" y="15"/>
                </a:cxn>
                <a:cxn ang="0">
                  <a:pos x="0" y="15"/>
                </a:cxn>
                <a:cxn ang="0">
                  <a:pos x="0" y="0"/>
                </a:cxn>
                <a:cxn ang="0">
                  <a:pos x="17" y="0"/>
                </a:cxn>
              </a:cxnLst>
              <a:rect l="0" t="0" r="r" b="b"/>
              <a:pathLst>
                <a:path w="17" h="15">
                  <a:moveTo>
                    <a:pt x="17" y="0"/>
                  </a:moveTo>
                  <a:cubicBezTo>
                    <a:pt x="17" y="5"/>
                    <a:pt x="17" y="10"/>
                    <a:pt x="17" y="15"/>
                  </a:cubicBezTo>
                  <a:cubicBezTo>
                    <a:pt x="11" y="15"/>
                    <a:pt x="6" y="15"/>
                    <a:pt x="0" y="15"/>
                  </a:cubicBezTo>
                  <a:cubicBezTo>
                    <a:pt x="0" y="10"/>
                    <a:pt x="0" y="5"/>
                    <a:pt x="0" y="0"/>
                  </a:cubicBezTo>
                  <a:cubicBezTo>
                    <a:pt x="5" y="0"/>
                    <a:pt x="11" y="0"/>
                    <a:pt x="17" y="0"/>
                  </a:cubicBezTo>
                  <a:close/>
                </a:path>
              </a:pathLst>
            </a:custGeom>
            <a:grpFill/>
            <a:ln w="9525">
              <a:noFill/>
              <a:round/>
              <a:headEnd/>
              <a:tailEnd/>
            </a:ln>
          </p:spPr>
          <p:txBody>
            <a:bodyPr vert="horz" wrap="square" lIns="121888" tIns="60944" rIns="121888" bIns="60944" numCol="1" anchor="t" anchorCtr="0" compatLnSpc="1">
              <a:prstTxWarp prst="textNoShape">
                <a:avLst/>
              </a:prstTxWarp>
            </a:bodyPr>
            <a:lstStyle/>
            <a:p>
              <a:endParaRPr lang="en-US" sz="2399" dirty="0">
                <a:solidFill>
                  <a:srgbClr val="5F5F5F"/>
                </a:solidFill>
                <a:ea typeface="ＭＳ Ｐゴシック" charset="0"/>
                <a:cs typeface="ＭＳ Ｐゴシック" charset="0"/>
              </a:endParaRPr>
            </a:p>
          </p:txBody>
        </p:sp>
        <p:sp>
          <p:nvSpPr>
            <p:cNvPr id="68" name="Freeform 1406"/>
            <p:cNvSpPr>
              <a:spLocks/>
            </p:cNvSpPr>
            <p:nvPr/>
          </p:nvSpPr>
          <p:spPr bwMode="gray">
            <a:xfrm>
              <a:off x="6970568" y="4076688"/>
              <a:ext cx="40625" cy="40622"/>
            </a:xfrm>
            <a:custGeom>
              <a:avLst/>
              <a:gdLst/>
              <a:ahLst/>
              <a:cxnLst>
                <a:cxn ang="0">
                  <a:pos x="16" y="0"/>
                </a:cxn>
                <a:cxn ang="0">
                  <a:pos x="16" y="15"/>
                </a:cxn>
                <a:cxn ang="0">
                  <a:pos x="0" y="15"/>
                </a:cxn>
                <a:cxn ang="0">
                  <a:pos x="0" y="0"/>
                </a:cxn>
                <a:cxn ang="0">
                  <a:pos x="16" y="0"/>
                </a:cxn>
              </a:cxnLst>
              <a:rect l="0" t="0" r="r" b="b"/>
              <a:pathLst>
                <a:path w="16" h="15">
                  <a:moveTo>
                    <a:pt x="16" y="0"/>
                  </a:moveTo>
                  <a:cubicBezTo>
                    <a:pt x="16" y="5"/>
                    <a:pt x="16" y="10"/>
                    <a:pt x="16" y="15"/>
                  </a:cubicBezTo>
                  <a:cubicBezTo>
                    <a:pt x="10" y="15"/>
                    <a:pt x="5" y="15"/>
                    <a:pt x="0" y="15"/>
                  </a:cubicBezTo>
                  <a:cubicBezTo>
                    <a:pt x="0" y="10"/>
                    <a:pt x="0" y="5"/>
                    <a:pt x="0" y="0"/>
                  </a:cubicBezTo>
                  <a:cubicBezTo>
                    <a:pt x="5" y="0"/>
                    <a:pt x="10" y="0"/>
                    <a:pt x="16" y="0"/>
                  </a:cubicBez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888" tIns="60944" rIns="121888" bIns="60944" numCol="1" anchor="t" anchorCtr="0" compatLnSpc="1">
              <a:prstTxWarp prst="textNoShape">
                <a:avLst/>
              </a:prstTxWarp>
            </a:bodyPr>
            <a:lstStyle/>
            <a:p>
              <a:endParaRPr lang="en-US" sz="2399" dirty="0">
                <a:solidFill>
                  <a:srgbClr val="5F5F5F"/>
                </a:solidFill>
                <a:ea typeface="ＭＳ Ｐゴシック" charset="0"/>
                <a:cs typeface="ＭＳ Ｐゴシック" charset="0"/>
              </a:endParaRPr>
            </a:p>
          </p:txBody>
        </p:sp>
      </p:grpSp>
      <p:pic>
        <p:nvPicPr>
          <p:cNvPr id="89" name="Picture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4956" y="4170503"/>
            <a:ext cx="857728" cy="857728"/>
          </a:xfrm>
          <a:prstGeom prst="rect">
            <a:avLst/>
          </a:prstGeom>
          <a:effectLst>
            <a:outerShdw blurRad="50800" dist="38100" dir="5400000" algn="t" rotWithShape="0">
              <a:prstClr val="black">
                <a:alpha val="40000"/>
              </a:prstClr>
            </a:outerShdw>
          </a:effectLst>
        </p:spPr>
      </p:pic>
      <p:pic>
        <p:nvPicPr>
          <p:cNvPr id="90" name="Picture 8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83581">
            <a:off x="3721529" y="4038633"/>
            <a:ext cx="823659" cy="823659"/>
          </a:xfrm>
          <a:prstGeom prst="rect">
            <a:avLst/>
          </a:prstGeom>
          <a:noFill/>
          <a:effectLst>
            <a:outerShdw blurRad="50800" dist="38100" dir="5400000" algn="t" rotWithShape="0">
              <a:prstClr val="black">
                <a:alpha val="40000"/>
              </a:prstClr>
            </a:outerShdw>
          </a:effectLst>
        </p:spPr>
      </p:pic>
      <p:sp>
        <p:nvSpPr>
          <p:cNvPr id="91" name="Rectangle 164"/>
          <p:cNvSpPr>
            <a:spLocks noChangeArrowheads="1"/>
          </p:cNvSpPr>
          <p:nvPr/>
        </p:nvSpPr>
        <p:spPr bwMode="gray">
          <a:xfrm>
            <a:off x="6167032" y="2531515"/>
            <a:ext cx="1741102" cy="400071"/>
          </a:xfrm>
          <a:prstGeom prst="rect">
            <a:avLst/>
          </a:prstGeom>
          <a:noFill/>
          <a:ln w="9525">
            <a:no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lIns="91400" tIns="45701" rIns="91400" bIns="45701">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912813" fontAlgn="base">
              <a:spcBef>
                <a:spcPct val="0"/>
              </a:spcBef>
              <a:spcAft>
                <a:spcPct val="0"/>
              </a:spcAft>
              <a:defRPr>
                <a:solidFill>
                  <a:schemeClr val="tx1"/>
                </a:solidFill>
                <a:latin typeface="Calibri" pitchFamily="34" charset="0"/>
                <a:ea typeface="MS PGothic" pitchFamily="34" charset="-128"/>
              </a:defRPr>
            </a:lvl6pPr>
            <a:lvl7pPr marL="2971800" indent="-228600" defTabSz="912813" fontAlgn="base">
              <a:spcBef>
                <a:spcPct val="0"/>
              </a:spcBef>
              <a:spcAft>
                <a:spcPct val="0"/>
              </a:spcAft>
              <a:defRPr>
                <a:solidFill>
                  <a:schemeClr val="tx1"/>
                </a:solidFill>
                <a:latin typeface="Calibri" pitchFamily="34" charset="0"/>
                <a:ea typeface="MS PGothic" pitchFamily="34" charset="-128"/>
              </a:defRPr>
            </a:lvl7pPr>
            <a:lvl8pPr marL="3429000" indent="-228600" defTabSz="912813" fontAlgn="base">
              <a:spcBef>
                <a:spcPct val="0"/>
              </a:spcBef>
              <a:spcAft>
                <a:spcPct val="0"/>
              </a:spcAft>
              <a:defRPr>
                <a:solidFill>
                  <a:schemeClr val="tx1"/>
                </a:solidFill>
                <a:latin typeface="Calibri" pitchFamily="34" charset="0"/>
                <a:ea typeface="MS PGothic" pitchFamily="34" charset="-128"/>
              </a:defRPr>
            </a:lvl8pPr>
            <a:lvl9pPr marL="3886200" indent="-228600" defTabSz="912813" fontAlgn="base">
              <a:spcBef>
                <a:spcPct val="0"/>
              </a:spcBef>
              <a:spcAft>
                <a:spcPct val="0"/>
              </a:spcAft>
              <a:defRPr>
                <a:solidFill>
                  <a:schemeClr val="tx1"/>
                </a:solidFill>
                <a:latin typeface="Calibri" pitchFamily="34" charset="0"/>
                <a:ea typeface="MS PGothic" pitchFamily="34" charset="-128"/>
              </a:defRPr>
            </a:lvl9pPr>
          </a:lstStyle>
          <a:p>
            <a:pPr algn="ctr"/>
            <a:r>
              <a:rPr lang="en-US" altLang="en-US" sz="2000" b="1" dirty="0">
                <a:solidFill>
                  <a:srgbClr val="FF7700"/>
                </a:solidFill>
                <a:latin typeface="Arial"/>
                <a:cs typeface="Arial"/>
              </a:rPr>
              <a:t>FINANCIALS</a:t>
            </a:r>
          </a:p>
        </p:txBody>
      </p:sp>
      <p:sp>
        <p:nvSpPr>
          <p:cNvPr id="92" name="Rectangle 164"/>
          <p:cNvSpPr>
            <a:spLocks noChangeArrowheads="1"/>
          </p:cNvSpPr>
          <p:nvPr/>
        </p:nvSpPr>
        <p:spPr bwMode="gray">
          <a:xfrm>
            <a:off x="3217083" y="2427040"/>
            <a:ext cx="1896592" cy="400071"/>
          </a:xfrm>
          <a:prstGeom prst="rect">
            <a:avLst/>
          </a:prstGeom>
          <a:noFill/>
          <a:ln w="9525">
            <a:no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lIns="91400" tIns="45701" rIns="91400" bIns="45701">
            <a:spAutoFit/>
          </a:bodyPr>
          <a:lstStyle/>
          <a:p>
            <a:pPr algn="ctr"/>
            <a:r>
              <a:rPr lang="en-US" altLang="en-US" sz="2000" b="1" dirty="0">
                <a:solidFill>
                  <a:srgbClr val="FF633C"/>
                </a:solidFill>
                <a:latin typeface="Arial"/>
                <a:ea typeface="MS PGothic" pitchFamily="34" charset="-128"/>
                <a:cs typeface="Arial"/>
              </a:rPr>
              <a:t>WORKFORCE</a:t>
            </a:r>
          </a:p>
        </p:txBody>
      </p:sp>
      <p:sp>
        <p:nvSpPr>
          <p:cNvPr id="93" name="Rectangle 164"/>
          <p:cNvSpPr>
            <a:spLocks noChangeArrowheads="1"/>
          </p:cNvSpPr>
          <p:nvPr/>
        </p:nvSpPr>
        <p:spPr bwMode="gray">
          <a:xfrm>
            <a:off x="6093287" y="5024415"/>
            <a:ext cx="1569581" cy="400071"/>
          </a:xfrm>
          <a:prstGeom prst="rect">
            <a:avLst/>
          </a:prstGeom>
          <a:noFill/>
          <a:ln w="9525">
            <a:no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lIns="91400" tIns="45701" rIns="91400" bIns="45701">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912813" fontAlgn="base">
              <a:spcBef>
                <a:spcPct val="0"/>
              </a:spcBef>
              <a:spcAft>
                <a:spcPct val="0"/>
              </a:spcAft>
              <a:defRPr>
                <a:solidFill>
                  <a:schemeClr val="tx1"/>
                </a:solidFill>
                <a:latin typeface="Calibri" pitchFamily="34" charset="0"/>
                <a:ea typeface="MS PGothic" pitchFamily="34" charset="-128"/>
              </a:defRPr>
            </a:lvl6pPr>
            <a:lvl7pPr marL="2971800" indent="-228600" defTabSz="912813" fontAlgn="base">
              <a:spcBef>
                <a:spcPct val="0"/>
              </a:spcBef>
              <a:spcAft>
                <a:spcPct val="0"/>
              </a:spcAft>
              <a:defRPr>
                <a:solidFill>
                  <a:schemeClr val="tx1"/>
                </a:solidFill>
                <a:latin typeface="Calibri" pitchFamily="34" charset="0"/>
                <a:ea typeface="MS PGothic" pitchFamily="34" charset="-128"/>
              </a:defRPr>
            </a:lvl7pPr>
            <a:lvl8pPr marL="3429000" indent="-228600" defTabSz="912813" fontAlgn="base">
              <a:spcBef>
                <a:spcPct val="0"/>
              </a:spcBef>
              <a:spcAft>
                <a:spcPct val="0"/>
              </a:spcAft>
              <a:defRPr>
                <a:solidFill>
                  <a:schemeClr val="tx1"/>
                </a:solidFill>
                <a:latin typeface="Calibri" pitchFamily="34" charset="0"/>
                <a:ea typeface="MS PGothic" pitchFamily="34" charset="-128"/>
              </a:defRPr>
            </a:lvl8pPr>
            <a:lvl9pPr marL="3886200" indent="-228600" defTabSz="912813" fontAlgn="base">
              <a:spcBef>
                <a:spcPct val="0"/>
              </a:spcBef>
              <a:spcAft>
                <a:spcPct val="0"/>
              </a:spcAft>
              <a:defRPr>
                <a:solidFill>
                  <a:schemeClr val="tx1"/>
                </a:solidFill>
                <a:latin typeface="Calibri" pitchFamily="34" charset="0"/>
                <a:ea typeface="MS PGothic" pitchFamily="34" charset="-128"/>
              </a:defRPr>
            </a:lvl9pPr>
          </a:lstStyle>
          <a:p>
            <a:pPr algn="ctr"/>
            <a:r>
              <a:rPr lang="en-US" altLang="en-US" sz="2000" b="1" dirty="0">
                <a:solidFill>
                  <a:srgbClr val="8DA6B1"/>
                </a:solidFill>
                <a:latin typeface="Arial"/>
                <a:cs typeface="Arial"/>
              </a:rPr>
              <a:t>PROJECTS</a:t>
            </a:r>
          </a:p>
        </p:txBody>
      </p:sp>
      <p:sp>
        <p:nvSpPr>
          <p:cNvPr id="94" name="Rectangle 164"/>
          <p:cNvSpPr>
            <a:spLocks noChangeArrowheads="1"/>
          </p:cNvSpPr>
          <p:nvPr/>
        </p:nvSpPr>
        <p:spPr bwMode="gray">
          <a:xfrm>
            <a:off x="3516008" y="4902700"/>
            <a:ext cx="1279630" cy="400071"/>
          </a:xfrm>
          <a:prstGeom prst="rect">
            <a:avLst/>
          </a:prstGeom>
          <a:noFill/>
          <a:ln w="9525">
            <a:no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lIns="91400" tIns="45701" rIns="91400" bIns="45701">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912813" fontAlgn="base">
              <a:spcBef>
                <a:spcPct val="0"/>
              </a:spcBef>
              <a:spcAft>
                <a:spcPct val="0"/>
              </a:spcAft>
              <a:defRPr>
                <a:solidFill>
                  <a:schemeClr val="tx1"/>
                </a:solidFill>
                <a:latin typeface="Calibri" pitchFamily="34" charset="0"/>
                <a:ea typeface="MS PGothic" pitchFamily="34" charset="-128"/>
              </a:defRPr>
            </a:lvl6pPr>
            <a:lvl7pPr marL="2971800" indent="-228600" defTabSz="912813" fontAlgn="base">
              <a:spcBef>
                <a:spcPct val="0"/>
              </a:spcBef>
              <a:spcAft>
                <a:spcPct val="0"/>
              </a:spcAft>
              <a:defRPr>
                <a:solidFill>
                  <a:schemeClr val="tx1"/>
                </a:solidFill>
                <a:latin typeface="Calibri" pitchFamily="34" charset="0"/>
                <a:ea typeface="MS PGothic" pitchFamily="34" charset="-128"/>
              </a:defRPr>
            </a:lvl7pPr>
            <a:lvl8pPr marL="3429000" indent="-228600" defTabSz="912813" fontAlgn="base">
              <a:spcBef>
                <a:spcPct val="0"/>
              </a:spcBef>
              <a:spcAft>
                <a:spcPct val="0"/>
              </a:spcAft>
              <a:defRPr>
                <a:solidFill>
                  <a:schemeClr val="tx1"/>
                </a:solidFill>
                <a:latin typeface="Calibri" pitchFamily="34" charset="0"/>
                <a:ea typeface="MS PGothic" pitchFamily="34" charset="-128"/>
              </a:defRPr>
            </a:lvl8pPr>
            <a:lvl9pPr marL="3886200" indent="-228600" defTabSz="912813" fontAlgn="base">
              <a:spcBef>
                <a:spcPct val="0"/>
              </a:spcBef>
              <a:spcAft>
                <a:spcPct val="0"/>
              </a:spcAft>
              <a:defRPr>
                <a:solidFill>
                  <a:schemeClr val="tx1"/>
                </a:solidFill>
                <a:latin typeface="Calibri" pitchFamily="34" charset="0"/>
                <a:ea typeface="MS PGothic" pitchFamily="34" charset="-128"/>
              </a:defRPr>
            </a:lvl9pPr>
          </a:lstStyle>
          <a:p>
            <a:pPr algn="ctr"/>
            <a:r>
              <a:rPr lang="en-US" altLang="en-US" sz="2000" b="1" dirty="0">
                <a:solidFill>
                  <a:srgbClr val="F80000"/>
                </a:solidFill>
                <a:latin typeface="Arial"/>
                <a:cs typeface="Arial"/>
              </a:rPr>
              <a:t>CAPITAL</a:t>
            </a:r>
          </a:p>
        </p:txBody>
      </p:sp>
      <p:sp>
        <p:nvSpPr>
          <p:cNvPr id="95" name="TextBox 94"/>
          <p:cNvSpPr txBox="1"/>
          <p:nvPr/>
        </p:nvSpPr>
        <p:spPr bwMode="gray">
          <a:xfrm>
            <a:off x="5788278" y="2864191"/>
            <a:ext cx="2631202" cy="492443"/>
          </a:xfrm>
          <a:prstGeom prst="rect">
            <a:avLst/>
          </a:prstGeom>
          <a:noFill/>
        </p:spPr>
        <p:txBody>
          <a:bodyPr wrap="square" lIns="0" tIns="0" rIns="0" bIns="0">
            <a:spAutoFit/>
          </a:bodyPr>
          <a:lstStyle/>
          <a:p>
            <a:pPr algn="ctr">
              <a:buClr>
                <a:srgbClr val="FD0000"/>
              </a:buClr>
              <a:defRPr/>
            </a:pPr>
            <a:r>
              <a:rPr lang="en-US" sz="1600" kern="0" dirty="0">
                <a:solidFill>
                  <a:srgbClr val="FFFFFF"/>
                </a:solidFill>
                <a:latin typeface="Arial" pitchFamily="34" charset="0"/>
                <a:cs typeface="Arial" pitchFamily="34" charset="0"/>
              </a:rPr>
              <a:t>Full set of financial statement plans</a:t>
            </a:r>
          </a:p>
        </p:txBody>
      </p:sp>
      <p:sp>
        <p:nvSpPr>
          <p:cNvPr id="96" name="TextBox 95"/>
          <p:cNvSpPr txBox="1"/>
          <p:nvPr/>
        </p:nvSpPr>
        <p:spPr bwMode="gray">
          <a:xfrm>
            <a:off x="3289203" y="2744118"/>
            <a:ext cx="2413701" cy="984885"/>
          </a:xfrm>
          <a:prstGeom prst="rect">
            <a:avLst/>
          </a:prstGeom>
          <a:noFill/>
        </p:spPr>
        <p:txBody>
          <a:bodyPr wrap="square" lIns="0" tIns="0" rIns="0" bIns="0">
            <a:spAutoFit/>
          </a:bodyPr>
          <a:lstStyle/>
          <a:p>
            <a:pPr>
              <a:buClr>
                <a:srgbClr val="FD0000"/>
              </a:buClr>
              <a:defRPr/>
            </a:pPr>
            <a:r>
              <a:rPr lang="en-US" sz="1600" kern="0" dirty="0">
                <a:solidFill>
                  <a:srgbClr val="FFFFFF"/>
                </a:solidFill>
                <a:latin typeface="Arial" pitchFamily="34" charset="0"/>
                <a:cs typeface="Arial" pitchFamily="34" charset="0"/>
              </a:rPr>
              <a:t>Plan for the workforce of the future with the right talent in the right place at the right cost</a:t>
            </a:r>
          </a:p>
        </p:txBody>
      </p:sp>
      <p:sp>
        <p:nvSpPr>
          <p:cNvPr id="97" name="TextBox 96"/>
          <p:cNvSpPr txBox="1"/>
          <p:nvPr/>
        </p:nvSpPr>
        <p:spPr bwMode="gray">
          <a:xfrm>
            <a:off x="3294257" y="5228672"/>
            <a:ext cx="2413701" cy="738664"/>
          </a:xfrm>
          <a:prstGeom prst="rect">
            <a:avLst/>
          </a:prstGeom>
          <a:noFill/>
        </p:spPr>
        <p:txBody>
          <a:bodyPr wrap="square" lIns="0" tIns="0" rIns="0" bIns="0">
            <a:spAutoFit/>
          </a:bodyPr>
          <a:lstStyle/>
          <a:p>
            <a:pPr>
              <a:buClr>
                <a:srgbClr val="FD0000"/>
              </a:buClr>
              <a:defRPr/>
            </a:pPr>
            <a:r>
              <a:rPr lang="en-US" sz="1600" kern="0" dirty="0">
                <a:solidFill>
                  <a:srgbClr val="FFFFFF"/>
                </a:solidFill>
                <a:latin typeface="Arial" pitchFamily="34" charset="0"/>
                <a:cs typeface="Arial" pitchFamily="34" charset="0"/>
              </a:rPr>
              <a:t>Control </a:t>
            </a:r>
            <a:r>
              <a:rPr lang="en-US" sz="1600" kern="0" dirty="0" err="1">
                <a:solidFill>
                  <a:srgbClr val="FFFFFF"/>
                </a:solidFill>
                <a:latin typeface="Arial" pitchFamily="34" charset="0"/>
                <a:cs typeface="Arial" pitchFamily="34" charset="0"/>
              </a:rPr>
              <a:t>capex</a:t>
            </a:r>
            <a:r>
              <a:rPr lang="en-US" sz="1600" kern="0" dirty="0">
                <a:solidFill>
                  <a:srgbClr val="FFFFFF"/>
                </a:solidFill>
                <a:latin typeface="Arial" pitchFamily="34" charset="0"/>
                <a:cs typeface="Arial" pitchFamily="34" charset="0"/>
              </a:rPr>
              <a:t> spend with a clear vision of planned capital needs.</a:t>
            </a:r>
          </a:p>
        </p:txBody>
      </p:sp>
      <p:sp>
        <p:nvSpPr>
          <p:cNvPr id="98" name="TextBox 97"/>
          <p:cNvSpPr txBox="1"/>
          <p:nvPr/>
        </p:nvSpPr>
        <p:spPr bwMode="gray">
          <a:xfrm>
            <a:off x="6046235" y="5429593"/>
            <a:ext cx="2413701" cy="738664"/>
          </a:xfrm>
          <a:prstGeom prst="rect">
            <a:avLst/>
          </a:prstGeom>
          <a:noFill/>
        </p:spPr>
        <p:txBody>
          <a:bodyPr wrap="square" lIns="0" tIns="0" rIns="0" bIns="0">
            <a:spAutoFit/>
          </a:bodyPr>
          <a:lstStyle/>
          <a:p>
            <a:pPr>
              <a:buClr>
                <a:srgbClr val="FD0000"/>
              </a:buClr>
              <a:defRPr/>
            </a:pPr>
            <a:r>
              <a:rPr lang="en-US" sz="1600" kern="0" dirty="0">
                <a:solidFill>
                  <a:srgbClr val="FFFFFF"/>
                </a:solidFill>
                <a:latin typeface="Arial" pitchFamily="34" charset="0"/>
                <a:cs typeface="Arial" pitchFamily="34" charset="0"/>
              </a:rPr>
              <a:t>Manage costs and evaluate performance on your project portfolio </a:t>
            </a:r>
          </a:p>
        </p:txBody>
      </p:sp>
      <p:sp>
        <p:nvSpPr>
          <p:cNvPr id="76" name="Rectangle 164"/>
          <p:cNvSpPr>
            <a:spLocks noChangeArrowheads="1"/>
          </p:cNvSpPr>
          <p:nvPr/>
        </p:nvSpPr>
        <p:spPr bwMode="gray">
          <a:xfrm>
            <a:off x="9619617" y="4311428"/>
            <a:ext cx="1042192" cy="400071"/>
          </a:xfrm>
          <a:prstGeom prst="rect">
            <a:avLst/>
          </a:prstGeom>
          <a:noFill/>
          <a:ln w="9525">
            <a:no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lIns="91400" tIns="45701" rIns="91400" bIns="45701">
            <a:spAutoFit/>
          </a:bodyPr>
          <a:lstStyle/>
          <a:p>
            <a:pPr algn="ctr"/>
            <a:r>
              <a:rPr lang="en-US" altLang="en-US" sz="2000" b="1" dirty="0">
                <a:solidFill>
                  <a:srgbClr val="8A133B">
                    <a:lumMod val="50000"/>
                  </a:srgbClr>
                </a:solidFill>
                <a:latin typeface="Arial"/>
                <a:ea typeface="MS PGothic" pitchFamily="34" charset="-128"/>
                <a:cs typeface="Arial"/>
              </a:rPr>
              <a:t>SALES</a:t>
            </a:r>
          </a:p>
        </p:txBody>
      </p:sp>
      <p:sp>
        <p:nvSpPr>
          <p:cNvPr id="103" name="Arc 102"/>
          <p:cNvSpPr/>
          <p:nvPr/>
        </p:nvSpPr>
        <p:spPr bwMode="gray">
          <a:xfrm rot="7826707">
            <a:off x="8703294" y="4088227"/>
            <a:ext cx="876006" cy="874336"/>
          </a:xfrm>
          <a:prstGeom prst="arc">
            <a:avLst>
              <a:gd name="adj1" fmla="val 7246969"/>
              <a:gd name="adj2" fmla="val 2425580"/>
            </a:avLst>
          </a:prstGeom>
          <a:noFill/>
          <a:ln w="57150" cmpd="sng">
            <a:solidFill>
              <a:schemeClr val="accent1">
                <a:lumMod val="50000"/>
              </a:schemeClr>
            </a:solidFill>
            <a:miter lim="800000"/>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3" rIns="91404" bIns="45703" numCol="1" spcCol="0" rtlCol="0" fromWordArt="0" anchor="ctr" anchorCtr="0" forceAA="0" compatLnSpc="1">
            <a:prstTxWarp prst="textNoShape">
              <a:avLst/>
            </a:prstTxWarp>
            <a:noAutofit/>
          </a:bodyPr>
          <a:lstStyle/>
          <a:p>
            <a:pPr algn="ctr">
              <a:lnSpc>
                <a:spcPct val="90000"/>
              </a:lnSpc>
            </a:pPr>
            <a:endParaRPr lang="en-US" sz="2399" dirty="0">
              <a:solidFill>
                <a:srgbClr val="F80000"/>
              </a:solidFill>
            </a:endParaRPr>
          </a:p>
        </p:txBody>
      </p:sp>
      <p:sp>
        <p:nvSpPr>
          <p:cNvPr id="104" name="Arc 103"/>
          <p:cNvSpPr/>
          <p:nvPr/>
        </p:nvSpPr>
        <p:spPr bwMode="gray">
          <a:xfrm rot="6230502" flipH="1">
            <a:off x="8747438" y="5267807"/>
            <a:ext cx="870379" cy="892373"/>
          </a:xfrm>
          <a:prstGeom prst="arc">
            <a:avLst>
              <a:gd name="adj1" fmla="val 4743161"/>
              <a:gd name="adj2" fmla="val 473126"/>
            </a:avLst>
          </a:prstGeom>
          <a:noFill/>
          <a:ln w="57150" cmpd="sng">
            <a:solidFill>
              <a:schemeClr val="accent5"/>
            </a:solidFill>
            <a:miter lim="800000"/>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3" rIns="91404" bIns="45703" numCol="1" spcCol="0" rtlCol="0" fromWordArt="0" anchor="ctr" anchorCtr="0" forceAA="0" compatLnSpc="1">
            <a:prstTxWarp prst="textNoShape">
              <a:avLst/>
            </a:prstTxWarp>
            <a:noAutofit/>
          </a:bodyPr>
          <a:lstStyle/>
          <a:p>
            <a:pPr algn="ctr">
              <a:lnSpc>
                <a:spcPct val="90000"/>
              </a:lnSpc>
            </a:pPr>
            <a:endParaRPr lang="en-US" sz="2399" dirty="0">
              <a:solidFill>
                <a:srgbClr val="FFFFFF"/>
              </a:solidFill>
            </a:endParaRPr>
          </a:p>
        </p:txBody>
      </p:sp>
      <p:sp>
        <p:nvSpPr>
          <p:cNvPr id="107" name="Rectangle 164"/>
          <p:cNvSpPr>
            <a:spLocks noChangeArrowheads="1"/>
          </p:cNvSpPr>
          <p:nvPr/>
        </p:nvSpPr>
        <p:spPr bwMode="gray">
          <a:xfrm>
            <a:off x="9695356" y="5498470"/>
            <a:ext cx="1739499" cy="400071"/>
          </a:xfrm>
          <a:prstGeom prst="rect">
            <a:avLst/>
          </a:prstGeom>
          <a:noFill/>
          <a:ln w="9525">
            <a:no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lIns="91400" tIns="45701" rIns="91400" bIns="45701">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912813" fontAlgn="base">
              <a:spcBef>
                <a:spcPct val="0"/>
              </a:spcBef>
              <a:spcAft>
                <a:spcPct val="0"/>
              </a:spcAft>
              <a:defRPr>
                <a:solidFill>
                  <a:schemeClr val="tx1"/>
                </a:solidFill>
                <a:latin typeface="Calibri" pitchFamily="34" charset="0"/>
                <a:ea typeface="MS PGothic" pitchFamily="34" charset="-128"/>
              </a:defRPr>
            </a:lvl6pPr>
            <a:lvl7pPr marL="2971800" indent="-228600" defTabSz="912813" fontAlgn="base">
              <a:spcBef>
                <a:spcPct val="0"/>
              </a:spcBef>
              <a:spcAft>
                <a:spcPct val="0"/>
              </a:spcAft>
              <a:defRPr>
                <a:solidFill>
                  <a:schemeClr val="tx1"/>
                </a:solidFill>
                <a:latin typeface="Calibri" pitchFamily="34" charset="0"/>
                <a:ea typeface="MS PGothic" pitchFamily="34" charset="-128"/>
              </a:defRPr>
            </a:lvl7pPr>
            <a:lvl8pPr marL="3429000" indent="-228600" defTabSz="912813" fontAlgn="base">
              <a:spcBef>
                <a:spcPct val="0"/>
              </a:spcBef>
              <a:spcAft>
                <a:spcPct val="0"/>
              </a:spcAft>
              <a:defRPr>
                <a:solidFill>
                  <a:schemeClr val="tx1"/>
                </a:solidFill>
                <a:latin typeface="Calibri" pitchFamily="34" charset="0"/>
                <a:ea typeface="MS PGothic" pitchFamily="34" charset="-128"/>
              </a:defRPr>
            </a:lvl8pPr>
            <a:lvl9pPr marL="3886200" indent="-228600" defTabSz="912813" fontAlgn="base">
              <a:spcBef>
                <a:spcPct val="0"/>
              </a:spcBef>
              <a:spcAft>
                <a:spcPct val="0"/>
              </a:spcAft>
              <a:defRPr>
                <a:solidFill>
                  <a:schemeClr val="tx1"/>
                </a:solidFill>
                <a:latin typeface="Calibri" pitchFamily="34" charset="0"/>
                <a:ea typeface="MS PGothic" pitchFamily="34" charset="-128"/>
              </a:defRPr>
            </a:lvl9pPr>
          </a:lstStyle>
          <a:p>
            <a:pPr algn="ctr"/>
            <a:r>
              <a:rPr lang="en-US" altLang="en-US" sz="2000" b="1" dirty="0">
                <a:solidFill>
                  <a:srgbClr val="8DA6B1"/>
                </a:solidFill>
                <a:latin typeface="Arial"/>
                <a:cs typeface="Arial"/>
              </a:rPr>
              <a:t>MARKETING</a:t>
            </a:r>
          </a:p>
        </p:txBody>
      </p:sp>
      <p:sp>
        <p:nvSpPr>
          <p:cNvPr id="112" name="Arc 111"/>
          <p:cNvSpPr/>
          <p:nvPr/>
        </p:nvSpPr>
        <p:spPr bwMode="gray">
          <a:xfrm rot="3640519" flipH="1">
            <a:off x="8689210" y="2856760"/>
            <a:ext cx="893414" cy="859687"/>
          </a:xfrm>
          <a:prstGeom prst="arc">
            <a:avLst>
              <a:gd name="adj1" fmla="val 4743161"/>
              <a:gd name="adj2" fmla="val 473126"/>
            </a:avLst>
          </a:prstGeom>
          <a:noFill/>
          <a:ln w="57150" cmpd="sng">
            <a:solidFill>
              <a:srgbClr val="92D050"/>
            </a:solidFill>
            <a:miter lim="800000"/>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3" rIns="91404" bIns="45703" numCol="1" spcCol="0" rtlCol="0" fromWordArt="0" anchor="ctr" anchorCtr="0" forceAA="0" compatLnSpc="1">
            <a:prstTxWarp prst="textNoShape">
              <a:avLst/>
            </a:prstTxWarp>
            <a:noAutofit/>
          </a:bodyPr>
          <a:lstStyle/>
          <a:p>
            <a:pPr algn="ctr">
              <a:lnSpc>
                <a:spcPct val="90000"/>
              </a:lnSpc>
            </a:pPr>
            <a:endParaRPr lang="en-US" sz="2399" dirty="0">
              <a:solidFill>
                <a:srgbClr val="92D050"/>
              </a:solidFill>
            </a:endParaRPr>
          </a:p>
        </p:txBody>
      </p:sp>
      <p:sp>
        <p:nvSpPr>
          <p:cNvPr id="113" name="Arc 112"/>
          <p:cNvSpPr/>
          <p:nvPr/>
        </p:nvSpPr>
        <p:spPr bwMode="gray">
          <a:xfrm rot="2745014" flipH="1">
            <a:off x="8657670" y="1735991"/>
            <a:ext cx="900815" cy="883840"/>
          </a:xfrm>
          <a:prstGeom prst="arc">
            <a:avLst>
              <a:gd name="adj1" fmla="val 4743161"/>
              <a:gd name="adj2" fmla="val 473126"/>
            </a:avLst>
          </a:prstGeom>
          <a:noFill/>
          <a:ln w="57150" cmpd="sng">
            <a:solidFill>
              <a:srgbClr val="002060"/>
            </a:solidFill>
            <a:miter lim="800000"/>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3" rIns="91404" bIns="45703" numCol="1" spcCol="0" rtlCol="0" fromWordArt="0" anchor="ctr" anchorCtr="0" forceAA="0" compatLnSpc="1">
            <a:prstTxWarp prst="textNoShape">
              <a:avLst/>
            </a:prstTxWarp>
            <a:noAutofit/>
          </a:bodyPr>
          <a:lstStyle/>
          <a:p>
            <a:pPr algn="ctr">
              <a:lnSpc>
                <a:spcPct val="90000"/>
              </a:lnSpc>
            </a:pPr>
            <a:endParaRPr lang="en-US" sz="2399" dirty="0">
              <a:solidFill>
                <a:srgbClr val="FF7700">
                  <a:lumMod val="50000"/>
                </a:srgbClr>
              </a:solidFill>
            </a:endParaRPr>
          </a:p>
        </p:txBody>
      </p:sp>
      <p:sp>
        <p:nvSpPr>
          <p:cNvPr id="114" name="Rectangle 164"/>
          <p:cNvSpPr>
            <a:spLocks noChangeArrowheads="1"/>
          </p:cNvSpPr>
          <p:nvPr/>
        </p:nvSpPr>
        <p:spPr bwMode="gray">
          <a:xfrm>
            <a:off x="9571146" y="3067039"/>
            <a:ext cx="1946880" cy="400071"/>
          </a:xfrm>
          <a:prstGeom prst="rect">
            <a:avLst/>
          </a:prstGeom>
          <a:noFill/>
          <a:ln w="9525">
            <a:no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square" lIns="91400" tIns="45701" rIns="91400" bIns="45701">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912813" fontAlgn="base">
              <a:spcBef>
                <a:spcPct val="0"/>
              </a:spcBef>
              <a:spcAft>
                <a:spcPct val="0"/>
              </a:spcAft>
              <a:defRPr>
                <a:solidFill>
                  <a:schemeClr val="tx1"/>
                </a:solidFill>
                <a:latin typeface="Calibri" pitchFamily="34" charset="0"/>
                <a:ea typeface="MS PGothic" pitchFamily="34" charset="-128"/>
              </a:defRPr>
            </a:lvl6pPr>
            <a:lvl7pPr marL="2971800" indent="-228600" defTabSz="912813" fontAlgn="base">
              <a:spcBef>
                <a:spcPct val="0"/>
              </a:spcBef>
              <a:spcAft>
                <a:spcPct val="0"/>
              </a:spcAft>
              <a:defRPr>
                <a:solidFill>
                  <a:schemeClr val="tx1"/>
                </a:solidFill>
                <a:latin typeface="Calibri" pitchFamily="34" charset="0"/>
                <a:ea typeface="MS PGothic" pitchFamily="34" charset="-128"/>
              </a:defRPr>
            </a:lvl7pPr>
            <a:lvl8pPr marL="3429000" indent="-228600" defTabSz="912813" fontAlgn="base">
              <a:spcBef>
                <a:spcPct val="0"/>
              </a:spcBef>
              <a:spcAft>
                <a:spcPct val="0"/>
              </a:spcAft>
              <a:defRPr>
                <a:solidFill>
                  <a:schemeClr val="tx1"/>
                </a:solidFill>
                <a:latin typeface="Calibri" pitchFamily="34" charset="0"/>
                <a:ea typeface="MS PGothic" pitchFamily="34" charset="-128"/>
              </a:defRPr>
            </a:lvl8pPr>
            <a:lvl9pPr marL="3886200" indent="-228600" defTabSz="912813" fontAlgn="base">
              <a:spcBef>
                <a:spcPct val="0"/>
              </a:spcBef>
              <a:spcAft>
                <a:spcPct val="0"/>
              </a:spcAft>
              <a:defRPr>
                <a:solidFill>
                  <a:schemeClr val="tx1"/>
                </a:solidFill>
                <a:latin typeface="Calibri" pitchFamily="34" charset="0"/>
                <a:ea typeface="MS PGothic" pitchFamily="34" charset="-128"/>
              </a:defRPr>
            </a:lvl9pPr>
          </a:lstStyle>
          <a:p>
            <a:pPr algn="ctr"/>
            <a:r>
              <a:rPr lang="en-US" altLang="en-US" sz="2000" b="1" dirty="0">
                <a:solidFill>
                  <a:srgbClr val="92D050"/>
                </a:solidFill>
                <a:latin typeface="Arial"/>
                <a:cs typeface="Arial"/>
              </a:rPr>
              <a:t>OPERATIONS</a:t>
            </a:r>
          </a:p>
        </p:txBody>
      </p:sp>
      <p:sp>
        <p:nvSpPr>
          <p:cNvPr id="115" name="Rectangle 164"/>
          <p:cNvSpPr>
            <a:spLocks noChangeArrowheads="1"/>
          </p:cNvSpPr>
          <p:nvPr/>
        </p:nvSpPr>
        <p:spPr bwMode="gray">
          <a:xfrm>
            <a:off x="9659782" y="1963024"/>
            <a:ext cx="412212" cy="400071"/>
          </a:xfrm>
          <a:prstGeom prst="rect">
            <a:avLst/>
          </a:prstGeom>
          <a:noFill/>
          <a:ln w="9525">
            <a:no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lIns="91400" tIns="45701" rIns="91400" bIns="45701">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912813" fontAlgn="base">
              <a:spcBef>
                <a:spcPct val="0"/>
              </a:spcBef>
              <a:spcAft>
                <a:spcPct val="0"/>
              </a:spcAft>
              <a:defRPr>
                <a:solidFill>
                  <a:schemeClr val="tx1"/>
                </a:solidFill>
                <a:latin typeface="Calibri" pitchFamily="34" charset="0"/>
                <a:ea typeface="MS PGothic" pitchFamily="34" charset="-128"/>
              </a:defRPr>
            </a:lvl6pPr>
            <a:lvl7pPr marL="2971800" indent="-228600" defTabSz="912813" fontAlgn="base">
              <a:spcBef>
                <a:spcPct val="0"/>
              </a:spcBef>
              <a:spcAft>
                <a:spcPct val="0"/>
              </a:spcAft>
              <a:defRPr>
                <a:solidFill>
                  <a:schemeClr val="tx1"/>
                </a:solidFill>
                <a:latin typeface="Calibri" pitchFamily="34" charset="0"/>
                <a:ea typeface="MS PGothic" pitchFamily="34" charset="-128"/>
              </a:defRPr>
            </a:lvl7pPr>
            <a:lvl8pPr marL="3429000" indent="-228600" defTabSz="912813" fontAlgn="base">
              <a:spcBef>
                <a:spcPct val="0"/>
              </a:spcBef>
              <a:spcAft>
                <a:spcPct val="0"/>
              </a:spcAft>
              <a:defRPr>
                <a:solidFill>
                  <a:schemeClr val="tx1"/>
                </a:solidFill>
                <a:latin typeface="Calibri" pitchFamily="34" charset="0"/>
                <a:ea typeface="MS PGothic" pitchFamily="34" charset="-128"/>
              </a:defRPr>
            </a:lvl8pPr>
            <a:lvl9pPr marL="3886200" indent="-228600" defTabSz="912813" fontAlgn="base">
              <a:spcBef>
                <a:spcPct val="0"/>
              </a:spcBef>
              <a:spcAft>
                <a:spcPct val="0"/>
              </a:spcAft>
              <a:defRPr>
                <a:solidFill>
                  <a:schemeClr val="tx1"/>
                </a:solidFill>
                <a:latin typeface="Calibri" pitchFamily="34" charset="0"/>
                <a:ea typeface="MS PGothic" pitchFamily="34" charset="-128"/>
              </a:defRPr>
            </a:lvl9pPr>
          </a:lstStyle>
          <a:p>
            <a:pPr algn="ctr"/>
            <a:r>
              <a:rPr lang="en-US" altLang="en-US" sz="2000" b="1" dirty="0">
                <a:solidFill>
                  <a:srgbClr val="002060"/>
                </a:solidFill>
                <a:latin typeface="Arial"/>
                <a:cs typeface="Arial"/>
              </a:rPr>
              <a:t>IT</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54836" y="2782993"/>
            <a:ext cx="924608" cy="884830"/>
          </a:xfrm>
          <a:prstGeom prst="rect">
            <a:avLst/>
          </a:prstGeom>
          <a:effectLst>
            <a:outerShdw blurRad="50800" dist="38100" dir="5400000" algn="t" rotWithShape="0">
              <a:prstClr val="black">
                <a:alpha val="40000"/>
              </a:prstClr>
            </a:outerShdw>
          </a:effectLst>
        </p:spPr>
      </p:pic>
      <p:sp>
        <p:nvSpPr>
          <p:cNvPr id="142" name="Rectangle 141"/>
          <p:cNvSpPr/>
          <p:nvPr/>
        </p:nvSpPr>
        <p:spPr>
          <a:xfrm>
            <a:off x="9411628" y="4250693"/>
            <a:ext cx="2538761" cy="646331"/>
          </a:xfrm>
          <a:prstGeom prst="rect">
            <a:avLst/>
          </a:prstGeom>
        </p:spPr>
        <p:txBody>
          <a:bodyPr wrap="square">
            <a:spAutoFit/>
          </a:bodyPr>
          <a:lstStyle/>
          <a:p>
            <a:pPr>
              <a:buClr>
                <a:srgbClr val="FD0000"/>
              </a:buClr>
              <a:defRPr/>
            </a:pPr>
            <a:endParaRPr lang="en-US" kern="0" dirty="0">
              <a:solidFill>
                <a:srgbClr val="FFFFFF"/>
              </a:solidFill>
              <a:latin typeface="Arial" pitchFamily="34" charset="0"/>
              <a:cs typeface="Arial" pitchFamily="34" charset="0"/>
            </a:endParaRPr>
          </a:p>
          <a:p>
            <a:pPr>
              <a:buClr>
                <a:srgbClr val="FD0000"/>
              </a:buClr>
              <a:buFont typeface="Arial" pitchFamily="34" charset="0"/>
              <a:buChar char="•"/>
              <a:defRPr/>
            </a:pPr>
            <a:endParaRPr lang="en-US" kern="0" dirty="0">
              <a:solidFill>
                <a:srgbClr val="FFFFFF"/>
              </a:solidFill>
              <a:latin typeface="Arial" pitchFamily="34" charset="0"/>
              <a:cs typeface="Arial" pitchFamily="34" charset="0"/>
            </a:endParaRPr>
          </a:p>
        </p:txBody>
      </p:sp>
      <p:sp>
        <p:nvSpPr>
          <p:cNvPr id="21506" name="AutoShape 2" descr="https://mediamanager1.us.oracle.com/teams/do/StreamAssetContent?stream_id=20168361&amp;stream_id_type=asset&amp;content_kind=thumbnai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srgbClr val="5F5F5F"/>
              </a:solidFill>
            </a:endParaRPr>
          </a:p>
        </p:txBody>
      </p:sp>
      <p:sp>
        <p:nvSpPr>
          <p:cNvPr id="21508" name="AutoShape 4" descr="https://mediamanager1.us.oracle.com/teams/do/StreamAssetContent?stream_id=20168361&amp;stream_id_type=asset&amp;content_kind=thumbnai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srgbClr val="5F5F5F"/>
              </a:solidFill>
            </a:endParaRP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59872" y="1721127"/>
            <a:ext cx="884830" cy="884830"/>
          </a:xfrm>
          <a:prstGeom prst="rect">
            <a:avLst/>
          </a:prstGeom>
          <a:effectLst>
            <a:outerShdw blurRad="50800" dist="38100" dir="5400000" algn="t" rotWithShape="0">
              <a:prstClr val="black">
                <a:alpha val="40000"/>
              </a:prstClr>
            </a:outerShdw>
          </a:effectLst>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15726" y="4139585"/>
            <a:ext cx="884830" cy="884830"/>
          </a:xfrm>
          <a:prstGeom prst="rect">
            <a:avLst/>
          </a:prstGeom>
          <a:effectLst>
            <a:outerShdw blurRad="50800" dist="38100" dir="5400000" algn="t" rotWithShape="0">
              <a:prstClr val="black">
                <a:alpha val="40000"/>
              </a:prstClr>
            </a:outerShdw>
          </a:effectLst>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89490" y="5277204"/>
            <a:ext cx="891021" cy="891021"/>
          </a:xfrm>
          <a:prstGeom prst="rect">
            <a:avLst/>
          </a:prstGeom>
          <a:effectLst>
            <a:outerShdw blurRad="50800" dist="38100" dir="5400000" algn="t" rotWithShape="0">
              <a:prstClr val="black">
                <a:alpha val="40000"/>
              </a:prstClr>
            </a:outerShdw>
          </a:effectLst>
        </p:spPr>
      </p:pic>
      <p:cxnSp>
        <p:nvCxnSpPr>
          <p:cNvPr id="83" name="Straight Connector 82"/>
          <p:cNvCxnSpPr/>
          <p:nvPr/>
        </p:nvCxnSpPr>
        <p:spPr bwMode="gray">
          <a:xfrm flipH="1">
            <a:off x="4562222" y="1970690"/>
            <a:ext cx="1712454" cy="17069"/>
          </a:xfrm>
          <a:prstGeom prst="line">
            <a:avLst/>
          </a:prstGeom>
          <a:ln w="12700" cmpd="sng">
            <a:solidFill>
              <a:schemeClr val="bg1"/>
            </a:solidFill>
            <a:prstDash val="dash"/>
            <a:miter lim="800000"/>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bwMode="gray">
          <a:xfrm flipH="1">
            <a:off x="4562222" y="3335678"/>
            <a:ext cx="1681982" cy="1011926"/>
          </a:xfrm>
          <a:prstGeom prst="line">
            <a:avLst/>
          </a:prstGeom>
          <a:ln w="12700" cmpd="sng">
            <a:solidFill>
              <a:schemeClr val="bg1"/>
            </a:solidFill>
            <a:prstDash val="dash"/>
            <a:miter lim="800000"/>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5" name="Straight Connector 104"/>
          <p:cNvCxnSpPr>
            <a:endCxn id="89" idx="0"/>
          </p:cNvCxnSpPr>
          <p:nvPr/>
        </p:nvCxnSpPr>
        <p:spPr bwMode="gray">
          <a:xfrm>
            <a:off x="6878077" y="3490308"/>
            <a:ext cx="5743" cy="680195"/>
          </a:xfrm>
          <a:prstGeom prst="line">
            <a:avLst/>
          </a:prstGeom>
          <a:ln w="12700" cmpd="sng">
            <a:solidFill>
              <a:schemeClr val="bg1"/>
            </a:solidFill>
            <a:prstDash val="dash"/>
            <a:miter lim="800000"/>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8" name="Rectangle 107"/>
          <p:cNvSpPr/>
          <p:nvPr/>
        </p:nvSpPr>
        <p:spPr>
          <a:xfrm>
            <a:off x="8561374" y="819344"/>
            <a:ext cx="3613155" cy="877163"/>
          </a:xfrm>
          <a:prstGeom prst="rect">
            <a:avLst/>
          </a:prstGeom>
        </p:spPr>
        <p:txBody>
          <a:bodyPr wrap="square">
            <a:spAutoFit/>
          </a:bodyPr>
          <a:lstStyle/>
          <a:p>
            <a:pPr>
              <a:buClr>
                <a:srgbClr val="FD0000"/>
              </a:buClr>
              <a:defRPr/>
            </a:pPr>
            <a:r>
              <a:rPr lang="en-US" sz="1700" b="1" kern="0" dirty="0">
                <a:solidFill>
                  <a:schemeClr val="bg1"/>
                </a:solidFill>
                <a:latin typeface="Arial" pitchFamily="34" charset="0"/>
                <a:cs typeface="Arial" pitchFamily="34" charset="0"/>
              </a:rPr>
              <a:t>Deploy custom built processes for other lines of business</a:t>
            </a:r>
          </a:p>
          <a:p>
            <a:pPr>
              <a:buClr>
                <a:srgbClr val="FD0000"/>
              </a:buClr>
              <a:buFont typeface="Arial" pitchFamily="34" charset="0"/>
              <a:buChar char="•"/>
              <a:defRPr/>
            </a:pPr>
            <a:endParaRPr lang="en-US" sz="1700" b="1" kern="0" dirty="0">
              <a:solidFill>
                <a:schemeClr val="bg1"/>
              </a:solidFill>
              <a:latin typeface="Arial" pitchFamily="34" charset="0"/>
              <a:cs typeface="Arial" pitchFamily="34" charset="0"/>
            </a:endParaRPr>
          </a:p>
        </p:txBody>
      </p:sp>
      <p:sp>
        <p:nvSpPr>
          <p:cNvPr id="122" name="Rectangle 121"/>
          <p:cNvSpPr/>
          <p:nvPr/>
        </p:nvSpPr>
        <p:spPr>
          <a:xfrm>
            <a:off x="208370" y="2858116"/>
            <a:ext cx="3171002" cy="2031325"/>
          </a:xfrm>
          <a:prstGeom prst="rect">
            <a:avLst/>
          </a:prstGeom>
        </p:spPr>
        <p:txBody>
          <a:bodyPr wrap="square">
            <a:spAutoFit/>
          </a:bodyPr>
          <a:lstStyle/>
          <a:p>
            <a:pPr>
              <a:buClr>
                <a:srgbClr val="FD0000"/>
              </a:buClr>
              <a:defRPr/>
            </a:pPr>
            <a:r>
              <a:rPr lang="en-US" b="1" kern="0" dirty="0">
                <a:solidFill>
                  <a:schemeClr val="bg1"/>
                </a:solidFill>
                <a:latin typeface="Arial" pitchFamily="34" charset="0"/>
                <a:cs typeface="Arial" pitchFamily="34" charset="0"/>
              </a:rPr>
              <a:t>Pre-built Configurable Framework</a:t>
            </a:r>
          </a:p>
          <a:p>
            <a:pPr>
              <a:buClr>
                <a:schemeClr val="bg1"/>
              </a:buClr>
              <a:buFont typeface="Arial" pitchFamily="34" charset="0"/>
              <a:buChar char="•"/>
              <a:defRPr/>
            </a:pPr>
            <a:r>
              <a:rPr lang="en-US" kern="0" dirty="0">
                <a:solidFill>
                  <a:schemeClr val="bg1"/>
                </a:solidFill>
                <a:latin typeface="Arial" pitchFamily="34" charset="0"/>
                <a:cs typeface="Arial" pitchFamily="34" charset="0"/>
              </a:rPr>
              <a:t> Accounts</a:t>
            </a:r>
          </a:p>
          <a:p>
            <a:pPr>
              <a:buClr>
                <a:schemeClr val="bg1"/>
              </a:buClr>
              <a:buFont typeface="Arial" pitchFamily="34" charset="0"/>
              <a:buChar char="•"/>
              <a:defRPr/>
            </a:pPr>
            <a:r>
              <a:rPr lang="en-US" kern="0" dirty="0">
                <a:solidFill>
                  <a:schemeClr val="bg1"/>
                </a:solidFill>
                <a:latin typeface="Arial" pitchFamily="34" charset="0"/>
                <a:cs typeface="Arial" pitchFamily="34" charset="0"/>
              </a:rPr>
              <a:t> Account drivers</a:t>
            </a:r>
          </a:p>
          <a:p>
            <a:pPr>
              <a:buClr>
                <a:schemeClr val="bg1"/>
              </a:buClr>
              <a:buFont typeface="Arial" pitchFamily="34" charset="0"/>
              <a:buChar char="•"/>
              <a:defRPr/>
            </a:pPr>
            <a:r>
              <a:rPr lang="en-US" kern="0" dirty="0">
                <a:solidFill>
                  <a:schemeClr val="bg1"/>
                </a:solidFill>
                <a:latin typeface="Arial" pitchFamily="34" charset="0"/>
                <a:cs typeface="Arial" pitchFamily="34" charset="0"/>
              </a:rPr>
              <a:t> KPIs</a:t>
            </a:r>
          </a:p>
          <a:p>
            <a:pPr>
              <a:buClr>
                <a:schemeClr val="bg1"/>
              </a:buClr>
              <a:buFont typeface="Arial" pitchFamily="34" charset="0"/>
              <a:buChar char="•"/>
              <a:defRPr/>
            </a:pPr>
            <a:r>
              <a:rPr lang="en-US" kern="0" dirty="0">
                <a:solidFill>
                  <a:schemeClr val="bg1"/>
                </a:solidFill>
                <a:latin typeface="Arial" pitchFamily="34" charset="0"/>
                <a:cs typeface="Arial" pitchFamily="34" charset="0"/>
              </a:rPr>
              <a:t> Reports</a:t>
            </a:r>
          </a:p>
          <a:p>
            <a:pPr>
              <a:buClr>
                <a:srgbClr val="FD0000"/>
              </a:buClr>
              <a:buFont typeface="Arial" pitchFamily="34" charset="0"/>
              <a:buChar char="•"/>
              <a:defRPr/>
            </a:pPr>
            <a:endParaRPr lang="en-US" kern="0" dirty="0">
              <a:solidFill>
                <a:schemeClr val="bg1"/>
              </a:solidFill>
              <a:latin typeface="Arial" pitchFamily="34" charset="0"/>
              <a:cs typeface="Arial" pitchFamily="34" charset="0"/>
            </a:endParaRPr>
          </a:p>
        </p:txBody>
      </p:sp>
      <p:sp>
        <p:nvSpPr>
          <p:cNvPr id="123" name="Title 1"/>
          <p:cNvSpPr txBox="1">
            <a:spLocks/>
          </p:cNvSpPr>
          <p:nvPr/>
        </p:nvSpPr>
        <p:spPr bwMode="gray">
          <a:xfrm>
            <a:off x="507364" y="107400"/>
            <a:ext cx="11125199" cy="889000"/>
          </a:xfrm>
          <a:prstGeom prst="rect">
            <a:avLst/>
          </a:prstGeom>
        </p:spPr>
        <p:txBody>
          <a:bodyPr vert="horz" lIns="0" tIns="0" rIns="0" bIns="0" rtlCol="0" anchor="b">
            <a:noAutofit/>
          </a:bodyPr>
          <a:lstStyle/>
          <a:p>
            <a:pPr>
              <a:lnSpc>
                <a:spcPct val="80000"/>
              </a:lnSpc>
              <a:spcBef>
                <a:spcPct val="0"/>
              </a:spcBef>
            </a:pPr>
            <a:r>
              <a:rPr lang="en-US" sz="3200" b="1" dirty="0">
                <a:solidFill>
                  <a:srgbClr val="8DA6B1"/>
                </a:solidFill>
              </a:rPr>
              <a:t>ORACLE  EPBCS</a:t>
            </a:r>
            <a:endParaRPr lang="en-US" sz="3200" dirty="0">
              <a:solidFill>
                <a:srgbClr val="5F5F5F"/>
              </a:solidFill>
            </a:endParaRPr>
          </a:p>
        </p:txBody>
      </p:sp>
      <p:cxnSp>
        <p:nvCxnSpPr>
          <p:cNvPr id="74" name="Straight Connector 73"/>
          <p:cNvCxnSpPr/>
          <p:nvPr/>
        </p:nvCxnSpPr>
        <p:spPr bwMode="gray">
          <a:xfrm flipV="1">
            <a:off x="7610341" y="1954924"/>
            <a:ext cx="635025" cy="1259"/>
          </a:xfrm>
          <a:prstGeom prst="line">
            <a:avLst/>
          </a:prstGeom>
          <a:ln w="12700" cmpd="sng">
            <a:solidFill>
              <a:schemeClr val="bg1"/>
            </a:solidFill>
            <a:prstDash val="dash"/>
            <a:miter lim="800000"/>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7" name="Freeform 3"/>
          <p:cNvSpPr>
            <a:spLocks noChangeArrowheads="1"/>
          </p:cNvSpPr>
          <p:nvPr/>
        </p:nvSpPr>
        <p:spPr bwMode="gray">
          <a:xfrm>
            <a:off x="252248" y="1218959"/>
            <a:ext cx="2822028" cy="1461178"/>
          </a:xfrm>
          <a:custGeom>
            <a:avLst/>
            <a:gdLst>
              <a:gd name="T0" fmla="*/ 2981 w 11747"/>
              <a:gd name="T1" fmla="*/ 3041 h 6679"/>
              <a:gd name="T2" fmla="*/ 2981 w 11747"/>
              <a:gd name="T3" fmla="*/ 3041 h 6679"/>
              <a:gd name="T4" fmla="*/ 2921 w 11747"/>
              <a:gd name="T5" fmla="*/ 2683 h 6679"/>
              <a:gd name="T6" fmla="*/ 3279 w 11747"/>
              <a:gd name="T7" fmla="*/ 1252 h 6679"/>
              <a:gd name="T8" fmla="*/ 6886 w 11747"/>
              <a:gd name="T9" fmla="*/ 1371 h 6679"/>
              <a:gd name="T10" fmla="*/ 6946 w 11747"/>
              <a:gd name="T11" fmla="*/ 1461 h 6679"/>
              <a:gd name="T12" fmla="*/ 6111 w 11747"/>
              <a:gd name="T13" fmla="*/ 1997 h 6679"/>
              <a:gd name="T14" fmla="*/ 6588 w 11747"/>
              <a:gd name="T15" fmla="*/ 2206 h 6679"/>
              <a:gd name="T16" fmla="*/ 6647 w 11747"/>
              <a:gd name="T17" fmla="*/ 2206 h 6679"/>
              <a:gd name="T18" fmla="*/ 8228 w 11747"/>
              <a:gd name="T19" fmla="*/ 1908 h 6679"/>
              <a:gd name="T20" fmla="*/ 9599 w 11747"/>
              <a:gd name="T21" fmla="*/ 2982 h 6679"/>
              <a:gd name="T22" fmla="*/ 9748 w 11747"/>
              <a:gd name="T23" fmla="*/ 3071 h 6679"/>
              <a:gd name="T24" fmla="*/ 10941 w 11747"/>
              <a:gd name="T25" fmla="*/ 3340 h 6679"/>
              <a:gd name="T26" fmla="*/ 11717 w 11747"/>
              <a:gd name="T27" fmla="*/ 4680 h 6679"/>
              <a:gd name="T28" fmla="*/ 11210 w 11747"/>
              <a:gd name="T29" fmla="*/ 6170 h 6679"/>
              <a:gd name="T30" fmla="*/ 10017 w 11747"/>
              <a:gd name="T31" fmla="*/ 6678 h 6679"/>
              <a:gd name="T32" fmla="*/ 2355 w 11747"/>
              <a:gd name="T33" fmla="*/ 6678 h 6679"/>
              <a:gd name="T34" fmla="*/ 178 w 11747"/>
              <a:gd name="T35" fmla="*/ 4829 h 6679"/>
              <a:gd name="T36" fmla="*/ 2027 w 11747"/>
              <a:gd name="T37" fmla="*/ 2236 h 6679"/>
              <a:gd name="T38" fmla="*/ 2295 w 11747"/>
              <a:gd name="T39" fmla="*/ 2206 h 6679"/>
              <a:gd name="T40" fmla="*/ 2385 w 11747"/>
              <a:gd name="T41" fmla="*/ 2296 h 6679"/>
              <a:gd name="T42" fmla="*/ 2444 w 11747"/>
              <a:gd name="T43" fmla="*/ 2802 h 6679"/>
              <a:gd name="T44" fmla="*/ 2534 w 11747"/>
              <a:gd name="T45" fmla="*/ 2892 h 6679"/>
              <a:gd name="T46" fmla="*/ 2981 w 11747"/>
              <a:gd name="T47" fmla="*/ 3041 h 6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47" h="6679">
                <a:moveTo>
                  <a:pt x="2981" y="3041"/>
                </a:moveTo>
                <a:lnTo>
                  <a:pt x="2981" y="3041"/>
                </a:lnTo>
                <a:cubicBezTo>
                  <a:pt x="2981" y="2922"/>
                  <a:pt x="2951" y="2802"/>
                  <a:pt x="2921" y="2683"/>
                </a:cubicBezTo>
                <a:cubicBezTo>
                  <a:pt x="2832" y="2147"/>
                  <a:pt x="2981" y="1670"/>
                  <a:pt x="3279" y="1252"/>
                </a:cubicBezTo>
                <a:cubicBezTo>
                  <a:pt x="4174" y="0"/>
                  <a:pt x="6081" y="59"/>
                  <a:pt x="6886" y="1371"/>
                </a:cubicBezTo>
                <a:cubicBezTo>
                  <a:pt x="6916" y="1401"/>
                  <a:pt x="6916" y="1431"/>
                  <a:pt x="6946" y="1461"/>
                </a:cubicBezTo>
                <a:cubicBezTo>
                  <a:pt x="6618" y="1580"/>
                  <a:pt x="6350" y="1759"/>
                  <a:pt x="6111" y="1997"/>
                </a:cubicBezTo>
                <a:cubicBezTo>
                  <a:pt x="6289" y="2057"/>
                  <a:pt x="6439" y="2147"/>
                  <a:pt x="6588" y="2206"/>
                </a:cubicBezTo>
                <a:cubicBezTo>
                  <a:pt x="6588" y="2206"/>
                  <a:pt x="6618" y="2206"/>
                  <a:pt x="6647" y="2206"/>
                </a:cubicBezTo>
                <a:cubicBezTo>
                  <a:pt x="7124" y="1789"/>
                  <a:pt x="7662" y="1759"/>
                  <a:pt x="8228" y="1908"/>
                </a:cubicBezTo>
                <a:cubicBezTo>
                  <a:pt x="8825" y="2057"/>
                  <a:pt x="9271" y="2415"/>
                  <a:pt x="9599" y="2982"/>
                </a:cubicBezTo>
                <a:cubicBezTo>
                  <a:pt x="9629" y="3041"/>
                  <a:pt x="9660" y="3071"/>
                  <a:pt x="9748" y="3071"/>
                </a:cubicBezTo>
                <a:cubicBezTo>
                  <a:pt x="10196" y="3011"/>
                  <a:pt x="10583" y="3101"/>
                  <a:pt x="10941" y="3340"/>
                </a:cubicBezTo>
                <a:cubicBezTo>
                  <a:pt x="11418" y="3667"/>
                  <a:pt x="11657" y="4113"/>
                  <a:pt x="11717" y="4680"/>
                </a:cubicBezTo>
                <a:cubicBezTo>
                  <a:pt x="11746" y="5247"/>
                  <a:pt x="11597" y="5753"/>
                  <a:pt x="11210" y="6170"/>
                </a:cubicBezTo>
                <a:cubicBezTo>
                  <a:pt x="10882" y="6499"/>
                  <a:pt x="10464" y="6678"/>
                  <a:pt x="10017" y="6678"/>
                </a:cubicBezTo>
                <a:cubicBezTo>
                  <a:pt x="7453" y="6678"/>
                  <a:pt x="4919" y="6678"/>
                  <a:pt x="2355" y="6678"/>
                </a:cubicBezTo>
                <a:cubicBezTo>
                  <a:pt x="1281" y="6678"/>
                  <a:pt x="357" y="5873"/>
                  <a:pt x="178" y="4829"/>
                </a:cubicBezTo>
                <a:cubicBezTo>
                  <a:pt x="0" y="3578"/>
                  <a:pt x="774" y="2474"/>
                  <a:pt x="2027" y="2236"/>
                </a:cubicBezTo>
                <a:cubicBezTo>
                  <a:pt x="2116" y="2206"/>
                  <a:pt x="2206" y="2206"/>
                  <a:pt x="2295" y="2206"/>
                </a:cubicBezTo>
                <a:cubicBezTo>
                  <a:pt x="2385" y="2206"/>
                  <a:pt x="2385" y="2236"/>
                  <a:pt x="2385" y="2296"/>
                </a:cubicBezTo>
                <a:cubicBezTo>
                  <a:pt x="2385" y="2445"/>
                  <a:pt x="2415" y="2624"/>
                  <a:pt x="2444" y="2802"/>
                </a:cubicBezTo>
                <a:cubicBezTo>
                  <a:pt x="2444" y="2863"/>
                  <a:pt x="2474" y="2863"/>
                  <a:pt x="2534" y="2892"/>
                </a:cubicBezTo>
                <a:cubicBezTo>
                  <a:pt x="2683" y="2951"/>
                  <a:pt x="2832" y="2982"/>
                  <a:pt x="2981" y="3041"/>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399" dirty="0">
              <a:solidFill>
                <a:srgbClr val="5F5F5F"/>
              </a:solidFill>
              <a:ea typeface="ＭＳ Ｐゴシック" charset="0"/>
              <a:cs typeface="ＭＳ Ｐゴシック" charset="0"/>
            </a:endParaRPr>
          </a:p>
        </p:txBody>
      </p:sp>
      <p:pic>
        <p:nvPicPr>
          <p:cNvPr id="78" name="Picture 77"/>
          <p:cNvPicPr>
            <a:picLocks noChangeAspect="1"/>
          </p:cNvPicPr>
          <p:nvPr/>
        </p:nvPicPr>
        <p:blipFill rotWithShape="1">
          <a:blip r:embed="rId9" cstate="email">
            <a:extLst>
              <a:ext uri="{28A0092B-C50C-407E-A947-70E740481C1C}">
                <a14:useLocalDpi xmlns:a14="http://schemas.microsoft.com/office/drawing/2010/main" val="0"/>
              </a:ext>
            </a:extLst>
          </a:blip>
          <a:srcRect b="49683"/>
          <a:stretch/>
        </p:blipFill>
        <p:spPr bwMode="gray">
          <a:xfrm>
            <a:off x="261938" y="1653172"/>
            <a:ext cx="2693248" cy="600804"/>
          </a:xfrm>
          <a:prstGeom prst="rect">
            <a:avLst/>
          </a:prstGeom>
        </p:spPr>
      </p:pic>
      <p:sp>
        <p:nvSpPr>
          <p:cNvPr id="79" name="TextBox 78"/>
          <p:cNvSpPr txBox="1"/>
          <p:nvPr/>
        </p:nvSpPr>
        <p:spPr bwMode="gray">
          <a:xfrm>
            <a:off x="196580" y="1944537"/>
            <a:ext cx="2937249" cy="832937"/>
          </a:xfrm>
          <a:prstGeom prst="rect">
            <a:avLst/>
          </a:prstGeom>
          <a:noFill/>
        </p:spPr>
        <p:txBody>
          <a:bodyPr wrap="square" lIns="0" tIns="0" rIns="0" bIns="0" rtlCol="0" anchor="ctr">
            <a:noAutofit/>
          </a:bodyPr>
          <a:lstStyle/>
          <a:p>
            <a:pPr algn="ctr">
              <a:lnSpc>
                <a:spcPct val="90000"/>
              </a:lnSpc>
            </a:pPr>
            <a:r>
              <a:rPr lang="en-US" sz="1733" b="1" dirty="0">
                <a:solidFill>
                  <a:srgbClr val="46575E"/>
                </a:solidFill>
                <a:ea typeface="ＭＳ Ｐゴシック" charset="0"/>
                <a:cs typeface="ＭＳ Ｐゴシック" charset="0"/>
              </a:rPr>
              <a:t>ENTERPRISE PLANNING</a:t>
            </a:r>
          </a:p>
        </p:txBody>
      </p:sp>
    </p:spTree>
    <p:extLst>
      <p:ext uri="{BB962C8B-B14F-4D97-AF65-F5344CB8AC3E}">
        <p14:creationId xmlns:p14="http://schemas.microsoft.com/office/powerpoint/2010/main" val="3509952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sp>
        <p:nvSpPr>
          <p:cNvPr id="296964" name="AutoShape 4" descr="data:image/jpeg;base64,/9j/4AAQSkZJRgABAQAAAQABAAD/2wCEAAkGBhIREBMQEBIVFRUWFxgZGBcWFRgWGBYWFBYWGBgUFxcYHSYeGBwkGRQWHy8gIycpLC0sFR4xNTAqNSYrLCkBCQoKDAwMGQwMGSkYEhgpKSkpKSkpKSkpKSkpKSkpKSkpKSkpKSkpKSkpKSkpKSkpKSkpKSkpKSkpKSkpKSkpKf/AABEIAOEA4QMBIgACEQEDEQH/xAAcAAEAAQUBAQAAAAAAAAAAAAAABgEDBAUHAgj/xABAEAABBAADBQYEBQMCAwkAAAABAAIDEQQSIQUGMUFRBxMiYXGRMoGhsRQjUsHRQmLwovEVM8IkJSZyc4KSsuH/xAAUAQEAAAAAAAAAAAAAAAAAAAAA/8QAFBEBAAAAAAAAAAAAAAAAAAAAAP/aAAwDAQACEQMRAD8A7iiIgIiICIiAiIgIiICIiAiIgIiICIiAiIgIiICIiAiIgIiICIiAiIgIiICIiAiIgIiICIiAiIgIiICIiAiIgIiICIiAiIgIiICIiAiIgIij8u9obtAYF0ThbcwlJpp8JdwrhpV3xQSBERAREQERWsTNkY59E5Wk0BZNC6A5nRBdRabdbeNuOg75sbo6cWlrjfCtQeY19wVuUBa1+8EIxYwRJ70szgZTWXX+rrofZbJcc2mzFHbmQGS++BYMxH5OYONa/BlaTXkg7Giw9r7UZhoXzykhrauhmOpAGg46kKKdne9rsT3kM8pklBc9pyZR3YLRxHmbrkCgm6IiAiIgItFvbvKMFAZA0PfYAZmDTRNZjzoeQ5rabOxRlhjkLcpc0Etu8pIBLSfI6IMlERAREQEREBERAREQFwbfrBSR46cPzZXPJYXXRDvF4SdCBmAXeCVz3tR2LJJFE9gL3NeRoODXD+WhBNNhZ/wsHetLXiNgcDxDg0A38wrW8u1XYbCyTRtDntFtaTQOovzNCzQ6K5sLEF+Ghc74u7ZmHRwaMw081E+1nZ5kw8L2tLskjroE0HRuNnoLYNUG/wBz94TjMMyWQNbIbtrTxANB4F2AfNb1cY7LQ4Y9rg00Wva4gGgC0uF9NWLs1oKqPb/xvOz5+6zZgGkZbvR7b4a8FILVnFAltA1/CDlXZGyQ4yR4BLO6Ic7kHFzSAfM072K6a3b2HOIOFEre+AvJz4X6XWtcaUC7O45MN+OJjIpuZocCATH3vz6e6ibN55Rjvxoij70i8viy25nxfFd5fPmg7s5wUIxWyHf8agnBGVrKNk5icsg6f3Dmpfs3Ed5DHJQGdjXaf3NB/dafFl34oPA1aQPl/hQZW9eDE2DlYXZdA66v/lkPqvPLXzXFdnbQfh2h8E5jlJANA/8ALc1jrJo6BzdQu2bc2jAxphllYx8jHBoLgHGwRpa4ptzZRhIaDYIcRfHK1rG66dbQdz2NtWPEwtlifnadM1FtubodDqNVnLRbl7Lfh8I2N4AOZ7tDej3kt+hC3qAiivaBvO3C4cx5ntlmY8RuYLyloGpNiviAsa6+S1fZTtkPgdDJiDJLZeGOzEsZoPicNdddDzQaDtcwz/xbJHDwmMNYbGuQuL9OI+MKc9n2y34fAsZI0tcXPcQeItxr6AH5qOdo+zZJ8Zh2sFtDQDqBWaRt6H+1q6JCKFXaD2iK1i5skb3/AKWk+wJQaLae+0MONiwJa9z5C0W2qaX/AA3Zs9dOAUiC+dztjE4jFsk75/elwYx4NOaHuoAEcB4vqvodo0pBVERAREQUpKTVEFVot8sZFHhXd9J3Yd4WuokhxBqgOfP5LeV5qM9o2A7zZ8pAJLC2QDj8Dhm/0lyDnG5G9LMBNK6R0j2ObQawaOcHCnkOIqgD5+JdcxhM8Fxm2SR35lr2/wAFcCGHImyEV48mulZiQL6Lu27EUkeBw7J2ZZGsDC01dtsAWL5AFBAOybFZcVJGTxh+sclV605dWvyUP2S3u8YQaq3C+WqmGUINPt3ezDYNzG4iTK5+oAaSaBrMa4BbWKdrmCRpBaRmBGtgiwR8lwzfneMYzEWYRG6IujvMSXNa41YqgQb4dVPuz3e0YoHCCHuhFE3LTs1tFM5j0QbLZwaJZA74ZA5t+trm2J2JGzaQw4e4sEsEVmrLXxgF3rousQ7PuSjwb5aFQrbu7j/+J96HNDe9gflo3+WAKB80HR8DhRFFHECSGMa0E8SGgCz7I7DDPn6L20+evT/OK9FiDhW+m8MOLxYnYyQUA1wc4eIMOmWh4fqr2MglxrI5oo/C5r21nGjs45mtKC0W2tlSYed8UzcrrurB0dwNjqF03YWwnYeCPDvIc5hdZbdeJ1ir8qQTrCCmNHQDjxV6vNaDeveA4TBOxLGZ3DKADoAXGrdWtLX9nu+EuPjl71jQ6MtFtsBweCfOiMp9wg0PbJs6QiCfTu22zj4s7zYodKYrHY9s14kmxLmkMMYa1xFNJzeKj5ZVsu195MELRdd7ZFcMrHa6eqsueYt3CNPFE0acblkFg/8AyQY7973S7X7p0YDGvyNqy4hn9R5a8fRdPqwvnPdvHyx4mMwupznBp52CeGq+i23SCuvqreIDXMc14tpBBB5gjUK5RWJtZn5L7Lh4TqDlPDkQg5Z2ZYBj8dNL3Yc1g8AIvKXSeBwvgQ1nHzXYFFNw9hR4eOQxgjM4cTd5Rpx6WfdSTEzNjY+R3wsaXHTgGiz9AguPlDRbiAOpNKucLiG/m9rNoPhMWdjGggsfQAcT8ehI4e1LqO45DcDCzvmTFoouY7MBZJDb46DTXog3+ZEzf5SINdvJNIzCTuhc1sgY7IXEAZq0+LS+l81zXsx3qxcmM7iV75WODi4vJOSgdSTw1AHzUm7WtnmTZzn84nsf8jbD9H38lxGOZzTbXFp6gkH3CD6kWNjJnNAyj5qOdmu03T4Fhe4uc0kG/wDOtqVZPX3KDhu/EJZjcTyLsko5a6A/UuXZdmYjv4Y5v1xtI/8Ac0En11UV312BE+Zkrow4ltWb5EmvqpHu4ysNGG6UMtAaaaD6Ug1DNlEEgg3alMA8Db6BeH4eyCda+X0Xt0hrgb/ziQg4Zvzu7Lh8S972gNmmlMdEG2203pw+OqPQqRdkWzpe9diMv5RjfGXWPjD2uDa48Dav9qznGPDPd/TKfqL/AOlbDsfmH4WZn6Zj9Wt/hBPlFtotzzF9cCP9KlK1WJwdO9T90GfBIHsDq4qrw4Dw6+v8/wAqD9o+82I2fDAzD0DIXXIW3WWqaAdLOY8eiz+zjeqTHYd5mHjjcGlwFB1i/f8AkIOd9opL9ou0txZGCBrr00+S6r+HyuGuYu51QWq3igvE2ByClcbqADq8j9h6oOOdoW2cSMTiIBM4QtLI+7B8JzRh3DnqCfZYG4+1sTHiMPFHK5sT52NcwHR2Y+Kx/wCUcfRbrtO3fMc4kzg/ipwQKrJljazU89XLx2ZbtGd4xGcAYfEWRV5/y9K6a17oJ/vPHmLGt5WTXn1VNuxRt2fM2VoczuXOAcLGdjcw/wBQBCy8XhvG4kcStbvPCZNmzRNALnNIBP8ASSQAfa0HO+zLdn8TiO9LqbCWuOl5iQfDx0438l29c+7L9lSQxSd40tJlJsUQWhoAAIPkfcLI292rQYbEuw4idJkNPcCGgO5tAI1rn5oJytZthxIyDgeKytnbRZPEyaM217Q5vWj5LzjI+B58PVBY2HEWsI5XosLfsyf8PxDYWOe9zQ0BoLjT3BrjQ/tJW3DcpJ5AaAfXRa3ejaRgwOIlcRmEbqrk5wyt+pCD564D/OK7L2RbOyYN0p4yv+jNB9SVzncjY7MRi2slGaNoLnjqBoBY4akLu2zcHHFEyOFuVjRTR0Hz1QZSIiDG2ngGTwyQSfDI0tNcacKsea4Bvtu4MDjHQMLnNyMe0uqyCKN0K+IOXesVgXmjHIW68DqPfiFy7tYwTw/DyyAX4oyQbFHxNJNebkEq7KtlmLB58+YSHM0VWUEXxvXiplK+gT0UJ7J9rh+z2Rk26N7mEcwLDmmulPr5HoVMsbJlje48A0n2FoOW7370SSYt0Mc5jLHFobksWOpPGz+ymW6WOc5kQe5uZzAXMBGjuZriBf3XN97NrYebFd74WujNEMYQ55bwzO58OKyezjFB2NEp0c9zmAk3o5thv+lB2ZFiSSkU3N6mv2RuJNO51z8kGq302eyWDxtDqcDqL66/U+6wNy8G2ISBkYAJBIaKPTNfP/PnstsSuLQzMCHcdOFLDwLnRO8POrQSVgBALSa6g3fuqubxN/QaLEke7wub/VxHLTTRO8J0zWCL4V8q5dEHz9vTj5nYrERyyPcBK+g5xIHiOWgeGnLkt9uHvzPA+LCANMbn1VAEFx42OPzV/fLdMtxXevAyyulf4CS5waW0CCKabcRpfBYe7mxs2Jhe2B0ZbI3nmzD9iOKDqM2HLrc6yVs9nS0xrHcK6FUbh3HXlqqA/p4ivld8/wDOKCEdoseYwOe81E5zm+mZnHroArvY7n/DSEDR0rrJ8mM+Z1K3W3sPZAOunAgc60V/d+HJEKNak6D6aVSDeS4XNWY+o5eywNvEd2IhpevDkFlxYslp66euv+ywcXESQ48OWqDQbX3idgMKzu8gc7MfHzy8gL8wFyLae0PxGIfO9ob3jszgzqfiIu+Op+a6RvthQ4tJZfdxPcCReXjqDy1a36KD7JwzHMaO4Lr0LzVWTys/ZB1rcTejC4mNuGwzHM7ljfC4XTRpebmbUhxAAcK6H3NqGdmexmxTYyRgppLGt8qzkj/6qaYseIen7/8A6gtQxkkVfHj/ALrRb+7PEmG7nMRnIs8T4Tm+4HspDBIQL/p+y0e1pu/cNKDbHr5oI/2ebrGB8r3ua4PpoOoPhskfUey6JDCGigsHYmGDYQ35lZjXZdHcNKcSNT0Pn90F5FS0QVWm3n2e2SBxoEij7afZblYW2HOELsvz9DxQR7dZmV7wyhpYGgab5Gh9QpK94e1zP6qot6WPqPNRXAymJ4cBwFKUROEjGuOh42DVFB89b0YYx4yVv9x/j7gqR9mWA7+drRJldFI2YiiczWEAgepIHzUh7QN3IHRyTtb+fTiS0uLXBviJo6Nd5eqivZdjO72nCOUjXs92lw+rAg7dLEc2YAHyRodRNAcNPushEGuxOCMlEgNr6rDhwhJoAHzW8c4DiaVvvGjUc+gv7ILboz4PLjXqFbxMTsxc0f06+fl6+ayTJoKaT7D3ukcXcgPmf4Qcv7SNrt/7MCDlPfMdycCe7PDkR+6v9kzWNZO5smcZgLIIPw6NAOpPos/tM2D+IEJccpa52UjzDdCD5g+/yWh3TxcWymPM8t5nhzQ0U7QUc1mqrT1Pkg6jFE4sIOg5UdT69FXDwaEOGmn0ta3d3fDDY6xA7xNFlpq66iiQQt2gjk4dI4l3X6ArJ2a17TlbyH3V5+FyGru9Vl4TDZbdfEIBw5cCXceXksWaF9NBB48dOfXVbREEN3/lEOz5M2mZrWerieGnooBsfucRNgoTefMw5RwNEnXlVNUp7WMG90LGQtJ/MzEXpTWHUA8LLuA/SVFdwdnSHaLHOY5ojZxI0FNbGNeHFyDsWxtmNga5jGloLs2pskn/AGV7Gcvn+y94XNXjpUxbby+te6DzAbY5o4618/8ACtazCZdDxW4EVOzDpqP3XgYUXaC1s6GgT1WW5oIo6hAKVUHnux0VF7RAVuZgc0tPMI/DtPEX8yhgaatoNcLA0QaLE4MM4uHusmGxDpRB4c/stlLhWuABHDorjGUKCCL7RjJjNscWkHN4XXWgNNqz8V6cgVyzdfYszMTFMRl7qSwDYLqNDzAK729gIoi/VQLbOHyzvrraCbYdxey83M6iroE1fK1d7nSiSfnX2pYWz5GSszRmn0A4gC7HW+Kyu+LaDwT/AHNGl+YskfZBcETQKoL2iICIiCM72ytdlZerTZ+a49v5F+e1wcCMtUP6SCTr62FPe11pGGc4Ei5I7rpTtFyLFYdzCA7m1rhrej2hw+hCCYdksjWY4yveGNbG4G78RdQAFe67lhsU2RuZjg4dQvl7BYV0jsjOOV7tTWkbHPP0aV2jsXeTs99kn899XyGSNBPHRg8QvSIgKhNLxLNXAWf0ir1058vNWJozWd3EDQA+EHrwFn1QR7eh/eOjoGgDxFXZ4+irujhfzJHEcOC9OgLtSbKydjyd27IB8R4+iDeiBt2BR8tPfqvIjN/FY6ED6EK6iC217rot+YII/Y/RGztJqxfTn7K4qFoQVRWjBrYLh87HsbCPLwdACPWj/B+iC6it94f0n3H8oguIiICIiDy91C1FcfD3khdSlbhotRJBqUFrd+LI5w6rerEwEIAvmstBZ/DAEuboTfWiepbzK8jEFouWm61d203z8vmshUIQAVVY78OQB3RDavw0MpvrWo+Sq7FhpDX+EmtT8JPQO4X5IIj2t4Uv2a8taSQ+MmhZoOonTlquN7xQOZJG1wIP4fD2CKI/JZoQvplcL7Sh/wB9/PD/APSgjm68LnYnK0EuMWIAAGpP4aXQDquu9jmHczZ3iaW5pnkWCLFMF6+bT7KDbmD/AMQn/wBbE/aVdwfIB660OZrp1QeiVYMznEd3RadS67FXwAHE/T1VGxGQHvWgAkU2zwH6iDR9OHqsgBB4iw7W2QNTqTxJ9SVWWPMCOq9og1bsLWi9YTB0/NXBZ7ogvQCCqIiAiIgIiICIiAiIgIiICtyQgq4iDyxlL0iICIiAqOaCKItVRBrcZJIx2ZlkcwRYoccpGrTXqPJcS7R8U520+9LaOSFwFHSgCB5ngu/qH7Y2QyWUtq8lDoQCLDbo2ACg5duJjHnbDZQ3xOdM6qNW9rzR5ga1a7rgI2uaJaOZ4Bt2pAOuXyA6BRzY2wGxyWND1uzR41oAPVSUYRzfgkIH6SA5oHQcCPdBlIrEsz2nRmYeThfsa+6r+LaAHOOS/wBXh16aoLyKgN6hVQEREBERAREQEREBERAREQEREBERAREQEREBERBRxparDwtcO8bdPJfrx109qAWdj3tDCHEgO8NjU2/wivde4oA1oaOAAA9AKQY8UFG1mArzlXoBBVULb0KqiCyzCNbeQBt8cunz6WvDIZGkfmZhzzNF15FtfZZKIMeTFFpoxuI/U0B30Bv6K5HOCAQdDwvT6HVXF4lha4U5oI6EWg9orEODaw20uA6ZiW+x4fJeHGZp4MePmw/uD9EGUisSYoMaC+235E16kWB6r3FO14trg4eRB+yC4iIgIiICIiAiIgIiICIiAiIgIiIMbFYXO6M3ox2YjqQDX1NrJREBERAREQEREBERAREQFbGHaHZg0ZutC/dXEQYrsK8G2SkeTgHD9iPdX4c1DPV86uvqvaICIiAiIgIiICIiAiIgIiICIiAiIgIiICIiAiIgIiICIiAiIgIiICIiAiIgIiICIiAiIgIiICIiAiIgIiICIiAiIgIiICIiAiIgIiICIiD/2Q=="/>
          <p:cNvSpPr>
            <a:spLocks noChangeAspect="1" noChangeArrowheads="1"/>
          </p:cNvSpPr>
          <p:nvPr/>
        </p:nvSpPr>
        <p:spPr bwMode="auto">
          <a:xfrm>
            <a:off x="31739" y="-82886"/>
            <a:ext cx="152340" cy="152380"/>
          </a:xfrm>
          <a:prstGeom prst="rect">
            <a:avLst/>
          </a:prstGeom>
          <a:noFill/>
        </p:spPr>
        <p:txBody>
          <a:bodyPr vert="horz" wrap="square" lIns="45703" tIns="22851" rIns="45703" bIns="22851" numCol="1" anchor="t" anchorCtr="0" compatLnSpc="1">
            <a:prstTxWarp prst="textNoShape">
              <a:avLst/>
            </a:prstTxWarp>
          </a:bodyPr>
          <a:lstStyle/>
          <a:p>
            <a:endParaRPr lang="en-US" sz="400" dirty="0">
              <a:solidFill>
                <a:srgbClr val="5F5F5F"/>
              </a:solidFill>
            </a:endParaRPr>
          </a:p>
        </p:txBody>
      </p:sp>
      <p:sp>
        <p:nvSpPr>
          <p:cNvPr id="51" name="Title 50"/>
          <p:cNvSpPr>
            <a:spLocks noGrp="1"/>
          </p:cNvSpPr>
          <p:nvPr>
            <p:ph type="title" idx="4294967295"/>
          </p:nvPr>
        </p:nvSpPr>
        <p:spPr>
          <a:xfrm>
            <a:off x="303212" y="448733"/>
            <a:ext cx="10969943" cy="541867"/>
          </a:xfrm>
          <a:prstGeom prst="rect">
            <a:avLst/>
          </a:prstGeom>
        </p:spPr>
        <p:txBody>
          <a:bodyPr/>
          <a:lstStyle/>
          <a:p>
            <a:pPr algn="ctr"/>
            <a:r>
              <a:rPr lang="en-US" dirty="0">
                <a:solidFill>
                  <a:schemeClr val="bg1"/>
                </a:solidFill>
                <a:latin typeface="Arial" charset="0"/>
              </a:rPr>
              <a:t>Enterprise Planning &amp; Budgeting Cloud</a:t>
            </a:r>
            <a:endParaRPr lang="en-US" dirty="0">
              <a:solidFill>
                <a:schemeClr val="bg1"/>
              </a:solidFill>
            </a:endParaRPr>
          </a:p>
        </p:txBody>
      </p:sp>
      <p:sp>
        <p:nvSpPr>
          <p:cNvPr id="19" name="Rectangle 18"/>
          <p:cNvSpPr/>
          <p:nvPr/>
        </p:nvSpPr>
        <p:spPr bwMode="gray">
          <a:xfrm>
            <a:off x="3122612" y="3258502"/>
            <a:ext cx="7086600" cy="2954655"/>
          </a:xfrm>
          <a:prstGeom prst="rect">
            <a:avLst/>
          </a:prstGeom>
        </p:spPr>
        <p:txBody>
          <a:bodyPr wrap="square" lIns="0" tIns="0" rIns="0" bIns="0">
            <a:spAutoFit/>
          </a:bodyPr>
          <a:lstStyle/>
          <a:p>
            <a:pPr marL="91440" lvl="1" indent="182880" algn="ctr">
              <a:defRPr/>
            </a:pPr>
            <a:endParaRPr lang="en-US" sz="3200" b="1" u="sng" dirty="0">
              <a:solidFill>
                <a:srgbClr val="FFFFFF"/>
              </a:solidFill>
            </a:endParaRPr>
          </a:p>
          <a:p>
            <a:pPr marL="91440" lvl="1" indent="182880">
              <a:buFont typeface="Wingdings" pitchFamily="2" charset="2"/>
              <a:buChar char="ü"/>
              <a:defRPr/>
            </a:pPr>
            <a:r>
              <a:rPr lang="en-US" sz="3200" b="1" dirty="0">
                <a:solidFill>
                  <a:srgbClr val="FFFFFF"/>
                </a:solidFill>
              </a:rPr>
              <a:t>Planning Modules Reinvented </a:t>
            </a:r>
          </a:p>
          <a:p>
            <a:pPr marL="91440" lvl="1" indent="182880">
              <a:buFont typeface="Wingdings" pitchFamily="2" charset="2"/>
              <a:buChar char="ü"/>
              <a:defRPr/>
            </a:pPr>
            <a:r>
              <a:rPr lang="en-US" sz="3200" b="1" dirty="0">
                <a:solidFill>
                  <a:srgbClr val="FFFFFF"/>
                </a:solidFill>
              </a:rPr>
              <a:t>Significant Release</a:t>
            </a:r>
          </a:p>
          <a:p>
            <a:pPr marL="91440" lvl="1" indent="182880">
              <a:buFont typeface="Wingdings" pitchFamily="2" charset="2"/>
              <a:buChar char="ü"/>
              <a:defRPr/>
            </a:pPr>
            <a:r>
              <a:rPr lang="en-US" sz="3200" b="1" dirty="0">
                <a:solidFill>
                  <a:srgbClr val="FFFFFF"/>
                </a:solidFill>
              </a:rPr>
              <a:t>Beyond Finance </a:t>
            </a:r>
          </a:p>
          <a:p>
            <a:pPr marL="91440" lvl="1" indent="182880">
              <a:buFont typeface="Wingdings" pitchFamily="2" charset="2"/>
              <a:buChar char="ü"/>
              <a:defRPr/>
            </a:pPr>
            <a:r>
              <a:rPr lang="en-US" sz="3200" b="1" dirty="0">
                <a:solidFill>
                  <a:srgbClr val="FFFFFF"/>
                </a:solidFill>
              </a:rPr>
              <a:t>Leveraging other Oracle product lines</a:t>
            </a:r>
          </a:p>
          <a:p>
            <a:pPr marL="91440" lvl="1" indent="182880">
              <a:buFont typeface="+mj-lt"/>
              <a:buAutoNum type="arabicPeriod"/>
              <a:defRPr/>
            </a:pPr>
            <a:endParaRPr lang="en-US" sz="3200" dirty="0">
              <a:solidFill>
                <a:srgbClr val="FFFFFF"/>
              </a:solidFill>
            </a:endParaRPr>
          </a:p>
        </p:txBody>
      </p:sp>
      <p:pic>
        <p:nvPicPr>
          <p:cNvPr id="17" name="Picture 16" descr="fuse_home_financials_matte.png"/>
          <p:cNvPicPr>
            <a:picLocks noChangeAspect="1"/>
          </p:cNvPicPr>
          <p:nvPr/>
        </p:nvPicPr>
        <p:blipFill>
          <a:blip r:embed="rId3" cstate="print"/>
          <a:stretch>
            <a:fillRect/>
          </a:stretch>
        </p:blipFill>
        <p:spPr>
          <a:xfrm>
            <a:off x="1903412" y="1294172"/>
            <a:ext cx="1371600" cy="1371600"/>
          </a:xfrm>
          <a:prstGeom prst="rect">
            <a:avLst/>
          </a:prstGeom>
          <a:ln>
            <a:noFill/>
          </a:ln>
        </p:spPr>
      </p:pic>
      <p:sp>
        <p:nvSpPr>
          <p:cNvPr id="20" name="TextBox 19"/>
          <p:cNvSpPr txBox="1"/>
          <p:nvPr/>
        </p:nvSpPr>
        <p:spPr>
          <a:xfrm>
            <a:off x="1979612" y="2437172"/>
            <a:ext cx="1295400" cy="457200"/>
          </a:xfrm>
          <a:prstGeom prst="rect">
            <a:avLst/>
          </a:prstGeom>
          <a:noFill/>
        </p:spPr>
        <p:txBody>
          <a:bodyPr wrap="square" lIns="0" tIns="0" rIns="0" bIns="0" rtlCol="0">
            <a:noAutofit/>
          </a:bodyPr>
          <a:lstStyle/>
          <a:p>
            <a:pPr algn="ctr">
              <a:lnSpc>
                <a:spcPct val="90000"/>
              </a:lnSpc>
            </a:pPr>
            <a:r>
              <a:rPr lang="en-US" sz="2400" b="1" dirty="0">
                <a:solidFill>
                  <a:srgbClr val="FFFFFF"/>
                </a:solidFill>
              </a:rPr>
              <a:t>Financials</a:t>
            </a:r>
          </a:p>
        </p:txBody>
      </p:sp>
      <p:pic>
        <p:nvPicPr>
          <p:cNvPr id="21" name="Picture 20" descr="fuse_home_workforce_matte.png"/>
          <p:cNvPicPr>
            <a:picLocks noChangeAspect="1"/>
          </p:cNvPicPr>
          <p:nvPr/>
        </p:nvPicPr>
        <p:blipFill>
          <a:blip r:embed="rId4" cstate="print"/>
          <a:stretch>
            <a:fillRect/>
          </a:stretch>
        </p:blipFill>
        <p:spPr>
          <a:xfrm>
            <a:off x="4113212" y="1295400"/>
            <a:ext cx="1371600" cy="1371600"/>
          </a:xfrm>
          <a:prstGeom prst="rect">
            <a:avLst/>
          </a:prstGeom>
          <a:ln>
            <a:noFill/>
          </a:ln>
        </p:spPr>
      </p:pic>
      <p:sp>
        <p:nvSpPr>
          <p:cNvPr id="22" name="TextBox 21"/>
          <p:cNvSpPr txBox="1"/>
          <p:nvPr/>
        </p:nvSpPr>
        <p:spPr>
          <a:xfrm>
            <a:off x="4113212" y="2438400"/>
            <a:ext cx="1447800" cy="457200"/>
          </a:xfrm>
          <a:prstGeom prst="rect">
            <a:avLst/>
          </a:prstGeom>
          <a:noFill/>
        </p:spPr>
        <p:txBody>
          <a:bodyPr wrap="square" lIns="0" tIns="0" rIns="0" bIns="0" rtlCol="0">
            <a:noAutofit/>
          </a:bodyPr>
          <a:lstStyle/>
          <a:p>
            <a:pPr algn="ctr">
              <a:lnSpc>
                <a:spcPct val="90000"/>
              </a:lnSpc>
            </a:pPr>
            <a:r>
              <a:rPr lang="en-US" sz="2400" b="1" dirty="0">
                <a:solidFill>
                  <a:srgbClr val="FFFFFF"/>
                </a:solidFill>
              </a:rPr>
              <a:t>Workforce</a:t>
            </a:r>
          </a:p>
        </p:txBody>
      </p:sp>
      <p:pic>
        <p:nvPicPr>
          <p:cNvPr id="23" name="Picture 22" descr="fuse_home_capital_matte.png"/>
          <p:cNvPicPr>
            <a:picLocks noChangeAspect="1"/>
          </p:cNvPicPr>
          <p:nvPr/>
        </p:nvPicPr>
        <p:blipFill>
          <a:blip r:embed="rId5" cstate="print"/>
          <a:stretch>
            <a:fillRect/>
          </a:stretch>
        </p:blipFill>
        <p:spPr>
          <a:xfrm>
            <a:off x="6399212" y="1295400"/>
            <a:ext cx="1371600" cy="1371600"/>
          </a:xfrm>
          <a:prstGeom prst="rect">
            <a:avLst/>
          </a:prstGeom>
          <a:ln>
            <a:noFill/>
          </a:ln>
        </p:spPr>
      </p:pic>
      <p:sp>
        <p:nvSpPr>
          <p:cNvPr id="25" name="TextBox 24"/>
          <p:cNvSpPr txBox="1"/>
          <p:nvPr/>
        </p:nvSpPr>
        <p:spPr>
          <a:xfrm>
            <a:off x="6399212" y="2438400"/>
            <a:ext cx="1295400" cy="457200"/>
          </a:xfrm>
          <a:prstGeom prst="rect">
            <a:avLst/>
          </a:prstGeom>
          <a:noFill/>
        </p:spPr>
        <p:txBody>
          <a:bodyPr wrap="square" lIns="0" tIns="0" rIns="0" bIns="0" rtlCol="0">
            <a:noAutofit/>
          </a:bodyPr>
          <a:lstStyle/>
          <a:p>
            <a:pPr algn="ctr">
              <a:lnSpc>
                <a:spcPct val="90000"/>
              </a:lnSpc>
            </a:pPr>
            <a:r>
              <a:rPr lang="en-US" sz="2400" b="1" dirty="0">
                <a:solidFill>
                  <a:srgbClr val="FFFFFF"/>
                </a:solidFill>
              </a:rPr>
              <a:t>Capital</a:t>
            </a:r>
          </a:p>
        </p:txBody>
      </p:sp>
      <p:pic>
        <p:nvPicPr>
          <p:cNvPr id="26" name="Picture 25" descr="fuse_home_projects_matte.png"/>
          <p:cNvPicPr>
            <a:picLocks noChangeAspect="1"/>
          </p:cNvPicPr>
          <p:nvPr/>
        </p:nvPicPr>
        <p:blipFill>
          <a:blip r:embed="rId6" cstate="print"/>
          <a:stretch>
            <a:fillRect/>
          </a:stretch>
        </p:blipFill>
        <p:spPr>
          <a:xfrm>
            <a:off x="8532812" y="1295400"/>
            <a:ext cx="1371600" cy="1371600"/>
          </a:xfrm>
          <a:prstGeom prst="rect">
            <a:avLst/>
          </a:prstGeom>
          <a:ln>
            <a:noFill/>
          </a:ln>
        </p:spPr>
      </p:pic>
      <p:sp>
        <p:nvSpPr>
          <p:cNvPr id="27" name="TextBox 26"/>
          <p:cNvSpPr txBox="1"/>
          <p:nvPr/>
        </p:nvSpPr>
        <p:spPr>
          <a:xfrm>
            <a:off x="8609012" y="2438400"/>
            <a:ext cx="1295400" cy="457200"/>
          </a:xfrm>
          <a:prstGeom prst="rect">
            <a:avLst/>
          </a:prstGeom>
          <a:noFill/>
        </p:spPr>
        <p:txBody>
          <a:bodyPr wrap="square" lIns="0" tIns="0" rIns="0" bIns="0" rtlCol="0">
            <a:noAutofit/>
          </a:bodyPr>
          <a:lstStyle/>
          <a:p>
            <a:pPr algn="ctr">
              <a:lnSpc>
                <a:spcPct val="90000"/>
              </a:lnSpc>
            </a:pPr>
            <a:r>
              <a:rPr lang="en-US" sz="2400" b="1" dirty="0">
                <a:solidFill>
                  <a:srgbClr val="FFFFFF"/>
                </a:solidFill>
              </a:rPr>
              <a:t>Projects</a:t>
            </a:r>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10261" y="6256642"/>
            <a:ext cx="2099352" cy="609386"/>
          </a:xfrm>
          <a:prstGeom prst="rect">
            <a:avLst/>
          </a:prstGeom>
        </p:spPr>
      </p:pic>
    </p:spTree>
    <p:extLst>
      <p:ext uri="{BB962C8B-B14F-4D97-AF65-F5344CB8AC3E}">
        <p14:creationId xmlns:p14="http://schemas.microsoft.com/office/powerpoint/2010/main" val="210738892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PRESENTER" val="7a869c9a106fa3196a10aac5887ed893918532a"/>
</p:tagLst>
</file>

<file path=ppt/theme/theme1.xml><?xml version="1.0" encoding="utf-8"?>
<a:theme xmlns:a="http://schemas.openxmlformats.org/drawingml/2006/main" name="Oracle_16x9_2016">
  <a:themeElements>
    <a:clrScheme name="Oracle">
      <a:dk1>
        <a:srgbClr val="5F5F5F"/>
      </a:dk1>
      <a:lt1>
        <a:srgbClr val="FFFFFF"/>
      </a:lt1>
      <a:dk2>
        <a:srgbClr val="7F7F7F"/>
      </a:dk2>
      <a:lt2>
        <a:srgbClr val="DCE3E4"/>
      </a:lt2>
      <a:accent1>
        <a:srgbClr val="F8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1555E"/>
        </a:solidFill>
        <a:ln w="19050">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5"/>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smtClean="0"/>
        </a:defPPr>
      </a:lstStyle>
    </a:txDef>
  </a:objectDefaults>
  <a:extraClrSchemeLst/>
  <a:extLst>
    <a:ext uri="{05A4C25C-085E-4340-85A3-A5531E510DB2}">
      <thm15:themeFamily xmlns:thm15="http://schemas.microsoft.com/office/thememl/2012/main" name="Oracle-16x9-2016-160120" id="{EB40A2EA-9AE1-AA4E-8555-E073B643EFC0}" vid="{AD5E3DF3-B782-F247-AEF4-5D9EED3A579F}"/>
    </a:ext>
  </a:extLst>
</a:theme>
</file>

<file path=ppt/theme/theme2.xml><?xml version="1.0" encoding="utf-8"?>
<a:theme xmlns:a="http://schemas.openxmlformats.org/drawingml/2006/main" name="Oracle-16x9-2015-150622">
  <a:themeElements>
    <a:clrScheme name="Oracle">
      <a:dk1>
        <a:srgbClr val="5F5F5F"/>
      </a:dk1>
      <a:lt1>
        <a:srgbClr val="FFFFFF"/>
      </a:lt1>
      <a:dk2>
        <a:srgbClr val="7F7F7F"/>
      </a:dk2>
      <a:lt2>
        <a:srgbClr val="DCE3E4"/>
      </a:lt2>
      <a:accent1>
        <a:srgbClr val="F8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1555E"/>
        </a:solidFill>
        <a:ln w="19050">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5"/>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ln w="12700">
          <a:noFill/>
          <a:prstDash val="sysDash"/>
        </a:ln>
      </a:spPr>
      <a:bodyPr wrap="none" lIns="91440" tIns="91440" rIns="91440" bIns="91440" rtlCol="0">
        <a:spAutoFit/>
      </a:bodyPr>
      <a:lstStyle>
        <a:defPPr>
          <a:lnSpc>
            <a:spcPct val="90000"/>
          </a:lnSpc>
          <a:spcBef>
            <a:spcPts val="600"/>
          </a:spcBef>
          <a:defRPr sz="1050" b="1" dirty="0" smtClean="0">
            <a:solidFill>
              <a:srgbClr val="5F5F5F"/>
            </a:solidFill>
          </a:defRPr>
        </a:defPPr>
      </a:lstStyle>
    </a:txDef>
  </a:objectDefaults>
  <a:extraClrSchemeLst/>
  <a:extLst>
    <a:ext uri="{05A4C25C-085E-4340-85A3-A5531E510DB2}">
      <thm15:themeFamily xmlns:thm15="http://schemas.microsoft.com/office/thememl/2012/main" name="Oracle_16x9-2014-v2.1.x" id="{327BA289-4253-4B1F-93E1-0383345A9128}" vid="{D6F0D91B-DD93-4308-9726-31EB480EB9A1}"/>
    </a:ext>
  </a:extLst>
</a:theme>
</file>

<file path=ppt/theme/theme3.xml><?xml version="1.0" encoding="utf-8"?>
<a:theme xmlns:a="http://schemas.openxmlformats.org/drawingml/2006/main" name="2_Oracle_16x9_2014_521">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w="19050">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5"/>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extLst>
    <a:ext uri="{05A4C25C-085E-4340-85A3-A5531E510DB2}">
      <thm15:themeFamily xmlns:thm15="http://schemas.microsoft.com/office/thememl/2012/main" name="Oracle_16x9_2014_521" id="{11138A86-4CFD-4AAE-84ED-85FDB159739F}" vid="{ADD436DE-0EC9-4932-BD4C-5E9FA04FA01B}"/>
    </a:ext>
  </a:extLst>
</a:theme>
</file>

<file path=ppt/theme/theme4.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8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8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22204</TotalTime>
  <Words>587</Words>
  <Application>Microsoft Office PowerPoint</Application>
  <PresentationFormat>Custom</PresentationFormat>
  <Paragraphs>91</Paragraphs>
  <Slides>4</Slides>
  <Notes>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vt:i4>
      </vt:variant>
    </vt:vector>
  </HeadingPairs>
  <TitlesOfParts>
    <vt:vector size="12" baseType="lpstr">
      <vt:lpstr>MS PGothic</vt:lpstr>
      <vt:lpstr>MS PGothic</vt:lpstr>
      <vt:lpstr>Arial</vt:lpstr>
      <vt:lpstr>Calibri</vt:lpstr>
      <vt:lpstr>Wingdings</vt:lpstr>
      <vt:lpstr>Oracle_16x9_2016</vt:lpstr>
      <vt:lpstr>Oracle-16x9-2015-150622</vt:lpstr>
      <vt:lpstr>2_Oracle_16x9_2014_521</vt:lpstr>
      <vt:lpstr>PowerPoint Presentation</vt:lpstr>
      <vt:lpstr>PowerPoint Presentation</vt:lpstr>
      <vt:lpstr>PowerPoint Presentation</vt:lpstr>
      <vt:lpstr>Enterprise Planning &amp; Budgeting Cloud</vt:lpstr>
    </vt:vector>
  </TitlesOfParts>
  <Company>Oracle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Oracle-16x9-2016</dc:title>
  <dc:subject>Corproate Presentation Template</dc:subject>
  <dc:creator>kfoybab</dc:creator>
  <cp:lastModifiedBy>Luiz Cairo</cp:lastModifiedBy>
  <cp:revision>747</cp:revision>
  <cp:lastPrinted>2014-07-16T02:22:57Z</cp:lastPrinted>
  <dcterms:created xsi:type="dcterms:W3CDTF">2014-04-23T00:57:37Z</dcterms:created>
  <dcterms:modified xsi:type="dcterms:W3CDTF">2016-11-24T11:39:23Z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2343037</vt:lpwstr>
  </property>
  <property fmtid="{D5CDD505-2E9C-101B-9397-08002B2CF9AE}" pid="3" name="NXPowerLiteSettings">
    <vt:lpwstr>F98007B004F000</vt:lpwstr>
  </property>
  <property fmtid="{D5CDD505-2E9C-101B-9397-08002B2CF9AE}" pid="4" name="NXPowerLiteVersion">
    <vt:lpwstr>D5.0.2</vt:lpwstr>
  </property>
</Properties>
</file>