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6"/>
  </p:notesMasterIdLst>
  <p:sldIdLst>
    <p:sldId id="276" r:id="rId4"/>
    <p:sldId id="277" r:id="rId5"/>
    <p:sldId id="278" r:id="rId6"/>
    <p:sldId id="259" r:id="rId7"/>
    <p:sldId id="256" r:id="rId8"/>
    <p:sldId id="279" r:id="rId9"/>
    <p:sldId id="266" r:id="rId10"/>
    <p:sldId id="262" r:id="rId11"/>
    <p:sldId id="263" r:id="rId12"/>
    <p:sldId id="282" r:id="rId13"/>
    <p:sldId id="283" r:id="rId14"/>
    <p:sldId id="284" r:id="rId15"/>
    <p:sldId id="267" r:id="rId16"/>
    <p:sldId id="269" r:id="rId17"/>
    <p:sldId id="270" r:id="rId18"/>
    <p:sldId id="285" r:id="rId19"/>
    <p:sldId id="286" r:id="rId20"/>
    <p:sldId id="271" r:id="rId21"/>
    <p:sldId id="272" r:id="rId22"/>
    <p:sldId id="280" r:id="rId23"/>
    <p:sldId id="28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952" autoAdjust="0"/>
  </p:normalViewPr>
  <p:slideViewPr>
    <p:cSldViewPr snapToGrid="0">
      <p:cViewPr varScale="1">
        <p:scale>
          <a:sx n="91" d="100"/>
          <a:sy n="91"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47C2D-7181-4ABB-86A7-C8DD54DB02F7}" type="datetimeFigureOut">
              <a:rPr lang="en-IE" smtClean="0"/>
              <a:t>24/11/2016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753D0-CBB4-4CB3-8F73-7228A7E2B380}" type="slidenum">
              <a:rPr lang="en-IE" smtClean="0"/>
              <a:t>‹#›</a:t>
            </a:fld>
            <a:endParaRPr lang="en-IE"/>
          </a:p>
        </p:txBody>
      </p:sp>
    </p:spTree>
    <p:extLst>
      <p:ext uri="{BB962C8B-B14F-4D97-AF65-F5344CB8AC3E}">
        <p14:creationId xmlns:p14="http://schemas.microsoft.com/office/powerpoint/2010/main" val="2421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Wallpaper only – on screen</a:t>
            </a:r>
            <a:r>
              <a:rPr lang="en-GB" baseline="0" dirty="0" smtClean="0"/>
              <a:t> during welcome and chat</a:t>
            </a:r>
            <a:endParaRPr lang="en-IE" dirty="0"/>
          </a:p>
        </p:txBody>
      </p:sp>
      <p:sp>
        <p:nvSpPr>
          <p:cNvPr id="4" name="Slide Number Placeholder 3"/>
          <p:cNvSpPr>
            <a:spLocks noGrp="1"/>
          </p:cNvSpPr>
          <p:nvPr>
            <p:ph type="sldNum" sz="quarter" idx="10"/>
          </p:nvPr>
        </p:nvSpPr>
        <p:spPr/>
        <p:txBody>
          <a:bodyPr/>
          <a:lstStyle/>
          <a:p>
            <a:fld id="{6FBE351A-9C2E-4F06-B66F-E34EF6756DA1}" type="slidenum">
              <a:rPr lang="en-IE" smtClean="0">
                <a:solidFill>
                  <a:prstClr val="black"/>
                </a:solidFill>
              </a:rPr>
              <a:pPr/>
              <a:t>1</a:t>
            </a:fld>
            <a:endParaRPr lang="en-IE">
              <a:solidFill>
                <a:prstClr val="black"/>
              </a:solidFill>
            </a:endParaRPr>
          </a:p>
        </p:txBody>
      </p:sp>
    </p:spTree>
    <p:extLst>
      <p:ext uri="{BB962C8B-B14F-4D97-AF65-F5344CB8AC3E}">
        <p14:creationId xmlns:p14="http://schemas.microsoft.com/office/powerpoint/2010/main" val="95495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Introductions </a:t>
            </a:r>
            <a:endParaRPr lang="en-IE" dirty="0"/>
          </a:p>
        </p:txBody>
      </p:sp>
      <p:sp>
        <p:nvSpPr>
          <p:cNvPr id="4" name="Slide Number Placeholder 3"/>
          <p:cNvSpPr>
            <a:spLocks noGrp="1"/>
          </p:cNvSpPr>
          <p:nvPr>
            <p:ph type="sldNum" sz="quarter" idx="10"/>
          </p:nvPr>
        </p:nvSpPr>
        <p:spPr/>
        <p:txBody>
          <a:bodyPr/>
          <a:lstStyle/>
          <a:p>
            <a:fld id="{6FBE351A-9C2E-4F06-B66F-E34EF6756DA1}" type="slidenum">
              <a:rPr lang="en-IE" smtClean="0">
                <a:solidFill>
                  <a:prstClr val="black"/>
                </a:solidFill>
              </a:rPr>
              <a:pPr/>
              <a:t>2</a:t>
            </a:fld>
            <a:endParaRPr lang="en-IE">
              <a:solidFill>
                <a:prstClr val="black"/>
              </a:solidFill>
            </a:endParaRPr>
          </a:p>
        </p:txBody>
      </p:sp>
    </p:spTree>
    <p:extLst>
      <p:ext uri="{BB962C8B-B14F-4D97-AF65-F5344CB8AC3E}">
        <p14:creationId xmlns:p14="http://schemas.microsoft.com/office/powerpoint/2010/main" val="367208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So we</a:t>
            </a:r>
            <a:r>
              <a:rPr lang="en-GB" baseline="0" dirty="0" smtClean="0"/>
              <a:t> all know what ( Microsoft – HP – or Oracle ) do, but what role do Codec-dss play in all of this?</a:t>
            </a:r>
          </a:p>
          <a:p>
            <a:r>
              <a:rPr lang="en-GB" baseline="0" dirty="0" smtClean="0"/>
              <a:t>We are provide the services, a blend of biz and techie</a:t>
            </a:r>
            <a:endParaRPr lang="en-IE" dirty="0"/>
          </a:p>
        </p:txBody>
      </p:sp>
      <p:sp>
        <p:nvSpPr>
          <p:cNvPr id="4" name="Slide Number Placeholder 3"/>
          <p:cNvSpPr>
            <a:spLocks noGrp="1"/>
          </p:cNvSpPr>
          <p:nvPr>
            <p:ph type="sldNum" sz="quarter" idx="10"/>
          </p:nvPr>
        </p:nvSpPr>
        <p:spPr/>
        <p:txBody>
          <a:bodyPr/>
          <a:lstStyle/>
          <a:p>
            <a:fld id="{6FBE351A-9C2E-4F06-B66F-E34EF6756DA1}" type="slidenum">
              <a:rPr lang="en-IE" smtClean="0">
                <a:solidFill>
                  <a:prstClr val="black"/>
                </a:solidFill>
              </a:rPr>
              <a:pPr/>
              <a:t>3</a:t>
            </a:fld>
            <a:endParaRPr lang="en-IE">
              <a:solidFill>
                <a:prstClr val="black"/>
              </a:solidFill>
            </a:endParaRPr>
          </a:p>
        </p:txBody>
      </p:sp>
    </p:spTree>
    <p:extLst>
      <p:ext uri="{BB962C8B-B14F-4D97-AF65-F5344CB8AC3E}">
        <p14:creationId xmlns:p14="http://schemas.microsoft.com/office/powerpoint/2010/main" val="276261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387350"/>
            <a:ext cx="4659313" cy="2620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114383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So we</a:t>
            </a:r>
            <a:r>
              <a:rPr lang="en-GB" baseline="0" dirty="0" smtClean="0"/>
              <a:t> all know what ( Microsoft – HP – or Oracle ) do, but what role do Codec-dss play in all of this?</a:t>
            </a:r>
          </a:p>
          <a:p>
            <a:r>
              <a:rPr lang="en-GB" baseline="0" dirty="0" smtClean="0"/>
              <a:t>We are provide the services, a blend of biz and techie</a:t>
            </a:r>
            <a:endParaRPr lang="en-IE" dirty="0"/>
          </a:p>
        </p:txBody>
      </p:sp>
      <p:sp>
        <p:nvSpPr>
          <p:cNvPr id="4" name="Slide Number Placeholder 3"/>
          <p:cNvSpPr>
            <a:spLocks noGrp="1"/>
          </p:cNvSpPr>
          <p:nvPr>
            <p:ph type="sldNum" sz="quarter" idx="10"/>
          </p:nvPr>
        </p:nvSpPr>
        <p:spPr/>
        <p:txBody>
          <a:bodyPr/>
          <a:lstStyle/>
          <a:p>
            <a:fld id="{6FBE351A-9C2E-4F06-B66F-E34EF6756DA1}" type="slidenum">
              <a:rPr lang="en-IE" smtClean="0">
                <a:solidFill>
                  <a:prstClr val="black"/>
                </a:solidFill>
              </a:rPr>
              <a:pPr/>
              <a:t>6</a:t>
            </a:fld>
            <a:endParaRPr lang="en-IE">
              <a:solidFill>
                <a:prstClr val="black"/>
              </a:solidFill>
            </a:endParaRPr>
          </a:p>
        </p:txBody>
      </p:sp>
    </p:spTree>
    <p:extLst>
      <p:ext uri="{BB962C8B-B14F-4D97-AF65-F5344CB8AC3E}">
        <p14:creationId xmlns:p14="http://schemas.microsoft.com/office/powerpoint/2010/main" val="417987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Lower risk, lower cost, accelerated implementation, aligns</a:t>
            </a:r>
            <a:r>
              <a:rPr lang="en-IE" baseline="0" dirty="0" smtClean="0"/>
              <a:t> business functions</a:t>
            </a:r>
            <a:endParaRPr lang="en-IE" dirty="0"/>
          </a:p>
        </p:txBody>
      </p:sp>
      <p:sp>
        <p:nvSpPr>
          <p:cNvPr id="4" name="Slide Number Placeholder 3"/>
          <p:cNvSpPr>
            <a:spLocks noGrp="1"/>
          </p:cNvSpPr>
          <p:nvPr>
            <p:ph type="sldNum" sz="quarter" idx="10"/>
          </p:nvPr>
        </p:nvSpPr>
        <p:spPr/>
        <p:txBody>
          <a:bodyPr/>
          <a:lstStyle/>
          <a:p>
            <a:fld id="{79A753D0-CBB4-4CB3-8F73-7228A7E2B380}" type="slidenum">
              <a:rPr lang="en-IE" smtClean="0"/>
              <a:t>13</a:t>
            </a:fld>
            <a:endParaRPr lang="en-IE"/>
          </a:p>
        </p:txBody>
      </p:sp>
    </p:spTree>
    <p:extLst>
      <p:ext uri="{BB962C8B-B14F-4D97-AF65-F5344CB8AC3E}">
        <p14:creationId xmlns:p14="http://schemas.microsoft.com/office/powerpoint/2010/main" val="310460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Enterprise savings exceed their investment delivering &gt;200% ROI over 5 years</a:t>
            </a:r>
          </a:p>
          <a:p>
            <a:pPr marL="171450" indent="-171450">
              <a:buFontTx/>
              <a:buChar char="-"/>
            </a:pPr>
            <a:r>
              <a:rPr lang="en-US" sz="1200" kern="1200" dirty="0" smtClean="0">
                <a:solidFill>
                  <a:schemeClr val="tx1"/>
                </a:solidFill>
                <a:latin typeface="+mn-lt"/>
                <a:ea typeface="+mn-ea"/>
                <a:cs typeface="+mn-cs"/>
              </a:rPr>
              <a:t>Positive Net Present</a:t>
            </a:r>
            <a:r>
              <a:rPr lang="en-US" sz="1200" kern="1200" baseline="0" dirty="0" smtClean="0">
                <a:solidFill>
                  <a:schemeClr val="tx1"/>
                </a:solidFill>
                <a:latin typeface="+mn-lt"/>
                <a:ea typeface="+mn-ea"/>
                <a:cs typeface="+mn-cs"/>
              </a:rPr>
              <a:t> Value </a:t>
            </a:r>
            <a:r>
              <a:rPr lang="en-US" sz="1200" kern="1200" dirty="0" smtClean="0">
                <a:solidFill>
                  <a:schemeClr val="tx1"/>
                </a:solidFill>
                <a:latin typeface="+mn-lt"/>
                <a:ea typeface="+mn-ea"/>
                <a:cs typeface="+mn-cs"/>
              </a:rPr>
              <a:t>by end of Year 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reducing cash conversion cycles and boosting productivity</a:t>
            </a:r>
          </a:p>
        </p:txBody>
      </p:sp>
      <p:sp>
        <p:nvSpPr>
          <p:cNvPr id="4" name="Slide Number Placeholder 3"/>
          <p:cNvSpPr>
            <a:spLocks noGrp="1"/>
          </p:cNvSpPr>
          <p:nvPr>
            <p:ph type="sldNum" sz="quarter" idx="10"/>
          </p:nvPr>
        </p:nvSpPr>
        <p:spPr/>
        <p:txBody>
          <a:bodyPr/>
          <a:lstStyle/>
          <a:p>
            <a:fld id="{79A753D0-CBB4-4CB3-8F73-7228A7E2B380}" type="slidenum">
              <a:rPr lang="en-IE" smtClean="0"/>
              <a:t>15</a:t>
            </a:fld>
            <a:endParaRPr lang="en-IE"/>
          </a:p>
        </p:txBody>
      </p:sp>
    </p:spTree>
    <p:extLst>
      <p:ext uri="{BB962C8B-B14F-4D97-AF65-F5344CB8AC3E}">
        <p14:creationId xmlns:p14="http://schemas.microsoft.com/office/powerpoint/2010/main" val="425250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So we</a:t>
            </a:r>
            <a:r>
              <a:rPr lang="en-GB" baseline="0" dirty="0" smtClean="0"/>
              <a:t> all know what ( Microsoft – HP – or Oracle ) do, but what role do Codec-dss play in all of this?</a:t>
            </a:r>
          </a:p>
          <a:p>
            <a:r>
              <a:rPr lang="en-GB" baseline="0" dirty="0" smtClean="0"/>
              <a:t>We are provide the services, a blend of biz and techie</a:t>
            </a:r>
            <a:endParaRPr lang="en-IE" dirty="0"/>
          </a:p>
        </p:txBody>
      </p:sp>
      <p:sp>
        <p:nvSpPr>
          <p:cNvPr id="4" name="Slide Number Placeholder 3"/>
          <p:cNvSpPr>
            <a:spLocks noGrp="1"/>
          </p:cNvSpPr>
          <p:nvPr>
            <p:ph type="sldNum" sz="quarter" idx="10"/>
          </p:nvPr>
        </p:nvSpPr>
        <p:spPr/>
        <p:txBody>
          <a:bodyPr/>
          <a:lstStyle/>
          <a:p>
            <a:fld id="{6FBE351A-9C2E-4F06-B66F-E34EF6756DA1}" type="slidenum">
              <a:rPr lang="en-IE">
                <a:solidFill>
                  <a:prstClr val="black"/>
                </a:solidFill>
              </a:rPr>
              <a:pPr/>
              <a:t>20</a:t>
            </a:fld>
            <a:endParaRPr lang="en-IE">
              <a:solidFill>
                <a:prstClr val="black"/>
              </a:solidFill>
            </a:endParaRPr>
          </a:p>
        </p:txBody>
      </p:sp>
    </p:spTree>
    <p:extLst>
      <p:ext uri="{BB962C8B-B14F-4D97-AF65-F5344CB8AC3E}">
        <p14:creationId xmlns:p14="http://schemas.microsoft.com/office/powerpoint/2010/main" val="38899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904A8FF-2888-4B85-AFAD-AC62B297D2D3}" type="datetimeFigureOut">
              <a:rPr lang="en-IE" smtClean="0"/>
              <a:t>24/11/2016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269223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04A8FF-2888-4B85-AFAD-AC62B297D2D3}" type="datetimeFigureOut">
              <a:rPr lang="en-IE" smtClean="0"/>
              <a:t>24/11/2016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399245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04A8FF-2888-4B85-AFAD-AC62B297D2D3}" type="datetimeFigureOut">
              <a:rPr lang="en-IE" smtClean="0"/>
              <a:t>24/11/2016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127993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77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Footer Placeholder 4"/>
          <p:cNvSpPr>
            <a:spLocks noGrp="1"/>
          </p:cNvSpPr>
          <p:nvPr>
            <p:ph type="ftr" sz="quarter" idx="3"/>
          </p:nvPr>
        </p:nvSpPr>
        <p:spPr>
          <a:xfrm>
            <a:off x="4084615" y="6248350"/>
            <a:ext cx="4114800" cy="289083"/>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IE" dirty="0" smtClean="0">
                <a:solidFill>
                  <a:prstClr val="white">
                    <a:lumMod val="65000"/>
                  </a:prstClr>
                </a:solidFill>
              </a:rPr>
              <a:t>www.codecdss.ie</a:t>
            </a:r>
            <a:endParaRPr lang="en-IE" dirty="0">
              <a:solidFill>
                <a:prstClr val="white">
                  <a:lumMod val="65000"/>
                </a:prstClr>
              </a:solidFill>
            </a:endParaRPr>
          </a:p>
        </p:txBody>
      </p:sp>
      <p:sp>
        <p:nvSpPr>
          <p:cNvPr id="9" name="Slide Number Placeholder 5"/>
          <p:cNvSpPr>
            <a:spLocks noGrp="1"/>
          </p:cNvSpPr>
          <p:nvPr>
            <p:ph type="sldNum" sz="quarter" idx="4"/>
          </p:nvPr>
        </p:nvSpPr>
        <p:spPr>
          <a:xfrm>
            <a:off x="11335779" y="6215938"/>
            <a:ext cx="376767" cy="355600"/>
          </a:xfrm>
          <a:prstGeom prst="rect">
            <a:avLst/>
          </a:prstGeom>
        </p:spPr>
        <p:txBody>
          <a:bodyPr vert="horz" lIns="91440" tIns="45720" rIns="91440" bIns="45720" rtlCol="0" anchor="ctr"/>
          <a:lstStyle>
            <a:lvl1pPr algn="r">
              <a:defRPr sz="1200">
                <a:solidFill>
                  <a:schemeClr val="bg1"/>
                </a:solidFill>
              </a:defRPr>
            </a:lvl1pPr>
          </a:lstStyle>
          <a:p>
            <a:fld id="{483F5AF2-B36B-2A4C-81FC-1B824ED4E458}" type="slidenum">
              <a:rPr lang="en-IE" smtClean="0">
                <a:solidFill>
                  <a:prstClr val="white"/>
                </a:solidFill>
              </a:rPr>
              <a:pPr/>
              <a:t>‹#›</a:t>
            </a:fld>
            <a:endParaRPr lang="en-IE" dirty="0">
              <a:solidFill>
                <a:prstClr val="white"/>
              </a:solidFill>
            </a:endParaRPr>
          </a:p>
        </p:txBody>
      </p:sp>
    </p:spTree>
    <p:extLst>
      <p:ext uri="{BB962C8B-B14F-4D97-AF65-F5344CB8AC3E}">
        <p14:creationId xmlns:p14="http://schemas.microsoft.com/office/powerpoint/2010/main" val="211380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7" name="Footer Placeholder 4"/>
          <p:cNvSpPr>
            <a:spLocks noGrp="1"/>
          </p:cNvSpPr>
          <p:nvPr>
            <p:ph type="ftr" sz="quarter" idx="3"/>
          </p:nvPr>
        </p:nvSpPr>
        <p:spPr>
          <a:xfrm>
            <a:off x="4084615" y="6248350"/>
            <a:ext cx="4114800" cy="289083"/>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IE" dirty="0" smtClean="0">
                <a:solidFill>
                  <a:prstClr val="white">
                    <a:lumMod val="65000"/>
                  </a:prstClr>
                </a:solidFill>
              </a:rPr>
              <a:t>www.codecdss.ie</a:t>
            </a:r>
            <a:endParaRPr lang="en-IE" dirty="0">
              <a:solidFill>
                <a:prstClr val="white">
                  <a:lumMod val="65000"/>
                </a:prstClr>
              </a:solidFill>
            </a:endParaRPr>
          </a:p>
        </p:txBody>
      </p:sp>
      <p:sp>
        <p:nvSpPr>
          <p:cNvPr id="8" name="Slide Number Placeholder 5"/>
          <p:cNvSpPr>
            <a:spLocks noGrp="1"/>
          </p:cNvSpPr>
          <p:nvPr>
            <p:ph type="sldNum" sz="quarter" idx="4"/>
          </p:nvPr>
        </p:nvSpPr>
        <p:spPr>
          <a:xfrm>
            <a:off x="11335779" y="6215938"/>
            <a:ext cx="376767" cy="355600"/>
          </a:xfrm>
          <a:prstGeom prst="rect">
            <a:avLst/>
          </a:prstGeom>
        </p:spPr>
        <p:txBody>
          <a:bodyPr vert="horz" lIns="91440" tIns="45720" rIns="91440" bIns="45720" rtlCol="0" anchor="ctr"/>
          <a:lstStyle>
            <a:lvl1pPr algn="r">
              <a:defRPr sz="1200">
                <a:solidFill>
                  <a:schemeClr val="bg1"/>
                </a:solidFill>
              </a:defRPr>
            </a:lvl1pPr>
          </a:lstStyle>
          <a:p>
            <a:fld id="{483F5AF2-B36B-2A4C-81FC-1B824ED4E458}" type="slidenum">
              <a:rPr lang="en-IE" smtClean="0">
                <a:solidFill>
                  <a:prstClr val="white"/>
                </a:solidFill>
              </a:rPr>
              <a:pPr/>
              <a:t>‹#›</a:t>
            </a:fld>
            <a:endParaRPr lang="en-IE" dirty="0">
              <a:solidFill>
                <a:prstClr val="white"/>
              </a:solidFill>
            </a:endParaRPr>
          </a:p>
        </p:txBody>
      </p:sp>
    </p:spTree>
    <p:extLst>
      <p:ext uri="{BB962C8B-B14F-4D97-AF65-F5344CB8AC3E}">
        <p14:creationId xmlns:p14="http://schemas.microsoft.com/office/powerpoint/2010/main" val="756135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084615" y="6248350"/>
            <a:ext cx="4114800" cy="289083"/>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IE" dirty="0" smtClean="0">
                <a:solidFill>
                  <a:prstClr val="white">
                    <a:lumMod val="65000"/>
                  </a:prstClr>
                </a:solidFill>
              </a:rPr>
              <a:t>www.codecdss.ie</a:t>
            </a:r>
            <a:endParaRPr lang="en-IE" dirty="0">
              <a:solidFill>
                <a:prstClr val="white">
                  <a:lumMod val="65000"/>
                </a:prstClr>
              </a:solidFill>
            </a:endParaRPr>
          </a:p>
        </p:txBody>
      </p:sp>
      <p:sp>
        <p:nvSpPr>
          <p:cNvPr id="7" name="Slide Number Placeholder 5"/>
          <p:cNvSpPr>
            <a:spLocks noGrp="1"/>
          </p:cNvSpPr>
          <p:nvPr>
            <p:ph type="sldNum" sz="quarter" idx="4"/>
          </p:nvPr>
        </p:nvSpPr>
        <p:spPr>
          <a:xfrm>
            <a:off x="11335779" y="6215938"/>
            <a:ext cx="376767" cy="355600"/>
          </a:xfrm>
          <a:prstGeom prst="rect">
            <a:avLst/>
          </a:prstGeom>
        </p:spPr>
        <p:txBody>
          <a:bodyPr vert="horz" lIns="91440" tIns="45720" rIns="91440" bIns="45720" rtlCol="0" anchor="ctr"/>
          <a:lstStyle>
            <a:lvl1pPr algn="r">
              <a:defRPr sz="1200">
                <a:solidFill>
                  <a:schemeClr val="bg1"/>
                </a:solidFill>
              </a:defRPr>
            </a:lvl1pPr>
          </a:lstStyle>
          <a:p>
            <a:fld id="{483F5AF2-B36B-2A4C-81FC-1B824ED4E458}" type="slidenum">
              <a:rPr lang="en-IE" smtClean="0">
                <a:solidFill>
                  <a:prstClr val="white"/>
                </a:solidFill>
              </a:rPr>
              <a:pPr/>
              <a:t>‹#›</a:t>
            </a:fld>
            <a:endParaRPr lang="en-IE" dirty="0">
              <a:solidFill>
                <a:prstClr val="white"/>
              </a:solidFill>
            </a:endParaRPr>
          </a:p>
        </p:txBody>
      </p:sp>
    </p:spTree>
    <p:extLst>
      <p:ext uri="{BB962C8B-B14F-4D97-AF65-F5344CB8AC3E}">
        <p14:creationId xmlns:p14="http://schemas.microsoft.com/office/powerpoint/2010/main" val="381713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4084615" y="6248350"/>
            <a:ext cx="4114800" cy="289083"/>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IE" dirty="0" smtClean="0">
                <a:solidFill>
                  <a:prstClr val="white">
                    <a:lumMod val="65000"/>
                  </a:prstClr>
                </a:solidFill>
              </a:rPr>
              <a:t>www.codecdss.ie</a:t>
            </a:r>
            <a:endParaRPr lang="en-IE" dirty="0">
              <a:solidFill>
                <a:prstClr val="white">
                  <a:lumMod val="65000"/>
                </a:prstClr>
              </a:solidFill>
            </a:endParaRPr>
          </a:p>
        </p:txBody>
      </p:sp>
      <p:sp>
        <p:nvSpPr>
          <p:cNvPr id="9" name="Slide Number Placeholder 5"/>
          <p:cNvSpPr>
            <a:spLocks noGrp="1"/>
          </p:cNvSpPr>
          <p:nvPr>
            <p:ph type="sldNum" sz="quarter" idx="4"/>
          </p:nvPr>
        </p:nvSpPr>
        <p:spPr>
          <a:xfrm>
            <a:off x="11335779" y="6215938"/>
            <a:ext cx="376767" cy="355600"/>
          </a:xfrm>
          <a:prstGeom prst="rect">
            <a:avLst/>
          </a:prstGeom>
        </p:spPr>
        <p:txBody>
          <a:bodyPr vert="horz" lIns="91440" tIns="45720" rIns="91440" bIns="45720" rtlCol="0" anchor="ctr"/>
          <a:lstStyle>
            <a:lvl1pPr algn="r">
              <a:defRPr sz="1200">
                <a:solidFill>
                  <a:schemeClr val="bg1"/>
                </a:solidFill>
              </a:defRPr>
            </a:lvl1pPr>
          </a:lstStyle>
          <a:p>
            <a:fld id="{483F5AF2-B36B-2A4C-81FC-1B824ED4E458}" type="slidenum">
              <a:rPr lang="en-IE" smtClean="0">
                <a:solidFill>
                  <a:prstClr val="white"/>
                </a:solidFill>
              </a:rPr>
              <a:pPr/>
              <a:t>‹#›</a:t>
            </a:fld>
            <a:endParaRPr lang="en-IE" dirty="0">
              <a:solidFill>
                <a:prstClr val="white"/>
              </a:solidFill>
            </a:endParaRPr>
          </a:p>
        </p:txBody>
      </p:sp>
    </p:spTree>
    <p:extLst>
      <p:ext uri="{BB962C8B-B14F-4D97-AF65-F5344CB8AC3E}">
        <p14:creationId xmlns:p14="http://schemas.microsoft.com/office/powerpoint/2010/main" val="423474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7"/>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83453" indent="-283453">
              <a:buFont typeface="Wingdings" pitchFamily="2" charset="2"/>
              <a:buChar char=""/>
              <a:defRPr sz="3990"/>
            </a:lvl1pPr>
            <a:lvl2pPr marL="516232" indent="-232780">
              <a:buFont typeface="Wingdings" pitchFamily="2" charset="2"/>
              <a:buChar char=""/>
              <a:defRPr>
                <a:latin typeface="+mn-lt"/>
              </a:defRPr>
            </a:lvl2pPr>
            <a:lvl3pPr marL="739510" indent="-223279">
              <a:buFont typeface="Wingdings" pitchFamily="2" charset="2"/>
              <a:buChar char=""/>
              <a:tabLst/>
              <a:defRPr>
                <a:latin typeface="+mn-lt"/>
              </a:defRPr>
            </a:lvl3pPr>
            <a:lvl4pPr marL="912115" indent="-172605">
              <a:buFont typeface="Wingdings" pitchFamily="2" charset="2"/>
              <a:buChar char=""/>
              <a:defRPr>
                <a:latin typeface="+mn-lt"/>
              </a:defRPr>
            </a:lvl4pPr>
            <a:lvl5pPr marL="1084720" indent="-172605">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084615" y="6248350"/>
            <a:ext cx="4114800" cy="289083"/>
          </a:xfrm>
          <a:prstGeom prst="rect">
            <a:avLst/>
          </a:prstGeom>
        </p:spPr>
        <p:txBody>
          <a:bodyPr vert="horz" lIns="91440" tIns="45720" rIns="91440" bIns="45720" rtlCol="0" anchor="ctr"/>
          <a:lstStyle>
            <a:lvl1pPr algn="ctr">
              <a:defRPr sz="1000">
                <a:solidFill>
                  <a:schemeClr val="bg1">
                    <a:lumMod val="65000"/>
                  </a:schemeClr>
                </a:solidFill>
              </a:defRPr>
            </a:lvl1pPr>
          </a:lstStyle>
          <a:p>
            <a:r>
              <a:rPr lang="en-IE" dirty="0" smtClean="0">
                <a:solidFill>
                  <a:prstClr val="white">
                    <a:lumMod val="65000"/>
                  </a:prstClr>
                </a:solidFill>
              </a:rPr>
              <a:t>www.codecdss.ie</a:t>
            </a:r>
            <a:endParaRPr lang="en-IE" dirty="0">
              <a:solidFill>
                <a:prstClr val="white">
                  <a:lumMod val="65000"/>
                </a:prstClr>
              </a:solidFill>
            </a:endParaRPr>
          </a:p>
        </p:txBody>
      </p:sp>
      <p:sp>
        <p:nvSpPr>
          <p:cNvPr id="10" name="Slide Number Placeholder 5"/>
          <p:cNvSpPr>
            <a:spLocks noGrp="1"/>
          </p:cNvSpPr>
          <p:nvPr>
            <p:ph type="sldNum" sz="quarter" idx="4"/>
          </p:nvPr>
        </p:nvSpPr>
        <p:spPr>
          <a:xfrm>
            <a:off x="11335779" y="6215938"/>
            <a:ext cx="376767" cy="355600"/>
          </a:xfrm>
          <a:prstGeom prst="rect">
            <a:avLst/>
          </a:prstGeom>
        </p:spPr>
        <p:txBody>
          <a:bodyPr vert="horz" lIns="91440" tIns="45720" rIns="91440" bIns="45720" rtlCol="0" anchor="ctr"/>
          <a:lstStyle>
            <a:lvl1pPr algn="r">
              <a:defRPr sz="1200">
                <a:solidFill>
                  <a:schemeClr val="bg1"/>
                </a:solidFill>
              </a:defRPr>
            </a:lvl1pPr>
          </a:lstStyle>
          <a:p>
            <a:fld id="{483F5AF2-B36B-2A4C-81FC-1B824ED4E458}" type="slidenum">
              <a:rPr lang="en-IE" smtClean="0">
                <a:solidFill>
                  <a:prstClr val="white"/>
                </a:solidFill>
              </a:rPr>
              <a:pPr/>
              <a:t>‹#›</a:t>
            </a:fld>
            <a:endParaRPr lang="en-IE" dirty="0">
              <a:solidFill>
                <a:prstClr val="white"/>
              </a:solidFill>
            </a:endParaRPr>
          </a:p>
        </p:txBody>
      </p:sp>
    </p:spTree>
    <p:extLst>
      <p:ext uri="{BB962C8B-B14F-4D97-AF65-F5344CB8AC3E}">
        <p14:creationId xmlns:p14="http://schemas.microsoft.com/office/powerpoint/2010/main" val="84673766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04A8FF-2888-4B85-AFAD-AC62B297D2D3}" type="datetimeFigureOut">
              <a:rPr lang="en-IE" smtClean="0"/>
              <a:t>24/11/2016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186663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4A8FF-2888-4B85-AFAD-AC62B297D2D3}" type="datetimeFigureOut">
              <a:rPr lang="en-IE" smtClean="0"/>
              <a:t>24/11/2016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382070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904A8FF-2888-4B85-AFAD-AC62B297D2D3}" type="datetimeFigureOut">
              <a:rPr lang="en-IE" smtClean="0"/>
              <a:t>24/11/2016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399104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904A8FF-2888-4B85-AFAD-AC62B297D2D3}" type="datetimeFigureOut">
              <a:rPr lang="en-IE" smtClean="0"/>
              <a:t>24/11/2016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112138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904A8FF-2888-4B85-AFAD-AC62B297D2D3}" type="datetimeFigureOut">
              <a:rPr lang="en-IE" smtClean="0"/>
              <a:t>24/11/2016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1235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4A8FF-2888-4B85-AFAD-AC62B297D2D3}" type="datetimeFigureOut">
              <a:rPr lang="en-IE" smtClean="0"/>
              <a:t>24/11/2016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282919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A8FF-2888-4B85-AFAD-AC62B297D2D3}" type="datetimeFigureOut">
              <a:rPr lang="en-IE" smtClean="0"/>
              <a:t>24/11/2016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117813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A8FF-2888-4B85-AFAD-AC62B297D2D3}" type="datetimeFigureOut">
              <a:rPr lang="en-IE" smtClean="0"/>
              <a:t>24/11/2016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451C02-8714-4012-8728-423DCDA9EFCB}" type="slidenum">
              <a:rPr lang="en-IE" smtClean="0"/>
              <a:t>‹#›</a:t>
            </a:fld>
            <a:endParaRPr lang="en-IE"/>
          </a:p>
        </p:txBody>
      </p:sp>
    </p:spTree>
    <p:extLst>
      <p:ext uri="{BB962C8B-B14F-4D97-AF65-F5344CB8AC3E}">
        <p14:creationId xmlns:p14="http://schemas.microsoft.com/office/powerpoint/2010/main" val="1607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4A8FF-2888-4B85-AFAD-AC62B297D2D3}" type="datetimeFigureOut">
              <a:rPr lang="en-IE" smtClean="0"/>
              <a:t>24/11/2016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51C02-8714-4012-8728-423DCDA9EFCB}" type="slidenum">
              <a:rPr lang="en-IE" smtClean="0"/>
              <a:t>‹#›</a:t>
            </a:fld>
            <a:endParaRPr lang="en-IE"/>
          </a:p>
        </p:txBody>
      </p:sp>
    </p:spTree>
    <p:extLst>
      <p:ext uri="{BB962C8B-B14F-4D97-AF65-F5344CB8AC3E}">
        <p14:creationId xmlns:p14="http://schemas.microsoft.com/office/powerpoint/2010/main" val="640910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96783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ounded Rectangle 14"/>
          <p:cNvSpPr/>
          <p:nvPr userDrawn="1"/>
        </p:nvSpPr>
        <p:spPr>
          <a:xfrm>
            <a:off x="403619" y="6300603"/>
            <a:ext cx="292100" cy="228600"/>
          </a:xfrm>
          <a:prstGeom prst="roundRect">
            <a:avLst/>
          </a:prstGeom>
          <a:solidFill>
            <a:srgbClr val="FF7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38200" y="365128"/>
            <a:ext cx="10515600" cy="987608"/>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838200" y="1582792"/>
            <a:ext cx="10515600" cy="44078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cxnSp>
        <p:nvCxnSpPr>
          <p:cNvPr id="10" name="Straight Connector 9"/>
          <p:cNvCxnSpPr/>
          <p:nvPr userDrawn="1"/>
        </p:nvCxnSpPr>
        <p:spPr>
          <a:xfrm>
            <a:off x="5799771" y="1168690"/>
            <a:ext cx="592459" cy="0"/>
          </a:xfrm>
          <a:prstGeom prst="line">
            <a:avLst/>
          </a:prstGeom>
          <a:ln w="38100">
            <a:solidFill>
              <a:srgbClr val="FF7A00"/>
            </a:solidFill>
          </a:ln>
        </p:spPr>
        <p:style>
          <a:lnRef idx="2">
            <a:schemeClr val="accent1"/>
          </a:lnRef>
          <a:fillRef idx="0">
            <a:schemeClr val="accent1"/>
          </a:fillRef>
          <a:effectRef idx="1">
            <a:schemeClr val="accent1"/>
          </a:effectRef>
          <a:fontRef idx="minor">
            <a:schemeClr val="tx1"/>
          </a:fontRef>
        </p:style>
      </p:cxnSp>
      <p:pic>
        <p:nvPicPr>
          <p:cNvPr id="16" name="Picture 15" descr="Description: cid:image001.png@01CD0902.40FD5060"/>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117977" y="6137924"/>
            <a:ext cx="1684792" cy="509858"/>
          </a:xfrm>
          <a:prstGeom prst="rect">
            <a:avLst/>
          </a:prstGeom>
          <a:noFill/>
          <a:ln>
            <a:noFill/>
          </a:ln>
        </p:spPr>
      </p:pic>
      <p:sp>
        <p:nvSpPr>
          <p:cNvPr id="9" name="Footer Placeholder 4"/>
          <p:cNvSpPr txBox="1">
            <a:spLocks/>
          </p:cNvSpPr>
          <p:nvPr userDrawn="1"/>
        </p:nvSpPr>
        <p:spPr>
          <a:xfrm>
            <a:off x="4084615" y="6248350"/>
            <a:ext cx="4114800" cy="289083"/>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200" dirty="0" smtClean="0">
                <a:solidFill>
                  <a:prstClr val="white">
                    <a:lumMod val="65000"/>
                  </a:prstClr>
                </a:solidFill>
              </a:rPr>
              <a:t>www.codecdss.ie</a:t>
            </a:r>
            <a:endParaRPr lang="en-IE" sz="1200" dirty="0">
              <a:solidFill>
                <a:prstClr val="white">
                  <a:lumMod val="65000"/>
                </a:prstClr>
              </a:solidFill>
            </a:endParaRPr>
          </a:p>
        </p:txBody>
      </p:sp>
    </p:spTree>
    <p:extLst>
      <p:ext uri="{BB962C8B-B14F-4D97-AF65-F5344CB8AC3E}">
        <p14:creationId xmlns:p14="http://schemas.microsoft.com/office/powerpoint/2010/main" val="16384614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defTabSz="914400" rtl="0" eaLnBrk="1" latinLnBrk="0" hangingPunct="1">
        <a:lnSpc>
          <a:spcPct val="90000"/>
        </a:lnSpc>
        <a:spcBef>
          <a:spcPct val="0"/>
        </a:spcBef>
        <a:buNone/>
        <a:defRPr sz="3800" b="0" kern="1200">
          <a:solidFill>
            <a:srgbClr val="0D4E78"/>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a:buChar char="•"/>
        <a:defRPr sz="26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257300" indent="-342900" algn="l" defTabSz="914400" rtl="0" eaLnBrk="1" latinLnBrk="0" hangingPunct="1">
        <a:lnSpc>
          <a:spcPct val="90000"/>
        </a:lnSpc>
        <a:spcBef>
          <a:spcPts val="500"/>
        </a:spcBef>
        <a:buFont typeface="Arial"/>
        <a:buChar char="•"/>
        <a:defRPr sz="2200" kern="1200">
          <a:solidFill>
            <a:schemeClr val="tx1">
              <a:lumMod val="65000"/>
              <a:lumOff val="35000"/>
            </a:schemeClr>
          </a:solidFill>
          <a:latin typeface="+mn-lt"/>
          <a:ea typeface="+mn-ea"/>
          <a:cs typeface="+mn-cs"/>
        </a:defRPr>
      </a:lvl3pPr>
      <a:lvl4pPr marL="1714500" indent="-3429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4pPr>
      <a:lvl5pPr marL="2114550" indent="-28575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612" y="2817952"/>
            <a:ext cx="5682488" cy="1661008"/>
          </a:xfrm>
          <a:prstGeom prst="rect">
            <a:avLst/>
          </a:prstGeom>
        </p:spPr>
      </p:pic>
      <p:pic>
        <p:nvPicPr>
          <p:cNvPr id="4" name="Picture 3" descr=":solutions-0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38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 y="-14288"/>
            <a:ext cx="12211050" cy="6886575"/>
          </a:xfrm>
          <a:prstGeom prst="rect">
            <a:avLst/>
          </a:prstGeom>
        </p:spPr>
      </p:pic>
      <p:pic>
        <p:nvPicPr>
          <p:cNvPr id="3" name="Picture 2"/>
          <p:cNvPicPr>
            <a:picLocks noChangeAspect="1"/>
          </p:cNvPicPr>
          <p:nvPr/>
        </p:nvPicPr>
        <p:blipFill>
          <a:blip r:embed="rId3"/>
          <a:stretch>
            <a:fillRect/>
          </a:stretch>
        </p:blipFill>
        <p:spPr>
          <a:xfrm>
            <a:off x="9802161" y="6053258"/>
            <a:ext cx="2389839" cy="804742"/>
          </a:xfrm>
          <a:prstGeom prst="rect">
            <a:avLst/>
          </a:prstGeom>
        </p:spPr>
      </p:pic>
    </p:spTree>
    <p:extLst>
      <p:ext uri="{BB962C8B-B14F-4D97-AF65-F5344CB8AC3E}">
        <p14:creationId xmlns:p14="http://schemas.microsoft.com/office/powerpoint/2010/main" val="238456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8" y="-28575"/>
            <a:ext cx="12220575" cy="6915150"/>
          </a:xfrm>
          <a:prstGeom prst="rect">
            <a:avLst/>
          </a:prstGeom>
        </p:spPr>
      </p:pic>
      <p:pic>
        <p:nvPicPr>
          <p:cNvPr id="3" name="Picture 2"/>
          <p:cNvPicPr>
            <a:picLocks noChangeAspect="1"/>
          </p:cNvPicPr>
          <p:nvPr/>
        </p:nvPicPr>
        <p:blipFill>
          <a:blip r:embed="rId3"/>
          <a:stretch>
            <a:fillRect/>
          </a:stretch>
        </p:blipFill>
        <p:spPr>
          <a:xfrm>
            <a:off x="9802161" y="6081833"/>
            <a:ext cx="2389839" cy="804742"/>
          </a:xfrm>
          <a:prstGeom prst="rect">
            <a:avLst/>
          </a:prstGeom>
        </p:spPr>
      </p:pic>
    </p:spTree>
    <p:extLst>
      <p:ext uri="{BB962C8B-B14F-4D97-AF65-F5344CB8AC3E}">
        <p14:creationId xmlns:p14="http://schemas.microsoft.com/office/powerpoint/2010/main" val="163003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3" y="-19050"/>
            <a:ext cx="12201525" cy="6896100"/>
          </a:xfrm>
          <a:prstGeom prst="rect">
            <a:avLst/>
          </a:prstGeom>
        </p:spPr>
      </p:pic>
      <p:pic>
        <p:nvPicPr>
          <p:cNvPr id="3" name="Picture 2"/>
          <p:cNvPicPr>
            <a:picLocks noChangeAspect="1"/>
          </p:cNvPicPr>
          <p:nvPr/>
        </p:nvPicPr>
        <p:blipFill>
          <a:blip r:embed="rId3"/>
          <a:stretch>
            <a:fillRect/>
          </a:stretch>
        </p:blipFill>
        <p:spPr>
          <a:xfrm>
            <a:off x="9802161" y="6053258"/>
            <a:ext cx="2389839" cy="804742"/>
          </a:xfrm>
          <a:prstGeom prst="rect">
            <a:avLst/>
          </a:prstGeom>
        </p:spPr>
      </p:pic>
    </p:spTree>
    <p:extLst>
      <p:ext uri="{BB962C8B-B14F-4D97-AF65-F5344CB8AC3E}">
        <p14:creationId xmlns:p14="http://schemas.microsoft.com/office/powerpoint/2010/main" val="179249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3"/>
          <a:stretch>
            <a:fillRect/>
          </a:stretch>
        </p:blipFill>
        <p:spPr>
          <a:xfrm>
            <a:off x="-33338" y="-33338"/>
            <a:ext cx="12258675" cy="6924675"/>
          </a:xfrm>
          <a:prstGeom prst="rect">
            <a:avLst/>
          </a:prstGeom>
        </p:spPr>
      </p:pic>
      <p:pic>
        <p:nvPicPr>
          <p:cNvPr id="5" name="Picture 4"/>
          <p:cNvPicPr>
            <a:picLocks noChangeAspect="1"/>
          </p:cNvPicPr>
          <p:nvPr/>
        </p:nvPicPr>
        <p:blipFill>
          <a:blip r:embed="rId4"/>
          <a:stretch>
            <a:fillRect/>
          </a:stretch>
        </p:blipFill>
        <p:spPr>
          <a:xfrm>
            <a:off x="9835498" y="6086595"/>
            <a:ext cx="2389839" cy="804742"/>
          </a:xfrm>
          <a:prstGeom prst="rect">
            <a:avLst/>
          </a:prstGeom>
        </p:spPr>
      </p:pic>
    </p:spTree>
    <p:extLst>
      <p:ext uri="{BB962C8B-B14F-4D97-AF65-F5344CB8AC3E}">
        <p14:creationId xmlns:p14="http://schemas.microsoft.com/office/powerpoint/2010/main" val="163474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0" y="-15345"/>
            <a:ext cx="12191999" cy="6888689"/>
          </a:xfrm>
          <a:prstGeom prst="rect">
            <a:avLst/>
          </a:prstGeom>
        </p:spPr>
      </p:pic>
      <p:pic>
        <p:nvPicPr>
          <p:cNvPr id="5" name="Picture 4"/>
          <p:cNvPicPr>
            <a:picLocks noChangeAspect="1"/>
          </p:cNvPicPr>
          <p:nvPr/>
        </p:nvPicPr>
        <p:blipFill>
          <a:blip r:embed="rId3"/>
          <a:stretch>
            <a:fillRect/>
          </a:stretch>
        </p:blipFill>
        <p:spPr>
          <a:xfrm>
            <a:off x="9802160" y="6053258"/>
            <a:ext cx="2389839" cy="804742"/>
          </a:xfrm>
          <a:prstGeom prst="rect">
            <a:avLst/>
          </a:prstGeom>
        </p:spPr>
      </p:pic>
    </p:spTree>
    <p:extLst>
      <p:ext uri="{BB962C8B-B14F-4D97-AF65-F5344CB8AC3E}">
        <p14:creationId xmlns:p14="http://schemas.microsoft.com/office/powerpoint/2010/main" val="343880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3"/>
          <a:stretch>
            <a:fillRect/>
          </a:stretch>
        </p:blipFill>
        <p:spPr>
          <a:xfrm>
            <a:off x="0" y="0"/>
            <a:ext cx="12192000" cy="6930780"/>
          </a:xfrm>
          <a:prstGeom prst="rect">
            <a:avLst/>
          </a:prstGeom>
        </p:spPr>
      </p:pic>
      <p:pic>
        <p:nvPicPr>
          <p:cNvPr id="5" name="Picture 4"/>
          <p:cNvPicPr>
            <a:picLocks noChangeAspect="1"/>
          </p:cNvPicPr>
          <p:nvPr/>
        </p:nvPicPr>
        <p:blipFill>
          <a:blip r:embed="rId4"/>
          <a:stretch>
            <a:fillRect/>
          </a:stretch>
        </p:blipFill>
        <p:spPr>
          <a:xfrm>
            <a:off x="9802161" y="6100576"/>
            <a:ext cx="2389839" cy="804742"/>
          </a:xfrm>
          <a:prstGeom prst="rect">
            <a:avLst/>
          </a:prstGeom>
        </p:spPr>
      </p:pic>
    </p:spTree>
    <p:extLst>
      <p:ext uri="{BB962C8B-B14F-4D97-AF65-F5344CB8AC3E}">
        <p14:creationId xmlns:p14="http://schemas.microsoft.com/office/powerpoint/2010/main" val="3868306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14288" y="-19050"/>
            <a:ext cx="12220575" cy="6896100"/>
          </a:xfrm>
          <a:prstGeom prst="rect">
            <a:avLst/>
          </a:prstGeom>
        </p:spPr>
      </p:pic>
      <p:pic>
        <p:nvPicPr>
          <p:cNvPr id="5" name="Picture 4"/>
          <p:cNvPicPr>
            <a:picLocks noChangeAspect="1"/>
          </p:cNvPicPr>
          <p:nvPr/>
        </p:nvPicPr>
        <p:blipFill>
          <a:blip r:embed="rId3"/>
          <a:stretch>
            <a:fillRect/>
          </a:stretch>
        </p:blipFill>
        <p:spPr>
          <a:xfrm>
            <a:off x="9802161" y="6048168"/>
            <a:ext cx="2389839" cy="804742"/>
          </a:xfrm>
          <a:prstGeom prst="rect">
            <a:avLst/>
          </a:prstGeom>
        </p:spPr>
      </p:pic>
    </p:spTree>
    <p:extLst>
      <p:ext uri="{BB962C8B-B14F-4D97-AF65-F5344CB8AC3E}">
        <p14:creationId xmlns:p14="http://schemas.microsoft.com/office/powerpoint/2010/main" val="270471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333375" y="-204788"/>
            <a:ext cx="12858750" cy="7267575"/>
          </a:xfrm>
          <a:prstGeom prst="rect">
            <a:avLst/>
          </a:prstGeom>
        </p:spPr>
      </p:pic>
      <p:pic>
        <p:nvPicPr>
          <p:cNvPr id="5" name="Picture 4"/>
          <p:cNvPicPr>
            <a:picLocks noChangeAspect="1"/>
          </p:cNvPicPr>
          <p:nvPr/>
        </p:nvPicPr>
        <p:blipFill>
          <a:blip r:embed="rId3"/>
          <a:stretch>
            <a:fillRect/>
          </a:stretch>
        </p:blipFill>
        <p:spPr>
          <a:xfrm>
            <a:off x="10135536" y="6217504"/>
            <a:ext cx="2389839" cy="804742"/>
          </a:xfrm>
          <a:prstGeom prst="rect">
            <a:avLst/>
          </a:prstGeom>
        </p:spPr>
      </p:pic>
      <p:pic>
        <p:nvPicPr>
          <p:cNvPr id="7" name="Picture 6"/>
          <p:cNvPicPr>
            <a:picLocks noChangeAspect="1"/>
          </p:cNvPicPr>
          <p:nvPr/>
        </p:nvPicPr>
        <p:blipFill>
          <a:blip r:embed="rId4"/>
          <a:stretch>
            <a:fillRect/>
          </a:stretch>
        </p:blipFill>
        <p:spPr>
          <a:xfrm>
            <a:off x="200188" y="6338887"/>
            <a:ext cx="1533525" cy="561975"/>
          </a:xfrm>
          <a:prstGeom prst="rect">
            <a:avLst/>
          </a:prstGeom>
        </p:spPr>
      </p:pic>
    </p:spTree>
    <p:extLst>
      <p:ext uri="{BB962C8B-B14F-4D97-AF65-F5344CB8AC3E}">
        <p14:creationId xmlns:p14="http://schemas.microsoft.com/office/powerpoint/2010/main" val="93422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28575" y="-33338"/>
            <a:ext cx="12249150" cy="6924675"/>
          </a:xfrm>
          <a:prstGeom prst="rect">
            <a:avLst/>
          </a:prstGeom>
        </p:spPr>
      </p:pic>
      <p:pic>
        <p:nvPicPr>
          <p:cNvPr id="5" name="Picture 4"/>
          <p:cNvPicPr>
            <a:picLocks noChangeAspect="1"/>
          </p:cNvPicPr>
          <p:nvPr/>
        </p:nvPicPr>
        <p:blipFill>
          <a:blip r:embed="rId3"/>
          <a:stretch>
            <a:fillRect/>
          </a:stretch>
        </p:blipFill>
        <p:spPr>
          <a:xfrm>
            <a:off x="9830736" y="6086595"/>
            <a:ext cx="2389839" cy="804742"/>
          </a:xfrm>
          <a:prstGeom prst="rect">
            <a:avLst/>
          </a:prstGeom>
        </p:spPr>
      </p:pic>
    </p:spTree>
    <p:extLst>
      <p:ext uri="{BB962C8B-B14F-4D97-AF65-F5344CB8AC3E}">
        <p14:creationId xmlns:p14="http://schemas.microsoft.com/office/powerpoint/2010/main" val="61549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4763" y="-14288"/>
            <a:ext cx="12201525" cy="6886575"/>
          </a:xfrm>
          <a:prstGeom prst="rect">
            <a:avLst/>
          </a:prstGeom>
        </p:spPr>
      </p:pic>
      <p:pic>
        <p:nvPicPr>
          <p:cNvPr id="5" name="Picture 4"/>
          <p:cNvPicPr>
            <a:picLocks noChangeAspect="1"/>
          </p:cNvPicPr>
          <p:nvPr/>
        </p:nvPicPr>
        <p:blipFill>
          <a:blip r:embed="rId3"/>
          <a:stretch>
            <a:fillRect/>
          </a:stretch>
        </p:blipFill>
        <p:spPr>
          <a:xfrm>
            <a:off x="9806923" y="6067545"/>
            <a:ext cx="2389839" cy="804742"/>
          </a:xfrm>
          <a:prstGeom prst="rect">
            <a:avLst/>
          </a:prstGeom>
        </p:spPr>
      </p:pic>
    </p:spTree>
    <p:extLst>
      <p:ext uri="{BB962C8B-B14F-4D97-AF65-F5344CB8AC3E}">
        <p14:creationId xmlns:p14="http://schemas.microsoft.com/office/powerpoint/2010/main" val="1213216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4"/>
          <p:cNvSpPr txBox="1">
            <a:spLocks/>
          </p:cNvSpPr>
          <p:nvPr/>
        </p:nvSpPr>
        <p:spPr>
          <a:xfrm>
            <a:off x="4033815" y="6248350"/>
            <a:ext cx="4114800" cy="289083"/>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600" dirty="0" smtClean="0">
                <a:solidFill>
                  <a:srgbClr val="FF7A00"/>
                </a:solidFill>
              </a:rPr>
              <a:t>www.codecdss.ie</a:t>
            </a:r>
            <a:endParaRPr lang="en-IE" sz="1600" dirty="0">
              <a:solidFill>
                <a:srgbClr val="FF7A00"/>
              </a:solidFill>
            </a:endParaRPr>
          </a:p>
        </p:txBody>
      </p:sp>
      <p:pic>
        <p:nvPicPr>
          <p:cNvPr id="5" name="Picture 4" descr="logo monochro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544" y="2953004"/>
            <a:ext cx="5772912" cy="1688592"/>
          </a:xfrm>
          <a:prstGeom prst="rect">
            <a:avLst/>
          </a:prstGeom>
        </p:spPr>
      </p:pic>
      <p:sp>
        <p:nvSpPr>
          <p:cNvPr id="2" name="TextBox 1"/>
          <p:cNvSpPr txBox="1"/>
          <p:nvPr/>
        </p:nvSpPr>
        <p:spPr>
          <a:xfrm>
            <a:off x="2290179" y="1651069"/>
            <a:ext cx="7602071" cy="461665"/>
          </a:xfrm>
          <a:prstGeom prst="rect">
            <a:avLst/>
          </a:prstGeom>
          <a:noFill/>
        </p:spPr>
        <p:txBody>
          <a:bodyPr wrap="square" rtlCol="0">
            <a:spAutoFit/>
          </a:bodyPr>
          <a:lstStyle/>
          <a:p>
            <a:pPr algn="ctr"/>
            <a:r>
              <a:rPr lang="en-IE" sz="2400" b="1" dirty="0" smtClean="0">
                <a:solidFill>
                  <a:prstClr val="white"/>
                </a:solidFill>
              </a:rPr>
              <a:t>Introduction to EPM Cloud</a:t>
            </a:r>
            <a:endParaRPr lang="en-GB" sz="2400" b="1" dirty="0">
              <a:solidFill>
                <a:prstClr val="white"/>
              </a:solidFill>
            </a:endParaRPr>
          </a:p>
        </p:txBody>
      </p:sp>
      <p:sp>
        <p:nvSpPr>
          <p:cNvPr id="6" name="TextBox 5"/>
          <p:cNvSpPr txBox="1"/>
          <p:nvPr/>
        </p:nvSpPr>
        <p:spPr>
          <a:xfrm>
            <a:off x="2290178" y="5121807"/>
            <a:ext cx="7602071" cy="584775"/>
          </a:xfrm>
          <a:prstGeom prst="rect">
            <a:avLst/>
          </a:prstGeom>
          <a:noFill/>
        </p:spPr>
        <p:txBody>
          <a:bodyPr wrap="square" rtlCol="0">
            <a:spAutoFit/>
          </a:bodyPr>
          <a:lstStyle/>
          <a:p>
            <a:pPr algn="ctr"/>
            <a:r>
              <a:rPr lang="en-GB" sz="3200" b="1" dirty="0">
                <a:solidFill>
                  <a:prstClr val="white"/>
                </a:solidFill>
              </a:rPr>
              <a:t>Michelle Clarke – Head of BI &amp; EPM </a:t>
            </a:r>
          </a:p>
        </p:txBody>
      </p:sp>
    </p:spTree>
    <p:extLst>
      <p:ext uri="{BB962C8B-B14F-4D97-AF65-F5344CB8AC3E}">
        <p14:creationId xmlns:p14="http://schemas.microsoft.com/office/powerpoint/2010/main" val="282009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t>EPM Cloud Modules</a:t>
            </a:r>
            <a:endParaRPr lang="en-IE" dirty="0"/>
          </a:p>
        </p:txBody>
      </p:sp>
      <p:sp>
        <p:nvSpPr>
          <p:cNvPr id="2" name="Content Placeholder 1"/>
          <p:cNvSpPr>
            <a:spLocks noGrp="1"/>
          </p:cNvSpPr>
          <p:nvPr>
            <p:ph idx="1"/>
          </p:nvPr>
        </p:nvSpPr>
        <p:spPr/>
        <p:txBody>
          <a:bodyPr/>
          <a:lstStyle/>
          <a:p>
            <a:pPr marL="0" indent="0">
              <a:buNone/>
            </a:pPr>
            <a:endParaRPr lang="en-IE"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528" y="1888006"/>
            <a:ext cx="8207391" cy="4165252"/>
          </a:xfrm>
          <a:prstGeom prst="rect">
            <a:avLst/>
          </a:prstGeom>
        </p:spPr>
      </p:pic>
      <p:grpSp>
        <p:nvGrpSpPr>
          <p:cNvPr id="5" name="Group 4"/>
          <p:cNvGrpSpPr/>
          <p:nvPr/>
        </p:nvGrpSpPr>
        <p:grpSpPr>
          <a:xfrm>
            <a:off x="3014564" y="2184552"/>
            <a:ext cx="6193676" cy="3517655"/>
            <a:chOff x="3014564" y="2184552"/>
            <a:chExt cx="6193676" cy="3517655"/>
          </a:xfrm>
        </p:grpSpPr>
        <p:pic>
          <p:nvPicPr>
            <p:cNvPr id="7" name="Picture 6"/>
            <p:cNvPicPr>
              <a:picLocks noChangeAspect="1"/>
            </p:cNvPicPr>
            <p:nvPr/>
          </p:nvPicPr>
          <p:blipFill>
            <a:blip r:embed="rId4"/>
            <a:stretch>
              <a:fillRect/>
            </a:stretch>
          </p:blipFill>
          <p:spPr>
            <a:xfrm>
              <a:off x="5230214" y="2184552"/>
              <a:ext cx="2054530" cy="1042506"/>
            </a:xfrm>
            <a:prstGeom prst="rect">
              <a:avLst/>
            </a:prstGeom>
          </p:spPr>
        </p:pic>
        <p:grpSp>
          <p:nvGrpSpPr>
            <p:cNvPr id="8" name="Group 7"/>
            <p:cNvGrpSpPr/>
            <p:nvPr/>
          </p:nvGrpSpPr>
          <p:grpSpPr>
            <a:xfrm>
              <a:off x="3014564" y="2671360"/>
              <a:ext cx="6193676" cy="3030847"/>
              <a:chOff x="3014564" y="2671360"/>
              <a:chExt cx="6193676" cy="3030847"/>
            </a:xfrm>
          </p:grpSpPr>
          <p:pic>
            <p:nvPicPr>
              <p:cNvPr id="9" name="Picture 8"/>
              <p:cNvPicPr>
                <a:picLocks noChangeAspect="1"/>
              </p:cNvPicPr>
              <p:nvPr/>
            </p:nvPicPr>
            <p:blipFill>
              <a:blip r:embed="rId5"/>
              <a:stretch>
                <a:fillRect/>
              </a:stretch>
            </p:blipFill>
            <p:spPr>
              <a:xfrm flipH="1">
                <a:off x="3352348" y="3227058"/>
                <a:ext cx="2050212" cy="1041861"/>
              </a:xfrm>
              <a:prstGeom prst="rect">
                <a:avLst/>
              </a:prstGeom>
            </p:spPr>
          </p:pic>
          <p:pic>
            <p:nvPicPr>
              <p:cNvPr id="10" name="Picture 9"/>
              <p:cNvPicPr>
                <a:picLocks noChangeAspect="1"/>
              </p:cNvPicPr>
              <p:nvPr/>
            </p:nvPicPr>
            <p:blipFill>
              <a:blip r:embed="rId4"/>
              <a:stretch>
                <a:fillRect/>
              </a:stretch>
            </p:blipFill>
            <p:spPr>
              <a:xfrm>
                <a:off x="6770574" y="3306694"/>
                <a:ext cx="2054530" cy="1042506"/>
              </a:xfrm>
              <a:prstGeom prst="rect">
                <a:avLst/>
              </a:prstGeom>
              <a:effectLst>
                <a:outerShdw blurRad="50800" dist="50800" dir="5400000" algn="ctr" rotWithShape="0">
                  <a:schemeClr val="bg1"/>
                </a:outerShdw>
              </a:effectLst>
            </p:spPr>
          </p:pic>
          <p:pic>
            <p:nvPicPr>
              <p:cNvPr id="11" name="Picture 10"/>
              <p:cNvPicPr>
                <a:picLocks noChangeAspect="1"/>
              </p:cNvPicPr>
              <p:nvPr/>
            </p:nvPicPr>
            <p:blipFill>
              <a:blip r:embed="rId4"/>
              <a:stretch>
                <a:fillRect/>
              </a:stretch>
            </p:blipFill>
            <p:spPr>
              <a:xfrm>
                <a:off x="5084137" y="3990212"/>
                <a:ext cx="2054530" cy="1042506"/>
              </a:xfrm>
              <a:prstGeom prst="rect">
                <a:avLst/>
              </a:prstGeom>
            </p:spPr>
          </p:pic>
          <p:pic>
            <p:nvPicPr>
              <p:cNvPr id="12" name="Picture 11"/>
              <p:cNvPicPr>
                <a:picLocks noChangeAspect="1"/>
              </p:cNvPicPr>
              <p:nvPr/>
            </p:nvPicPr>
            <p:blipFill>
              <a:blip r:embed="rId4"/>
              <a:stretch>
                <a:fillRect/>
              </a:stretch>
            </p:blipFill>
            <p:spPr>
              <a:xfrm>
                <a:off x="7153710" y="4648785"/>
                <a:ext cx="2054530" cy="1042506"/>
              </a:xfrm>
              <a:prstGeom prst="rect">
                <a:avLst/>
              </a:prstGeom>
            </p:spPr>
          </p:pic>
          <p:pic>
            <p:nvPicPr>
              <p:cNvPr id="13" name="Picture 12"/>
              <p:cNvPicPr>
                <a:picLocks noChangeAspect="1"/>
              </p:cNvPicPr>
              <p:nvPr/>
            </p:nvPicPr>
            <p:blipFill>
              <a:blip r:embed="rId4"/>
              <a:stretch>
                <a:fillRect/>
              </a:stretch>
            </p:blipFill>
            <p:spPr>
              <a:xfrm>
                <a:off x="3014564" y="4659701"/>
                <a:ext cx="2054530" cy="1042506"/>
              </a:xfrm>
              <a:prstGeom prst="rect">
                <a:avLst/>
              </a:prstGeom>
            </p:spPr>
          </p:pic>
          <p:sp>
            <p:nvSpPr>
              <p:cNvPr id="14" name="TextBox 13"/>
              <p:cNvSpPr txBox="1"/>
              <p:nvPr/>
            </p:nvSpPr>
            <p:spPr>
              <a:xfrm>
                <a:off x="3563007" y="5100166"/>
                <a:ext cx="657552" cy="369332"/>
              </a:xfrm>
              <a:prstGeom prst="rect">
                <a:avLst/>
              </a:prstGeom>
              <a:noFill/>
            </p:spPr>
            <p:txBody>
              <a:bodyPr wrap="none" rtlCol="0">
                <a:spAutoFit/>
              </a:bodyPr>
              <a:lstStyle/>
              <a:p>
                <a:r>
                  <a:rPr lang="en-IE" dirty="0" smtClean="0"/>
                  <a:t>PBCS</a:t>
                </a:r>
                <a:endParaRPr lang="en-IE" dirty="0"/>
              </a:p>
            </p:txBody>
          </p:sp>
          <p:sp>
            <p:nvSpPr>
              <p:cNvPr id="15" name="TextBox 14"/>
              <p:cNvSpPr txBox="1"/>
              <p:nvPr/>
            </p:nvSpPr>
            <p:spPr>
              <a:xfrm>
                <a:off x="3912143" y="3643281"/>
                <a:ext cx="769763" cy="369332"/>
              </a:xfrm>
              <a:prstGeom prst="rect">
                <a:avLst/>
              </a:prstGeom>
              <a:noFill/>
            </p:spPr>
            <p:txBody>
              <a:bodyPr wrap="none" rtlCol="0">
                <a:spAutoFit/>
              </a:bodyPr>
              <a:lstStyle/>
              <a:p>
                <a:r>
                  <a:rPr lang="en-IE" dirty="0" smtClean="0"/>
                  <a:t>EPBCS</a:t>
                </a:r>
                <a:endParaRPr lang="en-IE" dirty="0"/>
              </a:p>
            </p:txBody>
          </p:sp>
          <p:sp>
            <p:nvSpPr>
              <p:cNvPr id="16" name="TextBox 15"/>
              <p:cNvSpPr txBox="1"/>
              <p:nvPr/>
            </p:nvSpPr>
            <p:spPr>
              <a:xfrm>
                <a:off x="5767224" y="2671360"/>
                <a:ext cx="767711" cy="369332"/>
              </a:xfrm>
              <a:prstGeom prst="rect">
                <a:avLst/>
              </a:prstGeom>
              <a:noFill/>
            </p:spPr>
            <p:txBody>
              <a:bodyPr wrap="none" rtlCol="0">
                <a:spAutoFit/>
              </a:bodyPr>
              <a:lstStyle/>
              <a:p>
                <a:r>
                  <a:rPr lang="en-IE" dirty="0" smtClean="0"/>
                  <a:t>EPRCS</a:t>
                </a:r>
                <a:endParaRPr lang="en-IE" dirty="0"/>
              </a:p>
            </p:txBody>
          </p:sp>
          <p:sp>
            <p:nvSpPr>
              <p:cNvPr id="17" name="TextBox 16"/>
              <p:cNvSpPr txBox="1"/>
              <p:nvPr/>
            </p:nvSpPr>
            <p:spPr>
              <a:xfrm>
                <a:off x="5620323" y="4475035"/>
                <a:ext cx="641073" cy="369332"/>
              </a:xfrm>
              <a:prstGeom prst="rect">
                <a:avLst/>
              </a:prstGeom>
              <a:noFill/>
            </p:spPr>
            <p:txBody>
              <a:bodyPr wrap="none" rtlCol="0">
                <a:spAutoFit/>
              </a:bodyPr>
              <a:lstStyle/>
              <a:p>
                <a:r>
                  <a:rPr lang="en-IE" dirty="0" smtClean="0"/>
                  <a:t>FCCS</a:t>
                </a:r>
                <a:endParaRPr lang="en-IE" dirty="0"/>
              </a:p>
            </p:txBody>
          </p:sp>
          <p:sp>
            <p:nvSpPr>
              <p:cNvPr id="18" name="TextBox 17"/>
              <p:cNvSpPr txBox="1"/>
              <p:nvPr/>
            </p:nvSpPr>
            <p:spPr>
              <a:xfrm>
                <a:off x="7665777" y="5100166"/>
                <a:ext cx="853119" cy="369332"/>
              </a:xfrm>
              <a:prstGeom prst="rect">
                <a:avLst/>
              </a:prstGeom>
              <a:noFill/>
            </p:spPr>
            <p:txBody>
              <a:bodyPr wrap="none" rtlCol="0">
                <a:spAutoFit/>
              </a:bodyPr>
              <a:lstStyle/>
              <a:p>
                <a:r>
                  <a:rPr lang="en-IE" dirty="0" smtClean="0"/>
                  <a:t>PCMCS</a:t>
                </a:r>
                <a:endParaRPr lang="en-IE" dirty="0"/>
              </a:p>
            </p:txBody>
          </p:sp>
          <p:sp>
            <p:nvSpPr>
              <p:cNvPr id="19" name="TextBox 18"/>
              <p:cNvSpPr txBox="1"/>
              <p:nvPr/>
            </p:nvSpPr>
            <p:spPr>
              <a:xfrm>
                <a:off x="7340812" y="3723585"/>
                <a:ext cx="669927" cy="369332"/>
              </a:xfrm>
              <a:prstGeom prst="rect">
                <a:avLst/>
              </a:prstGeom>
              <a:noFill/>
            </p:spPr>
            <p:txBody>
              <a:bodyPr wrap="none" rtlCol="0">
                <a:spAutoFit/>
              </a:bodyPr>
              <a:lstStyle/>
              <a:p>
                <a:r>
                  <a:rPr lang="en-IE" dirty="0" smtClean="0"/>
                  <a:t>ARCS</a:t>
                </a:r>
                <a:endParaRPr lang="en-IE" dirty="0"/>
              </a:p>
            </p:txBody>
          </p:sp>
        </p:grpSp>
      </p:grpSp>
      <p:pic>
        <p:nvPicPr>
          <p:cNvPr id="20" name="Picture 19"/>
          <p:cNvPicPr>
            <a:picLocks noChangeAspect="1"/>
          </p:cNvPicPr>
          <p:nvPr/>
        </p:nvPicPr>
        <p:blipFill>
          <a:blip r:embed="rId6"/>
          <a:stretch>
            <a:fillRect/>
          </a:stretch>
        </p:blipFill>
        <p:spPr>
          <a:xfrm>
            <a:off x="977954" y="6216676"/>
            <a:ext cx="1533525" cy="561975"/>
          </a:xfrm>
          <a:prstGeom prst="rect">
            <a:avLst/>
          </a:prstGeom>
        </p:spPr>
      </p:pic>
    </p:spTree>
    <p:extLst>
      <p:ext uri="{BB962C8B-B14F-4D97-AF65-F5344CB8AC3E}">
        <p14:creationId xmlns:p14="http://schemas.microsoft.com/office/powerpoint/2010/main" val="22127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EPM Cloud Modules</a:t>
            </a:r>
            <a:endParaRPr lang="en-IE" dirty="0"/>
          </a:p>
        </p:txBody>
      </p:sp>
      <p:sp>
        <p:nvSpPr>
          <p:cNvPr id="3" name="Text Placeholder 2"/>
          <p:cNvSpPr>
            <a:spLocks noGrp="1"/>
          </p:cNvSpPr>
          <p:nvPr>
            <p:ph type="body" sz="quarter" idx="10"/>
          </p:nvPr>
        </p:nvSpPr>
        <p:spPr>
          <a:xfrm>
            <a:off x="519250" y="1447798"/>
            <a:ext cx="11151917" cy="3166243"/>
          </a:xfrm>
        </p:spPr>
        <p:txBody>
          <a:bodyPr>
            <a:normAutofit fontScale="40000" lnSpcReduction="20000"/>
          </a:bodyPr>
          <a:lstStyle/>
          <a:p>
            <a:r>
              <a:rPr lang="en-IE" sz="4000" dirty="0"/>
              <a:t>PBCS </a:t>
            </a:r>
            <a:endParaRPr lang="en-IE" sz="4000" dirty="0"/>
          </a:p>
          <a:p>
            <a:pPr lvl="1"/>
            <a:r>
              <a:rPr lang="en-IE" sz="4000" dirty="0"/>
              <a:t>Planning &amp; Budgeting Cloud Service</a:t>
            </a:r>
          </a:p>
          <a:p>
            <a:pPr lvl="1"/>
            <a:r>
              <a:rPr lang="en-IE" sz="4000" dirty="0"/>
              <a:t>Stream 1 - 14:45 – 15:15</a:t>
            </a:r>
          </a:p>
          <a:p>
            <a:pPr lvl="1"/>
            <a:r>
              <a:rPr lang="en-IE" sz="4000" dirty="0"/>
              <a:t>Luiz Cairo &amp; Tom Garvey</a:t>
            </a:r>
          </a:p>
          <a:p>
            <a:r>
              <a:rPr lang="en-IE" sz="4000" dirty="0"/>
              <a:t>EPBCS </a:t>
            </a:r>
          </a:p>
          <a:p>
            <a:pPr lvl="1"/>
            <a:r>
              <a:rPr lang="en-IE" sz="4000" dirty="0"/>
              <a:t>Enterprise Planning </a:t>
            </a:r>
            <a:r>
              <a:rPr lang="en-IE" sz="4000" dirty="0"/>
              <a:t>&amp; Budgeting Cloud Service</a:t>
            </a:r>
          </a:p>
          <a:p>
            <a:pPr lvl="1"/>
            <a:r>
              <a:rPr lang="en-IE" sz="4000" dirty="0"/>
              <a:t>Stream 1 - </a:t>
            </a:r>
            <a:r>
              <a:rPr lang="en-IE" sz="4000" dirty="0"/>
              <a:t>14:45 – 15:15</a:t>
            </a:r>
            <a:endParaRPr lang="en-IE" sz="4000" dirty="0"/>
          </a:p>
          <a:p>
            <a:pPr lvl="1"/>
            <a:r>
              <a:rPr lang="en-IE" sz="4000" dirty="0"/>
              <a:t>Luiz Cairo &amp; Tom </a:t>
            </a:r>
            <a:r>
              <a:rPr lang="en-IE" sz="4000" dirty="0"/>
              <a:t>Garvey</a:t>
            </a:r>
          </a:p>
          <a:p>
            <a:r>
              <a:rPr lang="en-IE" sz="4000" dirty="0"/>
              <a:t>PCMCS </a:t>
            </a:r>
          </a:p>
          <a:p>
            <a:pPr lvl="1"/>
            <a:r>
              <a:rPr lang="en-IE" sz="4000" dirty="0"/>
              <a:t>Profitability </a:t>
            </a:r>
            <a:r>
              <a:rPr lang="en-IE" sz="4000" dirty="0"/>
              <a:t>&amp; Cost Management Cloud </a:t>
            </a:r>
            <a:r>
              <a:rPr lang="en-IE" sz="4000" dirty="0"/>
              <a:t>Service</a:t>
            </a:r>
          </a:p>
          <a:p>
            <a:pPr lvl="1"/>
            <a:r>
              <a:rPr lang="en-IE" sz="4000" dirty="0"/>
              <a:t>Stream 1 – 16:00 – 16:30</a:t>
            </a:r>
          </a:p>
          <a:p>
            <a:pPr lvl="1"/>
            <a:r>
              <a:rPr lang="en-IE" sz="4000" dirty="0"/>
              <a:t>Michelle Clarke &amp; Dara </a:t>
            </a:r>
            <a:r>
              <a:rPr lang="en-IE" sz="4000" dirty="0" err="1"/>
              <a:t>Ingoldsby</a:t>
            </a:r>
            <a:endParaRPr lang="en-IE" sz="4000" dirty="0"/>
          </a:p>
          <a:p>
            <a:pPr lvl="1"/>
            <a:endParaRPr lang="en-IE" dirty="0"/>
          </a:p>
          <a:p>
            <a:endParaRPr lang="en-IE" dirty="0"/>
          </a:p>
          <a:p>
            <a:pPr lvl="1"/>
            <a:endParaRPr lang="en-IE" dirty="0" smtClean="0"/>
          </a:p>
          <a:p>
            <a:pPr lvl="1"/>
            <a:endParaRPr lang="en-IE" dirty="0" smtClean="0"/>
          </a:p>
          <a:p>
            <a:endParaRPr lang="en-IE" dirty="0" smtClean="0"/>
          </a:p>
          <a:p>
            <a:endParaRPr lang="en-IE" dirty="0"/>
          </a:p>
          <a:p>
            <a:endParaRPr lang="en-IE" dirty="0"/>
          </a:p>
        </p:txBody>
      </p:sp>
      <p:pic>
        <p:nvPicPr>
          <p:cNvPr id="5" name="Picture 4"/>
          <p:cNvPicPr>
            <a:picLocks noChangeAspect="1"/>
          </p:cNvPicPr>
          <p:nvPr/>
        </p:nvPicPr>
        <p:blipFill>
          <a:blip r:embed="rId2"/>
          <a:stretch>
            <a:fillRect/>
          </a:stretch>
        </p:blipFill>
        <p:spPr>
          <a:xfrm>
            <a:off x="988465" y="6132950"/>
            <a:ext cx="1533525" cy="561975"/>
          </a:xfrm>
          <a:prstGeom prst="rect">
            <a:avLst/>
          </a:prstGeom>
        </p:spPr>
      </p:pic>
    </p:spTree>
    <p:extLst>
      <p:ext uri="{BB962C8B-B14F-4D97-AF65-F5344CB8AC3E}">
        <p14:creationId xmlns:p14="http://schemas.microsoft.com/office/powerpoint/2010/main" val="22638115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EPM Cloud Modules</a:t>
            </a:r>
            <a:endParaRPr lang="en-IE" dirty="0"/>
          </a:p>
        </p:txBody>
      </p:sp>
      <p:sp>
        <p:nvSpPr>
          <p:cNvPr id="3" name="Text Placeholder 2"/>
          <p:cNvSpPr>
            <a:spLocks noGrp="1"/>
          </p:cNvSpPr>
          <p:nvPr>
            <p:ph type="body" sz="quarter" idx="10"/>
          </p:nvPr>
        </p:nvSpPr>
        <p:spPr>
          <a:xfrm>
            <a:off x="519250" y="1447799"/>
            <a:ext cx="11151917" cy="2850932"/>
          </a:xfrm>
        </p:spPr>
        <p:txBody>
          <a:bodyPr>
            <a:normAutofit fontScale="55000" lnSpcReduction="20000"/>
          </a:bodyPr>
          <a:lstStyle/>
          <a:p>
            <a:r>
              <a:rPr lang="en-IE" sz="2600" dirty="0"/>
              <a:t>FCCS </a:t>
            </a:r>
          </a:p>
          <a:p>
            <a:pPr lvl="1"/>
            <a:r>
              <a:rPr lang="en-IE" sz="2600" dirty="0"/>
              <a:t>Financial </a:t>
            </a:r>
            <a:r>
              <a:rPr lang="en-IE" sz="2600" dirty="0"/>
              <a:t>Consolidation &amp; Close Cloud </a:t>
            </a:r>
            <a:r>
              <a:rPr lang="en-IE" sz="2600" dirty="0"/>
              <a:t>Service</a:t>
            </a:r>
          </a:p>
          <a:p>
            <a:pPr lvl="1"/>
            <a:r>
              <a:rPr lang="en-IE" sz="2600" dirty="0"/>
              <a:t>Stream 2 – 15:30 – 16:30</a:t>
            </a:r>
          </a:p>
          <a:p>
            <a:pPr lvl="1"/>
            <a:r>
              <a:rPr lang="en-IE" sz="2600" dirty="0"/>
              <a:t>Daniele D’Agnelli &amp; </a:t>
            </a:r>
            <a:r>
              <a:rPr lang="en-IE" sz="2600" dirty="0" err="1"/>
              <a:t>Ailin</a:t>
            </a:r>
            <a:r>
              <a:rPr lang="en-IE" sz="2600" dirty="0"/>
              <a:t> </a:t>
            </a:r>
            <a:r>
              <a:rPr lang="en-IE" sz="2600" dirty="0" err="1"/>
              <a:t>Ganry</a:t>
            </a:r>
            <a:endParaRPr lang="en-IE" sz="2600" dirty="0"/>
          </a:p>
          <a:p>
            <a:r>
              <a:rPr lang="en-IE" sz="2600" dirty="0"/>
              <a:t>ARCS </a:t>
            </a:r>
            <a:endParaRPr lang="en-IE" sz="2600" dirty="0"/>
          </a:p>
          <a:p>
            <a:pPr lvl="1"/>
            <a:r>
              <a:rPr lang="en-IE" sz="2600" dirty="0"/>
              <a:t>Account </a:t>
            </a:r>
            <a:r>
              <a:rPr lang="en-IE" sz="2600" dirty="0"/>
              <a:t>Reconciliation Cloud </a:t>
            </a:r>
            <a:r>
              <a:rPr lang="en-IE" sz="2600" dirty="0"/>
              <a:t>Service</a:t>
            </a:r>
          </a:p>
          <a:p>
            <a:pPr lvl="1"/>
            <a:r>
              <a:rPr lang="en-IE" sz="2600" dirty="0"/>
              <a:t>Stream 2 – 15:30 – 16:30</a:t>
            </a:r>
          </a:p>
          <a:p>
            <a:pPr lvl="1"/>
            <a:r>
              <a:rPr lang="en-IE" sz="2600" dirty="0"/>
              <a:t>Daniele D’Agnelli &amp; </a:t>
            </a:r>
            <a:r>
              <a:rPr lang="en-IE" sz="2600" dirty="0" err="1"/>
              <a:t>Ailin</a:t>
            </a:r>
            <a:r>
              <a:rPr lang="en-IE" sz="2600" dirty="0"/>
              <a:t> </a:t>
            </a:r>
            <a:r>
              <a:rPr lang="en-IE" sz="2600" dirty="0" err="1"/>
              <a:t>Ganry</a:t>
            </a:r>
            <a:endParaRPr lang="en-IE" sz="2600" dirty="0"/>
          </a:p>
          <a:p>
            <a:r>
              <a:rPr lang="en-IE" sz="2600" dirty="0"/>
              <a:t>EPRCS</a:t>
            </a:r>
          </a:p>
          <a:p>
            <a:pPr lvl="1"/>
            <a:r>
              <a:rPr lang="en-IE" sz="2600" dirty="0"/>
              <a:t>Enterprise Performance Reporting Cloud Service</a:t>
            </a:r>
          </a:p>
          <a:p>
            <a:pPr lvl="1"/>
            <a:r>
              <a:rPr lang="en-IE" sz="2600" dirty="0"/>
              <a:t>Stream 2 – 16:30 – 17:00</a:t>
            </a:r>
          </a:p>
          <a:p>
            <a:pPr lvl="1"/>
            <a:r>
              <a:rPr lang="en-IE" sz="2600" dirty="0"/>
              <a:t>Ronan Daly &amp; Tom Garvey</a:t>
            </a:r>
          </a:p>
          <a:p>
            <a:pPr marL="0" indent="0">
              <a:buNone/>
            </a:pPr>
            <a:endParaRPr lang="en-IE" dirty="0"/>
          </a:p>
          <a:p>
            <a:pPr lvl="1"/>
            <a:endParaRPr lang="en-IE" dirty="0"/>
          </a:p>
        </p:txBody>
      </p:sp>
      <p:pic>
        <p:nvPicPr>
          <p:cNvPr id="5" name="Picture 4"/>
          <p:cNvPicPr>
            <a:picLocks noChangeAspect="1"/>
          </p:cNvPicPr>
          <p:nvPr/>
        </p:nvPicPr>
        <p:blipFill>
          <a:blip r:embed="rId2"/>
          <a:stretch>
            <a:fillRect/>
          </a:stretch>
        </p:blipFill>
        <p:spPr>
          <a:xfrm>
            <a:off x="988465" y="6132950"/>
            <a:ext cx="1533525" cy="561975"/>
          </a:xfrm>
          <a:prstGeom prst="rect">
            <a:avLst/>
          </a:prstGeom>
        </p:spPr>
      </p:pic>
    </p:spTree>
    <p:extLst>
      <p:ext uri="{BB962C8B-B14F-4D97-AF65-F5344CB8AC3E}">
        <p14:creationId xmlns:p14="http://schemas.microsoft.com/office/powerpoint/2010/main" val="30069033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t>Agenda</a:t>
            </a:r>
            <a:endParaRPr lang="en-IE" dirty="0"/>
          </a:p>
        </p:txBody>
      </p:sp>
      <p:sp>
        <p:nvSpPr>
          <p:cNvPr id="2" name="Content Placeholder 1"/>
          <p:cNvSpPr>
            <a:spLocks noGrp="1"/>
          </p:cNvSpPr>
          <p:nvPr>
            <p:ph idx="1"/>
          </p:nvPr>
        </p:nvSpPr>
        <p:spPr/>
        <p:txBody>
          <a:bodyPr/>
          <a:lstStyle/>
          <a:p>
            <a:r>
              <a:rPr lang="en-IE" dirty="0" smtClean="0"/>
              <a:t>Where </a:t>
            </a:r>
            <a:r>
              <a:rPr lang="en-IE" dirty="0"/>
              <a:t>is EPM Today</a:t>
            </a:r>
          </a:p>
          <a:p>
            <a:r>
              <a:rPr lang="en-IE" dirty="0" smtClean="0"/>
              <a:t>Where do </a:t>
            </a:r>
            <a:r>
              <a:rPr lang="en-IE" dirty="0"/>
              <a:t>Organisations need to get to</a:t>
            </a:r>
          </a:p>
          <a:p>
            <a:r>
              <a:rPr lang="en-IE" dirty="0"/>
              <a:t>How EPM Cloud can help</a:t>
            </a:r>
          </a:p>
          <a:p>
            <a:r>
              <a:rPr lang="en-IE" dirty="0"/>
              <a:t>Components of </a:t>
            </a:r>
            <a:r>
              <a:rPr lang="en-IE" dirty="0" smtClean="0"/>
              <a:t>EPM Cloud</a:t>
            </a:r>
            <a:endParaRPr lang="en-IE" dirty="0"/>
          </a:p>
          <a:p>
            <a:pPr marL="0" indent="0">
              <a:buNone/>
            </a:pPr>
            <a:endParaRPr lang="en-GB" dirty="0"/>
          </a:p>
        </p:txBody>
      </p:sp>
    </p:spTree>
    <p:extLst>
      <p:ext uri="{BB962C8B-B14F-4D97-AF65-F5344CB8AC3E}">
        <p14:creationId xmlns:p14="http://schemas.microsoft.com/office/powerpoint/2010/main" val="38773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9" y="3846"/>
            <a:ext cx="12188825" cy="6850308"/>
          </a:xfrm>
          <a:prstGeom prst="rect">
            <a:avLst/>
          </a:prstGeom>
        </p:spPr>
      </p:pic>
      <p:sp>
        <p:nvSpPr>
          <p:cNvPr id="7" name="Rectangle 6"/>
          <p:cNvSpPr/>
          <p:nvPr>
            <p:custDataLst>
              <p:tags r:id="rId2"/>
            </p:custDataLst>
          </p:nvPr>
        </p:nvSpPr>
        <p:spPr>
          <a:xfrm>
            <a:off x="-272520" y="2048328"/>
            <a:ext cx="12753975" cy="2761344"/>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p>
        </p:txBody>
      </p:sp>
      <p:pic>
        <p:nvPicPr>
          <p:cNvPr id="5" name="Picture 4"/>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4204" y="2"/>
            <a:ext cx="12183592" cy="6857999"/>
          </a:xfrm>
          <a:prstGeom prst="rect">
            <a:avLst/>
          </a:prstGeom>
        </p:spPr>
      </p:pic>
      <p:grpSp>
        <p:nvGrpSpPr>
          <p:cNvPr id="11" name="Group 10"/>
          <p:cNvGrpSpPr/>
          <p:nvPr/>
        </p:nvGrpSpPr>
        <p:grpSpPr>
          <a:xfrm>
            <a:off x="584732" y="1827894"/>
            <a:ext cx="11125200" cy="2801256"/>
            <a:chOff x="531812" y="1371600"/>
            <a:chExt cx="11125200" cy="2801256"/>
          </a:xfrm>
        </p:grpSpPr>
        <p:sp>
          <p:nvSpPr>
            <p:cNvPr id="9" name="TextBox 8"/>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chemeClr val="bg1"/>
                  </a:solidFill>
                  <a:latin typeface="+mj-lt"/>
                </a:rPr>
                <a:t>Safe Harbor Statement</a:t>
              </a:r>
            </a:p>
          </p:txBody>
        </p:sp>
        <p:sp>
          <p:nvSpPr>
            <p:cNvPr id="10" name="TextBox 9"/>
            <p:cNvSpPr txBox="1"/>
            <p:nvPr/>
          </p:nvSpPr>
          <p:spPr>
            <a:xfrm>
              <a:off x="531812" y="2514600"/>
              <a:ext cx="11125200" cy="1658256"/>
            </a:xfrm>
            <a:prstGeom prst="rect">
              <a:avLst/>
            </a:prstGeom>
            <a:noFill/>
          </p:spPr>
          <p:txBody>
            <a:bodyPr wrap="square" lIns="0" tIns="0" rIns="0" bIns="0" rtlCol="0" anchor="t">
              <a:noAutofit/>
            </a:bodyPr>
            <a:lstStyle/>
            <a:p>
              <a:pPr>
                <a:lnSpc>
                  <a:spcPct val="90000"/>
                </a:lnSpc>
              </a:pPr>
              <a:r>
                <a:rPr sz="2400" dirty="0">
                  <a:solidFill>
                    <a:schemeClr val="bg1"/>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grpSp>
      <p:sp>
        <p:nvSpPr>
          <p:cNvPr id="2" name="Footer Placeholder 1"/>
          <p:cNvSpPr>
            <a:spLocks noGrp="1"/>
          </p:cNvSpPr>
          <p:nvPr>
            <p:ph type="ftr" sz="quarter" idx="11"/>
          </p:nvPr>
        </p:nvSpPr>
        <p:spPr/>
        <p:txBody>
          <a:bodyPr/>
          <a:lstStyle/>
          <a:p>
            <a:r>
              <a:rPr lang="en-US" smtClean="0"/>
              <a:t>Oracle Confidential – Internal/Restricted/Highly Restricted</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4</a:t>
            </a:fld>
            <a:endParaRPr lang="en-US" dirty="0"/>
          </a:p>
        </p:txBody>
      </p:sp>
      <p:pic>
        <p:nvPicPr>
          <p:cNvPr id="8" name="Picture 7" descr="1.5X red tab for PP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ltGray">
          <a:xfrm>
            <a:off x="533401" y="6268258"/>
            <a:ext cx="1610255" cy="589743"/>
          </a:xfrm>
          <a:prstGeom prst="rect">
            <a:avLst/>
          </a:prstGeom>
        </p:spPr>
      </p:pic>
      <p:pic>
        <p:nvPicPr>
          <p:cNvPr id="6" name="Picture 5"/>
          <p:cNvPicPr>
            <a:picLocks noChangeAspect="1"/>
          </p:cNvPicPr>
          <p:nvPr/>
        </p:nvPicPr>
        <p:blipFill>
          <a:blip r:embed="rId9"/>
          <a:stretch>
            <a:fillRect/>
          </a:stretch>
        </p:blipFill>
        <p:spPr>
          <a:xfrm>
            <a:off x="9797957" y="6057103"/>
            <a:ext cx="2389839" cy="804742"/>
          </a:xfrm>
          <a:prstGeom prst="rect">
            <a:avLst/>
          </a:prstGeom>
        </p:spPr>
      </p:pic>
    </p:spTree>
    <p:custDataLst>
      <p:tags r:id="rId1"/>
    </p:custDataLst>
    <p:extLst>
      <p:ext uri="{BB962C8B-B14F-4D97-AF65-F5344CB8AC3E}">
        <p14:creationId xmlns:p14="http://schemas.microsoft.com/office/powerpoint/2010/main" val="20648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4" name="Picture 3"/>
          <p:cNvPicPr>
            <a:picLocks noChangeAspect="1"/>
          </p:cNvPicPr>
          <p:nvPr/>
        </p:nvPicPr>
        <p:blipFill>
          <a:blip r:embed="rId2"/>
          <a:stretch>
            <a:fillRect/>
          </a:stretch>
        </p:blipFill>
        <p:spPr>
          <a:xfrm>
            <a:off x="-14288" y="-19050"/>
            <a:ext cx="12220575" cy="6896100"/>
          </a:xfrm>
          <a:prstGeom prst="rect">
            <a:avLst/>
          </a:prstGeom>
        </p:spPr>
      </p:pic>
      <p:pic>
        <p:nvPicPr>
          <p:cNvPr id="5" name="Picture 4"/>
          <p:cNvPicPr>
            <a:picLocks noChangeAspect="1"/>
          </p:cNvPicPr>
          <p:nvPr/>
        </p:nvPicPr>
        <p:blipFill>
          <a:blip r:embed="rId3"/>
          <a:stretch>
            <a:fillRect/>
          </a:stretch>
        </p:blipFill>
        <p:spPr>
          <a:xfrm>
            <a:off x="9802161" y="6072308"/>
            <a:ext cx="2389839" cy="804742"/>
          </a:xfrm>
          <a:prstGeom prst="rect">
            <a:avLst/>
          </a:prstGeom>
        </p:spPr>
      </p:pic>
    </p:spTree>
    <p:extLst>
      <p:ext uri="{BB962C8B-B14F-4D97-AF65-F5344CB8AC3E}">
        <p14:creationId xmlns:p14="http://schemas.microsoft.com/office/powerpoint/2010/main" val="386193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090245" y="1487871"/>
            <a:ext cx="8420100" cy="3800475"/>
          </a:xfrm>
          <a:prstGeom prst="rect">
            <a:avLst/>
          </a:prstGeom>
        </p:spPr>
      </p:pic>
      <p:pic>
        <p:nvPicPr>
          <p:cNvPr id="3" name="Picture 2"/>
          <p:cNvPicPr>
            <a:picLocks noChangeAspect="1"/>
          </p:cNvPicPr>
          <p:nvPr/>
        </p:nvPicPr>
        <p:blipFill>
          <a:blip r:embed="rId4"/>
          <a:stretch>
            <a:fillRect/>
          </a:stretch>
        </p:blipFill>
        <p:spPr>
          <a:xfrm>
            <a:off x="956933" y="6132949"/>
            <a:ext cx="1533525" cy="561975"/>
          </a:xfrm>
          <a:prstGeom prst="rect">
            <a:avLst/>
          </a:prstGeom>
        </p:spPr>
      </p:pic>
    </p:spTree>
    <p:extLst>
      <p:ext uri="{BB962C8B-B14F-4D97-AF65-F5344CB8AC3E}">
        <p14:creationId xmlns:p14="http://schemas.microsoft.com/office/powerpoint/2010/main" val="3008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14288" y="-23813"/>
            <a:ext cx="12220575" cy="6905625"/>
          </a:xfrm>
          <a:prstGeom prst="rect">
            <a:avLst/>
          </a:prstGeom>
        </p:spPr>
      </p:pic>
      <p:pic>
        <p:nvPicPr>
          <p:cNvPr id="5" name="Picture 4"/>
          <p:cNvPicPr>
            <a:picLocks noChangeAspect="1"/>
          </p:cNvPicPr>
          <p:nvPr/>
        </p:nvPicPr>
        <p:blipFill>
          <a:blip r:embed="rId3"/>
          <a:stretch>
            <a:fillRect/>
          </a:stretch>
        </p:blipFill>
        <p:spPr>
          <a:xfrm>
            <a:off x="9797957" y="6057103"/>
            <a:ext cx="2389839" cy="804742"/>
          </a:xfrm>
          <a:prstGeom prst="rect">
            <a:avLst/>
          </a:prstGeom>
        </p:spPr>
      </p:pic>
    </p:spTree>
    <p:extLst>
      <p:ext uri="{BB962C8B-B14F-4D97-AF65-F5344CB8AC3E}">
        <p14:creationId xmlns:p14="http://schemas.microsoft.com/office/powerpoint/2010/main" val="2972795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2"/>
          <a:stretch>
            <a:fillRect/>
          </a:stretch>
        </p:blipFill>
        <p:spPr>
          <a:xfrm>
            <a:off x="-19050" y="-19050"/>
            <a:ext cx="12230100" cy="6896100"/>
          </a:xfrm>
          <a:prstGeom prst="rect">
            <a:avLst/>
          </a:prstGeom>
        </p:spPr>
      </p:pic>
      <p:pic>
        <p:nvPicPr>
          <p:cNvPr id="5" name="Picture 4"/>
          <p:cNvPicPr>
            <a:picLocks noChangeAspect="1"/>
          </p:cNvPicPr>
          <p:nvPr/>
        </p:nvPicPr>
        <p:blipFill>
          <a:blip r:embed="rId3"/>
          <a:stretch>
            <a:fillRect/>
          </a:stretch>
        </p:blipFill>
        <p:spPr>
          <a:xfrm>
            <a:off x="9802161" y="6072308"/>
            <a:ext cx="2389839" cy="804742"/>
          </a:xfrm>
          <a:prstGeom prst="rect">
            <a:avLst/>
          </a:prstGeom>
        </p:spPr>
      </p:pic>
    </p:spTree>
    <p:extLst>
      <p:ext uri="{BB962C8B-B14F-4D97-AF65-F5344CB8AC3E}">
        <p14:creationId xmlns:p14="http://schemas.microsoft.com/office/powerpoint/2010/main" val="289675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341" y="3502506"/>
            <a:ext cx="2955317" cy="997575"/>
          </a:xfrm>
        </p:spPr>
      </p:pic>
      <p:pic>
        <p:nvPicPr>
          <p:cNvPr id="4" name="Picture 3"/>
          <p:cNvPicPr>
            <a:picLocks noChangeAspect="1"/>
          </p:cNvPicPr>
          <p:nvPr/>
        </p:nvPicPr>
        <p:blipFill>
          <a:blip r:embed="rId3"/>
          <a:stretch>
            <a:fillRect/>
          </a:stretch>
        </p:blipFill>
        <p:spPr>
          <a:xfrm>
            <a:off x="-23813" y="-33338"/>
            <a:ext cx="12239625" cy="69246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026" y="6051258"/>
            <a:ext cx="2389974" cy="806742"/>
          </a:xfrm>
          <a:prstGeom prst="rect">
            <a:avLst/>
          </a:prstGeom>
        </p:spPr>
      </p:pic>
    </p:spTree>
    <p:extLst>
      <p:ext uri="{BB962C8B-B14F-4D97-AF65-F5344CB8AC3E}">
        <p14:creationId xmlns:p14="http://schemas.microsoft.com/office/powerpoint/2010/main" val="8682470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1"/>
  <p:tag name="ISPRING_SLIDE_ID" val="{AD5EBC21-5FEA-4FE1-B6E3-D71E92DBAB65}"/>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414</Words>
  <Application>Microsoft Office PowerPoint</Application>
  <PresentationFormat>Widescreen</PresentationFormat>
  <Paragraphs>70</Paragraphs>
  <Slides>22</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Wingdings</vt:lpstr>
      <vt:lpstr>Office Theme</vt:lpstr>
      <vt:lpstr>Custom Design</vt:lpstr>
      <vt:lpstr>1_Office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EPM Cloud Modules</vt:lpstr>
      <vt:lpstr>EPM Cloud Modules</vt:lpstr>
      <vt:lpstr>EPM Cloud Modules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Clarke</dc:creator>
  <cp:lastModifiedBy>Michelle Clarke</cp:lastModifiedBy>
  <cp:revision>19</cp:revision>
  <dcterms:created xsi:type="dcterms:W3CDTF">2016-11-23T12:06:58Z</dcterms:created>
  <dcterms:modified xsi:type="dcterms:W3CDTF">2016-11-24T10:56:21Z</dcterms:modified>
</cp:coreProperties>
</file>