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2.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3.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93" r:id="rId2"/>
    <p:sldMasterId id="2147484122" r:id="rId3"/>
    <p:sldMasterId id="2147484429" r:id="rId4"/>
    <p:sldMasterId id="2147484443" r:id="rId5"/>
  </p:sldMasterIdLst>
  <p:notesMasterIdLst>
    <p:notesMasterId r:id="rId11"/>
  </p:notesMasterIdLst>
  <p:handoutMasterIdLst>
    <p:handoutMasterId r:id="rId12"/>
  </p:handoutMasterIdLst>
  <p:sldIdLst>
    <p:sldId id="388" r:id="rId6"/>
    <p:sldId id="534" r:id="rId7"/>
    <p:sldId id="481" r:id="rId8"/>
    <p:sldId id="530" r:id="rId9"/>
    <p:sldId id="485" r:id="rId10"/>
  </p:sldIdLst>
  <p:sldSz cx="12188825" cy="6858000"/>
  <p:notesSz cx="6858000" cy="9144000"/>
  <p:custDataLst>
    <p:tags r:id="rId1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744">
          <p15:clr>
            <a:srgbClr val="A4A3A4"/>
          </p15:clr>
        </p15:guide>
        <p15:guide id="3" orient="horz" pos="960">
          <p15:clr>
            <a:srgbClr val="A4A3A4"/>
          </p15:clr>
        </p15:guide>
        <p15:guide id="4" orient="horz" pos="1248">
          <p15:clr>
            <a:srgbClr val="A4A3A4"/>
          </p15:clr>
        </p15:guide>
        <p15:guide id="5" pos="3839">
          <p15:clr>
            <a:srgbClr val="A4A3A4"/>
          </p15:clr>
        </p15:guide>
        <p15:guide id="6" pos="7343">
          <p15:clr>
            <a:srgbClr val="A4A3A4"/>
          </p15:clr>
        </p15:guide>
        <p15:guide id="7" pos="335">
          <p15:clr>
            <a:srgbClr val="A4A3A4"/>
          </p15:clr>
        </p15:guide>
        <p15:guide id="8" pos="453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5F5F5F"/>
    <a:srgbClr val="696969"/>
    <a:srgbClr val="D0DBDE"/>
    <a:srgbClr val="7F7F7F"/>
    <a:srgbClr val="808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58" autoAdjust="0"/>
    <p:restoredTop sz="70789" autoAdjust="0"/>
  </p:normalViewPr>
  <p:slideViewPr>
    <p:cSldViewPr snapToGrid="0">
      <p:cViewPr varScale="1">
        <p:scale>
          <a:sx n="79" d="100"/>
          <a:sy n="79" d="100"/>
        </p:scale>
        <p:origin x="2298" y="96"/>
      </p:cViewPr>
      <p:guideLst>
        <p:guide orient="horz" pos="2160"/>
        <p:guide orient="horz" pos="3744"/>
        <p:guide orient="horz" pos="960"/>
        <p:guide orient="horz" pos="1248"/>
        <p:guide pos="3839"/>
        <p:guide pos="7343"/>
        <p:guide pos="335"/>
        <p:guide pos="4534"/>
      </p:guideLst>
    </p:cSldViewPr>
  </p:slideViewPr>
  <p:outlineViewPr>
    <p:cViewPr>
      <p:scale>
        <a:sx n="33" d="100"/>
        <a:sy n="33" d="100"/>
      </p:scale>
      <p:origin x="0" y="19746"/>
    </p:cViewPr>
  </p:outlineViewPr>
  <p:notesTextViewPr>
    <p:cViewPr>
      <p:scale>
        <a:sx n="1" d="1"/>
        <a:sy n="1" d="1"/>
      </p:scale>
      <p:origin x="0" y="0"/>
    </p:cViewPr>
  </p:notesTextViewPr>
  <p:sorterViewPr>
    <p:cViewPr varScale="1">
      <p:scale>
        <a:sx n="1" d="1"/>
        <a:sy n="1" d="1"/>
      </p:scale>
      <p:origin x="0" y="942"/>
    </p:cViewPr>
  </p:sorterViewPr>
  <p:notesViewPr>
    <p:cSldViewPr snapToGrid="0">
      <p:cViewPr varScale="1">
        <p:scale>
          <a:sx n="103" d="100"/>
          <a:sy n="103" d="100"/>
        </p:scale>
        <p:origin x="-432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tags" Target="tags/tag1.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handoutMaster" Target="handoutMasters/handout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viewProps" Target="view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821AA6-70BE-4FDE-A8DC-DB381A688FD8}" type="datetimeFigureOut">
              <a:rPr lang="en-US"/>
              <a:pPr/>
              <a:t>11/24/2016</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97E47EA-D299-42CE-88BF-4E1035596DA5}" type="slidenum">
              <a:rPr/>
              <a:pPr/>
              <a:t>‹#›</a:t>
            </a:fld>
            <a:endParaRPr dirty="0"/>
          </a:p>
        </p:txBody>
      </p:sp>
    </p:spTree>
    <p:extLst>
      <p:ext uri="{BB962C8B-B14F-4D97-AF65-F5344CB8AC3E}">
        <p14:creationId xmlns:p14="http://schemas.microsoft.com/office/powerpoint/2010/main" val="196681185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82588" y="381000"/>
            <a:ext cx="4572000" cy="257309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381000" y="3124200"/>
            <a:ext cx="6096000" cy="5334000"/>
          </a:xfrm>
          <a:prstGeom prst="rect">
            <a:avLst/>
          </a:prstGeom>
        </p:spPr>
        <p:txBody>
          <a:bodyPr vert="horz" lIns="0" tIns="0" rIns="0" bIns="91440" rtlCol="0">
            <a:normAutofit/>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6" name="Footer Placeholder 5"/>
          <p:cNvSpPr>
            <a:spLocks noGrp="1"/>
          </p:cNvSpPr>
          <p:nvPr>
            <p:ph type="ftr" sz="quarter" idx="4"/>
          </p:nvPr>
        </p:nvSpPr>
        <p:spPr>
          <a:xfrm>
            <a:off x="381000" y="8610600"/>
            <a:ext cx="4648200" cy="227013"/>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5715000" y="8610600"/>
            <a:ext cx="762000" cy="227013"/>
          </a:xfrm>
          <a:prstGeom prst="rect">
            <a:avLst/>
          </a:prstGeom>
        </p:spPr>
        <p:txBody>
          <a:bodyPr vert="horz" lIns="91440" tIns="45720" rIns="91440" bIns="45720" rtlCol="0" anchor="b"/>
          <a:lstStyle>
            <a:lvl1pPr algn="r">
              <a:defRPr sz="1200"/>
            </a:lvl1pPr>
          </a:lstStyle>
          <a:p>
            <a:fld id="{8C72D9AE-7182-4680-8F79-479C4181FF08}" type="slidenum">
              <a:rPr/>
              <a:pPr/>
              <a:t>‹#›</a:t>
            </a:fld>
            <a:endParaRPr dirty="0"/>
          </a:p>
        </p:txBody>
      </p:sp>
    </p:spTree>
    <p:extLst>
      <p:ext uri="{BB962C8B-B14F-4D97-AF65-F5344CB8AC3E}">
        <p14:creationId xmlns:p14="http://schemas.microsoft.com/office/powerpoint/2010/main" val="97311490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Bef>
        <a:spcPts val="600"/>
      </a:spcBef>
      <a:defRPr sz="1100" kern="1200">
        <a:solidFill>
          <a:srgbClr val="000000"/>
        </a:solidFill>
        <a:latin typeface="+mn-lt"/>
        <a:ea typeface="+mn-ea"/>
        <a:cs typeface="+mn-cs"/>
      </a:defRPr>
    </a:lvl1pPr>
    <a:lvl2pPr marL="228600" indent="-114300" algn="l" defTabSz="914400" rtl="0" eaLnBrk="1" latinLnBrk="0" hangingPunct="1">
      <a:spcBef>
        <a:spcPts val="600"/>
      </a:spcBef>
      <a:buFont typeface="Arial" panose="020B0604020202020204" pitchFamily="34" charset="0"/>
      <a:buChar char="•"/>
      <a:defRPr sz="1050" kern="1200">
        <a:solidFill>
          <a:srgbClr val="000000"/>
        </a:solidFill>
        <a:latin typeface="+mn-lt"/>
        <a:ea typeface="+mn-ea"/>
        <a:cs typeface="+mn-cs"/>
      </a:defRPr>
    </a:lvl2pPr>
    <a:lvl3pPr marL="400050" indent="-114300" algn="l" defTabSz="914400" rtl="0" eaLnBrk="1" latinLnBrk="0" hangingPunct="1">
      <a:spcBef>
        <a:spcPts val="600"/>
      </a:spcBef>
      <a:buFont typeface="Arial" panose="020B0604020202020204" pitchFamily="34" charset="0"/>
      <a:buChar char="–"/>
      <a:defRPr sz="900" kern="1200">
        <a:solidFill>
          <a:srgbClr val="000000"/>
        </a:solidFill>
        <a:latin typeface="+mn-lt"/>
        <a:ea typeface="+mn-ea"/>
        <a:cs typeface="+mn-cs"/>
      </a:defRPr>
    </a:lvl3pPr>
    <a:lvl4pPr marL="571500" indent="-114300" algn="l" defTabSz="914400" rtl="0" eaLnBrk="1" latinLnBrk="0" hangingPunct="1">
      <a:spcBef>
        <a:spcPts val="600"/>
      </a:spcBef>
      <a:buFont typeface="Arial" panose="020B0604020202020204" pitchFamily="34" charset="0"/>
      <a:buChar char="•"/>
      <a:defRPr sz="900" kern="1200">
        <a:solidFill>
          <a:srgbClr val="000000"/>
        </a:solidFill>
        <a:latin typeface="+mn-lt"/>
        <a:ea typeface="+mn-ea"/>
        <a:cs typeface="+mn-cs"/>
      </a:defRPr>
    </a:lvl4pPr>
    <a:lvl5pPr marL="742950" indent="-114300" algn="l" defTabSz="914400" rtl="0" eaLnBrk="1" latinLnBrk="0" hangingPunct="1">
      <a:spcBef>
        <a:spcPts val="600"/>
      </a:spcBef>
      <a:buFont typeface="Arial" panose="020B0604020202020204" pitchFamily="34" charset="0"/>
      <a:buChar char="–"/>
      <a:defRPr sz="800" kern="1200">
        <a:solidFill>
          <a:srgbClr val="000000"/>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r>
              <a:rPr lang="en-US" b="1" dirty="0" smtClean="0"/>
              <a:t>Slide Instructions:  Cater to your customer.  Replace</a:t>
            </a:r>
            <a:r>
              <a:rPr lang="en-US" b="1" baseline="0" dirty="0" smtClean="0">
                <a:solidFill>
                  <a:schemeClr val="accent1"/>
                </a:solidFill>
              </a:rPr>
              <a:t> customers, products, etc. (in red) </a:t>
            </a:r>
            <a:r>
              <a:rPr lang="en-US" b="1" dirty="0" smtClean="0"/>
              <a:t>with dimensions that are relevant to them and their industry.</a:t>
            </a:r>
          </a:p>
          <a:p>
            <a:r>
              <a:rPr lang="en-US" b="1" dirty="0" smtClean="0"/>
              <a:t>Examples:</a:t>
            </a:r>
          </a:p>
          <a:p>
            <a:r>
              <a:rPr lang="en-US" dirty="0" smtClean="0"/>
              <a:t>Manufacturing/Retail</a:t>
            </a:r>
            <a:r>
              <a:rPr lang="en-US" baseline="0" dirty="0" smtClean="0"/>
              <a:t> – Customers/Products/Channels</a:t>
            </a:r>
          </a:p>
          <a:p>
            <a:r>
              <a:rPr lang="en-US" baseline="0" dirty="0" smtClean="0"/>
              <a:t>Healthcare – Patients/Procedures/</a:t>
            </a:r>
            <a:r>
              <a:rPr lang="en-US" baseline="0" dirty="0" err="1" smtClean="0"/>
              <a:t>Payors</a:t>
            </a:r>
            <a:r>
              <a:rPr lang="en-US" baseline="0" dirty="0" smtClean="0"/>
              <a:t> (also note that some healthcare providers are not-for-profit, so focus on the consumption of resources questions).</a:t>
            </a:r>
          </a:p>
          <a:p>
            <a:r>
              <a:rPr lang="en-US" baseline="0" dirty="0" smtClean="0"/>
              <a:t>Airlines – Routes</a:t>
            </a:r>
          </a:p>
          <a:p>
            <a:r>
              <a:rPr lang="en-US" baseline="0" dirty="0" smtClean="0"/>
              <a:t>Higher Ed – Programs (if not-for-profit, focus on consumption of resources instead of profitability)</a:t>
            </a:r>
            <a:endParaRPr lang="en-US" dirty="0" smtClean="0"/>
          </a:p>
          <a:p>
            <a:endParaRPr lang="en-US" dirty="0" smtClean="0"/>
          </a:p>
          <a:p>
            <a:pPr defTabSz="914350"/>
            <a:r>
              <a:rPr lang="en-US" b="1" dirty="0" smtClean="0"/>
              <a:t>Speaker Notes: </a:t>
            </a:r>
          </a:p>
          <a:p>
            <a:pPr defTabSz="914350"/>
            <a:r>
              <a:rPr lang="en-US" dirty="0" smtClean="0"/>
              <a:t>We want to help you</a:t>
            </a:r>
            <a:r>
              <a:rPr lang="en-US" baseline="0" dirty="0" smtClean="0"/>
              <a:t> to understand what areas of your business are driving profitability (profit winners), and which ones are consuming a disproportionate amount of resources(profit losers) to give you a better understanding of actions that you can take to drive your overall profitability.   Let’s discuss some key issues that we’ve helped our customers address….(read questions, try to get your customer talking about their pain points).  </a:t>
            </a:r>
            <a:endParaRPr lang="en-US" dirty="0" smtClean="0"/>
          </a:p>
          <a:p>
            <a:pPr defTabSz="914350">
              <a:buFont typeface="Arial" pitchFamily="34" charset="0"/>
              <a:buChar char="•"/>
            </a:pPr>
            <a:r>
              <a:rPr lang="en-US" dirty="0" smtClean="0"/>
              <a:t> How complicated and time consuming is this to figure out?   After all, there is a cost associated with the man hours required to figure all of this out on a regular  basis.  </a:t>
            </a:r>
          </a:p>
          <a:p>
            <a:pPr defTabSz="914350">
              <a:buFont typeface="Arial" pitchFamily="34" charse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solidFill>
                  <a:srgbClr val="5F5F5F"/>
                </a:solidFill>
              </a:rPr>
              <a:pPr/>
              <a:t>2</a:t>
            </a:fld>
            <a:endParaRPr lang="en-US" dirty="0">
              <a:solidFill>
                <a:srgbClr val="5F5F5F"/>
              </a:solidFill>
            </a:endParaRPr>
          </a:p>
        </p:txBody>
      </p:sp>
    </p:spTree>
    <p:extLst>
      <p:ext uri="{BB962C8B-B14F-4D97-AF65-F5344CB8AC3E}">
        <p14:creationId xmlns:p14="http://schemas.microsoft.com/office/powerpoint/2010/main" val="191558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normAutofit/>
          </a:bodyPr>
          <a:lstStyle/>
          <a:p>
            <a:r>
              <a:rPr lang="en-US" dirty="0" smtClean="0"/>
              <a:t>If you’re using trying these approaches today, do you have </a:t>
            </a:r>
            <a:r>
              <a:rPr lang="en-US" baseline="0" dirty="0" smtClean="0"/>
              <a:t>:  </a:t>
            </a:r>
          </a:p>
          <a:p>
            <a:endParaRPr lang="en-US" baseline="0" dirty="0" smtClean="0"/>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dirty="0" smtClean="0"/>
              <a:t>Insight to root causes of profitability for each area of the business?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dirty="0" smtClean="0"/>
              <a:t>Enough information in your General Ledger to support detailed profitability calculations?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CA" sz="1100" dirty="0" smtClean="0"/>
              <a:t>Ability to quickly change assumptions to simulate process change and the financial impact?</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dirty="0" smtClean="0"/>
              <a:t>Step-by-step audit trails of allocation methods?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en-US" sz="1100" dirty="0" smtClean="0"/>
          </a:p>
          <a:p>
            <a:pPr marL="0" marR="0" indent="0" algn="l" defTabSz="914400" rtl="0" eaLnBrk="1" fontAlgn="auto" latinLnBrk="0" hangingPunct="1">
              <a:lnSpc>
                <a:spcPct val="100000"/>
              </a:lnSpc>
              <a:spcBef>
                <a:spcPts val="600"/>
              </a:spcBef>
              <a:spcAft>
                <a:spcPts val="0"/>
              </a:spcAft>
              <a:buClrTx/>
              <a:buSzTx/>
              <a:buFont typeface="Arial" pitchFamily="34" charset="0"/>
              <a:buNone/>
              <a:tabLst/>
              <a:defRPr/>
            </a:pPr>
            <a:r>
              <a:rPr lang="en-US" sz="1100" dirty="0" smtClean="0"/>
              <a:t>Again, try to draw pain and conversation from the customer</a:t>
            </a:r>
          </a:p>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8C72D9AE-7182-4680-8F79-479C4181FF08}" type="slidenum">
              <a:rPr lang="en-US" smtClean="0"/>
              <a:pPr/>
              <a:t>3</a:t>
            </a:fld>
            <a:endParaRPr lang="en-US" dirty="0"/>
          </a:p>
        </p:txBody>
      </p:sp>
    </p:spTree>
    <p:extLst>
      <p:ext uri="{BB962C8B-B14F-4D97-AF65-F5344CB8AC3E}">
        <p14:creationId xmlns:p14="http://schemas.microsoft.com/office/powerpoint/2010/main" val="33978849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dirty="0" smtClean="0"/>
              <a:t>Oracle</a:t>
            </a:r>
            <a:r>
              <a:rPr lang="en-US" baseline="0" dirty="0" smtClean="0"/>
              <a:t> PCMCS gives you these benefits to attack the challenges of calculating profitability head-on : </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baseline="0" dirty="0" smtClean="0"/>
              <a:t> </a:t>
            </a:r>
            <a:r>
              <a:rPr lang="en-US" sz="1100" b="1" dirty="0" smtClean="0">
                <a:solidFill>
                  <a:srgbClr val="DCE3E4">
                    <a:lumMod val="25000"/>
                  </a:srgbClr>
                </a:solidFill>
                <a:cs typeface="Calibri"/>
              </a:rPr>
              <a:t>Visibility</a:t>
            </a:r>
            <a:r>
              <a:rPr lang="en-US" sz="1100" dirty="0" smtClean="0">
                <a:solidFill>
                  <a:srgbClr val="DCE3E4">
                    <a:lumMod val="25000"/>
                  </a:srgbClr>
                </a:solidFill>
                <a:cs typeface="Calibri"/>
              </a:rPr>
              <a:t> into profit winners and losers,</a:t>
            </a:r>
            <a:r>
              <a:rPr lang="en-US" sz="1100" baseline="0" dirty="0" smtClean="0">
                <a:solidFill>
                  <a:srgbClr val="DCE3E4">
                    <a:lumMod val="25000"/>
                  </a:srgbClr>
                </a:solidFill>
                <a:cs typeface="Calibri"/>
              </a:rPr>
              <a:t> and areas that need attention u</a:t>
            </a:r>
            <a:r>
              <a:rPr lang="en-US" sz="1100" dirty="0" smtClean="0">
                <a:solidFill>
                  <a:srgbClr val="DCE3E4">
                    <a:lumMod val="25000"/>
                  </a:srgbClr>
                </a:solidFill>
                <a:cs typeface="Calibri"/>
              </a:rPr>
              <a:t>sing pre-built dashboards</a:t>
            </a:r>
            <a:r>
              <a:rPr lang="en-US" sz="1100" baseline="0" dirty="0" smtClean="0">
                <a:solidFill>
                  <a:srgbClr val="DCE3E4">
                    <a:lumMod val="25000"/>
                  </a:srgbClr>
                </a:solidFill>
                <a:cs typeface="Calibri"/>
              </a:rPr>
              <a:t> and profit curves. </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dirty="0" smtClean="0"/>
              <a:t> </a:t>
            </a:r>
            <a:r>
              <a:rPr lang="en-US" sz="1100" b="1" dirty="0" smtClean="0">
                <a:solidFill>
                  <a:srgbClr val="DCE3E4">
                    <a:lumMod val="25000"/>
                  </a:srgbClr>
                </a:solidFill>
                <a:cs typeface="Calibri"/>
              </a:rPr>
              <a:t>Access</a:t>
            </a:r>
            <a:r>
              <a:rPr lang="en-US" sz="1100" dirty="0" smtClean="0">
                <a:solidFill>
                  <a:srgbClr val="DCE3E4">
                    <a:lumMod val="25000"/>
                  </a:srgbClr>
                </a:solidFill>
                <a:cs typeface="Calibri"/>
              </a:rPr>
              <a:t> to the </a:t>
            </a:r>
            <a:r>
              <a:rPr lang="en-US" sz="1100" b="1" dirty="0" smtClean="0">
                <a:solidFill>
                  <a:srgbClr val="DCE3E4">
                    <a:lumMod val="25000"/>
                  </a:srgbClr>
                </a:solidFill>
                <a:cs typeface="Calibri"/>
              </a:rPr>
              <a:t>right data</a:t>
            </a:r>
            <a:r>
              <a:rPr lang="en-US" sz="1100" dirty="0" smtClean="0">
                <a:solidFill>
                  <a:srgbClr val="DCE3E4">
                    <a:lumMod val="25000"/>
                  </a:srgbClr>
                </a:solidFill>
                <a:cs typeface="Calibri"/>
              </a:rPr>
              <a:t> at a detailed level from the General Ledger as well as operational systems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baseline="0" dirty="0" smtClean="0">
                <a:solidFill>
                  <a:srgbClr val="DCE3E4">
                    <a:lumMod val="25000"/>
                  </a:srgbClr>
                </a:solidFill>
                <a:cs typeface="Calibri"/>
              </a:rPr>
              <a:t> </a:t>
            </a:r>
            <a:r>
              <a:rPr lang="en-US" sz="1100" b="1" dirty="0" smtClean="0">
                <a:solidFill>
                  <a:srgbClr val="DCE3E4">
                    <a:lumMod val="25000"/>
                  </a:srgbClr>
                </a:solidFill>
                <a:cs typeface="Calibri"/>
              </a:rPr>
              <a:t>Ownership</a:t>
            </a:r>
            <a:r>
              <a:rPr lang="en-US" sz="1100" dirty="0" smtClean="0">
                <a:solidFill>
                  <a:srgbClr val="DCE3E4">
                    <a:lumMod val="25000"/>
                  </a:srgbClr>
                </a:solidFill>
                <a:cs typeface="Calibri"/>
              </a:rPr>
              <a:t> to flexibly change assumptions using point-and-click calculations and quickly run scenarios to optimize allocation processes</a:t>
            </a:r>
          </a:p>
          <a:p>
            <a:pPr marL="0" marR="0" indent="0" algn="l" defTabSz="914400" rtl="0" eaLnBrk="1" fontAlgn="auto" latinLnBrk="0" hangingPunct="1">
              <a:lnSpc>
                <a:spcPct val="100000"/>
              </a:lnSpc>
              <a:spcBef>
                <a:spcPts val="600"/>
              </a:spcBef>
              <a:spcAft>
                <a:spcPts val="0"/>
              </a:spcAft>
              <a:buClrTx/>
              <a:buSzTx/>
              <a:buFont typeface="Arial" pitchFamily="34" charset="0"/>
              <a:buChar char="•"/>
              <a:tabLst/>
              <a:defRPr/>
            </a:pPr>
            <a:r>
              <a:rPr lang="en-US" sz="1100" baseline="0" dirty="0" smtClean="0">
                <a:solidFill>
                  <a:srgbClr val="DCE3E4">
                    <a:lumMod val="25000"/>
                  </a:srgbClr>
                </a:solidFill>
                <a:cs typeface="Calibri"/>
              </a:rPr>
              <a:t> </a:t>
            </a:r>
            <a:r>
              <a:rPr lang="en-US" sz="1100" dirty="0" smtClean="0">
                <a:solidFill>
                  <a:srgbClr val="DCE3E4">
                    <a:lumMod val="25000"/>
                  </a:srgbClr>
                </a:solidFill>
                <a:cs typeface="Calibri"/>
              </a:rPr>
              <a:t>Step-by-step </a:t>
            </a:r>
            <a:r>
              <a:rPr lang="en-US" sz="1100" b="1" dirty="0" smtClean="0">
                <a:solidFill>
                  <a:srgbClr val="DCE3E4">
                    <a:lumMod val="25000"/>
                  </a:srgbClr>
                </a:solidFill>
                <a:cs typeface="Calibri"/>
              </a:rPr>
              <a:t>transparency </a:t>
            </a:r>
            <a:r>
              <a:rPr lang="en-US" sz="1100" dirty="0" smtClean="0">
                <a:solidFill>
                  <a:srgbClr val="DCE3E4">
                    <a:lumMod val="25000"/>
                  </a:srgbClr>
                </a:solidFill>
                <a:cs typeface="Calibri"/>
              </a:rPr>
              <a:t>into each allocation calculation</a:t>
            </a:r>
            <a:r>
              <a:rPr lang="en-US" sz="1100" dirty="0" smtClean="0"/>
              <a:t> with robust auditing</a:t>
            </a:r>
            <a:endParaRPr lang="en-US" sz="1100" dirty="0" smtClean="0">
              <a:solidFill>
                <a:srgbClr val="DCE3E4">
                  <a:lumMod val="25000"/>
                </a:srgbClr>
              </a:solidFill>
              <a:cs typeface="Calibri"/>
            </a:endParaRPr>
          </a:p>
        </p:txBody>
      </p:sp>
      <p:sp>
        <p:nvSpPr>
          <p:cNvPr id="4" name="Slide Number Placeholder 3"/>
          <p:cNvSpPr>
            <a:spLocks noGrp="1"/>
          </p:cNvSpPr>
          <p:nvPr>
            <p:ph type="sldNum" sz="quarter" idx="10"/>
          </p:nvPr>
        </p:nvSpPr>
        <p:spPr/>
        <p:txBody>
          <a:bodyPr/>
          <a:lstStyle/>
          <a:p>
            <a:fld id="{FA12BE30-BC11-3D4F-BDFD-8547D070C55D}"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07246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381000"/>
            <a:ext cx="4572000" cy="2573338"/>
          </a:xfrm>
        </p:spPr>
      </p:sp>
      <p:sp>
        <p:nvSpPr>
          <p:cNvPr id="3" name="Notes Placeholder 2"/>
          <p:cNvSpPr>
            <a:spLocks noGrp="1"/>
          </p:cNvSpPr>
          <p:nvPr>
            <p:ph type="body" idx="1"/>
          </p:nvPr>
        </p:nvSpPr>
        <p:spPr/>
        <p:txBody>
          <a:bodyPr/>
          <a:lstStyle/>
          <a:p>
            <a:r>
              <a:rPr lang="en-US" baseline="0" dirty="0" smtClean="0"/>
              <a:t>Here’s a sampling of some of the features that we will show you in more detail during the demo.  </a:t>
            </a:r>
          </a:p>
        </p:txBody>
      </p:sp>
      <p:sp>
        <p:nvSpPr>
          <p:cNvPr id="4" name="Slide Number Placeholder 3"/>
          <p:cNvSpPr>
            <a:spLocks noGrp="1"/>
          </p:cNvSpPr>
          <p:nvPr>
            <p:ph type="sldNum" sz="quarter" idx="10"/>
          </p:nvPr>
        </p:nvSpPr>
        <p:spPr/>
        <p:txBody>
          <a:bodyPr/>
          <a:lstStyle/>
          <a:p>
            <a:fld id="{CDA70DD3-D5E2-F842-BC50-9459604D6E81}"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2112014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4.xml"/><Relationship Id="rId4" Type="http://schemas.openxmlformats.org/officeDocument/2006/relationships/image" Target="../media/image30.png"/></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2.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5.xml"/><Relationship Id="rId1" Type="http://schemas.openxmlformats.org/officeDocument/2006/relationships/themeOverride" Target="../theme/themeOverride1.xml"/><Relationship Id="rId5" Type="http://schemas.openxmlformats.org/officeDocument/2006/relationships/image" Target="../media/image14.png"/><Relationship Id="rId4" Type="http://schemas.openxmlformats.org/officeDocument/2006/relationships/image" Target="../media/image35.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jpe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jpe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2.jpe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3.jpe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7.jpe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dirty="0"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C8D6E1DF-1763-405E-90C0-D1DBE44D4D86}" type="datetime1">
              <a:rPr lang="en-US" smtClean="0"/>
              <a:pPr/>
              <a:t>11/24/2016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62D4D54-9952-434B-B161-66A21BF6B2A3}" type="datetime1">
              <a:rPr lang="en-US" smtClean="0"/>
              <a:pPr/>
              <a:t>11/24/2016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573D3-4FD8-44BD-8653-1BFA0906565D}"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C6068A-5D1D-48DB-92BB-D495F126A6C9}"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9D2264E-BCA0-4AC7-B426-4FB24F519A3F}"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6E0B5519-20E6-46EC-9E27-833EF98994E5}"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email">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643DABF-39F1-4B74-82FE-B8C2967366B8}"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fld id="{0400DBD4-950C-4037-BBD6-75821C1A9C49}"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B3F8115E-7013-4ADC-B270-CF3FE9617FC1}"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27A9657F-54C0-463A-916D-6E856135F4FB}" type="datetime1">
              <a:rPr lang="en-US" smtClean="0"/>
              <a:pPr/>
              <a:t>11/24/2016</a:t>
            </a:fld>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A6AB1-1E05-45B3-879B-B1871F11462D}" type="datetime1">
              <a:rPr lang="en-US" smtClean="0">
                <a:solidFill>
                  <a:srgbClr val="5F5F5F"/>
                </a:solidFill>
              </a:rPr>
              <a:pPr/>
              <a:t>11/24/2016</a:t>
            </a:fld>
            <a:endParaRPr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D78137-C30A-4FD6-981A-A6EF798D2369}" type="datetime1">
              <a:rPr lang="en-US" smtClean="0">
                <a:solidFill>
                  <a:srgbClr val="5F5F5F"/>
                </a:solidFill>
              </a:rPr>
              <a:pPr/>
              <a:t>11/24/2016</a:t>
            </a:fld>
            <a:endParaRPr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dirty="0"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A5DA048B-74FE-4559-8BD9-2E609FF467AF}"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3F554D10-E223-430A-A349-1EC0FBB3E85F}" type="datetime1">
              <a:rPr lang="en-US" smtClean="0">
                <a:solidFill>
                  <a:srgbClr val="5F5F5F"/>
                </a:solidFill>
              </a:rPr>
              <a:pPr/>
              <a:t>11/24/2016</a:t>
            </a:fld>
            <a:endParaRPr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560774-597C-4143-81B1-1CADBF33B58D}" type="datetime1">
              <a:rPr lang="en-US" smtClean="0">
                <a:solidFill>
                  <a:srgbClr val="5F5F5F"/>
                </a:solidFill>
              </a:rPr>
              <a:pPr/>
              <a:t>11/24/2016</a:t>
            </a:fld>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28FAF4B0-C2F3-4018-A023-1E4B9BA8B79A}" type="datetime1">
              <a:rPr lang="en-US" smtClean="0">
                <a:solidFill>
                  <a:srgbClr val="5F5F5F"/>
                </a:solidFill>
              </a:rPr>
              <a:pPr/>
              <a:t>11/24/2016</a:t>
            </a:fld>
            <a:endParaRPr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14" name="Picture 13" descr="ph-ind-buslife-hcm-006.png"/>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65409" y="152400"/>
            <a:ext cx="11872603" cy="6236978"/>
          </a:xfrm>
          <a:prstGeom prst="rect">
            <a:avLst/>
          </a:prstGeom>
        </p:spPr>
      </p:pic>
      <p:sp>
        <p:nvSpPr>
          <p:cNvPr id="16" name="Rectangle 15"/>
          <p:cNvSpPr/>
          <p:nvPr userDrawn="1"/>
        </p:nvSpPr>
        <p:spPr bwMode="hidden">
          <a:xfrm>
            <a:off x="155657" y="152400"/>
            <a:ext cx="11961813" cy="6705600"/>
          </a:xfrm>
          <a:prstGeom prst="rect">
            <a:avLst/>
          </a:prstGeom>
          <a:solidFill>
            <a:srgbClr val="000000">
              <a:alpha val="3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2" name="Group 12"/>
          <p:cNvGrpSpPr/>
          <p:nvPr userDrawn="1"/>
        </p:nvGrpSpPr>
        <p:grpSpPr>
          <a:xfrm>
            <a:off x="-287" y="0"/>
            <a:ext cx="12189399" cy="6858000"/>
            <a:chOff x="-287" y="0"/>
            <a:chExt cx="12189399" cy="6858000"/>
          </a:xfrm>
        </p:grpSpPr>
        <p:grpSp>
          <p:nvGrpSpPr>
            <p:cNvPr id="3" name="Group 6"/>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2" name="Picture 11" descr="1.5X red tab for 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grpSp>
      <p:sp>
        <p:nvSpPr>
          <p:cNvPr id="5" name="Title 1"/>
          <p:cNvSpPr>
            <a:spLocks noGrp="1"/>
          </p:cNvSpPr>
          <p:nvPr>
            <p:ph type="title"/>
          </p:nvPr>
        </p:nvSpPr>
        <p:spPr>
          <a:xfrm>
            <a:off x="531812" y="406400"/>
            <a:ext cx="11125200" cy="889000"/>
          </a:xfrm>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F28641DF-AB56-491E-9F24-2C9C3AD7DAF6}"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25525261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3_Blank">
    <p:bg>
      <p:bgPr>
        <a:blipFill rotWithShape="1">
          <a:blip r:embed="rId2" cstate="print"/>
          <a:stretch>
            <a:fillRect/>
          </a:stretch>
        </a:blipFill>
        <a:effectLst/>
      </p:bgPr>
    </p:bg>
    <p:spTree>
      <p:nvGrpSpPr>
        <p:cNvPr id="1" name=""/>
        <p:cNvGrpSpPr/>
        <p:nvPr/>
      </p:nvGrpSpPr>
      <p:grpSpPr>
        <a:xfrm>
          <a:off x="0" y="0"/>
          <a:ext cx="0" cy="0"/>
          <a:chOff x="0" y="0"/>
          <a:chExt cx="0" cy="0"/>
        </a:xfrm>
      </p:grpSpPr>
      <p:grpSp>
        <p:nvGrpSpPr>
          <p:cNvPr id="2" name="Group 12"/>
          <p:cNvGrpSpPr/>
          <p:nvPr userDrawn="1"/>
        </p:nvGrpSpPr>
        <p:grpSpPr>
          <a:xfrm>
            <a:off x="-287" y="0"/>
            <a:ext cx="12189399" cy="6858000"/>
            <a:chOff x="-287" y="0"/>
            <a:chExt cx="12189399" cy="6858000"/>
          </a:xfrm>
        </p:grpSpPr>
        <p:grpSp>
          <p:nvGrpSpPr>
            <p:cNvPr id="3" name="Group 6"/>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2" name="Picture 11" descr="1.5X red tab for 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grpSp>
      <p:sp>
        <p:nvSpPr>
          <p:cNvPr id="5" name="Title 1"/>
          <p:cNvSpPr>
            <a:spLocks noGrp="1"/>
          </p:cNvSpPr>
          <p:nvPr>
            <p:ph type="title"/>
          </p:nvPr>
        </p:nvSpPr>
        <p:spPr>
          <a:xfrm>
            <a:off x="531812" y="406400"/>
            <a:ext cx="11125200" cy="889000"/>
          </a:xfrm>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6D16166E-F583-46E7-95DD-325AB4834BF9}"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854882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7_Blank">
    <p:bg>
      <p:bgPr>
        <a:blipFill rotWithShape="1">
          <a:blip r:embed="rId2" cstate="print"/>
          <a:stretch>
            <a:fillRect/>
          </a:stretch>
        </a:blipFill>
        <a:effectLst/>
      </p:bgPr>
    </p:bg>
    <p:spTree>
      <p:nvGrpSpPr>
        <p:cNvPr id="1" name=""/>
        <p:cNvGrpSpPr/>
        <p:nvPr/>
      </p:nvGrpSpPr>
      <p:grpSpPr>
        <a:xfrm>
          <a:off x="0" y="0"/>
          <a:ext cx="0" cy="0"/>
          <a:chOff x="0" y="0"/>
          <a:chExt cx="0" cy="0"/>
        </a:xfrm>
      </p:grpSpPr>
      <p:grpSp>
        <p:nvGrpSpPr>
          <p:cNvPr id="2" name="Group 12"/>
          <p:cNvGrpSpPr/>
          <p:nvPr userDrawn="1"/>
        </p:nvGrpSpPr>
        <p:grpSpPr>
          <a:xfrm>
            <a:off x="-287" y="0"/>
            <a:ext cx="12189399" cy="6858000"/>
            <a:chOff x="-287" y="0"/>
            <a:chExt cx="12189399" cy="6858000"/>
          </a:xfrm>
        </p:grpSpPr>
        <p:grpSp>
          <p:nvGrpSpPr>
            <p:cNvPr id="3" name="Group 6"/>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2" name="Picture 11" descr="1.5X red tab for 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grpSp>
      <p:sp>
        <p:nvSpPr>
          <p:cNvPr id="5" name="Title 1"/>
          <p:cNvSpPr>
            <a:spLocks noGrp="1"/>
          </p:cNvSpPr>
          <p:nvPr>
            <p:ph type="title"/>
          </p:nvPr>
        </p:nvSpPr>
        <p:spPr>
          <a:xfrm>
            <a:off x="531812" y="406400"/>
            <a:ext cx="11125200" cy="889000"/>
          </a:xfrm>
        </p:spPr>
        <p:txBody>
          <a:bodyPr/>
          <a:lstStyle>
            <a:lvl1pPr>
              <a:defRPr>
                <a:solidFill>
                  <a:schemeClr val="bg1"/>
                </a:solidFill>
              </a:defRPr>
            </a:lvl1pPr>
          </a:lstStyle>
          <a:p>
            <a:r>
              <a:rPr lang="en-US" dirty="0" smtClean="0"/>
              <a:t>Click to edit Master title style</a:t>
            </a:r>
            <a:endParaRPr lang="en-US" dirty="0"/>
          </a:p>
        </p:txBody>
      </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A1E08EB7-5714-4350-B16C-7EEA89CD09A4}"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14826966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Blank">
    <p:bg>
      <p:bgPr>
        <a:blipFill rotWithShape="1">
          <a:blip r:embed="rId2" cstate="print"/>
          <a:stretch>
            <a:fillRect/>
          </a:stretch>
        </a:blipFill>
        <a:effectLst/>
      </p:bgPr>
    </p:bg>
    <p:spTree>
      <p:nvGrpSpPr>
        <p:cNvPr id="1" name=""/>
        <p:cNvGrpSpPr/>
        <p:nvPr/>
      </p:nvGrpSpPr>
      <p:grpSpPr>
        <a:xfrm>
          <a:off x="0" y="0"/>
          <a:ext cx="0" cy="0"/>
          <a:chOff x="0" y="0"/>
          <a:chExt cx="0" cy="0"/>
        </a:xfrm>
      </p:grpSpPr>
      <p:grpSp>
        <p:nvGrpSpPr>
          <p:cNvPr id="2" name="Group 12"/>
          <p:cNvGrpSpPr/>
          <p:nvPr userDrawn="1"/>
        </p:nvGrpSpPr>
        <p:grpSpPr>
          <a:xfrm>
            <a:off x="-287" y="0"/>
            <a:ext cx="12189399" cy="6858000"/>
            <a:chOff x="-287" y="0"/>
            <a:chExt cx="12189399" cy="6858000"/>
          </a:xfrm>
        </p:grpSpPr>
        <p:grpSp>
          <p:nvGrpSpPr>
            <p:cNvPr id="3" name="Group 6"/>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2" name="Picture 11" descr="1.5X red tab for 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gr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10A4349F-9662-4B0D-A3C8-683F9041401A}"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1968116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1_Blank">
    <p:bg>
      <p:bgPr>
        <a:blipFill rotWithShape="1">
          <a:blip r:embed="rId2" cstate="print"/>
          <a:stretch>
            <a:fillRect/>
          </a:stretch>
        </a:blipFill>
        <a:effectLst/>
      </p:bgPr>
    </p:bg>
    <p:spTree>
      <p:nvGrpSpPr>
        <p:cNvPr id="1" name=""/>
        <p:cNvGrpSpPr/>
        <p:nvPr/>
      </p:nvGrpSpPr>
      <p:grpSpPr>
        <a:xfrm>
          <a:off x="0" y="0"/>
          <a:ext cx="0" cy="0"/>
          <a:chOff x="0" y="0"/>
          <a:chExt cx="0" cy="0"/>
        </a:xfrm>
      </p:grpSpPr>
      <p:grpSp>
        <p:nvGrpSpPr>
          <p:cNvPr id="2" name="Group 12"/>
          <p:cNvGrpSpPr/>
          <p:nvPr userDrawn="1"/>
        </p:nvGrpSpPr>
        <p:grpSpPr>
          <a:xfrm>
            <a:off x="-287" y="0"/>
            <a:ext cx="12189399" cy="6858000"/>
            <a:chOff x="-287" y="0"/>
            <a:chExt cx="12189399" cy="6858000"/>
          </a:xfrm>
        </p:grpSpPr>
        <p:grpSp>
          <p:nvGrpSpPr>
            <p:cNvPr id="3" name="Group 6"/>
            <p:cNvGrpSpPr/>
            <p:nvPr userDrawn="1"/>
          </p:nvGrpSpPr>
          <p:grpSpPr>
            <a:xfrm>
              <a:off x="-287"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2" name="Picture 11" descr="1.5X red tab for PPT.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gr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0B752026-F0CC-4B84-BB79-957DA76065DE}"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108186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8_Blank">
    <p:bg>
      <p:bgPr>
        <a:blipFill rotWithShape="1">
          <a:blip r:embed="rId2" cstate="print"/>
          <a:stretch>
            <a:fillRect/>
          </a:stretch>
        </a:blipFill>
        <a:effectLst/>
      </p:bgPr>
    </p:bg>
    <p:spTree>
      <p:nvGrpSpPr>
        <p:cNvPr id="1" name=""/>
        <p:cNvGrpSpPr/>
        <p:nvPr/>
      </p:nvGrpSpPr>
      <p:grpSpPr>
        <a:xfrm>
          <a:off x="0" y="0"/>
          <a:ext cx="0" cy="0"/>
          <a:chOff x="0" y="0"/>
          <a:chExt cx="0" cy="0"/>
        </a:xfrm>
      </p:grpSpPr>
      <p:grpSp>
        <p:nvGrpSpPr>
          <p:cNvPr id="2" name="Group 6"/>
          <p:cNvGrpSpPr/>
          <p:nvPr userDrawn="1"/>
        </p:nvGrpSpPr>
        <p:grpSpPr>
          <a:xfrm>
            <a:off x="0" y="0"/>
            <a:ext cx="12189399" cy="6858000"/>
            <a:chOff x="-287" y="0"/>
            <a:chExt cx="12189399" cy="6858000"/>
          </a:xfrm>
        </p:grpSpPr>
        <p:sp>
          <p:nvSpPr>
            <p:cNvPr id="8" name="Rectangle 7"/>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1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E3C66D05-86C9-42AB-AF02-EB9D71B11B9D}" type="datetime1">
              <a:rPr lang="en-US" smtClean="0">
                <a:solidFill>
                  <a:srgbClr val="5F5F5F"/>
                </a:solidFill>
              </a:rPr>
              <a:pPr/>
              <a:t>11/24/2016</a:t>
            </a:fld>
            <a:endParaRPr lang="en-US" dirty="0">
              <a:solidFill>
                <a:srgbClr val="5F5F5F"/>
              </a:solidFill>
            </a:endParaRPr>
          </a:p>
        </p:txBody>
      </p:sp>
      <p:sp>
        <p:nvSpPr>
          <p:cNvPr id="19"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20" name="TextBox 19"/>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4" name="Picture 13"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
        <p:nvSpPr>
          <p:cNvPr id="12" name="Title 1"/>
          <p:cNvSpPr>
            <a:spLocks noGrp="1"/>
          </p:cNvSpPr>
          <p:nvPr>
            <p:ph type="title"/>
          </p:nvPr>
        </p:nvSpPr>
        <p:spPr>
          <a:xfrm>
            <a:off x="531812" y="406400"/>
            <a:ext cx="11125200" cy="889000"/>
          </a:xfrm>
        </p:spPr>
        <p:txBody>
          <a:bodyPr/>
          <a:lstStyle/>
          <a:p>
            <a:r>
              <a:rPr lang="en-US" dirty="0" smtClean="0"/>
              <a:t>Click to edit Master title style</a:t>
            </a:r>
            <a:endParaRPr dirty="0"/>
          </a:p>
        </p:txBody>
      </p:sp>
      <p:sp>
        <p:nvSpPr>
          <p:cNvPr id="13"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1990021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2F522EFF-0100-474D-B78C-D87DC104148D}"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dirty="0" smtClean="0"/>
              <a:t>Click to edit Master text styles</a:t>
            </a:r>
          </a:p>
          <a:p>
            <a:pPr lvl="1"/>
            <a:r>
              <a:rPr lang="en-US" dirty="0"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078001A-2952-4224-9CD1-F2689C7E9902}" type="datetime1">
              <a:rPr lang="en-US" smtClean="0">
                <a:solidFill>
                  <a:srgbClr val="5F5F5F"/>
                </a:solidFill>
              </a:rPr>
              <a:pPr/>
              <a:t>11/24/2016</a:t>
            </a:fld>
            <a:endParaRPr lang="en-US" dirty="0">
              <a:solidFill>
                <a:srgbClr val="5F5F5F"/>
              </a:solidFill>
            </a:endParaRPr>
          </a:p>
        </p:txBody>
      </p:sp>
      <p:sp>
        <p:nvSpPr>
          <p:cNvPr id="6" name="Slide Number Placeholder 5"/>
          <p:cNvSpPr>
            <a:spLocks noGrp="1"/>
          </p:cNvSpPr>
          <p:nvPr>
            <p:ph type="sldNum" sz="quarter" idx="12"/>
          </p:nvPr>
        </p:nvSpPr>
        <p:spPr>
          <a:xfrm>
            <a:off x="11276011" y="6556248"/>
            <a:ext cx="381661" cy="182880"/>
          </a:xfrm>
          <a:prstGeom prst="rect">
            <a:avLst/>
          </a:prstGeom>
        </p:spPr>
        <p:txBody>
          <a:body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365240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Text and Bullet Sl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022085" y="1524000"/>
            <a:ext cx="10155238" cy="4497388"/>
          </a:xfrm>
        </p:spPr>
        <p:txBody>
          <a:bodyPr/>
          <a:lstStyle>
            <a:lvl1pPr marL="0" indent="0">
              <a:spcAft>
                <a:spcPts val="1000"/>
              </a:spcAft>
              <a:buClr>
                <a:srgbClr val="C00000"/>
              </a:buClr>
              <a:buFont typeface="Wingdings" pitchFamily="2" charset="2"/>
              <a:buNone/>
              <a:defRPr/>
            </a:lvl1pPr>
            <a:lvl2pPr marL="458788" indent="-230188">
              <a:spcAft>
                <a:spcPts val="0"/>
              </a:spcAft>
              <a:buClr>
                <a:srgbClr val="C00000"/>
              </a:buClr>
              <a:buFont typeface="Wingdings" panose="05000000000000000000" pitchFamily="2" charset="2"/>
              <a:buChar char="§"/>
              <a:defRPr sz="1800"/>
            </a:lvl2pPr>
            <a:lvl3pPr marL="685800" indent="-228600">
              <a:buClr>
                <a:srgbClr val="C00000"/>
              </a:buClr>
              <a:buFont typeface="Arial" pitchFamily="34" charset="0"/>
              <a:buChar char="─"/>
              <a:defRPr sz="1600"/>
            </a:lvl3pPr>
            <a:lvl4pPr marL="914400" indent="-223838">
              <a:buFont typeface="Arial" panose="020B0604020202020204" pitchFamily="34" charset="0"/>
              <a:buChar char="»"/>
              <a:defRPr sz="1400"/>
            </a:lvl4pPr>
            <a:lvl5pPr marL="914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itle 5"/>
          <p:cNvSpPr>
            <a:spLocks noGrp="1"/>
          </p:cNvSpPr>
          <p:nvPr>
            <p:ph type="title" hasCustomPrompt="1"/>
          </p:nvPr>
        </p:nvSpPr>
        <p:spPr/>
        <p:txBody>
          <a:bodyPr/>
          <a:lstStyle>
            <a:lvl1pPr>
              <a:defRPr/>
            </a:lvl1pPr>
          </a:lstStyle>
          <a:p>
            <a:r>
              <a:rPr lang="en-US" dirty="0"/>
              <a:t>Click to add title</a:t>
            </a:r>
          </a:p>
        </p:txBody>
      </p:sp>
      <p:sp>
        <p:nvSpPr>
          <p:cNvPr id="3" name="Slide Number Placeholder 2"/>
          <p:cNvSpPr>
            <a:spLocks noGrp="1"/>
          </p:cNvSpPr>
          <p:nvPr>
            <p:ph type="sldNum" sz="quarter" idx="12"/>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7" name="Footer Placeholder 1"/>
          <p:cNvSpPr>
            <a:spLocks noGrp="1"/>
          </p:cNvSpPr>
          <p:nvPr>
            <p:ph type="ftr" sz="quarter" idx="13"/>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1306323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Bullet Slide">
    <p:spTree>
      <p:nvGrpSpPr>
        <p:cNvPr id="1" name=""/>
        <p:cNvGrpSpPr/>
        <p:nvPr/>
      </p:nvGrpSpPr>
      <p:grpSpPr>
        <a:xfrm>
          <a:off x="0" y="0"/>
          <a:ext cx="0" cy="0"/>
          <a:chOff x="0" y="0"/>
          <a:chExt cx="0" cy="0"/>
        </a:xfrm>
      </p:grpSpPr>
      <p:sp>
        <p:nvSpPr>
          <p:cNvPr id="5" name="Text Placeholder 4"/>
          <p:cNvSpPr>
            <a:spLocks noGrp="1"/>
          </p:cNvSpPr>
          <p:nvPr>
            <p:ph type="body" sz="quarter" idx="11" hasCustomPrompt="1"/>
          </p:nvPr>
        </p:nvSpPr>
        <p:spPr>
          <a:xfrm>
            <a:off x="1022085" y="1524000"/>
            <a:ext cx="10155238" cy="4497388"/>
          </a:xfrm>
        </p:spPr>
        <p:txBody>
          <a:bodyPr/>
          <a:lstStyle>
            <a:lvl1pPr marL="228600" indent="-228600">
              <a:spcAft>
                <a:spcPts val="0"/>
              </a:spcAft>
              <a:buClr>
                <a:srgbClr val="C00000"/>
              </a:buClr>
              <a:buFont typeface="Wingdings" pitchFamily="2" charset="2"/>
              <a:buChar char="§"/>
              <a:defRPr/>
            </a:lvl1pPr>
            <a:lvl2pPr marL="458788" indent="-230188">
              <a:spcAft>
                <a:spcPts val="0"/>
              </a:spcAft>
              <a:buClr>
                <a:srgbClr val="C00000"/>
              </a:buClr>
              <a:buFont typeface="Arial" pitchFamily="34" charset="0"/>
              <a:buChar char="─"/>
              <a:defRPr sz="1600"/>
            </a:lvl2pPr>
            <a:lvl3pPr marL="685800" indent="-228600">
              <a:buClr>
                <a:srgbClr val="C00000"/>
              </a:buClr>
              <a:buFont typeface="Arial" pitchFamily="34" charset="0"/>
              <a:buChar char="»"/>
              <a:defRPr/>
            </a:lvl3pPr>
            <a:lvl5pPr marL="914400" indent="-228600">
              <a:defRPr/>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itle 5"/>
          <p:cNvSpPr>
            <a:spLocks noGrp="1"/>
          </p:cNvSpPr>
          <p:nvPr>
            <p:ph type="title" hasCustomPrompt="1"/>
          </p:nvPr>
        </p:nvSpPr>
        <p:spPr/>
        <p:txBody>
          <a:bodyPr/>
          <a:lstStyle>
            <a:lvl1pPr>
              <a:defRPr/>
            </a:lvl1pPr>
          </a:lstStyle>
          <a:p>
            <a:r>
              <a:rPr lang="en-US" dirty="0"/>
              <a:t>Click to add title</a:t>
            </a:r>
          </a:p>
        </p:txBody>
      </p:sp>
      <p:sp>
        <p:nvSpPr>
          <p:cNvPr id="2" name="Slide Number Placeholder 1"/>
          <p:cNvSpPr>
            <a:spLocks noGrp="1"/>
          </p:cNvSpPr>
          <p:nvPr>
            <p:ph type="sldNum" sz="quarter" idx="12"/>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7" name="Footer Placeholder 2"/>
          <p:cNvSpPr>
            <a:spLocks noGrp="1"/>
          </p:cNvSpPr>
          <p:nvPr>
            <p:ph type="ftr" sz="quarter" idx="13"/>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2392729984"/>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1049" y="475200"/>
            <a:ext cx="9056274" cy="914400"/>
          </a:xfrm>
        </p:spPr>
        <p:txBody>
          <a:bodyPr/>
          <a:lstStyle>
            <a:lvl1pPr>
              <a:defRPr>
                <a:solidFill>
                  <a:srgbClr val="C00000"/>
                </a:solidFill>
              </a:defRPr>
            </a:lvl1pPr>
          </a:lstStyle>
          <a:p>
            <a:r>
              <a:rPr lang="en-US" dirty="0"/>
              <a:t>Click to add title</a:t>
            </a:r>
          </a:p>
        </p:txBody>
      </p:sp>
      <p:sp>
        <p:nvSpPr>
          <p:cNvPr id="11" name="Picture Placeholder 10"/>
          <p:cNvSpPr>
            <a:spLocks noGrp="1"/>
          </p:cNvSpPr>
          <p:nvPr>
            <p:ph type="pic" sz="quarter" idx="13"/>
          </p:nvPr>
        </p:nvSpPr>
        <p:spPr>
          <a:xfrm>
            <a:off x="6297560" y="1524000"/>
            <a:ext cx="4875530" cy="4495800"/>
          </a:xfrm>
        </p:spPr>
        <p:txBody>
          <a:bodyPr/>
          <a:lstStyle>
            <a:lvl1pPr marL="0" indent="0">
              <a:buClr>
                <a:srgbClr val="C00000"/>
              </a:buClr>
              <a:buNone/>
              <a:defRPr/>
            </a:lvl1pPr>
          </a:lstStyle>
          <a:p>
            <a:pPr lvl="0"/>
            <a:r>
              <a:rPr lang="en-US" noProof="0"/>
              <a:t>Click icon to add picture</a:t>
            </a:r>
            <a:endParaRPr lang="en-US" noProof="0" dirty="0"/>
          </a:p>
        </p:txBody>
      </p:sp>
      <p:sp>
        <p:nvSpPr>
          <p:cNvPr id="5" name="Text Placeholder 4"/>
          <p:cNvSpPr>
            <a:spLocks noGrp="1"/>
          </p:cNvSpPr>
          <p:nvPr>
            <p:ph type="body" sz="quarter" idx="16" hasCustomPrompt="1"/>
          </p:nvPr>
        </p:nvSpPr>
        <p:spPr>
          <a:xfrm>
            <a:off x="1023861" y="1524000"/>
            <a:ext cx="4826775" cy="4495800"/>
          </a:xfrm>
        </p:spPr>
        <p:txBody>
          <a:bodyPr/>
          <a:lstStyle>
            <a:lvl1pPr marL="0" indent="0">
              <a:buNone/>
              <a:defRPr/>
            </a:lvl1pPr>
            <a:lvl2pPr>
              <a:defRPr sz="1800"/>
            </a:lvl2pPr>
            <a:lvl3pPr>
              <a:defRPr sz="1600"/>
            </a:lvl3pPr>
            <a:lvl4pPr>
              <a:defRPr sz="140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7" hasCustomPrompt="1"/>
          </p:nvPr>
        </p:nvSpPr>
        <p:spPr>
          <a:xfrm>
            <a:off x="6335649" y="6138925"/>
            <a:ext cx="4841674" cy="228600"/>
          </a:xfrm>
        </p:spPr>
        <p:txBody>
          <a:bodyPr/>
          <a:lstStyle>
            <a:lvl1pPr marL="0" indent="0">
              <a:buNone/>
              <a:defRPr sz="1000"/>
            </a:lvl1pPr>
          </a:lstStyle>
          <a:p>
            <a:pPr lvl="0"/>
            <a:r>
              <a:rPr lang="en-US" dirty="0"/>
              <a:t>Click to add caption.</a:t>
            </a:r>
          </a:p>
        </p:txBody>
      </p:sp>
      <p:sp>
        <p:nvSpPr>
          <p:cNvPr id="3" name="Slide Number Placeholder 2"/>
          <p:cNvSpPr>
            <a:spLocks noGrp="1"/>
          </p:cNvSpPr>
          <p:nvPr>
            <p:ph type="sldNum" sz="quarter" idx="15"/>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7" name="Footer Placeholder 3"/>
          <p:cNvSpPr>
            <a:spLocks noGrp="1"/>
          </p:cNvSpPr>
          <p:nvPr>
            <p:ph type="ftr" sz="quarter" idx="18"/>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81554742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and Multi-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21049" y="475200"/>
            <a:ext cx="9056274" cy="914400"/>
          </a:xfrm>
        </p:spPr>
        <p:txBody>
          <a:bodyPr/>
          <a:lstStyle>
            <a:lvl1pPr>
              <a:defRPr>
                <a:solidFill>
                  <a:srgbClr val="C00000"/>
                </a:solidFill>
              </a:defRPr>
            </a:lvl1pPr>
          </a:lstStyle>
          <a:p>
            <a:r>
              <a:rPr lang="en-US" dirty="0"/>
              <a:t>Click to add title</a:t>
            </a:r>
          </a:p>
        </p:txBody>
      </p:sp>
      <p:sp>
        <p:nvSpPr>
          <p:cNvPr id="11" name="Picture Placeholder 10"/>
          <p:cNvSpPr>
            <a:spLocks noGrp="1"/>
          </p:cNvSpPr>
          <p:nvPr>
            <p:ph type="pic" sz="quarter" idx="13"/>
          </p:nvPr>
        </p:nvSpPr>
        <p:spPr>
          <a:xfrm>
            <a:off x="1026932" y="3886200"/>
            <a:ext cx="4864333" cy="2133600"/>
          </a:xfrm>
        </p:spPr>
        <p:txBody>
          <a:bodyPr/>
          <a:lstStyle>
            <a:lvl1pPr>
              <a:buNone/>
              <a:defRPr/>
            </a:lvl1pPr>
          </a:lstStyle>
          <a:p>
            <a:pPr lvl="0"/>
            <a:r>
              <a:rPr lang="en-US" noProof="0"/>
              <a:t>Click icon to add picture</a:t>
            </a:r>
            <a:endParaRPr lang="en-US" noProof="0" dirty="0"/>
          </a:p>
        </p:txBody>
      </p:sp>
      <p:sp>
        <p:nvSpPr>
          <p:cNvPr id="21" name="Picture Placeholder 10"/>
          <p:cNvSpPr>
            <a:spLocks noGrp="1"/>
          </p:cNvSpPr>
          <p:nvPr>
            <p:ph type="pic" sz="quarter" idx="15"/>
          </p:nvPr>
        </p:nvSpPr>
        <p:spPr>
          <a:xfrm>
            <a:off x="1026933" y="1524000"/>
            <a:ext cx="2324994" cy="2133600"/>
          </a:xfrm>
        </p:spPr>
        <p:txBody>
          <a:bodyPr/>
          <a:lstStyle>
            <a:lvl1pPr marL="0" indent="0">
              <a:buNone/>
              <a:defRPr/>
            </a:lvl1pPr>
          </a:lstStyle>
          <a:p>
            <a:pPr lvl="0"/>
            <a:r>
              <a:rPr lang="en-US" noProof="0"/>
              <a:t>Click icon to add picture</a:t>
            </a:r>
            <a:endParaRPr lang="en-US" noProof="0" dirty="0"/>
          </a:p>
        </p:txBody>
      </p:sp>
      <p:sp>
        <p:nvSpPr>
          <p:cNvPr id="22" name="Picture Placeholder 10"/>
          <p:cNvSpPr>
            <a:spLocks noGrp="1"/>
          </p:cNvSpPr>
          <p:nvPr>
            <p:ph type="pic" sz="quarter" idx="16"/>
          </p:nvPr>
        </p:nvSpPr>
        <p:spPr>
          <a:xfrm>
            <a:off x="3555074" y="1524000"/>
            <a:ext cx="2324994" cy="2133600"/>
          </a:xfrm>
        </p:spPr>
        <p:txBody>
          <a:bodyPr/>
          <a:lstStyle>
            <a:lvl1pPr marL="0" indent="0">
              <a:buNone/>
              <a:defRPr/>
            </a:lvl1pPr>
          </a:lstStyle>
          <a:p>
            <a:pPr lvl="0"/>
            <a:r>
              <a:rPr lang="en-US" noProof="0"/>
              <a:t>Click icon to add picture</a:t>
            </a:r>
            <a:endParaRPr lang="en-US" noProof="0" dirty="0"/>
          </a:p>
        </p:txBody>
      </p:sp>
      <p:sp>
        <p:nvSpPr>
          <p:cNvPr id="3" name="Slide Number Placeholder 2"/>
          <p:cNvSpPr>
            <a:spLocks noGrp="1"/>
          </p:cNvSpPr>
          <p:nvPr>
            <p:ph type="sldNum" sz="quarter" idx="17"/>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5" name="Text Placeholder 4"/>
          <p:cNvSpPr>
            <a:spLocks noGrp="1"/>
          </p:cNvSpPr>
          <p:nvPr>
            <p:ph type="body" sz="quarter" idx="18" hasCustomPrompt="1"/>
          </p:nvPr>
        </p:nvSpPr>
        <p:spPr>
          <a:xfrm>
            <a:off x="6289434" y="1524000"/>
            <a:ext cx="4875530" cy="4495800"/>
          </a:xfrm>
        </p:spPr>
        <p:txBody>
          <a:bodyPr/>
          <a:lstStyle>
            <a:lvl1pPr marL="0" indent="0">
              <a:buNone/>
              <a:defRPr baseline="0"/>
            </a:lvl1pPr>
            <a:lvl2pPr>
              <a:defRPr sz="1800"/>
            </a:lvl2pPr>
            <a:lvl3pPr>
              <a:defRPr sz="1600"/>
            </a:lvl3pPr>
            <a:lvl4pPr>
              <a:defRPr sz="140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9" hasCustomPrompt="1"/>
          </p:nvPr>
        </p:nvSpPr>
        <p:spPr>
          <a:xfrm>
            <a:off x="1022085" y="6096002"/>
            <a:ext cx="4869183" cy="242825"/>
          </a:xfrm>
        </p:spPr>
        <p:txBody>
          <a:bodyPr/>
          <a:lstStyle>
            <a:lvl1pPr marL="0" indent="0">
              <a:buNone/>
              <a:defRPr sz="1000"/>
            </a:lvl1pPr>
          </a:lstStyle>
          <a:p>
            <a:pPr lvl="0"/>
            <a:r>
              <a:rPr lang="en-US" dirty="0"/>
              <a:t>Click to add caption</a:t>
            </a:r>
          </a:p>
        </p:txBody>
      </p:sp>
      <p:sp>
        <p:nvSpPr>
          <p:cNvPr id="9" name="Footer Placeholder 3"/>
          <p:cNvSpPr>
            <a:spLocks noGrp="1"/>
          </p:cNvSpPr>
          <p:nvPr>
            <p:ph type="ftr" sz="quarter" idx="20"/>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260353116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8" name="Chart Placeholder 7"/>
          <p:cNvSpPr>
            <a:spLocks noGrp="1"/>
          </p:cNvSpPr>
          <p:nvPr>
            <p:ph type="chart" sz="quarter" idx="15"/>
          </p:nvPr>
        </p:nvSpPr>
        <p:spPr>
          <a:xfrm>
            <a:off x="6241127" y="1524000"/>
            <a:ext cx="4936194" cy="4495800"/>
          </a:xfrm>
        </p:spPr>
        <p:txBody>
          <a:bodyPr/>
          <a:lstStyle>
            <a:lvl1pPr>
              <a:buNone/>
              <a:defRPr/>
            </a:lvl1pPr>
          </a:lstStyle>
          <a:p>
            <a:pPr lvl="0"/>
            <a:r>
              <a:rPr lang="en-US" noProof="0"/>
              <a:t>Click icon to add chart</a:t>
            </a:r>
            <a:endParaRPr lang="en-US" noProof="0" dirty="0"/>
          </a:p>
        </p:txBody>
      </p:sp>
      <p:sp>
        <p:nvSpPr>
          <p:cNvPr id="2" name="Title 1"/>
          <p:cNvSpPr>
            <a:spLocks noGrp="1"/>
          </p:cNvSpPr>
          <p:nvPr>
            <p:ph type="title" hasCustomPrompt="1"/>
          </p:nvPr>
        </p:nvSpPr>
        <p:spPr>
          <a:xfrm>
            <a:off x="2121049" y="475200"/>
            <a:ext cx="9056274" cy="914400"/>
          </a:xfrm>
        </p:spPr>
        <p:txBody>
          <a:bodyPr/>
          <a:lstStyle>
            <a:lvl1pPr>
              <a:defRPr>
                <a:solidFill>
                  <a:srgbClr val="C00000"/>
                </a:solidFill>
              </a:defRPr>
            </a:lvl1pPr>
          </a:lstStyle>
          <a:p>
            <a:r>
              <a:rPr lang="en-US" dirty="0"/>
              <a:t>Click to add title</a:t>
            </a:r>
          </a:p>
        </p:txBody>
      </p:sp>
      <p:sp>
        <p:nvSpPr>
          <p:cNvPr id="3" name="Slide Number Placeholder 2"/>
          <p:cNvSpPr>
            <a:spLocks noGrp="1"/>
          </p:cNvSpPr>
          <p:nvPr>
            <p:ph type="sldNum" sz="quarter" idx="16"/>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5" name="Text Placeholder 4"/>
          <p:cNvSpPr>
            <a:spLocks noGrp="1"/>
          </p:cNvSpPr>
          <p:nvPr>
            <p:ph type="body" sz="quarter" idx="17" hasCustomPrompt="1"/>
          </p:nvPr>
        </p:nvSpPr>
        <p:spPr>
          <a:xfrm>
            <a:off x="1023861" y="1527048"/>
            <a:ext cx="4826775" cy="4498848"/>
          </a:xfrm>
        </p:spPr>
        <p:txBody>
          <a:bodyPr/>
          <a:lstStyle>
            <a:lvl1pPr marL="0" indent="0">
              <a:buNone/>
              <a:defRPr/>
            </a:lvl1pPr>
            <a:lvl2pPr>
              <a:defRPr sz="1800"/>
            </a:lvl2pPr>
            <a:lvl3pPr>
              <a:defRPr sz="1600"/>
            </a:lvl3pPr>
            <a:lvl4pPr>
              <a:defRPr sz="1400"/>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8" hasCustomPrompt="1"/>
          </p:nvPr>
        </p:nvSpPr>
        <p:spPr>
          <a:xfrm>
            <a:off x="6250073" y="6131625"/>
            <a:ext cx="4879762" cy="228600"/>
          </a:xfrm>
        </p:spPr>
        <p:txBody>
          <a:bodyPr/>
          <a:lstStyle>
            <a:lvl1pPr marL="0" indent="0">
              <a:buNone/>
              <a:defRPr sz="1000" baseline="0"/>
            </a:lvl1pPr>
          </a:lstStyle>
          <a:p>
            <a:pPr lvl="0"/>
            <a:r>
              <a:rPr lang="en-US" dirty="0"/>
              <a:t>Click to add caption.</a:t>
            </a:r>
          </a:p>
        </p:txBody>
      </p:sp>
      <p:sp>
        <p:nvSpPr>
          <p:cNvPr id="7" name="Footer Placeholder 3"/>
          <p:cNvSpPr>
            <a:spLocks noGrp="1"/>
          </p:cNvSpPr>
          <p:nvPr>
            <p:ph type="ftr" sz="quarter" idx="19"/>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77078757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Divider Slide  - Solid">
    <p:bg>
      <p:bgPr>
        <a:solidFill>
          <a:schemeClr val="accent2"/>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206193" y="173736"/>
            <a:ext cx="11792688" cy="6528816"/>
          </a:xfrm>
        </p:spPr>
        <p:txBody>
          <a:bodyPr/>
          <a:lstStyle>
            <a:lvl1pPr marL="0" indent="0">
              <a:buNone/>
              <a:defRPr/>
            </a:lvl1pPr>
          </a:lstStyle>
          <a:p>
            <a:r>
              <a:rPr lang="en-US"/>
              <a:t>Click icon to add picture</a:t>
            </a:r>
            <a:endParaRPr lang="en-US" dirty="0"/>
          </a:p>
        </p:txBody>
      </p:sp>
      <p:sp>
        <p:nvSpPr>
          <p:cNvPr id="3" name="Rectangle 4"/>
          <p:cNvSpPr>
            <a:spLocks noChangeArrowheads="1"/>
          </p:cNvSpPr>
          <p:nvPr/>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 name="Title 1"/>
          <p:cNvSpPr>
            <a:spLocks noGrp="1"/>
          </p:cNvSpPr>
          <p:nvPr>
            <p:ph type="title" hasCustomPrompt="1"/>
          </p:nvPr>
        </p:nvSpPr>
        <p:spPr>
          <a:xfrm>
            <a:off x="6063381" y="1473198"/>
            <a:ext cx="5225396" cy="2717802"/>
          </a:xfrm>
        </p:spPr>
        <p:txBody>
          <a:bodyPr/>
          <a:lstStyle>
            <a:lvl1pPr>
              <a:lnSpc>
                <a:spcPct val="100000"/>
              </a:lnSpc>
              <a:defRPr sz="3600" b="0">
                <a:solidFill>
                  <a:schemeClr val="bg1"/>
                </a:solidFill>
              </a:defRPr>
            </a:lvl1pPr>
          </a:lstStyle>
          <a:p>
            <a:r>
              <a:rPr lang="en-US" dirty="0"/>
              <a:t>Click to add divider title</a:t>
            </a:r>
          </a:p>
        </p:txBody>
      </p:sp>
      <p:sp>
        <p:nvSpPr>
          <p:cNvPr id="5" name="Rectangle 4"/>
          <p:cNvSpPr>
            <a:spLocks noChangeArrowheads="1"/>
          </p:cNvSpPr>
          <p:nvPr userDrawn="1"/>
        </p:nvSpPr>
        <p:spPr bwMode="auto">
          <a:xfrm>
            <a:off x="73133" y="76200"/>
            <a:ext cx="12066937"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6" name="Slide Number Placeholder 5"/>
          <p:cNvSpPr>
            <a:spLocks noGrp="1"/>
          </p:cNvSpPr>
          <p:nvPr>
            <p:ph type="sldNum" sz="quarter" idx="10"/>
          </p:nvPr>
        </p:nvSpPr>
        <p:spPr/>
        <p:txBody>
          <a:bodyPr/>
          <a:lstStyle>
            <a:lvl1pPr>
              <a:defRPr>
                <a:solidFill>
                  <a:schemeClr val="bg1"/>
                </a:solidFill>
              </a:defRPr>
            </a:lvl1pPr>
          </a:lstStyle>
          <a:p>
            <a:pPr>
              <a:defRPr/>
            </a:pPr>
            <a:r>
              <a:rPr lang="en-US" dirty="0">
                <a:solidFill>
                  <a:srgbClr val="FFFFFF"/>
                </a:solidFill>
              </a:rPr>
              <a:t>© 2016 Bechtel  |  </a:t>
            </a:r>
            <a:fld id="{A06A7A80-E6C9-4873-9F6D-2E6B397D534C}" type="slidenum">
              <a:rPr lang="en-US" smtClean="0">
                <a:solidFill>
                  <a:srgbClr val="FFFFFF"/>
                </a:solidFill>
              </a:rPr>
              <a:pPr>
                <a:defRPr/>
              </a:pPr>
              <a:t>‹#›</a:t>
            </a:fld>
            <a:endParaRPr lang="en-US" dirty="0">
              <a:solidFill>
                <a:srgbClr val="FFFFFF"/>
              </a:solidFill>
            </a:endParaRPr>
          </a:p>
        </p:txBody>
      </p:sp>
      <p:sp>
        <p:nvSpPr>
          <p:cNvPr id="8" name="Footer Placeholder 3"/>
          <p:cNvSpPr>
            <a:spLocks noGrp="1"/>
          </p:cNvSpPr>
          <p:nvPr>
            <p:ph type="ftr" sz="quarter" idx="12"/>
          </p:nvPr>
        </p:nvSpPr>
        <p:spPr>
          <a:xfrm>
            <a:off x="4164515" y="6400800"/>
            <a:ext cx="3859795" cy="237744"/>
          </a:xfrm>
        </p:spPr>
        <p:txBody>
          <a:bodyPr/>
          <a:lstStyle>
            <a:lvl1pPr>
              <a:defRPr>
                <a:solidFill>
                  <a:schemeClr val="bg1"/>
                </a:solidFill>
              </a:defRPr>
            </a:lvl1pPr>
          </a:lstStyle>
          <a:p>
            <a:r>
              <a:rPr lang="en-US" smtClean="0">
                <a:solidFill>
                  <a:srgbClr val="FFFFFF"/>
                </a:solidFill>
              </a:rPr>
              <a:t>Oracle Confidential – Internal/Restricted/Highly Restricted</a:t>
            </a:r>
            <a:endParaRPr lang="en-US" dirty="0">
              <a:solidFill>
                <a:srgbClr val="FFFFFF"/>
              </a:solidFill>
            </a:endParaRPr>
          </a:p>
        </p:txBody>
      </p:sp>
    </p:spTree>
    <p:extLst>
      <p:ext uri="{BB962C8B-B14F-4D97-AF65-F5344CB8AC3E}">
        <p14:creationId xmlns:p14="http://schemas.microsoft.com/office/powerpoint/2010/main" val="21792749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Divider Slide - Pixeled">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36567" y="164592"/>
            <a:ext cx="12018181" cy="6508924"/>
          </a:xfrm>
          <a:prstGeom prst="rect">
            <a:avLst/>
          </a:prstGeom>
        </p:spPr>
      </p:pic>
      <p:pic>
        <p:nvPicPr>
          <p:cNvPr id="7" name="Picture 6"/>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66958" y="164592"/>
            <a:ext cx="12038027" cy="6519672"/>
          </a:xfrm>
          <a:prstGeom prst="rect">
            <a:avLst/>
          </a:prstGeom>
        </p:spPr>
      </p:pic>
      <p:sp>
        <p:nvSpPr>
          <p:cNvPr id="3" name="Rectangle 4"/>
          <p:cNvSpPr>
            <a:spLocks noChangeArrowheads="1"/>
          </p:cNvSpPr>
          <p:nvPr/>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 name="Title 1"/>
          <p:cNvSpPr>
            <a:spLocks noGrp="1"/>
          </p:cNvSpPr>
          <p:nvPr>
            <p:ph type="title" hasCustomPrompt="1"/>
          </p:nvPr>
        </p:nvSpPr>
        <p:spPr>
          <a:xfrm>
            <a:off x="4576155" y="3061366"/>
            <a:ext cx="6703854" cy="756656"/>
          </a:xfrm>
        </p:spPr>
        <p:txBody>
          <a:bodyPr/>
          <a:lstStyle>
            <a:lvl1pPr algn="r">
              <a:lnSpc>
                <a:spcPct val="100000"/>
              </a:lnSpc>
              <a:defRPr sz="2800" b="1" baseline="0">
                <a:solidFill>
                  <a:schemeClr val="bg1"/>
                </a:solidFill>
              </a:defRPr>
            </a:lvl1pPr>
          </a:lstStyle>
          <a:p>
            <a:r>
              <a:rPr lang="en-US" dirty="0"/>
              <a:t>Click to add divider title</a:t>
            </a:r>
            <a:br>
              <a:rPr lang="en-US" dirty="0"/>
            </a:br>
            <a:endParaRPr lang="en-US" dirty="0"/>
          </a:p>
        </p:txBody>
      </p:sp>
      <p:sp>
        <p:nvSpPr>
          <p:cNvPr id="15" name="Text Placeholder 14"/>
          <p:cNvSpPr>
            <a:spLocks noGrp="1"/>
          </p:cNvSpPr>
          <p:nvPr>
            <p:ph type="body" sz="quarter" idx="11" hasCustomPrompt="1"/>
          </p:nvPr>
        </p:nvSpPr>
        <p:spPr>
          <a:xfrm>
            <a:off x="4570809" y="3865730"/>
            <a:ext cx="6703854" cy="417512"/>
          </a:xfrm>
        </p:spPr>
        <p:txBody>
          <a:bodyPr/>
          <a:lstStyle>
            <a:lvl1pPr marL="0" indent="0" algn="r">
              <a:buFontTx/>
              <a:buNone/>
              <a:defRPr/>
            </a:lvl1pPr>
          </a:lstStyle>
          <a:p>
            <a:pPr lvl="0"/>
            <a:r>
              <a:rPr lang="en-US" dirty="0"/>
              <a:t>Click to add subtitle or date</a:t>
            </a:r>
          </a:p>
        </p:txBody>
      </p:sp>
      <p:sp>
        <p:nvSpPr>
          <p:cNvPr id="10" name="Rectangle 4"/>
          <p:cNvSpPr>
            <a:spLocks noChangeArrowheads="1"/>
          </p:cNvSpPr>
          <p:nvPr userDrawn="1"/>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pPr>
              <a:defRPr/>
            </a:pPr>
            <a:r>
              <a:rPr lang="en-US" dirty="0">
                <a:solidFill>
                  <a:srgbClr val="FFFFFF"/>
                </a:solidFill>
              </a:rPr>
              <a:t>© 2016 Bechtel  |  </a:t>
            </a:r>
            <a:fld id="{A06A7A80-E6C9-4873-9F6D-2E6B397D534C}" type="slidenum">
              <a:rPr lang="en-US" smtClean="0">
                <a:solidFill>
                  <a:srgbClr val="FFFFFF"/>
                </a:solidFill>
              </a:rPr>
              <a:pPr>
                <a:defRPr/>
              </a:pPr>
              <a:t>‹#›</a:t>
            </a:fld>
            <a:endParaRPr lang="en-US" dirty="0">
              <a:solidFill>
                <a:srgbClr val="FFFFFF"/>
              </a:solidFill>
            </a:endParaRPr>
          </a:p>
        </p:txBody>
      </p:sp>
      <p:sp>
        <p:nvSpPr>
          <p:cNvPr id="11" name="Footer Placeholder 4"/>
          <p:cNvSpPr>
            <a:spLocks noGrp="1"/>
          </p:cNvSpPr>
          <p:nvPr>
            <p:ph type="ftr" sz="quarter" idx="13"/>
          </p:nvPr>
        </p:nvSpPr>
        <p:spPr>
          <a:xfrm>
            <a:off x="4164515" y="6400800"/>
            <a:ext cx="3859795" cy="237744"/>
          </a:xfrm>
        </p:spPr>
        <p:txBody>
          <a:bodyPr/>
          <a:lstStyle>
            <a:lvl1pPr>
              <a:defRPr>
                <a:solidFill>
                  <a:schemeClr val="bg1"/>
                </a:solidFill>
              </a:defRPr>
            </a:lvl1pPr>
          </a:lstStyle>
          <a:p>
            <a:r>
              <a:rPr lang="en-US" smtClean="0">
                <a:solidFill>
                  <a:srgbClr val="FFFFFF"/>
                </a:solidFill>
              </a:rPr>
              <a:t>Oracle Confidential – Internal/Restricted/Highly Restricted</a:t>
            </a:r>
            <a:endParaRPr lang="en-US" dirty="0">
              <a:solidFill>
                <a:srgbClr val="FFFFFF"/>
              </a:solidFill>
            </a:endParaRPr>
          </a:p>
        </p:txBody>
      </p:sp>
      <p:pic>
        <p:nvPicPr>
          <p:cNvPr id="12" name="Picture 11" descr="Bechtel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4835" y="396873"/>
            <a:ext cx="788943" cy="66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9339415"/>
      </p:ext>
    </p:extLst>
  </p:cSld>
  <p:clrMapOvr>
    <a:overrideClrMapping bg1="lt1" tx1="dk1" bg2="lt2" tx2="dk2" accent1="accent1" accent2="accent2" accent3="accent3" accent4="accent4" accent5="accent5" accent6="accent6" hlink="hlink" folHlink="folHlink"/>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Divider Slide - Multi-Images">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36567" y="164592"/>
            <a:ext cx="12018181" cy="6508924"/>
          </a:xfrm>
          <a:prstGeom prst="rect">
            <a:avLst/>
          </a:prstGeom>
        </p:spPr>
      </p:pic>
      <p:sp>
        <p:nvSpPr>
          <p:cNvPr id="3" name="Rectangle 4"/>
          <p:cNvSpPr>
            <a:spLocks noChangeArrowheads="1"/>
          </p:cNvSpPr>
          <p:nvPr/>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 name="Title 1"/>
          <p:cNvSpPr>
            <a:spLocks noGrp="1"/>
          </p:cNvSpPr>
          <p:nvPr>
            <p:ph type="title" hasCustomPrompt="1"/>
          </p:nvPr>
        </p:nvSpPr>
        <p:spPr>
          <a:xfrm>
            <a:off x="4570809" y="3758184"/>
            <a:ext cx="6703854" cy="756656"/>
          </a:xfrm>
        </p:spPr>
        <p:txBody>
          <a:bodyPr/>
          <a:lstStyle>
            <a:lvl1pPr algn="r">
              <a:lnSpc>
                <a:spcPct val="100000"/>
              </a:lnSpc>
              <a:defRPr sz="2800" b="1" baseline="0">
                <a:solidFill>
                  <a:schemeClr val="bg1"/>
                </a:solidFill>
              </a:defRPr>
            </a:lvl1pPr>
          </a:lstStyle>
          <a:p>
            <a:r>
              <a:rPr lang="en-US" dirty="0"/>
              <a:t>Click to add divider title</a:t>
            </a:r>
            <a:br>
              <a:rPr lang="en-US" dirty="0"/>
            </a:br>
            <a:endParaRPr lang="en-US" dirty="0"/>
          </a:p>
        </p:txBody>
      </p:sp>
      <p:sp>
        <p:nvSpPr>
          <p:cNvPr id="15" name="Text Placeholder 14"/>
          <p:cNvSpPr>
            <a:spLocks noGrp="1"/>
          </p:cNvSpPr>
          <p:nvPr>
            <p:ph type="body" sz="quarter" idx="11" hasCustomPrompt="1"/>
          </p:nvPr>
        </p:nvSpPr>
        <p:spPr>
          <a:xfrm>
            <a:off x="4570809" y="4558430"/>
            <a:ext cx="6703854" cy="417512"/>
          </a:xfrm>
        </p:spPr>
        <p:txBody>
          <a:bodyPr/>
          <a:lstStyle>
            <a:lvl1pPr marL="0" indent="0" algn="r">
              <a:buFontTx/>
              <a:buNone/>
              <a:defRPr/>
            </a:lvl1pPr>
          </a:lstStyle>
          <a:p>
            <a:pPr lvl="0"/>
            <a:r>
              <a:rPr lang="en-US" dirty="0"/>
              <a:t>Click to add subtitle or date</a:t>
            </a:r>
          </a:p>
        </p:txBody>
      </p:sp>
      <p:sp>
        <p:nvSpPr>
          <p:cNvPr id="10" name="Rectangle 4"/>
          <p:cNvSpPr>
            <a:spLocks noChangeArrowheads="1"/>
          </p:cNvSpPr>
          <p:nvPr userDrawn="1"/>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pPr>
              <a:defRPr/>
            </a:pPr>
            <a:r>
              <a:rPr lang="en-US" dirty="0">
                <a:solidFill>
                  <a:srgbClr val="FFFFFF"/>
                </a:solidFill>
              </a:rPr>
              <a:t>© 2016 Bechtel  |  </a:t>
            </a:r>
            <a:fld id="{A06A7A80-E6C9-4873-9F6D-2E6B397D534C}" type="slidenum">
              <a:rPr lang="en-US" smtClean="0">
                <a:solidFill>
                  <a:srgbClr val="FFFFFF"/>
                </a:solidFill>
              </a:rPr>
              <a:pPr>
                <a:defRPr/>
              </a:pPr>
              <a:t>‹#›</a:t>
            </a:fld>
            <a:endParaRPr lang="en-US" dirty="0">
              <a:solidFill>
                <a:srgbClr val="FFFFFF"/>
              </a:solidFill>
            </a:endParaRPr>
          </a:p>
        </p:txBody>
      </p:sp>
      <p:sp>
        <p:nvSpPr>
          <p:cNvPr id="6" name="Picture Placeholder 5"/>
          <p:cNvSpPr>
            <a:spLocks noGrp="1"/>
          </p:cNvSpPr>
          <p:nvPr>
            <p:ph type="pic" sz="quarter" idx="13"/>
          </p:nvPr>
        </p:nvSpPr>
        <p:spPr>
          <a:xfrm>
            <a:off x="5789692" y="1773936"/>
            <a:ext cx="3693214" cy="1847088"/>
          </a:xfrm>
        </p:spPr>
        <p:txBody>
          <a:bodyPr/>
          <a:lstStyle>
            <a:lvl1pPr marL="0" indent="0">
              <a:buNone/>
              <a:defRPr/>
            </a:lvl1pPr>
          </a:lstStyle>
          <a:p>
            <a:r>
              <a:rPr lang="en-US"/>
              <a:t>Click icon to add picture</a:t>
            </a:r>
            <a:endParaRPr lang="en-US" dirty="0"/>
          </a:p>
        </p:txBody>
      </p:sp>
      <p:sp>
        <p:nvSpPr>
          <p:cNvPr id="13" name="Picture Placeholder 12"/>
          <p:cNvSpPr>
            <a:spLocks noGrp="1"/>
          </p:cNvSpPr>
          <p:nvPr>
            <p:ph type="pic" sz="quarter" idx="14"/>
          </p:nvPr>
        </p:nvSpPr>
        <p:spPr>
          <a:xfrm>
            <a:off x="9592605" y="1773936"/>
            <a:ext cx="1682058" cy="1847088"/>
          </a:xfrm>
        </p:spPr>
        <p:txBody>
          <a:bodyPr/>
          <a:lstStyle>
            <a:lvl1pPr marL="0" indent="0">
              <a:buNone/>
              <a:defRPr/>
            </a:lvl1pPr>
          </a:lstStyle>
          <a:p>
            <a:r>
              <a:rPr lang="en-US"/>
              <a:t>Click icon to add picture</a:t>
            </a:r>
            <a:endParaRPr lang="en-US" dirty="0"/>
          </a:p>
        </p:txBody>
      </p:sp>
      <p:sp>
        <p:nvSpPr>
          <p:cNvPr id="12" name="Footer Placeholder 4"/>
          <p:cNvSpPr>
            <a:spLocks noGrp="1"/>
          </p:cNvSpPr>
          <p:nvPr>
            <p:ph type="ftr" sz="quarter" idx="15"/>
          </p:nvPr>
        </p:nvSpPr>
        <p:spPr>
          <a:xfrm>
            <a:off x="4164515" y="6400800"/>
            <a:ext cx="3859795" cy="237744"/>
          </a:xfrm>
        </p:spPr>
        <p:txBody>
          <a:bodyPr/>
          <a:lstStyle>
            <a:lvl1pPr>
              <a:defRPr>
                <a:solidFill>
                  <a:schemeClr val="bg1"/>
                </a:solidFill>
              </a:defRPr>
            </a:lvl1pPr>
          </a:lstStyle>
          <a:p>
            <a:r>
              <a:rPr lang="en-US" smtClean="0">
                <a:solidFill>
                  <a:srgbClr val="FFFFFF"/>
                </a:solidFill>
              </a:rPr>
              <a:t>Oracle Confidential – Internal/Restricted/Highly Restricted</a:t>
            </a:r>
            <a:endParaRPr lang="en-US" dirty="0">
              <a:solidFill>
                <a:srgbClr val="FFFFFF"/>
              </a:solidFill>
            </a:endParaRPr>
          </a:p>
        </p:txBody>
      </p:sp>
      <p:pic>
        <p:nvPicPr>
          <p:cNvPr id="14" name="Picture 13" descr="Bechtel_RGB.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34835" y="396873"/>
            <a:ext cx="788943" cy="66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9577799"/>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C00000"/>
                </a:solidFill>
              </a:defRPr>
            </a:lvl1pPr>
          </a:lstStyle>
          <a:p>
            <a:r>
              <a:rPr lang="en-US" dirty="0"/>
              <a:t>Click to add title</a:t>
            </a:r>
          </a:p>
        </p:txBody>
      </p:sp>
      <p:sp>
        <p:nvSpPr>
          <p:cNvPr id="3" name="Slide Number Placeholder 2"/>
          <p:cNvSpPr>
            <a:spLocks noGrp="1"/>
          </p:cNvSpPr>
          <p:nvPr>
            <p:ph type="sldNum" sz="quarter" idx="10"/>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4" name="Footer Placeholder 3"/>
          <p:cNvSpPr>
            <a:spLocks noGrp="1"/>
          </p:cNvSpPr>
          <p:nvPr>
            <p:ph type="ftr" sz="quarter" idx="11"/>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3451220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DFB8D6D4-A771-4407-9109-89F3A6A2A53B}"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r>
              <a:rPr lang="en-US"/>
              <a:t>© 2016 Bechtel </a:t>
            </a:r>
            <a:r>
              <a:rPr lang="en-US">
                <a:solidFill>
                  <a:srgbClr val="FF2800"/>
                </a:solidFill>
              </a:rPr>
              <a:t> | </a:t>
            </a:r>
            <a:r>
              <a:rPr lang="en-US"/>
              <a:t> </a:t>
            </a:r>
            <a:fld id="{A06A7A80-E6C9-4873-9F6D-2E6B397D534C}" type="slidenum">
              <a:rPr lang="en-US"/>
              <a:pPr>
                <a:defRPr/>
              </a:pPr>
              <a:t>‹#›</a:t>
            </a:fld>
            <a:endParaRPr lang="en-US"/>
          </a:p>
        </p:txBody>
      </p:sp>
      <p:sp>
        <p:nvSpPr>
          <p:cNvPr id="3" name="Footer Placeholder 2"/>
          <p:cNvSpPr>
            <a:spLocks noGrp="1"/>
          </p:cNvSpPr>
          <p:nvPr>
            <p:ph type="ftr" sz="quarter" idx="11"/>
          </p:nvPr>
        </p:nvSpPr>
        <p:spPr>
          <a:xfrm>
            <a:off x="4164515" y="6400800"/>
            <a:ext cx="3859795" cy="237744"/>
          </a:xfrm>
        </p:spPr>
        <p:txBody>
          <a:bodyPr/>
          <a:lstStyle/>
          <a:p>
            <a:r>
              <a:rPr lang="en-US" smtClean="0"/>
              <a:t>Oracle Confidential – Internal/Restricted/Highly Restricted</a:t>
            </a:r>
            <a:endParaRPr lang="en-US" dirty="0"/>
          </a:p>
        </p:txBody>
      </p:sp>
    </p:spTree>
    <p:extLst>
      <p:ext uri="{BB962C8B-B14F-4D97-AF65-F5344CB8AC3E}">
        <p14:creationId xmlns:p14="http://schemas.microsoft.com/office/powerpoint/2010/main" val="11286716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Slide - Full Pic">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225664" y="174538"/>
            <a:ext cx="11719386" cy="6508924"/>
          </a:xfrm>
          <a:prstGeom prst="rect">
            <a:avLst/>
          </a:prstGeom>
        </p:spPr>
      </p:pic>
      <p:sp>
        <p:nvSpPr>
          <p:cNvPr id="4" name="Picture Placeholder 3"/>
          <p:cNvSpPr>
            <a:spLocks noGrp="1"/>
          </p:cNvSpPr>
          <p:nvPr>
            <p:ph type="pic" sz="quarter" idx="15"/>
          </p:nvPr>
        </p:nvSpPr>
        <p:spPr>
          <a:xfrm>
            <a:off x="226425" y="174625"/>
            <a:ext cx="11701272" cy="6492240"/>
          </a:xfrm>
        </p:spPr>
        <p:txBody>
          <a:bodyPr/>
          <a:lstStyle>
            <a:lvl1pPr marL="0" indent="0">
              <a:buNone/>
              <a:defRPr/>
            </a:lvl1pPr>
          </a:lstStyle>
          <a:p>
            <a:r>
              <a:rPr lang="en-US"/>
              <a:t>Click icon to add picture</a:t>
            </a:r>
            <a:endParaRPr lang="en-US" dirty="0"/>
          </a:p>
        </p:txBody>
      </p:sp>
      <p:pic>
        <p:nvPicPr>
          <p:cNvPr id="6" name="Picture 5"/>
          <p:cNvPicPr>
            <a:picLocks noChangeAspect="1"/>
          </p:cNvPicPr>
          <p:nvPr/>
        </p:nvPicPr>
        <p:blipFill rotWithShape="1">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p:blipFill>
        <p:spPr>
          <a:xfrm>
            <a:off x="225664" y="174538"/>
            <a:ext cx="11719386" cy="6508924"/>
          </a:xfrm>
          <a:prstGeom prst="rect">
            <a:avLst/>
          </a:prstGeom>
        </p:spPr>
      </p:pic>
      <p:sp>
        <p:nvSpPr>
          <p:cNvPr id="10" name="Rectangle 7"/>
          <p:cNvSpPr>
            <a:spLocks noChangeArrowheads="1"/>
          </p:cNvSpPr>
          <p:nvPr/>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 name="Rectangle 7"/>
          <p:cNvSpPr>
            <a:spLocks noChangeArrowheads="1"/>
          </p:cNvSpPr>
          <p:nvPr userDrawn="1"/>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15" name="Text Placeholder 19"/>
          <p:cNvSpPr>
            <a:spLocks noGrp="1"/>
          </p:cNvSpPr>
          <p:nvPr>
            <p:ph type="body" sz="quarter" idx="14" hasCustomPrompt="1"/>
          </p:nvPr>
        </p:nvSpPr>
        <p:spPr>
          <a:xfrm>
            <a:off x="6094412" y="1321396"/>
            <a:ext cx="5180251" cy="304800"/>
          </a:xfrm>
        </p:spPr>
        <p:txBody>
          <a:bodyPr/>
          <a:lstStyle>
            <a:lvl1pPr>
              <a:lnSpc>
                <a:spcPct val="100000"/>
              </a:lnSpc>
              <a:buNone/>
              <a:defRPr sz="1000" b="1" baseline="0">
                <a:solidFill>
                  <a:srgbClr val="FFFFFF"/>
                </a:solidFill>
              </a:defRPr>
            </a:lvl1pPr>
          </a:lstStyle>
          <a:p>
            <a:pPr lvl="0"/>
            <a:r>
              <a:rPr lang="en-US" dirty="0"/>
              <a:t>Click to add project location</a:t>
            </a:r>
          </a:p>
        </p:txBody>
      </p:sp>
      <p:sp>
        <p:nvSpPr>
          <p:cNvPr id="16" name="Text Placeholder 19"/>
          <p:cNvSpPr>
            <a:spLocks noGrp="1"/>
          </p:cNvSpPr>
          <p:nvPr>
            <p:ph type="body" sz="quarter" idx="13" hasCustomPrompt="1"/>
          </p:nvPr>
        </p:nvSpPr>
        <p:spPr>
          <a:xfrm>
            <a:off x="6094412" y="880532"/>
            <a:ext cx="5180251" cy="304800"/>
          </a:xfrm>
        </p:spPr>
        <p:txBody>
          <a:bodyPr anchor="b"/>
          <a:lstStyle>
            <a:lvl1pPr>
              <a:lnSpc>
                <a:spcPct val="100000"/>
              </a:lnSpc>
              <a:buNone/>
              <a:defRPr sz="1000" kern="600" spc="0">
                <a:solidFill>
                  <a:srgbClr val="FFFFFF"/>
                </a:solidFill>
                <a:latin typeface="Arial Unicode MS"/>
              </a:defRPr>
            </a:lvl1pPr>
          </a:lstStyle>
          <a:p>
            <a:pPr lvl="0"/>
            <a:r>
              <a:rPr lang="en-US" dirty="0"/>
              <a:t>Click to add project coordinates</a:t>
            </a:r>
          </a:p>
        </p:txBody>
      </p:sp>
      <p:sp>
        <p:nvSpPr>
          <p:cNvPr id="18" name="Text Placeholder 13"/>
          <p:cNvSpPr>
            <a:spLocks noGrp="1"/>
          </p:cNvSpPr>
          <p:nvPr>
            <p:ph type="body" sz="quarter" idx="10" hasCustomPrompt="1"/>
          </p:nvPr>
        </p:nvSpPr>
        <p:spPr>
          <a:xfrm>
            <a:off x="6094412" y="4370832"/>
            <a:ext cx="5180251" cy="304800"/>
          </a:xfrm>
        </p:spPr>
        <p:txBody>
          <a:bodyPr/>
          <a:lstStyle>
            <a:lvl1pPr>
              <a:buNone/>
              <a:defRPr>
                <a:solidFill>
                  <a:schemeClr val="bg1"/>
                </a:solidFill>
              </a:defRPr>
            </a:lvl1pPr>
          </a:lstStyle>
          <a:p>
            <a:pPr lvl="0"/>
            <a:r>
              <a:rPr lang="en-US" dirty="0"/>
              <a:t>Click to add text</a:t>
            </a:r>
          </a:p>
        </p:txBody>
      </p:sp>
      <p:sp>
        <p:nvSpPr>
          <p:cNvPr id="2" name="Title 1"/>
          <p:cNvSpPr>
            <a:spLocks noGrp="1"/>
          </p:cNvSpPr>
          <p:nvPr>
            <p:ph type="title" hasCustomPrompt="1"/>
          </p:nvPr>
        </p:nvSpPr>
        <p:spPr>
          <a:xfrm>
            <a:off x="6094412" y="1828800"/>
            <a:ext cx="5180251" cy="2359152"/>
          </a:xfrm>
        </p:spPr>
        <p:txBody>
          <a:bodyPr/>
          <a:lstStyle>
            <a:lvl1pPr>
              <a:defRPr sz="2200">
                <a:solidFill>
                  <a:schemeClr val="bg1"/>
                </a:solidFill>
              </a:defRPr>
            </a:lvl1pPr>
          </a:lstStyle>
          <a:p>
            <a:r>
              <a:rPr lang="en-US" dirty="0"/>
              <a:t>Click to add title</a:t>
            </a:r>
          </a:p>
        </p:txBody>
      </p:sp>
      <p:sp>
        <p:nvSpPr>
          <p:cNvPr id="11" name="Footer Placeholder 2"/>
          <p:cNvSpPr>
            <a:spLocks noGrp="1"/>
          </p:cNvSpPr>
          <p:nvPr>
            <p:ph type="ftr" sz="quarter" idx="18"/>
          </p:nvPr>
        </p:nvSpPr>
        <p:spPr>
          <a:xfrm>
            <a:off x="4164515" y="6400800"/>
            <a:ext cx="3859795" cy="237744"/>
          </a:xfrm>
        </p:spPr>
        <p:txBody>
          <a:bodyPr/>
          <a:lstStyle>
            <a:lvl1pPr>
              <a:defRPr>
                <a:solidFill>
                  <a:schemeClr val="bg1"/>
                </a:solidFill>
              </a:defRPr>
            </a:lvl1pPr>
          </a:lstStyle>
          <a:p>
            <a:r>
              <a:rPr lang="en-US" smtClean="0">
                <a:solidFill>
                  <a:srgbClr val="FFFFFF"/>
                </a:solidFill>
              </a:rPr>
              <a:t>Oracle Confidential – Internal/Restricted/Highly Restricted</a:t>
            </a:r>
            <a:endParaRPr lang="en-US" dirty="0">
              <a:solidFill>
                <a:srgbClr val="FFFFFF"/>
              </a:solidFill>
            </a:endParaRPr>
          </a:p>
        </p:txBody>
      </p:sp>
    </p:spTree>
    <p:extLst>
      <p:ext uri="{BB962C8B-B14F-4D97-AF65-F5344CB8AC3E}">
        <p14:creationId xmlns:p14="http://schemas.microsoft.com/office/powerpoint/2010/main" val="23358724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le Slide -2 Pics">
    <p:spTree>
      <p:nvGrpSpPr>
        <p:cNvPr id="1" name=""/>
        <p:cNvGrpSpPr/>
        <p:nvPr/>
      </p:nvGrpSpPr>
      <p:grpSpPr>
        <a:xfrm>
          <a:off x="0" y="0"/>
          <a:ext cx="0" cy="0"/>
          <a:chOff x="0" y="0"/>
          <a:chExt cx="0" cy="0"/>
        </a:xfrm>
      </p:grpSpPr>
      <p:sp>
        <p:nvSpPr>
          <p:cNvPr id="2" name="Rectangle 1"/>
          <p:cNvSpPr/>
          <p:nvPr userDrawn="1"/>
        </p:nvSpPr>
        <p:spPr bwMode="auto">
          <a:xfrm>
            <a:off x="231588" y="173736"/>
            <a:ext cx="11725650" cy="6510528"/>
          </a:xfrm>
          <a:prstGeom prst="rect">
            <a:avLst/>
          </a:prstGeom>
          <a:solidFill>
            <a:schemeClr val="tx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sp>
        <p:nvSpPr>
          <p:cNvPr id="10" name="Rectangle 7"/>
          <p:cNvSpPr>
            <a:spLocks noChangeArrowheads="1"/>
          </p:cNvSpPr>
          <p:nvPr/>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7" name="Rectangle 7"/>
          <p:cNvSpPr>
            <a:spLocks noChangeArrowheads="1"/>
          </p:cNvSpPr>
          <p:nvPr userDrawn="1"/>
        </p:nvSpPr>
        <p:spPr bwMode="auto">
          <a:xfrm>
            <a:off x="101574" y="76200"/>
            <a:ext cx="11985678" cy="6705600"/>
          </a:xfrm>
          <a:prstGeom prst="rect">
            <a:avLst/>
          </a:prstGeom>
          <a:noFill/>
          <a:ln w="180000" cap="sq"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0"/>
              </a:spcBef>
              <a:spcAft>
                <a:spcPct val="0"/>
              </a:spcAft>
            </a:pPr>
            <a:endParaRPr lang="en-US" sz="2400">
              <a:solidFill>
                <a:srgbClr val="000000"/>
              </a:solidFill>
            </a:endParaRPr>
          </a:p>
        </p:txBody>
      </p:sp>
      <p:sp>
        <p:nvSpPr>
          <p:cNvPr id="21" name="Title 1"/>
          <p:cNvSpPr>
            <a:spLocks noGrp="1"/>
          </p:cNvSpPr>
          <p:nvPr>
            <p:ph type="title" hasCustomPrompt="1"/>
          </p:nvPr>
        </p:nvSpPr>
        <p:spPr>
          <a:xfrm>
            <a:off x="6094413" y="4800600"/>
            <a:ext cx="5484971" cy="762000"/>
          </a:xfrm>
        </p:spPr>
        <p:txBody>
          <a:bodyPr/>
          <a:lstStyle>
            <a:lvl1pPr>
              <a:lnSpc>
                <a:spcPts val="2800"/>
              </a:lnSpc>
              <a:defRPr sz="2400">
                <a:solidFill>
                  <a:schemeClr val="bg1"/>
                </a:solidFill>
              </a:defRPr>
            </a:lvl1pPr>
          </a:lstStyle>
          <a:p>
            <a:r>
              <a:rPr lang="en-US" dirty="0"/>
              <a:t>Click to add title</a:t>
            </a:r>
          </a:p>
        </p:txBody>
      </p:sp>
      <p:sp>
        <p:nvSpPr>
          <p:cNvPr id="4" name="Picture Placeholder 3"/>
          <p:cNvSpPr>
            <a:spLocks noGrp="1"/>
          </p:cNvSpPr>
          <p:nvPr>
            <p:ph type="pic" sz="quarter" idx="10"/>
          </p:nvPr>
        </p:nvSpPr>
        <p:spPr>
          <a:xfrm>
            <a:off x="2559653" y="173038"/>
            <a:ext cx="2303688" cy="2167128"/>
          </a:xfrm>
        </p:spPr>
        <p:txBody>
          <a:bodyPr/>
          <a:lstStyle>
            <a:lvl1pPr marL="0" indent="0">
              <a:buNone/>
              <a:defRPr/>
            </a:lvl1pPr>
          </a:lstStyle>
          <a:p>
            <a:r>
              <a:rPr lang="en-US"/>
              <a:t>Click icon to add picture</a:t>
            </a:r>
            <a:endParaRPr lang="en-US" dirty="0"/>
          </a:p>
        </p:txBody>
      </p:sp>
      <p:sp>
        <p:nvSpPr>
          <p:cNvPr id="8" name="Picture Placeholder 7"/>
          <p:cNvSpPr>
            <a:spLocks noGrp="1"/>
          </p:cNvSpPr>
          <p:nvPr>
            <p:ph type="pic" sz="quarter" idx="11"/>
          </p:nvPr>
        </p:nvSpPr>
        <p:spPr>
          <a:xfrm>
            <a:off x="231587" y="2350008"/>
            <a:ext cx="4631754" cy="4334256"/>
          </a:xfrm>
        </p:spPr>
        <p:txBody>
          <a:bodyPr/>
          <a:lstStyle>
            <a:lvl1pPr marL="0" indent="0">
              <a:buNone/>
              <a:defRPr/>
            </a:lvl1pPr>
          </a:lstStyle>
          <a:p>
            <a:r>
              <a:rPr lang="en-US"/>
              <a:t>Click icon to add picture</a:t>
            </a:r>
            <a:endParaRPr lang="en-US" dirty="0"/>
          </a:p>
        </p:txBody>
      </p:sp>
      <p:sp>
        <p:nvSpPr>
          <p:cNvPr id="9" name="Footer Placeholder 2"/>
          <p:cNvSpPr>
            <a:spLocks noGrp="1"/>
          </p:cNvSpPr>
          <p:nvPr>
            <p:ph type="ftr" sz="quarter" idx="14"/>
          </p:nvPr>
        </p:nvSpPr>
        <p:spPr>
          <a:xfrm>
            <a:off x="4164515" y="6400800"/>
            <a:ext cx="3859795" cy="237744"/>
          </a:xfrm>
        </p:spPr>
        <p:txBody>
          <a:bodyPr/>
          <a:lstStyle>
            <a:lvl1pPr>
              <a:defRPr>
                <a:solidFill>
                  <a:schemeClr val="bg1"/>
                </a:solidFill>
              </a:defRPr>
            </a:lvl1pPr>
          </a:lstStyle>
          <a:p>
            <a:r>
              <a:rPr lang="en-US" smtClean="0">
                <a:solidFill>
                  <a:srgbClr val="FFFFFF"/>
                </a:solidFill>
              </a:rPr>
              <a:t>Oracle Confidential – Internal/Restricted/Highly Restricted</a:t>
            </a:r>
            <a:endParaRPr lang="en-US" dirty="0">
              <a:solidFill>
                <a:srgbClr val="FFFFFF"/>
              </a:solidFill>
            </a:endParaRPr>
          </a:p>
        </p:txBody>
      </p:sp>
    </p:spTree>
    <p:extLst>
      <p:ext uri="{BB962C8B-B14F-4D97-AF65-F5344CB8AC3E}">
        <p14:creationId xmlns:p14="http://schemas.microsoft.com/office/powerpoint/2010/main" val="41987451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F58637A1-2757-41E8-AD98-43E9D0558D9A}" type="datetime1">
              <a:rPr lang="en-US" smtClean="0"/>
              <a:pPr/>
              <a:t>11/24/2016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DA0FC38-0FA5-4886-ABB4-D52548B1A4EE}" type="datetime1">
              <a:rPr lang="en-US" smtClean="0"/>
              <a:pPr/>
              <a:t>11/24/2016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4C505D5A-B256-44E1-AC96-C2C7474C5D8D}" type="datetime1">
              <a:rPr lang="en-US" smtClean="0">
                <a:solidFill>
                  <a:srgbClr val="FFFFFF"/>
                </a:solidFill>
              </a:rPr>
              <a:pPr/>
              <a:t>11/24/2016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B3EEE87-DDB3-4675-99CC-7EF64D192D2F}" type="datetime1">
              <a:rPr lang="en-US" smtClean="0">
                <a:solidFill>
                  <a:srgbClr val="FFFFFF"/>
                </a:solidFill>
              </a:rPr>
              <a:pPr/>
              <a:t>11/24/2016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73022D7-D716-4AF5-B755-D22F080AC54D}" type="datetime1">
              <a:rPr lang="en-US" smtClean="0">
                <a:solidFill>
                  <a:srgbClr val="FFFFFF"/>
                </a:solidFill>
              </a:rPr>
              <a:pPr/>
              <a:t>11/24/2016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8852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dt="0"/>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F4B0713F-DA50-44B8-8328-CFEF845F6523}"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7CD2E52-83C8-44FA-88AD-FB45DDFBF65F}"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11BB9C9F-62E1-47F2-98E9-E7EF769D1B9D}"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CB2EC637-D865-4A1A-B82E-96829CE60973}"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FC69AA-31D1-4BE3-A7F9-4499E9495C0A}"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28D98802-C4BE-44EF-A775-109B41689843}" type="datetime1">
              <a:rPr lang="en-US" smtClean="0"/>
              <a:pPr/>
              <a:t>11/24/2016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4B324B-18FF-4147-BA18-D36160E9F106}"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8D6732-15F2-4802-8009-37AC693C551A}"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5B7D2015-66F5-48BA-96D8-17D36F2E0AA3}"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B4BFE1CA-6658-4197-8E4E-2C35AF1F1E72}"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6FBED1B2-9BE1-4BB3-AF93-47A294133177}"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BE9BFC2-4754-4D3F-B8B7-155C41C1ECF0}"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947832B4-CFEF-4C48-9F00-42AED7DD8CEE}"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4"/>
          <p:cNvSpPr>
            <a:spLocks noGrp="1"/>
          </p:cNvSpPr>
          <p:nvPr>
            <p:ph type="dt" sz="half" idx="10"/>
          </p:nvPr>
        </p:nvSpPr>
        <p:spPr/>
        <p:txBody>
          <a:bodyPr/>
          <a:lstStyle/>
          <a:p>
            <a:fld id="{8524BB57-7B74-4FF2-94C8-47452EB28A15}"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Title 7"/>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C6703CB-F5F4-4371-82F0-CC855CC16EF3}"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34887D-8006-4942-961D-3944DDB3075E}"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D9227421-3F85-42F8-BDFD-0A6C36E3C2FA}" type="datetime1">
              <a:rPr lang="en-US" smtClean="0">
                <a:solidFill>
                  <a:srgbClr val="5F5F5F"/>
                </a:solidFill>
              </a:rPr>
              <a:pPr/>
              <a:t>11/24/2016</a:t>
            </a:fld>
            <a:endParaRPr dirty="0">
              <a:solidFill>
                <a:srgbClr val="5F5F5F"/>
              </a:solidFill>
            </a:endParaRPr>
          </a:p>
        </p:txBody>
      </p:sp>
      <p:sp>
        <p:nvSpPr>
          <p:cNvPr id="8" name="Footer Placeholder 7"/>
          <p:cNvSpPr>
            <a:spLocks noGrp="1"/>
          </p:cNvSpPr>
          <p:nvPr>
            <p:ph type="ftr" sz="quarter" idx="11"/>
          </p:nvPr>
        </p:nvSpPr>
        <p:spPr/>
        <p:txBody>
          <a:bodyPr/>
          <a:lstStyle/>
          <a:p>
            <a:r>
              <a:rPr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10010B8-11AC-4175-BF29-EB4A3C61102F}"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1827CA-F831-46B0-9758-B6BAE0AF4EAB}"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86C7CE-9D23-4A42-845E-2EB696664727}"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ABA32AB-378C-44A6-BBCB-4C90F374D0FC}"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87AD43-539D-4156-9FD6-437CAE9F93FE}"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494F0A-3A42-4B5D-A4C2-90E38C5A7947}"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4"/>
          <p:cNvSpPr>
            <a:spLocks noGrp="1"/>
          </p:cNvSpPr>
          <p:nvPr>
            <p:ph type="dt" sz="half" idx="10"/>
          </p:nvPr>
        </p:nvSpPr>
        <p:spPr/>
        <p:txBody>
          <a:bodyPr/>
          <a:lstStyle/>
          <a:p>
            <a:fld id="{036C0DB2-B206-415E-BDE1-F71BB5FA6BB7}"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1" name="Title 10"/>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BA0AC74-C01C-456F-BD5D-BCFFCE23EE8E}"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C447B5AF-1809-4D52-BE60-78F570C83F44}"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1A2474AE-A74B-49A7-B5B1-A400C0D62D32}"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4ADD7E43-24FB-40CC-971F-1AFB4F96D58C}" type="datetime1">
              <a:rPr lang="en-US" smtClean="0"/>
              <a:pPr/>
              <a:t>11/24/2016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ACD4C6-5F02-4E1D-8860-E571DA6DFE1F}"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34E1-025A-423B-B455-DC3D3A91EDB9}"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44214A5B-588F-4C90-9D20-DD3B4D6AC865}"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9AD8BE6-AA7C-4328-9B9F-94628525022E}" type="datetime1">
              <a:rPr lang="en-US" smtClean="0">
                <a:solidFill>
                  <a:srgbClr val="5F5F5F"/>
                </a:solidFill>
              </a:rPr>
              <a:pPr/>
              <a:t>11/24/2016</a:t>
            </a:fld>
            <a:endParaRPr lang="en-US">
              <a:solidFill>
                <a:srgbClr val="5F5F5F"/>
              </a:solidFill>
            </a:endParaRPr>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Date Placeholder 4"/>
          <p:cNvSpPr>
            <a:spLocks noGrp="1"/>
          </p:cNvSpPr>
          <p:nvPr>
            <p:ph type="dt" sz="half" idx="10"/>
          </p:nvPr>
        </p:nvSpPr>
        <p:spPr/>
        <p:txBody>
          <a:bodyPr/>
          <a:lstStyle/>
          <a:p>
            <a:fld id="{2A555E30-8C0C-4DFD-AB42-08F3AA73B0ED}"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B8E2682-7303-4393-9F25-7F1900A10367}"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8A1F17C-4AFE-4B02-9BD6-67CB04075FF1}"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4B767A9A-D0AC-47FB-851D-810FC45BAB35}"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Remote Speaker Picture">
    <p:spTree>
      <p:nvGrpSpPr>
        <p:cNvPr id="1" name=""/>
        <p:cNvGrpSpPr/>
        <p:nvPr/>
      </p:nvGrpSpPr>
      <p:grpSpPr>
        <a:xfrm>
          <a:off x="0" y="0"/>
          <a:ext cx="0" cy="0"/>
          <a:chOff x="0" y="0"/>
          <a:chExt cx="0" cy="0"/>
        </a:xfrm>
      </p:grpSpPr>
      <p:sp>
        <p:nvSpPr>
          <p:cNvPr id="8" name="Picture Placeholder 15"/>
          <p:cNvSpPr>
            <a:spLocks noGrp="1"/>
          </p:cNvSpPr>
          <p:nvPr>
            <p:ph type="pic" sz="quarter" idx="14"/>
          </p:nvPr>
        </p:nvSpPr>
        <p:spPr>
          <a:xfrm>
            <a:off x="2286011" y="1828800"/>
            <a:ext cx="3474720" cy="3840480"/>
          </a:xfrm>
          <a:solidFill>
            <a:schemeClr val="bg2"/>
          </a:solidFill>
        </p:spPr>
        <p:txBody>
          <a:bodyPr tIns="91436" rtlCol="0">
            <a:noAutofit/>
          </a:bodyPr>
          <a:lstStyle>
            <a:lvl1pPr marL="0" indent="0" algn="ctr">
              <a:spcBef>
                <a:spcPts val="0"/>
              </a:spcBef>
              <a:buNone/>
              <a:defRPr sz="1900" baseline="0">
                <a:solidFill>
                  <a:schemeClr val="tx1"/>
                </a:solidFill>
              </a:defRPr>
            </a:lvl1pPr>
          </a:lstStyle>
          <a:p>
            <a:pPr lvl="0"/>
            <a:r>
              <a:rPr lang="en-US" noProof="0" smtClean="0"/>
              <a:t>Click icon to add picture</a:t>
            </a:r>
            <a:endParaRPr noProof="0" dirty="0"/>
          </a:p>
        </p:txBody>
      </p:sp>
      <p:sp>
        <p:nvSpPr>
          <p:cNvPr id="10" name="Text Placeholder 10"/>
          <p:cNvSpPr>
            <a:spLocks noGrp="1"/>
          </p:cNvSpPr>
          <p:nvPr>
            <p:ph type="body" sz="quarter" idx="15"/>
          </p:nvPr>
        </p:nvSpPr>
        <p:spPr>
          <a:xfrm>
            <a:off x="6035040" y="1828799"/>
            <a:ext cx="5621972" cy="3840480"/>
          </a:xfrm>
        </p:spPr>
        <p:txBody>
          <a:bodyPr anchor="ctr"/>
          <a:lstStyle>
            <a:lvl1pPr>
              <a:spcBef>
                <a:spcPts val="0"/>
              </a:spcBef>
              <a:spcAft>
                <a:spcPts val="800"/>
              </a:spcAft>
              <a:buClr>
                <a:schemeClr val="bg1"/>
              </a:buClr>
              <a:defRPr b="1"/>
            </a:lvl1pPr>
            <a:lvl2pPr marL="228591">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6"/>
          </p:nvPr>
        </p:nvSpPr>
        <p:spPr/>
        <p:txBody>
          <a:bodyPr rtlCol="0"/>
          <a:lstStyle>
            <a:lvl1pPr fontAlgn="auto">
              <a:spcBef>
                <a:spcPts val="0"/>
              </a:spcBef>
              <a:spcAft>
                <a:spcPts val="0"/>
              </a:spcAft>
              <a:defRPr>
                <a:latin typeface="+mn-lt"/>
                <a:cs typeface="+mn-cs"/>
              </a:defRPr>
            </a:lvl1pPr>
          </a:lstStyle>
          <a:p>
            <a:pPr>
              <a:defRPr/>
            </a:pPr>
            <a:fld id="{84C78BFE-3B41-49FF-BD3B-42C8E7B216DD}" type="datetime1">
              <a:rPr lang="en-US">
                <a:solidFill>
                  <a:srgbClr val="5F5F5F"/>
                </a:solidFill>
              </a:rPr>
              <a:pPr>
                <a:defRPr/>
              </a:pPr>
              <a:t>11/24/2016</a:t>
            </a:fld>
            <a:endParaRPr dirty="0">
              <a:solidFill>
                <a:srgbClr val="5F5F5F"/>
              </a:solidFill>
            </a:endParaRPr>
          </a:p>
        </p:txBody>
      </p:sp>
      <p:sp>
        <p:nvSpPr>
          <p:cNvPr id="6" name="Footer Placeholder 5"/>
          <p:cNvSpPr>
            <a:spLocks noGrp="1"/>
          </p:cNvSpPr>
          <p:nvPr>
            <p:ph type="ftr" sz="quarter" idx="17"/>
          </p:nvPr>
        </p:nvSpPr>
        <p:spPr/>
        <p:txBody>
          <a:bodyPr rtlCol="0"/>
          <a:lstStyle>
            <a:lvl1pPr fontAlgn="auto">
              <a:spcBef>
                <a:spcPts val="0"/>
              </a:spcBef>
              <a:spcAft>
                <a:spcPts val="0"/>
              </a:spcAft>
              <a:defRPr>
                <a:latin typeface="+mn-lt"/>
                <a:cs typeface="+mn-cs"/>
              </a:defRPr>
            </a:lvl1pPr>
          </a:lstStyle>
          <a:p>
            <a:pPr>
              <a:defRPr/>
            </a:pPr>
            <a:r>
              <a:rPr>
                <a:solidFill>
                  <a:srgbClr val="5F5F5F"/>
                </a:solidFill>
              </a:rPr>
              <a:t>Oracle Confidential – Internal/Restricted/Highly Restricted</a:t>
            </a:r>
          </a:p>
        </p:txBody>
      </p:sp>
      <p:sp>
        <p:nvSpPr>
          <p:cNvPr id="7" name="Slide Number Placeholder 6"/>
          <p:cNvSpPr>
            <a:spLocks noGrp="1"/>
          </p:cNvSpPr>
          <p:nvPr>
            <p:ph type="sldNum" sz="quarter" idx="18"/>
          </p:nvPr>
        </p:nvSpPr>
        <p:spPr/>
        <p:txBody>
          <a:bodyPr/>
          <a:lstStyle>
            <a:lvl1pPr>
              <a:defRPr/>
            </a:lvl1pPr>
          </a:lstStyle>
          <a:p>
            <a:fld id="{26C77741-0766-45A5-B581-9BB43744A569}" type="slidenum">
              <a:rPr lang="en-US" altLang="en-US">
                <a:solidFill>
                  <a:srgbClr val="5F5F5F"/>
                </a:solidFill>
              </a:rPr>
              <a:pPr/>
              <a:t>‹#›</a:t>
            </a:fld>
            <a:endParaRPr lang="en-US" altLang="en-US">
              <a:solidFill>
                <a:srgbClr val="5F5F5F"/>
              </a:solidFill>
            </a:endParaRPr>
          </a:p>
        </p:txBody>
      </p:sp>
    </p:spTree>
    <p:extLst>
      <p:ext uri="{BB962C8B-B14F-4D97-AF65-F5344CB8AC3E}">
        <p14:creationId xmlns:p14="http://schemas.microsoft.com/office/powerpoint/2010/main" val="267828126"/>
      </p:ext>
    </p:extLst>
  </p:cSld>
  <p:clrMapOvr>
    <a:masterClrMapping/>
  </p:clrMapOvr>
  <p:transition spd="med">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rtlCol="0"/>
          <a:lstStyle>
            <a:lvl1pPr fontAlgn="auto">
              <a:spcBef>
                <a:spcPts val="0"/>
              </a:spcBef>
              <a:spcAft>
                <a:spcPts val="0"/>
              </a:spcAft>
              <a:defRPr>
                <a:latin typeface="+mn-lt"/>
                <a:cs typeface="+mn-cs"/>
              </a:defRPr>
            </a:lvl1pPr>
          </a:lstStyle>
          <a:p>
            <a:pPr>
              <a:defRPr/>
            </a:pPr>
            <a:fld id="{769E0DDE-C8AF-4F70-B73F-32707B92F3E8}" type="datetime1">
              <a:rPr lang="en-US">
                <a:solidFill>
                  <a:srgbClr val="5F5F5F"/>
                </a:solidFill>
              </a:rPr>
              <a:pPr>
                <a:defRPr/>
              </a:pPr>
              <a:t>11/24/2016</a:t>
            </a:fld>
            <a:endParaRPr dirty="0">
              <a:solidFill>
                <a:srgbClr val="5F5F5F"/>
              </a:solidFill>
            </a:endParaRPr>
          </a:p>
        </p:txBody>
      </p:sp>
      <p:sp>
        <p:nvSpPr>
          <p:cNvPr id="4" name="Footer Placeholder 3"/>
          <p:cNvSpPr>
            <a:spLocks noGrp="1"/>
          </p:cNvSpPr>
          <p:nvPr>
            <p:ph type="ftr" sz="quarter" idx="11"/>
          </p:nvPr>
        </p:nvSpPr>
        <p:spPr/>
        <p:txBody>
          <a:bodyPr rtlCol="0"/>
          <a:lstStyle>
            <a:lvl1pPr fontAlgn="auto">
              <a:spcBef>
                <a:spcPts val="0"/>
              </a:spcBef>
              <a:spcAft>
                <a:spcPts val="0"/>
              </a:spcAft>
              <a:defRPr>
                <a:latin typeface="+mn-lt"/>
                <a:cs typeface="+mn-cs"/>
              </a:defRPr>
            </a:lvl1pPr>
          </a:lstStyle>
          <a:p>
            <a:pPr>
              <a:defRPr/>
            </a:pPr>
            <a:r>
              <a:rPr>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lvl1pPr>
              <a:defRPr/>
            </a:lvl1pPr>
          </a:lstStyle>
          <a:p>
            <a:fld id="{786DC6DC-9BF1-4F31-96CB-A64FE897E269}" type="slidenum">
              <a:rPr lang="en-US" altLang="en-US">
                <a:solidFill>
                  <a:srgbClr val="5F5F5F"/>
                </a:solidFill>
              </a:rPr>
              <a:pPr/>
              <a:t>‹#›</a:t>
            </a:fld>
            <a:endParaRPr lang="en-US" altLang="en-US">
              <a:solidFill>
                <a:srgbClr val="5F5F5F"/>
              </a:solidFill>
            </a:endParaRPr>
          </a:p>
        </p:txBody>
      </p:sp>
    </p:spTree>
    <p:extLst>
      <p:ext uri="{BB962C8B-B14F-4D97-AF65-F5344CB8AC3E}">
        <p14:creationId xmlns:p14="http://schemas.microsoft.com/office/powerpoint/2010/main" val="2965094532"/>
      </p:ext>
    </p:extLst>
  </p:cSld>
  <p:clrMapOvr>
    <a:masterClrMapping/>
  </p:clrMapOvr>
  <p:transition spd="med">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Android Smartphone and Tablet: Horizontal">
    <p:spTree>
      <p:nvGrpSpPr>
        <p:cNvPr id="1" name=""/>
        <p:cNvGrpSpPr/>
        <p:nvPr/>
      </p:nvGrpSpPr>
      <p:grpSpPr>
        <a:xfrm>
          <a:off x="0" y="0"/>
          <a:ext cx="0" cy="0"/>
          <a:chOff x="0" y="0"/>
          <a:chExt cx="0" cy="0"/>
        </a:xfrm>
      </p:grpSpPr>
      <p:pic>
        <p:nvPicPr>
          <p:cNvPr id="5" name="Picture 13"/>
          <p:cNvPicPr>
            <a:picLocks noChangeAspect="1"/>
          </p:cNvPicPr>
          <p:nvPr userDrawn="1"/>
        </p:nvPicPr>
        <p:blipFill>
          <a:blip r:embed="rId2" cstate="print"/>
          <a:srcRect/>
          <a:stretch>
            <a:fillRect/>
          </a:stretch>
        </p:blipFill>
        <p:spPr bwMode="auto">
          <a:xfrm>
            <a:off x="1787525" y="2011363"/>
            <a:ext cx="1819275" cy="3522662"/>
          </a:xfrm>
          <a:prstGeom prst="rect">
            <a:avLst/>
          </a:prstGeom>
          <a:noFill/>
          <a:ln w="9525">
            <a:noFill/>
            <a:miter lim="800000"/>
            <a:headEnd/>
            <a:tailEnd/>
          </a:ln>
        </p:spPr>
      </p:pic>
      <p:pic>
        <p:nvPicPr>
          <p:cNvPr id="6" name="Picture 16" descr="Photos, screen captures, graphics can be inserted in a white mobile phone and tablet"/>
          <p:cNvPicPr>
            <a:picLocks noChangeAspect="1"/>
          </p:cNvPicPr>
          <p:nvPr userDrawn="1"/>
        </p:nvPicPr>
        <p:blipFill>
          <a:blip r:embed="rId3" cstate="print"/>
          <a:srcRect/>
          <a:stretch>
            <a:fillRect/>
          </a:stretch>
        </p:blipFill>
        <p:spPr bwMode="auto">
          <a:xfrm>
            <a:off x="4241800" y="1585913"/>
            <a:ext cx="5829300" cy="4106862"/>
          </a:xfrm>
          <a:prstGeom prst="rect">
            <a:avLst/>
          </a:prstGeom>
          <a:noFill/>
          <a:ln w="9525">
            <a:noFill/>
            <a:miter lim="800000"/>
            <a:headEnd/>
            <a:tailEnd/>
          </a:ln>
        </p:spPr>
      </p:pic>
      <p:sp>
        <p:nvSpPr>
          <p:cNvPr id="3" name="Picture Placeholder 2"/>
          <p:cNvSpPr>
            <a:spLocks noGrp="1"/>
          </p:cNvSpPr>
          <p:nvPr>
            <p:ph type="pic" idx="1"/>
          </p:nvPr>
        </p:nvSpPr>
        <p:spPr bwMode="gray">
          <a:xfrm>
            <a:off x="1910172" y="2364583"/>
            <a:ext cx="1572768" cy="2833684"/>
          </a:xfrm>
          <a:solidFill>
            <a:schemeClr val="bg2"/>
          </a:solidFill>
          <a:ln w="12700">
            <a:solidFill>
              <a:schemeClr val="bg2"/>
            </a:solidFill>
          </a:ln>
        </p:spPr>
        <p:txBody>
          <a:bodyPr tIns="182872" rtlCol="0">
            <a:normAutofit/>
          </a:bodyPr>
          <a:lstStyle>
            <a:lvl1pPr marL="0" indent="0" algn="ctr">
              <a:buNone/>
              <a:defRPr sz="2000"/>
            </a:lvl1pPr>
            <a:lvl2pPr marL="457181" indent="0">
              <a:buNone/>
              <a:defRPr sz="2800"/>
            </a:lvl2pPr>
            <a:lvl3pPr marL="914361" indent="0">
              <a:buNone/>
              <a:defRPr sz="2400"/>
            </a:lvl3pPr>
            <a:lvl4pPr marL="1371543" indent="0">
              <a:buNone/>
              <a:defRPr sz="2000"/>
            </a:lvl4pPr>
            <a:lvl5pPr marL="1828724" indent="0">
              <a:buNone/>
              <a:defRPr sz="2000"/>
            </a:lvl5pPr>
            <a:lvl6pPr marL="2285905" indent="0">
              <a:buNone/>
              <a:defRPr sz="2000"/>
            </a:lvl6pPr>
            <a:lvl7pPr marL="2743085" indent="0">
              <a:buNone/>
              <a:defRPr sz="2000"/>
            </a:lvl7pPr>
            <a:lvl8pPr marL="3200267" indent="0">
              <a:buNone/>
              <a:defRPr sz="2000"/>
            </a:lvl8pPr>
            <a:lvl9pPr marL="3657448" indent="0">
              <a:buNone/>
              <a:defRPr sz="2000"/>
            </a:lvl9pPr>
          </a:lstStyle>
          <a:p>
            <a:pPr lvl="0"/>
            <a:r>
              <a:rPr lang="en-US" noProof="0" smtClean="0"/>
              <a:t>Click icon to add picture</a:t>
            </a:r>
            <a:endParaRPr noProof="0" dirty="0"/>
          </a:p>
        </p:txBody>
      </p:sp>
      <p:sp>
        <p:nvSpPr>
          <p:cNvPr id="9" name="Picture Placeholder 2"/>
          <p:cNvSpPr>
            <a:spLocks noGrp="1"/>
          </p:cNvSpPr>
          <p:nvPr>
            <p:ph type="pic" idx="13"/>
          </p:nvPr>
        </p:nvSpPr>
        <p:spPr bwMode="gray">
          <a:xfrm>
            <a:off x="4532314" y="1975104"/>
            <a:ext cx="5248655" cy="3328416"/>
          </a:xfrm>
          <a:solidFill>
            <a:schemeClr val="bg2"/>
          </a:solidFill>
          <a:ln w="12700">
            <a:solidFill>
              <a:schemeClr val="bg2"/>
            </a:solidFill>
          </a:ln>
        </p:spPr>
        <p:txBody>
          <a:bodyPr tIns="182872" rtlCol="0">
            <a:normAutofit/>
          </a:bodyPr>
          <a:lstStyle>
            <a:lvl1pPr marL="0" indent="0" algn="ctr">
              <a:buNone/>
              <a:defRPr sz="2000"/>
            </a:lvl1pPr>
            <a:lvl2pPr marL="457181" indent="0">
              <a:buNone/>
              <a:defRPr sz="2800"/>
            </a:lvl2pPr>
            <a:lvl3pPr marL="914361" indent="0">
              <a:buNone/>
              <a:defRPr sz="2400"/>
            </a:lvl3pPr>
            <a:lvl4pPr marL="1371543" indent="0">
              <a:buNone/>
              <a:defRPr sz="2000"/>
            </a:lvl4pPr>
            <a:lvl5pPr marL="1828724" indent="0">
              <a:buNone/>
              <a:defRPr sz="2000"/>
            </a:lvl5pPr>
            <a:lvl6pPr marL="2285905" indent="0">
              <a:buNone/>
              <a:defRPr sz="2000"/>
            </a:lvl6pPr>
            <a:lvl7pPr marL="2743085" indent="0">
              <a:buNone/>
              <a:defRPr sz="2000"/>
            </a:lvl7pPr>
            <a:lvl8pPr marL="3200267" indent="0">
              <a:buNone/>
              <a:defRPr sz="2000"/>
            </a:lvl8pPr>
            <a:lvl9pPr marL="3657448" indent="0">
              <a:buNone/>
              <a:defRPr sz="2000"/>
            </a:lvl9pPr>
          </a:lstStyle>
          <a:p>
            <a:pPr lvl="0"/>
            <a:r>
              <a:rPr lang="en-US" noProof="0" smtClean="0"/>
              <a:t>Click icon to add picture</a:t>
            </a:r>
            <a:endParaRPr noProof="0" dirty="0"/>
          </a:p>
        </p:txBody>
      </p:sp>
      <p:sp>
        <p:nvSpPr>
          <p:cNvPr id="4" name="Title 3"/>
          <p:cNvSpPr>
            <a:spLocks noGrp="1"/>
          </p:cNvSpPr>
          <p:nvPr>
            <p:ph type="title"/>
          </p:nvPr>
        </p:nvSpPr>
        <p:spPr/>
        <p:txBody>
          <a:bodyPr/>
          <a:lstStyle/>
          <a:p>
            <a:r>
              <a:rPr lang="en-US" smtClean="0"/>
              <a:t>Click to edit Master title style</a:t>
            </a:r>
            <a:endParaRPr dirty="0"/>
          </a:p>
        </p:txBody>
      </p:sp>
      <p:sp>
        <p:nvSpPr>
          <p:cNvPr id="7" name="Date Placeholder 4"/>
          <p:cNvSpPr>
            <a:spLocks noGrp="1"/>
          </p:cNvSpPr>
          <p:nvPr>
            <p:ph type="dt" sz="half" idx="14"/>
          </p:nvPr>
        </p:nvSpPr>
        <p:spPr/>
        <p:txBody>
          <a:bodyPr rtlCol="0"/>
          <a:lstStyle>
            <a:lvl1pPr fontAlgn="auto">
              <a:spcBef>
                <a:spcPts val="0"/>
              </a:spcBef>
              <a:spcAft>
                <a:spcPts val="0"/>
              </a:spcAft>
              <a:defRPr>
                <a:latin typeface="+mn-lt"/>
                <a:cs typeface="+mn-cs"/>
              </a:defRPr>
            </a:lvl1pPr>
          </a:lstStyle>
          <a:p>
            <a:pPr>
              <a:defRPr/>
            </a:pPr>
            <a:fld id="{8C0DB21E-46BA-4619-982F-B17D2177D8C2}" type="datetime1">
              <a:rPr lang="en-US">
                <a:solidFill>
                  <a:srgbClr val="5F5F5F"/>
                </a:solidFill>
              </a:rPr>
              <a:pPr>
                <a:defRPr/>
              </a:pPr>
              <a:t>11/24/2016</a:t>
            </a:fld>
            <a:endParaRPr dirty="0">
              <a:solidFill>
                <a:srgbClr val="5F5F5F"/>
              </a:solidFill>
            </a:endParaRPr>
          </a:p>
        </p:txBody>
      </p:sp>
      <p:sp>
        <p:nvSpPr>
          <p:cNvPr id="8" name="Footer Placeholder 5"/>
          <p:cNvSpPr>
            <a:spLocks noGrp="1"/>
          </p:cNvSpPr>
          <p:nvPr>
            <p:ph type="ftr" sz="quarter" idx="15"/>
          </p:nvPr>
        </p:nvSpPr>
        <p:spPr/>
        <p:txBody>
          <a:bodyPr rtlCol="0"/>
          <a:lstStyle>
            <a:lvl1pPr fontAlgn="auto">
              <a:spcBef>
                <a:spcPts val="0"/>
              </a:spcBef>
              <a:spcAft>
                <a:spcPts val="0"/>
              </a:spcAft>
              <a:defRPr>
                <a:latin typeface="+mn-lt"/>
                <a:cs typeface="+mn-cs"/>
              </a:defRPr>
            </a:lvl1pPr>
          </a:lstStyle>
          <a:p>
            <a:pPr>
              <a:defRPr/>
            </a:pPr>
            <a:r>
              <a:rPr>
                <a:solidFill>
                  <a:srgbClr val="5F5F5F"/>
                </a:solidFill>
              </a:rPr>
              <a:t>Oracle Confidential – Internal/Restricted/Highly Restricted</a:t>
            </a:r>
          </a:p>
        </p:txBody>
      </p:sp>
      <p:sp>
        <p:nvSpPr>
          <p:cNvPr id="10" name="Slide Number Placeholder 6"/>
          <p:cNvSpPr>
            <a:spLocks noGrp="1"/>
          </p:cNvSpPr>
          <p:nvPr>
            <p:ph type="sldNum" sz="quarter" idx="16"/>
          </p:nvPr>
        </p:nvSpPr>
        <p:spPr/>
        <p:txBody>
          <a:bodyPr/>
          <a:lstStyle>
            <a:lvl1pPr>
              <a:defRPr/>
            </a:lvl1pPr>
          </a:lstStyle>
          <a:p>
            <a:fld id="{2EB7DC87-B5AF-4A98-84AD-E2A9ABBFFFB1}" type="slidenum">
              <a:rPr lang="en-US" altLang="en-US">
                <a:solidFill>
                  <a:srgbClr val="5F5F5F"/>
                </a:solidFill>
              </a:rPr>
              <a:pPr/>
              <a:t>‹#›</a:t>
            </a:fld>
            <a:endParaRPr lang="en-US" altLang="en-US">
              <a:solidFill>
                <a:srgbClr val="5F5F5F"/>
              </a:solidFill>
            </a:endParaRPr>
          </a:p>
        </p:txBody>
      </p:sp>
    </p:spTree>
    <p:extLst>
      <p:ext uri="{BB962C8B-B14F-4D97-AF65-F5344CB8AC3E}">
        <p14:creationId xmlns:p14="http://schemas.microsoft.com/office/powerpoint/2010/main" val="3281960383"/>
      </p:ext>
    </p:extLst>
  </p:cSld>
  <p:clrMapOvr>
    <a:masterClrMapping/>
  </p:clrMapOvr>
  <p:transition spd="med">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Android Smartphone and Tablet: Vertical">
    <p:spTree>
      <p:nvGrpSpPr>
        <p:cNvPr id="1" name=""/>
        <p:cNvGrpSpPr/>
        <p:nvPr/>
      </p:nvGrpSpPr>
      <p:grpSpPr>
        <a:xfrm>
          <a:off x="0" y="0"/>
          <a:ext cx="0" cy="0"/>
          <a:chOff x="0" y="0"/>
          <a:chExt cx="0" cy="0"/>
        </a:xfrm>
      </p:grpSpPr>
      <p:pic>
        <p:nvPicPr>
          <p:cNvPr id="5" name="Picture 13"/>
          <p:cNvPicPr>
            <a:picLocks noChangeAspect="1"/>
          </p:cNvPicPr>
          <p:nvPr userDrawn="1"/>
        </p:nvPicPr>
        <p:blipFill>
          <a:blip r:embed="rId2" cstate="print"/>
          <a:srcRect b="2901"/>
          <a:stretch>
            <a:fillRect/>
          </a:stretch>
        </p:blipFill>
        <p:spPr bwMode="auto">
          <a:xfrm>
            <a:off x="6670675" y="723900"/>
            <a:ext cx="4116388" cy="5673725"/>
          </a:xfrm>
          <a:prstGeom prst="rect">
            <a:avLst/>
          </a:prstGeom>
          <a:noFill/>
          <a:ln w="9525">
            <a:noFill/>
            <a:miter lim="800000"/>
            <a:headEnd/>
            <a:tailEnd/>
          </a:ln>
        </p:spPr>
      </p:pic>
      <p:pic>
        <p:nvPicPr>
          <p:cNvPr id="6" name="Picture 16" descr="Photos, screen captures, graphics can be inserted in a white mobile phone and tablet"/>
          <p:cNvPicPr>
            <a:picLocks noChangeAspect="1"/>
          </p:cNvPicPr>
          <p:nvPr userDrawn="1"/>
        </p:nvPicPr>
        <p:blipFill>
          <a:blip r:embed="rId3" cstate="print"/>
          <a:srcRect/>
          <a:stretch>
            <a:fillRect/>
          </a:stretch>
        </p:blipFill>
        <p:spPr bwMode="auto">
          <a:xfrm>
            <a:off x="3970338" y="2097088"/>
            <a:ext cx="1819275" cy="3522662"/>
          </a:xfrm>
          <a:prstGeom prst="rect">
            <a:avLst/>
          </a:prstGeom>
          <a:noFill/>
          <a:ln w="9525">
            <a:noFill/>
            <a:miter lim="800000"/>
            <a:headEnd/>
            <a:tailEnd/>
          </a:ln>
        </p:spPr>
      </p:pic>
      <p:sp>
        <p:nvSpPr>
          <p:cNvPr id="2" name="Title 1"/>
          <p:cNvSpPr>
            <a:spLocks noGrp="1"/>
          </p:cNvSpPr>
          <p:nvPr>
            <p:ph type="title"/>
          </p:nvPr>
        </p:nvSpPr>
        <p:spPr>
          <a:xfrm>
            <a:off x="531811" y="406400"/>
            <a:ext cx="5943600" cy="889000"/>
          </a:xfrm>
        </p:spPr>
        <p:txBody>
          <a:bodyPr/>
          <a:lstStyle>
            <a:lvl1pPr algn="l">
              <a:defRPr sz="3600" b="0"/>
            </a:lvl1pPr>
          </a:lstStyle>
          <a:p>
            <a:r>
              <a:rPr lang="en-US" smtClean="0"/>
              <a:t>Click to edit Master title style</a:t>
            </a:r>
            <a:endParaRPr dirty="0"/>
          </a:p>
        </p:txBody>
      </p:sp>
      <p:sp>
        <p:nvSpPr>
          <p:cNvPr id="9" name="Picture Placeholder 2"/>
          <p:cNvSpPr>
            <a:spLocks noGrp="1"/>
          </p:cNvSpPr>
          <p:nvPr>
            <p:ph type="pic" idx="13"/>
          </p:nvPr>
        </p:nvSpPr>
        <p:spPr bwMode="gray">
          <a:xfrm>
            <a:off x="7061714" y="1013145"/>
            <a:ext cx="3313568" cy="5252348"/>
          </a:xfrm>
          <a:solidFill>
            <a:schemeClr val="bg2"/>
          </a:solidFill>
          <a:ln w="12700">
            <a:solidFill>
              <a:schemeClr val="bg2"/>
            </a:solidFill>
          </a:ln>
        </p:spPr>
        <p:txBody>
          <a:bodyPr tIns="182872" rtlCol="0">
            <a:normAutofit/>
          </a:bodyPr>
          <a:lstStyle>
            <a:lvl1pPr marL="0" indent="0" algn="ctr">
              <a:buNone/>
              <a:defRPr sz="2000"/>
            </a:lvl1pPr>
            <a:lvl2pPr marL="457181" indent="0">
              <a:buNone/>
              <a:defRPr sz="2800"/>
            </a:lvl2pPr>
            <a:lvl3pPr marL="914361" indent="0">
              <a:buNone/>
              <a:defRPr sz="2400"/>
            </a:lvl3pPr>
            <a:lvl4pPr marL="1371543" indent="0">
              <a:buNone/>
              <a:defRPr sz="2000"/>
            </a:lvl4pPr>
            <a:lvl5pPr marL="1828724" indent="0">
              <a:buNone/>
              <a:defRPr sz="2000"/>
            </a:lvl5pPr>
            <a:lvl6pPr marL="2285905" indent="0">
              <a:buNone/>
              <a:defRPr sz="2000"/>
            </a:lvl6pPr>
            <a:lvl7pPr marL="2743085" indent="0">
              <a:buNone/>
              <a:defRPr sz="2000"/>
            </a:lvl7pPr>
            <a:lvl8pPr marL="3200267" indent="0">
              <a:buNone/>
              <a:defRPr sz="2000"/>
            </a:lvl8pPr>
            <a:lvl9pPr marL="3657448" indent="0">
              <a:buNone/>
              <a:defRPr sz="2000"/>
            </a:lvl9pPr>
          </a:lstStyle>
          <a:p>
            <a:pPr lvl="0"/>
            <a:r>
              <a:rPr lang="en-US" noProof="0" smtClean="0"/>
              <a:t>Click icon to add picture</a:t>
            </a:r>
            <a:endParaRPr noProof="0" dirty="0"/>
          </a:p>
        </p:txBody>
      </p:sp>
      <p:sp>
        <p:nvSpPr>
          <p:cNvPr id="20" name="Picture Placeholder 2"/>
          <p:cNvSpPr>
            <a:spLocks noGrp="1"/>
          </p:cNvSpPr>
          <p:nvPr>
            <p:ph type="pic" idx="1"/>
          </p:nvPr>
        </p:nvSpPr>
        <p:spPr bwMode="gray">
          <a:xfrm>
            <a:off x="4093400" y="2449821"/>
            <a:ext cx="1572768" cy="2833684"/>
          </a:xfrm>
          <a:solidFill>
            <a:schemeClr val="bg2"/>
          </a:solidFill>
          <a:ln w="12700">
            <a:solidFill>
              <a:schemeClr val="bg2"/>
            </a:solidFill>
          </a:ln>
        </p:spPr>
        <p:txBody>
          <a:bodyPr tIns="182872" rtlCol="0">
            <a:normAutofit/>
          </a:bodyPr>
          <a:lstStyle>
            <a:lvl1pPr marL="0" indent="0" algn="ctr">
              <a:buNone/>
              <a:defRPr sz="2000"/>
            </a:lvl1pPr>
            <a:lvl2pPr marL="457181" indent="0">
              <a:buNone/>
              <a:defRPr sz="2800"/>
            </a:lvl2pPr>
            <a:lvl3pPr marL="914361" indent="0">
              <a:buNone/>
              <a:defRPr sz="2400"/>
            </a:lvl3pPr>
            <a:lvl4pPr marL="1371543" indent="0">
              <a:buNone/>
              <a:defRPr sz="2000"/>
            </a:lvl4pPr>
            <a:lvl5pPr marL="1828724" indent="0">
              <a:buNone/>
              <a:defRPr sz="2000"/>
            </a:lvl5pPr>
            <a:lvl6pPr marL="2285905" indent="0">
              <a:buNone/>
              <a:defRPr sz="2000"/>
            </a:lvl6pPr>
            <a:lvl7pPr marL="2743085" indent="0">
              <a:buNone/>
              <a:defRPr sz="2000"/>
            </a:lvl7pPr>
            <a:lvl8pPr marL="3200267" indent="0">
              <a:buNone/>
              <a:defRPr sz="2000"/>
            </a:lvl8pPr>
            <a:lvl9pPr marL="3657448" indent="0">
              <a:buNone/>
              <a:defRPr sz="2000"/>
            </a:lvl9pPr>
          </a:lstStyle>
          <a:p>
            <a:pPr lvl="0"/>
            <a:r>
              <a:rPr lang="en-US" noProof="0" smtClean="0"/>
              <a:t>Click icon to add picture</a:t>
            </a:r>
            <a:endParaRPr noProof="0" dirty="0"/>
          </a:p>
        </p:txBody>
      </p:sp>
      <p:sp>
        <p:nvSpPr>
          <p:cNvPr id="7" name="Date Placeholder 4"/>
          <p:cNvSpPr>
            <a:spLocks noGrp="1"/>
          </p:cNvSpPr>
          <p:nvPr>
            <p:ph type="dt" sz="half" idx="14"/>
          </p:nvPr>
        </p:nvSpPr>
        <p:spPr/>
        <p:txBody>
          <a:bodyPr rtlCol="0"/>
          <a:lstStyle>
            <a:lvl1pPr fontAlgn="auto">
              <a:spcBef>
                <a:spcPts val="0"/>
              </a:spcBef>
              <a:spcAft>
                <a:spcPts val="0"/>
              </a:spcAft>
              <a:defRPr>
                <a:latin typeface="+mn-lt"/>
                <a:cs typeface="+mn-cs"/>
              </a:defRPr>
            </a:lvl1pPr>
          </a:lstStyle>
          <a:p>
            <a:pPr>
              <a:defRPr/>
            </a:pPr>
            <a:fld id="{1538EBBD-8A3A-475D-8821-5462F3F49533}" type="datetime1">
              <a:rPr lang="en-US">
                <a:solidFill>
                  <a:srgbClr val="5F5F5F"/>
                </a:solidFill>
              </a:rPr>
              <a:pPr>
                <a:defRPr/>
              </a:pPr>
              <a:t>11/24/2016</a:t>
            </a:fld>
            <a:endParaRPr dirty="0">
              <a:solidFill>
                <a:srgbClr val="5F5F5F"/>
              </a:solidFill>
            </a:endParaRPr>
          </a:p>
        </p:txBody>
      </p:sp>
      <p:sp>
        <p:nvSpPr>
          <p:cNvPr id="8" name="Footer Placeholder 5"/>
          <p:cNvSpPr>
            <a:spLocks noGrp="1"/>
          </p:cNvSpPr>
          <p:nvPr>
            <p:ph type="ftr" sz="quarter" idx="15"/>
          </p:nvPr>
        </p:nvSpPr>
        <p:spPr/>
        <p:txBody>
          <a:bodyPr rtlCol="0"/>
          <a:lstStyle>
            <a:lvl1pPr fontAlgn="auto">
              <a:spcBef>
                <a:spcPts val="0"/>
              </a:spcBef>
              <a:spcAft>
                <a:spcPts val="0"/>
              </a:spcAft>
              <a:defRPr>
                <a:latin typeface="+mn-lt"/>
                <a:cs typeface="+mn-cs"/>
              </a:defRPr>
            </a:lvl1pPr>
          </a:lstStyle>
          <a:p>
            <a:pPr>
              <a:defRPr/>
            </a:pPr>
            <a:r>
              <a:rPr>
                <a:solidFill>
                  <a:srgbClr val="5F5F5F"/>
                </a:solidFill>
              </a:rPr>
              <a:t>Oracle Confidential – Internal/Restricted/Highly Restricted</a:t>
            </a:r>
          </a:p>
        </p:txBody>
      </p:sp>
      <p:sp>
        <p:nvSpPr>
          <p:cNvPr id="10" name="Slide Number Placeholder 6"/>
          <p:cNvSpPr>
            <a:spLocks noGrp="1"/>
          </p:cNvSpPr>
          <p:nvPr>
            <p:ph type="sldNum" sz="quarter" idx="16"/>
          </p:nvPr>
        </p:nvSpPr>
        <p:spPr/>
        <p:txBody>
          <a:bodyPr/>
          <a:lstStyle>
            <a:lvl1pPr>
              <a:defRPr/>
            </a:lvl1pPr>
          </a:lstStyle>
          <a:p>
            <a:fld id="{93D11628-8B81-4330-BED7-E398FCBC00C5}" type="slidenum">
              <a:rPr lang="en-US" altLang="en-US">
                <a:solidFill>
                  <a:srgbClr val="5F5F5F"/>
                </a:solidFill>
              </a:rPr>
              <a:pPr/>
              <a:t>‹#›</a:t>
            </a:fld>
            <a:endParaRPr lang="en-US" altLang="en-US">
              <a:solidFill>
                <a:srgbClr val="5F5F5F"/>
              </a:solidFill>
            </a:endParaRPr>
          </a:p>
        </p:txBody>
      </p:sp>
    </p:spTree>
    <p:extLst>
      <p:ext uri="{BB962C8B-B14F-4D97-AF65-F5344CB8AC3E}">
        <p14:creationId xmlns:p14="http://schemas.microsoft.com/office/powerpoint/2010/main" val="9739016"/>
      </p:ext>
    </p:extLst>
  </p:cSld>
  <p:clrMapOvr>
    <a:masterClrMapping/>
  </p:clrMapOvr>
  <p:transition spd="med">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3" name="Picture 16"/>
          <p:cNvPicPr>
            <a:picLocks noChangeAspect="1"/>
          </p:cNvPicPr>
          <p:nvPr userDrawn="1"/>
        </p:nvPicPr>
        <p:blipFill>
          <a:blip r:embed="rId2" cstate="print"/>
          <a:srcRect/>
          <a:stretch>
            <a:fillRect/>
          </a:stretch>
        </p:blipFill>
        <p:spPr bwMode="auto">
          <a:xfrm>
            <a:off x="-3175" y="0"/>
            <a:ext cx="12192000" cy="6858000"/>
          </a:xfrm>
          <a:prstGeom prst="rect">
            <a:avLst/>
          </a:prstGeom>
          <a:noFill/>
          <a:ln w="9525">
            <a:noFill/>
            <a:miter lim="800000"/>
            <a:headEnd/>
            <a:tailEnd/>
          </a:ln>
        </p:spPr>
      </p:pic>
      <p:grpSp>
        <p:nvGrpSpPr>
          <p:cNvPr id="2" name="Group 11"/>
          <p:cNvGrpSpPr>
            <a:grpSpLocks/>
          </p:cNvGrpSpPr>
          <p:nvPr userDrawn="1"/>
        </p:nvGrpSpPr>
        <p:grpSpPr bwMode="auto">
          <a:xfrm>
            <a:off x="0" y="0"/>
            <a:ext cx="12188825" cy="6858000"/>
            <a:chOff x="0" y="0"/>
            <a:chExt cx="12189398" cy="6858000"/>
          </a:xfrm>
        </p:grpSpPr>
        <p:sp>
          <p:nvSpPr>
            <p:cNvPr id="5" name="Rectangle 4"/>
            <p:cNvSpPr/>
            <p:nvPr/>
          </p:nvSpPr>
          <p:spPr bwMode="gray">
            <a:xfrm>
              <a:off x="0" y="0"/>
              <a:ext cx="19368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dirty="0">
                <a:solidFill>
                  <a:srgbClr val="FFFFFF"/>
                </a:solidFill>
              </a:endParaRPr>
            </a:p>
          </p:txBody>
        </p:sp>
        <p:sp>
          <p:nvSpPr>
            <p:cNvPr id="6" name="Rectangle 5"/>
            <p:cNvSpPr/>
            <p:nvPr/>
          </p:nvSpPr>
          <p:spPr bwMode="gray">
            <a:xfrm>
              <a:off x="11995714" y="0"/>
              <a:ext cx="193684"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dirty="0">
                <a:solidFill>
                  <a:srgbClr val="FFFFFF"/>
                </a:solidFill>
              </a:endParaRPr>
            </a:p>
          </p:txBody>
        </p:sp>
        <p:sp>
          <p:nvSpPr>
            <p:cNvPr id="7" name="Rectangle 6"/>
            <p:cNvSpPr/>
            <p:nvPr/>
          </p:nvSpPr>
          <p:spPr bwMode="gray">
            <a:xfrm>
              <a:off x="0" y="6400800"/>
              <a:ext cx="12189398"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dirty="0">
                <a:solidFill>
                  <a:srgbClr val="FFFFFF"/>
                </a:solidFill>
              </a:endParaRPr>
            </a:p>
          </p:txBody>
        </p:sp>
        <p:sp>
          <p:nvSpPr>
            <p:cNvPr id="8" name="Rectangle 7"/>
            <p:cNvSpPr/>
            <p:nvPr/>
          </p:nvSpPr>
          <p:spPr bwMode="gray">
            <a:xfrm>
              <a:off x="0" y="0"/>
              <a:ext cx="12189398" cy="192088"/>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dirty="0">
                <a:solidFill>
                  <a:srgbClr val="FFFFFF"/>
                </a:solidFill>
              </a:endParaRPr>
            </a:p>
          </p:txBody>
        </p:sp>
      </p:grpSp>
      <p:sp>
        <p:nvSpPr>
          <p:cNvPr id="9" name="TextBox 8"/>
          <p:cNvSpPr txBox="1"/>
          <p:nvPr userDrawn="1"/>
        </p:nvSpPr>
        <p:spPr>
          <a:xfrm>
            <a:off x="5376863" y="6556375"/>
            <a:ext cx="3200400" cy="182563"/>
          </a:xfrm>
          <a:prstGeom prst="rect">
            <a:avLst/>
          </a:prstGeom>
          <a:noFill/>
        </p:spPr>
        <p:txBody>
          <a:bodyPr wrap="none" lIns="0" tIns="0" rIns="0" bIns="0" anchor="ctr"/>
          <a:lstStyle/>
          <a:p>
            <a:pPr algn="r">
              <a:defRPr/>
            </a:pPr>
            <a:r>
              <a:rPr sz="850" dirty="0">
                <a:solidFill>
                  <a:srgbClr val="5F5F5F"/>
                </a:solidFill>
                <a:cs typeface="Arial" pitchFamily="34" charset="0"/>
              </a:rPr>
              <a:t>Copyright © 201</a:t>
            </a:r>
            <a:r>
              <a:rPr lang="en-US" sz="850" dirty="0">
                <a:solidFill>
                  <a:srgbClr val="5F5F5F"/>
                </a:solidFill>
                <a:cs typeface="Arial" pitchFamily="34" charset="0"/>
              </a:rPr>
              <a:t>5,</a:t>
            </a:r>
            <a:r>
              <a:rPr sz="850" dirty="0">
                <a:solidFill>
                  <a:srgbClr val="5F5F5F"/>
                </a:solidFill>
                <a:cs typeface="Arial" pitchFamily="34" charset="0"/>
              </a:rPr>
              <a:t> Oracle and/or its affiliates. All rights reserved.  |</a:t>
            </a:r>
          </a:p>
        </p:txBody>
      </p:sp>
      <p:pic>
        <p:nvPicPr>
          <p:cNvPr id="10" name="Picture 23" descr="Oracle logo in white on red staging background"/>
          <p:cNvPicPr>
            <a:picLocks noChangeAspect="1"/>
          </p:cNvPicPr>
          <p:nvPr userDrawn="1"/>
        </p:nvPicPr>
        <p:blipFill>
          <a:blip r:embed="rId3" cstate="print"/>
          <a:srcRect/>
          <a:stretch>
            <a:fillRect/>
          </a:stretch>
        </p:blipFill>
        <p:spPr bwMode="auto">
          <a:xfrm>
            <a:off x="530225" y="6264275"/>
            <a:ext cx="1625600" cy="593725"/>
          </a:xfrm>
          <a:prstGeom prst="rect">
            <a:avLst/>
          </a:prstGeom>
          <a:noFill/>
          <a:ln w="9525">
            <a:noFill/>
            <a:miter lim="800000"/>
            <a:headEnd/>
            <a:tailEnd/>
          </a:ln>
        </p:spPr>
      </p:pic>
      <p:sp>
        <p:nvSpPr>
          <p:cNvPr id="17" name="Title Placeholder 1"/>
          <p:cNvSpPr>
            <a:spLocks noGrp="1"/>
          </p:cNvSpPr>
          <p:nvPr>
            <p:ph type="title"/>
          </p:nvPr>
        </p:nvSpPr>
        <p:spPr>
          <a:xfrm>
            <a:off x="531812" y="406400"/>
            <a:ext cx="11125200" cy="889000"/>
          </a:xfrm>
          <a:prstGeom prst="rect">
            <a:avLst/>
          </a:prstGeom>
        </p:spPr>
        <p:txBody>
          <a:bodyPr rtlCol="0">
            <a:noAutofit/>
          </a:bodyPr>
          <a:lstStyle/>
          <a:p>
            <a:r>
              <a:rPr lang="en-US" smtClean="0"/>
              <a:t>Click to edit Master title style</a:t>
            </a:r>
            <a:endParaRPr dirty="0"/>
          </a:p>
        </p:txBody>
      </p:sp>
      <p:sp>
        <p:nvSpPr>
          <p:cNvPr id="11" name="Date Placeholder 3"/>
          <p:cNvSpPr>
            <a:spLocks noGrp="1"/>
          </p:cNvSpPr>
          <p:nvPr>
            <p:ph type="dt" sz="half" idx="10"/>
          </p:nvPr>
        </p:nvSpPr>
        <p:spPr/>
        <p:txBody>
          <a:bodyPr rtlCol="0"/>
          <a:lstStyle>
            <a:lvl1pPr algn="r" fontAlgn="auto">
              <a:spcBef>
                <a:spcPts val="0"/>
              </a:spcBef>
              <a:spcAft>
                <a:spcPts val="0"/>
              </a:spcAft>
              <a:defRPr sz="850">
                <a:solidFill>
                  <a:srgbClr val="5F5F5F"/>
                </a:solidFill>
                <a:latin typeface="+mn-lt"/>
                <a:cs typeface="+mn-cs"/>
              </a:defRPr>
            </a:lvl1pPr>
          </a:lstStyle>
          <a:p>
            <a:pPr>
              <a:defRPr/>
            </a:pPr>
            <a:r>
              <a:rPr lang="en-US"/>
              <a:t>30/07/15</a:t>
            </a:r>
            <a:endParaRPr lang="en-US" dirty="0"/>
          </a:p>
        </p:txBody>
      </p:sp>
      <p:sp>
        <p:nvSpPr>
          <p:cNvPr id="12" name="Slide Number Placeholder 5"/>
          <p:cNvSpPr>
            <a:spLocks noGrp="1"/>
          </p:cNvSpPr>
          <p:nvPr>
            <p:ph type="sldNum" sz="quarter" idx="11"/>
          </p:nvPr>
        </p:nvSpPr>
        <p:spPr/>
        <p:txBody>
          <a:bodyPr/>
          <a:lstStyle>
            <a:lvl1pPr>
              <a:defRPr>
                <a:solidFill>
                  <a:schemeClr val="tx1"/>
                </a:solidFill>
              </a:defRPr>
            </a:lvl1pPr>
          </a:lstStyle>
          <a:p>
            <a:fld id="{3317E5E4-1F40-47C3-8B1F-1763E3438017}" type="slidenum">
              <a:rPr lang="en-US" altLang="en-US">
                <a:solidFill>
                  <a:srgbClr val="5F5F5F"/>
                </a:solidFill>
              </a:rPr>
              <a:pPr/>
              <a:t>‹#›</a:t>
            </a:fld>
            <a:endParaRPr lang="en-US" altLang="en-US">
              <a:solidFill>
                <a:srgbClr val="5F5F5F"/>
              </a:solidFill>
            </a:endParaRPr>
          </a:p>
        </p:txBody>
      </p:sp>
      <p:sp>
        <p:nvSpPr>
          <p:cNvPr id="13" name="Footer Placeholder 1"/>
          <p:cNvSpPr>
            <a:spLocks noGrp="1"/>
          </p:cNvSpPr>
          <p:nvPr>
            <p:ph type="ftr" sz="quarter" idx="12"/>
          </p:nvPr>
        </p:nvSpPr>
        <p:spPr bwMode="gray"/>
        <p:txBody>
          <a:bodyPr rtlCol="0"/>
          <a:lstStyle>
            <a:lvl1pPr fontAlgn="auto">
              <a:spcBef>
                <a:spcPts val="0"/>
              </a:spcBef>
              <a:spcAft>
                <a:spcPts val="0"/>
              </a:spcAft>
              <a:defRPr>
                <a:solidFill>
                  <a:schemeClr val="tx1"/>
                </a:solidFill>
                <a:latin typeface="+mn-lt"/>
                <a:cs typeface="+mn-cs"/>
              </a:defRPr>
            </a:lvl1pPr>
          </a:lstStyle>
          <a:p>
            <a:pPr>
              <a:defRPr/>
            </a:pPr>
            <a:r>
              <a:rPr lang="en-US">
                <a:solidFill>
                  <a:srgbClr val="5F5F5F"/>
                </a:solidFill>
              </a:rPr>
              <a:t>Oracle Confidential – Highly Restricted</a:t>
            </a:r>
          </a:p>
        </p:txBody>
      </p:sp>
    </p:spTree>
    <p:extLst>
      <p:ext uri="{BB962C8B-B14F-4D97-AF65-F5344CB8AC3E}">
        <p14:creationId xmlns:p14="http://schemas.microsoft.com/office/powerpoint/2010/main" val="2691701811"/>
      </p:ext>
    </p:extLst>
  </p:cSld>
  <p:clrMapOvr>
    <a:masterClrMapping/>
  </p:clrMapOvr>
  <p:transition spd="med">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6_Section Header with Picture">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4" cstate="print"/>
          <a:srcRect/>
          <a:stretch>
            <a:fillRect/>
          </a:stretch>
        </p:blipFill>
        <p:spPr bwMode="auto">
          <a:xfrm>
            <a:off x="31750" y="0"/>
            <a:ext cx="12125325" cy="6615113"/>
          </a:xfrm>
          <a:prstGeom prst="rect">
            <a:avLst/>
          </a:prstGeom>
          <a:noFill/>
          <a:ln w="9525">
            <a:noFill/>
            <a:miter lim="800000"/>
            <a:headEnd/>
            <a:tailEnd/>
          </a:ln>
        </p:spPr>
      </p:pic>
      <p:sp>
        <p:nvSpPr>
          <p:cNvPr id="5" name="Rectangle 4"/>
          <p:cNvSpPr/>
          <p:nvPr userDrawn="1"/>
        </p:nvSpPr>
        <p:spPr>
          <a:xfrm>
            <a:off x="196850" y="1184275"/>
            <a:ext cx="11801475" cy="5214938"/>
          </a:xfrm>
          <a:prstGeom prst="rect">
            <a:avLst/>
          </a:prstGeom>
          <a:gradFill flip="none" rotWithShape="1">
            <a:gsLst>
              <a:gs pos="0">
                <a:schemeClr val="tx1">
                  <a:alpha val="0"/>
                </a:schemeClr>
              </a:gs>
              <a:gs pos="100000">
                <a:schemeClr val="tx1">
                  <a:alpha val="0"/>
                </a:schemeClr>
              </a:gs>
              <a:gs pos="50000">
                <a:schemeClr val="tx1"/>
              </a:gs>
            </a:gsLst>
            <a:lin ang="5400000" scaled="0"/>
            <a:tileRect/>
          </a:gra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lnSpc>
                <a:spcPct val="90000"/>
              </a:lnSpc>
              <a:spcBef>
                <a:spcPct val="0"/>
              </a:spcBef>
              <a:spcAft>
                <a:spcPct val="0"/>
              </a:spcAft>
              <a:defRPr/>
            </a:pPr>
            <a:endParaRPr lang="en-US" sz="1799" dirty="0">
              <a:solidFill>
                <a:srgbClr val="FFFFFF"/>
              </a:solidFill>
            </a:endParaRPr>
          </a:p>
        </p:txBody>
      </p:sp>
      <p:grpSp>
        <p:nvGrpSpPr>
          <p:cNvPr id="2" name="Group 13"/>
          <p:cNvGrpSpPr>
            <a:grpSpLocks/>
          </p:cNvGrpSpPr>
          <p:nvPr userDrawn="1"/>
        </p:nvGrpSpPr>
        <p:grpSpPr bwMode="auto">
          <a:xfrm>
            <a:off x="0" y="0"/>
            <a:ext cx="12188825" cy="6858000"/>
            <a:chOff x="-287" y="0"/>
            <a:chExt cx="12189399" cy="6858000"/>
          </a:xfrm>
        </p:grpSpPr>
        <p:sp>
          <p:nvSpPr>
            <p:cNvPr id="7" name="Rectangle 6"/>
            <p:cNvSpPr/>
            <p:nvPr/>
          </p:nvSpPr>
          <p:spPr bwMode="gray">
            <a:xfrm>
              <a:off x="-287" y="0"/>
              <a:ext cx="193684" cy="6851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087" eaLnBrk="0" fontAlgn="base" hangingPunct="0">
                <a:spcBef>
                  <a:spcPct val="0"/>
                </a:spcBef>
                <a:spcAft>
                  <a:spcPct val="0"/>
                </a:spcAft>
                <a:defRPr/>
              </a:pPr>
              <a:endParaRPr sz="1899" dirty="0">
                <a:solidFill>
                  <a:srgbClr val="FFFFFF"/>
                </a:solidFill>
              </a:endParaRPr>
            </a:p>
          </p:txBody>
        </p:sp>
        <p:sp>
          <p:nvSpPr>
            <p:cNvPr id="8" name="Rectangle 7"/>
            <p:cNvSpPr/>
            <p:nvPr/>
          </p:nvSpPr>
          <p:spPr bwMode="gray">
            <a:xfrm>
              <a:off x="11995428" y="6350"/>
              <a:ext cx="193684" cy="68516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087" eaLnBrk="0" fontAlgn="base" hangingPunct="0">
                <a:spcBef>
                  <a:spcPct val="0"/>
                </a:spcBef>
                <a:spcAft>
                  <a:spcPct val="0"/>
                </a:spcAft>
                <a:defRPr/>
              </a:pPr>
              <a:endParaRPr sz="1899" dirty="0">
                <a:solidFill>
                  <a:srgbClr val="FFFFFF"/>
                </a:solidFill>
              </a:endParaRPr>
            </a:p>
          </p:txBody>
        </p:sp>
        <p:sp>
          <p:nvSpPr>
            <p:cNvPr id="9" name="Rectangle 8"/>
            <p:cNvSpPr/>
            <p:nvPr/>
          </p:nvSpPr>
          <p:spPr bwMode="gray">
            <a:xfrm>
              <a:off x="-287" y="6400800"/>
              <a:ext cx="12189399"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087" eaLnBrk="0" fontAlgn="base" hangingPunct="0">
                <a:spcBef>
                  <a:spcPct val="0"/>
                </a:spcBef>
                <a:spcAft>
                  <a:spcPct val="0"/>
                </a:spcAft>
                <a:defRPr/>
              </a:pPr>
              <a:endParaRPr sz="1899" dirty="0">
                <a:solidFill>
                  <a:srgbClr val="FFFFFF"/>
                </a:solidFill>
              </a:endParaRPr>
            </a:p>
          </p:txBody>
        </p:sp>
        <p:sp>
          <p:nvSpPr>
            <p:cNvPr id="10" name="Rectangle 9"/>
            <p:cNvSpPr/>
            <p:nvPr/>
          </p:nvSpPr>
          <p:spPr bwMode="gray">
            <a:xfrm>
              <a:off x="-287" y="0"/>
              <a:ext cx="12189399" cy="192088"/>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087" eaLnBrk="0" fontAlgn="base" hangingPunct="0">
                <a:spcBef>
                  <a:spcPct val="0"/>
                </a:spcBef>
                <a:spcAft>
                  <a:spcPct val="0"/>
                </a:spcAft>
                <a:defRPr/>
              </a:pPr>
              <a:endParaRPr sz="1899" dirty="0">
                <a:solidFill>
                  <a:srgbClr val="FFFFFF"/>
                </a:solidFill>
              </a:endParaRPr>
            </a:p>
          </p:txBody>
        </p:sp>
      </p:grpSp>
      <p:pic>
        <p:nvPicPr>
          <p:cNvPr id="11" name="Picture 19" descr="Oracle logo in white on red staging background"/>
          <p:cNvPicPr>
            <a:picLocks noChangeAspect="1"/>
          </p:cNvPicPr>
          <p:nvPr userDrawn="1"/>
        </p:nvPicPr>
        <p:blipFill>
          <a:blip r:embed="rId5" cstate="print"/>
          <a:srcRect/>
          <a:stretch>
            <a:fillRect/>
          </a:stretch>
        </p:blipFill>
        <p:spPr bwMode="auto">
          <a:xfrm>
            <a:off x="530225" y="6264275"/>
            <a:ext cx="1625600" cy="593725"/>
          </a:xfrm>
          <a:prstGeom prst="rect">
            <a:avLst/>
          </a:prstGeom>
          <a:noFill/>
          <a:ln w="9525">
            <a:noFill/>
            <a:miter lim="800000"/>
            <a:headEnd/>
            <a:tailEnd/>
          </a:ln>
        </p:spPr>
      </p:pic>
      <p:sp>
        <p:nvSpPr>
          <p:cNvPr id="17" name="Title 1"/>
          <p:cNvSpPr>
            <a:spLocks noGrp="1"/>
          </p:cNvSpPr>
          <p:nvPr>
            <p:ph type="title"/>
          </p:nvPr>
        </p:nvSpPr>
        <p:spPr>
          <a:xfrm>
            <a:off x="531814" y="406400"/>
            <a:ext cx="11125199" cy="889000"/>
          </a:xfrm>
        </p:spPr>
        <p:txBody>
          <a:bodyPr/>
          <a:lstStyle/>
          <a:p>
            <a:r>
              <a:rPr lang="en-US" dirty="0" smtClean="0"/>
              <a:t>Click to edit Master title style</a:t>
            </a:r>
            <a:endParaRPr dirty="0"/>
          </a:p>
        </p:txBody>
      </p:sp>
      <p:sp>
        <p:nvSpPr>
          <p:cNvPr id="19" name="Text Placeholder 12"/>
          <p:cNvSpPr>
            <a:spLocks noGrp="1"/>
          </p:cNvSpPr>
          <p:nvPr>
            <p:ph type="body" sz="quarter" idx="13"/>
          </p:nvPr>
        </p:nvSpPr>
        <p:spPr>
          <a:xfrm>
            <a:off x="531815" y="1373745"/>
            <a:ext cx="11125199" cy="343299"/>
          </a:xfrm>
        </p:spPr>
        <p:txBody>
          <a:bodyPr>
            <a:noAutofit/>
          </a:bodyPr>
          <a:lstStyle>
            <a:lvl1pPr marL="1588" indent="0">
              <a:spcBef>
                <a:spcPts val="0"/>
              </a:spcBef>
              <a:buFontTx/>
              <a:buNone/>
              <a:defRPr sz="2399" b="1" baseline="0"/>
            </a:lvl1pPr>
            <a:lvl2pPr marL="1588" indent="0">
              <a:buFontTx/>
              <a:buNone/>
              <a:defRPr sz="2399"/>
            </a:lvl2pPr>
            <a:lvl3pPr marL="1588" indent="0">
              <a:buFontTx/>
              <a:buNone/>
              <a:defRPr sz="2399"/>
            </a:lvl3pPr>
            <a:lvl4pPr marL="1588" indent="0">
              <a:buFontTx/>
              <a:buNone/>
              <a:defRPr sz="2399"/>
            </a:lvl4pPr>
            <a:lvl5pPr marL="1588" indent="0">
              <a:buFontTx/>
              <a:buNone/>
              <a:defRPr sz="2399"/>
            </a:lvl5pPr>
            <a:lvl6pPr marL="1588" indent="0">
              <a:buFontTx/>
              <a:buNone/>
              <a:defRPr sz="2399"/>
            </a:lvl6pPr>
            <a:lvl7pPr marL="1588" indent="0">
              <a:buFontTx/>
              <a:buNone/>
              <a:defRPr sz="2399"/>
            </a:lvl7pPr>
            <a:lvl8pPr marL="1588" indent="0">
              <a:buFontTx/>
              <a:buNone/>
              <a:defRPr sz="2399"/>
            </a:lvl8pPr>
            <a:lvl9pPr marL="1588" indent="0">
              <a:buFontTx/>
              <a:buNone/>
              <a:defRPr sz="2399"/>
            </a:lvl9pPr>
          </a:lstStyle>
          <a:p>
            <a:pPr lvl="0"/>
            <a:r>
              <a:rPr lang="en-GB" smtClean="0"/>
              <a:t>Click to edit Master text styles</a:t>
            </a:r>
          </a:p>
        </p:txBody>
      </p:sp>
    </p:spTree>
    <p:extLst>
      <p:ext uri="{BB962C8B-B14F-4D97-AF65-F5344CB8AC3E}">
        <p14:creationId xmlns:p14="http://schemas.microsoft.com/office/powerpoint/2010/main" val="2070979484"/>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FB11AF7-C67E-4663-96A5-812BF976DF5D}"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1" y="1828800"/>
            <a:ext cx="3474720" cy="3840480"/>
          </a:xfrm>
          <a:solidFill>
            <a:schemeClr val="bg2"/>
          </a:solidFill>
        </p:spPr>
        <p:txBody>
          <a:bodyPr tIns="91432">
            <a:noAutofit/>
          </a:bodyPr>
          <a:lstStyle>
            <a:lvl1pPr marL="0" indent="0" algn="ctr">
              <a:spcBef>
                <a:spcPts val="0"/>
              </a:spcBef>
              <a:buNone/>
              <a:defRPr sz="19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581">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7515D6E-CC2C-4170-94D0-0089735D3A77}"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dirty="0"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dirty="0"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3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41EB4ED-A372-4552-BCED-68626294F7BB}"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86730" y="2011147"/>
            <a:ext cx="1819655"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4241990" y="1585324"/>
            <a:ext cx="5829300" cy="4107283"/>
          </a:xfrm>
          <a:prstGeom prst="rect">
            <a:avLst/>
          </a:prstGeom>
        </p:spPr>
      </p:pic>
      <p:sp>
        <p:nvSpPr>
          <p:cNvPr id="3" name="Picture Placeholder 2"/>
          <p:cNvSpPr>
            <a:spLocks noGrp="1"/>
          </p:cNvSpPr>
          <p:nvPr>
            <p:ph type="pic" idx="1"/>
          </p:nvPr>
        </p:nvSpPr>
        <p:spPr bwMode="gray">
          <a:xfrm>
            <a:off x="1910172" y="2364583"/>
            <a:ext cx="1572768" cy="2833684"/>
          </a:xfrm>
          <a:solidFill>
            <a:schemeClr val="bg2"/>
          </a:solidFill>
          <a:ln w="12700">
            <a:solidFill>
              <a:schemeClr val="bg2"/>
            </a:solidFill>
          </a:ln>
        </p:spPr>
        <p:txBody>
          <a:bodyPr tIns="182864">
            <a:norm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812376CD-FE3A-48C3-816B-1342183E9E66}"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5" y="1975104"/>
            <a:ext cx="5248655" cy="3328416"/>
          </a:xfrm>
          <a:solidFill>
            <a:schemeClr val="bg2"/>
          </a:solidFill>
          <a:ln w="12700">
            <a:solidFill>
              <a:schemeClr val="bg2"/>
            </a:solidFill>
          </a:ln>
        </p:spPr>
        <p:txBody>
          <a:bodyPr tIns="182864">
            <a:norm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3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val="0"/>
              </a:ext>
            </a:extLst>
          </a:blip>
          <a:srcRect r="2901"/>
          <a:stretch/>
        </p:blipFill>
        <p:spPr>
          <a:xfrm rot="5400000">
            <a:off x="5891728" y="1502668"/>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09E95E97-9FF0-488A-9C15-EE7BE8B079AE}"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5" y="1013146"/>
            <a:ext cx="3313568" cy="5252348"/>
          </a:xfrm>
          <a:solidFill>
            <a:schemeClr val="bg2"/>
          </a:solidFill>
          <a:ln w="12700">
            <a:solidFill>
              <a:schemeClr val="bg2"/>
            </a:solidFill>
          </a:ln>
        </p:spPr>
        <p:txBody>
          <a:bodyPr tIns="182864">
            <a:norm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969959" y="2096384"/>
            <a:ext cx="1819655" cy="3522853"/>
          </a:xfrm>
          <a:prstGeom prst="rect">
            <a:avLst/>
          </a:prstGeom>
        </p:spPr>
      </p:pic>
      <p:sp>
        <p:nvSpPr>
          <p:cNvPr id="20" name="Picture Placeholder 2"/>
          <p:cNvSpPr>
            <a:spLocks noGrp="1"/>
          </p:cNvSpPr>
          <p:nvPr>
            <p:ph type="pic" idx="1"/>
          </p:nvPr>
        </p:nvSpPr>
        <p:spPr bwMode="gray">
          <a:xfrm>
            <a:off x="4093401" y="2449822"/>
            <a:ext cx="1572768" cy="2833684"/>
          </a:xfrm>
          <a:solidFill>
            <a:schemeClr val="bg2"/>
          </a:solidFill>
          <a:ln w="12700">
            <a:solidFill>
              <a:schemeClr val="bg2"/>
            </a:solidFill>
          </a:ln>
        </p:spPr>
        <p:txBody>
          <a:bodyPr tIns="182864">
            <a:normAutofit/>
          </a:bodyPr>
          <a:lstStyle>
            <a:lvl1pPr marL="0" indent="0" algn="ctr">
              <a:buNone/>
              <a:defRPr sz="2000"/>
            </a:lvl1pPr>
            <a:lvl2pPr marL="457161" indent="0">
              <a:buNone/>
              <a:defRPr sz="2800"/>
            </a:lvl2pPr>
            <a:lvl3pPr marL="914323" indent="0">
              <a:buNone/>
              <a:defRPr sz="2400"/>
            </a:lvl3pPr>
            <a:lvl4pPr marL="1371485" indent="0">
              <a:buNone/>
              <a:defRPr sz="2000"/>
            </a:lvl4pPr>
            <a:lvl5pPr marL="1828648" indent="0">
              <a:buNone/>
              <a:defRPr sz="2000"/>
            </a:lvl5pPr>
            <a:lvl6pPr marL="2285809" indent="0">
              <a:buNone/>
              <a:defRPr sz="2000"/>
            </a:lvl6pPr>
            <a:lvl7pPr marL="2742971" indent="0">
              <a:buNone/>
              <a:defRPr sz="2000"/>
            </a:lvl7pPr>
            <a:lvl8pPr marL="3200133" indent="0">
              <a:buNone/>
              <a:defRPr sz="2000"/>
            </a:lvl8pPr>
            <a:lvl9pPr marL="3657296"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F58637A1-2757-41E8-AD98-43E9D0558D9A}" type="datetime1">
              <a:rPr lang="en-US" smtClean="0">
                <a:solidFill>
                  <a:srgbClr val="5F5F5F"/>
                </a:solidFill>
              </a:rPr>
              <a:pPr/>
              <a:t>11/24/2016</a:t>
            </a:fld>
            <a:endParaRPr lang="en-US" dirty="0">
              <a:solidFill>
                <a:srgbClr val="5F5F5F"/>
              </a:solidFill>
            </a:endParaRPr>
          </a:p>
        </p:txBody>
      </p:sp>
    </p:spTree>
    <p:extLst>
      <p:ext uri="{BB962C8B-B14F-4D97-AF65-F5344CB8AC3E}">
        <p14:creationId xmlns:p14="http://schemas.microsoft.com/office/powerpoint/2010/main" val="107281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592139" y="6572251"/>
            <a:ext cx="3430586"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5717" rIns="91432" bIns="45717"/>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defTabSz="914323" eaLnBrk="1" hangingPunct="1">
              <a:defRPr/>
            </a:pPr>
            <a:r>
              <a:rPr lang="en-US" altLang="en-US" sz="900" dirty="0" smtClean="0">
                <a:solidFill>
                  <a:srgbClr val="666666"/>
                </a:solidFill>
              </a:rPr>
              <a:t>Copyright © 2015 Accenture  All rights reserved.</a:t>
            </a:r>
          </a:p>
        </p:txBody>
      </p:sp>
      <p:sp>
        <p:nvSpPr>
          <p:cNvPr id="4" name="TextBox 3"/>
          <p:cNvSpPr txBox="1">
            <a:spLocks noChangeArrowheads="1"/>
          </p:cNvSpPr>
          <p:nvPr userDrawn="1"/>
        </p:nvSpPr>
        <p:spPr bwMode="auto">
          <a:xfrm>
            <a:off x="10856915" y="6562725"/>
            <a:ext cx="7143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p>
            <a:pPr algn="r" defTabSz="914323"/>
            <a:fld id="{35C1DB00-F41D-41FB-8CD4-62E6698910D4}" type="slidenum">
              <a:rPr lang="en-CA" altLang="en-US" sz="900">
                <a:solidFill>
                  <a:srgbClr val="666666"/>
                </a:solidFill>
              </a:rPr>
              <a:pPr algn="r" defTabSz="914323"/>
              <a:t>‹#›</a:t>
            </a:fld>
            <a:endParaRPr lang="en-CA" altLang="en-US" sz="900" dirty="0">
              <a:solidFill>
                <a:srgbClr val="666666"/>
              </a:solidFill>
            </a:endParaRPr>
          </a:p>
        </p:txBody>
      </p:sp>
      <p:cxnSp>
        <p:nvCxnSpPr>
          <p:cNvPr id="5" name="Straight Connector 4"/>
          <p:cNvCxnSpPr/>
          <p:nvPr userDrawn="1"/>
        </p:nvCxnSpPr>
        <p:spPr>
          <a:xfrm>
            <a:off x="611189" y="1162051"/>
            <a:ext cx="11577638" cy="0"/>
          </a:xfrm>
          <a:prstGeom prst="line">
            <a:avLst/>
          </a:prstGeom>
          <a:ln w="12700">
            <a:solidFill>
              <a:srgbClr val="408FCD"/>
            </a:solidFill>
          </a:ln>
        </p:spPr>
        <p:style>
          <a:lnRef idx="1">
            <a:schemeClr val="accent1"/>
          </a:lnRef>
          <a:fillRef idx="0">
            <a:schemeClr val="accent1"/>
          </a:fillRef>
          <a:effectRef idx="0">
            <a:schemeClr val="accent1"/>
          </a:effectRef>
          <a:fontRef idx="minor">
            <a:schemeClr val="tx1"/>
          </a:fontRef>
        </p:style>
      </p:cxnSp>
      <p:sp>
        <p:nvSpPr>
          <p:cNvPr id="10" name="Title 3"/>
          <p:cNvSpPr>
            <a:spLocks noGrp="1"/>
          </p:cNvSpPr>
          <p:nvPr>
            <p:ph type="title"/>
          </p:nvPr>
        </p:nvSpPr>
        <p:spPr>
          <a:xfrm>
            <a:off x="614557" y="94345"/>
            <a:ext cx="10937499" cy="1008971"/>
          </a:xfrm>
        </p:spPr>
        <p:txBody>
          <a:bodyPr>
            <a:noAutofit/>
          </a:bodyPr>
          <a:lstStyle>
            <a:lvl1pPr>
              <a:lnSpc>
                <a:spcPct val="100000"/>
              </a:lnSpc>
              <a:defRPr b="0">
                <a:solidFill>
                  <a:schemeClr val="tx1"/>
                </a:solidFill>
              </a:defRPr>
            </a:lvl1pPr>
          </a:lstStyle>
          <a:p>
            <a:r>
              <a:rPr lang="en-US" smtClean="0"/>
              <a:t>Click to edit Master title style</a:t>
            </a:r>
            <a:endParaRPr lang="en-CA" dirty="0"/>
          </a:p>
        </p:txBody>
      </p:sp>
    </p:spTree>
  </p:cSld>
  <p:clrMapOvr>
    <a:masterClrMapping/>
  </p:clrMapOvr>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Picture and 2 Logos">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5" y="739777"/>
            <a:ext cx="9143999"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3" y="2286000"/>
            <a:ext cx="9143999"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5" y="3429453"/>
            <a:ext cx="91439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3" y="6263640"/>
            <a:ext cx="1625138" cy="594360"/>
          </a:xfrm>
          <a:prstGeom prst="rect">
            <a:avLst/>
          </a:prstGeom>
        </p:spPr>
      </p:pic>
    </p:spTree>
    <p:extLst>
      <p:ext uri="{BB962C8B-B14F-4D97-AF65-F5344CB8AC3E}">
        <p14:creationId xmlns:p14="http://schemas.microsoft.com/office/powerpoint/2010/main" val="2318165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3221711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18495095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36329060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12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38123219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1C292D1A-E412-4DE3-8E6F-00E3B57839AB}"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9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6266330" y="0"/>
            <a:ext cx="5925671" cy="6858000"/>
          </a:xfrm>
          <a:prstGeom prst="rect">
            <a:avLst/>
          </a:prstGeom>
          <a:solidFill>
            <a:schemeClr val="accent3">
              <a:alpha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solidFill>
                <a:srgbClr val="FFFFFF"/>
              </a:solidFill>
            </a:endParaRPr>
          </a:p>
        </p:txBody>
      </p:sp>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2707304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10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bwMode="hidden">
          <a:xfrm>
            <a:off x="6266330" y="0"/>
            <a:ext cx="5925671" cy="6858000"/>
          </a:xfrm>
          <a:prstGeom prst="rect">
            <a:avLst/>
          </a:prstGeom>
          <a:solidFill>
            <a:schemeClr val="accent3">
              <a:alpha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solidFill>
                <a:srgbClr val="FFFFFF"/>
              </a:solidFill>
            </a:endParaRPr>
          </a:p>
        </p:txBody>
      </p:sp>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903278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11_Title Slide with Picture">
    <p:bg>
      <p:bgPr>
        <a:blipFill rotWithShape="1">
          <a:blip r:embed="rId2" cstate="print"/>
          <a:stretch>
            <a:fillRect/>
          </a:stretch>
        </a:blipFill>
        <a:effectLst/>
      </p:bgPr>
    </p:bg>
    <p:spTree>
      <p:nvGrpSpPr>
        <p:cNvPr id="1" name=""/>
        <p:cNvGrpSpPr/>
        <p:nvPr/>
      </p:nvGrpSpPr>
      <p:grpSpPr>
        <a:xfrm>
          <a:off x="0" y="0"/>
          <a:ext cx="0" cy="0"/>
          <a:chOff x="0" y="0"/>
          <a:chExt cx="0" cy="0"/>
        </a:xfrm>
      </p:grpSpPr>
      <p:sp>
        <p:nvSpPr>
          <p:cNvPr id="8" name="Rectangle 7"/>
          <p:cNvSpPr/>
          <p:nvPr userDrawn="1"/>
        </p:nvSpPr>
        <p:spPr bwMode="hidden">
          <a:xfrm>
            <a:off x="5926286" y="0"/>
            <a:ext cx="6265716" cy="6858000"/>
          </a:xfrm>
          <a:prstGeom prst="rect">
            <a:avLst/>
          </a:prstGeom>
          <a:solidFill>
            <a:schemeClr val="tx1">
              <a:alpha val="80000"/>
            </a:schemeClr>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dirty="0">
              <a:solidFill>
                <a:srgbClr val="FFFFFF"/>
              </a:solidFill>
            </a:endParaRPr>
          </a:p>
        </p:txBody>
      </p:sp>
      <p:pic>
        <p:nvPicPr>
          <p:cNvPr id="15" name="Picture 14"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4"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6" name="Slide Number Placeholder 5"/>
          <p:cNvSpPr>
            <a:spLocks noGrp="1"/>
          </p:cNvSpPr>
          <p:nvPr>
            <p:ph type="sldNum" sz="quarter" idx="4"/>
          </p:nvPr>
        </p:nvSpPr>
        <p:spPr>
          <a:xfrm>
            <a:off x="11276012"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sp>
        <p:nvSpPr>
          <p:cNvPr id="7" name="TextBox 6"/>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spTree>
    <p:extLst>
      <p:ext uri="{BB962C8B-B14F-4D97-AF65-F5344CB8AC3E}">
        <p14:creationId xmlns:p14="http://schemas.microsoft.com/office/powerpoint/2010/main" val="9032789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3_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1"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4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3_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9" y="2011147"/>
            <a:ext cx="1819655"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4"/>
            <a:ext cx="5829300" cy="4107283"/>
          </a:xfrm>
          <a:prstGeom prst="rect">
            <a:avLst/>
          </a:prstGeom>
        </p:spPr>
      </p:pic>
      <p:sp>
        <p:nvSpPr>
          <p:cNvPr id="3" name="Picture Placeholder 2"/>
          <p:cNvSpPr>
            <a:spLocks noGrp="1"/>
          </p:cNvSpPr>
          <p:nvPr>
            <p:ph type="pic" idx="1"/>
          </p:nvPr>
        </p:nvSpPr>
        <p:spPr bwMode="gray">
          <a:xfrm>
            <a:off x="1910172"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p:txBody>
          <a:bodyPr/>
          <a:lstStyle/>
          <a:p>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4" y="1975104"/>
            <a:ext cx="5248655"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4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7" y="1502668"/>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4" y="1013144"/>
            <a:ext cx="3313568"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7" y="2096384"/>
            <a:ext cx="1819655" cy="3522853"/>
          </a:xfrm>
          <a:prstGeom prst="rect">
            <a:avLst/>
          </a:prstGeom>
        </p:spPr>
      </p:pic>
      <p:sp>
        <p:nvSpPr>
          <p:cNvPr id="20" name="Picture Placeholder 2"/>
          <p:cNvSpPr>
            <a:spLocks noGrp="1"/>
          </p:cNvSpPr>
          <p:nvPr>
            <p:ph type="pic" idx="1"/>
          </p:nvPr>
        </p:nvSpPr>
        <p:spPr bwMode="gray">
          <a:xfrm>
            <a:off x="4093400"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27_Section Header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defRPr>
                <a:solidFill>
                  <a:schemeClr val="tx1"/>
                </a:solidFill>
              </a:defRPr>
            </a:lvl1pPr>
          </a:lstStyle>
          <a:p>
            <a:fld id="{C51EAA63-D034-42AE-91FA-B13B9518C7BE}" type="slidenum">
              <a:rPr lang="en-US" smtClean="0">
                <a:solidFill>
                  <a:srgbClr val="FFFFFF"/>
                </a:solidFill>
              </a:rPr>
              <a:pPr/>
              <a:t>‹#›</a:t>
            </a:fld>
            <a:endParaRPr lang="en-US" dirty="0">
              <a:solidFill>
                <a:srgbClr val="FFFFFF"/>
              </a:solidFill>
            </a:endParaRPr>
          </a:p>
        </p:txBody>
      </p:sp>
      <p:pic>
        <p:nvPicPr>
          <p:cNvPr id="19" name="Picture 18" descr="1.5X red tab for PP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bwMode="ltGray">
          <a:xfrm>
            <a:off x="531812" y="6268257"/>
            <a:ext cx="1610255" cy="589743"/>
          </a:xfrm>
          <a:prstGeom prst="rect">
            <a:avLst/>
          </a:prstGeom>
        </p:spPr>
      </p:pic>
      <p:sp>
        <p:nvSpPr>
          <p:cNvPr id="10" name="Footer Placeholder 4"/>
          <p:cNvSpPr>
            <a:spLocks noGrp="1"/>
          </p:cNvSpPr>
          <p:nvPr>
            <p:ph type="ftr" sz="quarter" idx="3"/>
          </p:nvPr>
        </p:nvSpPr>
        <p:spPr>
          <a:xfrm>
            <a:off x="8621424"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pPr>
              <a:defRPr/>
            </a:pPr>
            <a:r>
              <a:rPr lang="en-US" kern="0" smtClean="0">
                <a:solidFill>
                  <a:srgbClr val="5F5F5F"/>
                </a:solidFill>
              </a:rPr>
              <a:t>Oracle Confidential – Internal/Restricted/Highly Restricted</a:t>
            </a:r>
            <a:endParaRPr lang="en-US" kern="0" dirty="0">
              <a:solidFill>
                <a:srgbClr val="5F5F5F"/>
              </a:solidFill>
            </a:endParaRPr>
          </a:p>
        </p:txBody>
      </p:sp>
      <p:sp>
        <p:nvSpPr>
          <p:cNvPr id="11" name="TextBox 10"/>
          <p:cNvSpPr txBox="1"/>
          <p:nvPr userDrawn="1"/>
        </p:nvSpPr>
        <p:spPr>
          <a:xfrm>
            <a:off x="5376673" y="6556248"/>
            <a:ext cx="3200400" cy="182880"/>
          </a:xfrm>
          <a:prstGeom prst="rect">
            <a:avLst/>
          </a:prstGeom>
          <a:noFill/>
        </p:spPr>
        <p:txBody>
          <a:bodyPr vert="horz" wrap="none" lIns="0" tIns="0" rIns="0" bIns="0" rtlCol="0" anchor="ctr" anchorCtr="0">
            <a:noAutofit/>
          </a:bodyPr>
          <a:lstStyle/>
          <a:p>
            <a:pPr algn="r">
              <a:defRPr/>
            </a:pPr>
            <a:r>
              <a:rPr sz="850" kern="0" dirty="0">
                <a:solidFill>
                  <a:srgbClr val="5F5F5F"/>
                </a:solidFill>
              </a:rPr>
              <a:t>Copyright © </a:t>
            </a:r>
            <a:r>
              <a:rPr lang="en-US" sz="850" kern="0" dirty="0" smtClean="0">
                <a:solidFill>
                  <a:srgbClr val="5F5F5F"/>
                </a:solidFill>
              </a:rPr>
              <a:t>2016,</a:t>
            </a:r>
            <a:r>
              <a:rPr sz="850" kern="0" dirty="0" smtClean="0">
                <a:solidFill>
                  <a:srgbClr val="5F5F5F"/>
                </a:solidFill>
              </a:rPr>
              <a:t> </a:t>
            </a:r>
            <a:r>
              <a:rPr sz="850" kern="0" dirty="0">
                <a:solidFill>
                  <a:srgbClr val="5F5F5F"/>
                </a:solidFill>
              </a:rPr>
              <a:t>Oracle and/or its affiliates. All rights reserved.  </a:t>
            </a:r>
            <a:r>
              <a:rPr sz="850" kern="0" dirty="0" smtClean="0">
                <a:solidFill>
                  <a:srgbClr val="5F5F5F"/>
                </a:solidFill>
              </a:rPr>
              <a:t>|</a:t>
            </a:r>
            <a:endParaRPr sz="850" kern="0" dirty="0">
              <a:solidFill>
                <a:srgbClr val="5F5F5F"/>
              </a:solidFill>
            </a:endParaRPr>
          </a:p>
        </p:txBody>
      </p:sp>
    </p:spTree>
    <p:extLst>
      <p:ext uri="{BB962C8B-B14F-4D97-AF65-F5344CB8AC3E}">
        <p14:creationId xmlns:p14="http://schemas.microsoft.com/office/powerpoint/2010/main" val="36207004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5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EF4ECA0F-F369-4D40-8C63-63CBBA44A160}"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6_Title-Only">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88824" cy="6856214"/>
          </a:xfrm>
          <a:prstGeom prst="rect">
            <a:avLst/>
          </a:prstGeom>
        </p:spPr>
      </p:pic>
      <p:sp>
        <p:nvSpPr>
          <p:cNvPr id="3" name="Date Placeholder 2"/>
          <p:cNvSpPr>
            <a:spLocks noGrp="1"/>
          </p:cNvSpPr>
          <p:nvPr>
            <p:ph type="dt" sz="half" idx="10"/>
          </p:nvPr>
        </p:nvSpPr>
        <p:spPr>
          <a:xfrm>
            <a:off x="4182130" y="6556248"/>
            <a:ext cx="1226398" cy="182880"/>
          </a:xfrm>
          <a:prstGeom prst="rect">
            <a:avLst/>
          </a:prstGeom>
        </p:spPr>
        <p:txBody>
          <a:bodyPr/>
          <a:lstStyle/>
          <a:p>
            <a:fld id="{EE24E62F-1253-3E45-AEA5-40638655CFB2}"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grpSp>
        <p:nvGrpSpPr>
          <p:cNvPr id="6" name="Group 6"/>
          <p:cNvGrpSpPr/>
          <p:nvPr userDrawn="1"/>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13" name="Footer Placeholder 4"/>
          <p:cNvSpPr txBox="1">
            <a:spLocks/>
          </p:cNvSpPr>
          <p:nvPr userDrawn="1"/>
        </p:nvSpPr>
        <p:spPr>
          <a:xfrm>
            <a:off x="8621423" y="6556248"/>
            <a:ext cx="2743200" cy="182880"/>
          </a:xfrm>
          <a:prstGeom prst="rect">
            <a:avLst/>
          </a:prstGeom>
        </p:spPr>
        <p:txBody>
          <a:bodyPr vert="horz" wrap="none" lIns="0" tIns="0" rIns="0" bIns="0" rtlCol="0" anchor="ctr" anchorCtr="0">
            <a:noAutofit/>
          </a:bodyPr>
          <a:lstStyle>
            <a:defPPr>
              <a:defRPr lang="en-US"/>
            </a:defPPr>
            <a:lvl1pPr marL="0" algn="l"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mtClean="0">
                <a:solidFill>
                  <a:srgbClr val="5F5F5F"/>
                </a:solidFill>
              </a:rPr>
              <a:t>Oracle Confidential – Internal/Restricted/Highly Restricted</a:t>
            </a:r>
            <a:endParaRPr lang="en-US" dirty="0">
              <a:solidFill>
                <a:srgbClr val="5F5F5F"/>
              </a:solidFill>
            </a:endParaRPr>
          </a:p>
        </p:txBody>
      </p:sp>
      <p:sp>
        <p:nvSpPr>
          <p:cNvPr id="14" name="Slide Number Placeholder 5"/>
          <p:cNvSpPr txBox="1">
            <a:spLocks/>
          </p:cNvSpPr>
          <p:nvPr userDrawn="1"/>
        </p:nvSpPr>
        <p:spPr>
          <a:xfrm>
            <a:off x="11276011" y="6556248"/>
            <a:ext cx="381661"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1EAA63-D034-42AE-91FA-B13B9518C7BE}" type="slidenum">
              <a:rPr lang="en-US" smtClean="0">
                <a:solidFill>
                  <a:srgbClr val="5F5F5F"/>
                </a:solidFill>
              </a:rPr>
              <a:pPr/>
              <a:t>‹#›</a:t>
            </a:fld>
            <a:endParaRPr lang="en-US" dirty="0">
              <a:solidFill>
                <a:srgbClr val="5F5F5F"/>
              </a:solidFill>
            </a:endParaRPr>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232582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7E8B8747-9904-4D1F-B7B0-7439C5AC3187}" type="datetime1">
              <a:rPr lang="en-US" smtClean="0"/>
              <a:pPr/>
              <a:t>11/24/2016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 name="Date Placeholder 6"/>
          <p:cNvSpPr>
            <a:spLocks noGrp="1"/>
          </p:cNvSpPr>
          <p:nvPr>
            <p:ph type="dt" sz="half" idx="10"/>
          </p:nvPr>
        </p:nvSpPr>
        <p:spPr/>
        <p:txBody>
          <a:bodyPr/>
          <a:lstStyle/>
          <a:p>
            <a:fld id="{F966A895-922D-4FBA-A632-B4356D176BD4}" type="datetime1">
              <a:rPr lang="en-US" smtClean="0"/>
              <a:pPr/>
              <a:t>11/24/2016</a:t>
            </a:fld>
            <a:endParaRPr dirty="0"/>
          </a:p>
        </p:txBody>
      </p:sp>
      <p:sp>
        <p:nvSpPr>
          <p:cNvPr id="8" name="Footer Placeholder 7"/>
          <p:cNvSpPr>
            <a:spLocks noGrp="1"/>
          </p:cNvSpPr>
          <p:nvPr>
            <p:ph type="ftr" sz="quarter" idx="11"/>
          </p:nvPr>
        </p:nvSpPr>
        <p:spPr/>
        <p:txBody>
          <a:bodyPr/>
          <a:lstStyle/>
          <a:p>
            <a:r>
              <a:rPr lang="en-US" smtClean="0"/>
              <a:t>Oracle Confidential – Internal/Restricted/Highly Restricted</a:t>
            </a:r>
            <a:endParaRPr dirty="0"/>
          </a:p>
        </p:txBody>
      </p:sp>
      <p:sp>
        <p:nvSpPr>
          <p:cNvPr id="9" name="Slide Number Placeholder 8"/>
          <p:cNvSpPr>
            <a:spLocks noGrp="1"/>
          </p:cNvSpPr>
          <p:nvPr>
            <p:ph type="sldNum" sz="quarter" idx="12"/>
          </p:nvPr>
        </p:nvSpPr>
        <p:spPr/>
        <p:txBody>
          <a:bodyPr/>
          <a:lstStyle/>
          <a:p>
            <a:fld id="{C51EAA63-D034-42AE-91FA-B13B9518C7BE}" type="slidenum">
              <a:rPr/>
              <a:pPr/>
              <a:t>‹#›</a:t>
            </a:fld>
            <a:endParaRPr dirty="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8_Title-Onl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347" y="0"/>
            <a:ext cx="12150129" cy="6834448"/>
          </a:xfrm>
          <a:prstGeom prst="rect">
            <a:avLst/>
          </a:prstGeom>
        </p:spPr>
      </p:pic>
      <p:grpSp>
        <p:nvGrpSpPr>
          <p:cNvPr id="7" name="Group 7"/>
          <p:cNvGrpSpPr/>
          <p:nvPr userDrawn="1"/>
        </p:nvGrpSpPr>
        <p:grpSpPr>
          <a:xfrm>
            <a:off x="0" y="0"/>
            <a:ext cx="12189398" cy="6858000"/>
            <a:chOff x="0" y="0"/>
            <a:chExt cx="12189398" cy="6858000"/>
          </a:xfrm>
        </p:grpSpPr>
        <p:sp>
          <p:nvSpPr>
            <p:cNvPr id="9" name="Rectangle 8"/>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13" name="Picture 12" descr="Oracle logo in white on red staging backgroun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
        <p:nvSpPr>
          <p:cNvPr id="3" name="Date Placeholder 2"/>
          <p:cNvSpPr>
            <a:spLocks noGrp="1"/>
          </p:cNvSpPr>
          <p:nvPr>
            <p:ph type="dt" sz="half" idx="10"/>
          </p:nvPr>
        </p:nvSpPr>
        <p:spPr>
          <a:xfrm>
            <a:off x="4182130" y="6556248"/>
            <a:ext cx="1226398" cy="182880"/>
          </a:xfrm>
          <a:prstGeom prst="rect">
            <a:avLst/>
          </a:prstGeom>
        </p:spPr>
        <p:txBody>
          <a:bodyPr/>
          <a:lstStyle/>
          <a:p>
            <a:fld id="{1832E6FA-A11C-4044-B108-FE67F74AFD90}"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938239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7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925177EA-9CC4-9C47-9336-2CC513EC278C}"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6112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10"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0EBA9303-FE5B-B941-969D-A040C8EDB31C}" type="datetime1">
              <a:rPr lang="en-IN" smtClean="0">
                <a:solidFill>
                  <a:srgbClr val="5F5F5F"/>
                </a:solidFill>
              </a:rPr>
              <a:pPr/>
              <a:t>24-11-2016</a:t>
            </a:fld>
            <a:endParaRPr lang="en-US" dirty="0">
              <a:solidFill>
                <a:srgbClr val="5F5F5F"/>
              </a:solidFill>
            </a:endParaRPr>
          </a:p>
        </p:txBody>
      </p:sp>
      <p:sp>
        <p:nvSpPr>
          <p:cNvPr id="11"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13878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8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EEFA8D09-D81A-824D-A87C-2106C991EA7A}"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21838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2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10"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0A4A5B48-69BA-FD45-B218-69542D640E66}" type="datetime1">
              <a:rPr lang="en-IN" smtClean="0">
                <a:solidFill>
                  <a:srgbClr val="5F5F5F"/>
                </a:solidFill>
              </a:rPr>
              <a:pPr/>
              <a:t>24-11-2016</a:t>
            </a:fld>
            <a:endParaRPr lang="en-US" dirty="0">
              <a:solidFill>
                <a:srgbClr val="5F5F5F"/>
              </a:solidFill>
            </a:endParaRPr>
          </a:p>
        </p:txBody>
      </p:sp>
      <p:sp>
        <p:nvSpPr>
          <p:cNvPr id="11"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40159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11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02901561-10CB-664E-96CF-59293B3078FA}"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64467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3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10"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C33B3B4-60DC-BB44-9DD8-F25C865D80F7}" type="datetime1">
              <a:rPr lang="en-IN" smtClean="0">
                <a:solidFill>
                  <a:srgbClr val="5F5F5F"/>
                </a:solidFill>
              </a:rPr>
              <a:pPr/>
              <a:t>24-11-2016</a:t>
            </a:fld>
            <a:endParaRPr lang="en-US" dirty="0">
              <a:solidFill>
                <a:srgbClr val="5F5F5F"/>
              </a:solidFill>
            </a:endParaRPr>
          </a:p>
        </p:txBody>
      </p:sp>
      <p:sp>
        <p:nvSpPr>
          <p:cNvPr id="11"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186227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12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F7880397-CA4C-B340-9F7C-5F9F40829292}" type="datetime1">
              <a:rPr lang="en-IN" smtClean="0">
                <a:solidFill>
                  <a:srgbClr val="5F5F5F"/>
                </a:solidFill>
              </a:rPr>
              <a:pPr/>
              <a:t>24-11-2016</a:t>
            </a:fld>
            <a:endParaRPr lang="en-US" dirty="0">
              <a:solidFill>
                <a:srgbClr val="5F5F5F"/>
              </a:solidFill>
            </a:endParaRPr>
          </a:p>
        </p:txBody>
      </p:sp>
      <p:sp>
        <p:nvSpPr>
          <p:cNvPr id="7"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8"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177167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4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9"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15AC2D9C-B1CE-0D41-9E21-2436EAAE8F2B}" type="datetime1">
              <a:rPr lang="en-IN" smtClean="0">
                <a:solidFill>
                  <a:srgbClr val="5F5F5F"/>
                </a:solidFill>
              </a:rPr>
              <a:pPr/>
              <a:t>24-11-2016</a:t>
            </a:fld>
            <a:endParaRPr lang="en-US" dirty="0">
              <a:solidFill>
                <a:srgbClr val="5F5F5F"/>
              </a:solidFill>
            </a:endParaRPr>
          </a:p>
        </p:txBody>
      </p:sp>
      <p:sp>
        <p:nvSpPr>
          <p:cNvPr id="10"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1"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4136300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6" name="Rectangle 5"/>
          <p:cNvSpPr/>
          <p:nvPr userDrawn="1"/>
        </p:nvSpPr>
        <p:spPr bwMode="gray">
          <a:xfrm>
            <a:off x="-287" y="11151"/>
            <a:ext cx="312290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title"/>
          </p:nvPr>
        </p:nvSpPr>
        <p:spPr>
          <a:xfrm>
            <a:off x="334535" y="406400"/>
            <a:ext cx="2520177" cy="889000"/>
          </a:xfrm>
        </p:spPr>
        <p:txBody>
          <a:bodyPr/>
          <a:lstStyle>
            <a:lvl1pPr>
              <a:defRPr sz="2800"/>
            </a:lvl1pPr>
          </a:lstStyle>
          <a:p>
            <a:r>
              <a:rPr lang="en-US" dirty="0" smtClean="0"/>
              <a:t>Click to edit Master title style</a:t>
            </a:r>
            <a:endParaRPr lang="en-US" dirty="0"/>
          </a:p>
        </p:txBody>
      </p:sp>
      <p:sp>
        <p:nvSpPr>
          <p:cNvPr id="9" name="Text Placeholder 8"/>
          <p:cNvSpPr>
            <a:spLocks noGrp="1"/>
          </p:cNvSpPr>
          <p:nvPr>
            <p:ph type="body" sz="quarter" idx="13"/>
          </p:nvPr>
        </p:nvSpPr>
        <p:spPr>
          <a:xfrm>
            <a:off x="379413" y="1717675"/>
            <a:ext cx="2474912" cy="3879850"/>
          </a:xfrm>
        </p:spPr>
        <p:txBody>
          <a:bodyPr>
            <a:normAutofit/>
          </a:bodyPr>
          <a:lstStyle>
            <a:lvl1pPr marL="0" indent="0">
              <a:buNone/>
              <a:defRPr sz="1600" b="1">
                <a:solidFill>
                  <a:schemeClr val="bg1">
                    <a:lumMod val="65000"/>
                  </a:schemeClr>
                </a:solidFill>
              </a:defRPr>
            </a:lvl1pPr>
          </a:lstStyle>
          <a:p>
            <a:pPr lvl="0"/>
            <a:endParaRPr lang="en-US" dirty="0"/>
          </a:p>
        </p:txBody>
      </p:sp>
      <p:sp>
        <p:nvSpPr>
          <p:cNvPr id="12" name="Text Placeholder 11"/>
          <p:cNvSpPr>
            <a:spLocks noGrp="1"/>
          </p:cNvSpPr>
          <p:nvPr>
            <p:ph type="body" sz="quarter" idx="14"/>
          </p:nvPr>
        </p:nvSpPr>
        <p:spPr>
          <a:xfrm>
            <a:off x="3532531" y="2041942"/>
            <a:ext cx="2331720" cy="3857625"/>
          </a:xfrm>
        </p:spPr>
        <p:txBody>
          <a:bodyPr>
            <a:normAutofit/>
          </a:bodyPr>
          <a:lstStyle>
            <a:lvl1pPr marL="166688" indent="-166688">
              <a:defRPr sz="1800"/>
            </a:lvl1pPr>
            <a:lvl2pPr marL="346075" indent="-179388">
              <a:defRPr sz="1600"/>
            </a:lvl2pPr>
            <a:lvl3pPr marL="512763" indent="-166688">
              <a:defRPr sz="140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5"/>
          </p:nvPr>
        </p:nvSpPr>
        <p:spPr>
          <a:xfrm>
            <a:off x="6424409" y="2041942"/>
            <a:ext cx="2331720" cy="3890963"/>
          </a:xfrm>
        </p:spPr>
        <p:txBody>
          <a:bodyPr>
            <a:normAutofit/>
          </a:bodyPr>
          <a:lstStyle>
            <a:lvl1pPr marL="166688" indent="-166688">
              <a:defRPr sz="1800"/>
            </a:lvl1pPr>
            <a:lvl2pPr marL="346075" indent="-179388">
              <a:defRPr sz="1600"/>
            </a:lvl2pPr>
            <a:lvl3pPr marL="512763" indent="-166688">
              <a:defRPr sz="1400"/>
            </a:lvl3pPr>
            <a:lvl4pPr>
              <a:buNone/>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Text Placeholder 15"/>
          <p:cNvSpPr>
            <a:spLocks noGrp="1"/>
          </p:cNvSpPr>
          <p:nvPr>
            <p:ph type="body" sz="quarter" idx="16"/>
          </p:nvPr>
        </p:nvSpPr>
        <p:spPr>
          <a:xfrm>
            <a:off x="9316287" y="2041942"/>
            <a:ext cx="2331720" cy="3924300"/>
          </a:xfrm>
        </p:spPr>
        <p:txBody>
          <a:bodyPr>
            <a:normAutofit/>
          </a:bodyPr>
          <a:lstStyle>
            <a:lvl1pPr marL="166688" indent="-166688">
              <a:defRPr sz="1800"/>
            </a:lvl1pPr>
            <a:lvl2pPr marL="346075" indent="-179388">
              <a:defRPr sz="1600"/>
            </a:lvl2pPr>
            <a:lvl3pPr marL="512763" indent="-166688">
              <a:defRPr sz="140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1" name="Picture Placeholder 60"/>
          <p:cNvSpPr>
            <a:spLocks noGrp="1"/>
          </p:cNvSpPr>
          <p:nvPr>
            <p:ph type="pic" sz="quarter" idx="22" hasCustomPrompt="1"/>
          </p:nvPr>
        </p:nvSpPr>
        <p:spPr>
          <a:xfrm>
            <a:off x="10225088" y="401638"/>
            <a:ext cx="1473200" cy="401637"/>
          </a:xfrm>
        </p:spPr>
        <p:txBody>
          <a:bodyPr anchor="ctr" anchorCtr="0">
            <a:noAutofit/>
          </a:bodyPr>
          <a:lstStyle>
            <a:lvl1pPr marL="0" indent="0" algn="ctr">
              <a:buNone/>
              <a:tabLst/>
              <a:defRPr sz="1600" baseline="0"/>
            </a:lvl1pPr>
          </a:lstStyle>
          <a:p>
            <a:r>
              <a:rPr lang="en-US" dirty="0" smtClean="0"/>
              <a:t>Insert Logo</a:t>
            </a:r>
            <a:endParaRPr lang="en-US" dirty="0"/>
          </a:p>
        </p:txBody>
      </p:sp>
      <p:sp>
        <p:nvSpPr>
          <p:cNvPr id="2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4BB82082-3672-DB49-895B-0E213E63D7C5}" type="datetime1">
              <a:rPr lang="en-IN" smtClean="0">
                <a:solidFill>
                  <a:srgbClr val="5F5F5F"/>
                </a:solidFill>
              </a:rPr>
              <a:pPr/>
              <a:t>24-11-2016</a:t>
            </a:fld>
            <a:endParaRPr lang="en-US" dirty="0">
              <a:solidFill>
                <a:srgbClr val="5F5F5F"/>
              </a:solidFill>
            </a:endParaRPr>
          </a:p>
        </p:txBody>
      </p:sp>
      <p:sp>
        <p:nvSpPr>
          <p:cNvPr id="26"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27"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pic>
        <p:nvPicPr>
          <p:cNvPr id="29" name="Picture 28" descr="Oracle logo in white on red staging backgroun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287471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3B96FB-123E-480E-972D-82B2680D2E8E}" type="datetime1">
              <a:rPr lang="en-US" smtClean="0"/>
              <a:pPr/>
              <a:t>11/24/2016</a:t>
            </a:fld>
            <a:endParaRPr dirty="0"/>
          </a:p>
        </p:txBody>
      </p:sp>
      <p:sp>
        <p:nvSpPr>
          <p:cNvPr id="4" name="Footer Placeholder 3"/>
          <p:cNvSpPr>
            <a:spLocks noGrp="1"/>
          </p:cNvSpPr>
          <p:nvPr>
            <p:ph type="ftr" sz="quarter" idx="11"/>
          </p:nvPr>
        </p:nvSpPr>
        <p:spPr/>
        <p:txBody>
          <a:bodyPr/>
          <a:lstStyle/>
          <a:p>
            <a:r>
              <a:rPr lang="en-US" smtClean="0"/>
              <a:t>Oracle Confidential – Internal/Restricted/Highly Restricted</a:t>
            </a:r>
            <a:endParaRPr dirty="0"/>
          </a:p>
        </p:txBody>
      </p:sp>
      <p:sp>
        <p:nvSpPr>
          <p:cNvPr id="5" name="Slide Number Placeholder 4"/>
          <p:cNvSpPr>
            <a:spLocks noGrp="1"/>
          </p:cNvSpPr>
          <p:nvPr>
            <p:ph type="sldNum" sz="quarter" idx="12"/>
          </p:nvPr>
        </p:nvSpPr>
        <p:spPr/>
        <p:txBody>
          <a:bodyPr/>
          <a:lstStyle/>
          <a:p>
            <a:fld id="{C51EAA63-D034-42AE-91FA-B13B9518C7BE}" type="slidenum">
              <a:rPr/>
              <a:pPr/>
              <a:t>‹#›</a:t>
            </a:fld>
            <a:endParaRPr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5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33FB46B1-FDBA-2144-A151-6A21F16F6062}"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317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5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10"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F6475C51-6F4C-F04A-AD8B-D69454A80E2E}" type="datetime1">
              <a:rPr lang="en-IN" smtClean="0">
                <a:solidFill>
                  <a:srgbClr val="5F5F5F"/>
                </a:solidFill>
              </a:rPr>
              <a:pPr/>
              <a:t>24-11-2016</a:t>
            </a:fld>
            <a:endParaRPr lang="en-US" dirty="0">
              <a:solidFill>
                <a:srgbClr val="5F5F5F"/>
              </a:solidFill>
            </a:endParaRPr>
          </a:p>
        </p:txBody>
      </p:sp>
      <p:sp>
        <p:nvSpPr>
          <p:cNvPr id="11"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52634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16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41083A3A-BFFC-2949-996C-E9A317DFCE96}" type="datetime1">
              <a:rPr lang="en-IN" smtClean="0">
                <a:solidFill>
                  <a:srgbClr val="5F5F5F"/>
                </a:solidFill>
              </a:rPr>
              <a:pPr/>
              <a:t>24-11-2016</a:t>
            </a:fld>
            <a:endParaRPr lang="en-US" dirty="0">
              <a:solidFill>
                <a:srgbClr val="5F5F5F"/>
              </a:solidFill>
            </a:endParaRPr>
          </a:p>
        </p:txBody>
      </p:sp>
      <p:sp>
        <p:nvSpPr>
          <p:cNvPr id="7"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8"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401053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17_Title-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51C323C7-7994-114E-9F76-BD2A4D4DE54D}" type="datetime1">
              <a:rPr lang="en-IN" smtClean="0">
                <a:solidFill>
                  <a:srgbClr val="5F5F5F"/>
                </a:solidFill>
              </a:rPr>
              <a:pPr/>
              <a:t>24-11-2016</a:t>
            </a:fld>
            <a:endParaRPr lang="en-US" dirty="0">
              <a:solidFill>
                <a:srgbClr val="5F5F5F"/>
              </a:solidFill>
            </a:endParaRPr>
          </a:p>
        </p:txBody>
      </p:sp>
      <p:sp>
        <p:nvSpPr>
          <p:cNvPr id="7"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8"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3271615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6_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9"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B27AE708-FE5B-AB48-AC83-3B6B54B2D5AB}" type="datetime1">
              <a:rPr lang="en-IN" smtClean="0">
                <a:solidFill>
                  <a:srgbClr val="5F5F5F"/>
                </a:solidFill>
              </a:rPr>
              <a:pPr/>
              <a:t>24-11-2016</a:t>
            </a:fld>
            <a:endParaRPr lang="en-US" dirty="0">
              <a:solidFill>
                <a:srgbClr val="5F5F5F"/>
              </a:solidFill>
            </a:endParaRPr>
          </a:p>
        </p:txBody>
      </p:sp>
      <p:sp>
        <p:nvSpPr>
          <p:cNvPr id="10"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1"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Tree>
    <p:extLst>
      <p:ext uri="{BB962C8B-B14F-4D97-AF65-F5344CB8AC3E}">
        <p14:creationId xmlns:p14="http://schemas.microsoft.com/office/powerpoint/2010/main" val="1009303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6" name="Rectangle 5"/>
          <p:cNvSpPr/>
          <p:nvPr userDrawn="1"/>
        </p:nvSpPr>
        <p:spPr bwMode="gray">
          <a:xfrm>
            <a:off x="-287" y="11151"/>
            <a:ext cx="312290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title"/>
          </p:nvPr>
        </p:nvSpPr>
        <p:spPr>
          <a:xfrm>
            <a:off x="334535" y="406400"/>
            <a:ext cx="2520177" cy="889000"/>
          </a:xfrm>
        </p:spPr>
        <p:txBody>
          <a:bodyPr/>
          <a:lstStyle>
            <a:lvl1pPr>
              <a:defRPr sz="2800"/>
            </a:lvl1pPr>
          </a:lstStyle>
          <a:p>
            <a:r>
              <a:rPr lang="en-US" dirty="0" smtClean="0"/>
              <a:t>Click to edit Master title style</a:t>
            </a:r>
            <a:endParaRPr lang="en-US" dirty="0"/>
          </a:p>
        </p:txBody>
      </p:sp>
      <p:sp>
        <p:nvSpPr>
          <p:cNvPr id="9" name="Text Placeholder 8"/>
          <p:cNvSpPr>
            <a:spLocks noGrp="1"/>
          </p:cNvSpPr>
          <p:nvPr>
            <p:ph type="body" sz="quarter" idx="13"/>
          </p:nvPr>
        </p:nvSpPr>
        <p:spPr>
          <a:xfrm>
            <a:off x="379413" y="1717675"/>
            <a:ext cx="2474912" cy="3879850"/>
          </a:xfrm>
        </p:spPr>
        <p:txBody>
          <a:bodyPr>
            <a:normAutofit/>
          </a:bodyPr>
          <a:lstStyle>
            <a:lvl1pPr marL="0" indent="0">
              <a:buNone/>
              <a:defRPr sz="1600" b="1">
                <a:solidFill>
                  <a:schemeClr val="bg1">
                    <a:lumMod val="65000"/>
                  </a:schemeClr>
                </a:solidFill>
              </a:defRPr>
            </a:lvl1pPr>
          </a:lstStyle>
          <a:p>
            <a:pPr lvl="0"/>
            <a:endParaRPr lang="en-US" dirty="0"/>
          </a:p>
        </p:txBody>
      </p:sp>
      <p:sp>
        <p:nvSpPr>
          <p:cNvPr id="12" name="Text Placeholder 11"/>
          <p:cNvSpPr>
            <a:spLocks noGrp="1"/>
          </p:cNvSpPr>
          <p:nvPr>
            <p:ph type="body" sz="quarter" idx="14"/>
          </p:nvPr>
        </p:nvSpPr>
        <p:spPr>
          <a:xfrm>
            <a:off x="3532531" y="2041942"/>
            <a:ext cx="2331720" cy="3857625"/>
          </a:xfrm>
        </p:spPr>
        <p:txBody>
          <a:bodyPr>
            <a:normAutofit/>
          </a:bodyPr>
          <a:lstStyle>
            <a:lvl1pPr marL="166688" indent="-166688">
              <a:defRPr sz="1800"/>
            </a:lvl1pPr>
            <a:lvl2pPr marL="346075" indent="-179388">
              <a:defRPr sz="1600"/>
            </a:lvl2pPr>
            <a:lvl3pPr marL="512763" indent="-166688">
              <a:defRPr sz="140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4" name="Text Placeholder 13"/>
          <p:cNvSpPr>
            <a:spLocks noGrp="1"/>
          </p:cNvSpPr>
          <p:nvPr>
            <p:ph type="body" sz="quarter" idx="15"/>
          </p:nvPr>
        </p:nvSpPr>
        <p:spPr>
          <a:xfrm>
            <a:off x="6424409" y="2041942"/>
            <a:ext cx="2331720" cy="3890963"/>
          </a:xfrm>
        </p:spPr>
        <p:txBody>
          <a:bodyPr>
            <a:normAutofit/>
          </a:bodyPr>
          <a:lstStyle>
            <a:lvl1pPr marL="166688" indent="-166688">
              <a:defRPr sz="1800"/>
            </a:lvl1pPr>
            <a:lvl2pPr marL="346075" indent="-179388">
              <a:defRPr sz="1600"/>
            </a:lvl2pPr>
            <a:lvl3pPr marL="512763" indent="-166688">
              <a:defRPr sz="1400"/>
            </a:lvl3pPr>
            <a:lvl4pPr>
              <a:buNone/>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16" name="Text Placeholder 15"/>
          <p:cNvSpPr>
            <a:spLocks noGrp="1"/>
          </p:cNvSpPr>
          <p:nvPr>
            <p:ph type="body" sz="quarter" idx="16"/>
          </p:nvPr>
        </p:nvSpPr>
        <p:spPr>
          <a:xfrm>
            <a:off x="9316287" y="2041942"/>
            <a:ext cx="2331720" cy="3924300"/>
          </a:xfrm>
        </p:spPr>
        <p:txBody>
          <a:bodyPr>
            <a:normAutofit/>
          </a:bodyPr>
          <a:lstStyle>
            <a:lvl1pPr marL="166688" indent="-166688">
              <a:defRPr sz="1800"/>
            </a:lvl1pPr>
            <a:lvl2pPr marL="346075" indent="-179388">
              <a:defRPr sz="1600"/>
            </a:lvl2pPr>
            <a:lvl3pPr marL="512763" indent="-166688">
              <a:defRPr sz="1400"/>
            </a:lvl3pPr>
            <a:lvl4pPr>
              <a:defRPr sz="1200"/>
            </a:lvl4pPr>
            <a:lvl5pPr>
              <a:defRPr sz="1100"/>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61" name="Picture Placeholder 60"/>
          <p:cNvSpPr>
            <a:spLocks noGrp="1"/>
          </p:cNvSpPr>
          <p:nvPr>
            <p:ph type="pic" sz="quarter" idx="22" hasCustomPrompt="1"/>
          </p:nvPr>
        </p:nvSpPr>
        <p:spPr>
          <a:xfrm>
            <a:off x="10225088" y="401638"/>
            <a:ext cx="1473200" cy="401637"/>
          </a:xfrm>
        </p:spPr>
        <p:txBody>
          <a:bodyPr anchor="ctr" anchorCtr="0">
            <a:noAutofit/>
          </a:bodyPr>
          <a:lstStyle>
            <a:lvl1pPr marL="0" indent="0" algn="ctr">
              <a:buNone/>
              <a:tabLst/>
              <a:defRPr sz="1600" baseline="0"/>
            </a:lvl1pPr>
          </a:lstStyle>
          <a:p>
            <a:r>
              <a:rPr lang="en-US" dirty="0" smtClean="0"/>
              <a:t>Insert Logo</a:t>
            </a:r>
            <a:endParaRPr lang="en-US" dirty="0"/>
          </a:p>
        </p:txBody>
      </p:sp>
      <p:sp>
        <p:nvSpPr>
          <p:cNvPr id="25"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FC574183-8009-2A44-AA45-599968BE0515}" type="datetime1">
              <a:rPr lang="en-IN" smtClean="0">
                <a:solidFill>
                  <a:srgbClr val="5F5F5F"/>
                </a:solidFill>
              </a:rPr>
              <a:pPr/>
              <a:t>24-11-2016</a:t>
            </a:fld>
            <a:endParaRPr lang="en-US" dirty="0">
              <a:solidFill>
                <a:srgbClr val="5F5F5F"/>
              </a:solidFill>
            </a:endParaRPr>
          </a:p>
        </p:txBody>
      </p:sp>
      <p:sp>
        <p:nvSpPr>
          <p:cNvPr id="26"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27"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pic>
        <p:nvPicPr>
          <p:cNvPr id="29" name="Picture 28" descr="Oracle logo in white on red staging backgroun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52786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9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A74ADAEF-3231-AA41-A115-733B5EFD7C75}"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830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New Template_Content 1 Line Title">
    <p:spTree>
      <p:nvGrpSpPr>
        <p:cNvPr id="1" name=""/>
        <p:cNvGrpSpPr/>
        <p:nvPr/>
      </p:nvGrpSpPr>
      <p:grpSpPr>
        <a:xfrm>
          <a:off x="0" y="0"/>
          <a:ext cx="0" cy="0"/>
          <a:chOff x="0" y="0"/>
          <a:chExt cx="0" cy="0"/>
        </a:xfrm>
      </p:grpSpPr>
      <p:sp>
        <p:nvSpPr>
          <p:cNvPr id="12" name="Text Placeholder 11"/>
          <p:cNvSpPr>
            <a:spLocks noGrp="1"/>
          </p:cNvSpPr>
          <p:nvPr>
            <p:ph type="body" sz="quarter" idx="11" hasCustomPrompt="1"/>
          </p:nvPr>
        </p:nvSpPr>
        <p:spPr>
          <a:xfrm>
            <a:off x="541728" y="2012953"/>
            <a:ext cx="5590777"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3" name="Text Placeholder 11"/>
          <p:cNvSpPr>
            <a:spLocks noGrp="1"/>
          </p:cNvSpPr>
          <p:nvPr>
            <p:ph type="body" sz="quarter" idx="12" hasCustomPrompt="1"/>
          </p:nvPr>
        </p:nvSpPr>
        <p:spPr>
          <a:xfrm>
            <a:off x="7313297" y="2012953"/>
            <a:ext cx="3617952" cy="3153833"/>
          </a:xfrm>
        </p:spPr>
        <p:txBody>
          <a:bodyPr/>
          <a:lstStyle>
            <a:lvl1pPr>
              <a:lnSpc>
                <a:spcPct val="100000"/>
              </a:lnSpc>
              <a:buNone/>
              <a:defRPr lang="en-US" sz="2400" b="0"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Insert Text</a:t>
            </a:r>
            <a:endParaRPr lang="en-US" dirty="0"/>
          </a:p>
        </p:txBody>
      </p:sp>
      <p:sp>
        <p:nvSpPr>
          <p:cNvPr id="14" name="Text Placeholder 11"/>
          <p:cNvSpPr>
            <a:spLocks noGrp="1"/>
          </p:cNvSpPr>
          <p:nvPr>
            <p:ph type="body" sz="quarter" idx="13" hasCustomPrompt="1"/>
          </p:nvPr>
        </p:nvSpPr>
        <p:spPr>
          <a:xfrm>
            <a:off x="541728" y="5493369"/>
            <a:ext cx="5590777" cy="225003"/>
          </a:xfrm>
        </p:spPr>
        <p:txBody>
          <a:bodyPr/>
          <a:lstStyle>
            <a:lvl1pPr>
              <a:lnSpc>
                <a:spcPct val="100000"/>
              </a:lnSpc>
              <a:buNone/>
              <a:defRPr lang="en-US" sz="1100" b="0" i="1" kern="1200" baseline="0" dirty="0" smtClean="0">
                <a:solidFill>
                  <a:srgbClr val="5E5F60"/>
                </a:solidFill>
                <a:latin typeface="Calibri" pitchFamily="34" charset="0"/>
                <a:ea typeface="+mj-ea"/>
                <a:cs typeface="Calibri" pitchFamily="34" charset="0"/>
              </a:defRPr>
            </a:lvl1pPr>
          </a:lstStyle>
          <a:p>
            <a:pPr marL="0" lvl="0" indent="0" algn="l" defTabSz="1218936" rtl="0" eaLnBrk="1" latinLnBrk="0" hangingPunct="1">
              <a:lnSpc>
                <a:spcPct val="90000"/>
              </a:lnSpc>
              <a:spcBef>
                <a:spcPct val="0"/>
              </a:spcBef>
              <a:spcAft>
                <a:spcPts val="800"/>
              </a:spcAft>
              <a:buClr>
                <a:srgbClr val="FF0000"/>
              </a:buClr>
              <a:buSzPct val="85000"/>
              <a:tabLst/>
            </a:pPr>
            <a:r>
              <a:rPr lang="en-US" dirty="0" smtClean="0"/>
              <a:t>Source</a:t>
            </a:r>
            <a:endParaRPr lang="en-US" dirty="0"/>
          </a:p>
        </p:txBody>
      </p:sp>
      <p:sp>
        <p:nvSpPr>
          <p:cNvPr id="15" name="Title Placeholder 1"/>
          <p:cNvSpPr>
            <a:spLocks noGrp="1"/>
          </p:cNvSpPr>
          <p:nvPr>
            <p:ph type="title"/>
          </p:nvPr>
        </p:nvSpPr>
        <p:spPr>
          <a:xfrm>
            <a:off x="522068" y="510806"/>
            <a:ext cx="10969929" cy="541860"/>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10"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02A87A53-49E7-D64B-96C9-B56689D4E3E5}" type="datetime1">
              <a:rPr lang="en-IN" smtClean="0">
                <a:solidFill>
                  <a:srgbClr val="5F5F5F"/>
                </a:solidFill>
              </a:rPr>
              <a:pPr/>
              <a:t>24-11-2016</a:t>
            </a:fld>
            <a:endParaRPr lang="en-US" dirty="0">
              <a:solidFill>
                <a:srgbClr val="5F5F5F"/>
              </a:solidFill>
            </a:endParaRPr>
          </a:p>
        </p:txBody>
      </p:sp>
      <p:sp>
        <p:nvSpPr>
          <p:cNvPr id="11"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1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spTree>
    <p:extLst>
      <p:ext uri="{BB962C8B-B14F-4D97-AF65-F5344CB8AC3E}">
        <p14:creationId xmlns:p14="http://schemas.microsoft.com/office/powerpoint/2010/main" val="332061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4_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4182130" y="6556248"/>
            <a:ext cx="1226398" cy="182880"/>
          </a:xfrm>
          <a:prstGeom prst="rect">
            <a:avLst/>
          </a:prstGeom>
        </p:spPr>
        <p:txBody>
          <a:bodyPr/>
          <a:lstStyle/>
          <a:p>
            <a:fld id="{66C2DCE3-47F3-4B4A-AAF0-06E9DD06C1CB}" type="datetime1">
              <a:rPr lang="en-IN" smtClean="0">
                <a:solidFill>
                  <a:srgbClr val="5F5F5F"/>
                </a:solidFill>
              </a:rPr>
              <a:pPr/>
              <a:t>24-11-2016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35253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10_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4182130" y="6556248"/>
            <a:ext cx="1226398" cy="182880"/>
          </a:xfrm>
          <a:prstGeom prst="rect">
            <a:avLst/>
          </a:prstGeom>
        </p:spPr>
        <p:txBody>
          <a:bodyPr/>
          <a:lstStyle/>
          <a:p>
            <a:fld id="{9D285AFF-A963-DF43-9A53-8AD7D9E5E970}" type="datetime1">
              <a:rPr lang="en-IN" smtClean="0">
                <a:solidFill>
                  <a:srgbClr val="5F5F5F"/>
                </a:solidFill>
              </a:rPr>
              <a:pPr/>
              <a:t>24-11-2016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01180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CDF2C68-D21F-43D1-8AE1-4142979C9AD8}" type="datetime1">
              <a:rPr lang="en-US" smtClean="0"/>
              <a:pPr/>
              <a:t>11/24/2016</a:t>
            </a:fld>
            <a:endParaRPr dirty="0"/>
          </a:p>
        </p:txBody>
      </p:sp>
      <p:sp>
        <p:nvSpPr>
          <p:cNvPr id="4" name="Footer Placeholder 3"/>
          <p:cNvSpPr>
            <a:spLocks noGrp="1"/>
          </p:cNvSpPr>
          <p:nvPr>
            <p:ph type="ftr" sz="quarter" idx="11"/>
          </p:nvPr>
        </p:nvSpPr>
        <p:spPr/>
        <p:txBody>
          <a:bodyPr/>
          <a:lstStyle/>
          <a:p>
            <a:r>
              <a:rPr lang="en-US" smtClean="0"/>
              <a:t>Oracle Confidential – Internal/Restricted/Highly Restricted</a:t>
            </a:r>
            <a:endParaRPr dirty="0"/>
          </a:p>
        </p:txBody>
      </p:sp>
      <p:sp>
        <p:nvSpPr>
          <p:cNvPr id="5" name="Slide Number Placeholder 4"/>
          <p:cNvSpPr>
            <a:spLocks noGrp="1"/>
          </p:cNvSpPr>
          <p:nvPr>
            <p:ph type="sldNum" sz="quarter" idx="12"/>
          </p:nvPr>
        </p:nvSpPr>
        <p:spPr/>
        <p:txBody>
          <a:bodyPr/>
          <a:lstStyle/>
          <a:p>
            <a:fld id="{C51EAA63-D034-42AE-91FA-B13B9518C7BE}" type="slidenum">
              <a:rPr/>
              <a:pPr/>
              <a:t>‹#›</a:t>
            </a:fld>
            <a:endParaRPr dirty="0"/>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5" name="Date Placeholder 4"/>
          <p:cNvSpPr>
            <a:spLocks noGrp="1"/>
          </p:cNvSpPr>
          <p:nvPr>
            <p:ph type="dt" sz="half" idx="10"/>
          </p:nvPr>
        </p:nvSpPr>
        <p:spPr>
          <a:xfrm>
            <a:off x="4182130" y="6556248"/>
            <a:ext cx="1226398" cy="182880"/>
          </a:xfrm>
          <a:prstGeom prst="rect">
            <a:avLst/>
          </a:prstGeom>
        </p:spPr>
        <p:txBody>
          <a:bodyPr/>
          <a:lstStyle/>
          <a:p>
            <a:fld id="{37849E66-32A2-D44F-A5AB-4689051F8B65}" type="datetime1">
              <a:rPr lang="en-IN" smtClean="0">
                <a:solidFill>
                  <a:srgbClr val="5F5F5F"/>
                </a:solidFill>
              </a:rPr>
              <a:pPr/>
              <a:t>24-11-2016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itle 3"/>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01742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screen">
            <a:extLst>
              <a:ext uri="{28A0092B-C50C-407E-A947-70E740481C1C}">
                <a14:useLocalDpi xmlns:a14="http://schemas.microsoft.com/office/drawing/2010/main"/>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smtClean="0"/>
              <a:t>Click to edit Master title style</a:t>
            </a:r>
            <a:endParaRPr dirty="0"/>
          </a:p>
        </p:txBody>
      </p:sp>
      <p:sp>
        <p:nvSpPr>
          <p:cNvPr id="5" name="Date Placeholder 4"/>
          <p:cNvSpPr>
            <a:spLocks noGrp="1"/>
          </p:cNvSpPr>
          <p:nvPr>
            <p:ph type="dt" sz="half" idx="10"/>
          </p:nvPr>
        </p:nvSpPr>
        <p:spPr>
          <a:xfrm>
            <a:off x="4182130" y="6556248"/>
            <a:ext cx="1226398" cy="182880"/>
          </a:xfrm>
          <a:prstGeom prst="rect">
            <a:avLst/>
          </a:prstGeom>
        </p:spPr>
        <p:txBody>
          <a:bodyPr/>
          <a:lstStyle/>
          <a:p>
            <a:fld id="{8CE20E76-05A5-CB4A-A467-691F66197571}" type="datetime1">
              <a:rPr lang="en-IN" smtClean="0">
                <a:solidFill>
                  <a:srgbClr val="5F5F5F"/>
                </a:solidFill>
              </a:rPr>
              <a:pPr/>
              <a:t>24-11-2016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Tree>
    <p:extLst>
      <p:ext uri="{BB962C8B-B14F-4D97-AF65-F5344CB8AC3E}">
        <p14:creationId xmlns:p14="http://schemas.microsoft.com/office/powerpoint/2010/main" val="125631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cSld name="1_Title and Subtitle">
    <p:spTree>
      <p:nvGrpSpPr>
        <p:cNvPr id="1" name=""/>
        <p:cNvGrpSpPr/>
        <p:nvPr/>
      </p:nvGrpSpPr>
      <p:grpSpPr>
        <a:xfrm>
          <a:off x="0" y="0"/>
          <a:ext cx="0" cy="0"/>
          <a:chOff x="0" y="0"/>
          <a:chExt cx="0" cy="0"/>
        </a:xfrm>
      </p:grpSpPr>
      <p:pic>
        <p:nvPicPr>
          <p:cNvPr id="2" name="Picture 1" descr="BG.jpg"/>
          <p:cNvPicPr>
            <a:picLocks noChangeAspect="1"/>
          </p:cNvPicPr>
          <p:nvPr userDrawn="1"/>
        </p:nvPicPr>
        <p:blipFill rotWithShape="1">
          <a:blip r:embed="rId2" cstate="print">
            <a:alphaModFix amt="29000"/>
            <a:extLst>
              <a:ext uri="{28A0092B-C50C-407E-A947-70E740481C1C}">
                <a14:useLocalDpi xmlns:a14="http://schemas.microsoft.com/office/drawing/2010/main" val="0"/>
              </a:ext>
            </a:extLst>
          </a:blip>
          <a:srcRect l="-691" t="21127" r="-1315" b="24835"/>
          <a:stretch/>
        </p:blipFill>
        <p:spPr>
          <a:xfrm>
            <a:off x="74080" y="16933"/>
            <a:ext cx="12114745" cy="6417734"/>
          </a:xfrm>
          <a:prstGeom prst="rect">
            <a:avLst/>
          </a:prstGeom>
        </p:spPr>
      </p:pic>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a:t>
            </a:r>
            <a:r>
              <a:rPr dirty="0" smtClean="0"/>
              <a:t>subtitle</a:t>
            </a:r>
            <a:endParaRPr dirty="0"/>
          </a:p>
        </p:txBody>
      </p:sp>
      <p:sp>
        <p:nvSpPr>
          <p:cNvPr id="7" name="Title 6"/>
          <p:cNvSpPr>
            <a:spLocks noGrp="1"/>
          </p:cNvSpPr>
          <p:nvPr>
            <p:ph type="title"/>
          </p:nvPr>
        </p:nvSpPr>
        <p:spPr/>
        <p:txBody>
          <a:bodyPr/>
          <a:lstStyle/>
          <a:p>
            <a:r>
              <a:rPr lang="en-US" dirty="0" smtClean="0"/>
              <a:t>Click to edit Master title style</a:t>
            </a:r>
            <a:endParaRPr dirty="0"/>
          </a:p>
        </p:txBody>
      </p:sp>
      <p:pic>
        <p:nvPicPr>
          <p:cNvPr id="10" name="Picture 9" descr="Oracle logo in white on red staging backgroun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30352" y="6263640"/>
            <a:ext cx="1625138" cy="594360"/>
          </a:xfrm>
          <a:prstGeom prst="rect">
            <a:avLst/>
          </a:prstGeom>
        </p:spPr>
      </p:pic>
      <p:grpSp>
        <p:nvGrpSpPr>
          <p:cNvPr id="3" name="Group 3"/>
          <p:cNvGrpSpPr/>
          <p:nvPr userDrawn="1"/>
        </p:nvGrpSpPr>
        <p:grpSpPr>
          <a:xfrm>
            <a:off x="-287" y="0"/>
            <a:ext cx="12189398" cy="6858000"/>
            <a:chOff x="152400" y="152400"/>
            <a:chExt cx="12189398" cy="6858000"/>
          </a:xfrm>
        </p:grpSpPr>
        <p:grpSp>
          <p:nvGrpSpPr>
            <p:cNvPr id="4" name="Group 13"/>
            <p:cNvGrpSpPr/>
            <p:nvPr userDrawn="1"/>
          </p:nvGrpSpPr>
          <p:grpSpPr>
            <a:xfrm>
              <a:off x="152400" y="152400"/>
              <a:ext cx="12189398" cy="6858000"/>
              <a:chOff x="0" y="0"/>
              <a:chExt cx="12189398" cy="6858000"/>
            </a:xfrm>
          </p:grpSpPr>
          <p:sp>
            <p:nvSpPr>
              <p:cNvPr id="15" name="Rectangle 14"/>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6" name="Rectangle 15"/>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7" name="Rectangle 16"/>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8" name="Rectangle 17"/>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pic>
          <p:nvPicPr>
            <p:cNvPr id="21" name="Picture 20" descr="Oracle logo in white on red staging background"/>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2752" y="6416040"/>
              <a:ext cx="1625138" cy="594360"/>
            </a:xfrm>
            <a:prstGeom prst="rect">
              <a:avLst/>
            </a:prstGeom>
          </p:spPr>
        </p:pic>
      </p:grpSp>
      <p:sp>
        <p:nvSpPr>
          <p:cNvPr id="26" name="Slide Number Placeholder 5"/>
          <p:cNvSpPr>
            <a:spLocks noGrp="1"/>
          </p:cNvSpPr>
          <p:nvPr>
            <p:ph type="sldNum" sz="quarter" idx="4"/>
          </p:nvPr>
        </p:nvSpPr>
        <p:spPr>
          <a:xfrm>
            <a:off x="11276013" y="6556375"/>
            <a:ext cx="381000" cy="182563"/>
          </a:xfrm>
          <a:prstGeom prst="rect">
            <a:avLst/>
          </a:prstGeom>
        </p:spPr>
        <p:txBody>
          <a:bodyPr vert="horz" wrap="none" lIns="0" tIns="0" rIns="0" bIns="0" rtlCol="0" anchor="ctr" anchorCtr="0">
            <a:noAutofit/>
          </a:bodyPr>
          <a:lstStyle>
            <a:lvl1pPr algn="r" fontAlgn="auto">
              <a:spcBef>
                <a:spcPts val="0"/>
              </a:spcBef>
              <a:spcAft>
                <a:spcPts val="0"/>
              </a:spcAft>
              <a:defRPr sz="850">
                <a:solidFill>
                  <a:schemeClr val="tx1"/>
                </a:solidFill>
                <a:latin typeface="+mn-lt"/>
                <a:ea typeface="+mn-ea"/>
                <a:cs typeface="+mn-cs"/>
              </a:defRPr>
            </a:lvl1pPr>
          </a:lstStyle>
          <a:p>
            <a:pPr>
              <a:defRPr/>
            </a:pPr>
            <a:fld id="{0988D7AE-9C36-724F-83BD-6C7494D48518}" type="slidenum">
              <a:rPr lang="en-US">
                <a:solidFill>
                  <a:srgbClr val="5F5F5F"/>
                </a:solidFill>
              </a:rPr>
              <a:pPr>
                <a:defRPr/>
              </a:pPr>
              <a:t>‹#›</a:t>
            </a:fld>
            <a:endParaRPr lang="en-US" dirty="0">
              <a:solidFill>
                <a:srgbClr val="5F5F5F"/>
              </a:solidFill>
            </a:endParaRPr>
          </a:p>
        </p:txBody>
      </p:sp>
      <p:sp>
        <p:nvSpPr>
          <p:cNvPr id="27" name="TextBox 26"/>
          <p:cNvSpPr txBox="1"/>
          <p:nvPr userDrawn="1"/>
        </p:nvSpPr>
        <p:spPr>
          <a:xfrm>
            <a:off x="5376863" y="6556375"/>
            <a:ext cx="3200400" cy="182563"/>
          </a:xfrm>
          <a:prstGeom prst="rect">
            <a:avLst/>
          </a:prstGeom>
          <a:noFill/>
        </p:spPr>
        <p:txBody>
          <a:bodyPr wrap="none" lIns="0" tIns="0" rIns="0" bIns="0" anchor="ctr"/>
          <a:lstStyle/>
          <a:p>
            <a:pPr algn="r">
              <a:defRPr/>
            </a:pPr>
            <a:r>
              <a:rPr sz="850" dirty="0">
                <a:solidFill>
                  <a:srgbClr val="5F5F5F"/>
                </a:solidFill>
                <a:ea typeface="ＭＳ Ｐゴシック" charset="0"/>
                <a:cs typeface="ＭＳ Ｐゴシック" charset="0"/>
              </a:rPr>
              <a:t>Copyright © </a:t>
            </a:r>
            <a:r>
              <a:rPr lang="en-US" sz="850" dirty="0">
                <a:solidFill>
                  <a:srgbClr val="5F5F5F"/>
                </a:solidFill>
                <a:ea typeface="ＭＳ Ｐゴシック" charset="0"/>
                <a:cs typeface="ＭＳ Ｐゴシック" charset="0"/>
              </a:rPr>
              <a:t>2016,</a:t>
            </a:r>
            <a:r>
              <a:rPr sz="850" dirty="0">
                <a:solidFill>
                  <a:srgbClr val="5F5F5F"/>
                </a:solidFill>
                <a:ea typeface="ＭＳ Ｐゴシック" charset="0"/>
                <a:cs typeface="ＭＳ Ｐゴシック" charset="0"/>
              </a:rPr>
              <a:t> Oracle and/or its affiliates. All rights reserved.  |</a:t>
            </a:r>
          </a:p>
        </p:txBody>
      </p:sp>
    </p:spTree>
    <p:extLst>
      <p:ext uri="{BB962C8B-B14F-4D97-AF65-F5344CB8AC3E}">
        <p14:creationId xmlns:p14="http://schemas.microsoft.com/office/powerpoint/2010/main" val="1320005079"/>
      </p:ext>
    </p:extLst>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396CE8-9861-414E-8C7C-BD18787C09FB}" type="datetime1">
              <a:rPr lang="en-US" smtClean="0"/>
              <a:pPr/>
              <a:t>11/24/2016</a:t>
            </a:fld>
            <a:endParaRPr dirty="0"/>
          </a:p>
        </p:txBody>
      </p:sp>
      <p:sp>
        <p:nvSpPr>
          <p:cNvPr id="3" name="Footer Placeholder 2"/>
          <p:cNvSpPr>
            <a:spLocks noGrp="1"/>
          </p:cNvSpPr>
          <p:nvPr>
            <p:ph type="ftr" sz="quarter" idx="11"/>
          </p:nvPr>
        </p:nvSpPr>
        <p:spPr/>
        <p:txBody>
          <a:bodyPr/>
          <a:lstStyle/>
          <a:p>
            <a:r>
              <a:rPr lang="en-US" smtClean="0"/>
              <a:t>Oracle Confidential – Internal/Restricted/Highly Restricted</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45B19844-CABA-46A7-919D-6808EB23D317}"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Title 7"/>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ABEDC7A-5B95-42EB-A7FB-DC21D8DC9AA2}"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8" name="Title 7"/>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066F21FA-8F85-4580-AD15-F88CD138475B}"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11" name="Title 10"/>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09A4B3E-4158-44DA-98E7-C2A86851E7D9}"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8" name="Title 7"/>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9A63CA7F-D13A-48C2-9C83-A7E21B505828}"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dirty="0" smtClean="0"/>
              <a:t>Click to edit Master title style</a:t>
            </a:r>
            <a:endParaRPr dirty="0"/>
          </a:p>
        </p:txBody>
      </p:sp>
      <p:sp>
        <p:nvSpPr>
          <p:cNvPr id="5" name="Date Placeholder 4"/>
          <p:cNvSpPr>
            <a:spLocks noGrp="1"/>
          </p:cNvSpPr>
          <p:nvPr>
            <p:ph type="dt" sz="half" idx="10"/>
          </p:nvPr>
        </p:nvSpPr>
        <p:spPr/>
        <p:txBody>
          <a:bodyPr/>
          <a:lstStyle/>
          <a:p>
            <a:fld id="{422087D8-BBE6-4190-A41B-2F3F5AA799CC}"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10" name="Rectangle 9" descr="Full slide 4-color photo can be insert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dirty="0"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9FB50C03-23EE-4AD4-B709-E31BADB3268E}" type="datetime1">
              <a:rPr lang="en-US" smtClean="0"/>
              <a:pPr/>
              <a:t>11/24/2016</a:t>
            </a:fld>
            <a:endParaRPr lang="en-US" dirty="0"/>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t>Oracle Confidential – Internal/Restricted/Highly Restricted</a:t>
            </a:r>
            <a:endParaRPr lang="en-US" dirty="0"/>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lang="en-US" sz="850" dirty="0" smtClean="0">
                <a:solidFill>
                  <a:schemeClr val="tx1"/>
                </a:solidFill>
              </a:rPr>
              <a:t>2016,</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1" name="Picture 10"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5" name="Date Placeholder 4"/>
          <p:cNvSpPr>
            <a:spLocks noGrp="1"/>
          </p:cNvSpPr>
          <p:nvPr>
            <p:ph type="dt" sz="half" idx="10"/>
          </p:nvPr>
        </p:nvSpPr>
        <p:spPr/>
        <p:txBody>
          <a:bodyPr/>
          <a:lstStyle/>
          <a:p>
            <a:fld id="{7B576EB4-CEF1-4B47-BAB5-D7BDFEBB50BC}"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
        <p:nvSpPr>
          <p:cNvPr id="4" name="Title 3"/>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US" dirty="0" smtClean="0"/>
              <a:t>Click to edit Master title style</a:t>
            </a:r>
            <a:endParaRPr dirty="0"/>
          </a:p>
        </p:txBody>
      </p:sp>
      <p:sp>
        <p:nvSpPr>
          <p:cNvPr id="5" name="Date Placeholder 4"/>
          <p:cNvSpPr>
            <a:spLocks noGrp="1"/>
          </p:cNvSpPr>
          <p:nvPr>
            <p:ph type="dt" sz="half" idx="10"/>
          </p:nvPr>
        </p:nvSpPr>
        <p:spPr/>
        <p:txBody>
          <a:bodyPr/>
          <a:lstStyle/>
          <a:p>
            <a:fld id="{F2DB79C0-E8DC-4E6C-B291-CFAB4DBEB6E2}" type="datetime1">
              <a:rPr lang="en-US" smtClean="0"/>
              <a:pPr/>
              <a:t>11/24/2016</a:t>
            </a:fld>
            <a:endParaRPr dirty="0"/>
          </a:p>
        </p:txBody>
      </p:sp>
      <p:sp>
        <p:nvSpPr>
          <p:cNvPr id="6" name="Footer Placeholder 5"/>
          <p:cNvSpPr>
            <a:spLocks noGrp="1"/>
          </p:cNvSpPr>
          <p:nvPr>
            <p:ph type="ftr" sz="quarter" idx="11"/>
          </p:nvPr>
        </p:nvSpPr>
        <p:spPr/>
        <p:txBody>
          <a:bodyPr/>
          <a:lstStyle/>
          <a:p>
            <a:r>
              <a:rPr lang="en-US" smtClean="0"/>
              <a:t>Oracle Confidential – Internal/Restricted/Highly Restricted</a:t>
            </a:r>
            <a:endParaRPr dirty="0"/>
          </a:p>
        </p:txBody>
      </p:sp>
      <p:sp>
        <p:nvSpPr>
          <p:cNvPr id="7" name="Slide Number Placeholder 6"/>
          <p:cNvSpPr>
            <a:spLocks noGrp="1"/>
          </p:cNvSpPr>
          <p:nvPr>
            <p:ph type="sldNum" sz="quarter" idx="12"/>
          </p:nvPr>
        </p:nvSpPr>
        <p:spPr/>
        <p:txBody>
          <a:bodyPr/>
          <a:lstStyle/>
          <a:p>
            <a:fld id="{C51EAA63-D034-42AE-91FA-B13B9518C7BE}" type="slidenum">
              <a:rPr/>
              <a:pPr/>
              <a:t>‹#›</a:t>
            </a:fld>
            <a:endParaRPr dirty="0"/>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5" name="Date Placeholder 4"/>
          <p:cNvSpPr>
            <a:spLocks noGrp="1"/>
          </p:cNvSpPr>
          <p:nvPr>
            <p:ph type="dt" sz="half" idx="10"/>
          </p:nvPr>
        </p:nvSpPr>
        <p:spPr/>
        <p:txBody>
          <a:bodyPr/>
          <a:lstStyle>
            <a:lvl1pPr>
              <a:defRPr>
                <a:solidFill>
                  <a:srgbClr val="5F5F5F"/>
                </a:solidFill>
              </a:defRPr>
            </a:lvl1pPr>
          </a:lstStyle>
          <a:p>
            <a:fld id="{0ACED356-31F9-49AD-ACFB-2BF09DD0048E}" type="datetime1">
              <a:rPr lang="en-US" smtClean="0"/>
              <a:pPr/>
              <a:t>11/24/2016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64EB97-A20A-43B5-BBFB-6E74A376692C}" type="datetime1">
              <a:rPr lang="en-US" smtClean="0"/>
              <a:pPr/>
              <a:t>11/24/2016</a:t>
            </a:fld>
            <a:endParaRPr dirty="0"/>
          </a:p>
        </p:txBody>
      </p:sp>
      <p:sp>
        <p:nvSpPr>
          <p:cNvPr id="3" name="Footer Placeholder 2"/>
          <p:cNvSpPr>
            <a:spLocks noGrp="1"/>
          </p:cNvSpPr>
          <p:nvPr>
            <p:ph type="ftr" sz="quarter" idx="11"/>
          </p:nvPr>
        </p:nvSpPr>
        <p:spPr/>
        <p:txBody>
          <a:bodyPr/>
          <a:lstStyle/>
          <a:p>
            <a:r>
              <a:rPr lang="en-US" smtClean="0"/>
              <a:t>Oracle Confidential – Internal/Restricted/Highly Restricted</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latin typeface="+mn-lt"/>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ECBF8A-CC16-4CF9-A5C7-E5ED776DD5CA}" type="datetime1">
              <a:rPr lang="en-US" smtClean="0"/>
              <a:pPr/>
              <a:t>11/24/2016</a:t>
            </a:fld>
            <a:endParaRPr dirty="0"/>
          </a:p>
        </p:txBody>
      </p:sp>
      <p:sp>
        <p:nvSpPr>
          <p:cNvPr id="3" name="Footer Placeholder 2"/>
          <p:cNvSpPr>
            <a:spLocks noGrp="1"/>
          </p:cNvSpPr>
          <p:nvPr>
            <p:ph type="ftr" sz="quarter" idx="11"/>
          </p:nvPr>
        </p:nvSpPr>
        <p:spPr/>
        <p:txBody>
          <a:bodyPr/>
          <a:lstStyle/>
          <a:p>
            <a:r>
              <a:rPr lang="en-US" smtClean="0"/>
              <a:t>Oracle Confidential – Internal/Restricted/Highly Restricted</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latin typeface="+mj-lt"/>
              </a:rPr>
              <a:t>Safe Harbor</a:t>
            </a:r>
            <a:r>
              <a:rPr sz="3200" baseline="0" dirty="0">
                <a:latin typeface="+mj-lt"/>
              </a:rPr>
              <a:t> Statement</a:t>
            </a:r>
            <a:endParaRPr sz="3200" dirty="0">
              <a:latin typeface="+mj-lt"/>
            </a:endParaRP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latin typeface="+mn-lt"/>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7C31F79E-9FEF-4F54-9374-7B271C251365}" type="datetime1">
              <a:rPr lang="en-US" smtClean="0"/>
              <a:pPr/>
              <a:t>11/24/2016</a:t>
            </a:fld>
            <a:endParaRPr dirty="0"/>
          </a:p>
        </p:txBody>
      </p:sp>
      <p:sp>
        <p:nvSpPr>
          <p:cNvPr id="3" name="Footer Placeholder 2"/>
          <p:cNvSpPr>
            <a:spLocks noGrp="1"/>
          </p:cNvSpPr>
          <p:nvPr>
            <p:ph type="ftr" sz="quarter" idx="11"/>
          </p:nvPr>
        </p:nvSpPr>
        <p:spPr/>
        <p:txBody>
          <a:bodyPr/>
          <a:lstStyle/>
          <a:p>
            <a:r>
              <a:rPr lang="en-US" smtClean="0"/>
              <a:t>Oracle Confidential – Internal/Restricted/Highly Restricted</a:t>
            </a:r>
            <a:endParaRPr dirty="0"/>
          </a:p>
        </p:txBody>
      </p:sp>
      <p:sp>
        <p:nvSpPr>
          <p:cNvPr id="4" name="Slide Number Placeholder 3"/>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B9BB69A-420D-471E-A807-69781C9D21B5}" type="datetime1">
              <a:rPr lang="en-US" smtClean="0"/>
              <a:pPr/>
              <a:t>11/24/2016</a:t>
            </a:fld>
            <a:endParaRPr lang="en-US"/>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lang="en-US"/>
          </a:p>
        </p:txBody>
      </p:sp>
      <p:sp>
        <p:nvSpPr>
          <p:cNvPr id="6" name="Slide Number Placeholder 5"/>
          <p:cNvSpPr>
            <a:spLocks noGrp="1"/>
          </p:cNvSpPr>
          <p:nvPr>
            <p:ph type="sldNum" sz="quarter" idx="12"/>
          </p:nvPr>
        </p:nvSpPr>
        <p:spPr/>
        <p:txBody>
          <a:bodyPr/>
          <a:lstStyle/>
          <a:p>
            <a:fld id="{D4EAF17A-378C-49D5-A479-C71FF9D7F1E7}" type="slidenum">
              <a:rPr lang="en-US" smtClean="0"/>
              <a:pPr/>
              <a:t>‹#›</a:t>
            </a:fld>
            <a:endParaRPr lang="en-US"/>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US" dirty="0"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41B48A81-9622-4ECB-9940-75B4966E1C5B}" type="datetime1">
              <a:rPr lang="en-US" smtClean="0"/>
              <a:pPr/>
              <a:t>11/24/2016</a:t>
            </a:fld>
            <a:endParaRPr dirty="0"/>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GB"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0D995A67-2CCE-48F0-BD62-66FE1FF79F72}" type="datetime1">
              <a:rPr lang="en-US" smtClean="0"/>
              <a:pPr/>
              <a:t>11/24/2016</a:t>
            </a:fld>
            <a:endParaRPr lang="en-US" dirty="0"/>
          </a:p>
        </p:txBody>
      </p:sp>
      <p:sp>
        <p:nvSpPr>
          <p:cNvPr id="8" name="Footer Placeholder 7"/>
          <p:cNvSpPr>
            <a:spLocks noGrp="1"/>
          </p:cNvSpPr>
          <p:nvPr>
            <p:ph type="ftr" sz="quarter" idx="15"/>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3CBF3EF6-9DFB-4276-9151-74A3927A62C1}" type="datetime1">
              <a:rPr lang="en-US" smtClean="0"/>
              <a:pPr/>
              <a:t>11/24/2016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Oracle Confidential – Internal/Restricted/Highly Restricted</a:t>
            </a:r>
            <a:endParaRPr lang="en-US"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lang="en-US" sz="850" dirty="0" smtClean="0">
                <a:solidFill>
                  <a:schemeClr val="tx1"/>
                </a:solidFill>
              </a:rPr>
              <a:t>2016,</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GB"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391A1966-F2AA-4A9F-A37B-D38D88E4B452}" type="datetime1">
              <a:rPr lang="en-US" smtClean="0"/>
              <a:pPr/>
              <a:t>11/24/2016</a:t>
            </a:fld>
            <a:endParaRPr lang="en-US" dirty="0"/>
          </a:p>
        </p:txBody>
      </p:sp>
      <p:sp>
        <p:nvSpPr>
          <p:cNvPr id="8" name="Footer Placeholder 7"/>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3" cstate="print"/>
          <a:srcRect t="9976"/>
          <a:stretch/>
        </p:blipFill>
        <p:spPr>
          <a:xfrm>
            <a:off x="-1" y="0"/>
            <a:ext cx="12188825" cy="6858000"/>
          </a:xfrm>
          <a:prstGeom prst="rect">
            <a:avLst/>
          </a:prstGeom>
        </p:spPr>
      </p:pic>
      <p:sp>
        <p:nvSpPr>
          <p:cNvPr id="15" name="Rectangle 14" descr="Full slide 4-color photo can be inserted here"/>
          <p:cNvSpPr/>
          <p:nvPr userDrawn="1"/>
        </p:nvSpPr>
        <p:spPr bwMode="hidden">
          <a:xfrm>
            <a:off x="0" y="0"/>
            <a:ext cx="12188825" cy="6858000"/>
          </a:xfrm>
          <a:prstGeom prst="rect">
            <a:avLst/>
          </a:prstGeom>
          <a:solidFill>
            <a:schemeClr val="accent4">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GB"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942B745A-EA19-4BF1-B250-E21DE29B7BB0}" type="datetime1">
              <a:rPr lang="en-US" smtClean="0">
                <a:solidFill>
                  <a:srgbClr val="FFFFFF"/>
                </a:solidFill>
              </a:rPr>
              <a:pPr/>
              <a:t>11/24/2016</a:t>
            </a:fld>
            <a:endParaRPr lang="en-US" dirty="0">
              <a:solidFill>
                <a:srgbClr val="FFFFFF"/>
              </a:solidFill>
            </a:endParaRPr>
          </a:p>
        </p:txBody>
      </p:sp>
      <p:sp>
        <p:nvSpPr>
          <p:cNvPr id="8" name="Footer Placeholder 7"/>
          <p:cNvSpPr>
            <a:spLocks noGrp="1"/>
          </p:cNvSpPr>
          <p:nvPr>
            <p:ph type="ftr" sz="quarter" idx="15"/>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Title Slide with Picture and Logo">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GB"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D30793AC-8C45-48BE-8A20-7AA7710C53EB}" type="datetime1">
              <a:rPr lang="en-US" smtClean="0">
                <a:solidFill>
                  <a:srgbClr val="FFFFFF"/>
                </a:solidFill>
              </a:rPr>
              <a:pPr/>
              <a:t>11/24/2016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5" name="Picture 14"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5589805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GB"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5872BB0F-092A-4B48-9349-091C060D621C}" type="datetime1">
              <a:rPr lang="en-US" smtClean="0">
                <a:solidFill>
                  <a:srgbClr val="FFFFFF"/>
                </a:solidFill>
              </a:rPr>
              <a:pPr/>
              <a:t>11/24/2016</a:t>
            </a:fld>
            <a:endParaRPr lang="en-US" dirty="0">
              <a:solidFill>
                <a:srgbClr val="FFFFFF"/>
              </a:solidFill>
            </a:endParaRP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solidFill>
                  <a:srgbClr val="FFFFFF"/>
                </a:solidFill>
              </a:rPr>
              <a:t>Oracle Confidential – Internal/Restricted/Highly Restricted</a:t>
            </a:r>
            <a:endParaRPr lang="en-US" dirty="0">
              <a:solidFill>
                <a:srgbClr val="FFFFFF"/>
              </a:solidFill>
            </a:endParaRPr>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sz="850" dirty="0" smtClean="0">
                <a:solidFill>
                  <a:srgbClr val="FFFFFF"/>
                </a:solidFill>
              </a:rPr>
              <a:t>201</a:t>
            </a:r>
            <a:r>
              <a:rPr lang="en-US" sz="850" dirty="0" smtClean="0">
                <a:solidFill>
                  <a:srgbClr val="FFFFFF"/>
                </a:solidFill>
              </a:rPr>
              <a:t>5,</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8852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B98A9D3E-A9E8-48FE-BE2D-1C0F55EC7E97}"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A6FB69C6-EF1E-470B-88D5-23FEFE1A646B}"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dirty="0"/>
          </a:p>
        </p:txBody>
      </p:sp>
      <p:sp>
        <p:nvSpPr>
          <p:cNvPr id="4" name="Date Placeholder 3"/>
          <p:cNvSpPr>
            <a:spLocks noGrp="1"/>
          </p:cNvSpPr>
          <p:nvPr>
            <p:ph type="dt" sz="half" idx="10"/>
          </p:nvPr>
        </p:nvSpPr>
        <p:spPr/>
        <p:txBody>
          <a:bodyPr/>
          <a:lstStyle/>
          <a:p>
            <a:fld id="{3384C92F-9CDB-433F-8862-CB80F08778F2}"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GB"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88BB6EFC-0CF0-4F21-80EF-CAE1F806E0B0}"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7" name="Group 6"/>
          <p:cNvGrpSpPr/>
          <p:nvPr/>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GB"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8A57884A-5E98-4A00-97D6-161FA50F8F15}" type="datetime1">
              <a:rPr lang="en-US" smtClean="0"/>
              <a:pPr/>
              <a:t>11/24/2016</a:t>
            </a:fld>
            <a:endParaRPr lang="en-US" dirty="0"/>
          </a:p>
        </p:txBody>
      </p:sp>
      <p:sp>
        <p:nvSpPr>
          <p:cNvPr id="5" name="Footer Placeholder 4"/>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GB"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34634084-4267-478C-A3E0-7FB0AB2E2922}"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le Slide with Picture and 2 Logo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2" name="Rectangle 21" descr="Full slide 4-color photo can be inserted here. Customer/Partner and secondary logo can be included"/>
          <p:cNvSpPr/>
          <p:nvPr/>
        </p:nvSpPr>
        <p:spPr bwMode="hidden">
          <a:xfrm>
            <a:off x="0" y="0"/>
            <a:ext cx="12188825" cy="6858000"/>
          </a:xfrm>
          <a:prstGeom prst="rect">
            <a:avLst/>
          </a:prstGeom>
          <a:solidFill>
            <a:srgbClr val="46575E">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ctrTitle"/>
          </p:nvPr>
        </p:nvSpPr>
        <p:spPr>
          <a:xfrm>
            <a:off x="531814" y="739775"/>
            <a:ext cx="9144000" cy="1470025"/>
          </a:xfrm>
        </p:spPr>
        <p:txBody>
          <a:bodyPr/>
          <a:lstStyle>
            <a:lvl1pPr>
              <a:lnSpc>
                <a:spcPct val="80000"/>
              </a:lnSpc>
              <a:defRPr sz="4800"/>
            </a:lvl1pPr>
          </a:lstStyle>
          <a:p>
            <a:r>
              <a:rPr lang="en-US" smtClean="0"/>
              <a:t>Click to edit Master title style</a:t>
            </a:r>
            <a:endParaRPr/>
          </a:p>
        </p:txBody>
      </p:sp>
      <p:sp>
        <p:nvSpPr>
          <p:cNvPr id="3" name="Subtitle 2"/>
          <p:cNvSpPr>
            <a:spLocks noGrp="1"/>
          </p:cNvSpPr>
          <p:nvPr>
            <p:ph type="subTitle" idx="1"/>
          </p:nvPr>
        </p:nvSpPr>
        <p:spPr>
          <a:xfrm>
            <a:off x="531762" y="2286000"/>
            <a:ext cx="91440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CC46D02C-5E2A-4E7D-A4E5-12B1D2D79046}" type="datetime1">
              <a:rPr lang="en-US" smtClean="0"/>
              <a:pPr/>
              <a:t>11/24/2016</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Oracle Confidential – Internal/Restricted/Highly Restricted</a:t>
            </a:r>
            <a:endParaRPr lang="en-US" dirty="0"/>
          </a:p>
        </p:txBody>
      </p:sp>
      <p:sp>
        <p:nvSpPr>
          <p:cNvPr id="13" name="Text Placeholder 12"/>
          <p:cNvSpPr>
            <a:spLocks noGrp="1"/>
          </p:cNvSpPr>
          <p:nvPr>
            <p:ph type="body" sz="quarter" idx="13" hasCustomPrompt="1"/>
          </p:nvPr>
        </p:nvSpPr>
        <p:spPr>
          <a:xfrm>
            <a:off x="531814" y="3429451"/>
            <a:ext cx="91440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12" name="Rectangle 11"/>
          <p:cNvSpPr/>
          <p:nvPr/>
        </p:nvSpPr>
        <p:spPr bwMode="white">
          <a:xfrm>
            <a:off x="9828212" y="0"/>
            <a:ext cx="1828800"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1" name="Text Placeholder 12"/>
          <p:cNvSpPr>
            <a:spLocks noGrp="1"/>
          </p:cNvSpPr>
          <p:nvPr>
            <p:ph type="body" sz="quarter" idx="15" hasCustomPrompt="1"/>
          </p:nvPr>
        </p:nvSpPr>
        <p:spPr>
          <a:xfrm>
            <a:off x="9904412" y="228600"/>
            <a:ext cx="1676400" cy="228600"/>
          </a:xfrm>
        </p:spPr>
        <p:txBody>
          <a:bodyPr anchor="b">
            <a:normAutofit/>
          </a:bodyPr>
          <a:lstStyle>
            <a:lvl1pPr marL="1588" indent="0" algn="ctr">
              <a:spcBef>
                <a:spcPts val="0"/>
              </a:spcBef>
              <a:buFontTx/>
              <a:buNone/>
              <a:defRPr sz="1400" baseline="0">
                <a:solidFill>
                  <a:schemeClr val="bg1"/>
                </a:solidFill>
              </a:defRPr>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a:t>Click to add text</a:t>
            </a:r>
          </a:p>
        </p:txBody>
      </p:sp>
      <p:sp>
        <p:nvSpPr>
          <p:cNvPr id="15" name="Rectangle 14"/>
          <p:cNvSpPr/>
          <p:nvPr userDrawn="1"/>
        </p:nvSpPr>
        <p:spPr>
          <a:xfrm>
            <a:off x="9823443" y="5409983"/>
            <a:ext cx="1828800" cy="850392"/>
          </a:xfrm>
          <a:prstGeom prst="rect">
            <a:avLst/>
          </a:prstGeom>
          <a:solidFill>
            <a:schemeClr val="tx1"/>
          </a:solidFill>
          <a:ln w="19050">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lang="en-US" sz="850" dirty="0" smtClean="0">
                <a:solidFill>
                  <a:schemeClr val="tx1"/>
                </a:solidFill>
              </a:rPr>
              <a:t>2016,</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88520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EC04A01-83E2-438E-B37E-983240735F34}"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GB" smtClean="0"/>
              <a:t>Click to edit Master text styles</a:t>
            </a:r>
          </a:p>
          <a:p>
            <a:pPr lvl="1"/>
            <a:r>
              <a:rPr lang="en-GB" smtClean="0"/>
              <a:t>Second level</a:t>
            </a:r>
          </a:p>
        </p:txBody>
      </p:sp>
      <p:sp>
        <p:nvSpPr>
          <p:cNvPr id="3" name="Title 2"/>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A4D99E33-A289-41E6-B992-EE7E6EB4DEC6}"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09B47353-EE34-4A32-A2BE-04DC316C4AD0}"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5" name="Date Placeholder 4"/>
          <p:cNvSpPr>
            <a:spLocks noGrp="1"/>
          </p:cNvSpPr>
          <p:nvPr>
            <p:ph type="dt" sz="half" idx="10"/>
          </p:nvPr>
        </p:nvSpPr>
        <p:spPr/>
        <p:txBody>
          <a:bodyPr/>
          <a:lstStyle/>
          <a:p>
            <a:fld id="{04494981-DFC6-4A42-ACAD-A8B5A30758C0}"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5" name="Date Placeholder 4"/>
          <p:cNvSpPr>
            <a:spLocks noGrp="1"/>
          </p:cNvSpPr>
          <p:nvPr>
            <p:ph type="dt" sz="half" idx="10"/>
          </p:nvPr>
        </p:nvSpPr>
        <p:spPr/>
        <p:txBody>
          <a:bodyPr/>
          <a:lstStyle/>
          <a:p>
            <a:fld id="{6670229C-5315-49FE-927C-9E1A0F7FF4BC}"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11" name="Title 10"/>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5" name="Date Placeholder 4"/>
          <p:cNvSpPr>
            <a:spLocks noGrp="1"/>
          </p:cNvSpPr>
          <p:nvPr>
            <p:ph type="dt" sz="half" idx="10"/>
          </p:nvPr>
        </p:nvSpPr>
        <p:spPr/>
        <p:txBody>
          <a:bodyPr/>
          <a:lstStyle/>
          <a:p>
            <a:fld id="{E55397AF-9C50-457A-A1CB-7F1EAAF88B95}"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77A0DCAB-E21A-438B-83E3-BEF338642C8B}"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GB"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GB"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GB"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GB" smtClean="0"/>
              <a:t>Click to edit Master text styles</a:t>
            </a:r>
          </a:p>
        </p:txBody>
      </p:sp>
      <p:sp>
        <p:nvSpPr>
          <p:cNvPr id="3" name="Title 2"/>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2CA3E8D-8F88-4C83-BB7B-FD829BA5CC22}"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7" name="Date Placeholder 6"/>
          <p:cNvSpPr>
            <a:spLocks noGrp="1"/>
          </p:cNvSpPr>
          <p:nvPr>
            <p:ph type="dt" sz="half" idx="10"/>
          </p:nvPr>
        </p:nvSpPr>
        <p:spPr/>
        <p:txBody>
          <a:bodyPr/>
          <a:lstStyle/>
          <a:p>
            <a:fld id="{7B7C2841-6E0A-49D0-A5E5-E1D80CC76FEB}" type="datetime1">
              <a:rPr lang="en-US" smtClean="0">
                <a:solidFill>
                  <a:srgbClr val="5F5F5F"/>
                </a:solidFill>
              </a:rPr>
              <a:pPr/>
              <a:t>11/24/2016</a:t>
            </a:fld>
            <a:endParaRPr dirty="0">
              <a:solidFill>
                <a:srgbClr val="5F5F5F"/>
              </a:solidFill>
            </a:endParaRPr>
          </a:p>
        </p:txBody>
      </p:sp>
      <p:sp>
        <p:nvSpPr>
          <p:cNvPr id="8" name="Footer Placeholder 7"/>
          <p:cNvSpPr>
            <a:spLocks noGrp="1"/>
          </p:cNvSpPr>
          <p:nvPr>
            <p:ph type="ftr" sz="quarter" idx="11"/>
          </p:nvPr>
        </p:nvSpPr>
        <p:spPr/>
        <p:txBody>
          <a:bodyPr/>
          <a:lstStyle/>
          <a:p>
            <a:r>
              <a:rPr dirty="0">
                <a:solidFill>
                  <a:srgbClr val="5F5F5F"/>
                </a:solidFill>
              </a:rPr>
              <a:t>Oracle Confidential – Internal/Restricted/Highly Restricted</a:t>
            </a: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32CB890-AF1D-405A-A530-8DBA7A711886}"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0DAE654C-0096-4FE6-961C-ECE0FD5617C8}" type="datetime1">
              <a:rPr lang="en-US" smtClean="0"/>
              <a:pPr/>
              <a:t>11/24/2016</a:t>
            </a:fld>
            <a:endParaRPr dirty="0"/>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9C1DC81-B682-4DD9-804E-3ED367E239E4}" type="datetime1">
              <a:rPr lang="en-US" smtClean="0">
                <a:solidFill>
                  <a:srgbClr val="5F5F5F"/>
                </a:solidFill>
              </a:rPr>
              <a:pPr/>
              <a:t>11/24/2016</a:t>
            </a:fld>
            <a:endParaRPr dirty="0">
              <a:solidFill>
                <a:srgbClr val="5F5F5F"/>
              </a:solidFill>
            </a:endParaRPr>
          </a:p>
        </p:txBody>
      </p:sp>
      <p:sp>
        <p:nvSpPr>
          <p:cNvPr id="4" name="Footer Placeholder 3"/>
          <p:cNvSpPr>
            <a:spLocks noGrp="1"/>
          </p:cNvSpPr>
          <p:nvPr>
            <p:ph type="ftr" sz="quarter" idx="11"/>
          </p:nvPr>
        </p:nvSpPr>
        <p:spPr/>
        <p:txBody>
          <a:bodyPr/>
          <a:lstStyle/>
          <a:p>
            <a:r>
              <a:rPr dirty="0">
                <a:solidFill>
                  <a:srgbClr val="5F5F5F"/>
                </a:solidFill>
              </a:rPr>
              <a:t>Oracle Confidential – Internal/Restricted/Highly Restricted</a:t>
            </a: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5ACF7-FC94-456B-A24F-AC770ED5B271}"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AB3A71AD-3EA0-45C2-8C2F-7138CA9D6D9B}"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531813" y="1524000"/>
            <a:ext cx="6095999" cy="4416725"/>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ext Placeholder 3"/>
          <p:cNvSpPr>
            <a:spLocks noGrp="1"/>
          </p:cNvSpPr>
          <p:nvPr>
            <p:ph type="body" sz="half" idx="2"/>
          </p:nvPr>
        </p:nvSpPr>
        <p:spPr>
          <a:xfrm>
            <a:off x="7008812" y="1524000"/>
            <a:ext cx="4648201"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B6369BD0-5FEB-4E19-8158-DB018BF195A1}"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305827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cxnSp>
        <p:nvCxnSpPr>
          <p:cNvPr id="8" name="Straight Connector 7"/>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ext Placeholder 3"/>
          <p:cNvSpPr>
            <a:spLocks noGrp="1"/>
          </p:cNvSpPr>
          <p:nvPr>
            <p:ph type="body" sz="half" idx="2"/>
          </p:nvPr>
        </p:nvSpPr>
        <p:spPr>
          <a:xfrm>
            <a:off x="531812"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51F06E4-C161-4930-94E7-94508781A7ED}"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246812" y="1524000"/>
            <a:ext cx="5413248" cy="347472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10" name="Text Placeholder 3"/>
          <p:cNvSpPr>
            <a:spLocks noGrp="1"/>
          </p:cNvSpPr>
          <p:nvPr>
            <p:ph type="body" sz="half" idx="14"/>
          </p:nvPr>
        </p:nvSpPr>
        <p:spPr>
          <a:xfrm>
            <a:off x="6246811" y="5105400"/>
            <a:ext cx="5410200" cy="838200"/>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11" name="Title 10"/>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90898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hree Pictures with Captions">
    <p:spTree>
      <p:nvGrpSpPr>
        <p:cNvPr id="1" name=""/>
        <p:cNvGrpSpPr/>
        <p:nvPr/>
      </p:nvGrpSpPr>
      <p:grpSpPr>
        <a:xfrm>
          <a:off x="0" y="0"/>
          <a:ext cx="0" cy="0"/>
          <a:chOff x="0" y="0"/>
          <a:chExt cx="0" cy="0"/>
        </a:xfrm>
      </p:grpSpPr>
      <p:cxnSp>
        <p:nvCxnSpPr>
          <p:cNvPr id="11" name="Straight Connector 10"/>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bwMode="gray">
          <a:xfrm>
            <a:off x="531813"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ext Placeholder 3"/>
          <p:cNvSpPr>
            <a:spLocks noGrp="1"/>
          </p:cNvSpPr>
          <p:nvPr>
            <p:ph type="body" sz="half" idx="2"/>
          </p:nvPr>
        </p:nvSpPr>
        <p:spPr>
          <a:xfrm>
            <a:off x="53181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C25D5F9-C8EF-4D03-BFE7-7186EA10C5B3}"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35705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10" name="Text Placeholder 3"/>
          <p:cNvSpPr>
            <a:spLocks noGrp="1"/>
          </p:cNvSpPr>
          <p:nvPr>
            <p:ph type="body" sz="half" idx="14"/>
          </p:nvPr>
        </p:nvSpPr>
        <p:spPr>
          <a:xfrm>
            <a:off x="435705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13" name="Picture Placeholder 2"/>
          <p:cNvSpPr>
            <a:spLocks noGrp="1"/>
          </p:cNvSpPr>
          <p:nvPr>
            <p:ph type="pic" idx="15"/>
          </p:nvPr>
        </p:nvSpPr>
        <p:spPr bwMode="gray">
          <a:xfrm>
            <a:off x="8182292" y="1524000"/>
            <a:ext cx="3474720" cy="3048000"/>
          </a:xfrm>
          <a:solidFill>
            <a:schemeClr val="bg2"/>
          </a:solid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14" name="Text Placeholder 3"/>
          <p:cNvSpPr>
            <a:spLocks noGrp="1"/>
          </p:cNvSpPr>
          <p:nvPr>
            <p:ph type="body" sz="half" idx="16"/>
          </p:nvPr>
        </p:nvSpPr>
        <p:spPr>
          <a:xfrm>
            <a:off x="8182292" y="4701396"/>
            <a:ext cx="3474720" cy="1242204"/>
          </a:xfrm>
        </p:spPr>
        <p:txBody>
          <a:bodyPr>
            <a:no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8" name="Title 7"/>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279085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OS Smartphone and Tablet: Horizontal">
    <p:spTree>
      <p:nvGrpSpPr>
        <p:cNvPr id="1" name=""/>
        <p:cNvGrpSpPr/>
        <p:nvPr/>
      </p:nvGrpSpPr>
      <p:grpSpPr>
        <a:xfrm>
          <a:off x="0" y="0"/>
          <a:ext cx="0" cy="0"/>
          <a:chOff x="0" y="0"/>
          <a:chExt cx="0" cy="0"/>
        </a:xfrm>
      </p:grpSpPr>
      <p:pic>
        <p:nvPicPr>
          <p:cNvPr id="2" name="Picture 1" descr="Photos, screen captures, graphics can be inserted in a white mobile phone and tablet"/>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6717" y="1522826"/>
            <a:ext cx="6495366" cy="4567423"/>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70494" y="1827861"/>
            <a:ext cx="1840875" cy="3887139"/>
          </a:xfrm>
          <a:prstGeom prst="rect">
            <a:avLst/>
          </a:prstGeom>
        </p:spPr>
      </p:pic>
      <p:sp>
        <p:nvSpPr>
          <p:cNvPr id="3" name="Picture Placeholder 2"/>
          <p:cNvSpPr>
            <a:spLocks noGrp="1"/>
          </p:cNvSpPr>
          <p:nvPr>
            <p:ph type="pic" idx="1"/>
          </p:nvPr>
        </p:nvSpPr>
        <p:spPr bwMode="gray">
          <a:xfrm>
            <a:off x="1889122" y="2364583"/>
            <a:ext cx="161848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5" name="Date Placeholder 4"/>
          <p:cNvSpPr>
            <a:spLocks noGrp="1"/>
          </p:cNvSpPr>
          <p:nvPr>
            <p:ph type="dt" sz="half" idx="10"/>
          </p:nvPr>
        </p:nvSpPr>
        <p:spPr/>
        <p:txBody>
          <a:bodyPr/>
          <a:lstStyle/>
          <a:p>
            <a:fld id="{21B7A1A4-470A-437B-ADB2-87D3E0C99BF4}"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850231"/>
            <a:ext cx="5246688" cy="396954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itle 3"/>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74544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OS Smartphone and Tablet: Vertical">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r="7518"/>
          <a:stretch/>
        </p:blipFill>
        <p:spPr>
          <a:xfrm rot="5400000">
            <a:off x="5748377" y="1113567"/>
            <a:ext cx="6007047" cy="4567423"/>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GB" smtClean="0"/>
              <a:t>Click to edit Master title style</a:t>
            </a:r>
            <a:endParaRPr dirty="0"/>
          </a:p>
        </p:txBody>
      </p:sp>
      <p:sp>
        <p:nvSpPr>
          <p:cNvPr id="5" name="Date Placeholder 4"/>
          <p:cNvSpPr>
            <a:spLocks noGrp="1"/>
          </p:cNvSpPr>
          <p:nvPr>
            <p:ph type="dt" sz="half" idx="10"/>
          </p:nvPr>
        </p:nvSpPr>
        <p:spPr/>
        <p:txBody>
          <a:bodyPr/>
          <a:lstStyle/>
          <a:p>
            <a:fld id="{36BA174B-032C-4AF8-B26C-569F29D7B45C}"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6747673" y="1013144"/>
            <a:ext cx="396213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pic>
        <p:nvPicPr>
          <p:cNvPr id="13" name="Picture 12" descr="Photos, screen captures, graphics can be inserted in a white mobile phone and tablet"/>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60812" y="1905000"/>
            <a:ext cx="1840875" cy="3887139"/>
          </a:xfrm>
          <a:prstGeom prst="rect">
            <a:avLst/>
          </a:prstGeom>
        </p:spPr>
      </p:pic>
      <p:sp>
        <p:nvSpPr>
          <p:cNvPr id="14" name="Picture Placeholder 2"/>
          <p:cNvSpPr>
            <a:spLocks noGrp="1"/>
          </p:cNvSpPr>
          <p:nvPr>
            <p:ph type="pic" idx="1"/>
          </p:nvPr>
        </p:nvSpPr>
        <p:spPr bwMode="gray">
          <a:xfrm>
            <a:off x="4079443" y="2448864"/>
            <a:ext cx="1618488" cy="2834640"/>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Tree>
    <p:extLst>
      <p:ext uri="{BB962C8B-B14F-4D97-AF65-F5344CB8AC3E}">
        <p14:creationId xmlns:p14="http://schemas.microsoft.com/office/powerpoint/2010/main" val="2720634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ndroid Smartphone and Tablet: Horizontal">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86728" y="2011145"/>
            <a:ext cx="1819656" cy="3522853"/>
          </a:xfrm>
          <a:prstGeom prst="rect">
            <a:avLst/>
          </a:prstGeom>
        </p:spPr>
      </p:pic>
      <p:pic>
        <p:nvPicPr>
          <p:cNvPr id="11" name="Picture 10"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41990" y="1585322"/>
            <a:ext cx="5829300" cy="4107283"/>
          </a:xfrm>
          <a:prstGeom prst="rect">
            <a:avLst/>
          </a:prstGeom>
        </p:spPr>
      </p:pic>
      <p:sp>
        <p:nvSpPr>
          <p:cNvPr id="3" name="Picture Placeholder 2"/>
          <p:cNvSpPr>
            <a:spLocks noGrp="1"/>
          </p:cNvSpPr>
          <p:nvPr>
            <p:ph type="pic" idx="1"/>
          </p:nvPr>
        </p:nvSpPr>
        <p:spPr bwMode="gray">
          <a:xfrm>
            <a:off x="1910171" y="2364583"/>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5" name="Date Placeholder 4"/>
          <p:cNvSpPr>
            <a:spLocks noGrp="1"/>
          </p:cNvSpPr>
          <p:nvPr>
            <p:ph type="dt" sz="half" idx="10"/>
          </p:nvPr>
        </p:nvSpPr>
        <p:spPr/>
        <p:txBody>
          <a:bodyPr/>
          <a:lstStyle/>
          <a:p>
            <a:fld id="{99CB30DF-A368-4E05-A37D-A308E06E3F48}"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4532312" y="1975104"/>
            <a:ext cx="5248656" cy="3328416"/>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
        <p:nvSpPr>
          <p:cNvPr id="4" name="Title 3"/>
          <p:cNvSpPr>
            <a:spLocks noGrp="1"/>
          </p:cNvSpPr>
          <p:nvPr>
            <p:ph type="title"/>
          </p:nvPr>
        </p:nvSpPr>
        <p:spPr/>
        <p:txBody>
          <a:bodyPr/>
          <a:lstStyle/>
          <a:p>
            <a:r>
              <a:rPr lang="en-GB" smtClean="0"/>
              <a:t>Click to edit Master title style</a:t>
            </a:r>
            <a:endParaRPr dirty="0"/>
          </a:p>
        </p:txBody>
      </p:sp>
    </p:spTree>
    <p:extLst>
      <p:ext uri="{BB962C8B-B14F-4D97-AF65-F5344CB8AC3E}">
        <p14:creationId xmlns:p14="http://schemas.microsoft.com/office/powerpoint/2010/main" val="362906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ndroid Smartphone and Tablet: Vertical">
    <p:spTree>
      <p:nvGrpSpPr>
        <p:cNvPr id="1" name=""/>
        <p:cNvGrpSpPr/>
        <p:nvPr/>
      </p:nvGrpSpPr>
      <p:grpSpPr>
        <a:xfrm>
          <a:off x="0" y="0"/>
          <a:ext cx="0" cy="0"/>
          <a:chOff x="0" y="0"/>
          <a:chExt cx="0" cy="0"/>
        </a:xfrm>
      </p:grpSpPr>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2901"/>
          <a:stretch/>
        </p:blipFill>
        <p:spPr>
          <a:xfrm rot="5400000">
            <a:off x="5891726" y="1502667"/>
            <a:ext cx="5674025" cy="4117325"/>
          </a:xfrm>
          <a:prstGeom prst="rect">
            <a:avLst/>
          </a:prstGeom>
        </p:spPr>
      </p:pic>
      <p:sp>
        <p:nvSpPr>
          <p:cNvPr id="2" name="Title 1"/>
          <p:cNvSpPr>
            <a:spLocks noGrp="1"/>
          </p:cNvSpPr>
          <p:nvPr>
            <p:ph type="title"/>
          </p:nvPr>
        </p:nvSpPr>
        <p:spPr>
          <a:xfrm>
            <a:off x="531811" y="406400"/>
            <a:ext cx="5943600" cy="889000"/>
          </a:xfrm>
        </p:spPr>
        <p:txBody>
          <a:bodyPr anchor="b"/>
          <a:lstStyle>
            <a:lvl1pPr algn="l">
              <a:defRPr sz="3600" b="0"/>
            </a:lvl1pPr>
          </a:lstStyle>
          <a:p>
            <a:r>
              <a:rPr lang="en-GB" smtClean="0"/>
              <a:t>Click to edit Master title style</a:t>
            </a:r>
            <a:endParaRPr dirty="0"/>
          </a:p>
        </p:txBody>
      </p:sp>
      <p:sp>
        <p:nvSpPr>
          <p:cNvPr id="5" name="Date Placeholder 4"/>
          <p:cNvSpPr>
            <a:spLocks noGrp="1"/>
          </p:cNvSpPr>
          <p:nvPr>
            <p:ph type="dt" sz="half" idx="10"/>
          </p:nvPr>
        </p:nvSpPr>
        <p:spPr/>
        <p:txBody>
          <a:bodyPr/>
          <a:lstStyle/>
          <a:p>
            <a:fld id="{1CEE1367-9870-4D09-94B6-E992581ED881}" type="datetime1">
              <a:rPr lang="en-US" smtClean="0">
                <a:solidFill>
                  <a:srgbClr val="5F5F5F"/>
                </a:solidFill>
              </a:rPr>
              <a:pPr/>
              <a:t>11/24/2016</a:t>
            </a:fld>
            <a:endParaRPr dirty="0">
              <a:solidFill>
                <a:srgbClr val="5F5F5F"/>
              </a:solidFill>
            </a:endParaRPr>
          </a:p>
        </p:txBody>
      </p:sp>
      <p:sp>
        <p:nvSpPr>
          <p:cNvPr id="6" name="Footer Placeholder 5"/>
          <p:cNvSpPr>
            <a:spLocks noGrp="1"/>
          </p:cNvSpPr>
          <p:nvPr>
            <p:ph type="ftr" sz="quarter" idx="11"/>
          </p:nvPr>
        </p:nvSpPr>
        <p:spPr/>
        <p:txBody>
          <a:bodyPr/>
          <a:lstStyle/>
          <a:p>
            <a:r>
              <a:rPr dirty="0">
                <a:solidFill>
                  <a:srgbClr val="5F5F5F"/>
                </a:solidFill>
              </a:rPr>
              <a:t>Oracle Confidential – Internal/Restricted/Highly Restricted</a:t>
            </a: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9" name="Picture Placeholder 2"/>
          <p:cNvSpPr>
            <a:spLocks noGrp="1"/>
          </p:cNvSpPr>
          <p:nvPr>
            <p:ph type="pic" idx="13"/>
          </p:nvPr>
        </p:nvSpPr>
        <p:spPr bwMode="gray">
          <a:xfrm>
            <a:off x="7061703" y="1013144"/>
            <a:ext cx="3313567" cy="5252348"/>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pic>
        <p:nvPicPr>
          <p:cNvPr id="19" name="Picture 18" descr="Photos, screen captures, graphics can be inserted in a white mobile phone and tablet"/>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969956" y="2096382"/>
            <a:ext cx="1819656" cy="3522853"/>
          </a:xfrm>
          <a:prstGeom prst="rect">
            <a:avLst/>
          </a:prstGeom>
        </p:spPr>
      </p:pic>
      <p:sp>
        <p:nvSpPr>
          <p:cNvPr id="20" name="Picture Placeholder 2"/>
          <p:cNvSpPr>
            <a:spLocks noGrp="1"/>
          </p:cNvSpPr>
          <p:nvPr>
            <p:ph type="pic" idx="1"/>
          </p:nvPr>
        </p:nvSpPr>
        <p:spPr bwMode="gray">
          <a:xfrm>
            <a:off x="4093399" y="2449820"/>
            <a:ext cx="1572768" cy="2833684"/>
          </a:xfrm>
          <a:solidFill>
            <a:schemeClr val="bg2"/>
          </a:solidFill>
          <a:ln w="12700">
            <a:solidFill>
              <a:schemeClr val="bg2"/>
            </a:solidFill>
          </a:ln>
        </p:spPr>
        <p:txBody>
          <a:bodyPr tIns="18288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dirty="0"/>
          </a:p>
        </p:txBody>
      </p:sp>
    </p:spTree>
    <p:extLst>
      <p:ext uri="{BB962C8B-B14F-4D97-AF65-F5344CB8AC3E}">
        <p14:creationId xmlns:p14="http://schemas.microsoft.com/office/powerpoint/2010/main" val="396459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p>
            <a:fld id="{B0833603-18B9-4EE4-B354-151FB6152337}" type="datetime1">
              <a:rPr lang="en-US" smtClean="0"/>
              <a:pPr/>
              <a:t>11/24/2016</a:t>
            </a:fld>
            <a:endParaRPr dirty="0"/>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Metric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Rectangle 7" descr="A large metric, brief statement, and 4-color photo can be included here"/>
          <p:cNvSpPr/>
          <p:nvPr/>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2" name="Group 1"/>
          <p:cNvGrpSpPr/>
          <p:nvPr/>
        </p:nvGrpSpPr>
        <p:grpSpPr>
          <a:xfrm>
            <a:off x="0" y="0"/>
            <a:ext cx="12189399" cy="6858000"/>
            <a:chOff x="-287" y="0"/>
            <a:chExt cx="12189399" cy="6858000"/>
          </a:xfrm>
        </p:grpSpPr>
        <p:sp>
          <p:nvSpPr>
            <p:cNvPr id="10" name="Rectangle 9"/>
            <p:cNvSpPr/>
            <p:nvPr/>
          </p:nvSpPr>
          <p:spPr bwMode="gray">
            <a:xfrm>
              <a:off x="-287" y="0"/>
              <a:ext cx="193962"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11995151" y="5854"/>
              <a:ext cx="193960" cy="6852146"/>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6400800"/>
              <a:ext cx="12189396" cy="457200"/>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3" name="Rectangle 12"/>
            <p:cNvSpPr/>
            <p:nvPr/>
          </p:nvSpPr>
          <p:spPr bwMode="gray">
            <a:xfrm>
              <a:off x="-286" y="0"/>
              <a:ext cx="12189398" cy="192024"/>
            </a:xfrm>
            <a:prstGeom prst="rect">
              <a:avLst/>
            </a:prstGeom>
            <a:solidFill>
              <a:srgbClr val="DCE3E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5" name="Date Placeholder 4"/>
          <p:cNvSpPr>
            <a:spLocks noGrp="1"/>
          </p:cNvSpPr>
          <p:nvPr>
            <p:ph type="dt" sz="half" idx="10"/>
          </p:nvPr>
        </p:nvSpPr>
        <p:spPr/>
        <p:txBody>
          <a:bodyPr/>
          <a:lstStyle>
            <a:lvl1pPr>
              <a:defRPr>
                <a:solidFill>
                  <a:srgbClr val="5F5F5F"/>
                </a:solidFill>
              </a:defRPr>
            </a:lvl1pPr>
          </a:lstStyle>
          <a:p>
            <a:fld id="{0B7AF56C-6CD8-4A20-AE7E-0D256A8BA3DC}" type="datetime1">
              <a:rPr lang="en-US" smtClean="0"/>
              <a:pPr/>
              <a:t>11/24/2016</a:t>
            </a:fld>
            <a:endParaRPr lang="en-US" dirty="0"/>
          </a:p>
        </p:txBody>
      </p:sp>
      <p:sp>
        <p:nvSpPr>
          <p:cNvPr id="6" name="Footer Placeholder 5"/>
          <p:cNvSpPr>
            <a:spLocks noGrp="1"/>
          </p:cNvSpPr>
          <p:nvPr>
            <p:ph type="ftr" sz="quarter" idx="11"/>
          </p:nvPr>
        </p:nvSpPr>
        <p:spPr/>
        <p:txBody>
          <a:bodyPr/>
          <a:lstStyle>
            <a:lvl1pPr>
              <a:defRPr>
                <a:solidFill>
                  <a:srgbClr val="5F5F5F"/>
                </a:solidFill>
              </a:defRPr>
            </a:lvl1pPr>
          </a:lstStyle>
          <a:p>
            <a:r>
              <a:rPr lang="en-US" smtClean="0"/>
              <a:t>Oracle Confidential – Internal/Restricted/Highly Restricted</a:t>
            </a:r>
            <a:endParaRPr lang="en-US" dirty="0"/>
          </a:p>
        </p:txBody>
      </p:sp>
      <p:sp>
        <p:nvSpPr>
          <p:cNvPr id="7" name="Slide Number Placeholder 6"/>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22" name="Text Placeholder 12"/>
          <p:cNvSpPr>
            <a:spLocks noGrp="1"/>
          </p:cNvSpPr>
          <p:nvPr>
            <p:ph type="body" sz="quarter" idx="13" hasCustomPrompt="1"/>
          </p:nvPr>
        </p:nvSpPr>
        <p:spPr>
          <a:xfrm>
            <a:off x="760412" y="2666999"/>
            <a:ext cx="5029200" cy="1960881"/>
          </a:xfrm>
        </p:spPr>
        <p:txBody>
          <a:bodyPr>
            <a:noAutofit/>
          </a:bodyPr>
          <a:lstStyle>
            <a:lvl1pPr marL="1588" indent="0">
              <a:spcBef>
                <a:spcPts val="0"/>
              </a:spcBef>
              <a:buFontTx/>
              <a:buNone/>
              <a:defRPr sz="28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text</a:t>
            </a:r>
          </a:p>
        </p:txBody>
      </p:sp>
      <p:sp>
        <p:nvSpPr>
          <p:cNvPr id="3" name="Title 2"/>
          <p:cNvSpPr>
            <a:spLocks noGrp="1"/>
          </p:cNvSpPr>
          <p:nvPr>
            <p:ph type="title" hasCustomPrompt="1"/>
          </p:nvPr>
        </p:nvSpPr>
        <p:spPr>
          <a:xfrm>
            <a:off x="760412" y="609600"/>
            <a:ext cx="5029200" cy="2044700"/>
          </a:xfrm>
        </p:spPr>
        <p:txBody>
          <a:bodyPr/>
          <a:lstStyle>
            <a:lvl1pPr>
              <a:defRPr sz="13800" b="1"/>
            </a:lvl1pPr>
          </a:lstStyle>
          <a:p>
            <a:r>
              <a:rPr lang="en-US" dirty="0" smtClean="0"/>
              <a:t>XX</a:t>
            </a:r>
            <a:endParaRPr lang="en-US" dirty="0"/>
          </a:p>
        </p:txBody>
      </p:sp>
      <p:sp>
        <p:nvSpPr>
          <p:cNvPr id="19" name="TextBox 18"/>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5,</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381817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Safe Harbor Fron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B75044-872C-4178-842C-C7B84E5508B3}"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following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59788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Safe Harbor Bac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3884D1-8671-4052-AA06-CD1A6D8C94E1}"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5" name="TextBox 4"/>
          <p:cNvSpPr txBox="1"/>
          <p:nvPr/>
        </p:nvSpPr>
        <p:spPr>
          <a:xfrm>
            <a:off x="531812" y="1371600"/>
            <a:ext cx="11125200" cy="889000"/>
          </a:xfrm>
          <a:prstGeom prst="rect">
            <a:avLst/>
          </a:prstGeom>
          <a:noFill/>
        </p:spPr>
        <p:txBody>
          <a:bodyPr wrap="none" lIns="0" tIns="0" rIns="0" bIns="0" rtlCol="0" anchor="b">
            <a:noAutofit/>
          </a:bodyPr>
          <a:lstStyle/>
          <a:p>
            <a:pPr>
              <a:lnSpc>
                <a:spcPct val="90000"/>
              </a:lnSpc>
            </a:pPr>
            <a:r>
              <a:rPr sz="3200" dirty="0">
                <a:solidFill>
                  <a:srgbClr val="5F5F5F"/>
                </a:solidFill>
              </a:rPr>
              <a:t>Safe Harbor Statement</a:t>
            </a:r>
          </a:p>
        </p:txBody>
      </p:sp>
      <p:sp>
        <p:nvSpPr>
          <p:cNvPr id="6" name="TextBox 5"/>
          <p:cNvSpPr txBox="1"/>
          <p:nvPr/>
        </p:nvSpPr>
        <p:spPr>
          <a:xfrm>
            <a:off x="531812" y="2514600"/>
            <a:ext cx="11125200" cy="2286000"/>
          </a:xfrm>
          <a:prstGeom prst="rect">
            <a:avLst/>
          </a:prstGeom>
          <a:noFill/>
        </p:spPr>
        <p:txBody>
          <a:bodyPr wrap="square" lIns="0" tIns="0" rIns="0" bIns="0" rtlCol="0" anchor="t">
            <a:noAutofit/>
          </a:bodyPr>
          <a:lstStyle/>
          <a:p>
            <a:pPr>
              <a:lnSpc>
                <a:spcPct val="90000"/>
              </a:lnSpc>
            </a:pPr>
            <a:r>
              <a:rPr sz="2400" dirty="0">
                <a:solidFill>
                  <a:srgbClr val="5F5F5F"/>
                </a:solidFill>
              </a:rPr>
              <a:t>The preceding is intended to outline our general product direction. It is intended for information purposes only, and may not be incorporated into any contract. It is not a commitment to deliver any material, code, or functionality, and should not be relied upon in making purchasing decisions. The development, release, and timing of any features or functionality described for Oracle’s products remains at the sole discretion of Oracle.</a:t>
            </a:r>
          </a:p>
        </p:txBody>
      </p:sp>
    </p:spTree>
    <p:extLst>
      <p:ext uri="{BB962C8B-B14F-4D97-AF65-F5344CB8AC3E}">
        <p14:creationId xmlns:p14="http://schemas.microsoft.com/office/powerpoint/2010/main" val="2358871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ositioning Statement">
    <p:spTree>
      <p:nvGrpSpPr>
        <p:cNvPr id="1" name=""/>
        <p:cNvGrpSpPr/>
        <p:nvPr/>
      </p:nvGrpSpPr>
      <p:grpSpPr>
        <a:xfrm>
          <a:off x="0" y="0"/>
          <a:ext cx="0" cy="0"/>
          <a:chOff x="0" y="0"/>
          <a:chExt cx="0" cy="0"/>
        </a:xfrm>
      </p:grpSpPr>
      <p:pic>
        <p:nvPicPr>
          <p:cNvPr id="51" name="Picture 50" descr="&quot;Integrated Cloud Applications &amp; Platform Services&quot; tagline in red and black"/>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219916" y="1722238"/>
            <a:ext cx="7748992" cy="2950267"/>
          </a:xfrm>
          <a:prstGeom prst="rect">
            <a:avLst/>
          </a:prstGeom>
        </p:spPr>
      </p:pic>
      <p:sp>
        <p:nvSpPr>
          <p:cNvPr id="2" name="Date Placeholder 1"/>
          <p:cNvSpPr>
            <a:spLocks noGrp="1"/>
          </p:cNvSpPr>
          <p:nvPr>
            <p:ph type="dt" sz="half" idx="10"/>
          </p:nvPr>
        </p:nvSpPr>
        <p:spPr/>
        <p:txBody>
          <a:bodyPr/>
          <a:lstStyle/>
          <a:p>
            <a:fld id="{19C71F0C-B610-4DD6-855B-36B01E246E3A}" type="datetime1">
              <a:rPr lang="en-US" smtClean="0">
                <a:solidFill>
                  <a:srgbClr val="5F5F5F"/>
                </a:solidFill>
              </a:rPr>
              <a:pPr/>
              <a:t>11/24/2016</a:t>
            </a:fld>
            <a:endParaRPr dirty="0">
              <a:solidFill>
                <a:srgbClr val="5F5F5F"/>
              </a:solidFill>
            </a:endParaRPr>
          </a:p>
        </p:txBody>
      </p:sp>
      <p:sp>
        <p:nvSpPr>
          <p:cNvPr id="3" name="Footer Placeholder 2"/>
          <p:cNvSpPr>
            <a:spLocks noGrp="1"/>
          </p:cNvSpPr>
          <p:nvPr>
            <p:ph type="ftr" sz="quarter" idx="11"/>
          </p:nvPr>
        </p:nvSpPr>
        <p:spPr/>
        <p:txBody>
          <a:bodyPr/>
          <a:lstStyle/>
          <a:p>
            <a:r>
              <a:rPr dirty="0">
                <a:solidFill>
                  <a:srgbClr val="5F5F5F"/>
                </a:solidFill>
              </a:rPr>
              <a:t>Oracle Confidential – Internal/Restricted/Highly Restricted</a:t>
            </a: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70913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Oracle logo">
    <p:bg bwMode="ltGray">
      <p:bgRef idx="1001">
        <a:schemeClr val="bg1"/>
      </p:bgRef>
    </p:bg>
    <p:spTree>
      <p:nvGrpSpPr>
        <p:cNvPr id="1" name=""/>
        <p:cNvGrpSpPr/>
        <p:nvPr/>
      </p:nvGrpSpPr>
      <p:grpSpPr>
        <a:xfrm>
          <a:off x="0" y="0"/>
          <a:ext cx="0" cy="0"/>
          <a:chOff x="0" y="0"/>
          <a:chExt cx="0" cy="0"/>
        </a:xfrm>
      </p:grpSpPr>
      <p:pic>
        <p:nvPicPr>
          <p:cNvPr id="2" name="Picture 1" descr="Oracle logo in white on red staging background. Light blue frame around perimete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hidden">
          <a:xfrm>
            <a:off x="138023" y="129398"/>
            <a:ext cx="11912778" cy="6547450"/>
          </a:xfrm>
          <a:prstGeom prst="rect">
            <a:avLst/>
          </a:prstGeom>
          <a:noFill/>
          <a:ln>
            <a:noFill/>
          </a:ln>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bwMode="black">
          <a:xfrm>
            <a:off x="3822128" y="2843826"/>
            <a:ext cx="4544568" cy="569547"/>
          </a:xfrm>
          <a:prstGeom prst="rect">
            <a:avLst/>
          </a:prstGeom>
        </p:spPr>
      </p:pic>
      <p:sp>
        <p:nvSpPr>
          <p:cNvPr id="6" name="Rectangle 5"/>
          <p:cNvSpPr/>
          <p:nvPr/>
        </p:nvSpPr>
        <p:spPr bwMode="gray">
          <a:xfrm>
            <a:off x="-287" y="0"/>
            <a:ext cx="193962"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7" name="Rectangle 6"/>
          <p:cNvSpPr/>
          <p:nvPr/>
        </p:nvSpPr>
        <p:spPr bwMode="gray">
          <a:xfrm>
            <a:off x="11995151" y="5854"/>
            <a:ext cx="193960" cy="685214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8" name="Rectangle 7"/>
          <p:cNvSpPr/>
          <p:nvPr/>
        </p:nvSpPr>
        <p:spPr bwMode="gray">
          <a:xfrm>
            <a:off x="-286"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286"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Tree>
    <p:extLst>
      <p:ext uri="{BB962C8B-B14F-4D97-AF65-F5344CB8AC3E}">
        <p14:creationId xmlns:p14="http://schemas.microsoft.com/office/powerpoint/2010/main" val="106575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dirty="0"/>
          </a:p>
        </p:txBody>
      </p:sp>
      <p:sp>
        <p:nvSpPr>
          <p:cNvPr id="3" name="Vertical Text Placeholder 2"/>
          <p:cNvSpPr>
            <a:spLocks noGrp="1"/>
          </p:cNvSpPr>
          <p:nvPr>
            <p:ph type="body" orient="vert" idx="1"/>
          </p:nvPr>
        </p:nvSpPr>
        <p:spPr>
          <a:xfrm>
            <a:off x="531151" y="1524001"/>
            <a:ext cx="11126522" cy="44196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Date Placeholder 3"/>
          <p:cNvSpPr>
            <a:spLocks noGrp="1"/>
          </p:cNvSpPr>
          <p:nvPr>
            <p:ph type="dt" sz="half" idx="10"/>
          </p:nvPr>
        </p:nvSpPr>
        <p:spPr/>
        <p:txBody>
          <a:bodyPr/>
          <a:lstStyle/>
          <a:p>
            <a:fld id="{0DA3C002-2E4F-460B-84E2-ECAE4C874C04}" type="datetime1">
              <a:rPr lang="en-US" smtClean="0">
                <a:solidFill>
                  <a:srgbClr val="5F5F5F"/>
                </a:solidFill>
              </a:rPr>
              <a:pPr/>
              <a:t>11/24/2016</a:t>
            </a:fld>
            <a:endParaRPr lang="en-US">
              <a:solidFill>
                <a:srgbClr val="5F5F5F"/>
              </a:solidFill>
            </a:endParaRPr>
          </a:p>
        </p:txBody>
      </p:sp>
      <p:sp>
        <p:nvSpPr>
          <p:cNvPr id="5" name="Footer Placeholder 4"/>
          <p:cNvSpPr>
            <a:spLocks noGrp="1"/>
          </p:cNvSpPr>
          <p:nvPr>
            <p:ph type="ftr" sz="quarter" idx="11"/>
          </p:nvPr>
        </p:nvSpPr>
        <p:spPr/>
        <p:txBody>
          <a:bodyPr/>
          <a:lstStyle/>
          <a:p>
            <a:r>
              <a:rPr lang="en-US" smtClean="0">
                <a:solidFill>
                  <a:srgbClr val="5F5F5F"/>
                </a:solidFill>
              </a:rPr>
              <a:t>Oracle Confidential – Internal/Restricted/Highly Restricted</a:t>
            </a:r>
            <a:endParaRPr lang="en-US">
              <a:solidFill>
                <a:srgbClr val="5F5F5F"/>
              </a:solidFill>
            </a:endParaRPr>
          </a:p>
        </p:txBody>
      </p:sp>
      <p:sp>
        <p:nvSpPr>
          <p:cNvPr id="6" name="Slide Number Placeholder 5"/>
          <p:cNvSpPr>
            <a:spLocks noGrp="1"/>
          </p:cNvSpPr>
          <p:nvPr>
            <p:ph type="sldNum" sz="quarter" idx="12"/>
          </p:nvPr>
        </p:nvSpPr>
        <p:spPr/>
        <p:txBody>
          <a:bodyPr/>
          <a:lstStyle/>
          <a:p>
            <a:fld id="{D4EAF17A-378C-49D5-A479-C71FF9D7F1E7}" type="slidenum">
              <a:rPr lang="en-US" smtClean="0">
                <a:solidFill>
                  <a:srgbClr val="5F5F5F"/>
                </a:solidFill>
              </a:rPr>
              <a:pPr/>
              <a:t>‹#›</a:t>
            </a:fld>
            <a:endParaRPr lang="en-US">
              <a:solidFill>
                <a:srgbClr val="5F5F5F"/>
              </a:solidFill>
            </a:endParaRPr>
          </a:p>
        </p:txBody>
      </p:sp>
    </p:spTree>
    <p:extLst>
      <p:ext uri="{BB962C8B-B14F-4D97-AF65-F5344CB8AC3E}">
        <p14:creationId xmlns:p14="http://schemas.microsoft.com/office/powerpoint/2010/main" val="386218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85413" y="533400"/>
            <a:ext cx="1371600" cy="5410200"/>
          </a:xfrm>
        </p:spPr>
        <p:txBody>
          <a:bodyPr vert="eaVert"/>
          <a:lstStyle>
            <a:lvl1pPr>
              <a:defRPr/>
            </a:lvl1pPr>
          </a:lstStyle>
          <a:p>
            <a:r>
              <a:rPr lang="en-GB" smtClean="0"/>
              <a:t>Click to edit Master title style</a:t>
            </a:r>
            <a:endParaRPr dirty="0"/>
          </a:p>
        </p:txBody>
      </p:sp>
      <p:sp>
        <p:nvSpPr>
          <p:cNvPr id="3" name="Vertical Text Placeholder 2"/>
          <p:cNvSpPr>
            <a:spLocks noGrp="1"/>
          </p:cNvSpPr>
          <p:nvPr>
            <p:ph type="body" orient="vert" idx="1"/>
          </p:nvPr>
        </p:nvSpPr>
        <p:spPr>
          <a:xfrm>
            <a:off x="531813" y="533400"/>
            <a:ext cx="9524999" cy="54102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dirty="0"/>
          </a:p>
        </p:txBody>
      </p:sp>
      <p:sp>
        <p:nvSpPr>
          <p:cNvPr id="4" name="Date Placeholder 3"/>
          <p:cNvSpPr>
            <a:spLocks noGrp="1"/>
          </p:cNvSpPr>
          <p:nvPr>
            <p:ph type="dt" sz="half" idx="10"/>
          </p:nvPr>
        </p:nvSpPr>
        <p:spPr/>
        <p:txBody>
          <a:bodyPr/>
          <a:lstStyle/>
          <a:p>
            <a:fld id="{DA6CEB36-374B-4041-958C-B62ED7AC7C73}" type="datetime1">
              <a:rPr lang="en-US" smtClean="0">
                <a:solidFill>
                  <a:srgbClr val="5F5F5F"/>
                </a:solidFill>
              </a:rPr>
              <a:pPr/>
              <a:t>11/24/2016</a:t>
            </a:fld>
            <a:endParaRPr dirty="0">
              <a:solidFill>
                <a:srgbClr val="5F5F5F"/>
              </a:solidFill>
            </a:endParaRPr>
          </a:p>
        </p:txBody>
      </p:sp>
      <p:sp>
        <p:nvSpPr>
          <p:cNvPr id="5" name="Footer Placeholder 4"/>
          <p:cNvSpPr>
            <a:spLocks noGrp="1"/>
          </p:cNvSpPr>
          <p:nvPr>
            <p:ph type="ftr" sz="quarter" idx="11"/>
          </p:nvPr>
        </p:nvSpPr>
        <p:spPr/>
        <p:txBody>
          <a:bodyPr/>
          <a:lstStyle/>
          <a:p>
            <a:r>
              <a:rPr dirty="0">
                <a:solidFill>
                  <a:srgbClr val="5F5F5F"/>
                </a:solidFill>
              </a:rPr>
              <a:t>Oracle Confidential – Internal/Restricted/Highly Restricted</a:t>
            </a: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173454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Title Slide without Pictur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3" y="3429451"/>
            <a:ext cx="11125199"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6" name="Date Placeholder 5"/>
          <p:cNvSpPr>
            <a:spLocks noGrp="1"/>
          </p:cNvSpPr>
          <p:nvPr>
            <p:ph type="dt" sz="half" idx="14"/>
          </p:nvPr>
        </p:nvSpPr>
        <p:spPr/>
        <p:txBody>
          <a:bodyPr/>
          <a:lstStyle>
            <a:lvl1pPr>
              <a:defRPr>
                <a:solidFill>
                  <a:srgbClr val="5F5F5F"/>
                </a:solidFill>
              </a:defRPr>
            </a:lvl1pPr>
          </a:lstStyle>
          <a:p>
            <a:fld id="{9E8DC318-96DD-4E04-9EE7-C73F46FEC00C}" type="datetime1">
              <a:rPr lang="en-US" smtClean="0"/>
              <a:pPr/>
              <a:t>11/24/2016</a:t>
            </a:fld>
            <a:endParaRPr lang="en-US" dirty="0"/>
          </a:p>
        </p:txBody>
      </p:sp>
      <p:sp>
        <p:nvSpPr>
          <p:cNvPr id="16" name="TextBox 15"/>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9" name="Picture 8" descr="Oracle logo in white on red staging backgrou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993200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3" y="739775"/>
            <a:ext cx="11125199"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3" y="2286000"/>
            <a:ext cx="11126648"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7" name="Date Placeholder 6"/>
          <p:cNvSpPr>
            <a:spLocks noGrp="1"/>
          </p:cNvSpPr>
          <p:nvPr>
            <p:ph type="dt" sz="half" idx="10"/>
          </p:nvPr>
        </p:nvSpPr>
        <p:spPr/>
        <p:txBody>
          <a:bodyPr/>
          <a:lstStyle>
            <a:lvl1pPr>
              <a:defRPr>
                <a:solidFill>
                  <a:srgbClr val="5F5F5F"/>
                </a:solidFill>
              </a:defRPr>
            </a:lvl1pPr>
          </a:lstStyle>
          <a:p>
            <a:fld id="{8EE2A49E-FC5B-485D-A389-07C0C39BEAE3}" type="datetime1">
              <a:rPr lang="en-US" smtClean="0"/>
              <a:pPr/>
              <a:t>11/24/2016</a:t>
            </a:fld>
            <a:endParaRPr lang="en-US" dirty="0"/>
          </a:p>
        </p:txBody>
      </p:sp>
      <p:sp>
        <p:nvSpPr>
          <p:cNvPr id="15" name="TextBox 14"/>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0" name="Picture 9" descr="Oracle logo in white on red staging background"/>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404157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AF90129F-F405-4BB3-80BF-C99B05B6D060}" type="datetime1">
              <a:rPr lang="en-US" smtClean="0">
                <a:solidFill>
                  <a:srgbClr val="FFFFFF"/>
                </a:solidFill>
              </a:rPr>
              <a:pPr/>
              <a:t>11/24/2016</a:t>
            </a:fld>
            <a:endParaRPr lang="en-US" dirty="0">
              <a:solidFill>
                <a:srgbClr val="FFFFFF"/>
              </a:solidFill>
            </a:endParaRPr>
          </a:p>
        </p:txBody>
      </p:sp>
      <p:pic>
        <p:nvPicPr>
          <p:cNvPr id="11" name="Picture 10"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41824370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4" name="Date Placeholder 3"/>
          <p:cNvSpPr>
            <a:spLocks noGrp="1"/>
          </p:cNvSpPr>
          <p:nvPr>
            <p:ph type="dt" sz="half" idx="10"/>
          </p:nvPr>
        </p:nvSpPr>
        <p:spPr/>
        <p:txBody>
          <a:bodyPr/>
          <a:lstStyle/>
          <a:p>
            <a:fld id="{8E4036FA-F42C-4F1B-B6F4-1DE8FC5AE93A}" type="datetime1">
              <a:rPr lang="en-US" smtClean="0"/>
              <a:pPr/>
              <a:t>11/24/2016</a:t>
            </a:fld>
            <a:endParaRPr dirty="0"/>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Title Slide with Picture">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1814" y="739775"/>
            <a:ext cx="9601200" cy="1470025"/>
          </a:xfrm>
        </p:spPr>
        <p:txBody>
          <a:bodyPr/>
          <a:lstStyle>
            <a:lvl1pPr>
              <a:lnSpc>
                <a:spcPct val="80000"/>
              </a:lnSpc>
              <a:defRPr sz="4800"/>
            </a:lvl1pPr>
          </a:lstStyle>
          <a:p>
            <a:r>
              <a:rPr lang="en-US" smtClean="0"/>
              <a:t>Click to edit Master title style</a:t>
            </a:r>
            <a:endParaRPr dirty="0"/>
          </a:p>
        </p:txBody>
      </p:sp>
      <p:sp>
        <p:nvSpPr>
          <p:cNvPr id="3" name="Subtitle 2"/>
          <p:cNvSpPr>
            <a:spLocks noGrp="1"/>
          </p:cNvSpPr>
          <p:nvPr>
            <p:ph type="subTitle" idx="1"/>
          </p:nvPr>
        </p:nvSpPr>
        <p:spPr>
          <a:xfrm>
            <a:off x="531762" y="2286000"/>
            <a:ext cx="9601200" cy="914400"/>
          </a:xfrm>
        </p:spPr>
        <p:txBody>
          <a:bodyPr>
            <a:noAutofit/>
          </a:bodyPr>
          <a:lstStyle>
            <a:lvl1pPr marL="0" indent="0" algn="l">
              <a:spcBef>
                <a:spcPts val="0"/>
              </a:spcBef>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3" name="Text Placeholder 12"/>
          <p:cNvSpPr>
            <a:spLocks noGrp="1"/>
          </p:cNvSpPr>
          <p:nvPr>
            <p:ph type="body" sz="quarter" idx="13" hasCustomPrompt="1"/>
          </p:nvPr>
        </p:nvSpPr>
        <p:spPr>
          <a:xfrm>
            <a:off x="531814" y="3429451"/>
            <a:ext cx="9601200" cy="2514149"/>
          </a:xfrm>
        </p:spPr>
        <p:txBody>
          <a:bodyPr>
            <a:noAutofit/>
          </a:bodyPr>
          <a:lstStyle>
            <a:lvl1pPr marL="1588" indent="0">
              <a:spcBef>
                <a:spcPts val="0"/>
              </a:spcBef>
              <a:buFontTx/>
              <a:buNone/>
              <a:defRPr sz="2400"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presenter’s name, title, division/business unit/organization and date</a:t>
            </a:r>
          </a:p>
        </p:txBody>
      </p:sp>
      <p:sp>
        <p:nvSpPr>
          <p:cNvPr id="7" name="Date Placeholder 6"/>
          <p:cNvSpPr>
            <a:spLocks noGrp="1"/>
          </p:cNvSpPr>
          <p:nvPr>
            <p:ph type="dt" sz="half" idx="14"/>
          </p:nvPr>
        </p:nvSpPr>
        <p:spPr/>
        <p:txBody>
          <a:bodyPr/>
          <a:lstStyle>
            <a:lvl1pPr>
              <a:defRPr>
                <a:solidFill>
                  <a:schemeClr val="tx1"/>
                </a:solidFill>
              </a:defRPr>
            </a:lvl1pPr>
          </a:lstStyle>
          <a:p>
            <a:fld id="{992C1337-7A4E-40DE-AA3D-9901FD8882D0}" type="datetime1">
              <a:rPr lang="en-US" smtClean="0">
                <a:solidFill>
                  <a:srgbClr val="FFFFFF"/>
                </a:solidFill>
              </a:rPr>
              <a:pPr/>
              <a:t>11/24/2016</a:t>
            </a:fld>
            <a:endParaRPr lang="en-US" dirty="0">
              <a:solidFill>
                <a:srgbClr val="FFFFFF"/>
              </a:solidFill>
            </a:endParaRPr>
          </a:p>
        </p:txBody>
      </p:sp>
      <p:sp>
        <p:nvSpPr>
          <p:cNvPr id="14" name="TextBox 13"/>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FFFFFF"/>
                </a:solidFill>
              </a:rPr>
              <a:t>Copyright © </a:t>
            </a:r>
            <a:r>
              <a:rPr lang="en-US" sz="850" dirty="0" smtClean="0">
                <a:solidFill>
                  <a:srgbClr val="FFFFFF"/>
                </a:solidFill>
              </a:rPr>
              <a:t>2016,</a:t>
            </a:r>
            <a:r>
              <a:rPr sz="850" dirty="0" smtClean="0">
                <a:solidFill>
                  <a:srgbClr val="FFFFFF"/>
                </a:solidFill>
              </a:rPr>
              <a:t> </a:t>
            </a:r>
            <a:r>
              <a:rPr sz="850" dirty="0">
                <a:solidFill>
                  <a:srgbClr val="FFFFFF"/>
                </a:solidFill>
              </a:rPr>
              <a:t>Oracle and/or its affiliates. All rights reserved.  </a:t>
            </a:r>
            <a:r>
              <a:rPr sz="850" dirty="0" smtClean="0">
                <a:solidFill>
                  <a:srgbClr val="FFFFFF"/>
                </a:solidFill>
              </a:rPr>
              <a:t>|</a:t>
            </a:r>
            <a:endParaRPr sz="850" dirty="0">
              <a:solidFill>
                <a:srgbClr val="FFFFFF"/>
              </a:solidFill>
            </a:endParaRPr>
          </a:p>
        </p:txBody>
      </p:sp>
      <p:pic>
        <p:nvPicPr>
          <p:cNvPr id="11" name="Picture 10"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2687821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3" name="Content Placeholder 2"/>
          <p:cNvSpPr>
            <a:spLocks noGrp="1"/>
          </p:cNvSpPr>
          <p:nvPr>
            <p:ph idx="1"/>
          </p:nvPr>
        </p:nvSpPr>
        <p:spPr>
          <a:xfrm>
            <a:off x="531151" y="1524001"/>
            <a:ext cx="11126522"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179E34C-3A83-48EE-AA58-6D79E27E3458}" type="datetime1">
              <a:rPr lang="en-US" smtClean="0">
                <a:solidFill>
                  <a:srgbClr val="5F5F5F"/>
                </a:solidFill>
              </a:rPr>
              <a:pPr/>
              <a:t>11/24/2016</a:t>
            </a:fld>
            <a:endParaRPr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0752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dirty="0"/>
          </a:p>
        </p:txBody>
      </p:sp>
      <p:sp>
        <p:nvSpPr>
          <p:cNvPr id="3" name="Content Placeholder 2"/>
          <p:cNvSpPr>
            <a:spLocks noGrp="1"/>
          </p:cNvSpPr>
          <p:nvPr>
            <p:ph idx="1"/>
          </p:nvPr>
        </p:nvSpPr>
        <p:spPr>
          <a:xfrm>
            <a:off x="531151" y="1981200"/>
            <a:ext cx="11126522" cy="3962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CC89A388-8EF4-422E-9D89-EC121EB80058}" type="datetime1">
              <a:rPr lang="en-US" smtClean="0">
                <a:solidFill>
                  <a:srgbClr val="5F5F5F"/>
                </a:solidFill>
              </a:rPr>
              <a:pPr/>
              <a:t>11/24/2016</a:t>
            </a:fld>
            <a:endParaRPr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7" name="Text Placeholder 12"/>
          <p:cNvSpPr>
            <a:spLocks noGrp="1"/>
          </p:cNvSpPr>
          <p:nvPr>
            <p:ph type="body" sz="quarter" idx="13" hasCustomPrompt="1"/>
          </p:nvPr>
        </p:nvSpPr>
        <p:spPr>
          <a:xfrm>
            <a:off x="531813" y="1373741"/>
            <a:ext cx="11125199"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Tree>
    <p:extLst>
      <p:ext uri="{BB962C8B-B14F-4D97-AF65-F5344CB8AC3E}">
        <p14:creationId xmlns:p14="http://schemas.microsoft.com/office/powerpoint/2010/main" val="3371768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rogram 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dirty="0"/>
          </a:p>
        </p:txBody>
      </p:sp>
      <p:sp>
        <p:nvSpPr>
          <p:cNvPr id="4" name="Date Placeholder 3"/>
          <p:cNvSpPr>
            <a:spLocks noGrp="1"/>
          </p:cNvSpPr>
          <p:nvPr>
            <p:ph type="dt" sz="half" idx="10"/>
          </p:nvPr>
        </p:nvSpPr>
        <p:spPr/>
        <p:txBody>
          <a:bodyPr/>
          <a:lstStyle/>
          <a:p>
            <a:fld id="{484950A6-9D7D-4BC0-863A-BCC4FDACC769}" type="datetime1">
              <a:rPr lang="en-US" smtClean="0">
                <a:solidFill>
                  <a:srgbClr val="5F5F5F"/>
                </a:solidFill>
              </a:rPr>
              <a:pPr/>
              <a:t>11/24/2016</a:t>
            </a:fld>
            <a:endParaRPr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ext Placeholder 7"/>
          <p:cNvSpPr>
            <a:spLocks noGrp="1"/>
          </p:cNvSpPr>
          <p:nvPr>
            <p:ph type="body" sz="quarter" idx="13"/>
          </p:nvPr>
        </p:nvSpPr>
        <p:spPr>
          <a:xfrm>
            <a:off x="2795931" y="1981199"/>
            <a:ext cx="8861082" cy="3962401"/>
          </a:xfrm>
        </p:spPr>
        <p:txBody>
          <a:bodyPr>
            <a:noAutofit/>
          </a:bodyPr>
          <a:lstStyle>
            <a:lvl1pPr marL="1588" indent="0">
              <a:spcBef>
                <a:spcPts val="2400"/>
              </a:spcBef>
              <a:buNone/>
              <a:defRPr sz="2800"/>
            </a:lvl1pPr>
            <a:lvl2pPr marL="1588" indent="0">
              <a:spcBef>
                <a:spcPts val="2400"/>
              </a:spcBef>
              <a:buNone/>
              <a:defRPr sz="2800"/>
            </a:lvl2pPr>
            <a:lvl3pPr marL="1588" indent="0">
              <a:spcBef>
                <a:spcPts val="2400"/>
              </a:spcBef>
              <a:buNone/>
              <a:defRPr sz="2800"/>
            </a:lvl3pPr>
            <a:lvl4pPr marL="1588" indent="0">
              <a:spcBef>
                <a:spcPts val="2400"/>
              </a:spcBef>
              <a:buNone/>
              <a:defRPr sz="2800"/>
            </a:lvl4pPr>
            <a:lvl5pPr marL="1588" indent="0">
              <a:spcBef>
                <a:spcPts val="2400"/>
              </a:spcBef>
              <a:buNone/>
              <a:defRPr sz="2800"/>
            </a:lvl5pPr>
            <a:lvl6pPr marL="1588" indent="0">
              <a:spcBef>
                <a:spcPts val="2400"/>
              </a:spcBef>
              <a:buNone/>
              <a:defRPr sz="2800"/>
            </a:lvl6pPr>
            <a:lvl7pPr marL="1588" indent="0">
              <a:spcBef>
                <a:spcPts val="2400"/>
              </a:spcBef>
              <a:buNone/>
              <a:defRPr sz="2800"/>
            </a:lvl7pPr>
            <a:lvl8pPr marL="1588" indent="0">
              <a:spcBef>
                <a:spcPts val="2400"/>
              </a:spcBef>
              <a:buNone/>
              <a:defRPr sz="2800"/>
            </a:lvl8pPr>
            <a:lvl9pPr marL="1588" indent="0">
              <a:spcBef>
                <a:spcPts val="2400"/>
              </a:spcBef>
              <a:buNone/>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extLst>
      <p:ext uri="{BB962C8B-B14F-4D97-AF65-F5344CB8AC3E}">
        <p14:creationId xmlns:p14="http://schemas.microsoft.com/office/powerpoint/2010/main" val="681229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0DC8AB-3531-4501-911F-3A3D00C370C8}" type="datetime1">
              <a:rPr lang="en-US" smtClean="0">
                <a:solidFill>
                  <a:srgbClr val="5F5F5F"/>
                </a:solidFill>
              </a:rPr>
              <a:pPr/>
              <a:t>11/24/2016</a:t>
            </a:fld>
            <a:endParaRPr dirty="0">
              <a:solidFill>
                <a:srgbClr val="5F5F5F"/>
              </a:solidFill>
            </a:endParaRPr>
          </a:p>
        </p:txBody>
      </p:sp>
      <p:sp>
        <p:nvSpPr>
          <p:cNvPr id="6" name="Slide Number Placeholder 5"/>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with Pictur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8" name="Rectangle 17" descr="Full bleed 4-color photo can be inserted here"/>
          <p:cNvSpPr/>
          <p:nvPr userDrawn="1"/>
        </p:nvSpPr>
        <p:spPr bwMode="hidden">
          <a:xfrm>
            <a:off x="0" y="0"/>
            <a:ext cx="12188825" cy="6858000"/>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solidFill>
                <a:srgbClr val="FFFFFF"/>
              </a:solidFill>
            </a:endParaRPr>
          </a:p>
        </p:txBody>
      </p:sp>
      <p:grpSp>
        <p:nvGrpSpPr>
          <p:cNvPr id="5" name="Group 6"/>
          <p:cNvGrpSpPr/>
          <p:nvPr userDrawn="1"/>
        </p:nvGrpSpPr>
        <p:grpSpPr bwMode="gray">
          <a:xfrm>
            <a:off x="-287" y="0"/>
            <a:ext cx="12189399" cy="6858000"/>
            <a:chOff x="-287" y="0"/>
            <a:chExt cx="12189399" cy="6858000"/>
          </a:xfrm>
        </p:grpSpPr>
        <p:sp>
          <p:nvSpPr>
            <p:cNvPr id="9" name="Rectangle 8"/>
            <p:cNvSpPr/>
            <p:nvPr/>
          </p:nvSpPr>
          <p:spPr bwMode="gray">
            <a:xfrm>
              <a:off x="-287" y="0"/>
              <a:ext cx="193962"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11995151" y="5854"/>
              <a:ext cx="193960" cy="685214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286" y="6400800"/>
              <a:ext cx="12189396" cy="4572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2" name="Rectangle 11"/>
            <p:cNvSpPr/>
            <p:nvPr/>
          </p:nvSpPr>
          <p:spPr bwMode="gray">
            <a:xfrm>
              <a:off x="-286" y="0"/>
              <a:ext cx="12189398" cy="1920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dirty="0"/>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5F5F5F"/>
                </a:solidFill>
              </a:defRPr>
            </a:lvl1pPr>
          </a:lstStyle>
          <a:p>
            <a:fld id="{BC5C5A55-AABF-4871-B3B0-25855EA6CD9F}" type="datetime1">
              <a:rPr lang="en-US" smtClean="0"/>
              <a:pPr/>
              <a:t>11/24/2016</a:t>
            </a:fld>
            <a:endParaRPr lang="en-US" dirty="0"/>
          </a:p>
        </p:txBody>
      </p:sp>
      <p:sp>
        <p:nvSpPr>
          <p:cNvPr id="6" name="Slide Number Placeholder 5"/>
          <p:cNvSpPr>
            <a:spLocks noGrp="1"/>
          </p:cNvSpPr>
          <p:nvPr>
            <p:ph type="sldNum" sz="quarter" idx="12"/>
          </p:nvPr>
        </p:nvSpPr>
        <p:spPr/>
        <p:txBody>
          <a:bodyPr/>
          <a:lstStyle>
            <a:lvl1pPr>
              <a:defRPr>
                <a:solidFill>
                  <a:srgbClr val="5F5F5F"/>
                </a:solidFill>
              </a:defRPr>
            </a:lvl1pPr>
          </a:lstStyle>
          <a:p>
            <a:fld id="{C51EAA63-D034-42AE-91FA-B13B9518C7BE}" type="slidenum">
              <a:rPr lang="en-US" smtClean="0"/>
              <a:pPr/>
              <a:t>‹#›</a:t>
            </a:fld>
            <a:endParaRPr lang="en-US" dirty="0"/>
          </a:p>
        </p:txBody>
      </p:sp>
      <p:sp>
        <p:nvSpPr>
          <p:cNvPr id="17" name="TextBox 16"/>
          <p:cNvSpPr txBox="1"/>
          <p:nvPr userDrawn="1"/>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11176673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nnouncement">
    <p:spTree>
      <p:nvGrpSpPr>
        <p:cNvPr id="1" name=""/>
        <p:cNvGrpSpPr/>
        <p:nvPr/>
      </p:nvGrpSpPr>
      <p:grpSpPr>
        <a:xfrm>
          <a:off x="0" y="0"/>
          <a:ext cx="0" cy="0"/>
          <a:chOff x="0" y="0"/>
          <a:chExt cx="0" cy="0"/>
        </a:xfrm>
      </p:grpSpPr>
      <p:sp>
        <p:nvSpPr>
          <p:cNvPr id="2" name="Title 1"/>
          <p:cNvSpPr>
            <a:spLocks noGrp="1"/>
          </p:cNvSpPr>
          <p:nvPr>
            <p:ph type="title"/>
          </p:nvPr>
        </p:nvSpPr>
        <p:spPr>
          <a:xfrm>
            <a:off x="531812" y="1905000"/>
            <a:ext cx="4800600" cy="1645920"/>
          </a:xfrm>
        </p:spPr>
        <p:txBody>
          <a:bodyPr anchor="b"/>
          <a:lstStyle>
            <a:lvl1pPr algn="l">
              <a:lnSpc>
                <a:spcPct val="80000"/>
              </a:lnSpc>
              <a:defRPr sz="4800" b="0"/>
            </a:lvl1pPr>
          </a:lstStyle>
          <a:p>
            <a:r>
              <a:rPr lang="en-US" smtClean="0"/>
              <a:t>Click to edit Master title style</a:t>
            </a:r>
            <a:endParaRPr dirty="0"/>
          </a:p>
        </p:txBody>
      </p:sp>
      <p:sp>
        <p:nvSpPr>
          <p:cNvPr id="3" name="Picture Placeholder 2"/>
          <p:cNvSpPr>
            <a:spLocks noGrp="1"/>
          </p:cNvSpPr>
          <p:nvPr>
            <p:ph type="pic" idx="1"/>
          </p:nvPr>
        </p:nvSpPr>
        <p:spPr>
          <a:xfrm>
            <a:off x="5588456" y="533400"/>
            <a:ext cx="6068558" cy="5410200"/>
          </a:xfrm>
          <a:noFill/>
        </p:spPr>
        <p:txBody>
          <a:bodyPr tIns="182880">
            <a:no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dirty="0"/>
          </a:p>
        </p:txBody>
      </p:sp>
      <p:sp>
        <p:nvSpPr>
          <p:cNvPr id="4" name="Text Placeholder 3"/>
          <p:cNvSpPr>
            <a:spLocks noGrp="1"/>
          </p:cNvSpPr>
          <p:nvPr>
            <p:ph type="body" sz="half" idx="2"/>
          </p:nvPr>
        </p:nvSpPr>
        <p:spPr>
          <a:xfrm>
            <a:off x="531812" y="3657600"/>
            <a:ext cx="4800599" cy="1645920"/>
          </a:xfrm>
        </p:spPr>
        <p:txBody>
          <a:bodyPr>
            <a:noAutofit/>
          </a:bodyPr>
          <a:lstStyle>
            <a:lvl1pPr marL="0" indent="0">
              <a:spcBef>
                <a:spcPts val="0"/>
              </a:spcBef>
              <a:buNone/>
              <a:defRPr sz="2400" b="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557E800-43FA-4036-87F7-1809E81E162A}"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2670370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mote Speaker Picture">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C190B25-AEFD-4AFB-A672-FB05C279368B}"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p:cNvSpPr>
          <p:nvPr>
            <p:ph type="pic" sz="quarter" idx="14" hasCustomPrompt="1"/>
          </p:nvPr>
        </p:nvSpPr>
        <p:spPr>
          <a:xfrm>
            <a:off x="2286000" y="1828800"/>
            <a:ext cx="3474720" cy="3840480"/>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
        <p:nvSpPr>
          <p:cNvPr id="10" name="Text Placeholder 10"/>
          <p:cNvSpPr>
            <a:spLocks noGrp="1"/>
          </p:cNvSpPr>
          <p:nvPr>
            <p:ph type="body" sz="quarter" idx="15"/>
          </p:nvPr>
        </p:nvSpPr>
        <p:spPr>
          <a:xfrm>
            <a:off x="6035040" y="1828799"/>
            <a:ext cx="5621972" cy="3840480"/>
          </a:xfrm>
        </p:spPr>
        <p:txBody>
          <a:bodyPr anchor="ctr" anchorCtr="0"/>
          <a:lstStyle>
            <a:lvl1pPr>
              <a:spcBef>
                <a:spcPts val="0"/>
              </a:spcBef>
              <a:spcAft>
                <a:spcPts val="800"/>
              </a:spcAft>
              <a:buClr>
                <a:schemeClr val="bg1"/>
              </a:buClr>
              <a:defRPr b="1"/>
            </a:lvl1pPr>
            <a:lvl2pPr marL="228600">
              <a:spcBef>
                <a:spcPts val="0"/>
              </a:spcBef>
              <a:buClr>
                <a:schemeClr val="bg1"/>
              </a:buClr>
              <a:defRPr/>
            </a:lvl2pPr>
          </a:lstStyle>
          <a:p>
            <a:pPr lvl="0"/>
            <a:r>
              <a:rPr lang="en-US" smtClean="0"/>
              <a:t>Click to edit Master text styles</a:t>
            </a:r>
          </a:p>
          <a:p>
            <a:pPr lvl="1"/>
            <a:r>
              <a:rPr lang="en-US" smtClean="0"/>
              <a:t>Second level</a:t>
            </a:r>
          </a:p>
        </p:txBody>
      </p:sp>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88907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82783147-6940-4E13-AE58-C24BA07BF5D7}"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94509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Quote with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98812" y="1905000"/>
            <a:ext cx="8456613" cy="2209800"/>
          </a:xfrm>
        </p:spPr>
        <p:txBody>
          <a:bodyPr anchor="t"/>
          <a:lstStyle>
            <a:lvl1pPr marL="228600" indent="-228600" algn="l">
              <a:defRPr sz="4000" b="0"/>
            </a:lvl1pPr>
          </a:lstStyle>
          <a:p>
            <a:r>
              <a:rPr dirty="0"/>
              <a:t>“Click to type customer or partner quote surrounded by quotation marks.”</a:t>
            </a:r>
          </a:p>
        </p:txBody>
      </p:sp>
      <p:sp>
        <p:nvSpPr>
          <p:cNvPr id="4" name="Text Placeholder 3"/>
          <p:cNvSpPr>
            <a:spLocks noGrp="1"/>
          </p:cNvSpPr>
          <p:nvPr>
            <p:ph type="body" sz="half" idx="2" hasCustomPrompt="1"/>
          </p:nvPr>
        </p:nvSpPr>
        <p:spPr>
          <a:xfrm>
            <a:off x="3503611" y="4191000"/>
            <a:ext cx="8151813" cy="762000"/>
          </a:xfrm>
        </p:spPr>
        <p:txBody>
          <a:bodyPr>
            <a:noAutofit/>
          </a:bodyPr>
          <a:lstStyle>
            <a:lvl1pPr marL="292100" indent="-292100">
              <a:spcBef>
                <a:spcPts val="0"/>
              </a:spcBef>
              <a:buClr>
                <a:schemeClr val="tx1"/>
              </a:buClr>
              <a:buFont typeface="Arial" panose="020B0604020202020204" pitchFamily="34" charset="0"/>
              <a:buChar char="–"/>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dirty="0"/>
              <a:t>Click to add Name, Title, Company</a:t>
            </a:r>
          </a:p>
        </p:txBody>
      </p:sp>
      <p:sp>
        <p:nvSpPr>
          <p:cNvPr id="5" name="Date Placeholder 4"/>
          <p:cNvSpPr>
            <a:spLocks noGrp="1"/>
          </p:cNvSpPr>
          <p:nvPr>
            <p:ph type="dt" sz="half" idx="10"/>
          </p:nvPr>
        </p:nvSpPr>
        <p:spPr/>
        <p:txBody>
          <a:bodyPr/>
          <a:lstStyle/>
          <a:p>
            <a:fld id="{62BDBAAD-DA7F-45A7-910A-923D2568A63B}"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Picture Placeholder 15"/>
          <p:cNvSpPr>
            <a:spLocks noGrp="1" noChangeAspect="1"/>
          </p:cNvSpPr>
          <p:nvPr>
            <p:ph type="pic" sz="quarter" idx="14" hasCustomPrompt="1"/>
          </p:nvPr>
        </p:nvSpPr>
        <p:spPr>
          <a:xfrm>
            <a:off x="531812" y="1905000"/>
            <a:ext cx="2194560" cy="3072384"/>
          </a:xfrm>
          <a:solidFill>
            <a:schemeClr val="bg2"/>
          </a:solidFill>
        </p:spPr>
        <p:txBody>
          <a:bodyPr tIns="91440">
            <a:noAutofit/>
          </a:bodyPr>
          <a:lstStyle>
            <a:lvl1pPr marL="0" indent="0" algn="ctr">
              <a:spcBef>
                <a:spcPts val="0"/>
              </a:spcBef>
              <a:buNone/>
              <a:defRPr sz="1800" baseline="0">
                <a:solidFill>
                  <a:schemeClr val="tx1"/>
                </a:solidFill>
              </a:defRPr>
            </a:lvl1pPr>
          </a:lstStyle>
          <a:p>
            <a:r>
              <a:rPr dirty="0"/>
              <a:t>Click icon to insert picture</a:t>
            </a:r>
          </a:p>
        </p:txBody>
      </p:sp>
    </p:spTree>
    <p:extLst>
      <p:ext uri="{BB962C8B-B14F-4D97-AF65-F5344CB8AC3E}">
        <p14:creationId xmlns:p14="http://schemas.microsoft.com/office/powerpoint/2010/main" val="102776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without Picture">
    <p:spTree>
      <p:nvGrpSpPr>
        <p:cNvPr id="1" name=""/>
        <p:cNvGrpSpPr/>
        <p:nvPr/>
      </p:nvGrpSpPr>
      <p:grpSpPr>
        <a:xfrm>
          <a:off x="0" y="0"/>
          <a:ext cx="0" cy="0"/>
          <a:chOff x="0" y="0"/>
          <a:chExt cx="0" cy="0"/>
        </a:xfrm>
      </p:grpSpPr>
      <p:sp>
        <p:nvSpPr>
          <p:cNvPr id="2" name="Title 1"/>
          <p:cNvSpPr>
            <a:spLocks noGrp="1"/>
          </p:cNvSpPr>
          <p:nvPr>
            <p:ph type="title"/>
          </p:nvPr>
        </p:nvSpPr>
        <p:spPr>
          <a:xfrm>
            <a:off x="531813" y="2600324"/>
            <a:ext cx="11125200" cy="1371600"/>
          </a:xfrm>
        </p:spPr>
        <p:txBody>
          <a:bodyPr anchor="b"/>
          <a:lstStyle>
            <a:lvl1pPr algn="l">
              <a:lnSpc>
                <a:spcPct val="80000"/>
              </a:lnSpc>
              <a:defRPr sz="4800" b="0" cap="none" baseline="0"/>
            </a:lvl1pPr>
          </a:lstStyle>
          <a:p>
            <a:r>
              <a:rPr lang="en-US" smtClean="0"/>
              <a:t>Click to edit Master title style</a:t>
            </a:r>
            <a:endParaRPr/>
          </a:p>
        </p:txBody>
      </p:sp>
      <p:sp>
        <p:nvSpPr>
          <p:cNvPr id="3" name="Text Placeholder 2"/>
          <p:cNvSpPr>
            <a:spLocks noGrp="1"/>
          </p:cNvSpPr>
          <p:nvPr>
            <p:ph type="body" idx="1"/>
          </p:nvPr>
        </p:nvSpPr>
        <p:spPr>
          <a:xfrm>
            <a:off x="531813" y="4038598"/>
            <a:ext cx="11125200" cy="914400"/>
          </a:xfrm>
        </p:spPr>
        <p:txBody>
          <a:bodyPr anchor="t">
            <a:noAutofit/>
          </a:bodyPr>
          <a:lstStyle>
            <a:lvl1pPr marL="0" indent="0">
              <a:spcBef>
                <a:spcPts val="0"/>
              </a:spcBef>
              <a:buNone/>
              <a:defRPr sz="2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E9C86F-3B9F-42A1-9C4A-03539AAF2740}" type="datetime1">
              <a:rPr lang="en-US" smtClean="0"/>
              <a:pPr/>
              <a:t>11/24/2016</a:t>
            </a:fld>
            <a:endParaRPr dirty="0"/>
          </a:p>
        </p:txBody>
      </p:sp>
      <p:sp>
        <p:nvSpPr>
          <p:cNvPr id="5" name="Footer Placeholder 4"/>
          <p:cNvSpPr>
            <a:spLocks noGrp="1"/>
          </p:cNvSpPr>
          <p:nvPr>
            <p:ph type="ftr" sz="quarter" idx="11"/>
          </p:nvPr>
        </p:nvSpPr>
        <p:spPr/>
        <p:txBody>
          <a:bodyPr/>
          <a:lstStyle/>
          <a:p>
            <a:r>
              <a:rPr lang="en-US" smtClean="0"/>
              <a:t>Oracle Confidential – Internal/Restricted/Highly Restricted</a:t>
            </a:r>
            <a:endParaRPr dirty="0"/>
          </a:p>
        </p:txBody>
      </p:sp>
      <p:sp>
        <p:nvSpPr>
          <p:cNvPr id="6" name="Slide Number Placeholder 5"/>
          <p:cNvSpPr>
            <a:spLocks noGrp="1"/>
          </p:cNvSpPr>
          <p:nvPr>
            <p:ph type="sldNum" sz="quarter" idx="12"/>
          </p:nvPr>
        </p:nvSpPr>
        <p:spPr/>
        <p:txBody>
          <a:bodyPr/>
          <a:lstStyle/>
          <a:p>
            <a:fld id="{C51EAA63-D034-42AE-91FA-B13B9518C7BE}" type="slidenum">
              <a:rPr/>
              <a:pPr/>
              <a:t>‹#›</a:t>
            </a:fld>
            <a:endParaRPr dirty="0"/>
          </a:p>
        </p:txBody>
      </p:sp>
    </p:spTree>
    <p:extLst>
      <p:ext uri="{BB962C8B-B14F-4D97-AF65-F5344CB8AC3E}">
        <p14:creationId xmlns:p14="http://schemas.microsoft.com/office/powerpoint/2010/main" val="15138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cxnSp>
        <p:nvCxnSpPr>
          <p:cNvPr id="9" name="Straight Connector 8"/>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3" y="1524001"/>
            <a:ext cx="5410199"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4F1054E0-A0E4-4C5C-890C-1F6BD62F0801}"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2016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cxnSp>
        <p:nvCxnSpPr>
          <p:cNvPr id="9" name="Straight Connector 8"/>
          <p:cNvCxnSpPr/>
          <p:nvPr/>
        </p:nvCxnSpPr>
        <p:spPr bwMode="ltGray">
          <a:xfrm>
            <a:off x="418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ltGray">
          <a:xfrm>
            <a:off x="7999412"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531814"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435705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762A3DC7-3A34-4F65-B11D-382D65D4B0F7}"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3"/>
          <p:cNvSpPr>
            <a:spLocks noGrp="1"/>
          </p:cNvSpPr>
          <p:nvPr>
            <p:ph sz="half" idx="13"/>
          </p:nvPr>
        </p:nvSpPr>
        <p:spPr>
          <a:xfrm>
            <a:off x="8182292" y="1524001"/>
            <a:ext cx="3474720" cy="4419600"/>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53371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1813" y="1524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Content Placeholder 3"/>
          <p:cNvSpPr>
            <a:spLocks noGrp="1"/>
          </p:cNvSpPr>
          <p:nvPr>
            <p:ph sz="half" idx="2"/>
          </p:nvPr>
        </p:nvSpPr>
        <p:spPr>
          <a:xfrm>
            <a:off x="6246814" y="1524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F1A78F33-EF2D-4765-9AE6-9B3FF01F274F}"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Content Placeholder 2"/>
          <p:cNvSpPr>
            <a:spLocks noGrp="1"/>
          </p:cNvSpPr>
          <p:nvPr>
            <p:ph sz="half" idx="13"/>
          </p:nvPr>
        </p:nvSpPr>
        <p:spPr>
          <a:xfrm>
            <a:off x="531813" y="3810001"/>
            <a:ext cx="5410199"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9" name="Content Placeholder 3"/>
          <p:cNvSpPr>
            <a:spLocks noGrp="1"/>
          </p:cNvSpPr>
          <p:nvPr>
            <p:ph sz="half" idx="14"/>
          </p:nvPr>
        </p:nvSpPr>
        <p:spPr>
          <a:xfrm>
            <a:off x="6246814" y="3810001"/>
            <a:ext cx="5410198" cy="2133599"/>
          </a:xfrm>
        </p:spPr>
        <p:txBody>
          <a:bodyPr>
            <a:noAutofit/>
          </a:bodyPr>
          <a:lstStyle>
            <a:lvl1pPr>
              <a:defRPr sz="2400"/>
            </a:lvl1pPr>
            <a:lvl2pPr>
              <a:defRPr sz="2000"/>
            </a:lvl2pPr>
            <a:lvl3pPr>
              <a:defRPr sz="1800"/>
            </a:lvl3pPr>
            <a:lvl4pPr>
              <a:defRPr sz="16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122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Quadrant for Infographic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4910E2C9-25B1-48A4-B684-9DDEC67EEFB7}"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2" name="Text Placeholder 11"/>
          <p:cNvSpPr>
            <a:spLocks noGrp="1"/>
          </p:cNvSpPr>
          <p:nvPr>
            <p:ph type="body" sz="quarter" idx="15"/>
          </p:nvPr>
        </p:nvSpPr>
        <p:spPr>
          <a:xfrm>
            <a:off x="2436811"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cxnSp>
        <p:nvCxnSpPr>
          <p:cNvPr id="13" name="Straight Connector 12"/>
          <p:cNvCxnSpPr/>
          <p:nvPr/>
        </p:nvCxnSpPr>
        <p:spPr bwMode="ltGray">
          <a:xfrm flipH="1">
            <a:off x="531813" y="3733800"/>
            <a:ext cx="11125201" cy="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16" name="Text Placeholder 11"/>
          <p:cNvSpPr>
            <a:spLocks noGrp="1"/>
          </p:cNvSpPr>
          <p:nvPr>
            <p:ph type="body" sz="quarter" idx="16"/>
          </p:nvPr>
        </p:nvSpPr>
        <p:spPr>
          <a:xfrm>
            <a:off x="8151812" y="1524001"/>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7" name="Text Placeholder 11"/>
          <p:cNvSpPr>
            <a:spLocks noGrp="1"/>
          </p:cNvSpPr>
          <p:nvPr>
            <p:ph type="body" sz="quarter" idx="17"/>
          </p:nvPr>
        </p:nvSpPr>
        <p:spPr>
          <a:xfrm>
            <a:off x="2436811"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18" name="Text Placeholder 11"/>
          <p:cNvSpPr>
            <a:spLocks noGrp="1"/>
          </p:cNvSpPr>
          <p:nvPr>
            <p:ph type="body" sz="quarter" idx="18"/>
          </p:nvPr>
        </p:nvSpPr>
        <p:spPr>
          <a:xfrm>
            <a:off x="8151812" y="3931920"/>
            <a:ext cx="3505201" cy="2011680"/>
          </a:xfrm>
        </p:spPr>
        <p:txBody>
          <a:bodyPr anchor="ctr">
            <a:noAutofit/>
          </a:bodyPr>
          <a:lstStyle>
            <a:lvl1pPr marL="0" indent="0">
              <a:spcBef>
                <a:spcPts val="1200"/>
              </a:spcBef>
              <a:buFont typeface="Arial" panose="020B0604020202020204" pitchFamily="34" charset="0"/>
              <a:buNone/>
              <a:defRPr sz="24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3" name="Title 2"/>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24281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Metric">
    <p:spTree>
      <p:nvGrpSpPr>
        <p:cNvPr id="1" name=""/>
        <p:cNvGrpSpPr/>
        <p:nvPr/>
      </p:nvGrpSpPr>
      <p:grpSpPr>
        <a:xfrm>
          <a:off x="0" y="0"/>
          <a:ext cx="0" cy="0"/>
          <a:chOff x="0" y="0"/>
          <a:chExt cx="0" cy="0"/>
        </a:xfrm>
      </p:grpSpPr>
      <p:sp>
        <p:nvSpPr>
          <p:cNvPr id="12" name="Text Placeholder 11"/>
          <p:cNvSpPr>
            <a:spLocks noGrp="1"/>
          </p:cNvSpPr>
          <p:nvPr>
            <p:ph type="body" sz="quarter" idx="15"/>
          </p:nvPr>
        </p:nvSpPr>
        <p:spPr>
          <a:xfrm>
            <a:off x="5256213" y="1524000"/>
            <a:ext cx="5486400" cy="2743200"/>
          </a:xfrm>
        </p:spPr>
        <p:txBody>
          <a:bodyPr anchor="ctr">
            <a:noAutofit/>
          </a:bodyPr>
          <a:lstStyle>
            <a:lvl1pPr marL="0" indent="0">
              <a:spcBef>
                <a:spcPts val="1200"/>
              </a:spcBef>
              <a:buFont typeface="Arial" panose="020B0604020202020204" pitchFamily="34" charset="0"/>
              <a:buNone/>
              <a:defRPr sz="2800"/>
            </a:lvl1pPr>
            <a:lvl2pPr marL="171450" indent="-171450">
              <a:spcBef>
                <a:spcPts val="1200"/>
              </a:spcBef>
              <a:buFont typeface="Arial" panose="020B0604020202020204" pitchFamily="34" charset="0"/>
              <a:buChar char="•"/>
              <a:defRPr sz="2000"/>
            </a:lvl2pPr>
            <a:lvl3pPr marL="171450" indent="-171450">
              <a:spcBef>
                <a:spcPts val="1200"/>
              </a:spcBef>
              <a:buFont typeface="Arial" panose="020B0604020202020204" pitchFamily="34" charset="0"/>
              <a:buChar char="•"/>
              <a:defRPr sz="2000"/>
            </a:lvl3pPr>
            <a:lvl4pPr marL="171450" indent="-171450">
              <a:spcBef>
                <a:spcPts val="1200"/>
              </a:spcBef>
              <a:buFont typeface="Arial" panose="020B0604020202020204" pitchFamily="34" charset="0"/>
              <a:buChar char="•"/>
              <a:defRPr sz="2000"/>
            </a:lvl4pPr>
            <a:lvl5pPr marL="171450" indent="-171450">
              <a:spcBef>
                <a:spcPts val="1200"/>
              </a:spcBef>
              <a:buFont typeface="Arial" panose="020B0604020202020204" pitchFamily="34" charset="0"/>
              <a:buChar char="•"/>
              <a:defRPr sz="2000"/>
            </a:lvl5pPr>
            <a:lvl6pPr marL="171450" indent="-171450">
              <a:spcBef>
                <a:spcPts val="1200"/>
              </a:spcBef>
              <a:buFont typeface="Arial" panose="020B0604020202020204" pitchFamily="34" charset="0"/>
              <a:buChar char="•"/>
              <a:defRPr sz="2000"/>
            </a:lvl6pPr>
            <a:lvl7pPr marL="171450" indent="-171450">
              <a:spcBef>
                <a:spcPts val="1200"/>
              </a:spcBef>
              <a:buFont typeface="Arial" panose="020B0604020202020204" pitchFamily="34" charset="0"/>
              <a:buChar char="•"/>
              <a:defRPr sz="2000"/>
            </a:lvl7pPr>
            <a:lvl8pPr marL="171450" indent="-171450">
              <a:spcBef>
                <a:spcPts val="1200"/>
              </a:spcBef>
              <a:buFont typeface="Arial" panose="020B0604020202020204" pitchFamily="34" charset="0"/>
              <a:buChar char="•"/>
              <a:defRPr sz="2000"/>
            </a:lvl8pPr>
            <a:lvl9pPr marL="171450" indent="-171450">
              <a:spcBef>
                <a:spcPts val="1200"/>
              </a:spcBef>
              <a:buFont typeface="Arial" panose="020B0604020202020204" pitchFamily="34" charset="0"/>
              <a:buChar char="•"/>
              <a:defRPr sz="2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3F36C1-C528-4720-8389-C230FFCA9417}"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hasCustomPrompt="1"/>
          </p:nvPr>
        </p:nvSpPr>
        <p:spPr>
          <a:xfrm>
            <a:off x="760412" y="1524000"/>
            <a:ext cx="4076700" cy="2743200"/>
          </a:xfrm>
        </p:spPr>
        <p:txBody>
          <a:bodyPr anchor="ctr"/>
          <a:lstStyle>
            <a:lvl1pPr algn="r">
              <a:defRPr sz="16600" b="1">
                <a:solidFill>
                  <a:schemeClr val="accent5"/>
                </a:solidFill>
              </a:defRPr>
            </a:lvl1pPr>
          </a:lstStyle>
          <a:p>
            <a:r>
              <a:rPr lang="en-US" dirty="0" smtClean="0"/>
              <a:t>XX</a:t>
            </a:r>
            <a:endParaRPr lang="en-US" dirty="0"/>
          </a:p>
        </p:txBody>
      </p:sp>
    </p:spTree>
    <p:extLst>
      <p:ext uri="{BB962C8B-B14F-4D97-AF65-F5344CB8AC3E}">
        <p14:creationId xmlns:p14="http://schemas.microsoft.com/office/powerpoint/2010/main" val="373938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cxnSp>
        <p:nvCxnSpPr>
          <p:cNvPr id="10" name="Straight Connector 9"/>
          <p:cNvCxnSpPr/>
          <p:nvPr/>
        </p:nvCxnSpPr>
        <p:spPr bwMode="ltGray">
          <a:xfrm>
            <a:off x="6094413" y="1524000"/>
            <a:ext cx="0" cy="4419600"/>
          </a:xfrm>
          <a:prstGeom prst="line">
            <a:avLst/>
          </a:prstGeom>
          <a:ln w="19050">
            <a:solidFill>
              <a:schemeClr val="bg2"/>
            </a:solidFill>
            <a:miter lim="800000"/>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531812"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31812"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Text Placeholder 4"/>
          <p:cNvSpPr>
            <a:spLocks noGrp="1"/>
          </p:cNvSpPr>
          <p:nvPr>
            <p:ph type="body" sz="quarter" idx="3"/>
          </p:nvPr>
        </p:nvSpPr>
        <p:spPr>
          <a:xfrm>
            <a:off x="6243764" y="1524000"/>
            <a:ext cx="5413248" cy="762000"/>
          </a:xfrm>
        </p:spPr>
        <p:txBody>
          <a:bodyPr anchor="ctr">
            <a:noAutofit/>
          </a:bodyPr>
          <a:lstStyle>
            <a:lvl1pPr marL="0" indent="0">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43764" y="2362200"/>
            <a:ext cx="5413248" cy="35814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7" name="Date Placeholder 6"/>
          <p:cNvSpPr>
            <a:spLocks noGrp="1"/>
          </p:cNvSpPr>
          <p:nvPr>
            <p:ph type="dt" sz="half" idx="10"/>
          </p:nvPr>
        </p:nvSpPr>
        <p:spPr/>
        <p:txBody>
          <a:bodyPr/>
          <a:lstStyle/>
          <a:p>
            <a:fld id="{E6339B0B-91BB-4580-B833-0F5605B9382C}" type="datetime1">
              <a:rPr lang="en-US" smtClean="0">
                <a:solidFill>
                  <a:srgbClr val="5F5F5F"/>
                </a:solidFill>
              </a:rPr>
              <a:pPr/>
              <a:t>11/24/2016</a:t>
            </a:fld>
            <a:endParaRPr dirty="0">
              <a:solidFill>
                <a:srgbClr val="5F5F5F"/>
              </a:solidFill>
            </a:endParaRPr>
          </a:p>
        </p:txBody>
      </p:sp>
      <p:sp>
        <p:nvSpPr>
          <p:cNvPr id="9" name="Slide Number Placeholder 8"/>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11" name="Title 10"/>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787001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AEA3349-72E9-44EA-9B21-4CD955451DCF}" type="datetime1">
              <a:rPr lang="en-US" smtClean="0">
                <a:solidFill>
                  <a:srgbClr val="5F5F5F"/>
                </a:solidFill>
              </a:rPr>
              <a:pPr/>
              <a:t>11/24/2016</a:t>
            </a:fld>
            <a:endParaRPr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37699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itle and Subtitl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F52A6FF-7E91-46CA-95AE-F24BAB13586F}" type="datetime1">
              <a:rPr lang="en-US" smtClean="0">
                <a:solidFill>
                  <a:srgbClr val="5F5F5F"/>
                </a:solidFill>
              </a:rPr>
              <a:pPr/>
              <a:t>11/24/2016</a:t>
            </a:fld>
            <a:endParaRPr dirty="0">
              <a:solidFill>
                <a:srgbClr val="5F5F5F"/>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6" name="Text Placeholder 12"/>
          <p:cNvSpPr>
            <a:spLocks noGrp="1"/>
          </p:cNvSpPr>
          <p:nvPr>
            <p:ph type="body" sz="quarter" idx="13" hasCustomPrompt="1"/>
          </p:nvPr>
        </p:nvSpPr>
        <p:spPr>
          <a:xfrm>
            <a:off x="531814" y="1373741"/>
            <a:ext cx="11125198" cy="343299"/>
          </a:xfrm>
        </p:spPr>
        <p:txBody>
          <a:bodyPr>
            <a:noAutofit/>
          </a:bodyPr>
          <a:lstStyle>
            <a:lvl1pPr marL="1588" indent="0">
              <a:spcBef>
                <a:spcPts val="0"/>
              </a:spcBef>
              <a:buFontTx/>
              <a:buNone/>
              <a:defRPr sz="2400" b="1" baseline="0"/>
            </a:lvl1pPr>
            <a:lvl2pPr marL="1588" indent="0">
              <a:buFontTx/>
              <a:buNone/>
              <a:defRPr sz="2400"/>
            </a:lvl2pPr>
            <a:lvl3pPr marL="1588" indent="0">
              <a:buFontTx/>
              <a:buNone/>
              <a:defRPr sz="2400"/>
            </a:lvl3pPr>
            <a:lvl4pPr marL="1588" indent="0">
              <a:buFontTx/>
              <a:buNone/>
              <a:defRPr sz="2400"/>
            </a:lvl4pPr>
            <a:lvl5pPr marL="1588" indent="0">
              <a:buFontTx/>
              <a:buNone/>
              <a:defRPr sz="2400"/>
            </a:lvl5pPr>
            <a:lvl6pPr marL="1588" indent="0">
              <a:buFontTx/>
              <a:buNone/>
              <a:defRPr sz="2400"/>
            </a:lvl6pPr>
            <a:lvl7pPr marL="1588" indent="0">
              <a:buFontTx/>
              <a:buNone/>
              <a:defRPr sz="2400"/>
            </a:lvl7pPr>
            <a:lvl8pPr marL="1588" indent="0">
              <a:buFontTx/>
              <a:buNone/>
              <a:defRPr sz="2400"/>
            </a:lvl8pPr>
            <a:lvl9pPr marL="1588" indent="0">
              <a:buFontTx/>
              <a:buNone/>
              <a:defRPr sz="2400"/>
            </a:lvl9pPr>
          </a:lstStyle>
          <a:p>
            <a:pPr lvl="0"/>
            <a:r>
              <a:rPr dirty="0"/>
              <a:t>Click to add subtitle</a:t>
            </a:r>
          </a:p>
        </p:txBody>
      </p:sp>
      <p:sp>
        <p:nvSpPr>
          <p:cNvPr id="7" name="Title 6"/>
          <p:cNvSpPr>
            <a:spLocks noGrp="1"/>
          </p:cNvSpPr>
          <p:nvPr>
            <p:ph type="title"/>
          </p:nvPr>
        </p:nvSpPr>
        <p:spPr/>
        <p:txBody>
          <a:bodyPr/>
          <a:lstStyle/>
          <a:p>
            <a:r>
              <a:rPr lang="en-US" dirty="0" smtClean="0"/>
              <a:t>Click to edit Master title style</a:t>
            </a:r>
            <a:endParaRPr dirty="0"/>
          </a:p>
        </p:txBody>
      </p:sp>
    </p:spTree>
    <p:extLst>
      <p:ext uri="{BB962C8B-B14F-4D97-AF65-F5344CB8AC3E}">
        <p14:creationId xmlns:p14="http://schemas.microsoft.com/office/powerpoint/2010/main" val="416362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6AF2D2-6B73-44AB-9245-ACFB54412C45}" type="datetime1">
              <a:rPr lang="en-US" smtClean="0">
                <a:solidFill>
                  <a:srgbClr val="5F5F5F"/>
                </a:solidFill>
              </a:rPr>
              <a:pPr/>
              <a:t>11/24/2016</a:t>
            </a:fld>
            <a:endParaRPr dirty="0">
              <a:solidFill>
                <a:srgbClr val="5F5F5F"/>
              </a:solidFill>
            </a:endParaRPr>
          </a:p>
        </p:txBody>
      </p:sp>
      <p:sp>
        <p:nvSpPr>
          <p:cNvPr id="4" name="Slide Number Placeholder 3"/>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Tree>
    <p:extLst>
      <p:ext uri="{BB962C8B-B14F-4D97-AF65-F5344CB8AC3E}">
        <p14:creationId xmlns:p14="http://schemas.microsoft.com/office/powerpoint/2010/main" val="360822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662" y="1524000"/>
            <a:ext cx="7772550" cy="4419600"/>
          </a:xfrm>
        </p:spPr>
        <p:txBody>
          <a:bodyPr>
            <a:no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Text Placeholder 3"/>
          <p:cNvSpPr>
            <a:spLocks noGrp="1"/>
          </p:cNvSpPr>
          <p:nvPr>
            <p:ph type="body" sz="half" idx="2"/>
          </p:nvPr>
        </p:nvSpPr>
        <p:spPr>
          <a:xfrm>
            <a:off x="8777288" y="1524001"/>
            <a:ext cx="2971800" cy="4419600"/>
          </a:xfrm>
        </p:spPr>
        <p:txBody>
          <a:bodyPr>
            <a:noAutofit/>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0BEC16-108B-4CE4-8523-FCDA902072A5}" type="datetime1">
              <a:rPr lang="en-US" smtClean="0">
                <a:solidFill>
                  <a:srgbClr val="5F5F5F"/>
                </a:solidFill>
              </a:rPr>
              <a:pPr/>
              <a:t>11/24/2016</a:t>
            </a:fld>
            <a:endParaRPr dirty="0">
              <a:solidFill>
                <a:srgbClr val="5F5F5F"/>
              </a:solidFill>
            </a:endParaRPr>
          </a:p>
        </p:txBody>
      </p:sp>
      <p:sp>
        <p:nvSpPr>
          <p:cNvPr id="7" name="Slide Number Placeholder 6"/>
          <p:cNvSpPr>
            <a:spLocks noGrp="1"/>
          </p:cNvSpPr>
          <p:nvPr>
            <p:ph type="sldNum" sz="quarter" idx="12"/>
          </p:nvPr>
        </p:nvSpPr>
        <p:spPr/>
        <p:txBody>
          <a:bodyPr/>
          <a:lstStyle/>
          <a:p>
            <a:fld id="{C51EAA63-D034-42AE-91FA-B13B9518C7BE}" type="slidenum">
              <a:rPr>
                <a:solidFill>
                  <a:srgbClr val="5F5F5F"/>
                </a:solidFill>
              </a:rPr>
              <a:pPr/>
              <a:t>‹#›</a:t>
            </a:fld>
            <a:endParaRPr dirty="0">
              <a:solidFill>
                <a:srgbClr val="5F5F5F"/>
              </a:solidFill>
            </a:endParaRPr>
          </a:p>
        </p:txBody>
      </p:sp>
      <p:sp>
        <p:nvSpPr>
          <p:cNvPr id="8" name="Title 7"/>
          <p:cNvSpPr>
            <a:spLocks noGrp="1"/>
          </p:cNvSpPr>
          <p:nvPr>
            <p:ph type="title"/>
          </p:nvPr>
        </p:nvSpPr>
        <p:spPr/>
        <p:txBody>
          <a:bodyPr/>
          <a:lstStyle/>
          <a:p>
            <a:r>
              <a:rPr lang="en-US" smtClean="0"/>
              <a:t>Click to edit Master title style</a:t>
            </a:r>
            <a:endParaRPr dirty="0"/>
          </a:p>
        </p:txBody>
      </p:sp>
    </p:spTree>
    <p:extLst>
      <p:ext uri="{BB962C8B-B14F-4D97-AF65-F5344CB8AC3E}">
        <p14:creationId xmlns:p14="http://schemas.microsoft.com/office/powerpoint/2010/main" val="3457850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theme" Target="../theme/theme2.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slideLayout" Target="../slideLayouts/slideLayout58.xml"/><Relationship Id="rId29" Type="http://schemas.openxmlformats.org/officeDocument/2006/relationships/slideLayout" Target="../slideLayouts/slideLayout67.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image" Target="../media/image1.png"/><Relationship Id="rId5" Type="http://schemas.openxmlformats.org/officeDocument/2006/relationships/slideLayout" Target="../slideLayouts/slideLayout43.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31" Type="http://schemas.openxmlformats.org/officeDocument/2006/relationships/slideLayout" Target="../slideLayouts/slideLayout69.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8" Type="http://schemas.openxmlformats.org/officeDocument/2006/relationships/slideLayout" Target="../slideLayouts/slideLayout46.xml"/><Relationship Id="rId3" Type="http://schemas.openxmlformats.org/officeDocument/2006/relationships/slideLayout" Target="../slideLayouts/slideLayout41.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theme" Target="../theme/theme3.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8" Type="http://schemas.openxmlformats.org/officeDocument/2006/relationships/slideLayout" Target="../slideLayouts/slideLayout84.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image" Target="../media/image14.png"/><Relationship Id="rId20" Type="http://schemas.openxmlformats.org/officeDocument/2006/relationships/slideLayout" Target="../slideLayouts/slideLayout96.xml"/><Relationship Id="rId41" Type="http://schemas.openxmlformats.org/officeDocument/2006/relationships/slideLayout" Target="../slideLayouts/slideLayout1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4.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30.png"/></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158.xml"/><Relationship Id="rId21" Type="http://schemas.openxmlformats.org/officeDocument/2006/relationships/slideLayout" Target="../slideLayouts/slideLayout153.xml"/><Relationship Id="rId42" Type="http://schemas.openxmlformats.org/officeDocument/2006/relationships/slideLayout" Target="../slideLayouts/slideLayout174.xml"/><Relationship Id="rId47" Type="http://schemas.openxmlformats.org/officeDocument/2006/relationships/slideLayout" Target="../slideLayouts/slideLayout179.xml"/><Relationship Id="rId63" Type="http://schemas.openxmlformats.org/officeDocument/2006/relationships/slideLayout" Target="../slideLayouts/slideLayout195.xml"/><Relationship Id="rId68" Type="http://schemas.openxmlformats.org/officeDocument/2006/relationships/slideLayout" Target="../slideLayouts/slideLayout200.xml"/><Relationship Id="rId84" Type="http://schemas.openxmlformats.org/officeDocument/2006/relationships/slideLayout" Target="../slideLayouts/slideLayout216.xml"/><Relationship Id="rId89" Type="http://schemas.openxmlformats.org/officeDocument/2006/relationships/slideLayout" Target="../slideLayouts/slideLayout221.xml"/><Relationship Id="rId16" Type="http://schemas.openxmlformats.org/officeDocument/2006/relationships/slideLayout" Target="../slideLayouts/slideLayout148.xml"/><Relationship Id="rId11" Type="http://schemas.openxmlformats.org/officeDocument/2006/relationships/slideLayout" Target="../slideLayouts/slideLayout143.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53" Type="http://schemas.openxmlformats.org/officeDocument/2006/relationships/slideLayout" Target="../slideLayouts/slideLayout185.xml"/><Relationship Id="rId58" Type="http://schemas.openxmlformats.org/officeDocument/2006/relationships/slideLayout" Target="../slideLayouts/slideLayout190.xml"/><Relationship Id="rId74" Type="http://schemas.openxmlformats.org/officeDocument/2006/relationships/slideLayout" Target="../slideLayouts/slideLayout206.xml"/><Relationship Id="rId79" Type="http://schemas.openxmlformats.org/officeDocument/2006/relationships/slideLayout" Target="../slideLayouts/slideLayout211.xml"/><Relationship Id="rId5" Type="http://schemas.openxmlformats.org/officeDocument/2006/relationships/slideLayout" Target="../slideLayouts/slideLayout137.xml"/><Relationship Id="rId90" Type="http://schemas.openxmlformats.org/officeDocument/2006/relationships/slideLayout" Target="../slideLayouts/slideLayout222.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slideLayout" Target="../slideLayouts/slideLayout175.xml"/><Relationship Id="rId48" Type="http://schemas.openxmlformats.org/officeDocument/2006/relationships/slideLayout" Target="../slideLayouts/slideLayout180.xml"/><Relationship Id="rId56" Type="http://schemas.openxmlformats.org/officeDocument/2006/relationships/slideLayout" Target="../slideLayouts/slideLayout188.xml"/><Relationship Id="rId64" Type="http://schemas.openxmlformats.org/officeDocument/2006/relationships/slideLayout" Target="../slideLayouts/slideLayout196.xml"/><Relationship Id="rId69" Type="http://schemas.openxmlformats.org/officeDocument/2006/relationships/slideLayout" Target="../slideLayouts/slideLayout201.xml"/><Relationship Id="rId77" Type="http://schemas.openxmlformats.org/officeDocument/2006/relationships/slideLayout" Target="../slideLayouts/slideLayout209.xml"/><Relationship Id="rId8" Type="http://schemas.openxmlformats.org/officeDocument/2006/relationships/slideLayout" Target="../slideLayouts/slideLayout140.xml"/><Relationship Id="rId51" Type="http://schemas.openxmlformats.org/officeDocument/2006/relationships/slideLayout" Target="../slideLayouts/slideLayout183.xml"/><Relationship Id="rId72" Type="http://schemas.openxmlformats.org/officeDocument/2006/relationships/slideLayout" Target="../slideLayouts/slideLayout204.xml"/><Relationship Id="rId80" Type="http://schemas.openxmlformats.org/officeDocument/2006/relationships/slideLayout" Target="../slideLayouts/slideLayout212.xml"/><Relationship Id="rId85" Type="http://schemas.openxmlformats.org/officeDocument/2006/relationships/slideLayout" Target="../slideLayouts/slideLayout217.xml"/><Relationship Id="rId3" Type="http://schemas.openxmlformats.org/officeDocument/2006/relationships/slideLayout" Target="../slideLayouts/slideLayout135.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46" Type="http://schemas.openxmlformats.org/officeDocument/2006/relationships/slideLayout" Target="../slideLayouts/slideLayout178.xml"/><Relationship Id="rId59" Type="http://schemas.openxmlformats.org/officeDocument/2006/relationships/slideLayout" Target="../slideLayouts/slideLayout191.xml"/><Relationship Id="rId67" Type="http://schemas.openxmlformats.org/officeDocument/2006/relationships/slideLayout" Target="../slideLayouts/slideLayout199.xml"/><Relationship Id="rId20" Type="http://schemas.openxmlformats.org/officeDocument/2006/relationships/slideLayout" Target="../slideLayouts/slideLayout152.xml"/><Relationship Id="rId41" Type="http://schemas.openxmlformats.org/officeDocument/2006/relationships/slideLayout" Target="../slideLayouts/slideLayout173.xml"/><Relationship Id="rId54" Type="http://schemas.openxmlformats.org/officeDocument/2006/relationships/slideLayout" Target="../slideLayouts/slideLayout186.xml"/><Relationship Id="rId62" Type="http://schemas.openxmlformats.org/officeDocument/2006/relationships/slideLayout" Target="../slideLayouts/slideLayout194.xml"/><Relationship Id="rId70" Type="http://schemas.openxmlformats.org/officeDocument/2006/relationships/slideLayout" Target="../slideLayouts/slideLayout202.xml"/><Relationship Id="rId75" Type="http://schemas.openxmlformats.org/officeDocument/2006/relationships/slideLayout" Target="../slideLayouts/slideLayout207.xml"/><Relationship Id="rId83" Type="http://schemas.openxmlformats.org/officeDocument/2006/relationships/slideLayout" Target="../slideLayouts/slideLayout215.xml"/><Relationship Id="rId88" Type="http://schemas.openxmlformats.org/officeDocument/2006/relationships/slideLayout" Target="../slideLayouts/slideLayout220.xml"/><Relationship Id="rId91" Type="http://schemas.openxmlformats.org/officeDocument/2006/relationships/theme" Target="../theme/theme5.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49" Type="http://schemas.openxmlformats.org/officeDocument/2006/relationships/slideLayout" Target="../slideLayouts/slideLayout181.xml"/><Relationship Id="rId57" Type="http://schemas.openxmlformats.org/officeDocument/2006/relationships/slideLayout" Target="../slideLayouts/slideLayout189.xml"/><Relationship Id="rId10" Type="http://schemas.openxmlformats.org/officeDocument/2006/relationships/slideLayout" Target="../slideLayouts/slideLayout142.xml"/><Relationship Id="rId31" Type="http://schemas.openxmlformats.org/officeDocument/2006/relationships/slideLayout" Target="../slideLayouts/slideLayout163.xml"/><Relationship Id="rId44" Type="http://schemas.openxmlformats.org/officeDocument/2006/relationships/slideLayout" Target="../slideLayouts/slideLayout176.xml"/><Relationship Id="rId52" Type="http://schemas.openxmlformats.org/officeDocument/2006/relationships/slideLayout" Target="../slideLayouts/slideLayout184.xml"/><Relationship Id="rId60" Type="http://schemas.openxmlformats.org/officeDocument/2006/relationships/slideLayout" Target="../slideLayouts/slideLayout192.xml"/><Relationship Id="rId65" Type="http://schemas.openxmlformats.org/officeDocument/2006/relationships/slideLayout" Target="../slideLayouts/slideLayout197.xml"/><Relationship Id="rId73" Type="http://schemas.openxmlformats.org/officeDocument/2006/relationships/slideLayout" Target="../slideLayouts/slideLayout205.xml"/><Relationship Id="rId78" Type="http://schemas.openxmlformats.org/officeDocument/2006/relationships/slideLayout" Target="../slideLayouts/slideLayout210.xml"/><Relationship Id="rId81" Type="http://schemas.openxmlformats.org/officeDocument/2006/relationships/slideLayout" Target="../slideLayouts/slideLayout213.xml"/><Relationship Id="rId86" Type="http://schemas.openxmlformats.org/officeDocument/2006/relationships/slideLayout" Target="../slideLayouts/slideLayout218.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39" Type="http://schemas.openxmlformats.org/officeDocument/2006/relationships/slideLayout" Target="../slideLayouts/slideLayout171.xml"/><Relationship Id="rId34" Type="http://schemas.openxmlformats.org/officeDocument/2006/relationships/slideLayout" Target="../slideLayouts/slideLayout166.xml"/><Relationship Id="rId50" Type="http://schemas.openxmlformats.org/officeDocument/2006/relationships/slideLayout" Target="../slideLayouts/slideLayout182.xml"/><Relationship Id="rId55" Type="http://schemas.openxmlformats.org/officeDocument/2006/relationships/slideLayout" Target="../slideLayouts/slideLayout187.xml"/><Relationship Id="rId76" Type="http://schemas.openxmlformats.org/officeDocument/2006/relationships/slideLayout" Target="../slideLayouts/slideLayout208.xml"/><Relationship Id="rId7" Type="http://schemas.openxmlformats.org/officeDocument/2006/relationships/slideLayout" Target="../slideLayouts/slideLayout139.xml"/><Relationship Id="rId71" Type="http://schemas.openxmlformats.org/officeDocument/2006/relationships/slideLayout" Target="../slideLayouts/slideLayout203.xml"/><Relationship Id="rId92" Type="http://schemas.openxmlformats.org/officeDocument/2006/relationships/image" Target="../media/image1.png"/><Relationship Id="rId2" Type="http://schemas.openxmlformats.org/officeDocument/2006/relationships/slideLayout" Target="../slideLayouts/slideLayout134.xml"/><Relationship Id="rId29" Type="http://schemas.openxmlformats.org/officeDocument/2006/relationships/slideLayout" Target="../slideLayouts/slideLayout161.xml"/><Relationship Id="rId24" Type="http://schemas.openxmlformats.org/officeDocument/2006/relationships/slideLayout" Target="../slideLayouts/slideLayout156.xml"/><Relationship Id="rId40" Type="http://schemas.openxmlformats.org/officeDocument/2006/relationships/slideLayout" Target="../slideLayouts/slideLayout172.xml"/><Relationship Id="rId45" Type="http://schemas.openxmlformats.org/officeDocument/2006/relationships/slideLayout" Target="../slideLayouts/slideLayout177.xml"/><Relationship Id="rId66" Type="http://schemas.openxmlformats.org/officeDocument/2006/relationships/slideLayout" Target="../slideLayouts/slideLayout198.xml"/><Relationship Id="rId87" Type="http://schemas.openxmlformats.org/officeDocument/2006/relationships/slideLayout" Target="../slideLayouts/slideLayout219.xml"/><Relationship Id="rId61" Type="http://schemas.openxmlformats.org/officeDocument/2006/relationships/slideLayout" Target="../slideLayouts/slideLayout193.xml"/><Relationship Id="rId82" Type="http://schemas.openxmlformats.org/officeDocument/2006/relationships/slideLayout" Target="../slideLayouts/slideLayout214.xml"/><Relationship Id="rId19" Type="http://schemas.openxmlformats.org/officeDocument/2006/relationships/slideLayout" Target="../slideLayouts/slideLayout1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dirty="0"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DD5AD0FD-7FC6-423A-819B-6D09D68D400D}" type="datetime1">
              <a:rPr lang="en-US" smtClean="0"/>
              <a:pPr/>
              <a:t>11/24/2016</a:t>
            </a:fld>
            <a:endParaRPr lang="en-US" dirty="0"/>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t>Oracle Confidential – Internal/Restricted/Highly Restricted</a:t>
            </a:r>
            <a:endParaRPr lang="en-US" dirty="0"/>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pPr/>
              <a:t>‹#›</a:t>
            </a:fld>
            <a:endParaRPr lang="en-US" dirty="0"/>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chemeClr val="tx1"/>
                </a:solidFill>
              </a:rPr>
              <a:t>Copyright © </a:t>
            </a:r>
            <a:r>
              <a:rPr lang="en-US" sz="850" dirty="0" smtClean="0">
                <a:solidFill>
                  <a:schemeClr val="tx1"/>
                </a:solidFill>
              </a:rPr>
              <a:t>2016,</a:t>
            </a:r>
            <a:r>
              <a:rPr sz="850" dirty="0" smtClean="0">
                <a:solidFill>
                  <a:schemeClr val="tx1"/>
                </a:solidFill>
              </a:rPr>
              <a:t> </a:t>
            </a:r>
            <a:r>
              <a:rPr sz="850" dirty="0">
                <a:solidFill>
                  <a:schemeClr val="tx1"/>
                </a:solidFill>
              </a:rPr>
              <a:t>Oracle and/or its affiliates. All rights reserved.  </a:t>
            </a:r>
            <a:r>
              <a:rPr sz="850" dirty="0" smtClean="0">
                <a:solidFill>
                  <a:schemeClr val="tx1"/>
                </a:solidFill>
              </a:rPr>
              <a:t>|</a:t>
            </a:r>
            <a:endParaRPr sz="850" dirty="0">
              <a:solidFill>
                <a:schemeClr val="tx1"/>
              </a:solidFill>
            </a:endParaRPr>
          </a:p>
        </p:txBody>
      </p:sp>
      <p:pic>
        <p:nvPicPr>
          <p:cNvPr id="16" name="Picture 15" descr="Oracle logo in white on red staging background"/>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62" r:id="rId3"/>
    <p:sldLayoutId id="2147483664" r:id="rId4"/>
    <p:sldLayoutId id="2147483689" r:id="rId5"/>
    <p:sldLayoutId id="2147483650" r:id="rId6"/>
    <p:sldLayoutId id="2147483663" r:id="rId7"/>
    <p:sldLayoutId id="2147483686" r:id="rId8"/>
    <p:sldLayoutId id="2147483651" r:id="rId9"/>
    <p:sldLayoutId id="2147483665" r:id="rId10"/>
    <p:sldLayoutId id="2147483669" r:id="rId11"/>
    <p:sldLayoutId id="2147483692" r:id="rId12"/>
    <p:sldLayoutId id="2147483683" r:id="rId13"/>
    <p:sldLayoutId id="2147483670" r:id="rId14"/>
    <p:sldLayoutId id="2147483652" r:id="rId15"/>
    <p:sldLayoutId id="2147483671" r:id="rId16"/>
    <p:sldLayoutId id="2147483672" r:id="rId17"/>
    <p:sldLayoutId id="2147483679" r:id="rId18"/>
    <p:sldLayoutId id="2147483685" r:id="rId19"/>
    <p:sldLayoutId id="2147483688" r:id="rId20"/>
    <p:sldLayoutId id="2147483654" r:id="rId21"/>
    <p:sldLayoutId id="2147483666" r:id="rId22"/>
    <p:sldLayoutId id="2147483655" r:id="rId23"/>
    <p:sldLayoutId id="2147483656" r:id="rId24"/>
    <p:sldLayoutId id="2147483657" r:id="rId25"/>
    <p:sldLayoutId id="2147483673" r:id="rId26"/>
    <p:sldLayoutId id="2147483674" r:id="rId27"/>
    <p:sldLayoutId id="2147483682" r:id="rId28"/>
    <p:sldLayoutId id="2147483684" r:id="rId29"/>
    <p:sldLayoutId id="2147483690" r:id="rId30"/>
    <p:sldLayoutId id="2147483691" r:id="rId31"/>
    <p:sldLayoutId id="2147483668" r:id="rId32"/>
    <p:sldLayoutId id="2147483675" r:id="rId33"/>
    <p:sldLayoutId id="2147483676" r:id="rId34"/>
    <p:sldLayoutId id="2147483667" r:id="rId35"/>
    <p:sldLayoutId id="2147483661" r:id="rId36"/>
    <p:sldLayoutId id="2147483687" r:id="rId37"/>
    <p:sldLayoutId id="2147483659"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GB"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D95D1A8C-7FAF-46CF-A8FC-7FB1E6852008}" type="datetime1">
              <a:rPr lang="en-US" smtClean="0">
                <a:solidFill>
                  <a:srgbClr val="5F5F5F"/>
                </a:solidFill>
              </a:rPr>
              <a:pPr/>
              <a:t>11/24/2016</a:t>
            </a:fld>
            <a:endParaRPr lang="en-US" dirty="0">
              <a:solidFill>
                <a:srgbClr val="5F5F5F"/>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p:nvPicPr>
        <p:blipFill>
          <a:blip r:embed="rId40"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 id="2147483720" r:id="rId27"/>
    <p:sldLayoutId id="2147483721" r:id="rId28"/>
    <p:sldLayoutId id="2147483722" r:id="rId29"/>
    <p:sldLayoutId id="2147483723" r:id="rId30"/>
    <p:sldLayoutId id="2147483724" r:id="rId31"/>
    <p:sldLayoutId id="2147483725" r:id="rId32"/>
    <p:sldLayoutId id="2147483726" r:id="rId33"/>
    <p:sldLayoutId id="2147483727" r:id="rId34"/>
    <p:sldLayoutId id="2147483728" r:id="rId35"/>
    <p:sldLayoutId id="2147483729" r:id="rId36"/>
    <p:sldLayoutId id="2147483730" r:id="rId37"/>
    <p:sldLayoutId id="2147483731"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3CB7270A-54E9-4B4B-8241-7AC9C6B66D11}" type="datetime1">
              <a:rPr lang="en-US" smtClean="0">
                <a:solidFill>
                  <a:srgbClr val="5F5F5F"/>
                </a:solidFill>
              </a:rPr>
              <a:pPr/>
              <a:t>11/24/2016</a:t>
            </a:fld>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lang="en-US" sz="850" dirty="0" smtClean="0">
                <a:solidFill>
                  <a:srgbClr val="5F5F5F"/>
                </a:solidFill>
              </a:rPr>
              <a:t>2016,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p:nvPicPr>
        <p:blipFill>
          <a:blip r:embed="rId46" cstate="email">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 id="2147484134" r:id="rId12"/>
    <p:sldLayoutId id="2147484135" r:id="rId13"/>
    <p:sldLayoutId id="2147484136" r:id="rId14"/>
    <p:sldLayoutId id="2147484137" r:id="rId15"/>
    <p:sldLayoutId id="2147484138" r:id="rId16"/>
    <p:sldLayoutId id="2147484139" r:id="rId17"/>
    <p:sldLayoutId id="2147484140" r:id="rId18"/>
    <p:sldLayoutId id="2147484141" r:id="rId19"/>
    <p:sldLayoutId id="2147484142" r:id="rId20"/>
    <p:sldLayoutId id="2147484143" r:id="rId21"/>
    <p:sldLayoutId id="2147484144" r:id="rId22"/>
    <p:sldLayoutId id="2147484145" r:id="rId23"/>
    <p:sldLayoutId id="2147484146" r:id="rId24"/>
    <p:sldLayoutId id="2147484147" r:id="rId25"/>
    <p:sldLayoutId id="2147484148" r:id="rId26"/>
    <p:sldLayoutId id="2147484149" r:id="rId27"/>
    <p:sldLayoutId id="2147484150" r:id="rId28"/>
    <p:sldLayoutId id="2147484151" r:id="rId29"/>
    <p:sldLayoutId id="2147484152" r:id="rId30"/>
    <p:sldLayoutId id="2147484153" r:id="rId31"/>
    <p:sldLayoutId id="2147484154" r:id="rId32"/>
    <p:sldLayoutId id="2147484155" r:id="rId33"/>
    <p:sldLayoutId id="2147484156" r:id="rId34"/>
    <p:sldLayoutId id="2147484157" r:id="rId35"/>
    <p:sldLayoutId id="2147484158" r:id="rId36"/>
    <p:sldLayoutId id="2147484159" r:id="rId37"/>
    <p:sldLayoutId id="2147484160" r:id="rId38"/>
    <p:sldLayoutId id="2147484161" r:id="rId39"/>
    <p:sldLayoutId id="2147484162" r:id="rId40"/>
    <p:sldLayoutId id="2147484163" r:id="rId41"/>
    <p:sldLayoutId id="2147484164" r:id="rId42"/>
    <p:sldLayoutId id="2147484165" r:id="rId43"/>
    <p:sldLayoutId id="2147484166" r:id="rId4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ft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20348" y="474663"/>
            <a:ext cx="9056974"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endParaRPr lang="en-US" dirty="0"/>
          </a:p>
        </p:txBody>
      </p:sp>
      <p:sp>
        <p:nvSpPr>
          <p:cNvPr id="1027" name="Rectangle 3"/>
          <p:cNvSpPr>
            <a:spLocks noGrp="1" noChangeArrowheads="1"/>
          </p:cNvSpPr>
          <p:nvPr>
            <p:ph type="body" idx="1"/>
          </p:nvPr>
        </p:nvSpPr>
        <p:spPr bwMode="auto">
          <a:xfrm>
            <a:off x="1026318" y="1527048"/>
            <a:ext cx="10151005"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030" name="Rectangle 6"/>
          <p:cNvSpPr>
            <a:spLocks noGrp="1" noChangeArrowheads="1"/>
          </p:cNvSpPr>
          <p:nvPr>
            <p:ph type="sldNum" sz="quarter" idx="4"/>
          </p:nvPr>
        </p:nvSpPr>
        <p:spPr bwMode="auto">
          <a:xfrm>
            <a:off x="251820" y="6400800"/>
            <a:ext cx="1779652" cy="23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a:extLst>
        </p:spPr>
        <p:txBody>
          <a:bodyPr vert="horz" wrap="square" lIns="91440" tIns="45720" rIns="91440" bIns="45720" numCol="1" anchor="b" anchorCtr="0" compatLnSpc="1">
            <a:prstTxWarp prst="textNoShape">
              <a:avLst/>
            </a:prstTxWarp>
          </a:bodyPr>
          <a:lstStyle>
            <a:lvl1pPr eaLnBrk="0" hangingPunct="0">
              <a:defRPr sz="800" dirty="0" smtClean="0">
                <a:solidFill>
                  <a:srgbClr val="5A5A5A"/>
                </a:solidFill>
                <a:latin typeface="Arial" charset="0"/>
                <a:ea typeface="ＭＳ Ｐゴシック" charset="0"/>
                <a:cs typeface="ＭＳ Ｐゴシック" charset="0"/>
              </a:defRPr>
            </a:lvl1pPr>
          </a:lstStyle>
          <a:p>
            <a:pPr fontAlgn="base">
              <a:spcBef>
                <a:spcPct val="0"/>
              </a:spcBef>
              <a:spcAft>
                <a:spcPct val="0"/>
              </a:spcAft>
              <a:defRPr/>
            </a:pPr>
            <a:r>
              <a:rPr lang="en-US"/>
              <a:t>© 2016 Bechtel </a:t>
            </a:r>
            <a:r>
              <a:rPr lang="en-US">
                <a:solidFill>
                  <a:srgbClr val="FF2800"/>
                </a:solidFill>
              </a:rPr>
              <a:t> | </a:t>
            </a:r>
            <a:r>
              <a:rPr lang="en-US"/>
              <a:t> </a:t>
            </a:r>
            <a:fld id="{A06A7A80-E6C9-4873-9F6D-2E6B397D534C}" type="slidenum">
              <a:rPr lang="en-US"/>
              <a:pPr fontAlgn="base">
                <a:spcBef>
                  <a:spcPct val="0"/>
                </a:spcBef>
                <a:spcAft>
                  <a:spcPct val="0"/>
                </a:spcAft>
                <a:defRPr/>
              </a:pPr>
              <a:t>‹#›</a:t>
            </a:fld>
            <a:endParaRPr lang="en-US"/>
          </a:p>
        </p:txBody>
      </p:sp>
      <p:sp>
        <p:nvSpPr>
          <p:cNvPr id="7" name="Footer Placeholder 2"/>
          <p:cNvSpPr>
            <a:spLocks noGrp="1"/>
          </p:cNvSpPr>
          <p:nvPr>
            <p:ph type="ftr" sz="quarter" idx="3"/>
          </p:nvPr>
        </p:nvSpPr>
        <p:spPr>
          <a:xfrm>
            <a:off x="4164515" y="6400800"/>
            <a:ext cx="3859795" cy="237744"/>
          </a:xfrm>
          <a:prstGeom prst="rect">
            <a:avLst/>
          </a:prstGeom>
        </p:spPr>
        <p:txBody>
          <a:bodyPr vert="horz" lIns="91440" tIns="45720" rIns="91440" bIns="45720" rtlCol="0" anchor="ctr"/>
          <a:lstStyle>
            <a:lvl1pPr algn="ctr">
              <a:defRPr sz="800">
                <a:solidFill>
                  <a:srgbClr val="5A5A5A"/>
                </a:solidFill>
              </a:defRPr>
            </a:lvl1pPr>
          </a:lstStyle>
          <a:p>
            <a:pPr fontAlgn="base">
              <a:spcBef>
                <a:spcPct val="0"/>
              </a:spcBef>
              <a:spcAft>
                <a:spcPct val="0"/>
              </a:spcAft>
            </a:pPr>
            <a:r>
              <a:rPr lang="en-US" smtClean="0"/>
              <a:t>Oracle Confidential – Internal/Restricted/Highly Restricted</a:t>
            </a:r>
            <a:endParaRPr lang="en-US" dirty="0"/>
          </a:p>
        </p:txBody>
      </p:sp>
      <p:pic>
        <p:nvPicPr>
          <p:cNvPr id="8" name="Picture 7" descr="Bechtel_RGB.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835" y="396873"/>
            <a:ext cx="788943" cy="66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30" r:id="rId1"/>
    <p:sldLayoutId id="2147484431" r:id="rId2"/>
    <p:sldLayoutId id="2147484432" r:id="rId3"/>
    <p:sldLayoutId id="2147484433" r:id="rId4"/>
    <p:sldLayoutId id="2147484434" r:id="rId5"/>
    <p:sldLayoutId id="2147484435" r:id="rId6"/>
    <p:sldLayoutId id="2147484436" r:id="rId7"/>
    <p:sldLayoutId id="2147484437" r:id="rId8"/>
    <p:sldLayoutId id="2147484438" r:id="rId9"/>
    <p:sldLayoutId id="2147484439" r:id="rId10"/>
    <p:sldLayoutId id="2147484440" r:id="rId11"/>
    <p:sldLayoutId id="2147484441" r:id="rId12"/>
  </p:sldLayoutIdLst>
  <p:timing>
    <p:tnLst>
      <p:par>
        <p:cTn id="1" dur="indefinite" restart="never" nodeType="tmRoot"/>
      </p:par>
    </p:tnLst>
  </p:timing>
  <p:hf hdr="0" ftr="0" dt="0"/>
  <p:txStyles>
    <p:titleStyle>
      <a:lvl1pPr algn="l" rtl="0" eaLnBrk="1" fontAlgn="base" hangingPunct="1">
        <a:lnSpc>
          <a:spcPts val="3200"/>
        </a:lnSpc>
        <a:spcBef>
          <a:spcPct val="0"/>
        </a:spcBef>
        <a:spcAft>
          <a:spcPct val="0"/>
        </a:spcAft>
        <a:defRPr sz="2800" b="1">
          <a:solidFill>
            <a:srgbClr val="C00000"/>
          </a:solidFill>
          <a:latin typeface="+mj-lt"/>
          <a:ea typeface="+mj-ea"/>
          <a:cs typeface="+mj-cs"/>
        </a:defRPr>
      </a:lvl1pPr>
      <a:lvl2pPr algn="l" rtl="0" eaLnBrk="1" fontAlgn="base" hangingPunct="1">
        <a:lnSpc>
          <a:spcPts val="3200"/>
        </a:lnSpc>
        <a:spcBef>
          <a:spcPct val="0"/>
        </a:spcBef>
        <a:spcAft>
          <a:spcPct val="0"/>
        </a:spcAft>
        <a:defRPr sz="2800" b="1">
          <a:solidFill>
            <a:schemeClr val="tx2"/>
          </a:solidFill>
          <a:latin typeface="Arial" charset="0"/>
          <a:ea typeface="ＭＳ Ｐゴシック" charset="0"/>
          <a:cs typeface="ＭＳ Ｐゴシック" charset="0"/>
        </a:defRPr>
      </a:lvl2pPr>
      <a:lvl3pPr algn="l" rtl="0" eaLnBrk="1" fontAlgn="base" hangingPunct="1">
        <a:lnSpc>
          <a:spcPts val="3200"/>
        </a:lnSpc>
        <a:spcBef>
          <a:spcPct val="0"/>
        </a:spcBef>
        <a:spcAft>
          <a:spcPct val="0"/>
        </a:spcAft>
        <a:defRPr sz="2800" b="1">
          <a:solidFill>
            <a:schemeClr val="tx2"/>
          </a:solidFill>
          <a:latin typeface="Arial" charset="0"/>
          <a:ea typeface="ＭＳ Ｐゴシック" charset="0"/>
          <a:cs typeface="ＭＳ Ｐゴシック" charset="0"/>
        </a:defRPr>
      </a:lvl3pPr>
      <a:lvl4pPr algn="l" rtl="0" eaLnBrk="1" fontAlgn="base" hangingPunct="1">
        <a:lnSpc>
          <a:spcPts val="3200"/>
        </a:lnSpc>
        <a:spcBef>
          <a:spcPct val="0"/>
        </a:spcBef>
        <a:spcAft>
          <a:spcPct val="0"/>
        </a:spcAft>
        <a:defRPr sz="2800" b="1">
          <a:solidFill>
            <a:schemeClr val="tx2"/>
          </a:solidFill>
          <a:latin typeface="Arial" charset="0"/>
          <a:ea typeface="ＭＳ Ｐゴシック" charset="0"/>
          <a:cs typeface="ＭＳ Ｐゴシック" charset="0"/>
        </a:defRPr>
      </a:lvl4pPr>
      <a:lvl5pPr algn="l" rtl="0" eaLnBrk="1" fontAlgn="base" hangingPunct="1">
        <a:lnSpc>
          <a:spcPts val="3200"/>
        </a:lnSpc>
        <a:spcBef>
          <a:spcPct val="0"/>
        </a:spcBef>
        <a:spcAft>
          <a:spcPct val="0"/>
        </a:spcAft>
        <a:defRPr sz="2800" b="1">
          <a:solidFill>
            <a:schemeClr val="tx2"/>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2800">
          <a:solidFill>
            <a:schemeClr val="tx2"/>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2800">
          <a:solidFill>
            <a:schemeClr val="tx2"/>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2800">
          <a:solidFill>
            <a:schemeClr val="tx2"/>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2800">
          <a:solidFill>
            <a:schemeClr val="tx2"/>
          </a:solidFill>
          <a:latin typeface="Arial" charset="0"/>
          <a:ea typeface="ＭＳ Ｐゴシック" charset="0"/>
          <a:cs typeface="ＭＳ Ｐゴシック" charset="0"/>
        </a:defRPr>
      </a:lvl9pPr>
    </p:titleStyle>
    <p:bodyStyle>
      <a:lvl1pPr marL="228600" indent="-228600" algn="l" rtl="0" eaLnBrk="1" fontAlgn="base" hangingPunct="1">
        <a:lnSpc>
          <a:spcPct val="100000"/>
        </a:lnSpc>
        <a:spcBef>
          <a:spcPct val="0"/>
        </a:spcBef>
        <a:spcAft>
          <a:spcPts val="0"/>
        </a:spcAft>
        <a:buClr>
          <a:srgbClr val="C00000"/>
        </a:buClr>
        <a:buFont typeface="Wingdings" pitchFamily="2" charset="2"/>
        <a:buChar char="§"/>
        <a:defRPr>
          <a:solidFill>
            <a:schemeClr val="tx1"/>
          </a:solidFill>
          <a:latin typeface="+mn-lt"/>
          <a:ea typeface="+mn-ea"/>
          <a:cs typeface="+mn-cs"/>
        </a:defRPr>
      </a:lvl1pPr>
      <a:lvl2pPr marL="458788" indent="-230188" algn="l" rtl="0" eaLnBrk="1" fontAlgn="base" hangingPunct="1">
        <a:lnSpc>
          <a:spcPct val="100000"/>
        </a:lnSpc>
        <a:spcBef>
          <a:spcPct val="0"/>
        </a:spcBef>
        <a:spcAft>
          <a:spcPts val="0"/>
        </a:spcAft>
        <a:buClr>
          <a:srgbClr val="C00000"/>
        </a:buClr>
        <a:buFont typeface="Arial" pitchFamily="34" charset="0"/>
        <a:buChar char="─"/>
        <a:defRPr sz="1600">
          <a:solidFill>
            <a:schemeClr val="tx1"/>
          </a:solidFill>
          <a:latin typeface="+mn-lt"/>
          <a:ea typeface="+mn-ea"/>
          <a:cs typeface="+mn-cs"/>
        </a:defRPr>
      </a:lvl2pPr>
      <a:lvl3pPr marL="685800" indent="-228600" algn="l" rtl="0" eaLnBrk="1" fontAlgn="base" hangingPunct="1">
        <a:lnSpc>
          <a:spcPct val="100000"/>
        </a:lnSpc>
        <a:spcBef>
          <a:spcPct val="0"/>
        </a:spcBef>
        <a:spcAft>
          <a:spcPct val="0"/>
        </a:spcAft>
        <a:buClr>
          <a:srgbClr val="C00000"/>
        </a:buClr>
        <a:buFont typeface="Arial" pitchFamily="34" charset="0"/>
        <a:buChar char="»"/>
        <a:defRPr sz="1400">
          <a:solidFill>
            <a:schemeClr val="tx1"/>
          </a:solidFill>
          <a:latin typeface="+mn-lt"/>
          <a:ea typeface="+mn-ea"/>
          <a:cs typeface="+mn-cs"/>
        </a:defRPr>
      </a:lvl3pPr>
      <a:lvl4pPr marL="914400" indent="-223838" algn="l" rtl="0" eaLnBrk="1" fontAlgn="base" hangingPunct="1">
        <a:spcBef>
          <a:spcPct val="0"/>
        </a:spcBef>
        <a:spcAft>
          <a:spcPct val="0"/>
        </a:spcAft>
        <a:buClr>
          <a:srgbClr val="C00000"/>
        </a:buClr>
        <a:buFont typeface="Wingdings" panose="05000000000000000000" pitchFamily="2" charset="2"/>
        <a:buChar char="§"/>
        <a:defRPr sz="1300" baseline="0">
          <a:solidFill>
            <a:schemeClr val="tx1"/>
          </a:solidFill>
          <a:latin typeface="+mn-lt"/>
          <a:ea typeface="+mn-ea"/>
          <a:cs typeface="+mn-cs"/>
        </a:defRPr>
      </a:lvl4pPr>
      <a:lvl5pPr marL="2057400" indent="-228600" algn="l" rtl="0" eaLnBrk="1" fontAlgn="base" hangingPunct="1">
        <a:spcBef>
          <a:spcPct val="20000"/>
        </a:spcBef>
        <a:spcAft>
          <a:spcPct val="0"/>
        </a:spcAft>
        <a:buClr>
          <a:schemeClr val="tx2"/>
        </a:buClr>
        <a:buChar char="»"/>
        <a:defRPr sz="1200">
          <a:solidFill>
            <a:schemeClr val="bg2"/>
          </a:solidFill>
          <a:latin typeface="+mn-lt"/>
          <a:ea typeface="+mn-ea"/>
          <a:cs typeface="+mn-cs"/>
        </a:defRPr>
      </a:lvl5pPr>
      <a:lvl6pPr marL="2514600" indent="-228600" algn="l" rtl="0" eaLnBrk="1" fontAlgn="base" hangingPunct="1">
        <a:spcBef>
          <a:spcPct val="20000"/>
        </a:spcBef>
        <a:spcAft>
          <a:spcPct val="0"/>
        </a:spcAft>
        <a:buClr>
          <a:schemeClr val="tx2"/>
        </a:buClr>
        <a:buChar char="»"/>
        <a:defRPr sz="1200">
          <a:solidFill>
            <a:schemeClr val="bg2"/>
          </a:solidFill>
          <a:latin typeface="+mn-lt"/>
          <a:ea typeface="+mn-ea"/>
          <a:cs typeface="+mn-cs"/>
        </a:defRPr>
      </a:lvl6pPr>
      <a:lvl7pPr marL="2971800" indent="-228600" algn="l" rtl="0" eaLnBrk="1" fontAlgn="base" hangingPunct="1">
        <a:spcBef>
          <a:spcPct val="20000"/>
        </a:spcBef>
        <a:spcAft>
          <a:spcPct val="0"/>
        </a:spcAft>
        <a:buClr>
          <a:schemeClr val="tx2"/>
        </a:buClr>
        <a:buChar char="»"/>
        <a:defRPr sz="1200">
          <a:solidFill>
            <a:schemeClr val="bg2"/>
          </a:solidFill>
          <a:latin typeface="+mn-lt"/>
          <a:ea typeface="+mn-ea"/>
          <a:cs typeface="+mn-cs"/>
        </a:defRPr>
      </a:lvl7pPr>
      <a:lvl8pPr marL="3429000" indent="-228600" algn="l" rtl="0" eaLnBrk="1" fontAlgn="base" hangingPunct="1">
        <a:spcBef>
          <a:spcPct val="20000"/>
        </a:spcBef>
        <a:spcAft>
          <a:spcPct val="0"/>
        </a:spcAft>
        <a:buClr>
          <a:schemeClr val="tx2"/>
        </a:buClr>
        <a:buChar char="»"/>
        <a:defRPr sz="1200">
          <a:solidFill>
            <a:schemeClr val="bg2"/>
          </a:solidFill>
          <a:latin typeface="+mn-lt"/>
          <a:ea typeface="+mn-ea"/>
          <a:cs typeface="+mn-cs"/>
        </a:defRPr>
      </a:lvl8pPr>
      <a:lvl9pPr marL="3886200" indent="-228600" algn="l" rtl="0" eaLnBrk="1" fontAlgn="base" hangingPunct="1">
        <a:spcBef>
          <a:spcPct val="20000"/>
        </a:spcBef>
        <a:spcAft>
          <a:spcPct val="0"/>
        </a:spcAft>
        <a:buClr>
          <a:schemeClr val="tx2"/>
        </a:buClr>
        <a:buChar char="»"/>
        <a:defRPr sz="1200">
          <a:solidFill>
            <a:schemeClr val="bg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9398" cy="6858000"/>
            <a:chOff x="0" y="0"/>
            <a:chExt cx="12189398" cy="6858000"/>
          </a:xfrm>
        </p:grpSpPr>
        <p:sp>
          <p:nvSpPr>
            <p:cNvPr id="8" name="Rectangle 7"/>
            <p:cNvSpPr/>
            <p:nvPr/>
          </p:nvSpPr>
          <p:spPr bwMode="gray">
            <a:xfrm>
              <a:off x="0" y="0"/>
              <a:ext cx="193962"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9" name="Rectangle 8"/>
            <p:cNvSpPr/>
            <p:nvPr/>
          </p:nvSpPr>
          <p:spPr bwMode="gray">
            <a:xfrm>
              <a:off x="11995151" y="0"/>
              <a:ext cx="19396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0" name="Rectangle 9"/>
            <p:cNvSpPr/>
            <p:nvPr/>
          </p:nvSpPr>
          <p:spPr bwMode="gray">
            <a:xfrm>
              <a:off x="0" y="6400800"/>
              <a:ext cx="12189396" cy="4572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sp>
          <p:nvSpPr>
            <p:cNvPr id="11" name="Rectangle 10"/>
            <p:cNvSpPr/>
            <p:nvPr/>
          </p:nvSpPr>
          <p:spPr bwMode="gray">
            <a:xfrm>
              <a:off x="0" y="0"/>
              <a:ext cx="12189398" cy="192024"/>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dirty="0">
                <a:solidFill>
                  <a:srgbClr val="FFFFFF"/>
                </a:solidFill>
              </a:endParaRPr>
            </a:p>
          </p:txBody>
        </p:sp>
      </p:grpSp>
      <p:sp>
        <p:nvSpPr>
          <p:cNvPr id="2" name="Title Placeholder 1"/>
          <p:cNvSpPr>
            <a:spLocks noGrp="1"/>
          </p:cNvSpPr>
          <p:nvPr>
            <p:ph type="title"/>
          </p:nvPr>
        </p:nvSpPr>
        <p:spPr>
          <a:xfrm>
            <a:off x="531812" y="406400"/>
            <a:ext cx="11125200" cy="889000"/>
          </a:xfrm>
          <a:prstGeom prst="rect">
            <a:avLst/>
          </a:prstGeom>
        </p:spPr>
        <p:txBody>
          <a:bodyPr vert="horz" lIns="0" tIns="0" rIns="0" bIns="0" rtlCol="0" anchor="b">
            <a:noAutofit/>
          </a:bodyPr>
          <a:lstStyle/>
          <a:p>
            <a:r>
              <a:rPr lang="en-US" smtClean="0"/>
              <a:t>Click to edit Master title style</a:t>
            </a:r>
            <a:endParaRPr dirty="0"/>
          </a:p>
        </p:txBody>
      </p:sp>
      <p:sp>
        <p:nvSpPr>
          <p:cNvPr id="3" name="Text Placeholder 2"/>
          <p:cNvSpPr>
            <a:spLocks noGrp="1"/>
          </p:cNvSpPr>
          <p:nvPr>
            <p:ph type="body" idx="1"/>
          </p:nvPr>
        </p:nvSpPr>
        <p:spPr>
          <a:xfrm>
            <a:off x="531151" y="1524001"/>
            <a:ext cx="11126522" cy="4419600"/>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4" name="Date Placeholder 3"/>
          <p:cNvSpPr>
            <a:spLocks noGrp="1"/>
          </p:cNvSpPr>
          <p:nvPr>
            <p:ph type="dt" sz="half" idx="2"/>
          </p:nvPr>
        </p:nvSpPr>
        <p:spPr>
          <a:xfrm>
            <a:off x="4182130" y="6556248"/>
            <a:ext cx="1226398"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F58637A1-2757-41E8-AD98-43E9D0558D9A}" type="datetime1">
              <a:rPr lang="en-US" smtClean="0">
                <a:solidFill>
                  <a:srgbClr val="5F5F5F"/>
                </a:solidFill>
              </a:rPr>
              <a:pPr/>
              <a:t>11/24/2016</a:t>
            </a:fld>
            <a:endParaRPr lang="en-US" dirty="0">
              <a:solidFill>
                <a:srgbClr val="5F5F5F"/>
              </a:solidFill>
            </a:endParaRPr>
          </a:p>
        </p:txBody>
      </p:sp>
      <p:sp>
        <p:nvSpPr>
          <p:cNvPr id="5" name="Footer Placeholder 4"/>
          <p:cNvSpPr>
            <a:spLocks noGrp="1"/>
          </p:cNvSpPr>
          <p:nvPr>
            <p:ph type="ftr" sz="quarter" idx="3"/>
          </p:nvPr>
        </p:nvSpPr>
        <p:spPr>
          <a:xfrm>
            <a:off x="8621423" y="6556248"/>
            <a:ext cx="2743200" cy="182880"/>
          </a:xfrm>
          <a:prstGeom prst="rect">
            <a:avLst/>
          </a:prstGeom>
        </p:spPr>
        <p:txBody>
          <a:bodyPr vert="horz" wrap="none" lIns="0" tIns="0" rIns="0" bIns="0" rtlCol="0" anchor="ctr" anchorCtr="0">
            <a:noAutofit/>
          </a:bodyPr>
          <a:lstStyle>
            <a:lvl1pPr algn="l">
              <a:defRPr sz="850">
                <a:solidFill>
                  <a:schemeClr val="tx1"/>
                </a:solidFill>
              </a:defRPr>
            </a:lvl1pPr>
          </a:lstStyle>
          <a:p>
            <a:r>
              <a:rPr lang="en-US" smtClean="0">
                <a:solidFill>
                  <a:srgbClr val="5F5F5F"/>
                </a:solidFill>
              </a:rPr>
              <a:t>Oracle Confidential – Internal/Restricted/Highly Restricted</a:t>
            </a:r>
            <a:endParaRPr lang="en-US" dirty="0">
              <a:solidFill>
                <a:srgbClr val="5F5F5F"/>
              </a:solidFill>
            </a:endParaRPr>
          </a:p>
        </p:txBody>
      </p:sp>
      <p:sp>
        <p:nvSpPr>
          <p:cNvPr id="6" name="Slide Number Placeholder 5"/>
          <p:cNvSpPr>
            <a:spLocks noGrp="1"/>
          </p:cNvSpPr>
          <p:nvPr>
            <p:ph type="sldNum" sz="quarter" idx="4"/>
          </p:nvPr>
        </p:nvSpPr>
        <p:spPr>
          <a:xfrm>
            <a:off x="11276011" y="6556248"/>
            <a:ext cx="381661" cy="182880"/>
          </a:xfrm>
          <a:prstGeom prst="rect">
            <a:avLst/>
          </a:prstGeom>
        </p:spPr>
        <p:txBody>
          <a:bodyPr vert="horz" wrap="none" lIns="0" tIns="0" rIns="0" bIns="0" rtlCol="0" anchor="ctr" anchorCtr="0">
            <a:noAutofit/>
          </a:bodyPr>
          <a:lstStyle>
            <a:lvl1pPr algn="r">
              <a:defRPr sz="850">
                <a:solidFill>
                  <a:schemeClr val="tx1"/>
                </a:solidFill>
              </a:defRPr>
            </a:lvl1pPr>
          </a:lstStyle>
          <a:p>
            <a:fld id="{C51EAA63-D034-42AE-91FA-B13B9518C7BE}" type="slidenum">
              <a:rPr lang="en-US" smtClean="0">
                <a:solidFill>
                  <a:srgbClr val="5F5F5F"/>
                </a:solidFill>
              </a:rPr>
              <a:pPr/>
              <a:t>‹#›</a:t>
            </a:fld>
            <a:endParaRPr lang="en-US" dirty="0">
              <a:solidFill>
                <a:srgbClr val="5F5F5F"/>
              </a:solidFill>
            </a:endParaRPr>
          </a:p>
        </p:txBody>
      </p:sp>
      <p:sp>
        <p:nvSpPr>
          <p:cNvPr id="15" name="TextBox 14"/>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r>
              <a:rPr sz="850" dirty="0" smtClean="0">
                <a:solidFill>
                  <a:srgbClr val="5F5F5F"/>
                </a:solidFill>
              </a:rPr>
              <a:t>|</a:t>
            </a:r>
            <a:endParaRPr sz="850" dirty="0">
              <a:solidFill>
                <a:srgbClr val="5F5F5F"/>
              </a:solidFill>
            </a:endParaRPr>
          </a:p>
        </p:txBody>
      </p:sp>
      <p:pic>
        <p:nvPicPr>
          <p:cNvPr id="16" name="Picture 15" descr="Oracle logo in white on red staging background"/>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530352" y="6263640"/>
            <a:ext cx="1625138" cy="594360"/>
          </a:xfrm>
          <a:prstGeom prst="rect">
            <a:avLst/>
          </a:prstGeom>
        </p:spPr>
      </p:pic>
    </p:spTree>
    <p:extLst>
      <p:ext uri="{BB962C8B-B14F-4D97-AF65-F5344CB8AC3E}">
        <p14:creationId xmlns:p14="http://schemas.microsoft.com/office/powerpoint/2010/main" val="3193062027"/>
      </p:ext>
    </p:extLst>
  </p:cSld>
  <p:clrMap bg1="lt1" tx1="dk1" bg2="lt2" tx2="dk2" accent1="accent1" accent2="accent2" accent3="accent3" accent4="accent4" accent5="accent5" accent6="accent6" hlink="hlink" folHlink="folHlink"/>
  <p:sldLayoutIdLst>
    <p:sldLayoutId id="2147484444" r:id="rId1"/>
    <p:sldLayoutId id="2147484445" r:id="rId2"/>
    <p:sldLayoutId id="2147484446" r:id="rId3"/>
    <p:sldLayoutId id="2147484447" r:id="rId4"/>
    <p:sldLayoutId id="2147484448" r:id="rId5"/>
    <p:sldLayoutId id="2147484449" r:id="rId6"/>
    <p:sldLayoutId id="2147484450" r:id="rId7"/>
    <p:sldLayoutId id="2147484451" r:id="rId8"/>
    <p:sldLayoutId id="2147484452" r:id="rId9"/>
    <p:sldLayoutId id="2147484453" r:id="rId10"/>
    <p:sldLayoutId id="2147484454" r:id="rId11"/>
    <p:sldLayoutId id="2147484455" r:id="rId12"/>
    <p:sldLayoutId id="2147484456" r:id="rId13"/>
    <p:sldLayoutId id="2147484457" r:id="rId14"/>
    <p:sldLayoutId id="2147484458" r:id="rId15"/>
    <p:sldLayoutId id="2147484459" r:id="rId16"/>
    <p:sldLayoutId id="2147484460" r:id="rId17"/>
    <p:sldLayoutId id="2147484461" r:id="rId18"/>
    <p:sldLayoutId id="2147484462" r:id="rId19"/>
    <p:sldLayoutId id="2147484463" r:id="rId20"/>
    <p:sldLayoutId id="2147484464" r:id="rId21"/>
    <p:sldLayoutId id="2147484465" r:id="rId22"/>
    <p:sldLayoutId id="2147484466" r:id="rId23"/>
    <p:sldLayoutId id="2147484467" r:id="rId24"/>
    <p:sldLayoutId id="2147484468" r:id="rId25"/>
    <p:sldLayoutId id="2147484469" r:id="rId26"/>
    <p:sldLayoutId id="2147484470" r:id="rId27"/>
    <p:sldLayoutId id="2147484471" r:id="rId28"/>
    <p:sldLayoutId id="2147484472" r:id="rId29"/>
    <p:sldLayoutId id="2147484473" r:id="rId30"/>
    <p:sldLayoutId id="2147484474" r:id="rId31"/>
    <p:sldLayoutId id="2147484475" r:id="rId32"/>
    <p:sldLayoutId id="2147484476" r:id="rId33"/>
    <p:sldLayoutId id="2147484477" r:id="rId34"/>
    <p:sldLayoutId id="2147484478" r:id="rId35"/>
    <p:sldLayoutId id="2147484479" r:id="rId36"/>
    <p:sldLayoutId id="2147484480" r:id="rId37"/>
    <p:sldLayoutId id="2147484481" r:id="rId38"/>
    <p:sldLayoutId id="2147484482" r:id="rId39"/>
    <p:sldLayoutId id="2147484483" r:id="rId40"/>
    <p:sldLayoutId id="2147484484" r:id="rId41"/>
    <p:sldLayoutId id="2147484485" r:id="rId42"/>
    <p:sldLayoutId id="2147484486" r:id="rId43"/>
    <p:sldLayoutId id="2147484487" r:id="rId44"/>
    <p:sldLayoutId id="2147484488" r:id="rId45"/>
    <p:sldLayoutId id="2147484489" r:id="rId46"/>
    <p:sldLayoutId id="2147484490" r:id="rId47"/>
    <p:sldLayoutId id="2147484491" r:id="rId48"/>
    <p:sldLayoutId id="2147484492" r:id="rId49"/>
    <p:sldLayoutId id="2147484493" r:id="rId50"/>
    <p:sldLayoutId id="2147484494" r:id="rId51"/>
    <p:sldLayoutId id="2147484495" r:id="rId52"/>
    <p:sldLayoutId id="2147484496" r:id="rId53"/>
    <p:sldLayoutId id="2147484497" r:id="rId54"/>
    <p:sldLayoutId id="2147484498" r:id="rId55"/>
    <p:sldLayoutId id="2147484499" r:id="rId56"/>
    <p:sldLayoutId id="2147484500" r:id="rId57"/>
    <p:sldLayoutId id="2147484501" r:id="rId58"/>
    <p:sldLayoutId id="2147484502" r:id="rId59"/>
    <p:sldLayoutId id="2147484503" r:id="rId60"/>
    <p:sldLayoutId id="2147484504" r:id="rId61"/>
    <p:sldLayoutId id="2147484505" r:id="rId62"/>
    <p:sldLayoutId id="2147484506" r:id="rId63"/>
    <p:sldLayoutId id="2147484507" r:id="rId64"/>
    <p:sldLayoutId id="2147484508" r:id="rId65"/>
    <p:sldLayoutId id="2147484509" r:id="rId66"/>
    <p:sldLayoutId id="2147484510" r:id="rId67"/>
    <p:sldLayoutId id="2147484511" r:id="rId68"/>
    <p:sldLayoutId id="2147484512" r:id="rId69"/>
    <p:sldLayoutId id="2147484513" r:id="rId70"/>
    <p:sldLayoutId id="2147484514" r:id="rId71"/>
    <p:sldLayoutId id="2147484515" r:id="rId72"/>
    <p:sldLayoutId id="2147484516" r:id="rId73"/>
    <p:sldLayoutId id="2147484517" r:id="rId74"/>
    <p:sldLayoutId id="2147484518" r:id="rId75"/>
    <p:sldLayoutId id="2147484519" r:id="rId76"/>
    <p:sldLayoutId id="2147484520" r:id="rId77"/>
    <p:sldLayoutId id="2147484521" r:id="rId78"/>
    <p:sldLayoutId id="2147484522" r:id="rId79"/>
    <p:sldLayoutId id="2147484523" r:id="rId80"/>
    <p:sldLayoutId id="2147484524" r:id="rId81"/>
    <p:sldLayoutId id="2147484525" r:id="rId82"/>
    <p:sldLayoutId id="2147484526" r:id="rId83"/>
    <p:sldLayoutId id="2147484527" r:id="rId84"/>
    <p:sldLayoutId id="2147484528" r:id="rId85"/>
    <p:sldLayoutId id="2147484529" r:id="rId86"/>
    <p:sldLayoutId id="2147484530" r:id="rId87"/>
    <p:sldLayoutId id="2147484531" r:id="rId88"/>
    <p:sldLayoutId id="2147484532" r:id="rId89"/>
    <p:sldLayoutId id="2147484533"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dt="0"/>
  <p:txStyles>
    <p:titleStyle>
      <a:lvl1pPr algn="l" defTabSz="914400" rtl="0" eaLnBrk="1" latinLnBrk="0" hangingPunct="1">
        <a:lnSpc>
          <a:spcPct val="8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3"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xml"/><Relationship Id="rId1" Type="http://schemas.openxmlformats.org/officeDocument/2006/relationships/slideLayout" Target="../slideLayouts/slideLayout155.xml"/><Relationship Id="rId5" Type="http://schemas.openxmlformats.org/officeDocument/2006/relationships/image" Target="../media/image51.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2.xml"/><Relationship Id="rId1" Type="http://schemas.openxmlformats.org/officeDocument/2006/relationships/slideLayout" Target="../slideLayouts/slideLayout98.xml"/><Relationship Id="rId6" Type="http://schemas.openxmlformats.org/officeDocument/2006/relationships/image" Target="../media/image51.png"/><Relationship Id="rId5" Type="http://schemas.openxmlformats.org/officeDocument/2006/relationships/image" Target="../media/image56.gi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3.xml"/><Relationship Id="rId1" Type="http://schemas.openxmlformats.org/officeDocument/2006/relationships/slideLayout" Target="../slideLayouts/slideLayout119.xml"/><Relationship Id="rId6" Type="http://schemas.openxmlformats.org/officeDocument/2006/relationships/image" Target="../media/image51.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p:cNvSpPr txBox="1">
            <a:spLocks/>
          </p:cNvSpPr>
          <p:nvPr/>
        </p:nvSpPr>
        <p:spPr>
          <a:xfrm>
            <a:off x="531762" y="3060586"/>
            <a:ext cx="6480000" cy="914400"/>
          </a:xfrm>
          <a:prstGeom prst="rect">
            <a:avLst/>
          </a:prstGeom>
        </p:spPr>
        <p:txBody>
          <a:bodyPr vert="horz" lIns="0" tIns="0" rIns="0" bIns="0" rtlCol="0">
            <a:noAutofit/>
          </a:bodyPr>
          <a:lstStyle>
            <a:lvl1pPr marL="0" indent="0" algn="l" defTabSz="914400" rtl="0" eaLnBrk="1" latinLnBrk="0" hangingPunct="1">
              <a:lnSpc>
                <a:spcPct val="90000"/>
              </a:lnSpc>
              <a:spcBef>
                <a:spcPts val="0"/>
              </a:spcBef>
              <a:buClr>
                <a:schemeClr val="tx1">
                  <a:lumMod val="60000"/>
                  <a:lumOff val="40000"/>
                </a:schemeClr>
              </a:buClr>
              <a:buFont typeface="Arial" panose="020B0604020202020204" pitchFamily="34" charset="0"/>
              <a:buNone/>
              <a:defRPr sz="2400" b="1" kern="1200">
                <a:solidFill>
                  <a:schemeClr val="tx1"/>
                </a:solidFill>
                <a:latin typeface="+mn-lt"/>
                <a:ea typeface="+mn-ea"/>
                <a:cs typeface="+mn-cs"/>
              </a:defRPr>
            </a:lvl1pPr>
            <a:lvl2pPr marL="457200" indent="0" algn="ctr" defTabSz="914400" rtl="0" eaLnBrk="1" latinLnBrk="0" hangingPunct="1">
              <a:lnSpc>
                <a:spcPct val="90000"/>
              </a:lnSpc>
              <a:spcBef>
                <a:spcPts val="800"/>
              </a:spcBef>
              <a:buClr>
                <a:schemeClr val="tx1">
                  <a:lumMod val="60000"/>
                  <a:lumOff val="40000"/>
                </a:schemeClr>
              </a:buClr>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600"/>
              </a:spcBef>
              <a:buClr>
                <a:schemeClr val="tx1">
                  <a:lumMod val="60000"/>
                  <a:lumOff val="40000"/>
                </a:schemeClr>
              </a:buClr>
              <a:buFont typeface="Arial" panose="020B0604020202020204" pitchFamily="34" charset="0"/>
              <a:buNone/>
              <a:defRPr sz="1600" kern="1200">
                <a:solidFill>
                  <a:schemeClr val="tx1">
                    <a:tint val="75000"/>
                  </a:schemeClr>
                </a:solidFill>
                <a:latin typeface="+mn-lt"/>
                <a:ea typeface="+mn-ea"/>
                <a:cs typeface="+mn-cs"/>
              </a:defRPr>
            </a:lvl9pPr>
          </a:lstStyle>
          <a:p>
            <a:pPr>
              <a:buClr>
                <a:srgbClr val="FFFFFF">
                  <a:lumMod val="60000"/>
                  <a:lumOff val="40000"/>
                </a:srgbClr>
              </a:buClr>
              <a:defRPr/>
            </a:pPr>
            <a:endParaRPr lang="en-US" b="0" dirty="0">
              <a:solidFill>
                <a:srgbClr val="5F5F5F"/>
              </a:solidFill>
            </a:endParaRPr>
          </a:p>
        </p:txBody>
      </p:sp>
      <p:sp>
        <p:nvSpPr>
          <p:cNvPr id="4" name="Title 3"/>
          <p:cNvSpPr>
            <a:spLocks noGrp="1"/>
          </p:cNvSpPr>
          <p:nvPr>
            <p:ph type="ctrTitle"/>
          </p:nvPr>
        </p:nvSpPr>
        <p:spPr>
          <a:xfrm>
            <a:off x="531815" y="739775"/>
            <a:ext cx="6018888" cy="1470025"/>
          </a:xfrm>
        </p:spPr>
        <p:txBody>
          <a:bodyPr/>
          <a:lstStyle/>
          <a:p>
            <a:r>
              <a:rPr lang="en-US" dirty="0" smtClean="0"/>
              <a:t>Identify Profit Winners</a:t>
            </a:r>
            <a:endParaRPr lang="en-US" dirty="0"/>
          </a:p>
        </p:txBody>
      </p:sp>
      <p:sp>
        <p:nvSpPr>
          <p:cNvPr id="5" name="Subtitle 4"/>
          <p:cNvSpPr>
            <a:spLocks noGrp="1"/>
          </p:cNvSpPr>
          <p:nvPr>
            <p:ph type="subTitle" idx="1"/>
          </p:nvPr>
        </p:nvSpPr>
        <p:spPr/>
        <p:txBody>
          <a:bodyPr/>
          <a:lstStyle/>
          <a:p>
            <a:r>
              <a:rPr lang="en-US" smtClean="0"/>
              <a:t>Oracle Profitability and Cost Management Cloud</a:t>
            </a:r>
            <a:endParaRPr lang="en-US" dirty="0"/>
          </a:p>
        </p:txBody>
      </p:sp>
      <p:pic>
        <p:nvPicPr>
          <p:cNvPr id="6" name="Picture 5"/>
          <p:cNvPicPr>
            <a:picLocks noChangeAspect="1"/>
          </p:cNvPicPr>
          <p:nvPr/>
        </p:nvPicPr>
        <p:blipFill>
          <a:blip r:embed="rId2"/>
          <a:stretch>
            <a:fillRect/>
          </a:stretch>
        </p:blipFill>
        <p:spPr>
          <a:xfrm>
            <a:off x="9798986" y="6053258"/>
            <a:ext cx="2389839" cy="804742"/>
          </a:xfrm>
          <a:prstGeom prst="rect">
            <a:avLst/>
          </a:prstGeom>
        </p:spPr>
      </p:pic>
    </p:spTree>
    <p:extLst>
      <p:ext uri="{BB962C8B-B14F-4D97-AF65-F5344CB8AC3E}">
        <p14:creationId xmlns:p14="http://schemas.microsoft.com/office/powerpoint/2010/main" val="286776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alphaModFix amt="24000"/>
            <a:lum/>
          </a:blip>
          <a:srcRect/>
          <a:stretch>
            <a:fillRect l="46000" r="-30000"/>
          </a:stretch>
        </a:blipFill>
        <a:effectLst/>
      </p:bgPr>
    </p:bg>
    <p:spTree>
      <p:nvGrpSpPr>
        <p:cNvPr id="1" name=""/>
        <p:cNvGrpSpPr/>
        <p:nvPr/>
      </p:nvGrpSpPr>
      <p:grpSpPr>
        <a:xfrm>
          <a:off x="0" y="0"/>
          <a:ext cx="0" cy="0"/>
          <a:chOff x="0" y="0"/>
          <a:chExt cx="0" cy="0"/>
        </a:xfrm>
      </p:grpSpPr>
      <p:sp>
        <p:nvSpPr>
          <p:cNvPr id="25" name="Title 1"/>
          <p:cNvSpPr txBox="1">
            <a:spLocks/>
          </p:cNvSpPr>
          <p:nvPr/>
        </p:nvSpPr>
        <p:spPr bwMode="gray">
          <a:xfrm>
            <a:off x="548640" y="407187"/>
            <a:ext cx="11122301" cy="888768"/>
          </a:xfrm>
          <a:prstGeom prst="rect">
            <a:avLst/>
          </a:prstGeom>
        </p:spPr>
        <p:txBody>
          <a:bodyPr vert="horz" lIns="0" tIns="0" rIns="0" bIns="0" rtlCol="0" anchor="b">
            <a:noAutofit/>
          </a:bodyPr>
          <a:lstStyle>
            <a:lvl1pPr algn="l" defTabSz="914323" rtl="0" eaLnBrk="1" latinLnBrk="0" hangingPunct="1">
              <a:lnSpc>
                <a:spcPct val="80000"/>
              </a:lnSpc>
              <a:spcBef>
                <a:spcPct val="0"/>
              </a:spcBef>
              <a:buNone/>
              <a:defRPr sz="3600" kern="1200">
                <a:solidFill>
                  <a:schemeClr val="tx1"/>
                </a:solidFill>
                <a:latin typeface="+mj-lt"/>
                <a:ea typeface="+mj-ea"/>
                <a:cs typeface="+mj-cs"/>
              </a:defRPr>
            </a:lvl1pPr>
          </a:lstStyle>
          <a:p>
            <a:pPr defTabSz="913646">
              <a:lnSpc>
                <a:spcPct val="90000"/>
              </a:lnSpc>
            </a:pPr>
            <a:r>
              <a:rPr lang="en-US" sz="4000" dirty="0" smtClean="0">
                <a:solidFill>
                  <a:srgbClr val="5F5F5F"/>
                </a:solidFill>
              </a:rPr>
              <a:t>Are You as Profitable as You COULD Be?</a:t>
            </a:r>
            <a:endParaRPr lang="en-US" sz="3732" dirty="0">
              <a:solidFill>
                <a:srgbClr val="46575E"/>
              </a:solidFill>
            </a:endParaRPr>
          </a:p>
        </p:txBody>
      </p:sp>
      <p:sp>
        <p:nvSpPr>
          <p:cNvPr id="27" name="Slide Number Placeholder 5"/>
          <p:cNvSpPr>
            <a:spLocks noGrp="1"/>
          </p:cNvSpPr>
          <p:nvPr>
            <p:ph type="sldNum" sz="quarter" idx="12"/>
          </p:nvPr>
        </p:nvSpPr>
        <p:spPr/>
        <p:txBody>
          <a:bodyPr/>
          <a:lstStyle>
            <a:lvl1pPr algn="r">
              <a:defRPr sz="850">
                <a:solidFill>
                  <a:schemeClr val="tx1"/>
                </a:solidFill>
              </a:defRPr>
            </a:lvl1pPr>
          </a:lstStyle>
          <a:p>
            <a:fld id="{C51EAA63-D034-42AE-91FA-B13B9518C7BE}" type="slidenum">
              <a:rPr lang="en-US" smtClean="0"/>
              <a:pPr/>
              <a:t>2</a:t>
            </a:fld>
            <a:endParaRPr lang="en-US" dirty="0"/>
          </a:p>
        </p:txBody>
      </p:sp>
      <p:pic>
        <p:nvPicPr>
          <p:cNvPr id="31" name="Picture 30" descr="Oracle logo in white on red staging background"/>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gray">
          <a:xfrm>
            <a:off x="533260" y="6262902"/>
            <a:ext cx="1622439" cy="594205"/>
          </a:xfrm>
          <a:prstGeom prst="rect">
            <a:avLst/>
          </a:prstGeom>
        </p:spPr>
      </p:pic>
      <p:sp>
        <p:nvSpPr>
          <p:cNvPr id="2" name="Rectangle 1"/>
          <p:cNvSpPr/>
          <p:nvPr/>
        </p:nvSpPr>
        <p:spPr>
          <a:xfrm>
            <a:off x="503849" y="1452508"/>
            <a:ext cx="8028963" cy="3785652"/>
          </a:xfrm>
          <a:prstGeom prst="rect">
            <a:avLst/>
          </a:prstGeom>
          <a:solidFill>
            <a:schemeClr val="bg1">
              <a:alpha val="25000"/>
            </a:schemeClr>
          </a:solidFill>
        </p:spPr>
        <p:txBody>
          <a:bodyPr wrap="square">
            <a:spAutoFit/>
          </a:bodyPr>
          <a:lstStyle/>
          <a:p>
            <a:pPr>
              <a:buFont typeface="Arial" pitchFamily="34" charset="0"/>
              <a:buChar char="•"/>
            </a:pPr>
            <a:r>
              <a:rPr lang="en-US" sz="2400" dirty="0" smtClean="0">
                <a:solidFill>
                  <a:srgbClr val="5F5F5F"/>
                </a:solidFill>
              </a:rPr>
              <a:t> What percentage of my </a:t>
            </a:r>
            <a:r>
              <a:rPr lang="en-US" sz="2400" dirty="0" smtClean="0">
                <a:solidFill>
                  <a:schemeClr val="accent1"/>
                </a:solidFill>
              </a:rPr>
              <a:t>[</a:t>
            </a:r>
            <a:r>
              <a:rPr lang="en-US" sz="2400" dirty="0" smtClean="0">
                <a:solidFill>
                  <a:srgbClr val="FF0000"/>
                </a:solidFill>
              </a:rPr>
              <a:t>customers, products, etc.]  </a:t>
            </a:r>
            <a:r>
              <a:rPr lang="en-US" sz="2400" dirty="0" smtClean="0">
                <a:solidFill>
                  <a:srgbClr val="5F5F5F"/>
                </a:solidFill>
              </a:rPr>
              <a:t>are driving most of my profitability?  Which ones are unprofitable?</a:t>
            </a:r>
          </a:p>
          <a:p>
            <a:pPr>
              <a:buFont typeface="Arial" pitchFamily="34" charset="0"/>
              <a:buChar char="•"/>
            </a:pPr>
            <a:r>
              <a:rPr lang="en-US" sz="2400" dirty="0" smtClean="0">
                <a:solidFill>
                  <a:srgbClr val="5F5F5F"/>
                </a:solidFill>
              </a:rPr>
              <a:t> What proportion of resources does each </a:t>
            </a:r>
            <a:r>
              <a:rPr lang="en-US" sz="2400" dirty="0" smtClean="0">
                <a:solidFill>
                  <a:schemeClr val="accent1"/>
                </a:solidFill>
              </a:rPr>
              <a:t>[</a:t>
            </a:r>
            <a:r>
              <a:rPr lang="en-US" sz="2400" dirty="0" smtClean="0">
                <a:solidFill>
                  <a:srgbClr val="FF0000"/>
                </a:solidFill>
              </a:rPr>
              <a:t>customer,  product, </a:t>
            </a:r>
            <a:r>
              <a:rPr lang="en-US" sz="2400" dirty="0" smtClean="0">
                <a:solidFill>
                  <a:schemeClr val="accent1"/>
                </a:solidFill>
              </a:rPr>
              <a:t>etc.]</a:t>
            </a:r>
            <a:r>
              <a:rPr lang="en-US" sz="2400" dirty="0" smtClean="0"/>
              <a:t>consume</a:t>
            </a:r>
            <a:r>
              <a:rPr lang="en-US" sz="2400" dirty="0" smtClean="0">
                <a:solidFill>
                  <a:srgbClr val="5F5F5F"/>
                </a:solidFill>
              </a:rPr>
              <a:t>?   Are my resources aligned most efficiently? </a:t>
            </a:r>
          </a:p>
          <a:p>
            <a:pPr>
              <a:buFont typeface="Arial" pitchFamily="34" charset="0"/>
              <a:buChar char="•"/>
            </a:pPr>
            <a:r>
              <a:rPr lang="en-US" sz="2400" dirty="0" smtClean="0">
                <a:solidFill>
                  <a:srgbClr val="5F5F5F"/>
                </a:solidFill>
              </a:rPr>
              <a:t> </a:t>
            </a:r>
            <a:r>
              <a:rPr lang="en-US" sz="2400" dirty="0" smtClean="0"/>
              <a:t>Are there ways to improve profitability by altering the way we package, sell, &amp; deliver our products?</a:t>
            </a:r>
          </a:p>
          <a:p>
            <a:pPr>
              <a:buFont typeface="Arial" pitchFamily="34" charset="0"/>
              <a:buChar char="•"/>
            </a:pPr>
            <a:r>
              <a:rPr lang="en-US" sz="2400" dirty="0" smtClean="0"/>
              <a:t> </a:t>
            </a:r>
            <a:r>
              <a:rPr lang="en-US" sz="2400" dirty="0" smtClean="0">
                <a:solidFill>
                  <a:srgbClr val="5F5F5F"/>
                </a:solidFill>
              </a:rPr>
              <a:t>What does it cost to sell to or service my </a:t>
            </a:r>
            <a:r>
              <a:rPr lang="en-US" sz="2400" dirty="0" smtClean="0">
                <a:solidFill>
                  <a:schemeClr val="accent1"/>
                </a:solidFill>
              </a:rPr>
              <a:t>[</a:t>
            </a:r>
            <a:r>
              <a:rPr lang="en-US" sz="2400" dirty="0" smtClean="0">
                <a:solidFill>
                  <a:srgbClr val="FF0000"/>
                </a:solidFill>
              </a:rPr>
              <a:t>customers]</a:t>
            </a:r>
            <a:r>
              <a:rPr lang="en-US" sz="2400" dirty="0" smtClean="0">
                <a:solidFill>
                  <a:srgbClr val="5F5F5F"/>
                </a:solidFill>
              </a:rPr>
              <a:t>?</a:t>
            </a:r>
          </a:p>
          <a:p>
            <a:pPr>
              <a:buFont typeface="Arial" pitchFamily="34" charset="0"/>
              <a:buChar char="•"/>
            </a:pPr>
            <a:r>
              <a:rPr lang="en-US" sz="2400" b="1" dirty="0" smtClean="0">
                <a:solidFill>
                  <a:srgbClr val="5F5F5F"/>
                </a:solidFill>
              </a:rPr>
              <a:t> </a:t>
            </a:r>
            <a:r>
              <a:rPr lang="en-US" sz="2400" dirty="0" smtClean="0">
                <a:solidFill>
                  <a:srgbClr val="5F5F5F"/>
                </a:solidFill>
              </a:rPr>
              <a:t>How can I improve this?  Can I change behavior internally or with my </a:t>
            </a:r>
            <a:r>
              <a:rPr lang="en-US" sz="2400" dirty="0" smtClean="0">
                <a:solidFill>
                  <a:schemeClr val="accent1"/>
                </a:solidFill>
              </a:rPr>
              <a:t>[</a:t>
            </a:r>
            <a:r>
              <a:rPr lang="en-US" sz="2400" dirty="0" smtClean="0">
                <a:solidFill>
                  <a:srgbClr val="FF0000"/>
                </a:solidFill>
              </a:rPr>
              <a:t>customers]</a:t>
            </a:r>
            <a:r>
              <a:rPr lang="en-US" sz="2400" dirty="0" smtClean="0">
                <a:solidFill>
                  <a:srgbClr val="5F5F5F"/>
                </a:solidFill>
              </a:rPr>
              <a:t>?</a:t>
            </a:r>
          </a:p>
          <a:p>
            <a:pPr>
              <a:buFont typeface="Arial" pitchFamily="34" charset="0"/>
              <a:buChar char="•"/>
            </a:pPr>
            <a:r>
              <a:rPr lang="en-US" sz="2400" dirty="0" smtClean="0">
                <a:solidFill>
                  <a:srgbClr val="5F5F5F"/>
                </a:solidFill>
              </a:rPr>
              <a:t> How complicated and time consuming is this to figure out?</a:t>
            </a:r>
            <a:r>
              <a:rPr lang="en-US" sz="2400" b="1" dirty="0" smtClean="0">
                <a:solidFill>
                  <a:srgbClr val="5F5F5F"/>
                </a:solidFill>
              </a:rPr>
              <a:t> </a:t>
            </a:r>
          </a:p>
        </p:txBody>
      </p:sp>
      <p:pic>
        <p:nvPicPr>
          <p:cNvPr id="6" name="Picture 5"/>
          <p:cNvPicPr>
            <a:picLocks noChangeAspect="1"/>
          </p:cNvPicPr>
          <p:nvPr/>
        </p:nvPicPr>
        <p:blipFill>
          <a:blip r:embed="rId5"/>
          <a:stretch>
            <a:fillRect/>
          </a:stretch>
        </p:blipFill>
        <p:spPr>
          <a:xfrm>
            <a:off x="9798986" y="6052365"/>
            <a:ext cx="2389839" cy="804742"/>
          </a:xfrm>
          <a:prstGeom prst="rect">
            <a:avLst/>
          </a:prstGeom>
        </p:spPr>
      </p:pic>
    </p:spTree>
    <p:extLst>
      <p:ext uri="{BB962C8B-B14F-4D97-AF65-F5344CB8AC3E}">
        <p14:creationId xmlns:p14="http://schemas.microsoft.com/office/powerpoint/2010/main" val="743381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Graphics\ic-Planning-gray.gif"/>
          <p:cNvPicPr>
            <a:picLocks noChangeAspect="1" noChangeArrowheads="1"/>
          </p:cNvPicPr>
          <p:nvPr/>
        </p:nvPicPr>
        <p:blipFill>
          <a:blip r:embed="rId3" cstate="print">
            <a:duotone>
              <a:schemeClr val="accent5">
                <a:shade val="45000"/>
                <a:satMod val="135000"/>
              </a:schemeClr>
              <a:prstClr val="white"/>
            </a:duotone>
          </a:blip>
          <a:stretch>
            <a:fillRect/>
          </a:stretch>
        </p:blipFill>
        <p:spPr bwMode="auto">
          <a:xfrm>
            <a:off x="3586343" y="3618411"/>
            <a:ext cx="1071155" cy="1071155"/>
          </a:xfrm>
          <a:prstGeom prst="rect">
            <a:avLst/>
          </a:prstGeom>
          <a:noFill/>
          <a:ln>
            <a:noFill/>
          </a:ln>
        </p:spPr>
      </p:pic>
      <p:sp>
        <p:nvSpPr>
          <p:cNvPr id="16" name="Rectangle 15"/>
          <p:cNvSpPr/>
          <p:nvPr/>
        </p:nvSpPr>
        <p:spPr>
          <a:xfrm>
            <a:off x="4646920" y="4905890"/>
            <a:ext cx="6977850" cy="1195294"/>
          </a:xfrm>
          <a:prstGeom prst="rect">
            <a:avLst/>
          </a:prstGeom>
          <a:solidFill>
            <a:schemeClr val="bg1"/>
          </a:solidFill>
          <a:ln w="12700" cmpd="sng">
            <a:solidFill>
              <a:schemeClr val="accent5"/>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dirty="0">
              <a:solidFill>
                <a:srgbClr val="FFFFFF"/>
              </a:solidFill>
            </a:endParaRPr>
          </a:p>
        </p:txBody>
      </p:sp>
      <p:sp>
        <p:nvSpPr>
          <p:cNvPr id="13" name="Rectangle 12"/>
          <p:cNvSpPr/>
          <p:nvPr/>
        </p:nvSpPr>
        <p:spPr>
          <a:xfrm>
            <a:off x="4646920" y="3465730"/>
            <a:ext cx="6977850" cy="1195294"/>
          </a:xfrm>
          <a:prstGeom prst="rect">
            <a:avLst/>
          </a:prstGeom>
          <a:solidFill>
            <a:schemeClr val="bg1"/>
          </a:solidFill>
          <a:ln w="12700" cmpd="sng">
            <a:solidFill>
              <a:schemeClr val="accent5"/>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3" name="Slide Number Placeholder 2"/>
          <p:cNvSpPr>
            <a:spLocks noGrp="1"/>
          </p:cNvSpPr>
          <p:nvPr>
            <p:ph type="sldNum" sz="quarter" idx="12"/>
          </p:nvPr>
        </p:nvSpPr>
        <p:spPr/>
        <p:txBody>
          <a:bodyPr/>
          <a:lstStyle/>
          <a:p>
            <a:fld id="{C51EAA63-D034-42AE-91FA-B13B9518C7BE}" type="slidenum">
              <a:rPr lang="en-US" smtClean="0">
                <a:solidFill>
                  <a:srgbClr val="5F5F5F"/>
                </a:solidFill>
              </a:rPr>
              <a:pPr/>
              <a:t>3</a:t>
            </a:fld>
            <a:endParaRPr lang="en-US" dirty="0">
              <a:solidFill>
                <a:srgbClr val="5F5F5F"/>
              </a:solidFill>
            </a:endParaRPr>
          </a:p>
        </p:txBody>
      </p:sp>
      <p:sp>
        <p:nvSpPr>
          <p:cNvPr id="4" name="Rectangle 3"/>
          <p:cNvSpPr/>
          <p:nvPr/>
        </p:nvSpPr>
        <p:spPr>
          <a:xfrm>
            <a:off x="4646920" y="567765"/>
            <a:ext cx="6977850" cy="1195294"/>
          </a:xfrm>
          <a:prstGeom prst="rect">
            <a:avLst/>
          </a:prstGeom>
          <a:solidFill>
            <a:schemeClr val="bg1"/>
          </a:solidFill>
          <a:ln w="12700" cmpd="sng">
            <a:solidFill>
              <a:schemeClr val="accent5"/>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7" name="Rectangle 6"/>
          <p:cNvSpPr/>
          <p:nvPr/>
        </p:nvSpPr>
        <p:spPr>
          <a:xfrm>
            <a:off x="4826225" y="911909"/>
            <a:ext cx="6708896" cy="830997"/>
          </a:xfrm>
          <a:prstGeom prst="rect">
            <a:avLst/>
          </a:prstGeom>
        </p:spPr>
        <p:txBody>
          <a:bodyPr wrap="square">
            <a:spAutoFit/>
          </a:bodyPr>
          <a:lstStyle/>
          <a:p>
            <a:r>
              <a:rPr lang="en-US" sz="2400" dirty="0"/>
              <a:t>Insight to </a:t>
            </a:r>
            <a:r>
              <a:rPr lang="en-US" sz="2400" dirty="0" smtClean="0"/>
              <a:t>root causes of profitability for each area of the business</a:t>
            </a:r>
            <a:endParaRPr lang="en-US" sz="2400" dirty="0"/>
          </a:p>
        </p:txBody>
      </p:sp>
      <p:sp>
        <p:nvSpPr>
          <p:cNvPr id="8" name="TextBox 7"/>
          <p:cNvSpPr txBox="1"/>
          <p:nvPr/>
        </p:nvSpPr>
        <p:spPr>
          <a:xfrm>
            <a:off x="11415586" y="1389533"/>
            <a:ext cx="509197" cy="448235"/>
          </a:xfrm>
          <a:prstGeom prst="rect">
            <a:avLst/>
          </a:prstGeom>
          <a:solidFill>
            <a:srgbClr val="FFFFFF"/>
          </a:solidFill>
        </p:spPr>
        <p:txBody>
          <a:bodyPr wrap="square" lIns="0" tIns="0" rIns="0" bIns="0" rtlCol="0">
            <a:noAutofit/>
          </a:bodyPr>
          <a:lstStyle/>
          <a:p>
            <a:pPr>
              <a:lnSpc>
                <a:spcPct val="90000"/>
              </a:lnSpc>
            </a:pPr>
            <a:r>
              <a:rPr lang="en-US" sz="4000" dirty="0" smtClean="0">
                <a:solidFill>
                  <a:srgbClr val="8DA6B1"/>
                </a:solidFill>
                <a:latin typeface="Arial Black"/>
                <a:cs typeface="Arial Black"/>
              </a:rPr>
              <a:t>?</a:t>
            </a:r>
          </a:p>
        </p:txBody>
      </p:sp>
      <p:sp>
        <p:nvSpPr>
          <p:cNvPr id="10" name="Rectangle 9"/>
          <p:cNvSpPr/>
          <p:nvPr/>
        </p:nvSpPr>
        <p:spPr>
          <a:xfrm>
            <a:off x="4646920" y="2032417"/>
            <a:ext cx="6977850" cy="1195294"/>
          </a:xfrm>
          <a:prstGeom prst="rect">
            <a:avLst/>
          </a:prstGeom>
          <a:solidFill>
            <a:schemeClr val="bg1"/>
          </a:solidFill>
          <a:ln w="12700" cmpd="sng">
            <a:solidFill>
              <a:schemeClr val="accent5"/>
            </a:solidFill>
            <a:prstDash val="sysDash"/>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sp>
        <p:nvSpPr>
          <p:cNvPr id="11" name="Rectangle 10"/>
          <p:cNvSpPr/>
          <p:nvPr/>
        </p:nvSpPr>
        <p:spPr>
          <a:xfrm>
            <a:off x="4839289" y="5283858"/>
            <a:ext cx="6708896" cy="461665"/>
          </a:xfrm>
          <a:prstGeom prst="rect">
            <a:avLst/>
          </a:prstGeom>
        </p:spPr>
        <p:txBody>
          <a:bodyPr wrap="square">
            <a:spAutoFit/>
          </a:bodyPr>
          <a:lstStyle/>
          <a:p>
            <a:r>
              <a:rPr lang="en-US" sz="2400" dirty="0" smtClean="0"/>
              <a:t>Step-by-step audit trails of allocation methods</a:t>
            </a:r>
            <a:endParaRPr lang="en-US" sz="2400" dirty="0"/>
          </a:p>
        </p:txBody>
      </p:sp>
      <p:sp>
        <p:nvSpPr>
          <p:cNvPr id="12" name="TextBox 11"/>
          <p:cNvSpPr txBox="1"/>
          <p:nvPr/>
        </p:nvSpPr>
        <p:spPr>
          <a:xfrm>
            <a:off x="11415586" y="2854185"/>
            <a:ext cx="509197" cy="448235"/>
          </a:xfrm>
          <a:prstGeom prst="rect">
            <a:avLst/>
          </a:prstGeom>
          <a:solidFill>
            <a:srgbClr val="FFFFFF"/>
          </a:solidFill>
        </p:spPr>
        <p:txBody>
          <a:bodyPr wrap="square" lIns="0" tIns="0" rIns="0" bIns="0" rtlCol="0">
            <a:noAutofit/>
          </a:bodyPr>
          <a:lstStyle/>
          <a:p>
            <a:pPr>
              <a:lnSpc>
                <a:spcPct val="90000"/>
              </a:lnSpc>
            </a:pPr>
            <a:r>
              <a:rPr lang="en-US" sz="4000" dirty="0" smtClean="0">
                <a:solidFill>
                  <a:srgbClr val="8DA6B1"/>
                </a:solidFill>
                <a:latin typeface="Arial Black"/>
                <a:cs typeface="Arial Black"/>
              </a:rPr>
              <a:t>?</a:t>
            </a:r>
          </a:p>
        </p:txBody>
      </p:sp>
      <p:sp>
        <p:nvSpPr>
          <p:cNvPr id="14" name="Rectangle 13"/>
          <p:cNvSpPr/>
          <p:nvPr/>
        </p:nvSpPr>
        <p:spPr>
          <a:xfrm>
            <a:off x="4813162" y="2208608"/>
            <a:ext cx="6708896" cy="830997"/>
          </a:xfrm>
          <a:prstGeom prst="rect">
            <a:avLst/>
          </a:prstGeom>
        </p:spPr>
        <p:txBody>
          <a:bodyPr wrap="square">
            <a:spAutoFit/>
          </a:bodyPr>
          <a:lstStyle/>
          <a:p>
            <a:r>
              <a:rPr lang="en-US" sz="2400" dirty="0" smtClean="0"/>
              <a:t>Enough information in your General Ledger to support detailed profitability calculations</a:t>
            </a:r>
            <a:endParaRPr lang="en-US" sz="2400" dirty="0"/>
          </a:p>
        </p:txBody>
      </p:sp>
      <p:sp>
        <p:nvSpPr>
          <p:cNvPr id="15" name="TextBox 14"/>
          <p:cNvSpPr txBox="1"/>
          <p:nvPr/>
        </p:nvSpPr>
        <p:spPr>
          <a:xfrm>
            <a:off x="11415586" y="4287498"/>
            <a:ext cx="509197" cy="448235"/>
          </a:xfrm>
          <a:prstGeom prst="rect">
            <a:avLst/>
          </a:prstGeom>
          <a:solidFill>
            <a:srgbClr val="FFFFFF"/>
          </a:solidFill>
        </p:spPr>
        <p:txBody>
          <a:bodyPr wrap="square" lIns="0" tIns="0" rIns="0" bIns="0" rtlCol="0">
            <a:noAutofit/>
          </a:bodyPr>
          <a:lstStyle/>
          <a:p>
            <a:pPr>
              <a:lnSpc>
                <a:spcPct val="90000"/>
              </a:lnSpc>
            </a:pPr>
            <a:r>
              <a:rPr lang="en-US" sz="4000" dirty="0" smtClean="0">
                <a:solidFill>
                  <a:srgbClr val="8DA6B1"/>
                </a:solidFill>
                <a:latin typeface="Arial Black"/>
                <a:cs typeface="Arial Black"/>
              </a:rPr>
              <a:t>?</a:t>
            </a:r>
          </a:p>
        </p:txBody>
      </p:sp>
      <p:sp>
        <p:nvSpPr>
          <p:cNvPr id="17" name="Rectangle 16"/>
          <p:cNvSpPr/>
          <p:nvPr/>
        </p:nvSpPr>
        <p:spPr>
          <a:xfrm>
            <a:off x="4787036" y="3742087"/>
            <a:ext cx="6708896" cy="757130"/>
          </a:xfrm>
          <a:prstGeom prst="rect">
            <a:avLst/>
          </a:prstGeom>
        </p:spPr>
        <p:txBody>
          <a:bodyPr wrap="square">
            <a:spAutoFit/>
          </a:bodyPr>
          <a:lstStyle/>
          <a:p>
            <a:pPr defTabSz="1218723">
              <a:lnSpc>
                <a:spcPct val="90000"/>
              </a:lnSpc>
              <a:spcBef>
                <a:spcPts val="1200"/>
              </a:spcBef>
              <a:buClr>
                <a:schemeClr val="tx1"/>
              </a:buClr>
            </a:pPr>
            <a:r>
              <a:rPr lang="en-CA" sz="2400" dirty="0" smtClean="0"/>
              <a:t>Ability to quickly change assumptions to simulate process change and the financial impact</a:t>
            </a:r>
          </a:p>
        </p:txBody>
      </p:sp>
      <p:sp>
        <p:nvSpPr>
          <p:cNvPr id="18" name="TextBox 17"/>
          <p:cNvSpPr txBox="1"/>
          <p:nvPr/>
        </p:nvSpPr>
        <p:spPr>
          <a:xfrm>
            <a:off x="11415586" y="5727658"/>
            <a:ext cx="509197" cy="448235"/>
          </a:xfrm>
          <a:prstGeom prst="rect">
            <a:avLst/>
          </a:prstGeom>
          <a:solidFill>
            <a:srgbClr val="FFFFFF"/>
          </a:solidFill>
        </p:spPr>
        <p:txBody>
          <a:bodyPr wrap="square" lIns="0" tIns="0" rIns="0" bIns="0" rtlCol="0">
            <a:noAutofit/>
          </a:bodyPr>
          <a:lstStyle/>
          <a:p>
            <a:pPr>
              <a:lnSpc>
                <a:spcPct val="90000"/>
              </a:lnSpc>
            </a:pPr>
            <a:r>
              <a:rPr lang="en-US" sz="4000" dirty="0" smtClean="0">
                <a:solidFill>
                  <a:srgbClr val="8DA6B1"/>
                </a:solidFill>
                <a:latin typeface="Arial Black"/>
                <a:cs typeface="Arial Black"/>
              </a:rPr>
              <a:t>?</a:t>
            </a:r>
          </a:p>
        </p:txBody>
      </p:sp>
      <p:sp>
        <p:nvSpPr>
          <p:cNvPr id="21" name="Freeform 5"/>
          <p:cNvSpPr>
            <a:spLocks noEditPoints="1"/>
          </p:cNvSpPr>
          <p:nvPr/>
        </p:nvSpPr>
        <p:spPr bwMode="gray">
          <a:xfrm>
            <a:off x="506342" y="1534805"/>
            <a:ext cx="1734210" cy="4576136"/>
          </a:xfrm>
          <a:custGeom>
            <a:avLst/>
            <a:gdLst/>
            <a:ahLst/>
            <a:cxnLst>
              <a:cxn ang="0">
                <a:pos x="144" y="1238"/>
              </a:cxn>
              <a:cxn ang="0">
                <a:pos x="75" y="1234"/>
              </a:cxn>
              <a:cxn ang="0">
                <a:pos x="46" y="1213"/>
              </a:cxn>
              <a:cxn ang="0">
                <a:pos x="48" y="1187"/>
              </a:cxn>
              <a:cxn ang="0">
                <a:pos x="48" y="1111"/>
              </a:cxn>
              <a:cxn ang="0">
                <a:pos x="48" y="933"/>
              </a:cxn>
              <a:cxn ang="0">
                <a:pos x="64" y="862"/>
              </a:cxn>
              <a:cxn ang="0">
                <a:pos x="80" y="763"/>
              </a:cxn>
              <a:cxn ang="0">
                <a:pos x="74" y="676"/>
              </a:cxn>
              <a:cxn ang="0">
                <a:pos x="61" y="628"/>
              </a:cxn>
              <a:cxn ang="0">
                <a:pos x="62" y="554"/>
              </a:cxn>
              <a:cxn ang="0">
                <a:pos x="66" y="505"/>
              </a:cxn>
              <a:cxn ang="0">
                <a:pos x="51" y="436"/>
              </a:cxn>
              <a:cxn ang="0">
                <a:pos x="19" y="346"/>
              </a:cxn>
              <a:cxn ang="0">
                <a:pos x="2" y="255"/>
              </a:cxn>
              <a:cxn ang="0">
                <a:pos x="59" y="181"/>
              </a:cxn>
              <a:cxn ang="0">
                <a:pos x="80" y="154"/>
              </a:cxn>
              <a:cxn ang="0">
                <a:pos x="72" y="104"/>
              </a:cxn>
              <a:cxn ang="0">
                <a:pos x="75" y="48"/>
              </a:cxn>
              <a:cxn ang="0">
                <a:pos x="88" y="25"/>
              </a:cxn>
              <a:cxn ang="0">
                <a:pos x="145" y="2"/>
              </a:cxn>
              <a:cxn ang="0">
                <a:pos x="176" y="10"/>
              </a:cxn>
              <a:cxn ang="0">
                <a:pos x="200" y="18"/>
              </a:cxn>
              <a:cxn ang="0">
                <a:pos x="205" y="50"/>
              </a:cxn>
              <a:cxn ang="0">
                <a:pos x="216" y="86"/>
              </a:cxn>
              <a:cxn ang="0">
                <a:pos x="220" y="124"/>
              </a:cxn>
              <a:cxn ang="0">
                <a:pos x="208" y="149"/>
              </a:cxn>
              <a:cxn ang="0">
                <a:pos x="179" y="173"/>
              </a:cxn>
              <a:cxn ang="0">
                <a:pos x="158" y="213"/>
              </a:cxn>
              <a:cxn ang="0">
                <a:pos x="217" y="256"/>
              </a:cxn>
              <a:cxn ang="0">
                <a:pos x="243" y="320"/>
              </a:cxn>
              <a:cxn ang="0">
                <a:pos x="254" y="341"/>
              </a:cxn>
              <a:cxn ang="0">
                <a:pos x="330" y="311"/>
              </a:cxn>
              <a:cxn ang="0">
                <a:pos x="357" y="317"/>
              </a:cxn>
              <a:cxn ang="0">
                <a:pos x="439" y="268"/>
              </a:cxn>
              <a:cxn ang="0">
                <a:pos x="453" y="298"/>
              </a:cxn>
              <a:cxn ang="0">
                <a:pos x="417" y="380"/>
              </a:cxn>
              <a:cxn ang="0">
                <a:pos x="363" y="422"/>
              </a:cxn>
              <a:cxn ang="0">
                <a:pos x="253" y="461"/>
              </a:cxn>
              <a:cxn ang="0">
                <a:pos x="260" y="522"/>
              </a:cxn>
              <a:cxn ang="0">
                <a:pos x="270" y="554"/>
              </a:cxn>
              <a:cxn ang="0">
                <a:pos x="262" y="569"/>
              </a:cxn>
              <a:cxn ang="0">
                <a:pos x="264" y="677"/>
              </a:cxn>
              <a:cxn ang="0">
                <a:pos x="241" y="814"/>
              </a:cxn>
              <a:cxn ang="0">
                <a:pos x="210" y="899"/>
              </a:cxn>
              <a:cxn ang="0">
                <a:pos x="200" y="1023"/>
              </a:cxn>
              <a:cxn ang="0">
                <a:pos x="215" y="1109"/>
              </a:cxn>
              <a:cxn ang="0">
                <a:pos x="248" y="1159"/>
              </a:cxn>
              <a:cxn ang="0">
                <a:pos x="323" y="1186"/>
              </a:cxn>
              <a:cxn ang="0">
                <a:pos x="304" y="1205"/>
              </a:cxn>
              <a:cxn ang="0">
                <a:pos x="188" y="1205"/>
              </a:cxn>
              <a:cxn ang="0">
                <a:pos x="358" y="330"/>
              </a:cxn>
              <a:cxn ang="0">
                <a:pos x="335" y="360"/>
              </a:cxn>
              <a:cxn ang="0">
                <a:pos x="300" y="363"/>
              </a:cxn>
              <a:cxn ang="0">
                <a:pos x="275" y="396"/>
              </a:cxn>
              <a:cxn ang="0">
                <a:pos x="355" y="388"/>
              </a:cxn>
              <a:cxn ang="0">
                <a:pos x="350" y="373"/>
              </a:cxn>
              <a:cxn ang="0">
                <a:pos x="358" y="329"/>
              </a:cxn>
              <a:cxn ang="0">
                <a:pos x="446" y="290"/>
              </a:cxn>
              <a:cxn ang="0">
                <a:pos x="453" y="262"/>
              </a:cxn>
            </a:cxnLst>
            <a:rect l="0" t="0" r="r" b="b"/>
            <a:pathLst>
              <a:path w="470" h="1243">
                <a:moveTo>
                  <a:pt x="188" y="1223"/>
                </a:moveTo>
                <a:cubicBezTo>
                  <a:pt x="189" y="1226"/>
                  <a:pt x="187" y="1227"/>
                  <a:pt x="185" y="1228"/>
                </a:cubicBezTo>
                <a:cubicBezTo>
                  <a:pt x="172" y="1234"/>
                  <a:pt x="158" y="1238"/>
                  <a:pt x="144" y="1238"/>
                </a:cubicBezTo>
                <a:cubicBezTo>
                  <a:pt x="127" y="1239"/>
                  <a:pt x="110" y="1243"/>
                  <a:pt x="93" y="1235"/>
                </a:cubicBezTo>
                <a:cubicBezTo>
                  <a:pt x="90" y="1234"/>
                  <a:pt x="86" y="1233"/>
                  <a:pt x="82" y="1232"/>
                </a:cubicBezTo>
                <a:cubicBezTo>
                  <a:pt x="79" y="1231"/>
                  <a:pt x="77" y="1231"/>
                  <a:pt x="75" y="1234"/>
                </a:cubicBezTo>
                <a:cubicBezTo>
                  <a:pt x="74" y="1236"/>
                  <a:pt x="72" y="1236"/>
                  <a:pt x="69" y="1234"/>
                </a:cubicBezTo>
                <a:cubicBezTo>
                  <a:pt x="65" y="1232"/>
                  <a:pt x="60" y="1230"/>
                  <a:pt x="55" y="1227"/>
                </a:cubicBezTo>
                <a:cubicBezTo>
                  <a:pt x="46" y="1223"/>
                  <a:pt x="46" y="1223"/>
                  <a:pt x="46" y="1213"/>
                </a:cubicBezTo>
                <a:cubicBezTo>
                  <a:pt x="46" y="1211"/>
                  <a:pt x="47" y="1209"/>
                  <a:pt x="48" y="1206"/>
                </a:cubicBezTo>
                <a:cubicBezTo>
                  <a:pt x="48" y="1202"/>
                  <a:pt x="48" y="1197"/>
                  <a:pt x="48" y="1192"/>
                </a:cubicBezTo>
                <a:cubicBezTo>
                  <a:pt x="48" y="1190"/>
                  <a:pt x="49" y="1189"/>
                  <a:pt x="48" y="1187"/>
                </a:cubicBezTo>
                <a:cubicBezTo>
                  <a:pt x="47" y="1174"/>
                  <a:pt x="46" y="1162"/>
                  <a:pt x="45" y="1149"/>
                </a:cubicBezTo>
                <a:cubicBezTo>
                  <a:pt x="45" y="1143"/>
                  <a:pt x="44" y="1136"/>
                  <a:pt x="46" y="1131"/>
                </a:cubicBezTo>
                <a:cubicBezTo>
                  <a:pt x="48" y="1124"/>
                  <a:pt x="48" y="1118"/>
                  <a:pt x="48" y="1111"/>
                </a:cubicBezTo>
                <a:cubicBezTo>
                  <a:pt x="46" y="1094"/>
                  <a:pt x="42" y="1077"/>
                  <a:pt x="41" y="1060"/>
                </a:cubicBezTo>
                <a:cubicBezTo>
                  <a:pt x="41" y="1037"/>
                  <a:pt x="42" y="1015"/>
                  <a:pt x="43" y="993"/>
                </a:cubicBezTo>
                <a:cubicBezTo>
                  <a:pt x="45" y="973"/>
                  <a:pt x="46" y="953"/>
                  <a:pt x="48" y="933"/>
                </a:cubicBezTo>
                <a:cubicBezTo>
                  <a:pt x="49" y="924"/>
                  <a:pt x="50" y="914"/>
                  <a:pt x="52" y="905"/>
                </a:cubicBezTo>
                <a:cubicBezTo>
                  <a:pt x="55" y="895"/>
                  <a:pt x="59" y="886"/>
                  <a:pt x="62" y="877"/>
                </a:cubicBezTo>
                <a:cubicBezTo>
                  <a:pt x="63" y="872"/>
                  <a:pt x="63" y="867"/>
                  <a:pt x="64" y="862"/>
                </a:cubicBezTo>
                <a:cubicBezTo>
                  <a:pt x="64" y="857"/>
                  <a:pt x="63" y="851"/>
                  <a:pt x="64" y="845"/>
                </a:cubicBezTo>
                <a:cubicBezTo>
                  <a:pt x="65" y="824"/>
                  <a:pt x="68" y="803"/>
                  <a:pt x="76" y="784"/>
                </a:cubicBezTo>
                <a:cubicBezTo>
                  <a:pt x="78" y="777"/>
                  <a:pt x="80" y="770"/>
                  <a:pt x="80" y="763"/>
                </a:cubicBezTo>
                <a:cubicBezTo>
                  <a:pt x="79" y="759"/>
                  <a:pt x="78" y="756"/>
                  <a:pt x="79" y="752"/>
                </a:cubicBezTo>
                <a:cubicBezTo>
                  <a:pt x="80" y="745"/>
                  <a:pt x="80" y="738"/>
                  <a:pt x="77" y="731"/>
                </a:cubicBezTo>
                <a:cubicBezTo>
                  <a:pt x="72" y="713"/>
                  <a:pt x="75" y="694"/>
                  <a:pt x="74" y="676"/>
                </a:cubicBezTo>
                <a:cubicBezTo>
                  <a:pt x="74" y="671"/>
                  <a:pt x="74" y="667"/>
                  <a:pt x="71" y="662"/>
                </a:cubicBezTo>
                <a:cubicBezTo>
                  <a:pt x="70" y="661"/>
                  <a:pt x="70" y="660"/>
                  <a:pt x="70" y="659"/>
                </a:cubicBezTo>
                <a:cubicBezTo>
                  <a:pt x="66" y="649"/>
                  <a:pt x="66" y="638"/>
                  <a:pt x="61" y="628"/>
                </a:cubicBezTo>
                <a:cubicBezTo>
                  <a:pt x="60" y="627"/>
                  <a:pt x="59" y="625"/>
                  <a:pt x="59" y="623"/>
                </a:cubicBezTo>
                <a:cubicBezTo>
                  <a:pt x="58" y="607"/>
                  <a:pt x="57" y="592"/>
                  <a:pt x="57" y="577"/>
                </a:cubicBezTo>
                <a:cubicBezTo>
                  <a:pt x="57" y="569"/>
                  <a:pt x="61" y="561"/>
                  <a:pt x="62" y="554"/>
                </a:cubicBezTo>
                <a:cubicBezTo>
                  <a:pt x="63" y="548"/>
                  <a:pt x="63" y="543"/>
                  <a:pt x="64" y="538"/>
                </a:cubicBezTo>
                <a:cubicBezTo>
                  <a:pt x="64" y="532"/>
                  <a:pt x="64" y="526"/>
                  <a:pt x="65" y="520"/>
                </a:cubicBezTo>
                <a:cubicBezTo>
                  <a:pt x="66" y="515"/>
                  <a:pt x="67" y="511"/>
                  <a:pt x="66" y="505"/>
                </a:cubicBezTo>
                <a:cubicBezTo>
                  <a:pt x="63" y="496"/>
                  <a:pt x="65" y="488"/>
                  <a:pt x="69" y="480"/>
                </a:cubicBezTo>
                <a:cubicBezTo>
                  <a:pt x="70" y="478"/>
                  <a:pt x="69" y="475"/>
                  <a:pt x="68" y="473"/>
                </a:cubicBezTo>
                <a:cubicBezTo>
                  <a:pt x="63" y="461"/>
                  <a:pt x="56" y="449"/>
                  <a:pt x="51" y="436"/>
                </a:cubicBezTo>
                <a:cubicBezTo>
                  <a:pt x="48" y="426"/>
                  <a:pt x="47" y="415"/>
                  <a:pt x="44" y="405"/>
                </a:cubicBezTo>
                <a:cubicBezTo>
                  <a:pt x="41" y="397"/>
                  <a:pt x="38" y="389"/>
                  <a:pt x="35" y="382"/>
                </a:cubicBezTo>
                <a:cubicBezTo>
                  <a:pt x="30" y="370"/>
                  <a:pt x="25" y="358"/>
                  <a:pt x="19" y="346"/>
                </a:cubicBezTo>
                <a:cubicBezTo>
                  <a:pt x="17" y="341"/>
                  <a:pt x="14" y="336"/>
                  <a:pt x="11" y="331"/>
                </a:cubicBezTo>
                <a:cubicBezTo>
                  <a:pt x="7" y="320"/>
                  <a:pt x="6" y="309"/>
                  <a:pt x="4" y="298"/>
                </a:cubicBezTo>
                <a:cubicBezTo>
                  <a:pt x="1" y="284"/>
                  <a:pt x="0" y="269"/>
                  <a:pt x="2" y="255"/>
                </a:cubicBezTo>
                <a:cubicBezTo>
                  <a:pt x="6" y="234"/>
                  <a:pt x="18" y="217"/>
                  <a:pt x="35" y="203"/>
                </a:cubicBezTo>
                <a:cubicBezTo>
                  <a:pt x="41" y="200"/>
                  <a:pt x="45" y="194"/>
                  <a:pt x="50" y="190"/>
                </a:cubicBezTo>
                <a:cubicBezTo>
                  <a:pt x="53" y="187"/>
                  <a:pt x="56" y="184"/>
                  <a:pt x="59" y="181"/>
                </a:cubicBezTo>
                <a:cubicBezTo>
                  <a:pt x="62" y="179"/>
                  <a:pt x="66" y="178"/>
                  <a:pt x="70" y="176"/>
                </a:cubicBezTo>
                <a:cubicBezTo>
                  <a:pt x="70" y="176"/>
                  <a:pt x="71" y="174"/>
                  <a:pt x="72" y="173"/>
                </a:cubicBezTo>
                <a:cubicBezTo>
                  <a:pt x="75" y="167"/>
                  <a:pt x="78" y="161"/>
                  <a:pt x="80" y="154"/>
                </a:cubicBezTo>
                <a:cubicBezTo>
                  <a:pt x="83" y="148"/>
                  <a:pt x="86" y="142"/>
                  <a:pt x="81" y="135"/>
                </a:cubicBezTo>
                <a:cubicBezTo>
                  <a:pt x="78" y="131"/>
                  <a:pt x="78" y="125"/>
                  <a:pt x="77" y="120"/>
                </a:cubicBezTo>
                <a:cubicBezTo>
                  <a:pt x="75" y="114"/>
                  <a:pt x="73" y="109"/>
                  <a:pt x="72" y="104"/>
                </a:cubicBezTo>
                <a:cubicBezTo>
                  <a:pt x="70" y="92"/>
                  <a:pt x="70" y="80"/>
                  <a:pt x="72" y="69"/>
                </a:cubicBezTo>
                <a:cubicBezTo>
                  <a:pt x="73" y="66"/>
                  <a:pt x="74" y="62"/>
                  <a:pt x="74" y="59"/>
                </a:cubicBezTo>
                <a:cubicBezTo>
                  <a:pt x="74" y="56"/>
                  <a:pt x="74" y="52"/>
                  <a:pt x="75" y="48"/>
                </a:cubicBezTo>
                <a:cubicBezTo>
                  <a:pt x="76" y="46"/>
                  <a:pt x="77" y="43"/>
                  <a:pt x="77" y="41"/>
                </a:cubicBezTo>
                <a:cubicBezTo>
                  <a:pt x="78" y="36"/>
                  <a:pt x="80" y="32"/>
                  <a:pt x="85" y="31"/>
                </a:cubicBezTo>
                <a:cubicBezTo>
                  <a:pt x="90" y="30"/>
                  <a:pt x="90" y="29"/>
                  <a:pt x="88" y="25"/>
                </a:cubicBezTo>
                <a:cubicBezTo>
                  <a:pt x="91" y="24"/>
                  <a:pt x="95" y="23"/>
                  <a:pt x="100" y="22"/>
                </a:cubicBezTo>
                <a:cubicBezTo>
                  <a:pt x="101" y="20"/>
                  <a:pt x="104" y="15"/>
                  <a:pt x="107" y="12"/>
                </a:cubicBezTo>
                <a:cubicBezTo>
                  <a:pt x="118" y="2"/>
                  <a:pt x="131" y="0"/>
                  <a:pt x="145" y="2"/>
                </a:cubicBezTo>
                <a:cubicBezTo>
                  <a:pt x="147" y="3"/>
                  <a:pt x="149" y="3"/>
                  <a:pt x="151" y="3"/>
                </a:cubicBezTo>
                <a:cubicBezTo>
                  <a:pt x="154" y="4"/>
                  <a:pt x="158" y="6"/>
                  <a:pt x="161" y="5"/>
                </a:cubicBezTo>
                <a:cubicBezTo>
                  <a:pt x="167" y="5"/>
                  <a:pt x="172" y="7"/>
                  <a:pt x="176" y="10"/>
                </a:cubicBezTo>
                <a:cubicBezTo>
                  <a:pt x="177" y="11"/>
                  <a:pt x="179" y="11"/>
                  <a:pt x="180" y="12"/>
                </a:cubicBezTo>
                <a:cubicBezTo>
                  <a:pt x="182" y="12"/>
                  <a:pt x="185" y="12"/>
                  <a:pt x="187" y="13"/>
                </a:cubicBezTo>
                <a:cubicBezTo>
                  <a:pt x="191" y="14"/>
                  <a:pt x="195" y="16"/>
                  <a:pt x="200" y="18"/>
                </a:cubicBezTo>
                <a:cubicBezTo>
                  <a:pt x="203" y="19"/>
                  <a:pt x="206" y="21"/>
                  <a:pt x="208" y="23"/>
                </a:cubicBezTo>
                <a:cubicBezTo>
                  <a:pt x="215" y="27"/>
                  <a:pt x="214" y="37"/>
                  <a:pt x="208" y="40"/>
                </a:cubicBezTo>
                <a:cubicBezTo>
                  <a:pt x="204" y="43"/>
                  <a:pt x="203" y="46"/>
                  <a:pt x="205" y="50"/>
                </a:cubicBezTo>
                <a:cubicBezTo>
                  <a:pt x="207" y="54"/>
                  <a:pt x="208" y="58"/>
                  <a:pt x="210" y="63"/>
                </a:cubicBezTo>
                <a:cubicBezTo>
                  <a:pt x="212" y="68"/>
                  <a:pt x="214" y="73"/>
                  <a:pt x="215" y="78"/>
                </a:cubicBezTo>
                <a:cubicBezTo>
                  <a:pt x="216" y="81"/>
                  <a:pt x="217" y="85"/>
                  <a:pt x="216" y="86"/>
                </a:cubicBezTo>
                <a:cubicBezTo>
                  <a:pt x="213" y="90"/>
                  <a:pt x="214" y="92"/>
                  <a:pt x="216" y="95"/>
                </a:cubicBezTo>
                <a:cubicBezTo>
                  <a:pt x="219" y="100"/>
                  <a:pt x="223" y="106"/>
                  <a:pt x="226" y="112"/>
                </a:cubicBezTo>
                <a:cubicBezTo>
                  <a:pt x="230" y="120"/>
                  <a:pt x="227" y="124"/>
                  <a:pt x="220" y="124"/>
                </a:cubicBezTo>
                <a:cubicBezTo>
                  <a:pt x="214" y="124"/>
                  <a:pt x="213" y="127"/>
                  <a:pt x="213" y="131"/>
                </a:cubicBezTo>
                <a:cubicBezTo>
                  <a:pt x="214" y="137"/>
                  <a:pt x="207" y="141"/>
                  <a:pt x="209" y="147"/>
                </a:cubicBezTo>
                <a:cubicBezTo>
                  <a:pt x="209" y="147"/>
                  <a:pt x="209" y="148"/>
                  <a:pt x="208" y="149"/>
                </a:cubicBezTo>
                <a:cubicBezTo>
                  <a:pt x="203" y="152"/>
                  <a:pt x="205" y="157"/>
                  <a:pt x="206" y="162"/>
                </a:cubicBezTo>
                <a:cubicBezTo>
                  <a:pt x="208" y="168"/>
                  <a:pt x="204" y="175"/>
                  <a:pt x="197" y="175"/>
                </a:cubicBezTo>
                <a:cubicBezTo>
                  <a:pt x="191" y="175"/>
                  <a:pt x="185" y="174"/>
                  <a:pt x="179" y="173"/>
                </a:cubicBezTo>
                <a:cubicBezTo>
                  <a:pt x="162" y="170"/>
                  <a:pt x="156" y="185"/>
                  <a:pt x="158" y="197"/>
                </a:cubicBezTo>
                <a:cubicBezTo>
                  <a:pt x="159" y="201"/>
                  <a:pt x="158" y="203"/>
                  <a:pt x="158" y="207"/>
                </a:cubicBezTo>
                <a:cubicBezTo>
                  <a:pt x="158" y="209"/>
                  <a:pt x="157" y="212"/>
                  <a:pt x="158" y="213"/>
                </a:cubicBezTo>
                <a:cubicBezTo>
                  <a:pt x="163" y="218"/>
                  <a:pt x="169" y="222"/>
                  <a:pt x="175" y="225"/>
                </a:cubicBezTo>
                <a:cubicBezTo>
                  <a:pt x="180" y="228"/>
                  <a:pt x="186" y="228"/>
                  <a:pt x="191" y="230"/>
                </a:cubicBezTo>
                <a:cubicBezTo>
                  <a:pt x="203" y="235"/>
                  <a:pt x="211" y="246"/>
                  <a:pt x="217" y="256"/>
                </a:cubicBezTo>
                <a:cubicBezTo>
                  <a:pt x="224" y="266"/>
                  <a:pt x="226" y="278"/>
                  <a:pt x="231" y="289"/>
                </a:cubicBezTo>
                <a:cubicBezTo>
                  <a:pt x="234" y="298"/>
                  <a:pt x="238" y="307"/>
                  <a:pt x="242" y="317"/>
                </a:cubicBezTo>
                <a:cubicBezTo>
                  <a:pt x="243" y="318"/>
                  <a:pt x="243" y="319"/>
                  <a:pt x="243" y="320"/>
                </a:cubicBezTo>
                <a:cubicBezTo>
                  <a:pt x="243" y="322"/>
                  <a:pt x="243" y="324"/>
                  <a:pt x="244" y="326"/>
                </a:cubicBezTo>
                <a:cubicBezTo>
                  <a:pt x="246" y="330"/>
                  <a:pt x="248" y="334"/>
                  <a:pt x="250" y="338"/>
                </a:cubicBezTo>
                <a:cubicBezTo>
                  <a:pt x="251" y="339"/>
                  <a:pt x="253" y="341"/>
                  <a:pt x="254" y="341"/>
                </a:cubicBezTo>
                <a:cubicBezTo>
                  <a:pt x="257" y="341"/>
                  <a:pt x="261" y="342"/>
                  <a:pt x="264" y="341"/>
                </a:cubicBezTo>
                <a:cubicBezTo>
                  <a:pt x="272" y="338"/>
                  <a:pt x="280" y="336"/>
                  <a:pt x="288" y="333"/>
                </a:cubicBezTo>
                <a:cubicBezTo>
                  <a:pt x="302" y="326"/>
                  <a:pt x="316" y="318"/>
                  <a:pt x="330" y="311"/>
                </a:cubicBezTo>
                <a:cubicBezTo>
                  <a:pt x="333" y="310"/>
                  <a:pt x="336" y="309"/>
                  <a:pt x="338" y="312"/>
                </a:cubicBezTo>
                <a:cubicBezTo>
                  <a:pt x="341" y="315"/>
                  <a:pt x="344" y="316"/>
                  <a:pt x="348" y="316"/>
                </a:cubicBezTo>
                <a:cubicBezTo>
                  <a:pt x="351" y="316"/>
                  <a:pt x="354" y="316"/>
                  <a:pt x="357" y="317"/>
                </a:cubicBezTo>
                <a:cubicBezTo>
                  <a:pt x="365" y="319"/>
                  <a:pt x="373" y="321"/>
                  <a:pt x="382" y="323"/>
                </a:cubicBezTo>
                <a:cubicBezTo>
                  <a:pt x="385" y="324"/>
                  <a:pt x="388" y="324"/>
                  <a:pt x="391" y="321"/>
                </a:cubicBezTo>
                <a:cubicBezTo>
                  <a:pt x="407" y="303"/>
                  <a:pt x="423" y="286"/>
                  <a:pt x="439" y="268"/>
                </a:cubicBezTo>
                <a:cubicBezTo>
                  <a:pt x="443" y="264"/>
                  <a:pt x="446" y="260"/>
                  <a:pt x="450" y="256"/>
                </a:cubicBezTo>
                <a:cubicBezTo>
                  <a:pt x="457" y="263"/>
                  <a:pt x="463" y="270"/>
                  <a:pt x="470" y="278"/>
                </a:cubicBezTo>
                <a:cubicBezTo>
                  <a:pt x="464" y="285"/>
                  <a:pt x="459" y="292"/>
                  <a:pt x="453" y="298"/>
                </a:cubicBezTo>
                <a:cubicBezTo>
                  <a:pt x="442" y="308"/>
                  <a:pt x="438" y="322"/>
                  <a:pt x="435" y="335"/>
                </a:cubicBezTo>
                <a:cubicBezTo>
                  <a:pt x="433" y="344"/>
                  <a:pt x="428" y="352"/>
                  <a:pt x="426" y="361"/>
                </a:cubicBezTo>
                <a:cubicBezTo>
                  <a:pt x="424" y="368"/>
                  <a:pt x="420" y="374"/>
                  <a:pt x="417" y="380"/>
                </a:cubicBezTo>
                <a:cubicBezTo>
                  <a:pt x="414" y="387"/>
                  <a:pt x="413" y="395"/>
                  <a:pt x="405" y="399"/>
                </a:cubicBezTo>
                <a:cubicBezTo>
                  <a:pt x="399" y="401"/>
                  <a:pt x="395" y="405"/>
                  <a:pt x="389" y="408"/>
                </a:cubicBezTo>
                <a:cubicBezTo>
                  <a:pt x="381" y="413"/>
                  <a:pt x="372" y="417"/>
                  <a:pt x="363" y="422"/>
                </a:cubicBezTo>
                <a:cubicBezTo>
                  <a:pt x="348" y="431"/>
                  <a:pt x="332" y="439"/>
                  <a:pt x="314" y="444"/>
                </a:cubicBezTo>
                <a:cubicBezTo>
                  <a:pt x="305" y="446"/>
                  <a:pt x="297" y="449"/>
                  <a:pt x="288" y="450"/>
                </a:cubicBezTo>
                <a:cubicBezTo>
                  <a:pt x="276" y="453"/>
                  <a:pt x="264" y="455"/>
                  <a:pt x="253" y="461"/>
                </a:cubicBezTo>
                <a:cubicBezTo>
                  <a:pt x="252" y="462"/>
                  <a:pt x="250" y="464"/>
                  <a:pt x="250" y="466"/>
                </a:cubicBezTo>
                <a:cubicBezTo>
                  <a:pt x="250" y="470"/>
                  <a:pt x="251" y="474"/>
                  <a:pt x="251" y="478"/>
                </a:cubicBezTo>
                <a:cubicBezTo>
                  <a:pt x="251" y="493"/>
                  <a:pt x="255" y="508"/>
                  <a:pt x="260" y="522"/>
                </a:cubicBezTo>
                <a:cubicBezTo>
                  <a:pt x="262" y="527"/>
                  <a:pt x="263" y="532"/>
                  <a:pt x="264" y="537"/>
                </a:cubicBezTo>
                <a:cubicBezTo>
                  <a:pt x="265" y="540"/>
                  <a:pt x="266" y="543"/>
                  <a:pt x="267" y="546"/>
                </a:cubicBezTo>
                <a:cubicBezTo>
                  <a:pt x="268" y="549"/>
                  <a:pt x="269" y="551"/>
                  <a:pt x="270" y="554"/>
                </a:cubicBezTo>
                <a:cubicBezTo>
                  <a:pt x="270" y="557"/>
                  <a:pt x="270" y="561"/>
                  <a:pt x="270" y="564"/>
                </a:cubicBezTo>
                <a:cubicBezTo>
                  <a:pt x="269" y="564"/>
                  <a:pt x="267" y="565"/>
                  <a:pt x="266" y="565"/>
                </a:cubicBezTo>
                <a:cubicBezTo>
                  <a:pt x="265" y="566"/>
                  <a:pt x="262" y="567"/>
                  <a:pt x="262" y="569"/>
                </a:cubicBezTo>
                <a:cubicBezTo>
                  <a:pt x="261" y="573"/>
                  <a:pt x="261" y="577"/>
                  <a:pt x="261" y="581"/>
                </a:cubicBezTo>
                <a:cubicBezTo>
                  <a:pt x="264" y="597"/>
                  <a:pt x="266" y="612"/>
                  <a:pt x="265" y="628"/>
                </a:cubicBezTo>
                <a:cubicBezTo>
                  <a:pt x="265" y="645"/>
                  <a:pt x="264" y="661"/>
                  <a:pt x="264" y="677"/>
                </a:cubicBezTo>
                <a:cubicBezTo>
                  <a:pt x="263" y="683"/>
                  <a:pt x="263" y="690"/>
                  <a:pt x="262" y="696"/>
                </a:cubicBezTo>
                <a:cubicBezTo>
                  <a:pt x="259" y="713"/>
                  <a:pt x="256" y="730"/>
                  <a:pt x="253" y="748"/>
                </a:cubicBezTo>
                <a:cubicBezTo>
                  <a:pt x="249" y="770"/>
                  <a:pt x="245" y="792"/>
                  <a:pt x="241" y="814"/>
                </a:cubicBezTo>
                <a:cubicBezTo>
                  <a:pt x="237" y="832"/>
                  <a:pt x="233" y="849"/>
                  <a:pt x="229" y="867"/>
                </a:cubicBezTo>
                <a:cubicBezTo>
                  <a:pt x="226" y="879"/>
                  <a:pt x="222" y="891"/>
                  <a:pt x="211" y="898"/>
                </a:cubicBezTo>
                <a:cubicBezTo>
                  <a:pt x="211" y="898"/>
                  <a:pt x="210" y="899"/>
                  <a:pt x="210" y="899"/>
                </a:cubicBezTo>
                <a:cubicBezTo>
                  <a:pt x="209" y="904"/>
                  <a:pt x="206" y="910"/>
                  <a:pt x="206" y="915"/>
                </a:cubicBezTo>
                <a:cubicBezTo>
                  <a:pt x="204" y="942"/>
                  <a:pt x="203" y="969"/>
                  <a:pt x="202" y="996"/>
                </a:cubicBezTo>
                <a:cubicBezTo>
                  <a:pt x="201" y="1005"/>
                  <a:pt x="202" y="1014"/>
                  <a:pt x="200" y="1023"/>
                </a:cubicBezTo>
                <a:cubicBezTo>
                  <a:pt x="198" y="1036"/>
                  <a:pt x="202" y="1048"/>
                  <a:pt x="202" y="1060"/>
                </a:cubicBezTo>
                <a:cubicBezTo>
                  <a:pt x="203" y="1065"/>
                  <a:pt x="204" y="1070"/>
                  <a:pt x="205" y="1076"/>
                </a:cubicBezTo>
                <a:cubicBezTo>
                  <a:pt x="206" y="1087"/>
                  <a:pt x="208" y="1099"/>
                  <a:pt x="215" y="1109"/>
                </a:cubicBezTo>
                <a:cubicBezTo>
                  <a:pt x="222" y="1118"/>
                  <a:pt x="227" y="1129"/>
                  <a:pt x="232" y="1139"/>
                </a:cubicBezTo>
                <a:cubicBezTo>
                  <a:pt x="235" y="1143"/>
                  <a:pt x="236" y="1149"/>
                  <a:pt x="241" y="1151"/>
                </a:cubicBezTo>
                <a:cubicBezTo>
                  <a:pt x="244" y="1153"/>
                  <a:pt x="247" y="1156"/>
                  <a:pt x="248" y="1159"/>
                </a:cubicBezTo>
                <a:cubicBezTo>
                  <a:pt x="254" y="1171"/>
                  <a:pt x="266" y="1176"/>
                  <a:pt x="278" y="1180"/>
                </a:cubicBezTo>
                <a:cubicBezTo>
                  <a:pt x="285" y="1182"/>
                  <a:pt x="294" y="1180"/>
                  <a:pt x="302" y="1180"/>
                </a:cubicBezTo>
                <a:cubicBezTo>
                  <a:pt x="310" y="1179"/>
                  <a:pt x="317" y="1179"/>
                  <a:pt x="323" y="1186"/>
                </a:cubicBezTo>
                <a:cubicBezTo>
                  <a:pt x="324" y="1187"/>
                  <a:pt x="324" y="1190"/>
                  <a:pt x="324" y="1191"/>
                </a:cubicBezTo>
                <a:cubicBezTo>
                  <a:pt x="324" y="1198"/>
                  <a:pt x="317" y="1205"/>
                  <a:pt x="311" y="1206"/>
                </a:cubicBezTo>
                <a:cubicBezTo>
                  <a:pt x="308" y="1206"/>
                  <a:pt x="306" y="1205"/>
                  <a:pt x="304" y="1205"/>
                </a:cubicBezTo>
                <a:cubicBezTo>
                  <a:pt x="291" y="1206"/>
                  <a:pt x="278" y="1207"/>
                  <a:pt x="265" y="1208"/>
                </a:cubicBezTo>
                <a:cubicBezTo>
                  <a:pt x="247" y="1210"/>
                  <a:pt x="229" y="1211"/>
                  <a:pt x="211" y="1208"/>
                </a:cubicBezTo>
                <a:cubicBezTo>
                  <a:pt x="204" y="1207"/>
                  <a:pt x="196" y="1206"/>
                  <a:pt x="188" y="1205"/>
                </a:cubicBezTo>
                <a:cubicBezTo>
                  <a:pt x="188" y="1211"/>
                  <a:pt x="188" y="1217"/>
                  <a:pt x="188" y="1223"/>
                </a:cubicBezTo>
                <a:close/>
                <a:moveTo>
                  <a:pt x="358" y="329"/>
                </a:moveTo>
                <a:cubicBezTo>
                  <a:pt x="358" y="330"/>
                  <a:pt x="358" y="330"/>
                  <a:pt x="358" y="330"/>
                </a:cubicBezTo>
                <a:cubicBezTo>
                  <a:pt x="360" y="334"/>
                  <a:pt x="364" y="338"/>
                  <a:pt x="363" y="340"/>
                </a:cubicBezTo>
                <a:cubicBezTo>
                  <a:pt x="361" y="347"/>
                  <a:pt x="357" y="354"/>
                  <a:pt x="351" y="358"/>
                </a:cubicBezTo>
                <a:cubicBezTo>
                  <a:pt x="348" y="361"/>
                  <a:pt x="341" y="360"/>
                  <a:pt x="335" y="360"/>
                </a:cubicBezTo>
                <a:cubicBezTo>
                  <a:pt x="335" y="360"/>
                  <a:pt x="334" y="359"/>
                  <a:pt x="334" y="359"/>
                </a:cubicBezTo>
                <a:cubicBezTo>
                  <a:pt x="331" y="354"/>
                  <a:pt x="325" y="353"/>
                  <a:pt x="321" y="357"/>
                </a:cubicBezTo>
                <a:cubicBezTo>
                  <a:pt x="315" y="362"/>
                  <a:pt x="308" y="364"/>
                  <a:pt x="300" y="363"/>
                </a:cubicBezTo>
                <a:cubicBezTo>
                  <a:pt x="295" y="362"/>
                  <a:pt x="290" y="363"/>
                  <a:pt x="285" y="366"/>
                </a:cubicBezTo>
                <a:cubicBezTo>
                  <a:pt x="279" y="370"/>
                  <a:pt x="272" y="375"/>
                  <a:pt x="266" y="380"/>
                </a:cubicBezTo>
                <a:cubicBezTo>
                  <a:pt x="269" y="385"/>
                  <a:pt x="272" y="391"/>
                  <a:pt x="275" y="396"/>
                </a:cubicBezTo>
                <a:cubicBezTo>
                  <a:pt x="275" y="396"/>
                  <a:pt x="277" y="397"/>
                  <a:pt x="279" y="397"/>
                </a:cubicBezTo>
                <a:cubicBezTo>
                  <a:pt x="298" y="395"/>
                  <a:pt x="318" y="393"/>
                  <a:pt x="337" y="391"/>
                </a:cubicBezTo>
                <a:cubicBezTo>
                  <a:pt x="343" y="391"/>
                  <a:pt x="348" y="389"/>
                  <a:pt x="355" y="388"/>
                </a:cubicBezTo>
                <a:cubicBezTo>
                  <a:pt x="355" y="384"/>
                  <a:pt x="355" y="379"/>
                  <a:pt x="355" y="375"/>
                </a:cubicBezTo>
                <a:cubicBezTo>
                  <a:pt x="355" y="374"/>
                  <a:pt x="354" y="372"/>
                  <a:pt x="353" y="372"/>
                </a:cubicBezTo>
                <a:cubicBezTo>
                  <a:pt x="352" y="372"/>
                  <a:pt x="351" y="372"/>
                  <a:pt x="350" y="373"/>
                </a:cubicBezTo>
                <a:cubicBezTo>
                  <a:pt x="347" y="376"/>
                  <a:pt x="344" y="378"/>
                  <a:pt x="338" y="377"/>
                </a:cubicBezTo>
                <a:cubicBezTo>
                  <a:pt x="352" y="362"/>
                  <a:pt x="366" y="347"/>
                  <a:pt x="380" y="332"/>
                </a:cubicBezTo>
                <a:cubicBezTo>
                  <a:pt x="372" y="330"/>
                  <a:pt x="365" y="330"/>
                  <a:pt x="358" y="329"/>
                </a:cubicBezTo>
                <a:close/>
                <a:moveTo>
                  <a:pt x="439" y="286"/>
                </a:moveTo>
                <a:cubicBezTo>
                  <a:pt x="439" y="286"/>
                  <a:pt x="442" y="285"/>
                  <a:pt x="443" y="286"/>
                </a:cubicBezTo>
                <a:cubicBezTo>
                  <a:pt x="445" y="287"/>
                  <a:pt x="445" y="288"/>
                  <a:pt x="446" y="290"/>
                </a:cubicBezTo>
                <a:cubicBezTo>
                  <a:pt x="448" y="291"/>
                  <a:pt x="450" y="292"/>
                  <a:pt x="453" y="293"/>
                </a:cubicBezTo>
                <a:cubicBezTo>
                  <a:pt x="457" y="289"/>
                  <a:pt x="461" y="283"/>
                  <a:pt x="466" y="277"/>
                </a:cubicBezTo>
                <a:cubicBezTo>
                  <a:pt x="462" y="272"/>
                  <a:pt x="457" y="267"/>
                  <a:pt x="453" y="262"/>
                </a:cubicBezTo>
                <a:cubicBezTo>
                  <a:pt x="444" y="271"/>
                  <a:pt x="435" y="280"/>
                  <a:pt x="428" y="290"/>
                </a:cubicBezTo>
                <a:cubicBezTo>
                  <a:pt x="432" y="289"/>
                  <a:pt x="436" y="291"/>
                  <a:pt x="439" y="286"/>
                </a:cubicBezTo>
                <a:close/>
              </a:path>
            </a:pathLst>
          </a:custGeom>
          <a:solidFill>
            <a:schemeClr val="bg2">
              <a:lumMod val="90000"/>
            </a:schemeClr>
          </a:solidFill>
          <a:ln w="11113" cap="flat">
            <a:noFill/>
            <a:prstDash val="solid"/>
            <a:miter lim="800000"/>
            <a:headEnd/>
            <a:tailEnd/>
          </a:ln>
        </p:spPr>
        <p:txBody>
          <a:bodyPr vert="horz" wrap="square" lIns="76162" tIns="38082" rIns="76162" bIns="38082" numCol="1" anchor="t" anchorCtr="0" compatLnSpc="1">
            <a:prstTxWarp prst="textNoShape">
              <a:avLst/>
            </a:prstTxWarp>
          </a:bodyPr>
          <a:lstStyle/>
          <a:p>
            <a:endParaRPr lang="en-US" dirty="0">
              <a:solidFill>
                <a:srgbClr val="5F5F5F"/>
              </a:solidFill>
            </a:endParaRPr>
          </a:p>
        </p:txBody>
      </p:sp>
      <p:sp>
        <p:nvSpPr>
          <p:cNvPr id="51" name="Title 1"/>
          <p:cNvSpPr txBox="1">
            <a:spLocks/>
          </p:cNvSpPr>
          <p:nvPr/>
        </p:nvSpPr>
        <p:spPr>
          <a:xfrm>
            <a:off x="734904" y="679991"/>
            <a:ext cx="9000000" cy="360000"/>
          </a:xfrm>
          <a:prstGeom prst="rect">
            <a:avLst/>
          </a:prstGeom>
        </p:spPr>
        <p:txBody>
          <a:bodyPr vert="horz" lIns="0" tIns="0" rIns="0" bIns="0" rtlCol="0" anchor="ctr">
            <a:noAutofit/>
          </a:bodyPr>
          <a:lstStyle/>
          <a:p>
            <a:pPr>
              <a:lnSpc>
                <a:spcPct val="80000"/>
              </a:lnSpc>
              <a:spcBef>
                <a:spcPct val="0"/>
              </a:spcBef>
              <a:spcAft>
                <a:spcPts val="1200"/>
              </a:spcAft>
              <a:defRPr/>
            </a:pPr>
            <a:r>
              <a:rPr lang="en-US" sz="3600" dirty="0" smtClean="0"/>
              <a:t>Do You Have…</a:t>
            </a:r>
            <a:endParaRPr lang="en-US" sz="3600" dirty="0"/>
          </a:p>
        </p:txBody>
      </p:sp>
      <p:grpSp>
        <p:nvGrpSpPr>
          <p:cNvPr id="6" name="Group 67"/>
          <p:cNvGrpSpPr/>
          <p:nvPr/>
        </p:nvGrpSpPr>
        <p:grpSpPr>
          <a:xfrm>
            <a:off x="3872537" y="729291"/>
            <a:ext cx="699674" cy="780395"/>
            <a:chOff x="2228930" y="1580939"/>
            <a:chExt cx="818117" cy="912503"/>
          </a:xfrm>
        </p:grpSpPr>
        <p:sp>
          <p:nvSpPr>
            <p:cNvPr id="61" name="Freeform 1256"/>
            <p:cNvSpPr>
              <a:spLocks noEditPoints="1"/>
            </p:cNvSpPr>
            <p:nvPr/>
          </p:nvSpPr>
          <p:spPr bwMode="auto">
            <a:xfrm>
              <a:off x="2228930" y="1580939"/>
              <a:ext cx="818117" cy="912503"/>
            </a:xfrm>
            <a:custGeom>
              <a:avLst/>
              <a:gdLst/>
              <a:ahLst/>
              <a:cxnLst>
                <a:cxn ang="0">
                  <a:pos x="159" y="218"/>
                </a:cxn>
                <a:cxn ang="0">
                  <a:pos x="132" y="178"/>
                </a:cxn>
                <a:cxn ang="0">
                  <a:pos x="132" y="237"/>
                </a:cxn>
                <a:cxn ang="0">
                  <a:pos x="113" y="292"/>
                </a:cxn>
                <a:cxn ang="0">
                  <a:pos x="0" y="307"/>
                </a:cxn>
                <a:cxn ang="0">
                  <a:pos x="4" y="0"/>
                </a:cxn>
                <a:cxn ang="0">
                  <a:pos x="234" y="46"/>
                </a:cxn>
                <a:cxn ang="0">
                  <a:pos x="236" y="205"/>
                </a:cxn>
                <a:cxn ang="0">
                  <a:pos x="297" y="281"/>
                </a:cxn>
                <a:cxn ang="0">
                  <a:pos x="286" y="332"/>
                </a:cxn>
                <a:cxn ang="0">
                  <a:pos x="296" y="339"/>
                </a:cxn>
                <a:cxn ang="0">
                  <a:pos x="378" y="395"/>
                </a:cxn>
                <a:cxn ang="0">
                  <a:pos x="366" y="432"/>
                </a:cxn>
                <a:cxn ang="0">
                  <a:pos x="286" y="365"/>
                </a:cxn>
                <a:cxn ang="0">
                  <a:pos x="277" y="353"/>
                </a:cxn>
                <a:cxn ang="0">
                  <a:pos x="194" y="369"/>
                </a:cxn>
                <a:cxn ang="0">
                  <a:pos x="188" y="210"/>
                </a:cxn>
                <a:cxn ang="0">
                  <a:pos x="98" y="55"/>
                </a:cxn>
                <a:cxn ang="0">
                  <a:pos x="172" y="138"/>
                </a:cxn>
                <a:cxn ang="0">
                  <a:pos x="143" y="90"/>
                </a:cxn>
                <a:cxn ang="0">
                  <a:pos x="161" y="37"/>
                </a:cxn>
                <a:cxn ang="0">
                  <a:pos x="224" y="355"/>
                </a:cxn>
                <a:cxn ang="0">
                  <a:pos x="256" y="237"/>
                </a:cxn>
                <a:cxn ang="0">
                  <a:pos x="160" y="327"/>
                </a:cxn>
                <a:cxn ang="0">
                  <a:pos x="200" y="224"/>
                </a:cxn>
                <a:cxn ang="0">
                  <a:pos x="148" y="289"/>
                </a:cxn>
                <a:cxn ang="0">
                  <a:pos x="111" y="278"/>
                </a:cxn>
                <a:cxn ang="0">
                  <a:pos x="84" y="199"/>
                </a:cxn>
                <a:cxn ang="0">
                  <a:pos x="111" y="278"/>
                </a:cxn>
                <a:cxn ang="0">
                  <a:pos x="63" y="221"/>
                </a:cxn>
                <a:cxn ang="0">
                  <a:pos x="36" y="278"/>
                </a:cxn>
                <a:cxn ang="0">
                  <a:pos x="160" y="74"/>
                </a:cxn>
                <a:cxn ang="0">
                  <a:pos x="177" y="27"/>
                </a:cxn>
              </a:cxnLst>
              <a:rect l="0" t="0" r="r" b="b"/>
              <a:pathLst>
                <a:path w="389" h="432">
                  <a:moveTo>
                    <a:pt x="188" y="210"/>
                  </a:moveTo>
                  <a:cubicBezTo>
                    <a:pt x="178" y="211"/>
                    <a:pt x="169" y="213"/>
                    <a:pt x="159" y="218"/>
                  </a:cubicBezTo>
                  <a:cubicBezTo>
                    <a:pt x="159" y="204"/>
                    <a:pt x="159" y="191"/>
                    <a:pt x="159" y="178"/>
                  </a:cubicBezTo>
                  <a:cubicBezTo>
                    <a:pt x="150" y="178"/>
                    <a:pt x="141" y="178"/>
                    <a:pt x="132" y="178"/>
                  </a:cubicBezTo>
                  <a:cubicBezTo>
                    <a:pt x="132" y="179"/>
                    <a:pt x="132" y="180"/>
                    <a:pt x="132" y="181"/>
                  </a:cubicBezTo>
                  <a:cubicBezTo>
                    <a:pt x="132" y="200"/>
                    <a:pt x="132" y="219"/>
                    <a:pt x="132" y="237"/>
                  </a:cubicBezTo>
                  <a:cubicBezTo>
                    <a:pt x="132" y="239"/>
                    <a:pt x="131" y="241"/>
                    <a:pt x="130" y="242"/>
                  </a:cubicBezTo>
                  <a:cubicBezTo>
                    <a:pt x="119" y="257"/>
                    <a:pt x="113" y="273"/>
                    <a:pt x="113" y="292"/>
                  </a:cubicBezTo>
                  <a:cubicBezTo>
                    <a:pt x="113" y="297"/>
                    <a:pt x="114" y="302"/>
                    <a:pt x="115" y="307"/>
                  </a:cubicBezTo>
                  <a:cubicBezTo>
                    <a:pt x="77" y="307"/>
                    <a:pt x="38" y="307"/>
                    <a:pt x="0" y="307"/>
                  </a:cubicBezTo>
                  <a:cubicBezTo>
                    <a:pt x="0" y="205"/>
                    <a:pt x="0" y="103"/>
                    <a:pt x="0" y="0"/>
                  </a:cubicBezTo>
                  <a:cubicBezTo>
                    <a:pt x="1" y="0"/>
                    <a:pt x="2" y="0"/>
                    <a:pt x="4" y="0"/>
                  </a:cubicBezTo>
                  <a:cubicBezTo>
                    <a:pt x="61" y="0"/>
                    <a:pt x="119" y="0"/>
                    <a:pt x="176" y="0"/>
                  </a:cubicBezTo>
                  <a:cubicBezTo>
                    <a:pt x="204" y="0"/>
                    <a:pt x="228" y="19"/>
                    <a:pt x="234" y="46"/>
                  </a:cubicBezTo>
                  <a:cubicBezTo>
                    <a:pt x="235" y="51"/>
                    <a:pt x="236" y="56"/>
                    <a:pt x="236" y="61"/>
                  </a:cubicBezTo>
                  <a:cubicBezTo>
                    <a:pt x="236" y="109"/>
                    <a:pt x="236" y="157"/>
                    <a:pt x="236" y="205"/>
                  </a:cubicBezTo>
                  <a:cubicBezTo>
                    <a:pt x="236" y="208"/>
                    <a:pt x="237" y="209"/>
                    <a:pt x="239" y="210"/>
                  </a:cubicBezTo>
                  <a:cubicBezTo>
                    <a:pt x="271" y="219"/>
                    <a:pt x="294" y="248"/>
                    <a:pt x="297" y="281"/>
                  </a:cubicBezTo>
                  <a:cubicBezTo>
                    <a:pt x="299" y="298"/>
                    <a:pt x="295" y="314"/>
                    <a:pt x="287" y="330"/>
                  </a:cubicBezTo>
                  <a:cubicBezTo>
                    <a:pt x="287" y="330"/>
                    <a:pt x="287" y="331"/>
                    <a:pt x="286" y="332"/>
                  </a:cubicBezTo>
                  <a:cubicBezTo>
                    <a:pt x="289" y="334"/>
                    <a:pt x="292" y="337"/>
                    <a:pt x="295" y="339"/>
                  </a:cubicBezTo>
                  <a:cubicBezTo>
                    <a:pt x="295" y="339"/>
                    <a:pt x="296" y="339"/>
                    <a:pt x="296" y="339"/>
                  </a:cubicBezTo>
                  <a:cubicBezTo>
                    <a:pt x="301" y="339"/>
                    <a:pt x="305" y="343"/>
                    <a:pt x="309" y="345"/>
                  </a:cubicBezTo>
                  <a:cubicBezTo>
                    <a:pt x="332" y="362"/>
                    <a:pt x="355" y="379"/>
                    <a:pt x="378" y="395"/>
                  </a:cubicBezTo>
                  <a:cubicBezTo>
                    <a:pt x="386" y="401"/>
                    <a:pt x="389" y="410"/>
                    <a:pt x="386" y="418"/>
                  </a:cubicBezTo>
                  <a:cubicBezTo>
                    <a:pt x="383" y="427"/>
                    <a:pt x="375" y="432"/>
                    <a:pt x="366" y="432"/>
                  </a:cubicBezTo>
                  <a:cubicBezTo>
                    <a:pt x="361" y="432"/>
                    <a:pt x="357" y="430"/>
                    <a:pt x="353" y="427"/>
                  </a:cubicBezTo>
                  <a:cubicBezTo>
                    <a:pt x="331" y="406"/>
                    <a:pt x="308" y="386"/>
                    <a:pt x="286" y="365"/>
                  </a:cubicBezTo>
                  <a:cubicBezTo>
                    <a:pt x="285" y="364"/>
                    <a:pt x="283" y="362"/>
                    <a:pt x="283" y="361"/>
                  </a:cubicBezTo>
                  <a:cubicBezTo>
                    <a:pt x="282" y="357"/>
                    <a:pt x="279" y="355"/>
                    <a:pt x="277" y="353"/>
                  </a:cubicBezTo>
                  <a:cubicBezTo>
                    <a:pt x="275" y="352"/>
                    <a:pt x="274" y="351"/>
                    <a:pt x="272" y="349"/>
                  </a:cubicBezTo>
                  <a:cubicBezTo>
                    <a:pt x="249" y="369"/>
                    <a:pt x="223" y="377"/>
                    <a:pt x="194" y="369"/>
                  </a:cubicBezTo>
                  <a:cubicBezTo>
                    <a:pt x="171" y="364"/>
                    <a:pt x="154" y="350"/>
                    <a:pt x="142" y="330"/>
                  </a:cubicBezTo>
                  <a:cubicBezTo>
                    <a:pt x="117" y="284"/>
                    <a:pt x="139" y="226"/>
                    <a:pt x="188" y="210"/>
                  </a:cubicBezTo>
                  <a:close/>
                  <a:moveTo>
                    <a:pt x="161" y="37"/>
                  </a:moveTo>
                  <a:cubicBezTo>
                    <a:pt x="143" y="29"/>
                    <a:pt x="115" y="33"/>
                    <a:pt x="98" y="55"/>
                  </a:cubicBezTo>
                  <a:cubicBezTo>
                    <a:pt x="81" y="77"/>
                    <a:pt x="82" y="108"/>
                    <a:pt x="100" y="128"/>
                  </a:cubicBezTo>
                  <a:cubicBezTo>
                    <a:pt x="119" y="148"/>
                    <a:pt x="149" y="153"/>
                    <a:pt x="172" y="138"/>
                  </a:cubicBezTo>
                  <a:cubicBezTo>
                    <a:pt x="196" y="124"/>
                    <a:pt x="203" y="96"/>
                    <a:pt x="198" y="77"/>
                  </a:cubicBezTo>
                  <a:cubicBezTo>
                    <a:pt x="179" y="81"/>
                    <a:pt x="161" y="85"/>
                    <a:pt x="143" y="90"/>
                  </a:cubicBezTo>
                  <a:cubicBezTo>
                    <a:pt x="146" y="81"/>
                    <a:pt x="149" y="72"/>
                    <a:pt x="152" y="63"/>
                  </a:cubicBezTo>
                  <a:cubicBezTo>
                    <a:pt x="155" y="54"/>
                    <a:pt x="158" y="45"/>
                    <a:pt x="161" y="37"/>
                  </a:cubicBezTo>
                  <a:close/>
                  <a:moveTo>
                    <a:pt x="160" y="327"/>
                  </a:moveTo>
                  <a:cubicBezTo>
                    <a:pt x="169" y="342"/>
                    <a:pt x="193" y="360"/>
                    <a:pt x="224" y="355"/>
                  </a:cubicBezTo>
                  <a:cubicBezTo>
                    <a:pt x="253" y="351"/>
                    <a:pt x="278" y="327"/>
                    <a:pt x="281" y="297"/>
                  </a:cubicBezTo>
                  <a:cubicBezTo>
                    <a:pt x="285" y="269"/>
                    <a:pt x="269" y="245"/>
                    <a:pt x="256" y="237"/>
                  </a:cubicBezTo>
                  <a:cubicBezTo>
                    <a:pt x="256" y="267"/>
                    <a:pt x="256" y="297"/>
                    <a:pt x="256" y="327"/>
                  </a:cubicBezTo>
                  <a:cubicBezTo>
                    <a:pt x="224" y="327"/>
                    <a:pt x="192" y="327"/>
                    <a:pt x="160" y="327"/>
                  </a:cubicBezTo>
                  <a:close/>
                  <a:moveTo>
                    <a:pt x="200" y="289"/>
                  </a:moveTo>
                  <a:cubicBezTo>
                    <a:pt x="200" y="267"/>
                    <a:pt x="200" y="246"/>
                    <a:pt x="200" y="224"/>
                  </a:cubicBezTo>
                  <a:cubicBezTo>
                    <a:pt x="184" y="228"/>
                    <a:pt x="171" y="236"/>
                    <a:pt x="161" y="249"/>
                  </a:cubicBezTo>
                  <a:cubicBezTo>
                    <a:pt x="152" y="261"/>
                    <a:pt x="148" y="274"/>
                    <a:pt x="148" y="289"/>
                  </a:cubicBezTo>
                  <a:cubicBezTo>
                    <a:pt x="165" y="289"/>
                    <a:pt x="182" y="289"/>
                    <a:pt x="200" y="289"/>
                  </a:cubicBezTo>
                  <a:close/>
                  <a:moveTo>
                    <a:pt x="111" y="278"/>
                  </a:moveTo>
                  <a:cubicBezTo>
                    <a:pt x="111" y="251"/>
                    <a:pt x="111" y="225"/>
                    <a:pt x="111" y="199"/>
                  </a:cubicBezTo>
                  <a:cubicBezTo>
                    <a:pt x="102" y="199"/>
                    <a:pt x="93" y="199"/>
                    <a:pt x="84" y="199"/>
                  </a:cubicBezTo>
                  <a:cubicBezTo>
                    <a:pt x="84" y="226"/>
                    <a:pt x="84" y="252"/>
                    <a:pt x="84" y="278"/>
                  </a:cubicBezTo>
                  <a:cubicBezTo>
                    <a:pt x="93" y="278"/>
                    <a:pt x="102" y="278"/>
                    <a:pt x="111" y="278"/>
                  </a:cubicBezTo>
                  <a:close/>
                  <a:moveTo>
                    <a:pt x="63" y="278"/>
                  </a:moveTo>
                  <a:cubicBezTo>
                    <a:pt x="63" y="259"/>
                    <a:pt x="63" y="240"/>
                    <a:pt x="63" y="221"/>
                  </a:cubicBezTo>
                  <a:cubicBezTo>
                    <a:pt x="54" y="221"/>
                    <a:pt x="45" y="221"/>
                    <a:pt x="36" y="221"/>
                  </a:cubicBezTo>
                  <a:cubicBezTo>
                    <a:pt x="36" y="240"/>
                    <a:pt x="36" y="259"/>
                    <a:pt x="36" y="278"/>
                  </a:cubicBezTo>
                  <a:cubicBezTo>
                    <a:pt x="45" y="278"/>
                    <a:pt x="54" y="278"/>
                    <a:pt x="63" y="278"/>
                  </a:cubicBezTo>
                  <a:close/>
                  <a:moveTo>
                    <a:pt x="160" y="74"/>
                  </a:moveTo>
                  <a:cubicBezTo>
                    <a:pt x="177" y="70"/>
                    <a:pt x="193" y="67"/>
                    <a:pt x="209" y="63"/>
                  </a:cubicBezTo>
                  <a:cubicBezTo>
                    <a:pt x="208" y="49"/>
                    <a:pt x="190" y="29"/>
                    <a:pt x="177" y="27"/>
                  </a:cubicBezTo>
                  <a:cubicBezTo>
                    <a:pt x="171" y="42"/>
                    <a:pt x="166" y="58"/>
                    <a:pt x="160" y="74"/>
                  </a:cubicBezTo>
                  <a:close/>
                </a:path>
              </a:pathLst>
            </a:custGeom>
            <a:solidFill>
              <a:schemeClr val="accent6"/>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2" name="Freeform 1257"/>
            <p:cNvSpPr>
              <a:spLocks/>
            </p:cNvSpPr>
            <p:nvPr/>
          </p:nvSpPr>
          <p:spPr bwMode="auto">
            <a:xfrm>
              <a:off x="2398846" y="1643871"/>
              <a:ext cx="258021" cy="264310"/>
            </a:xfrm>
            <a:custGeom>
              <a:avLst/>
              <a:gdLst/>
              <a:ahLst/>
              <a:cxnLst>
                <a:cxn ang="0">
                  <a:pos x="80" y="8"/>
                </a:cxn>
                <a:cxn ang="0">
                  <a:pos x="71" y="34"/>
                </a:cxn>
                <a:cxn ang="0">
                  <a:pos x="62" y="61"/>
                </a:cxn>
                <a:cxn ang="0">
                  <a:pos x="117" y="48"/>
                </a:cxn>
                <a:cxn ang="0">
                  <a:pos x="91" y="109"/>
                </a:cxn>
                <a:cxn ang="0">
                  <a:pos x="19" y="99"/>
                </a:cxn>
                <a:cxn ang="0">
                  <a:pos x="17" y="26"/>
                </a:cxn>
                <a:cxn ang="0">
                  <a:pos x="80" y="8"/>
                </a:cxn>
              </a:cxnLst>
              <a:rect l="0" t="0" r="r" b="b"/>
              <a:pathLst>
                <a:path w="122" h="124">
                  <a:moveTo>
                    <a:pt x="80" y="8"/>
                  </a:moveTo>
                  <a:cubicBezTo>
                    <a:pt x="77" y="16"/>
                    <a:pt x="74" y="25"/>
                    <a:pt x="71" y="34"/>
                  </a:cubicBezTo>
                  <a:cubicBezTo>
                    <a:pt x="68" y="43"/>
                    <a:pt x="65" y="52"/>
                    <a:pt x="62" y="61"/>
                  </a:cubicBezTo>
                  <a:cubicBezTo>
                    <a:pt x="80" y="56"/>
                    <a:pt x="98" y="52"/>
                    <a:pt x="117" y="48"/>
                  </a:cubicBezTo>
                  <a:cubicBezTo>
                    <a:pt x="122" y="67"/>
                    <a:pt x="115" y="95"/>
                    <a:pt x="91" y="109"/>
                  </a:cubicBezTo>
                  <a:cubicBezTo>
                    <a:pt x="68" y="124"/>
                    <a:pt x="38" y="119"/>
                    <a:pt x="19" y="99"/>
                  </a:cubicBezTo>
                  <a:cubicBezTo>
                    <a:pt x="1" y="79"/>
                    <a:pt x="0" y="48"/>
                    <a:pt x="17" y="26"/>
                  </a:cubicBezTo>
                  <a:cubicBezTo>
                    <a:pt x="34" y="4"/>
                    <a:pt x="62" y="0"/>
                    <a:pt x="80" y="8"/>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3" name="Freeform 1258"/>
            <p:cNvSpPr>
              <a:spLocks/>
            </p:cNvSpPr>
            <p:nvPr/>
          </p:nvSpPr>
          <p:spPr bwMode="auto">
            <a:xfrm>
              <a:off x="2568763" y="2084389"/>
              <a:ext cx="258021" cy="258018"/>
            </a:xfrm>
            <a:custGeom>
              <a:avLst/>
              <a:gdLst/>
              <a:ahLst/>
              <a:cxnLst>
                <a:cxn ang="0">
                  <a:pos x="0" y="90"/>
                </a:cxn>
                <a:cxn ang="0">
                  <a:pos x="96" y="90"/>
                </a:cxn>
                <a:cxn ang="0">
                  <a:pos x="96" y="0"/>
                </a:cxn>
                <a:cxn ang="0">
                  <a:pos x="121" y="60"/>
                </a:cxn>
                <a:cxn ang="0">
                  <a:pos x="64" y="118"/>
                </a:cxn>
                <a:cxn ang="0">
                  <a:pos x="0" y="90"/>
                </a:cxn>
              </a:cxnLst>
              <a:rect l="0" t="0" r="r" b="b"/>
              <a:pathLst>
                <a:path w="125" h="123">
                  <a:moveTo>
                    <a:pt x="0" y="90"/>
                  </a:moveTo>
                  <a:cubicBezTo>
                    <a:pt x="32" y="90"/>
                    <a:pt x="64" y="90"/>
                    <a:pt x="96" y="90"/>
                  </a:cubicBezTo>
                  <a:cubicBezTo>
                    <a:pt x="96" y="60"/>
                    <a:pt x="96" y="30"/>
                    <a:pt x="96" y="0"/>
                  </a:cubicBezTo>
                  <a:cubicBezTo>
                    <a:pt x="109" y="8"/>
                    <a:pt x="125" y="32"/>
                    <a:pt x="121" y="60"/>
                  </a:cubicBezTo>
                  <a:cubicBezTo>
                    <a:pt x="118" y="90"/>
                    <a:pt x="93" y="114"/>
                    <a:pt x="64" y="118"/>
                  </a:cubicBezTo>
                  <a:cubicBezTo>
                    <a:pt x="33" y="123"/>
                    <a:pt x="9" y="105"/>
                    <a:pt x="0" y="90"/>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4" name="Freeform 1259"/>
            <p:cNvSpPr>
              <a:spLocks/>
            </p:cNvSpPr>
            <p:nvPr/>
          </p:nvSpPr>
          <p:spPr bwMode="auto">
            <a:xfrm>
              <a:off x="2543588" y="2052924"/>
              <a:ext cx="106985" cy="138448"/>
            </a:xfrm>
            <a:custGeom>
              <a:avLst/>
              <a:gdLst/>
              <a:ahLst/>
              <a:cxnLst>
                <a:cxn ang="0">
                  <a:pos x="52" y="65"/>
                </a:cxn>
                <a:cxn ang="0">
                  <a:pos x="0" y="65"/>
                </a:cxn>
                <a:cxn ang="0">
                  <a:pos x="13" y="25"/>
                </a:cxn>
                <a:cxn ang="0">
                  <a:pos x="52" y="0"/>
                </a:cxn>
                <a:cxn ang="0">
                  <a:pos x="52" y="65"/>
                </a:cxn>
              </a:cxnLst>
              <a:rect l="0" t="0" r="r" b="b"/>
              <a:pathLst>
                <a:path w="52" h="65">
                  <a:moveTo>
                    <a:pt x="52" y="65"/>
                  </a:moveTo>
                  <a:cubicBezTo>
                    <a:pt x="34" y="65"/>
                    <a:pt x="17" y="65"/>
                    <a:pt x="0" y="65"/>
                  </a:cubicBezTo>
                  <a:cubicBezTo>
                    <a:pt x="0" y="50"/>
                    <a:pt x="4" y="37"/>
                    <a:pt x="13" y="25"/>
                  </a:cubicBezTo>
                  <a:cubicBezTo>
                    <a:pt x="23" y="12"/>
                    <a:pt x="36" y="4"/>
                    <a:pt x="52" y="0"/>
                  </a:cubicBezTo>
                  <a:cubicBezTo>
                    <a:pt x="52" y="22"/>
                    <a:pt x="52" y="43"/>
                    <a:pt x="52" y="65"/>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5" name="Freeform 1260"/>
            <p:cNvSpPr>
              <a:spLocks/>
            </p:cNvSpPr>
            <p:nvPr/>
          </p:nvSpPr>
          <p:spPr bwMode="auto">
            <a:xfrm>
              <a:off x="2405139" y="2002579"/>
              <a:ext cx="56639" cy="163621"/>
            </a:xfrm>
            <a:custGeom>
              <a:avLst/>
              <a:gdLst/>
              <a:ahLst/>
              <a:cxnLst>
                <a:cxn ang="0">
                  <a:pos x="27" y="79"/>
                </a:cxn>
                <a:cxn ang="0">
                  <a:pos x="0" y="79"/>
                </a:cxn>
                <a:cxn ang="0">
                  <a:pos x="0" y="0"/>
                </a:cxn>
                <a:cxn ang="0">
                  <a:pos x="27" y="0"/>
                </a:cxn>
                <a:cxn ang="0">
                  <a:pos x="27" y="79"/>
                </a:cxn>
              </a:cxnLst>
              <a:rect l="0" t="0" r="r" b="b"/>
              <a:pathLst>
                <a:path w="27" h="79">
                  <a:moveTo>
                    <a:pt x="27" y="79"/>
                  </a:moveTo>
                  <a:cubicBezTo>
                    <a:pt x="18" y="79"/>
                    <a:pt x="9" y="79"/>
                    <a:pt x="0" y="79"/>
                  </a:cubicBezTo>
                  <a:cubicBezTo>
                    <a:pt x="0" y="53"/>
                    <a:pt x="0" y="27"/>
                    <a:pt x="0" y="0"/>
                  </a:cubicBezTo>
                  <a:cubicBezTo>
                    <a:pt x="9" y="0"/>
                    <a:pt x="18" y="0"/>
                    <a:pt x="27" y="0"/>
                  </a:cubicBezTo>
                  <a:cubicBezTo>
                    <a:pt x="27" y="26"/>
                    <a:pt x="27" y="52"/>
                    <a:pt x="27" y="79"/>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6" name="Freeform 1261"/>
            <p:cNvSpPr>
              <a:spLocks/>
            </p:cNvSpPr>
            <p:nvPr/>
          </p:nvSpPr>
          <p:spPr bwMode="auto">
            <a:xfrm>
              <a:off x="2304447" y="2046631"/>
              <a:ext cx="56639" cy="119569"/>
            </a:xfrm>
            <a:custGeom>
              <a:avLst/>
              <a:gdLst/>
              <a:ahLst/>
              <a:cxnLst>
                <a:cxn ang="0">
                  <a:pos x="27" y="57"/>
                </a:cxn>
                <a:cxn ang="0">
                  <a:pos x="0" y="57"/>
                </a:cxn>
                <a:cxn ang="0">
                  <a:pos x="0" y="0"/>
                </a:cxn>
                <a:cxn ang="0">
                  <a:pos x="27" y="0"/>
                </a:cxn>
                <a:cxn ang="0">
                  <a:pos x="27" y="57"/>
                </a:cxn>
              </a:cxnLst>
              <a:rect l="0" t="0" r="r" b="b"/>
              <a:pathLst>
                <a:path w="27" h="57">
                  <a:moveTo>
                    <a:pt x="27" y="57"/>
                  </a:moveTo>
                  <a:cubicBezTo>
                    <a:pt x="18" y="57"/>
                    <a:pt x="9" y="57"/>
                    <a:pt x="0" y="57"/>
                  </a:cubicBezTo>
                  <a:cubicBezTo>
                    <a:pt x="0" y="38"/>
                    <a:pt x="0" y="19"/>
                    <a:pt x="0" y="0"/>
                  </a:cubicBezTo>
                  <a:cubicBezTo>
                    <a:pt x="9" y="0"/>
                    <a:pt x="18" y="0"/>
                    <a:pt x="27" y="0"/>
                  </a:cubicBezTo>
                  <a:cubicBezTo>
                    <a:pt x="27" y="19"/>
                    <a:pt x="27" y="38"/>
                    <a:pt x="27" y="57"/>
                  </a:cubicBez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67" name="Freeform 1262"/>
            <p:cNvSpPr>
              <a:spLocks/>
            </p:cNvSpPr>
            <p:nvPr/>
          </p:nvSpPr>
          <p:spPr bwMode="auto">
            <a:xfrm>
              <a:off x="2568763" y="1637578"/>
              <a:ext cx="100692" cy="100691"/>
            </a:xfrm>
            <a:custGeom>
              <a:avLst/>
              <a:gdLst/>
              <a:ahLst/>
              <a:cxnLst>
                <a:cxn ang="0">
                  <a:pos x="0" y="47"/>
                </a:cxn>
                <a:cxn ang="0">
                  <a:pos x="17" y="0"/>
                </a:cxn>
                <a:cxn ang="0">
                  <a:pos x="49" y="36"/>
                </a:cxn>
                <a:cxn ang="0">
                  <a:pos x="0" y="47"/>
                </a:cxn>
              </a:cxnLst>
              <a:rect l="0" t="0" r="r" b="b"/>
              <a:pathLst>
                <a:path w="49" h="47">
                  <a:moveTo>
                    <a:pt x="0" y="47"/>
                  </a:moveTo>
                  <a:cubicBezTo>
                    <a:pt x="6" y="31"/>
                    <a:pt x="11" y="15"/>
                    <a:pt x="17" y="0"/>
                  </a:cubicBezTo>
                  <a:cubicBezTo>
                    <a:pt x="30" y="2"/>
                    <a:pt x="48" y="22"/>
                    <a:pt x="49" y="36"/>
                  </a:cubicBezTo>
                  <a:cubicBezTo>
                    <a:pt x="33" y="40"/>
                    <a:pt x="17" y="43"/>
                    <a:pt x="0" y="47"/>
                  </a:cubicBez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cxnSp>
        <p:nvCxnSpPr>
          <p:cNvPr id="79" name="Straight Connector 78"/>
          <p:cNvCxnSpPr/>
          <p:nvPr/>
        </p:nvCxnSpPr>
        <p:spPr>
          <a:xfrm flipV="1">
            <a:off x="2405640" y="1404472"/>
            <a:ext cx="1359710" cy="1105646"/>
          </a:xfrm>
          <a:prstGeom prst="line">
            <a:avLst/>
          </a:prstGeom>
          <a:ln w="3175" cmpd="sng">
            <a:solidFill>
              <a:srgbClr val="8DA6B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2420582" y="2749176"/>
            <a:ext cx="1255116" cy="59765"/>
          </a:xfrm>
          <a:prstGeom prst="line">
            <a:avLst/>
          </a:prstGeom>
          <a:ln w="3175" cmpd="sng">
            <a:solidFill>
              <a:srgbClr val="8DA6B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a:off x="2375756" y="2958353"/>
            <a:ext cx="1425535" cy="869064"/>
          </a:xfrm>
          <a:prstGeom prst="line">
            <a:avLst/>
          </a:prstGeom>
          <a:ln w="3175" cmpd="sng">
            <a:solidFill>
              <a:srgbClr val="8DA6B1"/>
            </a:solidFill>
            <a:prstDash val="dash"/>
            <a:miter lim="800000"/>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2271163" y="3122706"/>
            <a:ext cx="1434419" cy="2300941"/>
          </a:xfrm>
          <a:prstGeom prst="line">
            <a:avLst/>
          </a:prstGeom>
          <a:ln w="3175" cmpd="sng">
            <a:solidFill>
              <a:srgbClr val="8DA6B1"/>
            </a:solidFill>
            <a:prstDash val="dash"/>
            <a:miter lim="800000"/>
          </a:ln>
        </p:spPr>
        <p:style>
          <a:lnRef idx="1">
            <a:schemeClr val="accent1"/>
          </a:lnRef>
          <a:fillRef idx="0">
            <a:schemeClr val="accent1"/>
          </a:fillRef>
          <a:effectRef idx="0">
            <a:schemeClr val="accent1"/>
          </a:effectRef>
          <a:fontRef idx="minor">
            <a:schemeClr val="tx1"/>
          </a:fontRef>
        </p:style>
      </p:cxnSp>
      <p:pic>
        <p:nvPicPr>
          <p:cNvPr id="2050" name="Picture 2"/>
          <p:cNvPicPr>
            <a:picLocks noChangeAspect="1" noChangeArrowheads="1"/>
          </p:cNvPicPr>
          <p:nvPr/>
        </p:nvPicPr>
        <p:blipFill>
          <a:blip r:embed="rId4" cstate="print">
            <a:duotone>
              <a:schemeClr val="accent5">
                <a:shade val="45000"/>
                <a:satMod val="135000"/>
              </a:schemeClr>
              <a:prstClr val="white"/>
            </a:duotone>
          </a:blip>
          <a:srcRect/>
          <a:stretch>
            <a:fillRect/>
          </a:stretch>
        </p:blipFill>
        <p:spPr bwMode="auto">
          <a:xfrm>
            <a:off x="3823654" y="5075712"/>
            <a:ext cx="722221" cy="896328"/>
          </a:xfrm>
          <a:prstGeom prst="rect">
            <a:avLst/>
          </a:prstGeom>
          <a:noFill/>
          <a:ln w="9525">
            <a:noFill/>
            <a:miter lim="800000"/>
            <a:headEnd/>
            <a:tailEnd/>
          </a:ln>
        </p:spPr>
      </p:pic>
      <p:pic>
        <p:nvPicPr>
          <p:cNvPr id="2052" name="Picture 4" descr="D:\Graphics\ic-DataCenter-gray.gif"/>
          <p:cNvPicPr>
            <a:picLocks noChangeAspect="1" noChangeArrowheads="1"/>
          </p:cNvPicPr>
          <p:nvPr/>
        </p:nvPicPr>
        <p:blipFill>
          <a:blip r:embed="rId5" cstate="print">
            <a:duotone>
              <a:schemeClr val="accent5">
                <a:shade val="45000"/>
                <a:satMod val="135000"/>
              </a:schemeClr>
              <a:prstClr val="white"/>
            </a:duotone>
          </a:blip>
          <a:srcRect/>
          <a:stretch>
            <a:fillRect/>
          </a:stretch>
        </p:blipFill>
        <p:spPr bwMode="auto">
          <a:xfrm>
            <a:off x="3769226" y="2351906"/>
            <a:ext cx="868088" cy="868088"/>
          </a:xfrm>
          <a:prstGeom prst="rect">
            <a:avLst/>
          </a:prstGeom>
          <a:solidFill>
            <a:schemeClr val="accent1"/>
          </a:solidFill>
        </p:spPr>
      </p:pic>
      <p:pic>
        <p:nvPicPr>
          <p:cNvPr id="32" name="Picture 31"/>
          <p:cNvPicPr>
            <a:picLocks noChangeAspect="1"/>
          </p:cNvPicPr>
          <p:nvPr/>
        </p:nvPicPr>
        <p:blipFill>
          <a:blip r:embed="rId6"/>
          <a:stretch>
            <a:fillRect/>
          </a:stretch>
        </p:blipFill>
        <p:spPr>
          <a:xfrm>
            <a:off x="9798986" y="6053258"/>
            <a:ext cx="2389839" cy="804742"/>
          </a:xfrm>
          <a:prstGeom prst="rect">
            <a:avLst/>
          </a:prstGeom>
        </p:spPr>
      </p:pic>
    </p:spTree>
    <p:extLst>
      <p:ext uri="{BB962C8B-B14F-4D97-AF65-F5344CB8AC3E}">
        <p14:creationId xmlns:p14="http://schemas.microsoft.com/office/powerpoint/2010/main" val="139448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4"/>
          </p:nvPr>
        </p:nvSpPr>
        <p:spPr bwMode="gray"/>
        <p:txBody>
          <a:bodyPr/>
          <a:lstStyle/>
          <a:p>
            <a:fld id="{C51EAA63-D034-42AE-91FA-B13B9518C7BE}" type="slidenum">
              <a:rPr lang="en-US" smtClean="0">
                <a:solidFill>
                  <a:srgbClr val="5F5F5F"/>
                </a:solidFill>
              </a:rPr>
              <a:pPr/>
              <a:t>4</a:t>
            </a:fld>
            <a:endParaRPr lang="en-US" dirty="0">
              <a:solidFill>
                <a:srgbClr val="5F5F5F"/>
              </a:solidFill>
            </a:endParaRPr>
          </a:p>
        </p:txBody>
      </p:sp>
      <p:sp>
        <p:nvSpPr>
          <p:cNvPr id="2" name="Title 1"/>
          <p:cNvSpPr>
            <a:spLocks noGrp="1"/>
          </p:cNvSpPr>
          <p:nvPr>
            <p:ph type="title"/>
          </p:nvPr>
        </p:nvSpPr>
        <p:spPr bwMode="gray">
          <a:xfrm>
            <a:off x="531812" y="469462"/>
            <a:ext cx="11125200" cy="748862"/>
          </a:xfrm>
        </p:spPr>
        <p:txBody>
          <a:bodyPr/>
          <a:lstStyle/>
          <a:p>
            <a:r>
              <a:rPr lang="en-US" dirty="0"/>
              <a:t>Attack the Challenges Head</a:t>
            </a:r>
            <a:r>
              <a:rPr lang="en-US" dirty="0" smtClean="0"/>
              <a:t>-On</a:t>
            </a:r>
            <a:endParaRPr lang="en-US" dirty="0"/>
          </a:p>
        </p:txBody>
      </p:sp>
      <p:sp>
        <p:nvSpPr>
          <p:cNvPr id="6" name="Text Placeholder 5"/>
          <p:cNvSpPr>
            <a:spLocks noGrp="1"/>
          </p:cNvSpPr>
          <p:nvPr>
            <p:ph type="body" sz="quarter" idx="13"/>
          </p:nvPr>
        </p:nvSpPr>
        <p:spPr bwMode="gray">
          <a:xfrm>
            <a:off x="556526" y="1213103"/>
            <a:ext cx="11125199" cy="343299"/>
          </a:xfrm>
        </p:spPr>
        <p:txBody>
          <a:bodyPr/>
          <a:lstStyle/>
          <a:p>
            <a:r>
              <a:rPr lang="en-US" dirty="0" smtClean="0"/>
              <a:t>Oracle Profitability and Cost Management Cloud Service</a:t>
            </a:r>
            <a:endParaRPr lang="en-US" dirty="0"/>
          </a:p>
        </p:txBody>
      </p:sp>
      <p:sp>
        <p:nvSpPr>
          <p:cNvPr id="7" name="TextBox 6"/>
          <p:cNvSpPr txBox="1"/>
          <p:nvPr/>
        </p:nvSpPr>
        <p:spPr bwMode="gray">
          <a:xfrm>
            <a:off x="519458" y="4020655"/>
            <a:ext cx="2775535" cy="1015663"/>
          </a:xfrm>
          <a:prstGeom prst="rect">
            <a:avLst/>
          </a:prstGeom>
          <a:noFill/>
          <a:ln>
            <a:noFill/>
          </a:ln>
        </p:spPr>
        <p:txBody>
          <a:bodyPr wrap="square" lIns="0" rIns="0" rtlCol="0">
            <a:spAutoFit/>
          </a:bodyPr>
          <a:lstStyle/>
          <a:p>
            <a:pPr algn="ctr" fontAlgn="base">
              <a:spcBef>
                <a:spcPct val="0"/>
              </a:spcBef>
              <a:spcAft>
                <a:spcPct val="0"/>
              </a:spcAft>
            </a:pPr>
            <a:r>
              <a:rPr lang="en-US" sz="2000" b="1" dirty="0" smtClean="0">
                <a:solidFill>
                  <a:srgbClr val="DCE3E4">
                    <a:lumMod val="25000"/>
                  </a:srgbClr>
                </a:solidFill>
                <a:cs typeface="Calibri"/>
              </a:rPr>
              <a:t>Visibility</a:t>
            </a:r>
            <a:r>
              <a:rPr lang="en-US" sz="2000" dirty="0" smtClean="0">
                <a:solidFill>
                  <a:srgbClr val="DCE3E4">
                    <a:lumMod val="25000"/>
                  </a:srgbClr>
                </a:solidFill>
                <a:cs typeface="Calibri"/>
              </a:rPr>
              <a:t> into profit winners and losers and areas that need attention</a:t>
            </a:r>
            <a:endParaRPr lang="en-US" sz="2000" b="1" dirty="0">
              <a:solidFill>
                <a:srgbClr val="DCE3E4">
                  <a:lumMod val="25000"/>
                </a:srgbClr>
              </a:solidFill>
              <a:cs typeface="Calibri"/>
            </a:endParaRPr>
          </a:p>
        </p:txBody>
      </p:sp>
      <p:sp>
        <p:nvSpPr>
          <p:cNvPr id="9" name="TextBox 8"/>
          <p:cNvSpPr txBox="1"/>
          <p:nvPr/>
        </p:nvSpPr>
        <p:spPr bwMode="gray">
          <a:xfrm>
            <a:off x="6303831" y="4020655"/>
            <a:ext cx="2519987" cy="2092881"/>
          </a:xfrm>
          <a:prstGeom prst="rect">
            <a:avLst/>
          </a:prstGeom>
          <a:noFill/>
          <a:ln>
            <a:noFill/>
          </a:ln>
        </p:spPr>
        <p:txBody>
          <a:bodyPr wrap="square" lIns="0" rIns="0" rtlCol="0">
            <a:spAutoFit/>
          </a:bodyPr>
          <a:lstStyle/>
          <a:p>
            <a:pPr algn="ctr">
              <a:spcAft>
                <a:spcPts val="1200"/>
              </a:spcAft>
              <a:buClr>
                <a:schemeClr val="bg1"/>
              </a:buClr>
            </a:pPr>
            <a:r>
              <a:rPr lang="en-US" sz="2000" b="1" dirty="0" smtClean="0">
                <a:solidFill>
                  <a:srgbClr val="DCE3E4">
                    <a:lumMod val="25000"/>
                  </a:srgbClr>
                </a:solidFill>
                <a:cs typeface="Calibri"/>
              </a:rPr>
              <a:t>Ownership</a:t>
            </a:r>
            <a:r>
              <a:rPr lang="en-US" sz="2000" dirty="0" smtClean="0">
                <a:solidFill>
                  <a:srgbClr val="DCE3E4">
                    <a:lumMod val="25000"/>
                  </a:srgbClr>
                </a:solidFill>
                <a:cs typeface="Calibri"/>
              </a:rPr>
              <a:t> to flexibly change assumptions and run scenarios to optimize allocation processes</a:t>
            </a:r>
          </a:p>
          <a:p>
            <a:pPr algn="ctr" fontAlgn="base">
              <a:spcBef>
                <a:spcPct val="0"/>
              </a:spcBef>
              <a:spcAft>
                <a:spcPct val="0"/>
              </a:spcAft>
            </a:pPr>
            <a:r>
              <a:rPr lang="en-US" sz="2000" dirty="0" smtClean="0">
                <a:solidFill>
                  <a:srgbClr val="DCE3E4">
                    <a:lumMod val="25000"/>
                  </a:srgbClr>
                </a:solidFill>
                <a:cs typeface="Calibri"/>
              </a:rPr>
              <a:t>  </a:t>
            </a:r>
            <a:endParaRPr lang="en-US" sz="2000" dirty="0">
              <a:solidFill>
                <a:srgbClr val="DCE3E4">
                  <a:lumMod val="25000"/>
                </a:srgbClr>
              </a:solidFill>
              <a:cs typeface="Calibri"/>
            </a:endParaRPr>
          </a:p>
        </p:txBody>
      </p:sp>
      <p:sp>
        <p:nvSpPr>
          <p:cNvPr id="10" name="TextBox 9"/>
          <p:cNvSpPr txBox="1"/>
          <p:nvPr/>
        </p:nvSpPr>
        <p:spPr bwMode="gray">
          <a:xfrm>
            <a:off x="3367547" y="4020655"/>
            <a:ext cx="2519987" cy="1323439"/>
          </a:xfrm>
          <a:prstGeom prst="rect">
            <a:avLst/>
          </a:prstGeom>
          <a:noFill/>
          <a:ln>
            <a:noFill/>
          </a:ln>
        </p:spPr>
        <p:txBody>
          <a:bodyPr wrap="square" lIns="0" rIns="0" rtlCol="0">
            <a:spAutoFit/>
          </a:bodyPr>
          <a:lstStyle/>
          <a:p>
            <a:pPr algn="ctr" fontAlgn="base">
              <a:spcBef>
                <a:spcPct val="0"/>
              </a:spcBef>
              <a:spcAft>
                <a:spcPct val="0"/>
              </a:spcAft>
            </a:pPr>
            <a:r>
              <a:rPr lang="en-US" sz="2000" b="1" dirty="0" smtClean="0">
                <a:solidFill>
                  <a:srgbClr val="DCE3E4">
                    <a:lumMod val="25000"/>
                  </a:srgbClr>
                </a:solidFill>
                <a:cs typeface="Calibri"/>
              </a:rPr>
              <a:t>Access</a:t>
            </a:r>
            <a:r>
              <a:rPr lang="en-US" sz="2000" dirty="0" smtClean="0">
                <a:solidFill>
                  <a:srgbClr val="DCE3E4">
                    <a:lumMod val="25000"/>
                  </a:srgbClr>
                </a:solidFill>
                <a:cs typeface="Calibri"/>
              </a:rPr>
              <a:t> to the </a:t>
            </a:r>
            <a:r>
              <a:rPr lang="en-US" sz="2000" b="1" dirty="0" smtClean="0">
                <a:solidFill>
                  <a:srgbClr val="DCE3E4">
                    <a:lumMod val="25000"/>
                  </a:srgbClr>
                </a:solidFill>
                <a:cs typeface="Calibri"/>
              </a:rPr>
              <a:t>right data</a:t>
            </a:r>
            <a:r>
              <a:rPr lang="en-US" sz="2000" dirty="0" smtClean="0">
                <a:solidFill>
                  <a:srgbClr val="DCE3E4">
                    <a:lumMod val="25000"/>
                  </a:srgbClr>
                </a:solidFill>
                <a:cs typeface="Calibri"/>
              </a:rPr>
              <a:t> at a detailed level from the General Ledger and other systems</a:t>
            </a:r>
            <a:endParaRPr lang="en-US" sz="2000" b="1" dirty="0">
              <a:solidFill>
                <a:srgbClr val="DCE3E4">
                  <a:lumMod val="25000"/>
                </a:srgbClr>
              </a:solidFill>
              <a:cs typeface="Calibri"/>
            </a:endParaRPr>
          </a:p>
        </p:txBody>
      </p:sp>
      <p:grpSp>
        <p:nvGrpSpPr>
          <p:cNvPr id="3" name="Group 29"/>
          <p:cNvGrpSpPr/>
          <p:nvPr/>
        </p:nvGrpSpPr>
        <p:grpSpPr>
          <a:xfrm>
            <a:off x="6960908" y="2659529"/>
            <a:ext cx="1133196" cy="1133192"/>
            <a:chOff x="6466638" y="2659529"/>
            <a:chExt cx="1133196" cy="1133192"/>
          </a:xfrm>
        </p:grpSpPr>
        <p:sp>
          <p:nvSpPr>
            <p:cNvPr id="92" name="Oval 91"/>
            <p:cNvSpPr/>
            <p:nvPr/>
          </p:nvSpPr>
          <p:spPr bwMode="gray">
            <a:xfrm>
              <a:off x="6466638" y="2659529"/>
              <a:ext cx="1133196" cy="1133192"/>
            </a:xfrm>
            <a:prstGeom prst="ellipse">
              <a:avLst/>
            </a:prstGeom>
            <a:solidFill>
              <a:schemeClr val="accent4"/>
            </a:solidFill>
            <a:ln w="3175" cmpd="sng">
              <a:solidFill>
                <a:schemeClr val="bg2">
                  <a:lumMod val="9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0000"/>
                </a:lnSpc>
              </a:pPr>
              <a:endParaRPr lang="en-US">
                <a:solidFill>
                  <a:srgbClr val="FFFFFF"/>
                </a:solidFill>
              </a:endParaRPr>
            </a:p>
          </p:txBody>
        </p:sp>
        <p:grpSp>
          <p:nvGrpSpPr>
            <p:cNvPr id="4" name="Group 44"/>
            <p:cNvGrpSpPr/>
            <p:nvPr/>
          </p:nvGrpSpPr>
          <p:grpSpPr bwMode="gray">
            <a:xfrm>
              <a:off x="6562039" y="2755900"/>
              <a:ext cx="943058" cy="712492"/>
              <a:chOff x="4927064" y="1721894"/>
              <a:chExt cx="746932" cy="564316"/>
            </a:xfrm>
            <a:solidFill>
              <a:schemeClr val="accent6"/>
            </a:solidFill>
          </p:grpSpPr>
          <p:sp>
            <p:nvSpPr>
              <p:cNvPr id="36" name="Freeform 1228"/>
              <p:cNvSpPr>
                <a:spLocks/>
              </p:cNvSpPr>
              <p:nvPr/>
            </p:nvSpPr>
            <p:spPr bwMode="gray">
              <a:xfrm>
                <a:off x="5209224" y="1824899"/>
                <a:ext cx="168990" cy="122517"/>
              </a:xfrm>
              <a:custGeom>
                <a:avLst/>
                <a:gdLst/>
                <a:ahLst/>
                <a:cxnLst>
                  <a:cxn ang="0">
                    <a:pos x="61" y="65"/>
                  </a:cxn>
                  <a:cxn ang="0">
                    <a:pos x="80" y="1"/>
                  </a:cxn>
                  <a:cxn ang="0">
                    <a:pos x="81" y="1"/>
                  </a:cxn>
                  <a:cxn ang="0">
                    <a:pos x="110" y="13"/>
                  </a:cxn>
                  <a:cxn ang="0">
                    <a:pos x="118" y="26"/>
                  </a:cxn>
                  <a:cxn ang="0">
                    <a:pos x="121" y="80"/>
                  </a:cxn>
                  <a:cxn ang="0">
                    <a:pos x="121" y="88"/>
                  </a:cxn>
                  <a:cxn ang="0">
                    <a:pos x="0" y="88"/>
                  </a:cxn>
                  <a:cxn ang="0">
                    <a:pos x="1" y="73"/>
                  </a:cxn>
                  <a:cxn ang="0">
                    <a:pos x="3" y="37"/>
                  </a:cxn>
                  <a:cxn ang="0">
                    <a:pos x="4" y="23"/>
                  </a:cxn>
                  <a:cxn ang="0">
                    <a:pos x="11" y="14"/>
                  </a:cxn>
                  <a:cxn ang="0">
                    <a:pos x="42" y="0"/>
                  </a:cxn>
                  <a:cxn ang="0">
                    <a:pos x="61" y="65"/>
                  </a:cxn>
                  <a:cxn ang="0">
                    <a:pos x="61" y="65"/>
                  </a:cxn>
                </a:cxnLst>
                <a:rect l="0" t="0" r="r" b="b"/>
                <a:pathLst>
                  <a:path w="122" h="88">
                    <a:moveTo>
                      <a:pt x="61" y="65"/>
                    </a:moveTo>
                    <a:cubicBezTo>
                      <a:pt x="68" y="44"/>
                      <a:pt x="74" y="22"/>
                      <a:pt x="80" y="1"/>
                    </a:cubicBezTo>
                    <a:cubicBezTo>
                      <a:pt x="80" y="1"/>
                      <a:pt x="80" y="1"/>
                      <a:pt x="81" y="1"/>
                    </a:cubicBezTo>
                    <a:cubicBezTo>
                      <a:pt x="90" y="5"/>
                      <a:pt x="100" y="9"/>
                      <a:pt x="110" y="13"/>
                    </a:cubicBezTo>
                    <a:cubicBezTo>
                      <a:pt x="115" y="15"/>
                      <a:pt x="118" y="20"/>
                      <a:pt x="118" y="26"/>
                    </a:cubicBezTo>
                    <a:cubicBezTo>
                      <a:pt x="119" y="44"/>
                      <a:pt x="120" y="62"/>
                      <a:pt x="121" y="80"/>
                    </a:cubicBezTo>
                    <a:cubicBezTo>
                      <a:pt x="122" y="83"/>
                      <a:pt x="121" y="85"/>
                      <a:pt x="121" y="88"/>
                    </a:cubicBezTo>
                    <a:cubicBezTo>
                      <a:pt x="81" y="88"/>
                      <a:pt x="41" y="88"/>
                      <a:pt x="0" y="88"/>
                    </a:cubicBezTo>
                    <a:cubicBezTo>
                      <a:pt x="1" y="83"/>
                      <a:pt x="1" y="78"/>
                      <a:pt x="1" y="73"/>
                    </a:cubicBezTo>
                    <a:cubicBezTo>
                      <a:pt x="2" y="61"/>
                      <a:pt x="3" y="49"/>
                      <a:pt x="3" y="37"/>
                    </a:cubicBezTo>
                    <a:cubicBezTo>
                      <a:pt x="4" y="32"/>
                      <a:pt x="4" y="28"/>
                      <a:pt x="4" y="23"/>
                    </a:cubicBezTo>
                    <a:cubicBezTo>
                      <a:pt x="5" y="19"/>
                      <a:pt x="7" y="15"/>
                      <a:pt x="11" y="14"/>
                    </a:cubicBezTo>
                    <a:cubicBezTo>
                      <a:pt x="21" y="9"/>
                      <a:pt x="31" y="5"/>
                      <a:pt x="42" y="0"/>
                    </a:cubicBezTo>
                    <a:cubicBezTo>
                      <a:pt x="48" y="22"/>
                      <a:pt x="55" y="43"/>
                      <a:pt x="61" y="65"/>
                    </a:cubicBezTo>
                    <a:cubicBezTo>
                      <a:pt x="61" y="65"/>
                      <a:pt x="61" y="65"/>
                      <a:pt x="61" y="65"/>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37" name="Freeform 1229"/>
              <p:cNvSpPr>
                <a:spLocks/>
              </p:cNvSpPr>
              <p:nvPr/>
            </p:nvSpPr>
            <p:spPr bwMode="gray">
              <a:xfrm>
                <a:off x="4927064" y="2159468"/>
                <a:ext cx="173215" cy="126742"/>
              </a:xfrm>
              <a:custGeom>
                <a:avLst/>
                <a:gdLst/>
                <a:ahLst/>
                <a:cxnLst>
                  <a:cxn ang="0">
                    <a:pos x="0" y="88"/>
                  </a:cxn>
                  <a:cxn ang="0">
                    <a:pos x="1" y="72"/>
                  </a:cxn>
                  <a:cxn ang="0">
                    <a:pos x="3" y="34"/>
                  </a:cxn>
                  <a:cxn ang="0">
                    <a:pos x="4" y="23"/>
                  </a:cxn>
                  <a:cxn ang="0">
                    <a:pos x="11" y="13"/>
                  </a:cxn>
                  <a:cxn ang="0">
                    <a:pos x="42" y="0"/>
                  </a:cxn>
                  <a:cxn ang="0">
                    <a:pos x="61" y="64"/>
                  </a:cxn>
                  <a:cxn ang="0">
                    <a:pos x="61" y="65"/>
                  </a:cxn>
                  <a:cxn ang="0">
                    <a:pos x="80" y="0"/>
                  </a:cxn>
                  <a:cxn ang="0">
                    <a:pos x="81" y="0"/>
                  </a:cxn>
                  <a:cxn ang="0">
                    <a:pos x="110" y="13"/>
                  </a:cxn>
                  <a:cxn ang="0">
                    <a:pos x="118" y="24"/>
                  </a:cxn>
                  <a:cxn ang="0">
                    <a:pos x="122" y="85"/>
                  </a:cxn>
                  <a:cxn ang="0">
                    <a:pos x="122" y="88"/>
                  </a:cxn>
                  <a:cxn ang="0">
                    <a:pos x="0" y="88"/>
                  </a:cxn>
                </a:cxnLst>
                <a:rect l="0" t="0" r="r" b="b"/>
                <a:pathLst>
                  <a:path w="122" h="88">
                    <a:moveTo>
                      <a:pt x="0" y="88"/>
                    </a:moveTo>
                    <a:cubicBezTo>
                      <a:pt x="1" y="82"/>
                      <a:pt x="1" y="77"/>
                      <a:pt x="1" y="72"/>
                    </a:cubicBezTo>
                    <a:cubicBezTo>
                      <a:pt x="2" y="59"/>
                      <a:pt x="3" y="47"/>
                      <a:pt x="3" y="34"/>
                    </a:cubicBezTo>
                    <a:cubicBezTo>
                      <a:pt x="4" y="30"/>
                      <a:pt x="4" y="27"/>
                      <a:pt x="4" y="23"/>
                    </a:cubicBezTo>
                    <a:cubicBezTo>
                      <a:pt x="4" y="18"/>
                      <a:pt x="7" y="15"/>
                      <a:pt x="11" y="13"/>
                    </a:cubicBezTo>
                    <a:cubicBezTo>
                      <a:pt x="21" y="9"/>
                      <a:pt x="31" y="4"/>
                      <a:pt x="42" y="0"/>
                    </a:cubicBezTo>
                    <a:cubicBezTo>
                      <a:pt x="48" y="21"/>
                      <a:pt x="54" y="43"/>
                      <a:pt x="61" y="64"/>
                    </a:cubicBezTo>
                    <a:cubicBezTo>
                      <a:pt x="61" y="64"/>
                      <a:pt x="61" y="65"/>
                      <a:pt x="61" y="65"/>
                    </a:cubicBezTo>
                    <a:cubicBezTo>
                      <a:pt x="67" y="43"/>
                      <a:pt x="74" y="22"/>
                      <a:pt x="80" y="0"/>
                    </a:cubicBezTo>
                    <a:cubicBezTo>
                      <a:pt x="80" y="0"/>
                      <a:pt x="80" y="0"/>
                      <a:pt x="81" y="0"/>
                    </a:cubicBezTo>
                    <a:cubicBezTo>
                      <a:pt x="90" y="4"/>
                      <a:pt x="100" y="8"/>
                      <a:pt x="110" y="13"/>
                    </a:cubicBezTo>
                    <a:cubicBezTo>
                      <a:pt x="115" y="15"/>
                      <a:pt x="118" y="18"/>
                      <a:pt x="118" y="24"/>
                    </a:cubicBezTo>
                    <a:cubicBezTo>
                      <a:pt x="119" y="44"/>
                      <a:pt x="120" y="64"/>
                      <a:pt x="122" y="85"/>
                    </a:cubicBezTo>
                    <a:cubicBezTo>
                      <a:pt x="122" y="86"/>
                      <a:pt x="122" y="87"/>
                      <a:pt x="122" y="88"/>
                    </a:cubicBezTo>
                    <a:cubicBezTo>
                      <a:pt x="81" y="88"/>
                      <a:pt x="41" y="88"/>
                      <a:pt x="0"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38" name="Freeform 1230"/>
              <p:cNvSpPr>
                <a:spLocks/>
              </p:cNvSpPr>
              <p:nvPr/>
            </p:nvSpPr>
            <p:spPr bwMode="gray">
              <a:xfrm>
                <a:off x="5505006" y="2159468"/>
                <a:ext cx="168990" cy="126742"/>
              </a:xfrm>
              <a:custGeom>
                <a:avLst/>
                <a:gdLst/>
                <a:ahLst/>
                <a:cxnLst>
                  <a:cxn ang="0">
                    <a:pos x="121" y="88"/>
                  </a:cxn>
                  <a:cxn ang="0">
                    <a:pos x="0" y="88"/>
                  </a:cxn>
                  <a:cxn ang="0">
                    <a:pos x="0" y="82"/>
                  </a:cxn>
                  <a:cxn ang="0">
                    <a:pos x="4" y="26"/>
                  </a:cxn>
                  <a:cxn ang="0">
                    <a:pos x="5" y="18"/>
                  </a:cxn>
                  <a:cxn ang="0">
                    <a:pos x="10" y="13"/>
                  </a:cxn>
                  <a:cxn ang="0">
                    <a:pos x="42" y="0"/>
                  </a:cxn>
                  <a:cxn ang="0">
                    <a:pos x="60" y="64"/>
                  </a:cxn>
                  <a:cxn ang="0">
                    <a:pos x="61" y="64"/>
                  </a:cxn>
                  <a:cxn ang="0">
                    <a:pos x="80" y="0"/>
                  </a:cxn>
                  <a:cxn ang="0">
                    <a:pos x="106" y="11"/>
                  </a:cxn>
                  <a:cxn ang="0">
                    <a:pos x="109" y="12"/>
                  </a:cxn>
                  <a:cxn ang="0">
                    <a:pos x="118" y="25"/>
                  </a:cxn>
                  <a:cxn ang="0">
                    <a:pos x="121" y="79"/>
                  </a:cxn>
                  <a:cxn ang="0">
                    <a:pos x="121" y="88"/>
                  </a:cxn>
                </a:cxnLst>
                <a:rect l="0" t="0" r="r" b="b"/>
                <a:pathLst>
                  <a:path w="121" h="88">
                    <a:moveTo>
                      <a:pt x="121" y="88"/>
                    </a:moveTo>
                    <a:cubicBezTo>
                      <a:pt x="81" y="88"/>
                      <a:pt x="41" y="88"/>
                      <a:pt x="0" y="88"/>
                    </a:cubicBezTo>
                    <a:cubicBezTo>
                      <a:pt x="0" y="86"/>
                      <a:pt x="0" y="84"/>
                      <a:pt x="0" y="82"/>
                    </a:cubicBezTo>
                    <a:cubicBezTo>
                      <a:pt x="1" y="63"/>
                      <a:pt x="2" y="45"/>
                      <a:pt x="4" y="26"/>
                    </a:cubicBezTo>
                    <a:cubicBezTo>
                      <a:pt x="4" y="23"/>
                      <a:pt x="4" y="20"/>
                      <a:pt x="5" y="18"/>
                    </a:cubicBezTo>
                    <a:cubicBezTo>
                      <a:pt x="6" y="16"/>
                      <a:pt x="8" y="14"/>
                      <a:pt x="10" y="13"/>
                    </a:cubicBezTo>
                    <a:cubicBezTo>
                      <a:pt x="21" y="9"/>
                      <a:pt x="31" y="4"/>
                      <a:pt x="42" y="0"/>
                    </a:cubicBezTo>
                    <a:cubicBezTo>
                      <a:pt x="48" y="21"/>
                      <a:pt x="54" y="43"/>
                      <a:pt x="60" y="64"/>
                    </a:cubicBezTo>
                    <a:cubicBezTo>
                      <a:pt x="61" y="64"/>
                      <a:pt x="61" y="64"/>
                      <a:pt x="61" y="64"/>
                    </a:cubicBezTo>
                    <a:cubicBezTo>
                      <a:pt x="67" y="43"/>
                      <a:pt x="73" y="21"/>
                      <a:pt x="80" y="0"/>
                    </a:cubicBezTo>
                    <a:cubicBezTo>
                      <a:pt x="89" y="4"/>
                      <a:pt x="97" y="7"/>
                      <a:pt x="106" y="11"/>
                    </a:cubicBezTo>
                    <a:cubicBezTo>
                      <a:pt x="107" y="11"/>
                      <a:pt x="108" y="12"/>
                      <a:pt x="109" y="12"/>
                    </a:cubicBezTo>
                    <a:cubicBezTo>
                      <a:pt x="115" y="15"/>
                      <a:pt x="117" y="19"/>
                      <a:pt x="118" y="25"/>
                    </a:cubicBezTo>
                    <a:cubicBezTo>
                      <a:pt x="119" y="43"/>
                      <a:pt x="120" y="61"/>
                      <a:pt x="121" y="79"/>
                    </a:cubicBezTo>
                    <a:cubicBezTo>
                      <a:pt x="121" y="82"/>
                      <a:pt x="121" y="85"/>
                      <a:pt x="121" y="8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39" name="Freeform 1231"/>
              <p:cNvSpPr>
                <a:spLocks/>
              </p:cNvSpPr>
              <p:nvPr/>
            </p:nvSpPr>
            <p:spPr bwMode="gray">
              <a:xfrm>
                <a:off x="4983021" y="2061722"/>
                <a:ext cx="67597" cy="101393"/>
              </a:xfrm>
              <a:custGeom>
                <a:avLst/>
                <a:gdLst/>
                <a:ahLst/>
                <a:cxnLst>
                  <a:cxn ang="0">
                    <a:pos x="25" y="0"/>
                  </a:cxn>
                  <a:cxn ang="0">
                    <a:pos x="25" y="2"/>
                  </a:cxn>
                  <a:cxn ang="0">
                    <a:pos x="28" y="4"/>
                  </a:cxn>
                  <a:cxn ang="0">
                    <a:pos x="45" y="15"/>
                  </a:cxn>
                  <a:cxn ang="0">
                    <a:pos x="47" y="24"/>
                  </a:cxn>
                  <a:cxn ang="0">
                    <a:pos x="47" y="40"/>
                  </a:cxn>
                  <a:cxn ang="0">
                    <a:pos x="46" y="44"/>
                  </a:cxn>
                  <a:cxn ang="0">
                    <a:pos x="42" y="50"/>
                  </a:cxn>
                  <a:cxn ang="0">
                    <a:pos x="30" y="68"/>
                  </a:cxn>
                  <a:cxn ang="0">
                    <a:pos x="8" y="58"/>
                  </a:cxn>
                  <a:cxn ang="0">
                    <a:pos x="6" y="48"/>
                  </a:cxn>
                  <a:cxn ang="0">
                    <a:pos x="4" y="45"/>
                  </a:cxn>
                  <a:cxn ang="0">
                    <a:pos x="0" y="37"/>
                  </a:cxn>
                  <a:cxn ang="0">
                    <a:pos x="1" y="21"/>
                  </a:cxn>
                  <a:cxn ang="0">
                    <a:pos x="21" y="0"/>
                  </a:cxn>
                  <a:cxn ang="0">
                    <a:pos x="25" y="0"/>
                  </a:cxn>
                </a:cxnLst>
                <a:rect l="0" t="0" r="r" b="b"/>
                <a:pathLst>
                  <a:path w="48" h="71">
                    <a:moveTo>
                      <a:pt x="25" y="0"/>
                    </a:moveTo>
                    <a:cubicBezTo>
                      <a:pt x="25" y="1"/>
                      <a:pt x="25" y="1"/>
                      <a:pt x="25" y="2"/>
                    </a:cubicBezTo>
                    <a:cubicBezTo>
                      <a:pt x="25" y="4"/>
                      <a:pt x="26" y="4"/>
                      <a:pt x="28" y="4"/>
                    </a:cubicBezTo>
                    <a:cubicBezTo>
                      <a:pt x="35" y="5"/>
                      <a:pt x="41" y="8"/>
                      <a:pt x="45" y="15"/>
                    </a:cubicBezTo>
                    <a:cubicBezTo>
                      <a:pt x="46" y="17"/>
                      <a:pt x="47" y="21"/>
                      <a:pt x="47" y="24"/>
                    </a:cubicBezTo>
                    <a:cubicBezTo>
                      <a:pt x="48" y="29"/>
                      <a:pt x="47" y="34"/>
                      <a:pt x="47" y="40"/>
                    </a:cubicBezTo>
                    <a:cubicBezTo>
                      <a:pt x="48" y="42"/>
                      <a:pt x="47" y="43"/>
                      <a:pt x="46" y="44"/>
                    </a:cubicBezTo>
                    <a:cubicBezTo>
                      <a:pt x="43" y="45"/>
                      <a:pt x="43" y="47"/>
                      <a:pt x="42" y="50"/>
                    </a:cubicBezTo>
                    <a:cubicBezTo>
                      <a:pt x="42" y="58"/>
                      <a:pt x="38" y="65"/>
                      <a:pt x="30" y="68"/>
                    </a:cubicBezTo>
                    <a:cubicBezTo>
                      <a:pt x="21" y="71"/>
                      <a:pt x="11" y="67"/>
                      <a:pt x="8" y="58"/>
                    </a:cubicBezTo>
                    <a:cubicBezTo>
                      <a:pt x="7" y="55"/>
                      <a:pt x="6" y="52"/>
                      <a:pt x="6" y="48"/>
                    </a:cubicBezTo>
                    <a:cubicBezTo>
                      <a:pt x="6" y="47"/>
                      <a:pt x="5" y="46"/>
                      <a:pt x="4" y="45"/>
                    </a:cubicBezTo>
                    <a:cubicBezTo>
                      <a:pt x="1" y="43"/>
                      <a:pt x="0" y="40"/>
                      <a:pt x="0" y="37"/>
                    </a:cubicBezTo>
                    <a:cubicBezTo>
                      <a:pt x="1" y="32"/>
                      <a:pt x="0" y="26"/>
                      <a:pt x="1" y="21"/>
                    </a:cubicBezTo>
                    <a:cubicBezTo>
                      <a:pt x="2" y="9"/>
                      <a:pt x="9" y="2"/>
                      <a:pt x="21" y="0"/>
                    </a:cubicBezTo>
                    <a:cubicBezTo>
                      <a:pt x="22" y="0"/>
                      <a:pt x="24" y="0"/>
                      <a:pt x="2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0" name="Freeform 1232"/>
              <p:cNvSpPr>
                <a:spLocks/>
              </p:cNvSpPr>
              <p:nvPr/>
            </p:nvSpPr>
            <p:spPr bwMode="gray">
              <a:xfrm>
                <a:off x="5555702" y="2060688"/>
                <a:ext cx="67597" cy="97168"/>
              </a:xfrm>
              <a:custGeom>
                <a:avLst/>
                <a:gdLst/>
                <a:ahLst/>
                <a:cxnLst>
                  <a:cxn ang="0">
                    <a:pos x="25" y="0"/>
                  </a:cxn>
                  <a:cxn ang="0">
                    <a:pos x="25" y="1"/>
                  </a:cxn>
                  <a:cxn ang="0">
                    <a:pos x="28" y="4"/>
                  </a:cxn>
                  <a:cxn ang="0">
                    <a:pos x="43" y="12"/>
                  </a:cxn>
                  <a:cxn ang="0">
                    <a:pos x="47" y="25"/>
                  </a:cxn>
                  <a:cxn ang="0">
                    <a:pos x="47" y="39"/>
                  </a:cxn>
                  <a:cxn ang="0">
                    <a:pos x="45" y="44"/>
                  </a:cxn>
                  <a:cxn ang="0">
                    <a:pos x="42" y="50"/>
                  </a:cxn>
                  <a:cxn ang="0">
                    <a:pos x="26" y="69"/>
                  </a:cxn>
                  <a:cxn ang="0">
                    <a:pos x="10" y="62"/>
                  </a:cxn>
                  <a:cxn ang="0">
                    <a:pos x="5" y="49"/>
                  </a:cxn>
                  <a:cxn ang="0">
                    <a:pos x="4" y="45"/>
                  </a:cxn>
                  <a:cxn ang="0">
                    <a:pos x="0" y="37"/>
                  </a:cxn>
                  <a:cxn ang="0">
                    <a:pos x="0" y="24"/>
                  </a:cxn>
                  <a:cxn ang="0">
                    <a:pos x="20" y="0"/>
                  </a:cxn>
                  <a:cxn ang="0">
                    <a:pos x="25" y="0"/>
                  </a:cxn>
                </a:cxnLst>
                <a:rect l="0" t="0" r="r" b="b"/>
                <a:pathLst>
                  <a:path w="47" h="70">
                    <a:moveTo>
                      <a:pt x="25" y="0"/>
                    </a:moveTo>
                    <a:cubicBezTo>
                      <a:pt x="25" y="1"/>
                      <a:pt x="25" y="1"/>
                      <a:pt x="25" y="1"/>
                    </a:cubicBezTo>
                    <a:cubicBezTo>
                      <a:pt x="25" y="4"/>
                      <a:pt x="26" y="4"/>
                      <a:pt x="28" y="4"/>
                    </a:cubicBezTo>
                    <a:cubicBezTo>
                      <a:pt x="34" y="5"/>
                      <a:pt x="39" y="7"/>
                      <a:pt x="43" y="12"/>
                    </a:cubicBezTo>
                    <a:cubicBezTo>
                      <a:pt x="46" y="16"/>
                      <a:pt x="47" y="20"/>
                      <a:pt x="47" y="25"/>
                    </a:cubicBezTo>
                    <a:cubicBezTo>
                      <a:pt x="47" y="29"/>
                      <a:pt x="47" y="34"/>
                      <a:pt x="47" y="39"/>
                    </a:cubicBezTo>
                    <a:cubicBezTo>
                      <a:pt x="47" y="41"/>
                      <a:pt x="47" y="43"/>
                      <a:pt x="45" y="44"/>
                    </a:cubicBezTo>
                    <a:cubicBezTo>
                      <a:pt x="43" y="45"/>
                      <a:pt x="42" y="47"/>
                      <a:pt x="42" y="50"/>
                    </a:cubicBezTo>
                    <a:cubicBezTo>
                      <a:pt x="42" y="60"/>
                      <a:pt x="35" y="68"/>
                      <a:pt x="26" y="69"/>
                    </a:cubicBezTo>
                    <a:cubicBezTo>
                      <a:pt x="19" y="70"/>
                      <a:pt x="14" y="67"/>
                      <a:pt x="10" y="62"/>
                    </a:cubicBezTo>
                    <a:cubicBezTo>
                      <a:pt x="7" y="58"/>
                      <a:pt x="5" y="54"/>
                      <a:pt x="5" y="49"/>
                    </a:cubicBezTo>
                    <a:cubicBezTo>
                      <a:pt x="5" y="47"/>
                      <a:pt x="5" y="46"/>
                      <a:pt x="4" y="45"/>
                    </a:cubicBezTo>
                    <a:cubicBezTo>
                      <a:pt x="1" y="43"/>
                      <a:pt x="0" y="41"/>
                      <a:pt x="0" y="37"/>
                    </a:cubicBezTo>
                    <a:cubicBezTo>
                      <a:pt x="0" y="33"/>
                      <a:pt x="0" y="28"/>
                      <a:pt x="0" y="24"/>
                    </a:cubicBezTo>
                    <a:cubicBezTo>
                      <a:pt x="0" y="11"/>
                      <a:pt x="8" y="2"/>
                      <a:pt x="20" y="0"/>
                    </a:cubicBezTo>
                    <a:cubicBezTo>
                      <a:pt x="22" y="0"/>
                      <a:pt x="23" y="0"/>
                      <a:pt x="2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1" name="Freeform 1233"/>
              <p:cNvSpPr>
                <a:spLocks/>
              </p:cNvSpPr>
              <p:nvPr/>
            </p:nvSpPr>
            <p:spPr bwMode="gray">
              <a:xfrm>
                <a:off x="5259921" y="1721894"/>
                <a:ext cx="67597" cy="101393"/>
              </a:xfrm>
              <a:custGeom>
                <a:avLst/>
                <a:gdLst/>
                <a:ahLst/>
                <a:cxnLst>
                  <a:cxn ang="0">
                    <a:pos x="25" y="0"/>
                  </a:cxn>
                  <a:cxn ang="0">
                    <a:pos x="26" y="2"/>
                  </a:cxn>
                  <a:cxn ang="0">
                    <a:pos x="28" y="5"/>
                  </a:cxn>
                  <a:cxn ang="0">
                    <a:pos x="48" y="26"/>
                  </a:cxn>
                  <a:cxn ang="0">
                    <a:pos x="48" y="39"/>
                  </a:cxn>
                  <a:cxn ang="0">
                    <a:pos x="45" y="45"/>
                  </a:cxn>
                  <a:cxn ang="0">
                    <a:pos x="42" y="50"/>
                  </a:cxn>
                  <a:cxn ang="0">
                    <a:pos x="30" y="68"/>
                  </a:cxn>
                  <a:cxn ang="0">
                    <a:pos x="10" y="62"/>
                  </a:cxn>
                  <a:cxn ang="0">
                    <a:pos x="6" y="49"/>
                  </a:cxn>
                  <a:cxn ang="0">
                    <a:pos x="4" y="45"/>
                  </a:cxn>
                  <a:cxn ang="0">
                    <a:pos x="1" y="38"/>
                  </a:cxn>
                  <a:cxn ang="0">
                    <a:pos x="1" y="24"/>
                  </a:cxn>
                  <a:cxn ang="0">
                    <a:pos x="21" y="1"/>
                  </a:cxn>
                  <a:cxn ang="0">
                    <a:pos x="25" y="0"/>
                  </a:cxn>
                </a:cxnLst>
                <a:rect l="0" t="0" r="r" b="b"/>
                <a:pathLst>
                  <a:path w="48" h="71">
                    <a:moveTo>
                      <a:pt x="25" y="0"/>
                    </a:moveTo>
                    <a:cubicBezTo>
                      <a:pt x="26" y="1"/>
                      <a:pt x="26" y="2"/>
                      <a:pt x="26" y="2"/>
                    </a:cubicBezTo>
                    <a:cubicBezTo>
                      <a:pt x="25" y="4"/>
                      <a:pt x="26" y="5"/>
                      <a:pt x="28" y="5"/>
                    </a:cubicBezTo>
                    <a:cubicBezTo>
                      <a:pt x="39" y="6"/>
                      <a:pt x="48" y="14"/>
                      <a:pt x="48" y="26"/>
                    </a:cubicBezTo>
                    <a:cubicBezTo>
                      <a:pt x="48" y="30"/>
                      <a:pt x="48" y="35"/>
                      <a:pt x="48" y="39"/>
                    </a:cubicBezTo>
                    <a:cubicBezTo>
                      <a:pt x="48" y="42"/>
                      <a:pt x="47" y="43"/>
                      <a:pt x="45" y="45"/>
                    </a:cubicBezTo>
                    <a:cubicBezTo>
                      <a:pt x="43" y="46"/>
                      <a:pt x="43" y="48"/>
                      <a:pt x="42" y="50"/>
                    </a:cubicBezTo>
                    <a:cubicBezTo>
                      <a:pt x="42" y="58"/>
                      <a:pt x="39" y="65"/>
                      <a:pt x="30" y="68"/>
                    </a:cubicBezTo>
                    <a:cubicBezTo>
                      <a:pt x="23" y="71"/>
                      <a:pt x="14" y="69"/>
                      <a:pt x="10" y="62"/>
                    </a:cubicBezTo>
                    <a:cubicBezTo>
                      <a:pt x="7" y="58"/>
                      <a:pt x="6" y="54"/>
                      <a:pt x="6" y="49"/>
                    </a:cubicBezTo>
                    <a:cubicBezTo>
                      <a:pt x="6" y="48"/>
                      <a:pt x="5" y="46"/>
                      <a:pt x="4" y="45"/>
                    </a:cubicBezTo>
                    <a:cubicBezTo>
                      <a:pt x="1" y="44"/>
                      <a:pt x="0" y="41"/>
                      <a:pt x="1" y="38"/>
                    </a:cubicBezTo>
                    <a:cubicBezTo>
                      <a:pt x="1" y="34"/>
                      <a:pt x="1" y="29"/>
                      <a:pt x="1" y="24"/>
                    </a:cubicBezTo>
                    <a:cubicBezTo>
                      <a:pt x="1" y="12"/>
                      <a:pt x="8" y="3"/>
                      <a:pt x="21" y="1"/>
                    </a:cubicBezTo>
                    <a:cubicBezTo>
                      <a:pt x="22" y="1"/>
                      <a:pt x="24" y="1"/>
                      <a:pt x="25" y="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2" name="Freeform 1234"/>
              <p:cNvSpPr>
                <a:spLocks/>
              </p:cNvSpPr>
              <p:nvPr/>
            </p:nvSpPr>
            <p:spPr bwMode="gray">
              <a:xfrm>
                <a:off x="5349892" y="2153615"/>
                <a:ext cx="129660" cy="99150"/>
              </a:xfrm>
              <a:custGeom>
                <a:avLst/>
                <a:gdLst/>
                <a:ahLst/>
                <a:cxnLst>
                  <a:cxn ang="0">
                    <a:pos x="0" y="9"/>
                  </a:cxn>
                  <a:cxn ang="0">
                    <a:pos x="11" y="3"/>
                  </a:cxn>
                  <a:cxn ang="0">
                    <a:pos x="27" y="12"/>
                  </a:cxn>
                  <a:cxn ang="0">
                    <a:pos x="45" y="23"/>
                  </a:cxn>
                  <a:cxn ang="0">
                    <a:pos x="48" y="33"/>
                  </a:cxn>
                  <a:cxn ang="0">
                    <a:pos x="38" y="35"/>
                  </a:cxn>
                  <a:cxn ang="0">
                    <a:pos x="4" y="16"/>
                  </a:cxn>
                  <a:cxn ang="0">
                    <a:pos x="0" y="9"/>
                  </a:cxn>
                </a:cxnLst>
                <a:rect l="0" t="0" r="r" b="b"/>
                <a:pathLst>
                  <a:path w="51" h="38">
                    <a:moveTo>
                      <a:pt x="0" y="9"/>
                    </a:moveTo>
                    <a:cubicBezTo>
                      <a:pt x="0" y="3"/>
                      <a:pt x="6" y="0"/>
                      <a:pt x="11" y="3"/>
                    </a:cubicBezTo>
                    <a:cubicBezTo>
                      <a:pt x="16" y="6"/>
                      <a:pt x="22" y="9"/>
                      <a:pt x="27" y="12"/>
                    </a:cubicBezTo>
                    <a:cubicBezTo>
                      <a:pt x="33" y="16"/>
                      <a:pt x="39" y="19"/>
                      <a:pt x="45" y="23"/>
                    </a:cubicBezTo>
                    <a:cubicBezTo>
                      <a:pt x="49" y="25"/>
                      <a:pt x="51" y="29"/>
                      <a:pt x="48" y="33"/>
                    </a:cubicBezTo>
                    <a:cubicBezTo>
                      <a:pt x="46" y="37"/>
                      <a:pt x="42" y="38"/>
                      <a:pt x="38" y="35"/>
                    </a:cubicBezTo>
                    <a:cubicBezTo>
                      <a:pt x="27" y="29"/>
                      <a:pt x="16" y="22"/>
                      <a:pt x="4" y="16"/>
                    </a:cubicBezTo>
                    <a:cubicBezTo>
                      <a:pt x="2" y="14"/>
                      <a:pt x="0" y="12"/>
                      <a:pt x="0" y="9"/>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3" name="Freeform 1235"/>
              <p:cNvSpPr>
                <a:spLocks/>
              </p:cNvSpPr>
              <p:nvPr/>
            </p:nvSpPr>
            <p:spPr bwMode="gray">
              <a:xfrm>
                <a:off x="5135642" y="2159907"/>
                <a:ext cx="124279" cy="87725"/>
              </a:xfrm>
              <a:custGeom>
                <a:avLst/>
                <a:gdLst/>
                <a:ahLst/>
                <a:cxnLst>
                  <a:cxn ang="0">
                    <a:pos x="51" y="10"/>
                  </a:cxn>
                  <a:cxn ang="0">
                    <a:pos x="48" y="15"/>
                  </a:cxn>
                  <a:cxn ang="0">
                    <a:pos x="12" y="35"/>
                  </a:cxn>
                  <a:cxn ang="0">
                    <a:pos x="2" y="33"/>
                  </a:cxn>
                  <a:cxn ang="0">
                    <a:pos x="5" y="23"/>
                  </a:cxn>
                  <a:cxn ang="0">
                    <a:pos x="40" y="3"/>
                  </a:cxn>
                  <a:cxn ang="0">
                    <a:pos x="51" y="10"/>
                  </a:cxn>
                </a:cxnLst>
                <a:rect l="0" t="0" r="r" b="b"/>
                <a:pathLst>
                  <a:path w="51" h="37">
                    <a:moveTo>
                      <a:pt x="51" y="10"/>
                    </a:moveTo>
                    <a:cubicBezTo>
                      <a:pt x="51" y="11"/>
                      <a:pt x="50" y="14"/>
                      <a:pt x="48" y="15"/>
                    </a:cubicBezTo>
                    <a:cubicBezTo>
                      <a:pt x="36" y="22"/>
                      <a:pt x="24" y="29"/>
                      <a:pt x="12" y="35"/>
                    </a:cubicBezTo>
                    <a:cubicBezTo>
                      <a:pt x="9" y="37"/>
                      <a:pt x="4" y="36"/>
                      <a:pt x="2" y="33"/>
                    </a:cubicBezTo>
                    <a:cubicBezTo>
                      <a:pt x="0" y="29"/>
                      <a:pt x="1" y="25"/>
                      <a:pt x="5" y="23"/>
                    </a:cubicBezTo>
                    <a:cubicBezTo>
                      <a:pt x="17" y="16"/>
                      <a:pt x="28" y="9"/>
                      <a:pt x="40" y="3"/>
                    </a:cubicBezTo>
                    <a:cubicBezTo>
                      <a:pt x="45" y="0"/>
                      <a:pt x="51" y="3"/>
                      <a:pt x="51" y="1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4" name="Freeform 1236"/>
              <p:cNvSpPr>
                <a:spLocks/>
              </p:cNvSpPr>
              <p:nvPr/>
            </p:nvSpPr>
            <p:spPr bwMode="gray">
              <a:xfrm>
                <a:off x="5287426" y="1963104"/>
                <a:ext cx="36653" cy="139277"/>
              </a:xfrm>
              <a:custGeom>
                <a:avLst/>
                <a:gdLst/>
                <a:ahLst/>
                <a:cxnLst>
                  <a:cxn ang="0">
                    <a:pos x="15" y="28"/>
                  </a:cxn>
                  <a:cxn ang="0">
                    <a:pos x="15" y="48"/>
                  </a:cxn>
                  <a:cxn ang="0">
                    <a:pos x="7" y="56"/>
                  </a:cxn>
                  <a:cxn ang="0">
                    <a:pos x="0" y="48"/>
                  </a:cxn>
                  <a:cxn ang="0">
                    <a:pos x="0" y="8"/>
                  </a:cxn>
                  <a:cxn ang="0">
                    <a:pos x="5" y="1"/>
                  </a:cxn>
                  <a:cxn ang="0">
                    <a:pos x="13" y="4"/>
                  </a:cxn>
                  <a:cxn ang="0">
                    <a:pos x="15" y="8"/>
                  </a:cxn>
                  <a:cxn ang="0">
                    <a:pos x="15" y="28"/>
                  </a:cxn>
                </a:cxnLst>
                <a:rect l="0" t="0" r="r" b="b"/>
                <a:pathLst>
                  <a:path w="15" h="56">
                    <a:moveTo>
                      <a:pt x="15" y="28"/>
                    </a:moveTo>
                    <a:cubicBezTo>
                      <a:pt x="15" y="35"/>
                      <a:pt x="15" y="42"/>
                      <a:pt x="15" y="48"/>
                    </a:cubicBezTo>
                    <a:cubicBezTo>
                      <a:pt x="15" y="53"/>
                      <a:pt x="12" y="56"/>
                      <a:pt x="7" y="56"/>
                    </a:cubicBezTo>
                    <a:cubicBezTo>
                      <a:pt x="3" y="56"/>
                      <a:pt x="0" y="53"/>
                      <a:pt x="0" y="48"/>
                    </a:cubicBezTo>
                    <a:cubicBezTo>
                      <a:pt x="0" y="35"/>
                      <a:pt x="0" y="22"/>
                      <a:pt x="0" y="8"/>
                    </a:cubicBezTo>
                    <a:cubicBezTo>
                      <a:pt x="0" y="5"/>
                      <a:pt x="2" y="2"/>
                      <a:pt x="5" y="1"/>
                    </a:cubicBezTo>
                    <a:cubicBezTo>
                      <a:pt x="8" y="0"/>
                      <a:pt x="11" y="1"/>
                      <a:pt x="13" y="4"/>
                    </a:cubicBezTo>
                    <a:cubicBezTo>
                      <a:pt x="14" y="5"/>
                      <a:pt x="15" y="7"/>
                      <a:pt x="15" y="8"/>
                    </a:cubicBezTo>
                    <a:cubicBezTo>
                      <a:pt x="15" y="15"/>
                      <a:pt x="15" y="22"/>
                      <a:pt x="15" y="28"/>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grpSp>
          <p:nvGrpSpPr>
            <p:cNvPr id="8" name="Group 49"/>
            <p:cNvGrpSpPr/>
            <p:nvPr/>
          </p:nvGrpSpPr>
          <p:grpSpPr bwMode="gray">
            <a:xfrm>
              <a:off x="6893364" y="3156697"/>
              <a:ext cx="290179" cy="256779"/>
              <a:chOff x="7978775" y="5343525"/>
              <a:chExt cx="841376" cy="744538"/>
            </a:xfrm>
          </p:grpSpPr>
          <p:sp>
            <p:nvSpPr>
              <p:cNvPr id="46" name="AutoShape 211"/>
              <p:cNvSpPr>
                <a:spLocks noChangeAspect="1" noChangeArrowheads="1" noTextEdit="1"/>
              </p:cNvSpPr>
              <p:nvPr/>
            </p:nvSpPr>
            <p:spPr bwMode="gray">
              <a:xfrm>
                <a:off x="7978775" y="5343525"/>
                <a:ext cx="841375" cy="742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7" name="Freeform 213"/>
              <p:cNvSpPr>
                <a:spLocks/>
              </p:cNvSpPr>
              <p:nvPr/>
            </p:nvSpPr>
            <p:spPr bwMode="gray">
              <a:xfrm>
                <a:off x="7980363" y="5343525"/>
                <a:ext cx="839788" cy="744538"/>
              </a:xfrm>
              <a:custGeom>
                <a:avLst/>
                <a:gdLst/>
                <a:ahLst/>
                <a:cxnLst>
                  <a:cxn ang="0">
                    <a:pos x="459" y="356"/>
                  </a:cxn>
                  <a:cxn ang="0">
                    <a:pos x="459" y="356"/>
                  </a:cxn>
                  <a:cxn ang="0">
                    <a:pos x="266" y="20"/>
                  </a:cxn>
                  <a:cxn ang="0">
                    <a:pos x="265" y="20"/>
                  </a:cxn>
                  <a:cxn ang="0">
                    <a:pos x="232" y="0"/>
                  </a:cxn>
                  <a:cxn ang="0">
                    <a:pos x="199" y="21"/>
                  </a:cxn>
                  <a:cxn ang="0">
                    <a:pos x="5" y="356"/>
                  </a:cxn>
                  <a:cxn ang="0">
                    <a:pos x="0" y="375"/>
                  </a:cxn>
                  <a:cxn ang="0">
                    <a:pos x="37" y="412"/>
                  </a:cxn>
                  <a:cxn ang="0">
                    <a:pos x="37" y="412"/>
                  </a:cxn>
                  <a:cxn ang="0">
                    <a:pos x="37" y="412"/>
                  </a:cxn>
                  <a:cxn ang="0">
                    <a:pos x="427" y="412"/>
                  </a:cxn>
                  <a:cxn ang="0">
                    <a:pos x="427" y="412"/>
                  </a:cxn>
                  <a:cxn ang="0">
                    <a:pos x="464" y="375"/>
                  </a:cxn>
                  <a:cxn ang="0">
                    <a:pos x="459" y="356"/>
                  </a:cxn>
                </a:cxnLst>
                <a:rect l="0" t="0" r="r" b="b"/>
                <a:pathLst>
                  <a:path w="464" h="412">
                    <a:moveTo>
                      <a:pt x="459" y="356"/>
                    </a:moveTo>
                    <a:cubicBezTo>
                      <a:pt x="459" y="356"/>
                      <a:pt x="459" y="356"/>
                      <a:pt x="459" y="356"/>
                    </a:cubicBezTo>
                    <a:cubicBezTo>
                      <a:pt x="266" y="20"/>
                      <a:pt x="266" y="20"/>
                      <a:pt x="266" y="20"/>
                    </a:cubicBezTo>
                    <a:cubicBezTo>
                      <a:pt x="265" y="20"/>
                      <a:pt x="265" y="20"/>
                      <a:pt x="265" y="20"/>
                    </a:cubicBezTo>
                    <a:cubicBezTo>
                      <a:pt x="260" y="8"/>
                      <a:pt x="247" y="0"/>
                      <a:pt x="232" y="0"/>
                    </a:cubicBezTo>
                    <a:cubicBezTo>
                      <a:pt x="218" y="0"/>
                      <a:pt x="205" y="8"/>
                      <a:pt x="199" y="21"/>
                    </a:cubicBezTo>
                    <a:cubicBezTo>
                      <a:pt x="5" y="356"/>
                      <a:pt x="5" y="356"/>
                      <a:pt x="5" y="356"/>
                    </a:cubicBezTo>
                    <a:cubicBezTo>
                      <a:pt x="2" y="361"/>
                      <a:pt x="0" y="368"/>
                      <a:pt x="0" y="375"/>
                    </a:cubicBezTo>
                    <a:cubicBezTo>
                      <a:pt x="0" y="395"/>
                      <a:pt x="17" y="412"/>
                      <a:pt x="37" y="412"/>
                    </a:cubicBezTo>
                    <a:cubicBezTo>
                      <a:pt x="37" y="412"/>
                      <a:pt x="37" y="412"/>
                      <a:pt x="37" y="412"/>
                    </a:cubicBezTo>
                    <a:cubicBezTo>
                      <a:pt x="37" y="412"/>
                      <a:pt x="37" y="412"/>
                      <a:pt x="37" y="412"/>
                    </a:cubicBezTo>
                    <a:cubicBezTo>
                      <a:pt x="427" y="412"/>
                      <a:pt x="427" y="412"/>
                      <a:pt x="427" y="412"/>
                    </a:cubicBezTo>
                    <a:cubicBezTo>
                      <a:pt x="427" y="412"/>
                      <a:pt x="427" y="412"/>
                      <a:pt x="427" y="412"/>
                    </a:cubicBezTo>
                    <a:cubicBezTo>
                      <a:pt x="447" y="412"/>
                      <a:pt x="464" y="395"/>
                      <a:pt x="464" y="375"/>
                    </a:cubicBezTo>
                    <a:cubicBezTo>
                      <a:pt x="464" y="368"/>
                      <a:pt x="462" y="362"/>
                      <a:pt x="459" y="356"/>
                    </a:cubicBezTo>
                    <a:close/>
                  </a:path>
                </a:pathLst>
              </a:custGeom>
              <a:solidFill>
                <a:srgbClr val="46575E"/>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8" name="Freeform 214"/>
              <p:cNvSpPr>
                <a:spLocks noEditPoints="1"/>
              </p:cNvSpPr>
              <p:nvPr/>
            </p:nvSpPr>
            <p:spPr bwMode="gray">
              <a:xfrm>
                <a:off x="8013700" y="5375275"/>
                <a:ext cx="776288" cy="681038"/>
              </a:xfrm>
              <a:custGeom>
                <a:avLst/>
                <a:gdLst/>
                <a:ahLst/>
                <a:cxnLst>
                  <a:cxn ang="0">
                    <a:pos x="426" y="345"/>
                  </a:cxn>
                  <a:cxn ang="0">
                    <a:pos x="426" y="345"/>
                  </a:cxn>
                  <a:cxn ang="0">
                    <a:pos x="232" y="10"/>
                  </a:cxn>
                  <a:cxn ang="0">
                    <a:pos x="232" y="10"/>
                  </a:cxn>
                  <a:cxn ang="0">
                    <a:pos x="214" y="0"/>
                  </a:cxn>
                  <a:cxn ang="0">
                    <a:pos x="197" y="10"/>
                  </a:cxn>
                  <a:cxn ang="0">
                    <a:pos x="197" y="10"/>
                  </a:cxn>
                  <a:cxn ang="0">
                    <a:pos x="196" y="10"/>
                  </a:cxn>
                  <a:cxn ang="0">
                    <a:pos x="196" y="10"/>
                  </a:cxn>
                  <a:cxn ang="0">
                    <a:pos x="4" y="344"/>
                  </a:cxn>
                  <a:cxn ang="0">
                    <a:pos x="0" y="356"/>
                  </a:cxn>
                  <a:cxn ang="0">
                    <a:pos x="20" y="376"/>
                  </a:cxn>
                  <a:cxn ang="0">
                    <a:pos x="21" y="376"/>
                  </a:cxn>
                  <a:cxn ang="0">
                    <a:pos x="408" y="376"/>
                  </a:cxn>
                  <a:cxn ang="0">
                    <a:pos x="408" y="376"/>
                  </a:cxn>
                  <a:cxn ang="0">
                    <a:pos x="429" y="356"/>
                  </a:cxn>
                  <a:cxn ang="0">
                    <a:pos x="426" y="345"/>
                  </a:cxn>
                  <a:cxn ang="0">
                    <a:pos x="214" y="23"/>
                  </a:cxn>
                  <a:cxn ang="0">
                    <a:pos x="406" y="354"/>
                  </a:cxn>
                  <a:cxn ang="0">
                    <a:pos x="23" y="354"/>
                  </a:cxn>
                  <a:cxn ang="0">
                    <a:pos x="214" y="23"/>
                  </a:cxn>
                </a:cxnLst>
                <a:rect l="0" t="0" r="r" b="b"/>
                <a:pathLst>
                  <a:path w="429" h="376">
                    <a:moveTo>
                      <a:pt x="426" y="345"/>
                    </a:moveTo>
                    <a:cubicBezTo>
                      <a:pt x="426" y="345"/>
                      <a:pt x="426" y="345"/>
                      <a:pt x="426" y="345"/>
                    </a:cubicBezTo>
                    <a:cubicBezTo>
                      <a:pt x="232" y="10"/>
                      <a:pt x="232" y="10"/>
                      <a:pt x="232" y="10"/>
                    </a:cubicBezTo>
                    <a:cubicBezTo>
                      <a:pt x="232" y="10"/>
                      <a:pt x="232" y="10"/>
                      <a:pt x="232" y="10"/>
                    </a:cubicBezTo>
                    <a:cubicBezTo>
                      <a:pt x="228" y="4"/>
                      <a:pt x="222" y="0"/>
                      <a:pt x="214" y="0"/>
                    </a:cubicBezTo>
                    <a:cubicBezTo>
                      <a:pt x="207" y="0"/>
                      <a:pt x="200" y="4"/>
                      <a:pt x="197" y="10"/>
                    </a:cubicBezTo>
                    <a:cubicBezTo>
                      <a:pt x="197" y="10"/>
                      <a:pt x="197" y="10"/>
                      <a:pt x="197" y="10"/>
                    </a:cubicBezTo>
                    <a:cubicBezTo>
                      <a:pt x="196" y="10"/>
                      <a:pt x="196" y="10"/>
                      <a:pt x="196" y="10"/>
                    </a:cubicBezTo>
                    <a:cubicBezTo>
                      <a:pt x="196" y="10"/>
                      <a:pt x="196" y="10"/>
                      <a:pt x="196" y="10"/>
                    </a:cubicBezTo>
                    <a:cubicBezTo>
                      <a:pt x="4" y="344"/>
                      <a:pt x="4" y="344"/>
                      <a:pt x="4" y="344"/>
                    </a:cubicBezTo>
                    <a:cubicBezTo>
                      <a:pt x="1" y="348"/>
                      <a:pt x="0" y="352"/>
                      <a:pt x="0" y="356"/>
                    </a:cubicBezTo>
                    <a:cubicBezTo>
                      <a:pt x="0" y="367"/>
                      <a:pt x="9" y="376"/>
                      <a:pt x="20" y="376"/>
                    </a:cubicBezTo>
                    <a:cubicBezTo>
                      <a:pt x="20" y="376"/>
                      <a:pt x="21" y="376"/>
                      <a:pt x="21" y="376"/>
                    </a:cubicBezTo>
                    <a:cubicBezTo>
                      <a:pt x="408" y="376"/>
                      <a:pt x="408" y="376"/>
                      <a:pt x="408" y="376"/>
                    </a:cubicBezTo>
                    <a:cubicBezTo>
                      <a:pt x="408" y="376"/>
                      <a:pt x="408" y="376"/>
                      <a:pt x="408" y="376"/>
                    </a:cubicBezTo>
                    <a:cubicBezTo>
                      <a:pt x="419" y="376"/>
                      <a:pt x="429" y="367"/>
                      <a:pt x="429" y="356"/>
                    </a:cubicBezTo>
                    <a:cubicBezTo>
                      <a:pt x="429" y="352"/>
                      <a:pt x="427" y="348"/>
                      <a:pt x="426" y="345"/>
                    </a:cubicBezTo>
                    <a:close/>
                    <a:moveTo>
                      <a:pt x="214" y="23"/>
                    </a:moveTo>
                    <a:cubicBezTo>
                      <a:pt x="406" y="354"/>
                      <a:pt x="406" y="354"/>
                      <a:pt x="406" y="354"/>
                    </a:cubicBezTo>
                    <a:cubicBezTo>
                      <a:pt x="23" y="354"/>
                      <a:pt x="23" y="354"/>
                      <a:pt x="23" y="354"/>
                    </a:cubicBezTo>
                    <a:lnTo>
                      <a:pt x="214" y="23"/>
                    </a:lnTo>
                    <a:close/>
                  </a:path>
                </a:pathLst>
              </a:custGeom>
              <a:solidFill>
                <a:srgbClr val="B0C3C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sp>
            <p:nvSpPr>
              <p:cNvPr id="49" name="Freeform 215"/>
              <p:cNvSpPr>
                <a:spLocks noEditPoints="1"/>
              </p:cNvSpPr>
              <p:nvPr/>
            </p:nvSpPr>
            <p:spPr bwMode="gray">
              <a:xfrm>
                <a:off x="8366125" y="5645150"/>
                <a:ext cx="76200" cy="276225"/>
              </a:xfrm>
              <a:custGeom>
                <a:avLst/>
                <a:gdLst/>
                <a:ahLst/>
                <a:cxnLst>
                  <a:cxn ang="0">
                    <a:pos x="10" y="120"/>
                  </a:cxn>
                  <a:cxn ang="0">
                    <a:pos x="0" y="0"/>
                  </a:cxn>
                  <a:cxn ang="0">
                    <a:pos x="48" y="0"/>
                  </a:cxn>
                  <a:cxn ang="0">
                    <a:pos x="39" y="120"/>
                  </a:cxn>
                  <a:cxn ang="0">
                    <a:pos x="10" y="120"/>
                  </a:cxn>
                  <a:cxn ang="0">
                    <a:pos x="3" y="174"/>
                  </a:cxn>
                  <a:cxn ang="0">
                    <a:pos x="3" y="140"/>
                  </a:cxn>
                  <a:cxn ang="0">
                    <a:pos x="44" y="140"/>
                  </a:cxn>
                  <a:cxn ang="0">
                    <a:pos x="44" y="174"/>
                  </a:cxn>
                  <a:cxn ang="0">
                    <a:pos x="3" y="174"/>
                  </a:cxn>
                </a:cxnLst>
                <a:rect l="0" t="0" r="r" b="b"/>
                <a:pathLst>
                  <a:path w="48" h="174">
                    <a:moveTo>
                      <a:pt x="10" y="120"/>
                    </a:moveTo>
                    <a:lnTo>
                      <a:pt x="0" y="0"/>
                    </a:lnTo>
                    <a:lnTo>
                      <a:pt x="48" y="0"/>
                    </a:lnTo>
                    <a:lnTo>
                      <a:pt x="39" y="120"/>
                    </a:lnTo>
                    <a:lnTo>
                      <a:pt x="10" y="120"/>
                    </a:lnTo>
                    <a:close/>
                    <a:moveTo>
                      <a:pt x="3" y="174"/>
                    </a:moveTo>
                    <a:lnTo>
                      <a:pt x="3" y="140"/>
                    </a:lnTo>
                    <a:lnTo>
                      <a:pt x="44" y="140"/>
                    </a:lnTo>
                    <a:lnTo>
                      <a:pt x="44" y="174"/>
                    </a:lnTo>
                    <a:lnTo>
                      <a:pt x="3" y="174"/>
                    </a:lnTo>
                    <a:close/>
                  </a:path>
                </a:pathLst>
              </a:custGeom>
              <a:solidFill>
                <a:srgbClr val="B0C3C8"/>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srgbClr val="5F5F5F"/>
                  </a:solidFill>
                </a:endParaRPr>
              </a:p>
            </p:txBody>
          </p:sp>
        </p:grpSp>
      </p:grpSp>
      <p:sp>
        <p:nvSpPr>
          <p:cNvPr id="75" name="TextBox 74"/>
          <p:cNvSpPr txBox="1"/>
          <p:nvPr/>
        </p:nvSpPr>
        <p:spPr bwMode="gray">
          <a:xfrm>
            <a:off x="9107721" y="4106269"/>
            <a:ext cx="2754766" cy="1323439"/>
          </a:xfrm>
          <a:prstGeom prst="rect">
            <a:avLst/>
          </a:prstGeom>
          <a:noFill/>
          <a:ln>
            <a:noFill/>
          </a:ln>
        </p:spPr>
        <p:txBody>
          <a:bodyPr wrap="square" lIns="0" rIns="0" rtlCol="0">
            <a:spAutoFit/>
          </a:bodyPr>
          <a:lstStyle/>
          <a:p>
            <a:pPr algn="ctr">
              <a:buClr>
                <a:schemeClr val="bg1"/>
              </a:buClr>
            </a:pPr>
            <a:r>
              <a:rPr lang="en-US" sz="2000" dirty="0" smtClean="0">
                <a:solidFill>
                  <a:srgbClr val="DCE3E4">
                    <a:lumMod val="25000"/>
                  </a:srgbClr>
                </a:solidFill>
                <a:cs typeface="Calibri"/>
              </a:rPr>
              <a:t>Step-by-step </a:t>
            </a:r>
            <a:r>
              <a:rPr lang="en-US" sz="2000" b="1" dirty="0" smtClean="0">
                <a:solidFill>
                  <a:srgbClr val="DCE3E4">
                    <a:lumMod val="25000"/>
                  </a:srgbClr>
                </a:solidFill>
                <a:cs typeface="Calibri"/>
              </a:rPr>
              <a:t>transparency </a:t>
            </a:r>
            <a:r>
              <a:rPr lang="en-US" sz="2000" dirty="0" smtClean="0">
                <a:solidFill>
                  <a:srgbClr val="DCE3E4">
                    <a:lumMod val="25000"/>
                  </a:srgbClr>
                </a:solidFill>
                <a:cs typeface="Calibri"/>
              </a:rPr>
              <a:t>into each allocation calculation</a:t>
            </a:r>
            <a:r>
              <a:rPr lang="en-US" sz="2000" dirty="0" smtClean="0"/>
              <a:t> with robust auditing</a:t>
            </a:r>
            <a:endParaRPr lang="en-US" sz="2000" dirty="0" smtClean="0">
              <a:solidFill>
                <a:srgbClr val="DCE3E4">
                  <a:lumMod val="25000"/>
                </a:srgbClr>
              </a:solidFill>
              <a:cs typeface="Calibri"/>
            </a:endParaRPr>
          </a:p>
        </p:txBody>
      </p:sp>
      <p:pic>
        <p:nvPicPr>
          <p:cNvPr id="3074" name="Picture 2" descr="D:\Graphics\ic-Application-wht-on-red.gif"/>
          <p:cNvPicPr>
            <a:picLocks noChangeAspect="1" noChangeArrowheads="1"/>
          </p:cNvPicPr>
          <p:nvPr/>
        </p:nvPicPr>
        <p:blipFill>
          <a:blip r:embed="rId3" cstate="print"/>
          <a:srcRect/>
          <a:stretch>
            <a:fillRect/>
          </a:stretch>
        </p:blipFill>
        <p:spPr bwMode="auto">
          <a:xfrm>
            <a:off x="4148048" y="2769915"/>
            <a:ext cx="1037907" cy="1037907"/>
          </a:xfrm>
          <a:prstGeom prst="rect">
            <a:avLst/>
          </a:prstGeom>
          <a:noFill/>
        </p:spPr>
      </p:pic>
      <p:pic>
        <p:nvPicPr>
          <p:cNvPr id="3075" name="Picture 3" descr="D:\Graphics\ic-RiskAndPerformanceAnalysis-gray.png"/>
          <p:cNvPicPr>
            <a:picLocks noChangeAspect="1" noChangeArrowheads="1"/>
          </p:cNvPicPr>
          <p:nvPr/>
        </p:nvPicPr>
        <p:blipFill>
          <a:blip r:embed="rId4" cstate="print">
            <a:duotone>
              <a:prstClr val="black"/>
              <a:schemeClr val="accent1">
                <a:tint val="45000"/>
                <a:satMod val="400000"/>
              </a:schemeClr>
            </a:duotone>
          </a:blip>
          <a:srcRect/>
          <a:stretch>
            <a:fillRect/>
          </a:stretch>
        </p:blipFill>
        <p:spPr bwMode="auto">
          <a:xfrm>
            <a:off x="9529946" y="2404155"/>
            <a:ext cx="2004558" cy="2004558"/>
          </a:xfrm>
          <a:prstGeom prst="rect">
            <a:avLst/>
          </a:prstGeom>
          <a:noFill/>
        </p:spPr>
      </p:pic>
      <p:pic>
        <p:nvPicPr>
          <p:cNvPr id="3076" name="Picture 4" descr="D:\Graphics\ic-ForecastingPlanning-gray.png"/>
          <p:cNvPicPr>
            <a:picLocks noChangeAspect="1" noChangeArrowheads="1"/>
          </p:cNvPicPr>
          <p:nvPr/>
        </p:nvPicPr>
        <p:blipFill>
          <a:blip r:embed="rId5" cstate="print">
            <a:duotone>
              <a:prstClr val="black"/>
              <a:schemeClr val="tx2">
                <a:tint val="45000"/>
                <a:satMod val="400000"/>
              </a:schemeClr>
            </a:duotone>
          </a:blip>
          <a:srcRect/>
          <a:stretch>
            <a:fillRect/>
          </a:stretch>
        </p:blipFill>
        <p:spPr bwMode="auto">
          <a:xfrm>
            <a:off x="891044" y="2195149"/>
            <a:ext cx="2122124" cy="2122124"/>
          </a:xfrm>
          <a:prstGeom prst="rect">
            <a:avLst/>
          </a:prstGeom>
          <a:noFill/>
        </p:spPr>
      </p:pic>
      <p:pic>
        <p:nvPicPr>
          <p:cNvPr id="29" name="Picture 28"/>
          <p:cNvPicPr>
            <a:picLocks noChangeAspect="1"/>
          </p:cNvPicPr>
          <p:nvPr/>
        </p:nvPicPr>
        <p:blipFill>
          <a:blip r:embed="rId6"/>
          <a:stretch>
            <a:fillRect/>
          </a:stretch>
        </p:blipFill>
        <p:spPr>
          <a:xfrm>
            <a:off x="9798986" y="6053258"/>
            <a:ext cx="2389839" cy="804742"/>
          </a:xfrm>
          <a:prstGeom prst="rect">
            <a:avLst/>
          </a:prstGeom>
        </p:spPr>
      </p:pic>
    </p:spTree>
    <p:extLst>
      <p:ext uri="{BB962C8B-B14F-4D97-AF65-F5344CB8AC3E}">
        <p14:creationId xmlns:p14="http://schemas.microsoft.com/office/powerpoint/2010/main" val="5266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print">
            <a:alphaModFix amt="39000"/>
            <a:duotone>
              <a:schemeClr val="accent4">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19" name="Text Placeholder 3"/>
          <p:cNvSpPr txBox="1">
            <a:spLocks/>
          </p:cNvSpPr>
          <p:nvPr/>
        </p:nvSpPr>
        <p:spPr bwMode="gray">
          <a:xfrm>
            <a:off x="539749" y="1716897"/>
            <a:ext cx="5996975" cy="3813960"/>
          </a:xfrm>
          <a:prstGeom prst="rect">
            <a:avLst/>
          </a:prstGeom>
        </p:spPr>
        <p:txBody>
          <a:bodyPr vert="horz" lIns="0" tIns="0" rIns="0" bIns="0" numCol="1" spcCol="914400" rtlCol="0" anchor="t">
            <a:noAutofit/>
          </a:bodyPr>
          <a:lstStyle>
            <a:lvl1pPr marL="1588" indent="0" algn="l" defTabSz="914400" rtl="0" eaLnBrk="1" latinLnBrk="0" hangingPunct="1">
              <a:lnSpc>
                <a:spcPct val="90000"/>
              </a:lnSpc>
              <a:spcBef>
                <a:spcPts val="0"/>
              </a:spcBef>
              <a:buClr>
                <a:schemeClr val="tx1">
                  <a:lumMod val="60000"/>
                  <a:lumOff val="40000"/>
                </a:schemeClr>
              </a:buClr>
              <a:buFontTx/>
              <a:buNone/>
              <a:defRPr sz="2800" kern="1200" baseline="0">
                <a:solidFill>
                  <a:schemeClr val="tx1"/>
                </a:solidFill>
                <a:latin typeface="+mn-lt"/>
                <a:ea typeface="+mn-ea"/>
                <a:cs typeface="+mn-cs"/>
              </a:defRPr>
            </a:lvl1pPr>
            <a:lvl2pPr marL="1588" indent="0" algn="l" defTabSz="914400" rtl="0" eaLnBrk="1" latinLnBrk="0" hangingPunct="1">
              <a:lnSpc>
                <a:spcPct val="90000"/>
              </a:lnSpc>
              <a:spcBef>
                <a:spcPts val="800"/>
              </a:spcBef>
              <a:buClr>
                <a:schemeClr val="tx1">
                  <a:lumMod val="60000"/>
                  <a:lumOff val="40000"/>
                </a:schemeClr>
              </a:buClr>
              <a:buFontTx/>
              <a:buNone/>
              <a:defRPr sz="2400" kern="1200">
                <a:solidFill>
                  <a:schemeClr val="tx1"/>
                </a:solidFill>
                <a:latin typeface="+mn-lt"/>
                <a:ea typeface="+mn-ea"/>
                <a:cs typeface="+mn-cs"/>
              </a:defRPr>
            </a:lvl2pPr>
            <a:lvl3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3pPr>
            <a:lvl4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4pPr>
            <a:lvl5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5pPr>
            <a:lvl6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6pPr>
            <a:lvl7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7pPr>
            <a:lvl8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8pPr>
            <a:lvl9pPr marL="1588" indent="0" algn="l" defTabSz="914400" rtl="0" eaLnBrk="1" latinLnBrk="0" hangingPunct="1">
              <a:lnSpc>
                <a:spcPct val="90000"/>
              </a:lnSpc>
              <a:spcBef>
                <a:spcPts val="600"/>
              </a:spcBef>
              <a:buClr>
                <a:schemeClr val="tx1">
                  <a:lumMod val="60000"/>
                  <a:lumOff val="40000"/>
                </a:schemeClr>
              </a:buClr>
              <a:buFontTx/>
              <a:buNone/>
              <a:defRPr sz="2400" kern="1200">
                <a:solidFill>
                  <a:schemeClr val="tx1"/>
                </a:solidFill>
                <a:latin typeface="+mn-lt"/>
                <a:ea typeface="+mn-ea"/>
                <a:cs typeface="+mn-cs"/>
              </a:defRPr>
            </a:lvl9pPr>
          </a:lstStyle>
          <a:p>
            <a:pPr>
              <a:spcBef>
                <a:spcPts val="1200"/>
              </a:spcBef>
              <a:spcAft>
                <a:spcPts val="1200"/>
              </a:spcAft>
              <a:buClr>
                <a:srgbClr val="FF0000"/>
              </a:buClr>
              <a:defRPr/>
            </a:pPr>
            <a:endParaRPr lang="en-US" sz="2000" b="1" dirty="0" smtClean="0">
              <a:solidFill>
                <a:srgbClr val="FF0000"/>
              </a:solidFill>
              <a:cs typeface="Arial" charset="0"/>
            </a:endParaRPr>
          </a:p>
        </p:txBody>
      </p:sp>
      <p:sp>
        <p:nvSpPr>
          <p:cNvPr id="33" name="Slide Number Placeholder 5"/>
          <p:cNvSpPr txBox="1">
            <a:spLocks/>
          </p:cNvSpPr>
          <p:nvPr/>
        </p:nvSpPr>
        <p:spPr>
          <a:xfrm>
            <a:off x="11276011" y="6556248"/>
            <a:ext cx="381661" cy="182880"/>
          </a:xfrm>
          <a:prstGeom prst="rect">
            <a:avLst/>
          </a:prstGeom>
        </p:spPr>
        <p:txBody>
          <a:bodyPr vert="horz" wrap="none" lIns="0" tIns="0" rIns="0" bIns="0" rtlCol="0" anchor="ctr" anchorCtr="0">
            <a:noAutofit/>
          </a:bodyPr>
          <a:lstStyle>
            <a:defPPr>
              <a:defRPr lang="en-US"/>
            </a:defPPr>
            <a:lvl1pPr marL="0" algn="r" defTabSz="914400" rtl="0" eaLnBrk="1" latinLnBrk="0" hangingPunct="1">
              <a:defRPr sz="8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51EAA63-D034-42AE-91FA-B13B9518C7BE}" type="slidenum">
              <a:rPr lang="en-US" smtClean="0">
                <a:solidFill>
                  <a:srgbClr val="5F5F5F"/>
                </a:solidFill>
              </a:rPr>
              <a:pPr/>
              <a:t>5</a:t>
            </a:fld>
            <a:endParaRPr lang="en-US" dirty="0">
              <a:solidFill>
                <a:srgbClr val="5F5F5F"/>
              </a:solidFill>
            </a:endParaRPr>
          </a:p>
        </p:txBody>
      </p:sp>
      <p:sp>
        <p:nvSpPr>
          <p:cNvPr id="34" name="TextBox 33"/>
          <p:cNvSpPr txBox="1"/>
          <p:nvPr/>
        </p:nvSpPr>
        <p:spPr>
          <a:xfrm>
            <a:off x="5376672" y="6556248"/>
            <a:ext cx="3200400" cy="182880"/>
          </a:xfrm>
          <a:prstGeom prst="rect">
            <a:avLst/>
          </a:prstGeom>
          <a:noFill/>
        </p:spPr>
        <p:txBody>
          <a:bodyPr vert="horz" wrap="none" lIns="0" tIns="0" rIns="0" bIns="0" rtlCol="0" anchor="ctr" anchorCtr="0">
            <a:noAutofit/>
          </a:bodyPr>
          <a:lstStyle/>
          <a:p>
            <a:pPr algn="r"/>
            <a:r>
              <a:rPr sz="850" dirty="0">
                <a:solidFill>
                  <a:srgbClr val="5F5F5F"/>
                </a:solidFill>
              </a:rPr>
              <a:t>Copyright © </a:t>
            </a:r>
            <a:r>
              <a:rPr sz="850" dirty="0" smtClean="0">
                <a:solidFill>
                  <a:srgbClr val="5F5F5F"/>
                </a:solidFill>
              </a:rPr>
              <a:t>201</a:t>
            </a:r>
            <a:r>
              <a:rPr lang="en-US" sz="850" dirty="0" smtClean="0">
                <a:solidFill>
                  <a:srgbClr val="5F5F5F"/>
                </a:solidFill>
              </a:rPr>
              <a:t>6,</a:t>
            </a:r>
            <a:r>
              <a:rPr sz="850" dirty="0" smtClean="0">
                <a:solidFill>
                  <a:srgbClr val="5F5F5F"/>
                </a:solidFill>
              </a:rPr>
              <a:t> </a:t>
            </a:r>
            <a:r>
              <a:rPr sz="850" dirty="0">
                <a:solidFill>
                  <a:srgbClr val="5F5F5F"/>
                </a:solidFill>
              </a:rPr>
              <a:t>Oracle and/or its affiliates. All rights reserved.  </a:t>
            </a:r>
          </a:p>
        </p:txBody>
      </p:sp>
      <p:sp>
        <p:nvSpPr>
          <p:cNvPr id="26" name="Text Placeholder 3"/>
          <p:cNvSpPr txBox="1">
            <a:spLocks/>
          </p:cNvSpPr>
          <p:nvPr/>
        </p:nvSpPr>
        <p:spPr>
          <a:xfrm>
            <a:off x="531814" y="965974"/>
            <a:ext cx="11125198" cy="343299"/>
          </a:xfrm>
          <a:prstGeom prst="rect">
            <a:avLst/>
          </a:prstGeom>
        </p:spPr>
        <p:txBody>
          <a:bodyPr/>
          <a:lstStyle>
            <a:lvl1pPr marL="228600" indent="-228600" algn="l" defTabSz="914400" rtl="0" eaLnBrk="1" latinLnBrk="0" hangingPunct="1">
              <a:lnSpc>
                <a:spcPct val="90000"/>
              </a:lnSpc>
              <a:spcBef>
                <a:spcPts val="1200"/>
              </a:spcBef>
              <a:buClr>
                <a:schemeClr val="tx1">
                  <a:lumMod val="60000"/>
                  <a:lumOff val="40000"/>
                </a:schemeClr>
              </a:buClr>
              <a:buFont typeface="Arial" panose="020B0604020202020204" pitchFamily="34" charset="0"/>
              <a:buChar char="•"/>
              <a:defRPr sz="2800" kern="1200">
                <a:solidFill>
                  <a:schemeClr val="tx1"/>
                </a:solidFill>
                <a:latin typeface="+mn-lt"/>
                <a:ea typeface="+mn-ea"/>
                <a:cs typeface="+mn-cs"/>
              </a:defRPr>
            </a:lvl1pPr>
            <a:lvl2pPr marL="502920" indent="-228600" algn="l" defTabSz="914400" rtl="0" eaLnBrk="1" latinLnBrk="0" hangingPunct="1">
              <a:lnSpc>
                <a:spcPct val="90000"/>
              </a:lnSpc>
              <a:spcBef>
                <a:spcPts val="800"/>
              </a:spcBef>
              <a:buClr>
                <a:schemeClr val="tx1">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731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960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11887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5pPr>
            <a:lvl6pPr marL="14173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6pPr>
            <a:lvl7pPr marL="16459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7pPr>
            <a:lvl8pPr marL="18745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8pPr>
            <a:lvl9pPr marL="2103120" indent="-182880" algn="l" defTabSz="914400" rtl="0" eaLnBrk="1" latinLnBrk="0" hangingPunct="1">
              <a:lnSpc>
                <a:spcPct val="90000"/>
              </a:lnSpc>
              <a:spcBef>
                <a:spcPts val="600"/>
              </a:spcBef>
              <a:buClr>
                <a:schemeClr val="tx1">
                  <a:lumMod val="60000"/>
                  <a:lumOff val="40000"/>
                </a:schemeClr>
              </a:buClr>
              <a:buFont typeface="Arial" panose="020B0604020202020204" pitchFamily="34" charset="0"/>
              <a:buChar char="•"/>
              <a:defRPr sz="1600" kern="1200">
                <a:solidFill>
                  <a:schemeClr val="tx1"/>
                </a:solidFill>
                <a:latin typeface="+mn-lt"/>
                <a:ea typeface="+mn-ea"/>
                <a:cs typeface="+mn-cs"/>
              </a:defRPr>
            </a:lvl9pPr>
          </a:lstStyle>
          <a:p>
            <a:pPr marL="0" indent="0">
              <a:buClr>
                <a:srgbClr val="5F5F5F">
                  <a:lumMod val="60000"/>
                  <a:lumOff val="40000"/>
                </a:srgbClr>
              </a:buClr>
              <a:buFont typeface="Arial" panose="020B0604020202020204" pitchFamily="34" charset="0"/>
              <a:buNone/>
            </a:pPr>
            <a:endParaRPr lang="en-US" sz="2400" dirty="0" smtClean="0">
              <a:solidFill>
                <a:srgbClr val="5F5F5F"/>
              </a:solidFill>
            </a:endParaRPr>
          </a:p>
        </p:txBody>
      </p:sp>
      <p:sp>
        <p:nvSpPr>
          <p:cNvPr id="11" name="Text Placeholder 10"/>
          <p:cNvSpPr>
            <a:spLocks noGrp="1"/>
          </p:cNvSpPr>
          <p:nvPr>
            <p:ph type="body" sz="half" idx="2"/>
          </p:nvPr>
        </p:nvSpPr>
        <p:spPr>
          <a:xfrm>
            <a:off x="547687" y="1486932"/>
            <a:ext cx="3319978" cy="4419600"/>
          </a:xfrm>
        </p:spPr>
        <p:txBody>
          <a:bodyPr/>
          <a:lstStyle/>
          <a:p>
            <a:pPr>
              <a:spcAft>
                <a:spcPts val="1200"/>
              </a:spcAft>
              <a:buClr>
                <a:srgbClr val="FF0000"/>
              </a:buClr>
              <a:defRPr/>
            </a:pPr>
            <a:r>
              <a:rPr lang="en-US" b="1" dirty="0" smtClean="0">
                <a:solidFill>
                  <a:srgbClr val="FF0000"/>
                </a:solidFill>
                <a:cs typeface="Arial" charset="0"/>
              </a:rPr>
              <a:t>Profitability Intelligence:</a:t>
            </a:r>
            <a:r>
              <a:rPr lang="en-US" dirty="0" smtClean="0">
                <a:solidFill>
                  <a:srgbClr val="5F5F5F"/>
                </a:solidFill>
                <a:cs typeface="Arial" charset="0"/>
              </a:rPr>
              <a:t> </a:t>
            </a:r>
            <a:r>
              <a:rPr lang="en-US" sz="1800" dirty="0" smtClean="0">
                <a:solidFill>
                  <a:srgbClr val="5F5F5F"/>
                </a:solidFill>
                <a:cs typeface="Arial" charset="0"/>
              </a:rPr>
              <a:t>Dashboards and profit curves to show which business areas contribute to or dilute profit</a:t>
            </a:r>
          </a:p>
          <a:p>
            <a:pPr>
              <a:spcBef>
                <a:spcPts val="0"/>
              </a:spcBef>
              <a:spcAft>
                <a:spcPts val="1200"/>
              </a:spcAft>
              <a:buClr>
                <a:srgbClr val="FF0000"/>
              </a:buClr>
              <a:defRPr/>
            </a:pPr>
            <a:r>
              <a:rPr lang="en-US" b="1" dirty="0" smtClean="0">
                <a:solidFill>
                  <a:srgbClr val="FF0000"/>
                </a:solidFill>
                <a:cs typeface="Arial" charset="0"/>
              </a:rPr>
              <a:t>Purpose Built Allocation Engine: </a:t>
            </a:r>
            <a:r>
              <a:rPr lang="en-US" sz="1800" dirty="0" smtClean="0"/>
              <a:t>Point-and-click interface makes it easy to create or alter complex allocation rules using the best practice framework</a:t>
            </a:r>
            <a:endParaRPr lang="en-US" sz="1800" dirty="0" smtClean="0">
              <a:solidFill>
                <a:srgbClr val="5F5F5F"/>
              </a:solidFill>
              <a:cs typeface="Arial" charset="0"/>
            </a:endParaRPr>
          </a:p>
          <a:p>
            <a:pPr>
              <a:spcBef>
                <a:spcPts val="0"/>
              </a:spcBef>
              <a:spcAft>
                <a:spcPts val="1200"/>
              </a:spcAft>
              <a:buClr>
                <a:srgbClr val="FF0000"/>
              </a:buClr>
              <a:defRPr/>
            </a:pPr>
            <a:r>
              <a:rPr lang="en-US" b="1" dirty="0" smtClean="0">
                <a:solidFill>
                  <a:srgbClr val="FF0000"/>
                </a:solidFill>
                <a:cs typeface="Arial" charset="0"/>
              </a:rPr>
              <a:t>Rule Transparency:  </a:t>
            </a:r>
            <a:r>
              <a:rPr lang="en-US" sz="1800" dirty="0" smtClean="0">
                <a:cs typeface="Arial" charset="0"/>
              </a:rPr>
              <a:t>Rule tracing and sharable audit trails</a:t>
            </a:r>
            <a:endParaRPr lang="en-US" b="1" dirty="0" smtClean="0">
              <a:solidFill>
                <a:srgbClr val="FF0000"/>
              </a:solidFill>
              <a:cs typeface="Arial" charset="0"/>
            </a:endParaRPr>
          </a:p>
          <a:p>
            <a:pPr>
              <a:spcBef>
                <a:spcPts val="0"/>
              </a:spcBef>
              <a:spcAft>
                <a:spcPts val="1200"/>
              </a:spcAft>
              <a:buClr>
                <a:srgbClr val="FF0000"/>
              </a:buClr>
              <a:defRPr/>
            </a:pPr>
            <a:r>
              <a:rPr lang="en-US" b="1" dirty="0" smtClean="0">
                <a:solidFill>
                  <a:srgbClr val="FF0000"/>
                </a:solidFill>
                <a:cs typeface="Arial" charset="0"/>
              </a:rPr>
              <a:t>Data Integration Made Easy: </a:t>
            </a:r>
            <a:r>
              <a:rPr lang="en-US" sz="1800" dirty="0" smtClean="0">
                <a:cs typeface="Arial" charset="0"/>
              </a:rPr>
              <a:t> End-user driven</a:t>
            </a:r>
            <a:endParaRPr lang="en-US" b="1" dirty="0" smtClean="0">
              <a:solidFill>
                <a:srgbClr val="FF0000"/>
              </a:solidFill>
              <a:cs typeface="Arial" charset="0"/>
            </a:endParaRPr>
          </a:p>
          <a:p>
            <a:pPr>
              <a:spcBef>
                <a:spcPts val="0"/>
              </a:spcBef>
              <a:spcAft>
                <a:spcPts val="1200"/>
              </a:spcAft>
              <a:buClr>
                <a:srgbClr val="FF0000"/>
              </a:buClr>
              <a:defRPr/>
            </a:pPr>
            <a:r>
              <a:rPr lang="en-US" b="1" dirty="0" smtClean="0">
                <a:solidFill>
                  <a:srgbClr val="FF0000"/>
                </a:solidFill>
                <a:cs typeface="Arial" charset="0"/>
              </a:rPr>
              <a:t>Scenario Analysis: </a:t>
            </a:r>
            <a:r>
              <a:rPr lang="en-US" dirty="0" smtClean="0"/>
              <a:t>Analyze variances across multiple business scenarios to optimize allocation processes</a:t>
            </a:r>
            <a:endParaRPr lang="en-US" sz="1800" b="1" dirty="0" smtClean="0">
              <a:solidFill>
                <a:srgbClr val="FF0000"/>
              </a:solidFill>
              <a:cs typeface="Arial" charset="0"/>
            </a:endParaRPr>
          </a:p>
          <a:p>
            <a:pPr>
              <a:spcAft>
                <a:spcPts val="1200"/>
              </a:spcAft>
              <a:buClr>
                <a:srgbClr val="FF0000"/>
              </a:buClr>
              <a:defRPr/>
            </a:pPr>
            <a:endParaRPr lang="en-US" b="1" dirty="0" smtClean="0">
              <a:solidFill>
                <a:srgbClr val="FF0000"/>
              </a:solidFill>
              <a:cs typeface="Arial" charset="0"/>
            </a:endParaRPr>
          </a:p>
          <a:p>
            <a:endParaRPr lang="en-US" dirty="0"/>
          </a:p>
        </p:txBody>
      </p:sp>
      <p:sp>
        <p:nvSpPr>
          <p:cNvPr id="16" name="Title 15"/>
          <p:cNvSpPr>
            <a:spLocks noGrp="1"/>
          </p:cNvSpPr>
          <p:nvPr>
            <p:ph type="title"/>
          </p:nvPr>
        </p:nvSpPr>
        <p:spPr>
          <a:xfrm>
            <a:off x="531812" y="6350"/>
            <a:ext cx="11125200" cy="889000"/>
          </a:xfrm>
        </p:spPr>
        <p:txBody>
          <a:bodyPr/>
          <a:lstStyle/>
          <a:p>
            <a:r>
              <a:rPr lang="en-US" dirty="0" smtClean="0"/>
              <a:t>Modern Profitability and Cost Management</a:t>
            </a:r>
            <a:endParaRPr lang="en-US" dirty="0"/>
          </a:p>
        </p:txBody>
      </p:sp>
      <p:sp>
        <p:nvSpPr>
          <p:cNvPr id="9" name="Slide Number Placeholder 8"/>
          <p:cNvSpPr>
            <a:spLocks noGrp="1"/>
          </p:cNvSpPr>
          <p:nvPr>
            <p:ph type="sldNum" sz="quarter" idx="12"/>
          </p:nvPr>
        </p:nvSpPr>
        <p:spPr/>
        <p:txBody>
          <a:bodyPr/>
          <a:lstStyle/>
          <a:p>
            <a:fld id="{C51EAA63-D034-42AE-91FA-B13B9518C7BE}" type="slidenum">
              <a:rPr lang="en-US" smtClean="0"/>
              <a:pPr/>
              <a:t>5</a:t>
            </a:fld>
            <a:endParaRPr lang="en-US" dirty="0"/>
          </a:p>
        </p:txBody>
      </p:sp>
      <p:pic>
        <p:nvPicPr>
          <p:cNvPr id="14" name="Content Placeholder 13" descr="Profit Curve.png"/>
          <p:cNvPicPr>
            <a:picLocks noGrp="1" noChangeAspect="1"/>
          </p:cNvPicPr>
          <p:nvPr>
            <p:ph idx="1"/>
          </p:nvPr>
        </p:nvPicPr>
        <p:blipFill>
          <a:blip r:embed="rId4" cstate="print"/>
          <a:stretch>
            <a:fillRect/>
          </a:stretch>
        </p:blipFill>
        <p:spPr>
          <a:xfrm>
            <a:off x="4148578" y="1543987"/>
            <a:ext cx="8040247" cy="4796852"/>
          </a:xfrm>
        </p:spPr>
      </p:pic>
      <p:sp>
        <p:nvSpPr>
          <p:cNvPr id="10" name="Rectangle 9"/>
          <p:cNvSpPr/>
          <p:nvPr/>
        </p:nvSpPr>
        <p:spPr>
          <a:xfrm>
            <a:off x="493712" y="901184"/>
            <a:ext cx="6346161" cy="424732"/>
          </a:xfrm>
          <a:prstGeom prst="rect">
            <a:avLst/>
          </a:prstGeom>
        </p:spPr>
        <p:txBody>
          <a:bodyPr wrap="none">
            <a:spAutoFit/>
          </a:bodyPr>
          <a:lstStyle/>
          <a:p>
            <a:pPr marL="1588" lvl="0">
              <a:lnSpc>
                <a:spcPct val="90000"/>
              </a:lnSpc>
              <a:buClr>
                <a:srgbClr val="5F5F5F">
                  <a:lumMod val="60000"/>
                  <a:lumOff val="40000"/>
                </a:srgbClr>
              </a:buClr>
            </a:pPr>
            <a:r>
              <a:rPr lang="en-US" sz="2400" b="1" dirty="0" smtClean="0">
                <a:solidFill>
                  <a:srgbClr val="5F5F5F"/>
                </a:solidFill>
              </a:rPr>
              <a:t>Oracle Profitability and Cost Management Cloud</a:t>
            </a:r>
            <a:endParaRPr lang="en-US" sz="2400" b="1" dirty="0">
              <a:solidFill>
                <a:srgbClr val="5F5F5F"/>
              </a:solidFill>
            </a:endParaRPr>
          </a:p>
        </p:txBody>
      </p:sp>
      <p:pic>
        <p:nvPicPr>
          <p:cNvPr id="12" name="Picture 11"/>
          <p:cNvPicPr>
            <a:picLocks noChangeAspect="1"/>
          </p:cNvPicPr>
          <p:nvPr/>
        </p:nvPicPr>
        <p:blipFill>
          <a:blip r:embed="rId5"/>
          <a:stretch>
            <a:fillRect/>
          </a:stretch>
        </p:blipFill>
        <p:spPr>
          <a:xfrm>
            <a:off x="9798986" y="6046173"/>
            <a:ext cx="2389839" cy="804742"/>
          </a:xfrm>
          <a:prstGeom prst="rect">
            <a:avLst/>
          </a:prstGeom>
        </p:spPr>
      </p:pic>
    </p:spTree>
    <p:extLst>
      <p:ext uri="{BB962C8B-B14F-4D97-AF65-F5344CB8AC3E}">
        <p14:creationId xmlns:p14="http://schemas.microsoft.com/office/powerpoint/2010/main" val="2235941507"/>
      </p:ext>
    </p:extLst>
  </p:cSld>
  <p:clrMapOvr>
    <a:masterClrMapping/>
  </p:clrMapOvr>
  <p:transition spd="med">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PRESENTER" val="eb6595af1d59487d4a851df413c7495d8d376f"/>
</p:tagLst>
</file>

<file path=ppt/theme/theme1.xml><?xml version="1.0" encoding="utf-8"?>
<a:theme xmlns:a="http://schemas.openxmlformats.org/drawingml/2006/main" name="Oracle_16x9_2016">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16x9-2016-160120" id="{EB40A2EA-9AE1-AA4E-8555-E073B643EFC0}" vid="{AD5E3DF3-B782-F247-AEF4-5D9EED3A579F}"/>
    </a:ext>
  </a:extLst>
</a:theme>
</file>

<file path=ppt/theme/theme2.xml><?xml version="1.0" encoding="utf-8"?>
<a:theme xmlns:a="http://schemas.openxmlformats.org/drawingml/2006/main" name="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ln w="12700">
          <a:noFill/>
          <a:prstDash val="sysDash"/>
        </a:ln>
      </a:spPr>
      <a:bodyPr wrap="none" lIns="91440" tIns="91440" rIns="91440" bIns="91440" rtlCol="0">
        <a:spAutoFit/>
      </a:bodyPr>
      <a:lstStyle>
        <a:defPPr>
          <a:lnSpc>
            <a:spcPct val="90000"/>
          </a:lnSpc>
          <a:spcBef>
            <a:spcPts val="600"/>
          </a:spcBef>
          <a:defRPr sz="1050" b="1" dirty="0" smtClean="0">
            <a:solidFill>
              <a:srgbClr val="5F5F5F"/>
            </a:solidFill>
          </a:defRPr>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3.xml><?xml version="1.0" encoding="utf-8"?>
<a:theme xmlns:a="http://schemas.openxmlformats.org/drawingml/2006/main" name="Default Theme">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4.xml><?xml version="1.0" encoding="utf-8"?>
<a:theme xmlns:a="http://schemas.openxmlformats.org/drawingml/2006/main" name="BE-PPT1">
  <a:themeElements>
    <a:clrScheme name="BE-PPT1">
      <a:dk1>
        <a:srgbClr val="5A5A5A"/>
      </a:dk1>
      <a:lt1>
        <a:srgbClr val="FFFFFF"/>
      </a:lt1>
      <a:dk2>
        <a:srgbClr val="FF2800"/>
      </a:dk2>
      <a:lt2>
        <a:srgbClr val="828282"/>
      </a:lt2>
      <a:accent1>
        <a:srgbClr val="983222"/>
      </a:accent1>
      <a:accent2>
        <a:srgbClr val="7D9AB4"/>
      </a:accent2>
      <a:accent3>
        <a:srgbClr val="F8B447"/>
      </a:accent3>
      <a:accent4>
        <a:srgbClr val="85AD7E"/>
      </a:accent4>
      <a:accent5>
        <a:srgbClr val="E17E38"/>
      </a:accent5>
      <a:accent6>
        <a:srgbClr val="3D7A96"/>
      </a:accent6>
      <a:hlink>
        <a:srgbClr val="A499CA"/>
      </a:hlink>
      <a:folHlink>
        <a:srgbClr val="7D9A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VI_PPT_16-9.potx" id="{CE61A517-BE2F-4E20-864F-A944DD3EDF91}" vid="{7DAEB497-876C-46D7-87AB-5CE5349981F3}"/>
    </a:ext>
  </a:extLst>
</a:theme>
</file>

<file path=ppt/theme/theme5.xml><?xml version="1.0" encoding="utf-8"?>
<a:theme xmlns:a="http://schemas.openxmlformats.org/drawingml/2006/main" name="2_Oracle-16x9-2015-150622">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41555E"/>
        </a:solidFill>
        <a:ln w="19050">
          <a:no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lnSpc>
            <a:spcPct val="90000"/>
          </a:lnSpc>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accent5"/>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nSpc>
            <a:spcPct val="90000"/>
          </a:lnSpc>
          <a:defRPr smtClean="0"/>
        </a:defPPr>
      </a:lstStyle>
    </a:txDef>
  </a:objectDefaults>
  <a:extraClrSchemeLst/>
  <a:extLst>
    <a:ext uri="{05A4C25C-085E-4340-85A3-A5531E510DB2}">
      <thm15:themeFamily xmlns:thm15="http://schemas.microsoft.com/office/thememl/2012/main" name="Oracle_16x9-2014-v2.1.x" id="{327BA289-4253-4B1F-93E1-0383345A9128}" vid="{D6F0D91B-DD93-4308-9726-31EB480EB9A1}"/>
    </a:ext>
  </a:extLst>
</a:theme>
</file>

<file path=ppt/theme/theme6.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racle">
      <a:dk1>
        <a:srgbClr val="5F5F5F"/>
      </a:dk1>
      <a:lt1>
        <a:srgbClr val="FFFFFF"/>
      </a:lt1>
      <a:dk2>
        <a:srgbClr val="7F7F7F"/>
      </a:dk2>
      <a:lt2>
        <a:srgbClr val="DCE3E4"/>
      </a:lt2>
      <a:accent1>
        <a:srgbClr val="F8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acle">
    <a:dk1>
      <a:srgbClr val="5F5F5F"/>
    </a:dk1>
    <a:lt1>
      <a:srgbClr val="FFFFFF"/>
    </a:lt1>
    <a:dk2>
      <a:srgbClr val="7F7F7F"/>
    </a:dk2>
    <a:lt2>
      <a:srgbClr val="DCE3E4"/>
    </a:lt2>
    <a:accent1>
      <a:srgbClr val="FF0000"/>
    </a:accent1>
    <a:accent2>
      <a:srgbClr val="8A133B"/>
    </a:accent2>
    <a:accent3>
      <a:srgbClr val="FF7700"/>
    </a:accent3>
    <a:accent4>
      <a:srgbClr val="46575E"/>
    </a:accent4>
    <a:accent5>
      <a:srgbClr val="8DA6B1"/>
    </a:accent5>
    <a:accent6>
      <a:srgbClr val="B0C3C8"/>
    </a:accent6>
    <a:hlink>
      <a:srgbClr val="8DA6B1"/>
    </a:hlink>
    <a:folHlink>
      <a:srgbClr val="BFBFBF"/>
    </a:folHlink>
  </a:clrScheme>
</a:themeOverride>
</file>

<file path=docProps/app.xml><?xml version="1.0" encoding="utf-8"?>
<Properties xmlns="http://schemas.openxmlformats.org/officeDocument/2006/extended-properties" xmlns:vt="http://schemas.openxmlformats.org/officeDocument/2006/docPropsVTypes">
  <Template/>
  <TotalTime>52478</TotalTime>
  <Words>703</Words>
  <Application>Microsoft Office PowerPoint</Application>
  <PresentationFormat>Custom</PresentationFormat>
  <Paragraphs>67</Paragraphs>
  <Slides>5</Slides>
  <Notes>4</Notes>
  <HiddenSlides>0</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5</vt:i4>
      </vt:variant>
    </vt:vector>
  </HeadingPairs>
  <TitlesOfParts>
    <vt:vector size="16" baseType="lpstr">
      <vt:lpstr>Arial Unicode MS</vt:lpstr>
      <vt:lpstr>ＭＳ Ｐゴシック</vt:lpstr>
      <vt:lpstr>Arial</vt:lpstr>
      <vt:lpstr>Arial Black</vt:lpstr>
      <vt:lpstr>Calibri</vt:lpstr>
      <vt:lpstr>Wingdings</vt:lpstr>
      <vt:lpstr>Oracle_16x9_2016</vt:lpstr>
      <vt:lpstr>Oracle-16x9-2015-150622</vt:lpstr>
      <vt:lpstr>Default Theme</vt:lpstr>
      <vt:lpstr>BE-PPT1</vt:lpstr>
      <vt:lpstr>2_Oracle-16x9-2015-150622</vt:lpstr>
      <vt:lpstr>Identify Profit Winners</vt:lpstr>
      <vt:lpstr>PowerPoint Presentation</vt:lpstr>
      <vt:lpstr>PowerPoint Presentation</vt:lpstr>
      <vt:lpstr>Attack the Challenges Head-On</vt:lpstr>
      <vt:lpstr>Modern Profitability and Cost Management</vt:lpstr>
    </vt:vector>
  </TitlesOfParts>
  <Company>Oracle</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Oracle-16x9-2016</dc:title>
  <dc:subject>Corproate Presentation Template</dc:subject>
  <dc:creator>kfoybab</dc:creator>
  <cp:lastModifiedBy>Michelle Clarke</cp:lastModifiedBy>
  <cp:revision>1461</cp:revision>
  <cp:lastPrinted>2014-07-16T02:22:57Z</cp:lastPrinted>
  <dcterms:created xsi:type="dcterms:W3CDTF">2014-04-23T00:57:37Z</dcterms:created>
  <dcterms:modified xsi:type="dcterms:W3CDTF">2016-11-24T11:06:31Z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2343037</vt:lpwstr>
  </property>
  <property fmtid="{D5CDD505-2E9C-101B-9397-08002B2CF9AE}" pid="3" name="NXPowerLiteSettings">
    <vt:lpwstr>F98007B004F000</vt:lpwstr>
  </property>
  <property fmtid="{D5CDD505-2E9C-101B-9397-08002B2CF9AE}" pid="4" name="NXPowerLiteVersion">
    <vt:lpwstr>D5.0.2</vt:lpwstr>
  </property>
</Properties>
</file>