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2" r:id="rId1"/>
    <p:sldMasterId id="2147483729" r:id="rId2"/>
    <p:sldMasterId id="2147483766" r:id="rId3"/>
    <p:sldMasterId id="2147483788" r:id="rId4"/>
    <p:sldMasterId id="2147483694" r:id="rId5"/>
  </p:sldMasterIdLst>
  <p:notesMasterIdLst>
    <p:notesMasterId r:id="rId47"/>
  </p:notesMasterIdLst>
  <p:sldIdLst>
    <p:sldId id="297" r:id="rId6"/>
    <p:sldId id="298" r:id="rId7"/>
    <p:sldId id="299" r:id="rId8"/>
    <p:sldId id="300" r:id="rId9"/>
    <p:sldId id="301" r:id="rId10"/>
    <p:sldId id="302" r:id="rId11"/>
    <p:sldId id="303" r:id="rId12"/>
    <p:sldId id="304" r:id="rId13"/>
    <p:sldId id="305" r:id="rId14"/>
    <p:sldId id="306" r:id="rId15"/>
    <p:sldId id="307" r:id="rId16"/>
    <p:sldId id="338" r:id="rId17"/>
    <p:sldId id="308" r:id="rId18"/>
    <p:sldId id="310" r:id="rId19"/>
    <p:sldId id="311" r:id="rId20"/>
    <p:sldId id="312" r:id="rId21"/>
    <p:sldId id="313" r:id="rId22"/>
    <p:sldId id="314" r:id="rId23"/>
    <p:sldId id="315" r:id="rId24"/>
    <p:sldId id="337" r:id="rId25"/>
    <p:sldId id="336" r:id="rId26"/>
    <p:sldId id="320" r:id="rId27"/>
    <p:sldId id="317" r:id="rId28"/>
    <p:sldId id="318" r:id="rId29"/>
    <p:sldId id="319" r:id="rId30"/>
    <p:sldId id="322" r:id="rId31"/>
    <p:sldId id="323" r:id="rId32"/>
    <p:sldId id="324" r:id="rId33"/>
    <p:sldId id="325" r:id="rId34"/>
    <p:sldId id="326" r:id="rId35"/>
    <p:sldId id="327" r:id="rId36"/>
    <p:sldId id="328" r:id="rId37"/>
    <p:sldId id="329" r:id="rId38"/>
    <p:sldId id="330" r:id="rId39"/>
    <p:sldId id="331" r:id="rId40"/>
    <p:sldId id="332" r:id="rId41"/>
    <p:sldId id="321" r:id="rId42"/>
    <p:sldId id="333" r:id="rId43"/>
    <p:sldId id="334" r:id="rId44"/>
    <p:sldId id="335" r:id="rId45"/>
    <p:sldId id="295" r:id="rId4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Glazer" initials="RG"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23D2C"/>
    <a:srgbClr val="FFFFFF"/>
    <a:srgbClr val="E43F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10"/>
    <p:restoredTop sz="73826"/>
  </p:normalViewPr>
  <p:slideViewPr>
    <p:cSldViewPr snapToGrid="0" snapToObjects="1">
      <p:cViewPr varScale="1">
        <p:scale>
          <a:sx n="97" d="100"/>
          <a:sy n="97" d="100"/>
        </p:scale>
        <p:origin x="501" y="45"/>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commentAuthors" Target="commentAuthors.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DD1D32-4431-CC4F-8C3C-7D47DA7041C6}" type="datetimeFigureOut">
              <a:rPr lang="en-US" smtClean="0"/>
              <a:t>5/14/2018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740BD3-08FA-B949-A575-9BEB1AE1060E}" type="slidenum">
              <a:rPr lang="en-US" smtClean="0"/>
              <a:t>‹#›</a:t>
            </a:fld>
            <a:endParaRPr lang="en-US"/>
          </a:p>
        </p:txBody>
      </p:sp>
    </p:spTree>
    <p:extLst>
      <p:ext uri="{BB962C8B-B14F-4D97-AF65-F5344CB8AC3E}">
        <p14:creationId xmlns:p14="http://schemas.microsoft.com/office/powerpoint/2010/main" val="570073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1</a:t>
            </a:fld>
            <a:endParaRPr lang="en-US"/>
          </a:p>
        </p:txBody>
      </p:sp>
    </p:spTree>
    <p:extLst>
      <p:ext uri="{BB962C8B-B14F-4D97-AF65-F5344CB8AC3E}">
        <p14:creationId xmlns:p14="http://schemas.microsoft.com/office/powerpoint/2010/main" val="2035105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While Netflix’s transition practice was generous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We knew we couldn’t afford to do that being a small company.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But it got us asking, “what CAN we do?”</a:t>
            </a:r>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10</a:t>
            </a:fld>
            <a:endParaRPr lang="en-US"/>
          </a:p>
        </p:txBody>
      </p:sp>
    </p:spTree>
    <p:extLst>
      <p:ext uri="{BB962C8B-B14F-4D97-AF65-F5344CB8AC3E}">
        <p14:creationId xmlns:p14="http://schemas.microsoft.com/office/powerpoint/2010/main" val="1637315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That line of questioning led to develop a new process for transitions/departures</a:t>
            </a:r>
          </a:p>
          <a:p>
            <a:r>
              <a:rPr lang="en-US" sz="1200" kern="1200" dirty="0" smtClean="0">
                <a:solidFill>
                  <a:schemeClr val="tx1"/>
                </a:solidFill>
                <a:effectLst/>
                <a:latin typeface="+mn-lt"/>
                <a:ea typeface="+mn-ea"/>
                <a:cs typeface="+mn-cs"/>
              </a:rPr>
              <a:t>In all transparency, there were definitely missteps and mistakes…</a:t>
            </a:r>
          </a:p>
          <a:p>
            <a:r>
              <a:rPr lang="en-US" sz="1200" kern="1200" dirty="0" smtClean="0">
                <a:solidFill>
                  <a:schemeClr val="tx1"/>
                </a:solidFill>
                <a:effectLst/>
                <a:latin typeface="+mn-lt"/>
                <a:ea typeface="+mn-ea"/>
                <a:cs typeface="+mn-cs"/>
              </a:rPr>
              <a:t>(Share what some of those were)</a:t>
            </a:r>
          </a:p>
          <a:p>
            <a:r>
              <a:rPr lang="en-US" sz="1200" kern="1200" dirty="0" smtClean="0">
                <a:solidFill>
                  <a:schemeClr val="tx1"/>
                </a:solidFill>
                <a:effectLst/>
                <a:latin typeface="+mn-lt"/>
                <a:ea typeface="+mn-ea"/>
                <a:cs typeface="+mn-cs"/>
              </a:rPr>
              <a:t>- employees walked out the door and it was just bad all-around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things that didn’t work the way we anticipated</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 challenges with implementation and communicating this new process effectively</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we stuck with it. It took us about three years to develop our solution to the 2-weeks notice problem and evolve it into the high-functioning system it is today.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And after implementing it for some time now, we honestly believe it’s the best system for any company to introduce within their organization, especially companies that truly care about their culture.</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We call this new system…Mindful Transition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11</a:t>
            </a:fld>
            <a:endParaRPr lang="en-US"/>
          </a:p>
        </p:txBody>
      </p:sp>
    </p:spTree>
    <p:extLst>
      <p:ext uri="{BB962C8B-B14F-4D97-AF65-F5344CB8AC3E}">
        <p14:creationId xmlns:p14="http://schemas.microsoft.com/office/powerpoint/2010/main" val="1485532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Mindful transitions are a better way to not only  </a:t>
            </a:r>
            <a:endParaRPr lang="en-US" dirty="0" smtClean="0">
              <a:effectLst/>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And it’s especially designed to eliminate the negative stigma around leaving a company that currently exists, on both sides.</a:t>
            </a:r>
            <a:endParaRPr lang="en-US" dirty="0" smtClean="0">
              <a:effectLst/>
            </a:endParaRPr>
          </a:p>
          <a:p>
            <a:pPr marL="0" indent="0">
              <a:buFont typeface="Arial" panose="020B0604020202020204" pitchFamily="34" charset="0"/>
              <a:buNone/>
            </a:pPr>
            <a:r>
              <a:rPr lang="en-US" dirty="0" smtClean="0"/>
              <a:t/>
            </a:r>
            <a:br>
              <a:rPr lang="en-US" dirty="0" smtClean="0"/>
            </a:br>
            <a:r>
              <a:rPr lang="en-US" dirty="0" smtClean="0"/>
              <a:t> </a:t>
            </a:r>
          </a:p>
          <a:p>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12</a:t>
            </a:fld>
            <a:endParaRPr lang="en-US"/>
          </a:p>
        </p:txBody>
      </p:sp>
    </p:spTree>
    <p:extLst>
      <p:ext uri="{BB962C8B-B14F-4D97-AF65-F5344CB8AC3E}">
        <p14:creationId xmlns:p14="http://schemas.microsoft.com/office/powerpoint/2010/main" val="806300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Amazing person, everyone liked, Underperforming</a:t>
            </a:r>
          </a:p>
          <a:p>
            <a:pPr marL="171450" indent="-171450">
              <a:buFont typeface="Arial" panose="020B0604020202020204" pitchFamily="34" charset="0"/>
              <a:buChar char="•"/>
            </a:pPr>
            <a:r>
              <a:rPr lang="en-US" dirty="0" smtClean="0"/>
              <a:t>Decided</a:t>
            </a:r>
            <a:r>
              <a:rPr lang="en-US" baseline="0" dirty="0" smtClean="0"/>
              <a:t> we needed to make a change</a:t>
            </a:r>
          </a:p>
          <a:p>
            <a:pPr marL="171450" indent="-171450">
              <a:buFont typeface="Arial" panose="020B0604020202020204" pitchFamily="34" charset="0"/>
              <a:buChar char="•"/>
            </a:pPr>
            <a:r>
              <a:rPr lang="en-US" baseline="0" dirty="0" smtClean="0"/>
              <a:t>Has a discussion that it was going to end</a:t>
            </a:r>
          </a:p>
          <a:p>
            <a:pPr marL="171450" indent="-171450">
              <a:buFont typeface="Arial" panose="020B0604020202020204" pitchFamily="34" charset="0"/>
              <a:buChar char="•"/>
            </a:pPr>
            <a:r>
              <a:rPr lang="en-US" baseline="0" dirty="0" smtClean="0"/>
              <a:t>Encouraged an open transition </a:t>
            </a:r>
          </a:p>
          <a:p>
            <a:pPr marL="171450" indent="-171450">
              <a:buFont typeface="Arial" panose="020B0604020202020204" pitchFamily="34" charset="0"/>
              <a:buChar char="•"/>
            </a:pPr>
            <a:r>
              <a:rPr lang="en-US" baseline="0" dirty="0" smtClean="0"/>
              <a:t>Got a great new job he is still in</a:t>
            </a:r>
          </a:p>
          <a:p>
            <a:pPr marL="171450" indent="-171450">
              <a:buFont typeface="Arial" panose="020B0604020202020204" pitchFamily="34" charset="0"/>
              <a:buChar char="•"/>
            </a:pPr>
            <a:r>
              <a:rPr lang="en-US" baseline="0" dirty="0" smtClean="0"/>
              <a:t>We learned some lessons </a:t>
            </a:r>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13</a:t>
            </a:fld>
            <a:endParaRPr lang="en-US"/>
          </a:p>
        </p:txBody>
      </p:sp>
    </p:spTree>
    <p:extLst>
      <p:ext uri="{BB962C8B-B14F-4D97-AF65-F5344CB8AC3E}">
        <p14:creationId xmlns:p14="http://schemas.microsoft.com/office/powerpoint/2010/main" val="4103741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Creating a foundation of </a:t>
            </a:r>
            <a:r>
              <a:rPr lang="en-US" sz="1200" b="1" i="1" kern="1200" dirty="0" smtClean="0">
                <a:solidFill>
                  <a:schemeClr val="tx1"/>
                </a:solidFill>
                <a:effectLst/>
                <a:latin typeface="+mn-lt"/>
                <a:ea typeface="+mn-ea"/>
                <a:cs typeface="+mn-cs"/>
              </a:rPr>
              <a:t>safety</a:t>
            </a:r>
            <a:endParaRPr lang="en-US" dirty="0" smtClean="0">
              <a:effectLst/>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It all starts with creating an environment that gives people the opportunity to talk openly about their challenges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If they’re feeling happy or fulfilled in their role and, if they’re not, why not and to try and collaboratively come up with solutions.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It’s about removing the taboo around having these conversations and establishing the expectation that the employee will be safe and protected if, when they speak transparently about how they’re feeling. </a:t>
            </a:r>
          </a:p>
          <a:p>
            <a:pPr marL="171450" indent="-171450">
              <a:buFont typeface="Arial" panose="020B0604020202020204" pitchFamily="34" charset="0"/>
              <a:buChar char="•"/>
            </a:pPr>
            <a:r>
              <a:rPr lang="en-US" sz="1200" b="1" kern="1200" dirty="0" smtClean="0">
                <a:solidFill>
                  <a:schemeClr val="tx1"/>
                </a:solidFill>
                <a:effectLst/>
                <a:latin typeface="+mn-lt"/>
                <a:ea typeface="+mn-ea"/>
                <a:cs typeface="+mn-cs"/>
              </a:rPr>
              <a:t>If you violate</a:t>
            </a:r>
            <a:r>
              <a:rPr lang="en-US" sz="1200" b="1" kern="1200" baseline="0" dirty="0" smtClean="0">
                <a:solidFill>
                  <a:schemeClr val="tx1"/>
                </a:solidFill>
                <a:effectLst/>
                <a:latin typeface="+mn-lt"/>
                <a:ea typeface="+mn-ea"/>
                <a:cs typeface="+mn-cs"/>
              </a:rPr>
              <a:t> this, you will lose all trust </a:t>
            </a:r>
            <a:endParaRPr lang="en-US"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This requires a focus on communication.</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14</a:t>
            </a:fld>
            <a:endParaRPr lang="en-US"/>
          </a:p>
        </p:txBody>
      </p:sp>
    </p:spTree>
    <p:extLst>
      <p:ext uri="{BB962C8B-B14F-4D97-AF65-F5344CB8AC3E}">
        <p14:creationId xmlns:p14="http://schemas.microsoft.com/office/powerpoint/2010/main" val="1589674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One of the thing we learned was just how important it is to consider who needs to be trained and where things could go wrong.</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We had to do a LOT of training with managers – honestly more than we initially thought we’d need to do - to get them to recognize the warning signs when an employee was unhappy, and </a:t>
            </a:r>
            <a:r>
              <a:rPr lang="en-US" sz="1200" i="1" kern="1200" dirty="0" smtClean="0">
                <a:solidFill>
                  <a:schemeClr val="tx1"/>
                </a:solidFill>
                <a:effectLst/>
                <a:latin typeface="+mn-lt"/>
                <a:ea typeface="+mn-ea"/>
                <a:cs typeface="+mn-cs"/>
              </a:rPr>
              <a:t>also </a:t>
            </a:r>
            <a:r>
              <a:rPr lang="en-US" sz="1200" kern="1200" dirty="0" smtClean="0">
                <a:solidFill>
                  <a:schemeClr val="tx1"/>
                </a:solidFill>
                <a:effectLst/>
                <a:latin typeface="+mn-lt"/>
                <a:ea typeface="+mn-ea"/>
                <a:cs typeface="+mn-cs"/>
              </a:rPr>
              <a:t>to be ready to let people leave (twofold approach)</a:t>
            </a:r>
            <a:endParaRPr lang="en-US" dirty="0" smtClean="0">
              <a:effectLst/>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This will take time to get right.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It’s natural that employees won’t believe this right away</a:t>
            </a:r>
            <a:endParaRPr lang="en-US" dirty="0">
              <a:effectLst/>
            </a:endParaRPr>
          </a:p>
        </p:txBody>
      </p:sp>
      <p:sp>
        <p:nvSpPr>
          <p:cNvPr id="4" name="Slide Number Placeholder 3"/>
          <p:cNvSpPr>
            <a:spLocks noGrp="1"/>
          </p:cNvSpPr>
          <p:nvPr>
            <p:ph type="sldNum" sz="quarter" idx="10"/>
          </p:nvPr>
        </p:nvSpPr>
        <p:spPr/>
        <p:txBody>
          <a:bodyPr/>
          <a:lstStyle/>
          <a:p>
            <a:fld id="{14740BD3-08FA-B949-A575-9BEB1AE1060E}" type="slidenum">
              <a:rPr lang="en-US" smtClean="0"/>
              <a:t>15</a:t>
            </a:fld>
            <a:endParaRPr lang="en-US"/>
          </a:p>
        </p:txBody>
      </p:sp>
    </p:spTree>
    <p:extLst>
      <p:ext uri="{BB962C8B-B14F-4D97-AF65-F5344CB8AC3E}">
        <p14:creationId xmlns:p14="http://schemas.microsoft.com/office/powerpoint/2010/main" val="1224030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Happiness is what we use as a proxy for engagement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point is to always be mindful of the underlying, ongoing conversation and look for signs of trouble or discontent.</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Good managers must have a finger on the pulse of their team.</a:t>
            </a:r>
            <a:br>
              <a:rPr lang="en-US" sz="1200" kern="1200" dirty="0" smtClean="0">
                <a:solidFill>
                  <a:schemeClr val="tx1"/>
                </a:solidFill>
                <a:effectLst/>
                <a:latin typeface="+mn-lt"/>
                <a:ea typeface="+mn-ea"/>
                <a:cs typeface="+mn-cs"/>
              </a:rPr>
            </a:br>
            <a:endParaRPr lang="en-US" dirty="0" smtClean="0"/>
          </a:p>
          <a:p>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16</a:t>
            </a:fld>
            <a:endParaRPr lang="en-US"/>
          </a:p>
        </p:txBody>
      </p:sp>
    </p:spTree>
    <p:extLst>
      <p:ext uri="{BB962C8B-B14F-4D97-AF65-F5344CB8AC3E}">
        <p14:creationId xmlns:p14="http://schemas.microsoft.com/office/powerpoint/2010/main" val="1862480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Most issues are symptoms and not causes</a:t>
            </a:r>
          </a:p>
          <a:p>
            <a:pPr marL="171450" indent="-171450">
              <a:buFont typeface="Arial" panose="020B0604020202020204" pitchFamily="34" charset="0"/>
              <a:buChar char="•"/>
            </a:pPr>
            <a:r>
              <a:rPr lang="en-US" dirty="0" smtClean="0"/>
              <a:t>Headache example </a:t>
            </a:r>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17</a:t>
            </a:fld>
            <a:endParaRPr lang="en-US"/>
          </a:p>
        </p:txBody>
      </p:sp>
    </p:spTree>
    <p:extLst>
      <p:ext uri="{BB962C8B-B14F-4D97-AF65-F5344CB8AC3E}">
        <p14:creationId xmlns:p14="http://schemas.microsoft.com/office/powerpoint/2010/main" val="28273994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18</a:t>
            </a:fld>
            <a:endParaRPr lang="en-US"/>
          </a:p>
        </p:txBody>
      </p:sp>
    </p:spTree>
    <p:extLst>
      <p:ext uri="{BB962C8B-B14F-4D97-AF65-F5344CB8AC3E}">
        <p14:creationId xmlns:p14="http://schemas.microsoft.com/office/powerpoint/2010/main" val="1528937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spcAft>
                <a:spcPts val="400"/>
              </a:spcAft>
              <a:buFont typeface="Arial" panose="020B0604020202020204" pitchFamily="34" charset="0"/>
              <a:buChar char="•"/>
            </a:pPr>
            <a:r>
              <a:rPr lang="en-US" sz="1600" dirty="0" smtClean="0">
                <a:latin typeface="Helvetica" charset="0"/>
                <a:ea typeface="Helvetica" charset="0"/>
                <a:cs typeface="Helvetica" charset="0"/>
              </a:rPr>
              <a:t>Personal stress (money, family, health issue, etc.) </a:t>
            </a:r>
          </a:p>
          <a:p>
            <a:pPr marL="285750" lvl="0" indent="-285750">
              <a:spcAft>
                <a:spcPts val="400"/>
              </a:spcAft>
              <a:buFont typeface="Arial" panose="020B0604020202020204" pitchFamily="34" charset="0"/>
              <a:buChar char="•"/>
            </a:pPr>
            <a:r>
              <a:rPr lang="en-US" sz="1600" dirty="0" smtClean="0">
                <a:latin typeface="Helvetica" charset="0"/>
                <a:ea typeface="Helvetica" charset="0"/>
                <a:cs typeface="Helvetica" charset="0"/>
              </a:rPr>
              <a:t>Underperforming b/c they’re a little beat down or stagnant</a:t>
            </a:r>
          </a:p>
          <a:p>
            <a:pPr marL="285750" lvl="0" indent="-285750">
              <a:spcAft>
                <a:spcPts val="400"/>
              </a:spcAft>
              <a:buFont typeface="Arial" panose="020B0604020202020204" pitchFamily="34" charset="0"/>
              <a:buChar char="•"/>
            </a:pPr>
            <a:r>
              <a:rPr lang="en-US" sz="1600" dirty="0" smtClean="0">
                <a:latin typeface="Helvetica" charset="0"/>
                <a:ea typeface="Helvetica" charset="0"/>
                <a:cs typeface="Helvetica" charset="0"/>
              </a:rPr>
              <a:t>Need training or new stills </a:t>
            </a:r>
          </a:p>
          <a:p>
            <a:endParaRPr lang="en-US" sz="1200" dirty="0" smtClean="0">
              <a:effectLst/>
            </a:endParaRPr>
          </a:p>
          <a:p>
            <a:endParaRPr lang="en-US" sz="1200" dirty="0" smtClean="0">
              <a:effectLst/>
            </a:endParaRPr>
          </a:p>
        </p:txBody>
      </p:sp>
      <p:sp>
        <p:nvSpPr>
          <p:cNvPr id="4" name="Slide Number Placeholder 3"/>
          <p:cNvSpPr>
            <a:spLocks noGrp="1"/>
          </p:cNvSpPr>
          <p:nvPr>
            <p:ph type="sldNum" sz="quarter" idx="10"/>
          </p:nvPr>
        </p:nvSpPr>
        <p:spPr/>
        <p:txBody>
          <a:bodyPr/>
          <a:lstStyle/>
          <a:p>
            <a:fld id="{14740BD3-08FA-B949-A575-9BEB1AE1060E}" type="slidenum">
              <a:rPr lang="en-US" smtClean="0"/>
              <a:t>19</a:t>
            </a:fld>
            <a:endParaRPr lang="en-US"/>
          </a:p>
        </p:txBody>
      </p:sp>
    </p:spTree>
    <p:extLst>
      <p:ext uri="{BB962C8B-B14F-4D97-AF65-F5344CB8AC3E}">
        <p14:creationId xmlns:p14="http://schemas.microsoft.com/office/powerpoint/2010/main" val="1762021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400" kern="1200" dirty="0" smtClean="0">
                <a:solidFill>
                  <a:schemeClr val="tx1"/>
                </a:solidFill>
                <a:effectLst/>
                <a:latin typeface="+mn-lt"/>
                <a:ea typeface="+mn-ea"/>
                <a:cs typeface="+mn-cs"/>
              </a:rPr>
              <a:t>I’d like to introduce you to someone we’ll call Diane.</a:t>
            </a:r>
          </a:p>
          <a:p>
            <a:pPr marL="171450" indent="-171450">
              <a:buFont typeface="Arial" panose="020B0604020202020204" pitchFamily="34" charset="0"/>
              <a:buChar char="•"/>
            </a:pPr>
            <a:r>
              <a:rPr lang="en-US" sz="1400" kern="1200" dirty="0" smtClean="0">
                <a:solidFill>
                  <a:schemeClr val="tx1"/>
                </a:solidFill>
                <a:effectLst/>
                <a:latin typeface="+mn-lt"/>
                <a:ea typeface="+mn-ea"/>
                <a:cs typeface="+mn-cs"/>
              </a:rPr>
              <a:t>She’s the Founder/CEO of a 100 person company; considered a strong leader with a strong company culture. </a:t>
            </a:r>
          </a:p>
          <a:p>
            <a:pPr marL="171450" indent="-171450">
              <a:buFont typeface="Arial" panose="020B0604020202020204" pitchFamily="34" charset="0"/>
              <a:buChar char="•"/>
            </a:pPr>
            <a:r>
              <a:rPr lang="en-US" sz="1400" kern="1200" dirty="0" smtClean="0">
                <a:solidFill>
                  <a:schemeClr val="tx1"/>
                </a:solidFill>
                <a:effectLst/>
                <a:latin typeface="+mn-lt"/>
                <a:ea typeface="+mn-ea"/>
                <a:cs typeface="+mn-cs"/>
              </a:rPr>
              <a:t>Good ratings on Glassdoor, good feedback from employees via </a:t>
            </a:r>
            <a:r>
              <a:rPr lang="en-US" sz="1400" kern="1200" dirty="0" err="1" smtClean="0">
                <a:solidFill>
                  <a:schemeClr val="tx1"/>
                </a:solidFill>
                <a:effectLst/>
                <a:latin typeface="+mn-lt"/>
                <a:ea typeface="+mn-ea"/>
                <a:cs typeface="+mn-cs"/>
              </a:rPr>
              <a:t>TINYPulse</a:t>
            </a:r>
            <a:r>
              <a:rPr lang="en-US" sz="1400" kern="1200" dirty="0" smtClean="0">
                <a:solidFill>
                  <a:schemeClr val="tx1"/>
                </a:solidFill>
                <a:effectLst/>
                <a:latin typeface="+mn-lt"/>
                <a:ea typeface="+mn-ea"/>
                <a:cs typeface="+mn-cs"/>
              </a:rPr>
              <a:t>, etc. </a:t>
            </a:r>
          </a:p>
          <a:p>
            <a:pPr marL="171450" indent="-171450">
              <a:buFont typeface="Arial" panose="020B0604020202020204" pitchFamily="34" charset="0"/>
              <a:buChar char="•"/>
            </a:pPr>
            <a:r>
              <a:rPr lang="en-US" sz="1400" kern="1200" dirty="0" smtClean="0">
                <a:solidFill>
                  <a:schemeClr val="tx1"/>
                </a:solidFill>
                <a:effectLst/>
                <a:latin typeface="+mn-lt"/>
                <a:ea typeface="+mn-ea"/>
                <a:cs typeface="+mn-cs"/>
              </a:rPr>
              <a:t>Very high on the culture index and works hard at having good employee relationships.</a:t>
            </a:r>
          </a:p>
          <a:p>
            <a:pPr marL="171450" indent="-171450">
              <a:buFont typeface="Arial" panose="020B0604020202020204" pitchFamily="34" charset="0"/>
              <a:buChar char="•"/>
            </a:pPr>
            <a:r>
              <a:rPr lang="en-US" sz="1400" kern="1200" dirty="0" smtClean="0">
                <a:solidFill>
                  <a:schemeClr val="tx1"/>
                </a:solidFill>
                <a:effectLst/>
                <a:latin typeface="+mn-lt"/>
                <a:ea typeface="+mn-ea"/>
                <a:cs typeface="+mn-cs"/>
              </a:rPr>
              <a:t>Many of you will recognize yourself and your company in Diane. </a:t>
            </a:r>
            <a:endParaRPr lang="en-US" sz="1400" dirty="0" smtClean="0"/>
          </a:p>
          <a:p>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2</a:t>
            </a:fld>
            <a:endParaRPr lang="en-US"/>
          </a:p>
        </p:txBody>
      </p:sp>
    </p:spTree>
    <p:extLst>
      <p:ext uri="{BB962C8B-B14F-4D97-AF65-F5344CB8AC3E}">
        <p14:creationId xmlns:p14="http://schemas.microsoft.com/office/powerpoint/2010/main" val="2054358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spcAft>
                <a:spcPts val="400"/>
              </a:spcAft>
              <a:buFont typeface="Arial" panose="020B0604020202020204" pitchFamily="34" charset="0"/>
              <a:buChar char="•"/>
            </a:pPr>
            <a:r>
              <a:rPr lang="en-US" sz="1600" dirty="0" smtClean="0">
                <a:latin typeface="Helvetica" charset="0"/>
                <a:ea typeface="Helvetica" charset="0"/>
                <a:cs typeface="Helvetica" charset="0"/>
              </a:rPr>
              <a:t>Bad boss who isn’t supporting, challenging or properly rewarding/promoting them.</a:t>
            </a:r>
          </a:p>
          <a:p>
            <a:pPr marL="285750" lvl="0" indent="-285750">
              <a:spcAft>
                <a:spcPts val="400"/>
              </a:spcAft>
              <a:buFont typeface="Arial" panose="020B0604020202020204" pitchFamily="34" charset="0"/>
              <a:buChar char="•"/>
            </a:pPr>
            <a:r>
              <a:rPr lang="en-US" sz="1600" dirty="0" smtClean="0">
                <a:latin typeface="Helvetica" charset="0"/>
                <a:ea typeface="Helvetica" charset="0"/>
                <a:cs typeface="Helvetica" charset="0"/>
              </a:rPr>
              <a:t>Feel underpaid, deserving of promotion </a:t>
            </a:r>
          </a:p>
          <a:p>
            <a:pPr marL="285750" lvl="0" indent="-285750">
              <a:spcAft>
                <a:spcPts val="400"/>
              </a:spcAft>
              <a:buFont typeface="Arial" panose="020B0604020202020204" pitchFamily="34" charset="0"/>
              <a:buChar char="•"/>
            </a:pPr>
            <a:r>
              <a:rPr lang="en-US" sz="1600" dirty="0" smtClean="0">
                <a:latin typeface="Helvetica" charset="0"/>
                <a:ea typeface="Helvetica" charset="0"/>
                <a:cs typeface="Helvetica" charset="0"/>
              </a:rPr>
              <a:t>Not being challenged enough</a:t>
            </a:r>
          </a:p>
          <a:p>
            <a:pPr marL="285750" lvl="0" indent="-285750">
              <a:spcAft>
                <a:spcPts val="400"/>
              </a:spcAft>
              <a:buFont typeface="Arial" panose="020B0604020202020204" pitchFamily="34" charset="0"/>
              <a:buChar char="•"/>
            </a:pPr>
            <a:r>
              <a:rPr lang="en-US" sz="1600" dirty="0" smtClean="0">
                <a:latin typeface="Helvetica" charset="0"/>
                <a:ea typeface="Helvetica" charset="0"/>
                <a:cs typeface="Helvetica" charset="0"/>
              </a:rPr>
              <a:t>Needs a change</a:t>
            </a:r>
          </a:p>
          <a:p>
            <a:endParaRPr lang="en-US" sz="1200" dirty="0" smtClean="0">
              <a:effectLst/>
            </a:endParaRPr>
          </a:p>
          <a:p>
            <a:r>
              <a:rPr lang="en-US" sz="1200" dirty="0" smtClean="0">
                <a:effectLst/>
              </a:rPr>
              <a:t> </a:t>
            </a:r>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20</a:t>
            </a:fld>
            <a:endParaRPr lang="en-US"/>
          </a:p>
        </p:txBody>
      </p:sp>
    </p:spTree>
    <p:extLst>
      <p:ext uri="{BB962C8B-B14F-4D97-AF65-F5344CB8AC3E}">
        <p14:creationId xmlns:p14="http://schemas.microsoft.com/office/powerpoint/2010/main" val="12648177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spcAft>
                <a:spcPts val="400"/>
              </a:spcAft>
              <a:buFont typeface="Arial" panose="020B0604020202020204" pitchFamily="34" charset="0"/>
              <a:buChar char="•"/>
            </a:pPr>
            <a:r>
              <a:rPr lang="en-US" sz="1600" dirty="0" smtClean="0">
                <a:latin typeface="Helvetica" charset="0"/>
                <a:ea typeface="Helvetica" charset="0"/>
                <a:cs typeface="Helvetica" charset="0"/>
              </a:rPr>
              <a:t>Core value fit </a:t>
            </a:r>
          </a:p>
          <a:p>
            <a:pPr marL="285750" lvl="0" indent="-285750">
              <a:spcAft>
                <a:spcPts val="400"/>
              </a:spcAft>
              <a:buFont typeface="Arial" panose="020B0604020202020204" pitchFamily="34" charset="0"/>
              <a:buChar char="•"/>
            </a:pPr>
            <a:r>
              <a:rPr lang="en-US" sz="1600" dirty="0" smtClean="0">
                <a:latin typeface="Helvetica" charset="0"/>
                <a:ea typeface="Helvetica" charset="0"/>
                <a:cs typeface="Helvetica" charset="0"/>
              </a:rPr>
              <a:t>Something bothering them that is not going to change</a:t>
            </a:r>
          </a:p>
          <a:p>
            <a:pPr marL="285750" lvl="0" indent="-285750">
              <a:spcAft>
                <a:spcPts val="400"/>
              </a:spcAft>
              <a:buFont typeface="Arial" panose="020B0604020202020204" pitchFamily="34" charset="0"/>
              <a:buChar char="•"/>
            </a:pPr>
            <a:r>
              <a:rPr lang="en-US" sz="1600" dirty="0" smtClean="0">
                <a:latin typeface="Helvetica" charset="0"/>
                <a:ea typeface="Helvetica" charset="0"/>
                <a:cs typeface="Helvetica" charset="0"/>
              </a:rPr>
              <a:t>Not getting promoted, or seeing their peers getting promoted</a:t>
            </a:r>
          </a:p>
          <a:p>
            <a:pPr marL="285750" lvl="0" indent="-285750">
              <a:spcAft>
                <a:spcPts val="400"/>
              </a:spcAft>
              <a:buFont typeface="Arial" panose="020B0604020202020204" pitchFamily="34" charset="0"/>
              <a:buChar char="•"/>
            </a:pPr>
            <a:r>
              <a:rPr lang="en-US" sz="1600" dirty="0" smtClean="0">
                <a:latin typeface="Helvetica" charset="0"/>
                <a:ea typeface="Helvetica" charset="0"/>
                <a:cs typeface="Helvetica" charset="0"/>
              </a:rPr>
              <a:t>Just want to do something different </a:t>
            </a:r>
          </a:p>
          <a:p>
            <a:pPr marL="285750" lvl="0" indent="-285750">
              <a:spcAft>
                <a:spcPts val="400"/>
              </a:spcAft>
              <a:buFont typeface="Arial" panose="020B0604020202020204" pitchFamily="34" charset="0"/>
              <a:buChar char="•"/>
            </a:pPr>
            <a:r>
              <a:rPr lang="en-US" sz="1600" dirty="0" smtClean="0">
                <a:latin typeface="Helvetica" charset="0"/>
                <a:ea typeface="Helvetica" charset="0"/>
                <a:cs typeface="Helvetica" charset="0"/>
              </a:rPr>
              <a:t>Role is changing to something the don’t want or aren’t qualified for </a:t>
            </a:r>
          </a:p>
        </p:txBody>
      </p:sp>
      <p:sp>
        <p:nvSpPr>
          <p:cNvPr id="4" name="Slide Number Placeholder 3"/>
          <p:cNvSpPr>
            <a:spLocks noGrp="1"/>
          </p:cNvSpPr>
          <p:nvPr>
            <p:ph type="sldNum" sz="quarter" idx="10"/>
          </p:nvPr>
        </p:nvSpPr>
        <p:spPr/>
        <p:txBody>
          <a:bodyPr/>
          <a:lstStyle/>
          <a:p>
            <a:fld id="{14740BD3-08FA-B949-A575-9BEB1AE1060E}" type="slidenum">
              <a:rPr lang="en-US" smtClean="0"/>
              <a:t>21</a:t>
            </a:fld>
            <a:endParaRPr lang="en-US"/>
          </a:p>
        </p:txBody>
      </p:sp>
    </p:spTree>
    <p:extLst>
      <p:ext uri="{BB962C8B-B14F-4D97-AF65-F5344CB8AC3E}">
        <p14:creationId xmlns:p14="http://schemas.microsoft.com/office/powerpoint/2010/main" val="830785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This is something we aren’t going to change and explained Why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We have also had employees who have</a:t>
            </a:r>
            <a:r>
              <a:rPr lang="en-US" sz="1200" kern="1200" baseline="0" dirty="0" smtClean="0">
                <a:solidFill>
                  <a:schemeClr val="tx1"/>
                </a:solidFill>
                <a:effectLst/>
                <a:latin typeface="+mn-lt"/>
                <a:ea typeface="+mn-ea"/>
                <a:cs typeface="+mn-cs"/>
              </a:rPr>
              <a:t> been very vocal about an aspect of our </a:t>
            </a:r>
            <a:r>
              <a:rPr lang="en-US" sz="1200" kern="1200" dirty="0" smtClean="0">
                <a:solidFill>
                  <a:schemeClr val="tx1"/>
                </a:solidFill>
                <a:effectLst/>
                <a:latin typeface="+mn-lt"/>
                <a:ea typeface="+mn-ea"/>
                <a:cs typeface="+mn-cs"/>
              </a:rPr>
              <a:t>benefits package – anonymously through </a:t>
            </a:r>
            <a:r>
              <a:rPr lang="en-US" sz="1200" kern="1200" dirty="0" err="1" smtClean="0">
                <a:solidFill>
                  <a:schemeClr val="tx1"/>
                </a:solidFill>
                <a:effectLst/>
                <a:latin typeface="+mn-lt"/>
                <a:ea typeface="+mn-ea"/>
                <a:cs typeface="+mn-cs"/>
              </a:rPr>
              <a:t>TINYPulse</a:t>
            </a:r>
            <a:r>
              <a:rPr lang="en-US" sz="12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We knew that the policy in question was not going to change</a:t>
            </a:r>
            <a:r>
              <a:rPr lang="en-US" sz="1200" kern="1200" baseline="0" dirty="0" smtClean="0">
                <a:solidFill>
                  <a:schemeClr val="tx1"/>
                </a:solidFill>
                <a:effectLst/>
                <a:latin typeface="+mn-lt"/>
                <a:ea typeface="+mn-ea"/>
                <a:cs typeface="+mn-cs"/>
              </a:rPr>
              <a:t> and reached out to discuss. </a:t>
            </a:r>
            <a:endParaRPr lang="en-US" dirty="0" smtClean="0">
              <a:effectLst/>
            </a:endParaRPr>
          </a:p>
          <a:p>
            <a:endParaRPr lang="en-US" dirty="0" smtClean="0">
              <a:effectLst/>
            </a:endParaRPr>
          </a:p>
          <a:p>
            <a:r>
              <a:rPr lang="en-US" sz="1200" kern="1200" dirty="0" smtClean="0">
                <a:solidFill>
                  <a:schemeClr val="tx1"/>
                </a:solidFill>
                <a:effectLst/>
                <a:latin typeface="+mn-lt"/>
                <a:ea typeface="+mn-ea"/>
                <a:cs typeface="+mn-cs"/>
              </a:rPr>
              <a:t>If we had waited 9 months, the employee could have started acting out in all sorts of ways, in which case we’d have been dealing with the symptoms not the root cause. </a:t>
            </a:r>
            <a:endParaRPr lang="en-US" dirty="0" smtClean="0">
              <a:effectLst/>
            </a:endParaRPr>
          </a:p>
          <a:p>
            <a:r>
              <a:rPr lang="en-US" sz="1200" kern="1200" dirty="0" smtClean="0">
                <a:solidFill>
                  <a:schemeClr val="tx1"/>
                </a:solidFill>
                <a:effectLst/>
                <a:latin typeface="+mn-lt"/>
                <a:ea typeface="+mn-ea"/>
                <a:cs typeface="+mn-cs"/>
              </a:rPr>
              <a:t> </a:t>
            </a:r>
            <a:endParaRPr lang="en-US" dirty="0" smtClean="0">
              <a:effectLs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22</a:t>
            </a:fld>
            <a:endParaRPr lang="en-US"/>
          </a:p>
        </p:txBody>
      </p:sp>
    </p:spTree>
    <p:extLst>
      <p:ext uri="{BB962C8B-B14F-4D97-AF65-F5344CB8AC3E}">
        <p14:creationId xmlns:p14="http://schemas.microsoft.com/office/powerpoint/2010/main" val="1124435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whole point of mindful transitions is to encourage people to recognize for themselves first that it’s time for them to move 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Have enough trust established that they feel comfortable having the conversation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Always preferable to have them drive it and feel like they</a:t>
            </a:r>
            <a:r>
              <a:rPr lang="en-US" sz="1200" kern="1200" baseline="0" dirty="0" smtClean="0">
                <a:solidFill>
                  <a:schemeClr val="tx1"/>
                </a:solidFill>
                <a:effectLst/>
                <a:latin typeface="+mn-lt"/>
                <a:ea typeface="+mn-ea"/>
                <a:cs typeface="+mn-cs"/>
              </a:rPr>
              <a:t> are in control </a:t>
            </a:r>
          </a:p>
          <a:p>
            <a:pPr marL="171450" indent="-171450">
              <a:buFont typeface="Arial" panose="020B0604020202020204" pitchFamily="34" charset="0"/>
              <a:buChar char="•"/>
            </a:pP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“What do you want to do?”  </a:t>
            </a:r>
            <a:endParaRPr lang="en-US" dirty="0" smtClean="0">
              <a:effectLst/>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 “How can we support you”</a:t>
            </a:r>
            <a:r>
              <a:rPr lang="en-US" dirty="0" smtClean="0">
                <a:effectLst/>
              </a:rPr>
              <a:t> </a:t>
            </a:r>
          </a:p>
          <a:p>
            <a:pPr marL="17145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23</a:t>
            </a:fld>
            <a:endParaRPr lang="en-US"/>
          </a:p>
        </p:txBody>
      </p:sp>
    </p:spTree>
    <p:extLst>
      <p:ext uri="{BB962C8B-B14F-4D97-AF65-F5344CB8AC3E}">
        <p14:creationId xmlns:p14="http://schemas.microsoft.com/office/powerpoint/2010/main" val="1412144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Employer-Led Transition </a:t>
            </a:r>
            <a:endParaRPr lang="en-US"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difference between an employee-led and an employer led transition is really more just about who starts the discussion</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It’s not an option anymore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When it’s employer-led, it’s usually an issue of </a:t>
            </a:r>
            <a:r>
              <a:rPr lang="en-US" sz="1200" b="1" kern="1200" dirty="0" smtClean="0">
                <a:solidFill>
                  <a:schemeClr val="tx1"/>
                </a:solidFill>
                <a:effectLst/>
                <a:latin typeface="+mn-lt"/>
                <a:ea typeface="+mn-ea"/>
                <a:cs typeface="+mn-cs"/>
              </a:rPr>
              <a:t>performance</a:t>
            </a:r>
            <a:r>
              <a:rPr lang="en-US" sz="1200" kern="1200" dirty="0" smtClean="0">
                <a:solidFill>
                  <a:schemeClr val="tx1"/>
                </a:solidFill>
                <a:effectLst/>
                <a:latin typeface="+mn-lt"/>
                <a:ea typeface="+mn-ea"/>
                <a:cs typeface="+mn-cs"/>
              </a:rPr>
              <a:t>, a </a:t>
            </a:r>
            <a:r>
              <a:rPr lang="en-US" sz="1200" b="1" kern="1200" dirty="0" smtClean="0">
                <a:solidFill>
                  <a:schemeClr val="tx1"/>
                </a:solidFill>
                <a:effectLst/>
                <a:latin typeface="+mn-lt"/>
                <a:ea typeface="+mn-ea"/>
                <a:cs typeface="+mn-cs"/>
              </a:rPr>
              <a:t>change in the needs for their role</a:t>
            </a:r>
            <a:r>
              <a:rPr lang="en-US" sz="1200" kern="1200" dirty="0" smtClean="0">
                <a:solidFill>
                  <a:schemeClr val="tx1"/>
                </a:solidFill>
                <a:effectLst/>
                <a:latin typeface="+mn-lt"/>
                <a:ea typeface="+mn-ea"/>
                <a:cs typeface="+mn-cs"/>
              </a:rPr>
              <a:t>, or a </a:t>
            </a:r>
            <a:r>
              <a:rPr lang="en-US" sz="1200" b="1" kern="1200" dirty="0" smtClean="0">
                <a:solidFill>
                  <a:schemeClr val="tx1"/>
                </a:solidFill>
                <a:effectLst/>
                <a:latin typeface="+mn-lt"/>
                <a:ea typeface="+mn-ea"/>
                <a:cs typeface="+mn-cs"/>
              </a:rPr>
              <a:t>misalignment of core values</a:t>
            </a:r>
            <a:r>
              <a:rPr lang="en-US" sz="1200" kern="1200" dirty="0" smtClean="0">
                <a:solidFill>
                  <a:schemeClr val="tx1"/>
                </a:solidFill>
                <a:effectLst/>
                <a:latin typeface="+mn-lt"/>
                <a:ea typeface="+mn-ea"/>
                <a:cs typeface="+mn-cs"/>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24</a:t>
            </a:fld>
            <a:endParaRPr lang="en-US"/>
          </a:p>
        </p:txBody>
      </p:sp>
    </p:spTree>
    <p:extLst>
      <p:ext uri="{BB962C8B-B14F-4D97-AF65-F5344CB8AC3E}">
        <p14:creationId xmlns:p14="http://schemas.microsoft.com/office/powerpoint/2010/main" val="16908093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What about PIP’s</a:t>
            </a:r>
          </a:p>
          <a:p>
            <a:pPr marL="171450" indent="-171450">
              <a:buFont typeface="Arial" panose="020B0604020202020204" pitchFamily="34" charset="0"/>
              <a:buChar char="•"/>
            </a:pPr>
            <a:r>
              <a:rPr lang="en-US" dirty="0" smtClean="0"/>
              <a:t>Start</a:t>
            </a:r>
            <a:r>
              <a:rPr lang="en-US" baseline="0" dirty="0" smtClean="0"/>
              <a:t> with the end in mind, not as a legal strategy. Do you want them or not? </a:t>
            </a:r>
            <a:endParaRPr lang="en-US" dirty="0" smtClean="0"/>
          </a:p>
          <a:p>
            <a:pPr marL="171450" indent="-171450">
              <a:buFont typeface="Arial" panose="020B0604020202020204" pitchFamily="34" charset="0"/>
              <a:buChar char="•"/>
            </a:pPr>
            <a:r>
              <a:rPr lang="en-US" dirty="0" smtClean="0"/>
              <a:t>Don’t get at root of problem. </a:t>
            </a:r>
          </a:p>
          <a:p>
            <a:pPr marL="171450" indent="-171450">
              <a:buFont typeface="Arial" panose="020B0604020202020204" pitchFamily="34" charset="0"/>
              <a:buChar char="•"/>
            </a:pPr>
            <a:r>
              <a:rPr lang="en-US" dirty="0" smtClean="0"/>
              <a:t>Usually</a:t>
            </a:r>
            <a:r>
              <a:rPr lang="en-US" baseline="0" dirty="0" smtClean="0"/>
              <a:t> see improvement in short term and dip back down if underlying issues is not solved. </a:t>
            </a:r>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25</a:t>
            </a:fld>
            <a:endParaRPr lang="en-US"/>
          </a:p>
        </p:txBody>
      </p:sp>
    </p:spTree>
    <p:extLst>
      <p:ext uri="{BB962C8B-B14F-4D97-AF65-F5344CB8AC3E}">
        <p14:creationId xmlns:p14="http://schemas.microsoft.com/office/powerpoint/2010/main" val="12559937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27</a:t>
            </a:fld>
            <a:endParaRPr lang="en-US"/>
          </a:p>
        </p:txBody>
      </p:sp>
    </p:spTree>
    <p:extLst>
      <p:ext uri="{BB962C8B-B14F-4D97-AF65-F5344CB8AC3E}">
        <p14:creationId xmlns:p14="http://schemas.microsoft.com/office/powerpoint/2010/main" val="1659756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60-90</a:t>
            </a:r>
          </a:p>
          <a:p>
            <a:pPr marL="171450" indent="-171450">
              <a:buFont typeface="Arial" panose="020B0604020202020204" pitchFamily="34" charset="0"/>
              <a:buChar char="•"/>
            </a:pPr>
            <a:r>
              <a:rPr lang="en-US" dirty="0" smtClean="0"/>
              <a:t>Longer if its really early</a:t>
            </a:r>
          </a:p>
          <a:p>
            <a:pPr marL="171450" indent="-171450">
              <a:buFont typeface="Arial" panose="020B0604020202020204" pitchFamily="34" charset="0"/>
              <a:buChar char="•"/>
            </a:pPr>
            <a:r>
              <a:rPr lang="en-US" dirty="0" smtClean="0"/>
              <a:t>Very clear on end date</a:t>
            </a:r>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28</a:t>
            </a:fld>
            <a:endParaRPr lang="en-US"/>
          </a:p>
        </p:txBody>
      </p:sp>
    </p:spTree>
    <p:extLst>
      <p:ext uri="{BB962C8B-B14F-4D97-AF65-F5344CB8AC3E}">
        <p14:creationId xmlns:p14="http://schemas.microsoft.com/office/powerpoint/2010/main" val="12131126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Training</a:t>
            </a:r>
          </a:p>
          <a:p>
            <a:pPr marL="171450" indent="-171450">
              <a:buFont typeface="Arial" panose="020B0604020202020204" pitchFamily="34" charset="0"/>
              <a:buChar char="•"/>
            </a:pPr>
            <a:r>
              <a:rPr lang="en-US" dirty="0" smtClean="0"/>
              <a:t>Coaching </a:t>
            </a:r>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29</a:t>
            </a:fld>
            <a:endParaRPr lang="en-US"/>
          </a:p>
        </p:txBody>
      </p:sp>
    </p:spTree>
    <p:extLst>
      <p:ext uri="{BB962C8B-B14F-4D97-AF65-F5344CB8AC3E}">
        <p14:creationId xmlns:p14="http://schemas.microsoft.com/office/powerpoint/2010/main" val="25251240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Two way </a:t>
            </a:r>
            <a:r>
              <a:rPr lang="en-US" dirty="0" err="1" smtClean="0"/>
              <a:t>commucation</a:t>
            </a:r>
            <a:r>
              <a:rPr lang="en-US" dirty="0" smtClean="0"/>
              <a:t> </a:t>
            </a:r>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30</a:t>
            </a:fld>
            <a:endParaRPr lang="en-US"/>
          </a:p>
        </p:txBody>
      </p:sp>
    </p:spTree>
    <p:extLst>
      <p:ext uri="{BB962C8B-B14F-4D97-AF65-F5344CB8AC3E}">
        <p14:creationId xmlns:p14="http://schemas.microsoft.com/office/powerpoint/2010/main" val="889028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It’s both surprising and disheartening to Diane when an employee – who she thought was happy and fulfilled in their job – gives their two weeks notice.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This has become the norm, even in great companies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An employee quits or gets a new job somewhere else and leaves the company. And, more often than not, they their current employer in the lurch.</a:t>
            </a:r>
            <a:endParaRPr lang="en-US" dirty="0" smtClean="0"/>
          </a:p>
          <a:p>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3</a:t>
            </a:fld>
            <a:endParaRPr lang="en-US"/>
          </a:p>
        </p:txBody>
      </p:sp>
    </p:spTree>
    <p:extLst>
      <p:ext uri="{BB962C8B-B14F-4D97-AF65-F5344CB8AC3E}">
        <p14:creationId xmlns:p14="http://schemas.microsoft.com/office/powerpoint/2010/main" val="478863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Includes interview prep and networking support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Recommendations </a:t>
            </a:r>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31</a:t>
            </a:fld>
            <a:endParaRPr lang="en-US"/>
          </a:p>
        </p:txBody>
      </p:sp>
    </p:spTree>
    <p:extLst>
      <p:ext uri="{BB962C8B-B14F-4D97-AF65-F5344CB8AC3E}">
        <p14:creationId xmlns:p14="http://schemas.microsoft.com/office/powerpoint/2010/main" val="1899592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Includes job search strategy, resume &amp; LinkedIn reviews, interview practice</a:t>
            </a:r>
            <a:endParaRPr lang="en-US" dirty="0" smtClean="0">
              <a:effectLst/>
            </a:endParaRPr>
          </a:p>
          <a:p>
            <a:r>
              <a:rPr lang="en-US" sz="1200" kern="1200" dirty="0" smtClean="0">
                <a:solidFill>
                  <a:schemeClr val="tx1"/>
                </a:solidFill>
                <a:effectLst/>
                <a:latin typeface="+mn-lt"/>
                <a:ea typeface="+mn-ea"/>
                <a:cs typeface="+mn-cs"/>
              </a:rPr>
              <a:t>Specialized training support</a:t>
            </a:r>
          </a:p>
          <a:p>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32</a:t>
            </a:fld>
            <a:endParaRPr lang="en-US"/>
          </a:p>
        </p:txBody>
      </p:sp>
    </p:spTree>
    <p:extLst>
      <p:ext uri="{BB962C8B-B14F-4D97-AF65-F5344CB8AC3E}">
        <p14:creationId xmlns:p14="http://schemas.microsoft.com/office/powerpoint/2010/main" val="960532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They must stay engaged and performing</a:t>
            </a:r>
          </a:p>
          <a:p>
            <a:pPr marL="171450" indent="-171450">
              <a:buFont typeface="Arial" panose="020B0604020202020204" pitchFamily="34" charset="0"/>
              <a:buChar char="•"/>
            </a:pPr>
            <a:r>
              <a:rPr lang="en-US" sz="1200" u="none" strike="noStrike" kern="1200" dirty="0" smtClean="0">
                <a:solidFill>
                  <a:schemeClr val="tx1"/>
                </a:solidFill>
                <a:effectLst/>
                <a:latin typeface="+mn-lt"/>
                <a:ea typeface="+mn-ea"/>
                <a:cs typeface="+mn-cs"/>
              </a:rPr>
              <a:t>Stay focused on their clients</a:t>
            </a:r>
          </a:p>
          <a:p>
            <a:pPr marL="171450" indent="-171450">
              <a:buFont typeface="Arial" panose="020B0604020202020204" pitchFamily="34" charset="0"/>
              <a:buChar char="•"/>
            </a:pPr>
            <a:r>
              <a:rPr lang="en-US" sz="1200" u="none" strike="noStrike" kern="1200" dirty="0" smtClean="0">
                <a:solidFill>
                  <a:schemeClr val="tx1"/>
                </a:solidFill>
                <a:effectLst/>
                <a:latin typeface="+mn-lt"/>
                <a:ea typeface="+mn-ea"/>
                <a:cs typeface="+mn-cs"/>
              </a:rPr>
              <a:t>You can cut it at any time if their performance drops</a:t>
            </a:r>
            <a:endParaRPr lang="en-US" u="none" strike="noStrike" dirty="0">
              <a:effectLst/>
            </a:endParaRPr>
          </a:p>
        </p:txBody>
      </p:sp>
      <p:sp>
        <p:nvSpPr>
          <p:cNvPr id="4" name="Slide Number Placeholder 3"/>
          <p:cNvSpPr>
            <a:spLocks noGrp="1"/>
          </p:cNvSpPr>
          <p:nvPr>
            <p:ph type="sldNum" sz="quarter" idx="10"/>
          </p:nvPr>
        </p:nvSpPr>
        <p:spPr/>
        <p:txBody>
          <a:bodyPr/>
          <a:lstStyle/>
          <a:p>
            <a:fld id="{14740BD3-08FA-B949-A575-9BEB1AE1060E}" type="slidenum">
              <a:rPr lang="en-US" smtClean="0"/>
              <a:t>34</a:t>
            </a:fld>
            <a:endParaRPr lang="en-US"/>
          </a:p>
        </p:txBody>
      </p:sp>
    </p:spTree>
    <p:extLst>
      <p:ext uri="{BB962C8B-B14F-4D97-AF65-F5344CB8AC3E}">
        <p14:creationId xmlns:p14="http://schemas.microsoft.com/office/powerpoint/2010/main" val="3366612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Mindful Transitions are all about creating the win-win – for you the employer and for the employee. </a:t>
            </a:r>
            <a:endParaRPr lang="en-US" dirty="0" smtClean="0">
              <a:effectLst/>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reality today is that it’s a small world and everyone has a voice – both positive and negative.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 negative departure with an employee can come back to hurt you attracting high-quality candidates to your organization.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You want to create a healthy ecosystem of people who, when they move on from your company, still advocate for your business. </a:t>
            </a:r>
            <a:endParaRPr lang="en-US" dirty="0" smtClean="0">
              <a:effectLst/>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Boomerang and referrals </a:t>
            </a:r>
            <a:endParaRPr lang="en-US" dirty="0">
              <a:effectLst/>
            </a:endParaRPr>
          </a:p>
        </p:txBody>
      </p:sp>
      <p:sp>
        <p:nvSpPr>
          <p:cNvPr id="4" name="Slide Number Placeholder 3"/>
          <p:cNvSpPr>
            <a:spLocks noGrp="1"/>
          </p:cNvSpPr>
          <p:nvPr>
            <p:ph type="sldNum" sz="quarter" idx="10"/>
          </p:nvPr>
        </p:nvSpPr>
        <p:spPr/>
        <p:txBody>
          <a:bodyPr/>
          <a:lstStyle/>
          <a:p>
            <a:fld id="{14740BD3-08FA-B949-A575-9BEB1AE1060E}" type="slidenum">
              <a:rPr lang="en-US" smtClean="0"/>
              <a:t>36</a:t>
            </a:fld>
            <a:endParaRPr lang="en-US"/>
          </a:p>
        </p:txBody>
      </p:sp>
    </p:spTree>
    <p:extLst>
      <p:ext uri="{BB962C8B-B14F-4D97-AF65-F5344CB8AC3E}">
        <p14:creationId xmlns:p14="http://schemas.microsoft.com/office/powerpoint/2010/main" val="7988127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effectLst/>
              </a:rPr>
              <a:t>Didn’t have the right role for him at AP but he felt comfortable being open and honest about the type of job he wanted. </a:t>
            </a:r>
            <a:br>
              <a:rPr lang="en-US" sz="1200" dirty="0" smtClean="0">
                <a:effectLst/>
              </a:rPr>
            </a:br>
            <a:r>
              <a:rPr lang="en-US" sz="1200" dirty="0" smtClean="0">
                <a:effectLst/>
              </a:rPr>
              <a:t>Well, it just so happened that a job description came across my desk that he’d be perfect for. And it was a at Apple. </a:t>
            </a:r>
            <a:br>
              <a:rPr lang="en-US" sz="1200" dirty="0" smtClean="0">
                <a:effectLst/>
              </a:rPr>
            </a:br>
            <a:r>
              <a:rPr lang="en-US" sz="1200" dirty="0" smtClean="0">
                <a:effectLst/>
              </a:rPr>
              <a:t>We did not want to lose him but we knew that he’d be happier there as this was exactly the type of job he wanted. So we did whatever we could to support him and help him land the job. </a:t>
            </a:r>
            <a:endParaRPr lang="en-US" dirty="0" smtClean="0">
              <a:effectLst/>
            </a:endParaRPr>
          </a:p>
          <a:p>
            <a:pPr marL="171450" indent="-171450">
              <a:buFont typeface="Arial" panose="020B0604020202020204" pitchFamily="34" charset="0"/>
              <a:buChar char="•"/>
            </a:pPr>
            <a:r>
              <a:rPr lang="en-US" sz="1200" dirty="0" smtClean="0">
                <a:effectLst/>
              </a:rPr>
              <a:t>Ad he did. </a:t>
            </a:r>
            <a:endParaRPr lang="en-US" dirty="0" smtClean="0">
              <a:effectLst/>
            </a:endParaRPr>
          </a:p>
          <a:p>
            <a:pPr marL="171450" indent="-171450">
              <a:buFont typeface="Arial" panose="020B0604020202020204" pitchFamily="34" charset="0"/>
              <a:buChar char="•"/>
            </a:pPr>
            <a:r>
              <a:rPr lang="en-US" sz="1200" dirty="0" smtClean="0">
                <a:effectLst/>
              </a:rPr>
              <a:t>Since then, he’s become an advocate for our company, and now, through him, we’re working with Apple  </a:t>
            </a:r>
            <a:endParaRPr lang="en-US" dirty="0" smtClean="0">
              <a:effectLst/>
            </a:endParaRPr>
          </a:p>
          <a:p>
            <a:pPr marL="171450" indent="-171450">
              <a:buFont typeface="Arial" panose="020B0604020202020204" pitchFamily="34" charset="0"/>
              <a:buChar char="•"/>
            </a:pPr>
            <a:r>
              <a:rPr lang="en-US" sz="1200" dirty="0" smtClean="0">
                <a:effectLst/>
              </a:rPr>
              <a:t>Small world, boomerang effect</a:t>
            </a:r>
            <a:endParaRPr lang="en-US" dirty="0" smtClean="0">
              <a:effectLst/>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37</a:t>
            </a:fld>
            <a:endParaRPr lang="en-US"/>
          </a:p>
        </p:txBody>
      </p:sp>
    </p:spTree>
    <p:extLst>
      <p:ext uri="{BB962C8B-B14F-4D97-AF65-F5344CB8AC3E}">
        <p14:creationId xmlns:p14="http://schemas.microsoft.com/office/powerpoint/2010/main" val="18913438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irony is, having a great culture can make it harder for people to realize they’re unhappy</a:t>
            </a:r>
          </a:p>
          <a:p>
            <a:pPr marL="171450" indent="-171450">
              <a:buFont typeface="Arial" panose="020B0604020202020204" pitchFamily="34" charset="0"/>
              <a:buChar char="•"/>
            </a:pPr>
            <a:r>
              <a:rPr lang="en-US" sz="1200" dirty="0" smtClean="0">
                <a:effectLst/>
              </a:rPr>
              <a:t>Often, the biggest hurdle to overcome is getting employees comfortable with change. </a:t>
            </a:r>
          </a:p>
          <a:p>
            <a:pPr marL="171450" indent="-171450">
              <a:buFont typeface="Arial" panose="020B0604020202020204" pitchFamily="34" charset="0"/>
              <a:buChar char="•"/>
            </a:pPr>
            <a:r>
              <a:rPr lang="en-US" sz="1200" dirty="0" smtClean="0">
                <a:effectLst/>
              </a:rPr>
              <a:t>The ideal is when the employee recognizes that they’re no longer a fit – or that they’ll be a better fit elsewhere. </a:t>
            </a:r>
            <a:br>
              <a:rPr lang="en-US" sz="1200" dirty="0" smtClean="0">
                <a:effectLst/>
              </a:rPr>
            </a:br>
            <a:r>
              <a:rPr lang="en-US" sz="1200" dirty="0" smtClean="0">
                <a:effectLst/>
              </a:rPr>
              <a:t>However … this doesn’t always happen, esp. in a company with a really good culture. </a:t>
            </a:r>
            <a:br>
              <a:rPr lang="en-US" sz="1200" dirty="0" smtClean="0">
                <a:effectLst/>
              </a:rPr>
            </a:br>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38</a:t>
            </a:fld>
            <a:endParaRPr lang="en-US"/>
          </a:p>
        </p:txBody>
      </p:sp>
    </p:spTree>
    <p:extLst>
      <p:ext uri="{BB962C8B-B14F-4D97-AF65-F5344CB8AC3E}">
        <p14:creationId xmlns:p14="http://schemas.microsoft.com/office/powerpoint/2010/main" val="11553044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Employee who loved working at AP company. She loved her coworkers, loved the culture.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And this was reciprocal. We loved having her as a part of our company. But she wasn’t in the job she really wanted. Ultimately, we had to have a radically candid conversation with her and say,</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“Look, I know you love working here and don’t want to leave, but if you look at what you want to do and where we’re going, we don’t have the right job for you.”</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We knew that if we didn’t have this conversation with her, that she’d eventually become an underperformer because she’d be doing work that didn’t fulfill her.</a:t>
            </a:r>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39</a:t>
            </a:fld>
            <a:endParaRPr lang="en-US"/>
          </a:p>
        </p:txBody>
      </p:sp>
    </p:spTree>
    <p:extLst>
      <p:ext uri="{BB962C8B-B14F-4D97-AF65-F5344CB8AC3E}">
        <p14:creationId xmlns:p14="http://schemas.microsoft.com/office/powerpoint/2010/main" val="2220373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There are too many companies out there – including yours - with good cultures but still don’t know how to deal with people leaving.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They haven’t brought their transition process into alignment</a:t>
            </a:r>
            <a:endParaRPr lang="en-US" dirty="0" smtClean="0">
              <a:effectLst/>
            </a:endParaRP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Above all, start incorporating into culture and having discussions early, when employees are still happy and new</a:t>
            </a:r>
            <a:endParaRPr lang="en-US" dirty="0" smtClean="0">
              <a:effectLst/>
            </a:endParaRP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You will have haters</a:t>
            </a:r>
          </a:p>
          <a:p>
            <a:pPr marL="171450" indent="-171450">
              <a:buFont typeface="Arial" panose="020B0604020202020204" pitchFamily="34" charset="0"/>
              <a:buChar char="•"/>
            </a:pPr>
            <a:r>
              <a:rPr lang="en-US" dirty="0" smtClean="0"/>
              <a:t>Need real organizational commitment</a:t>
            </a:r>
          </a:p>
          <a:p>
            <a:pPr marL="171450" indent="-171450">
              <a:buFont typeface="Arial" panose="020B0604020202020204" pitchFamily="34" charset="0"/>
              <a:buChar char="•"/>
            </a:pPr>
            <a:r>
              <a:rPr lang="en-US" dirty="0" smtClean="0"/>
              <a:t>Communicate more</a:t>
            </a:r>
            <a:r>
              <a:rPr lang="en-US" baseline="0" dirty="0" smtClean="0"/>
              <a:t> than you need to </a:t>
            </a:r>
            <a:endParaRPr lang="en-US" dirty="0" smtClean="0"/>
          </a:p>
          <a:p>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40</a:t>
            </a:fld>
            <a:endParaRPr lang="en-US"/>
          </a:p>
        </p:txBody>
      </p:sp>
    </p:spTree>
    <p:extLst>
      <p:ext uri="{BB962C8B-B14F-4D97-AF65-F5344CB8AC3E}">
        <p14:creationId xmlns:p14="http://schemas.microsoft.com/office/powerpoint/2010/main" val="2056711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 whole two weeks notice concept is an outdated, broken paradigm -- for both the employer and the employee. </a:t>
            </a:r>
          </a:p>
          <a:p>
            <a:pPr marL="0" indent="0">
              <a:buFont typeface="Arial" panose="020B0604020202020204" pitchFamily="34" charset="0"/>
              <a:buNone/>
            </a:pPr>
            <a:r>
              <a:rPr lang="en-US" sz="120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4</a:t>
            </a:fld>
            <a:endParaRPr lang="en-US"/>
          </a:p>
        </p:txBody>
      </p:sp>
    </p:spTree>
    <p:extLst>
      <p:ext uri="{BB962C8B-B14F-4D97-AF65-F5344CB8AC3E}">
        <p14:creationId xmlns:p14="http://schemas.microsoft.com/office/powerpoint/2010/main" val="983279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Honest conversation is not encouraged on both sides. Paradigm is to not talk about problems.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Why do we accept this in work when we would never accept in a relationships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Imagine</a:t>
            </a:r>
            <a:r>
              <a:rPr lang="en-US" baseline="0" dirty="0" smtClean="0"/>
              <a:t> telling someone that you are leaving them in two weeks and already have a new house and partner without even talking about it? </a:t>
            </a:r>
            <a:endParaRPr lang="en-US" dirty="0" smtClean="0"/>
          </a:p>
          <a:p>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5</a:t>
            </a:fld>
            <a:endParaRPr lang="en-US"/>
          </a:p>
        </p:txBody>
      </p:sp>
    </p:spTree>
    <p:extLst>
      <p:ext uri="{BB962C8B-B14F-4D97-AF65-F5344CB8AC3E}">
        <p14:creationId xmlns:p14="http://schemas.microsoft.com/office/powerpoint/2010/main" val="707201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Not to be surprised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Honest conversations with employees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Fix the issue before it becoming such a problem that the employee leaves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To be able to support them in their transition if they do still decide to move 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Respect on both sides</a:t>
            </a:r>
          </a:p>
          <a:p>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6</a:t>
            </a:fld>
            <a:endParaRPr lang="en-US"/>
          </a:p>
        </p:txBody>
      </p:sp>
    </p:spTree>
    <p:extLst>
      <p:ext uri="{BB962C8B-B14F-4D97-AF65-F5344CB8AC3E}">
        <p14:creationId xmlns:p14="http://schemas.microsoft.com/office/powerpoint/2010/main" val="629883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How do we know this?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Because, like Diane, we’ve been through this process with many of our employees over the years.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We put a lot of time, effort, thought, and resources behind building a great culture at Acceleration Partners, yet we were still accepting the two-weeks-notice paradigm.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It</a:t>
            </a:r>
            <a:r>
              <a:rPr lang="en-US" sz="1200" kern="1200" baseline="0" dirty="0" smtClean="0">
                <a:solidFill>
                  <a:schemeClr val="tx1"/>
                </a:solidFill>
                <a:effectLst/>
                <a:latin typeface="+mn-lt"/>
                <a:ea typeface="+mn-ea"/>
                <a:cs typeface="+mn-cs"/>
              </a:rPr>
              <a:t> was at </a:t>
            </a:r>
            <a:r>
              <a:rPr lang="en-US" sz="1200" kern="1200" dirty="0" smtClean="0">
                <a:solidFill>
                  <a:schemeClr val="tx1"/>
                </a:solidFill>
                <a:effectLst/>
                <a:latin typeface="+mn-lt"/>
                <a:ea typeface="+mn-ea"/>
                <a:cs typeface="+mn-cs"/>
              </a:rPr>
              <a:t>odds with the culture we were building and the core values we were establishing, it was also painful, stressful and expensive.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 knew there had to be a better way that would align with our culture that encourages open communication and transparency.</a:t>
            </a:r>
          </a:p>
          <a:p>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7</a:t>
            </a:fld>
            <a:endParaRPr lang="en-US"/>
          </a:p>
        </p:txBody>
      </p:sp>
    </p:spTree>
    <p:extLst>
      <p:ext uri="{BB962C8B-B14F-4D97-AF65-F5344CB8AC3E}">
        <p14:creationId xmlns:p14="http://schemas.microsoft.com/office/powerpoint/2010/main" val="296446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We started looking around at what other companies were doing and were really inspired by Netflix’s approach. </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They were building their own culture based on honesty and respect and that extended to the way they handled transitions.</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When people don’t work out, they’re given a generous 6-12 months severance package. </a:t>
            </a:r>
            <a:endParaRPr lang="en-US" dirty="0" smtClean="0"/>
          </a:p>
          <a:p>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8</a:t>
            </a:fld>
            <a:endParaRPr lang="en-US"/>
          </a:p>
        </p:txBody>
      </p:sp>
    </p:spTree>
    <p:extLst>
      <p:ext uri="{BB962C8B-B14F-4D97-AF65-F5344CB8AC3E}">
        <p14:creationId xmlns:p14="http://schemas.microsoft.com/office/powerpoint/2010/main" val="738120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 came across this passage</a:t>
            </a:r>
            <a:r>
              <a:rPr lang="en-US" baseline="0" dirty="0" smtClean="0"/>
              <a:t> 5 years ago from Patti McCord</a:t>
            </a:r>
          </a:p>
          <a:p>
            <a:pPr marL="171450" indent="-171450">
              <a:buFont typeface="Arial" panose="020B0604020202020204" pitchFamily="34" charset="0"/>
              <a:buChar char="•"/>
            </a:pPr>
            <a:r>
              <a:rPr lang="en-US" baseline="0" dirty="0" smtClean="0"/>
              <a:t>Was the lightbulb for me, changed how I looked at things </a:t>
            </a:r>
            <a:endParaRPr lang="en-US" dirty="0"/>
          </a:p>
        </p:txBody>
      </p:sp>
      <p:sp>
        <p:nvSpPr>
          <p:cNvPr id="4" name="Slide Number Placeholder 3"/>
          <p:cNvSpPr>
            <a:spLocks noGrp="1"/>
          </p:cNvSpPr>
          <p:nvPr>
            <p:ph type="sldNum" sz="quarter" idx="10"/>
          </p:nvPr>
        </p:nvSpPr>
        <p:spPr/>
        <p:txBody>
          <a:bodyPr/>
          <a:lstStyle/>
          <a:p>
            <a:fld id="{14740BD3-08FA-B949-A575-9BEB1AE1060E}" type="slidenum">
              <a:rPr lang="en-US" smtClean="0"/>
              <a:t>9</a:t>
            </a:fld>
            <a:endParaRPr lang="en-US"/>
          </a:p>
        </p:txBody>
      </p:sp>
    </p:spTree>
    <p:extLst>
      <p:ext uri="{BB962C8B-B14F-4D97-AF65-F5344CB8AC3E}">
        <p14:creationId xmlns:p14="http://schemas.microsoft.com/office/powerpoint/2010/main" val="32157585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5.xml"/><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Master" Target="../slideMasters/slideMaster4.xml"/><Relationship Id="rId5" Type="http://schemas.openxmlformats.org/officeDocument/2006/relationships/image" Target="../media/image2.emf"/><Relationship Id="rId4" Type="http://schemas.openxmlformats.org/officeDocument/2006/relationships/image" Target="../media/image6.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g"/><Relationship Id="rId1" Type="http://schemas.openxmlformats.org/officeDocument/2006/relationships/slideMaster" Target="../slideMasters/slideMaster4.xml"/><Relationship Id="rId4" Type="http://schemas.openxmlformats.org/officeDocument/2006/relationships/image" Target="../media/image2.emf"/></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ull Title Slide no Subtitl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t="25000"/>
          <a:stretch/>
        </p:blipFill>
        <p:spPr>
          <a:xfrm>
            <a:off x="0" y="0"/>
            <a:ext cx="9144000" cy="5143500"/>
          </a:xfrm>
          <a:prstGeom prst="rect">
            <a:avLst/>
          </a:prstGeom>
        </p:spPr>
      </p:pic>
      <p:sp>
        <p:nvSpPr>
          <p:cNvPr id="4" name="Title 1"/>
          <p:cNvSpPr>
            <a:spLocks noGrp="1"/>
          </p:cNvSpPr>
          <p:nvPr>
            <p:ph type="title" hasCustomPrompt="1"/>
          </p:nvPr>
        </p:nvSpPr>
        <p:spPr>
          <a:xfrm>
            <a:off x="623888" y="1193292"/>
            <a:ext cx="7886700" cy="1062990"/>
          </a:xfrm>
        </p:spPr>
        <p:txBody>
          <a:bodyPr anchor="t">
            <a:normAutofit/>
          </a:bodyPr>
          <a:lstStyle>
            <a:lvl1pPr>
              <a:defRPr sz="2700" b="0" i="0" cap="all" baseline="0">
                <a:solidFill>
                  <a:schemeClr val="bg1"/>
                </a:solidFill>
                <a:latin typeface="Brandon Grotesque Medium" charset="0"/>
                <a:ea typeface="Brandon Grotesque Medium" charset="0"/>
                <a:cs typeface="Brandon Grotesque Medium" charset="0"/>
              </a:defRPr>
            </a:lvl1pPr>
          </a:lstStyle>
          <a:p>
            <a:r>
              <a:rPr lang="en-US" dirty="0" smtClean="0"/>
              <a:t>CLICK TO EDIT MASTER TITLE STYLE</a:t>
            </a:r>
            <a:br>
              <a:rPr lang="en-US" dirty="0" smtClean="0"/>
            </a:br>
            <a:r>
              <a:rPr lang="en-US" dirty="0" smtClean="0"/>
              <a:t>KEEP on two lines (36 pts)</a:t>
            </a:r>
            <a:endParaRPr lang="en-US" sz="2700" dirty="0">
              <a:latin typeface="Brandon Grotesque Light" charset="0"/>
              <a:ea typeface="Brandon Grotesque Light" charset="0"/>
              <a:cs typeface="Brandon Grotesque Light" charset="0"/>
            </a:endParaRPr>
          </a:p>
        </p:txBody>
      </p:sp>
      <p:sp>
        <p:nvSpPr>
          <p:cNvPr id="6" name="Text Placeholder 5"/>
          <p:cNvSpPr>
            <a:spLocks noGrp="1"/>
          </p:cNvSpPr>
          <p:nvPr>
            <p:ph type="body" sz="quarter" idx="13" hasCustomPrompt="1"/>
          </p:nvPr>
        </p:nvSpPr>
        <p:spPr>
          <a:xfrm>
            <a:off x="623888" y="4424495"/>
            <a:ext cx="3023552" cy="221456"/>
          </a:xfrm>
          <a:prstGeom prst="rect">
            <a:avLst/>
          </a:prstGeom>
        </p:spPr>
        <p:txBody>
          <a:bodyPr/>
          <a:lstStyle>
            <a:lvl1pPr marL="0" indent="0">
              <a:buNone/>
              <a:defRPr sz="1200" b="0" i="0" baseline="0">
                <a:solidFill>
                  <a:schemeClr val="bg1"/>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PRESENTER NAME    |    DATE</a:t>
            </a:r>
            <a:endParaRPr lang="en-US" dirty="0"/>
          </a:p>
        </p:txBody>
      </p:sp>
      <p:sp>
        <p:nvSpPr>
          <p:cNvPr id="11" name="Text Placeholder 5"/>
          <p:cNvSpPr>
            <a:spLocks noGrp="1"/>
          </p:cNvSpPr>
          <p:nvPr>
            <p:ph type="body" sz="quarter" idx="14" hasCustomPrompt="1"/>
          </p:nvPr>
        </p:nvSpPr>
        <p:spPr>
          <a:xfrm>
            <a:off x="623888" y="4772473"/>
            <a:ext cx="3023552" cy="178449"/>
          </a:xfrm>
          <a:prstGeom prst="rect">
            <a:avLst/>
          </a:prstGeom>
        </p:spPr>
        <p:txBody>
          <a:bodyPr/>
          <a:lstStyle>
            <a:lvl1pPr marL="0" indent="0">
              <a:buNone/>
              <a:defRPr sz="900" b="0" i="0" baseline="0">
                <a:solidFill>
                  <a:schemeClr val="bg1"/>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CONFIDENTIAL FOR CLIENT</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216" y="4424495"/>
            <a:ext cx="2351372" cy="526427"/>
          </a:xfrm>
          <a:prstGeom prst="rect">
            <a:avLst/>
          </a:prstGeom>
        </p:spPr>
      </p:pic>
    </p:spTree>
    <p:extLst>
      <p:ext uri="{BB962C8B-B14F-4D97-AF65-F5344CB8AC3E}">
        <p14:creationId xmlns:p14="http://schemas.microsoft.com/office/powerpoint/2010/main" val="214458965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de with Bullets">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12123"/>
            <a:ext cx="8229600" cy="396716"/>
          </a:xfrm>
        </p:spPr>
        <p:txBody>
          <a:bodyPr/>
          <a:lstStyle>
            <a:lvl1pPr>
              <a:defRPr b="0" i="0" cap="all" baseline="0">
                <a:latin typeface="Brandon Grotesque Medium" charset="0"/>
                <a:ea typeface="Brandon Grotesque Medium" charset="0"/>
                <a:cs typeface="Brandon Grotesque Medium" charset="0"/>
              </a:defRPr>
            </a:lvl1pPr>
          </a:lstStyle>
          <a:p>
            <a:r>
              <a:rPr lang="en-US" dirty="0" smtClean="0"/>
              <a:t>CLICK TO EDIT MASTER TITLE STYLE</a:t>
            </a:r>
            <a:endParaRPr lang="en-US" dirty="0"/>
          </a:p>
        </p:txBody>
      </p:sp>
      <p:sp>
        <p:nvSpPr>
          <p:cNvPr id="9" name="Content Placeholder 2"/>
          <p:cNvSpPr>
            <a:spLocks noGrp="1"/>
          </p:cNvSpPr>
          <p:nvPr>
            <p:ph sz="half" idx="10" hasCustomPrompt="1"/>
          </p:nvPr>
        </p:nvSpPr>
        <p:spPr>
          <a:xfrm>
            <a:off x="457200" y="854869"/>
            <a:ext cx="8229600" cy="3263504"/>
          </a:xfrm>
          <a:prstGeom prst="rect">
            <a:avLst/>
          </a:prstGeom>
        </p:spPr>
        <p:txBody>
          <a:bodyPr/>
          <a:lstStyle>
            <a:lvl1pPr marL="342900" indent="-342900">
              <a:spcBef>
                <a:spcPts val="0"/>
              </a:spcBef>
              <a:spcAft>
                <a:spcPts val="900"/>
              </a:spcAft>
              <a:buFont typeface="Arial" charset="0"/>
              <a:buChar char="•"/>
              <a:defRPr sz="18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
        <p:nvSpPr>
          <p:cNvPr id="5"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449997380"/>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Bullets Right, Graphic Lef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graphicFrame>
        <p:nvGraphicFramePr>
          <p:cNvPr id="6" name="Table 5"/>
          <p:cNvGraphicFramePr>
            <a:graphicFrameLocks noGrp="1"/>
          </p:cNvGraphicFramePr>
          <p:nvPr userDrawn="1">
            <p:extLst>
              <p:ext uri="{D42A27DB-BD31-4B8C-83A1-F6EECF244321}">
                <p14:modId xmlns:p14="http://schemas.microsoft.com/office/powerpoint/2010/main" val="413521083"/>
              </p:ext>
            </p:extLst>
          </p:nvPr>
        </p:nvGraphicFramePr>
        <p:xfrm>
          <a:off x="558800" y="781050"/>
          <a:ext cx="8013700" cy="3038476"/>
        </p:xfrm>
        <a:graphic>
          <a:graphicData uri="http://schemas.openxmlformats.org/drawingml/2006/table">
            <a:tbl>
              <a:tblPr firstRow="1" bandRow="1">
                <a:tableStyleId>{073A0DAA-6AF3-43AB-8588-CEC1D06C72B9}</a:tableStyleId>
              </a:tblPr>
              <a:tblGrid>
                <a:gridCol w="4006850">
                  <a:extLst>
                    <a:ext uri="{9D8B030D-6E8A-4147-A177-3AD203B41FA5}">
                      <a16:colId xmlns:a16="http://schemas.microsoft.com/office/drawing/2014/main" val="20000"/>
                    </a:ext>
                  </a:extLst>
                </a:gridCol>
                <a:gridCol w="4006850">
                  <a:extLst>
                    <a:ext uri="{9D8B030D-6E8A-4147-A177-3AD203B41FA5}">
                      <a16:colId xmlns:a16="http://schemas.microsoft.com/office/drawing/2014/main" val="20001"/>
                    </a:ext>
                  </a:extLst>
                </a:gridCol>
              </a:tblGrid>
              <a:tr h="434068">
                <a:tc>
                  <a:txBody>
                    <a:bodyPr/>
                    <a:lstStyle/>
                    <a:p>
                      <a:pPr algn="ctr">
                        <a:lnSpc>
                          <a:spcPct val="70000"/>
                        </a:lnSpc>
                      </a:pPr>
                      <a:r>
                        <a:rPr lang="en-US" sz="1400" b="0" i="0" dirty="0" smtClean="0">
                          <a:solidFill>
                            <a:schemeClr val="bg1"/>
                          </a:solidFill>
                          <a:latin typeface="Brandon Grotesque Medium" charset="0"/>
                          <a:ea typeface="Brandon Grotesque Medium" charset="0"/>
                          <a:cs typeface="Brandon Grotesque Medium" charset="0"/>
                        </a:rPr>
                        <a:t>TITLE</a:t>
                      </a:r>
                      <a:r>
                        <a:rPr lang="en-US" sz="1400" b="0" i="0" baseline="0" dirty="0" smtClean="0">
                          <a:solidFill>
                            <a:schemeClr val="bg1"/>
                          </a:solidFill>
                          <a:latin typeface="Brandon Grotesque Medium" charset="0"/>
                          <a:ea typeface="Brandon Grotesque Medium" charset="0"/>
                          <a:cs typeface="Brandon Grotesque Medium" charset="0"/>
                        </a:rPr>
                        <a:t> ONE</a:t>
                      </a:r>
                      <a:endParaRPr lang="en-US" sz="1000" b="0" i="0" dirty="0">
                        <a:solidFill>
                          <a:schemeClr val="bg1"/>
                        </a:solidFill>
                        <a:latin typeface="Brandon Grotesque Medium" charset="0"/>
                        <a:ea typeface="Brandon Grotesque Medium" charset="0"/>
                        <a:cs typeface="Brandon Grotesque Medium"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algn="ctr">
                        <a:lnSpc>
                          <a:spcPct val="70000"/>
                        </a:lnSpc>
                      </a:pPr>
                      <a:r>
                        <a:rPr lang="en-US" sz="1400" b="0" i="0" dirty="0" smtClean="0">
                          <a:solidFill>
                            <a:schemeClr val="bg1"/>
                          </a:solidFill>
                          <a:latin typeface="Brandon Grotesque Medium" charset="0"/>
                          <a:ea typeface="Brandon Grotesque Medium" charset="0"/>
                          <a:cs typeface="Brandon Grotesque Medium" charset="0"/>
                        </a:rPr>
                        <a:t>TITLE</a:t>
                      </a:r>
                      <a:r>
                        <a:rPr lang="en-US" sz="1400" b="0" i="0" baseline="0" dirty="0" smtClean="0">
                          <a:solidFill>
                            <a:schemeClr val="bg1"/>
                          </a:solidFill>
                          <a:latin typeface="Brandon Grotesque Medium" charset="0"/>
                          <a:ea typeface="Brandon Grotesque Medium" charset="0"/>
                          <a:cs typeface="Brandon Grotesque Medium" charset="0"/>
                        </a:rPr>
                        <a:t> TWO</a:t>
                      </a:r>
                      <a:endParaRPr lang="en-US" sz="1000" b="0" i="0" dirty="0">
                        <a:solidFill>
                          <a:schemeClr val="bg1"/>
                        </a:solidFill>
                        <a:latin typeface="Brandon Grotesque Medium" charset="0"/>
                        <a:ea typeface="Brandon Grotesque Medium" charset="0"/>
                        <a:cs typeface="Brandon Grotesque Medium"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34068">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1</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1</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4068">
                <a:tc>
                  <a:txBody>
                    <a:bodyPr/>
                    <a:lstStyle/>
                    <a:p>
                      <a:pPr algn="ctr">
                        <a:lnSpc>
                          <a:spcPct val="70000"/>
                        </a:lnSpc>
                      </a:pPr>
                      <a:r>
                        <a:rPr lang="en-US" sz="1400" b="0" dirty="0" smtClean="0">
                          <a:solidFill>
                            <a:schemeClr val="tx1"/>
                          </a:solidFill>
                          <a:latin typeface="Brandon Grotesque Regular"/>
                          <a:cs typeface="Brandon Grotesque Regular"/>
                        </a:rPr>
                        <a:t>Item 2</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2</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068">
                <a:tc>
                  <a:txBody>
                    <a:bodyPr/>
                    <a:lstStyle/>
                    <a:p>
                      <a:pPr algn="ctr">
                        <a:lnSpc>
                          <a:spcPct val="70000"/>
                        </a:lnSpc>
                      </a:pPr>
                      <a:r>
                        <a:rPr lang="en-US" sz="1400" b="0" dirty="0" smtClean="0">
                          <a:solidFill>
                            <a:schemeClr val="tx1"/>
                          </a:solidFill>
                          <a:latin typeface="Brandon Grotesque Regular"/>
                          <a:cs typeface="Brandon Grotesque Regular"/>
                        </a:rPr>
                        <a:t>Item 3</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3</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4068">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4</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4</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34068">
                <a:tc>
                  <a:txBody>
                    <a:bodyPr/>
                    <a:lstStyle/>
                    <a:p>
                      <a:pPr algn="ctr">
                        <a:lnSpc>
                          <a:spcPct val="70000"/>
                        </a:lnSpc>
                      </a:pPr>
                      <a:r>
                        <a:rPr lang="en-US" sz="1400" b="0" dirty="0" smtClean="0">
                          <a:solidFill>
                            <a:schemeClr val="tx1"/>
                          </a:solidFill>
                          <a:latin typeface="Brandon Grotesque Regular"/>
                          <a:cs typeface="Brandon Grotesque Regular"/>
                        </a:rPr>
                        <a:t>Item 5</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5</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12700" cap="flat" cmpd="sng" algn="ctr">
                      <a:solidFill>
                        <a:srgbClr val="CF1C2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34068">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6</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6</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7"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718855324"/>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Bullets Right, Graphic Lef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b="0" i="0" cap="all" baseline="0">
                <a:latin typeface="Brandon Grotesque" charset="0"/>
                <a:ea typeface="Brandon Grotesque" charset="0"/>
                <a:cs typeface="Brandon Grotesque" charset="0"/>
              </a:defRPr>
            </a:lvl1pPr>
          </a:lstStyle>
          <a:p>
            <a:r>
              <a:rPr lang="en-US" dirty="0" smtClean="0"/>
              <a:t>CLICK TO EDIT MASTER TITLE STYLE</a:t>
            </a:r>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1696050227"/>
              </p:ext>
            </p:extLst>
          </p:nvPr>
        </p:nvGraphicFramePr>
        <p:xfrm>
          <a:off x="558800" y="781050"/>
          <a:ext cx="8013700" cy="3478023"/>
        </p:xfrm>
        <a:graphic>
          <a:graphicData uri="http://schemas.openxmlformats.org/drawingml/2006/table">
            <a:tbl>
              <a:tblPr firstRow="1" bandRow="1">
                <a:tableStyleId>{073A0DAA-6AF3-43AB-8588-CEC1D06C72B9}</a:tableStyleId>
              </a:tblPr>
              <a:tblGrid>
                <a:gridCol w="2003425">
                  <a:extLst>
                    <a:ext uri="{9D8B030D-6E8A-4147-A177-3AD203B41FA5}">
                      <a16:colId xmlns:a16="http://schemas.microsoft.com/office/drawing/2014/main" val="20000"/>
                    </a:ext>
                  </a:extLst>
                </a:gridCol>
                <a:gridCol w="2003425">
                  <a:extLst>
                    <a:ext uri="{9D8B030D-6E8A-4147-A177-3AD203B41FA5}">
                      <a16:colId xmlns:a16="http://schemas.microsoft.com/office/drawing/2014/main" val="20001"/>
                    </a:ext>
                  </a:extLst>
                </a:gridCol>
                <a:gridCol w="2003425">
                  <a:extLst>
                    <a:ext uri="{9D8B030D-6E8A-4147-A177-3AD203B41FA5}">
                      <a16:colId xmlns:a16="http://schemas.microsoft.com/office/drawing/2014/main" val="20002"/>
                    </a:ext>
                  </a:extLst>
                </a:gridCol>
                <a:gridCol w="2003425">
                  <a:extLst>
                    <a:ext uri="{9D8B030D-6E8A-4147-A177-3AD203B41FA5}">
                      <a16:colId xmlns:a16="http://schemas.microsoft.com/office/drawing/2014/main" val="20003"/>
                    </a:ext>
                  </a:extLst>
                </a:gridCol>
              </a:tblGrid>
              <a:tr h="434068">
                <a:tc>
                  <a:txBody>
                    <a:bodyPr/>
                    <a:lstStyle/>
                    <a:p>
                      <a:pPr algn="ctr">
                        <a:lnSpc>
                          <a:spcPct val="70000"/>
                        </a:lnSpc>
                      </a:pPr>
                      <a:r>
                        <a:rPr lang="en-US" sz="1400" b="0" i="0" dirty="0" smtClean="0">
                          <a:solidFill>
                            <a:schemeClr val="bg1"/>
                          </a:solidFill>
                          <a:latin typeface="Brandon Grotesque Medium" charset="0"/>
                          <a:ea typeface="Brandon Grotesque Medium" charset="0"/>
                          <a:cs typeface="Brandon Grotesque Medium" charset="0"/>
                        </a:rPr>
                        <a:t>TITLE</a:t>
                      </a:r>
                      <a:r>
                        <a:rPr lang="en-US" sz="1400" b="0" i="0" baseline="0" dirty="0" smtClean="0">
                          <a:solidFill>
                            <a:schemeClr val="bg1"/>
                          </a:solidFill>
                          <a:latin typeface="Brandon Grotesque Medium" charset="0"/>
                          <a:ea typeface="Brandon Grotesque Medium" charset="0"/>
                          <a:cs typeface="Brandon Grotesque Medium" charset="0"/>
                        </a:rPr>
                        <a:t> ONE</a:t>
                      </a:r>
                      <a:endParaRPr lang="en-US" sz="1000" b="0" i="0" dirty="0">
                        <a:solidFill>
                          <a:schemeClr val="bg1"/>
                        </a:solidFill>
                        <a:latin typeface="Brandon Grotesque Medium" charset="0"/>
                        <a:ea typeface="Brandon Grotesque Medium" charset="0"/>
                        <a:cs typeface="Brandon Grotesque Medium" charset="0"/>
                      </a:endParaRPr>
                    </a:p>
                  </a:txBody>
                  <a:tcPr marT="34290" marB="34290" anchor="ctr">
                    <a:solidFill>
                      <a:srgbClr val="E43F23"/>
                    </a:solidFill>
                  </a:tcPr>
                </a:tc>
                <a:tc>
                  <a:txBody>
                    <a:bodyPr/>
                    <a:lstStyle/>
                    <a:p>
                      <a:pPr algn="ctr">
                        <a:lnSpc>
                          <a:spcPct val="70000"/>
                        </a:lnSpc>
                      </a:pPr>
                      <a:r>
                        <a:rPr lang="en-US" sz="1400" b="0" i="0" dirty="0" smtClean="0">
                          <a:solidFill>
                            <a:schemeClr val="bg1"/>
                          </a:solidFill>
                          <a:latin typeface="Brandon Grotesque Medium" charset="0"/>
                          <a:ea typeface="Brandon Grotesque Medium" charset="0"/>
                          <a:cs typeface="Brandon Grotesque Medium" charset="0"/>
                        </a:rPr>
                        <a:t>TITLE</a:t>
                      </a:r>
                      <a:r>
                        <a:rPr lang="en-US" sz="1400" b="0" i="0" baseline="0" dirty="0" smtClean="0">
                          <a:solidFill>
                            <a:schemeClr val="bg1"/>
                          </a:solidFill>
                          <a:latin typeface="Brandon Grotesque Medium" charset="0"/>
                          <a:ea typeface="Brandon Grotesque Medium" charset="0"/>
                          <a:cs typeface="Brandon Grotesque Medium" charset="0"/>
                        </a:rPr>
                        <a:t> ONE</a:t>
                      </a:r>
                      <a:endParaRPr lang="en-US" sz="1000" b="0" i="0" dirty="0">
                        <a:solidFill>
                          <a:schemeClr val="bg1"/>
                        </a:solidFill>
                        <a:latin typeface="Brandon Grotesque Medium" charset="0"/>
                        <a:ea typeface="Brandon Grotesque Medium" charset="0"/>
                        <a:cs typeface="Brandon Grotesque Medium" charset="0"/>
                      </a:endParaRPr>
                    </a:p>
                  </a:txBody>
                  <a:tcPr marT="34290" marB="34290" anchor="ctr">
                    <a:solidFill>
                      <a:srgbClr val="E43F23"/>
                    </a:solidFill>
                  </a:tcPr>
                </a:tc>
                <a:tc>
                  <a:txBody>
                    <a:bodyPr/>
                    <a:lstStyle/>
                    <a:p>
                      <a:pPr algn="ctr">
                        <a:lnSpc>
                          <a:spcPct val="70000"/>
                        </a:lnSpc>
                      </a:pPr>
                      <a:r>
                        <a:rPr lang="en-US" sz="1400" b="0" i="0" dirty="0" smtClean="0">
                          <a:solidFill>
                            <a:schemeClr val="bg1"/>
                          </a:solidFill>
                          <a:latin typeface="Brandon Grotesque Medium" charset="0"/>
                          <a:ea typeface="Brandon Grotesque Medium" charset="0"/>
                          <a:cs typeface="Brandon Grotesque Medium" charset="0"/>
                        </a:rPr>
                        <a:t>TITLE</a:t>
                      </a:r>
                      <a:r>
                        <a:rPr lang="en-US" sz="1400" b="0" i="0" baseline="0" dirty="0" smtClean="0">
                          <a:solidFill>
                            <a:schemeClr val="bg1"/>
                          </a:solidFill>
                          <a:latin typeface="Brandon Grotesque Medium" charset="0"/>
                          <a:ea typeface="Brandon Grotesque Medium" charset="0"/>
                          <a:cs typeface="Brandon Grotesque Medium" charset="0"/>
                        </a:rPr>
                        <a:t> ONE</a:t>
                      </a:r>
                      <a:endParaRPr lang="en-US" sz="1000" b="0" i="0" dirty="0">
                        <a:solidFill>
                          <a:schemeClr val="bg1"/>
                        </a:solidFill>
                        <a:latin typeface="Brandon Grotesque Medium" charset="0"/>
                        <a:ea typeface="Brandon Grotesque Medium" charset="0"/>
                        <a:cs typeface="Brandon Grotesque Medium" charset="0"/>
                      </a:endParaRPr>
                    </a:p>
                  </a:txBody>
                  <a:tcPr marT="34290" marB="34290" anchor="ctr">
                    <a:solidFill>
                      <a:srgbClr val="E43F23"/>
                    </a:solidFill>
                  </a:tcPr>
                </a:tc>
                <a:tc>
                  <a:txBody>
                    <a:bodyPr/>
                    <a:lstStyle/>
                    <a:p>
                      <a:pPr algn="ctr">
                        <a:lnSpc>
                          <a:spcPct val="70000"/>
                        </a:lnSpc>
                      </a:pPr>
                      <a:r>
                        <a:rPr lang="en-US" sz="1400" b="0" i="0" dirty="0" smtClean="0">
                          <a:solidFill>
                            <a:schemeClr val="bg1"/>
                          </a:solidFill>
                          <a:latin typeface="Brandon Grotesque Medium" charset="0"/>
                          <a:ea typeface="Brandon Grotesque Medium" charset="0"/>
                          <a:cs typeface="Brandon Grotesque Medium" charset="0"/>
                        </a:rPr>
                        <a:t>TITLE</a:t>
                      </a:r>
                      <a:r>
                        <a:rPr lang="en-US" sz="1400" b="0" i="0" baseline="0" dirty="0" smtClean="0">
                          <a:solidFill>
                            <a:schemeClr val="bg1"/>
                          </a:solidFill>
                          <a:latin typeface="Brandon Grotesque Medium" charset="0"/>
                          <a:ea typeface="Brandon Grotesque Medium" charset="0"/>
                          <a:cs typeface="Brandon Grotesque Medium" charset="0"/>
                        </a:rPr>
                        <a:t> ONE</a:t>
                      </a:r>
                      <a:endParaRPr lang="en-US" sz="1000" b="0" i="0" dirty="0">
                        <a:solidFill>
                          <a:schemeClr val="bg1"/>
                        </a:solidFill>
                        <a:latin typeface="Brandon Grotesque Medium" charset="0"/>
                        <a:ea typeface="Brandon Grotesque Medium" charset="0"/>
                        <a:cs typeface="Brandon Grotesque Medium" charset="0"/>
                      </a:endParaRPr>
                    </a:p>
                  </a:txBody>
                  <a:tcPr marT="34290" marB="34290" anchor="ctr">
                    <a:solidFill>
                      <a:srgbClr val="E43F23"/>
                    </a:solidFill>
                  </a:tcPr>
                </a:tc>
                <a:extLst>
                  <a:ext uri="{0D108BD9-81ED-4DB2-BD59-A6C34878D82A}">
                    <a16:rowId xmlns:a16="http://schemas.microsoft.com/office/drawing/2014/main" val="10000"/>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extLst>
                  <a:ext uri="{0D108BD9-81ED-4DB2-BD59-A6C34878D82A}">
                    <a16:rowId xmlns:a16="http://schemas.microsoft.com/office/drawing/2014/main" val="10001"/>
                  </a:ext>
                </a:extLst>
              </a:tr>
              <a:tr h="439547">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extLst>
                  <a:ext uri="{0D108BD9-81ED-4DB2-BD59-A6C34878D82A}">
                    <a16:rowId xmlns:a16="http://schemas.microsoft.com/office/drawing/2014/main" val="10002"/>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extLst>
                  <a:ext uri="{0D108BD9-81ED-4DB2-BD59-A6C34878D82A}">
                    <a16:rowId xmlns:a16="http://schemas.microsoft.com/office/drawing/2014/main" val="10003"/>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extLst>
                  <a:ext uri="{0D108BD9-81ED-4DB2-BD59-A6C34878D82A}">
                    <a16:rowId xmlns:a16="http://schemas.microsoft.com/office/drawing/2014/main" val="10004"/>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extLst>
                  <a:ext uri="{0D108BD9-81ED-4DB2-BD59-A6C34878D82A}">
                    <a16:rowId xmlns:a16="http://schemas.microsoft.com/office/drawing/2014/main" val="10005"/>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extLst>
                  <a:ext uri="{0D108BD9-81ED-4DB2-BD59-A6C34878D82A}">
                    <a16:rowId xmlns:a16="http://schemas.microsoft.com/office/drawing/2014/main" val="10006"/>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extLst>
                  <a:ext uri="{0D108BD9-81ED-4DB2-BD59-A6C34878D82A}">
                    <a16:rowId xmlns:a16="http://schemas.microsoft.com/office/drawing/2014/main" val="10007"/>
                  </a:ext>
                </a:extLst>
              </a:tr>
            </a:tbl>
          </a:graphicData>
        </a:graphic>
      </p:graphicFrame>
      <p:sp>
        <p:nvSpPr>
          <p:cNvPr id="7"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674093243"/>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or Testimonial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4" name="Rectangle 3"/>
          <p:cNvSpPr/>
          <p:nvPr userDrawn="1"/>
        </p:nvSpPr>
        <p:spPr>
          <a:xfrm>
            <a:off x="1957130" y="1509417"/>
            <a:ext cx="542136" cy="1200329"/>
          </a:xfrm>
          <a:prstGeom prst="rect">
            <a:avLst/>
          </a:prstGeom>
        </p:spPr>
        <p:txBody>
          <a:bodyPr wrap="none">
            <a:spAutoFit/>
          </a:bodyPr>
          <a:lstStyle/>
          <a:p>
            <a:r>
              <a:rPr lang="en-US" sz="7200" b="0" i="0" dirty="0" smtClean="0">
                <a:solidFill>
                  <a:schemeClr val="accent1"/>
                </a:solidFill>
                <a:latin typeface="Brandon Grotesque Medium" charset="0"/>
                <a:ea typeface="Brandon Grotesque Medium" charset="0"/>
                <a:cs typeface="Brandon Grotesque Medium" charset="0"/>
              </a:rPr>
              <a:t>“</a:t>
            </a:r>
            <a:endParaRPr lang="en-US" sz="7200" b="0" i="0" dirty="0">
              <a:solidFill>
                <a:schemeClr val="accent1"/>
              </a:solidFill>
              <a:latin typeface="Brandon Grotesque Medium" charset="0"/>
              <a:ea typeface="Brandon Grotesque Medium" charset="0"/>
              <a:cs typeface="Brandon Grotesque Medium" charset="0"/>
            </a:endParaRPr>
          </a:p>
        </p:txBody>
      </p:sp>
      <p:cxnSp>
        <p:nvCxnSpPr>
          <p:cNvPr id="5" name="Straight Connector 4"/>
          <p:cNvCxnSpPr/>
          <p:nvPr userDrawn="1"/>
        </p:nvCxnSpPr>
        <p:spPr>
          <a:xfrm flipH="1">
            <a:off x="2828573" y="1400638"/>
            <a:ext cx="1784" cy="2055794"/>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3" hasCustomPrompt="1"/>
          </p:nvPr>
        </p:nvSpPr>
        <p:spPr>
          <a:xfrm>
            <a:off x="3098800" y="1689654"/>
            <a:ext cx="5588000" cy="816769"/>
          </a:xfrm>
          <a:prstGeom prst="rect">
            <a:avLst/>
          </a:prstGeom>
        </p:spPr>
        <p:txBody>
          <a:bodyPr/>
          <a:lstStyle>
            <a:lvl1pPr marL="0" indent="0">
              <a:lnSpc>
                <a:spcPct val="100000"/>
              </a:lnSpc>
              <a:spcBef>
                <a:spcPts val="0"/>
              </a:spcBef>
              <a:spcAft>
                <a:spcPts val="1350"/>
              </a:spcAft>
              <a:buNone/>
              <a:defRPr sz="165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a:defRPr sz="1650" b="0" i="0">
                <a:latin typeface="Brandon Grotesque" charset="0"/>
                <a:ea typeface="Brandon Grotesque" charset="0"/>
                <a:cs typeface="Brandon Grotesque" charset="0"/>
              </a:defRPr>
            </a:lvl2pPr>
            <a:lvl3pPr>
              <a:defRPr sz="1650" b="0" i="0">
                <a:latin typeface="Brandon Grotesque" charset="0"/>
                <a:ea typeface="Brandon Grotesque" charset="0"/>
                <a:cs typeface="Brandon Grotesque" charset="0"/>
              </a:defRPr>
            </a:lvl3pPr>
            <a:lvl4pPr>
              <a:defRPr sz="1650" b="0" i="0">
                <a:latin typeface="Brandon Grotesque" charset="0"/>
                <a:ea typeface="Brandon Grotesque" charset="0"/>
                <a:cs typeface="Brandon Grotesque" charset="0"/>
              </a:defRPr>
            </a:lvl4pPr>
            <a:lvl5pPr>
              <a:defRPr sz="1650" b="0" i="0">
                <a:latin typeface="Brandon Grotesque" charset="0"/>
                <a:ea typeface="Brandon Grotesque" charset="0"/>
                <a:cs typeface="Brandon Grotesque" charset="0"/>
              </a:defRPr>
            </a:lvl5pPr>
          </a:lstStyle>
          <a:p>
            <a:pPr lvl="0"/>
            <a:r>
              <a:rPr lang="en-US" dirty="0" smtClean="0"/>
              <a:t>This is quote about how awesome AP is. </a:t>
            </a:r>
            <a:br>
              <a:rPr lang="en-US" dirty="0" smtClean="0"/>
            </a:br>
            <a:r>
              <a:rPr lang="en-US" dirty="0" smtClean="0"/>
              <a:t>Don’t you want to join us now.</a:t>
            </a:r>
            <a:endParaRPr lang="en-US" dirty="0"/>
          </a:p>
        </p:txBody>
      </p:sp>
      <p:sp>
        <p:nvSpPr>
          <p:cNvPr id="11" name="Text Placeholder 7"/>
          <p:cNvSpPr>
            <a:spLocks noGrp="1"/>
          </p:cNvSpPr>
          <p:nvPr>
            <p:ph type="body" sz="quarter" idx="14" hasCustomPrompt="1"/>
          </p:nvPr>
        </p:nvSpPr>
        <p:spPr>
          <a:xfrm>
            <a:off x="3098800" y="2561400"/>
            <a:ext cx="5588000" cy="250523"/>
          </a:xfrm>
          <a:prstGeom prst="rect">
            <a:avLst/>
          </a:prstGeom>
        </p:spPr>
        <p:txBody>
          <a:bodyPr/>
          <a:lstStyle>
            <a:lvl1pPr marL="0" indent="0">
              <a:buNone/>
              <a:defRPr sz="1200" b="0" i="0" cap="all"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a:defRPr sz="1650" b="0" i="0">
                <a:latin typeface="Brandon Grotesque" charset="0"/>
                <a:ea typeface="Brandon Grotesque" charset="0"/>
                <a:cs typeface="Brandon Grotesque" charset="0"/>
              </a:defRPr>
            </a:lvl2pPr>
            <a:lvl3pPr>
              <a:defRPr sz="1650" b="0" i="0">
                <a:latin typeface="Brandon Grotesque" charset="0"/>
                <a:ea typeface="Brandon Grotesque" charset="0"/>
                <a:cs typeface="Brandon Grotesque" charset="0"/>
              </a:defRPr>
            </a:lvl3pPr>
            <a:lvl4pPr>
              <a:defRPr sz="1650" b="0" i="0">
                <a:latin typeface="Brandon Grotesque" charset="0"/>
                <a:ea typeface="Brandon Grotesque" charset="0"/>
                <a:cs typeface="Brandon Grotesque" charset="0"/>
              </a:defRPr>
            </a:lvl4pPr>
            <a:lvl5pPr>
              <a:defRPr sz="1650" b="0" i="0">
                <a:latin typeface="Brandon Grotesque" charset="0"/>
                <a:ea typeface="Brandon Grotesque" charset="0"/>
                <a:cs typeface="Brandon Grotesque" charset="0"/>
              </a:defRPr>
            </a:lvl5pPr>
          </a:lstStyle>
          <a:p>
            <a:pPr lvl="0"/>
            <a:r>
              <a:rPr lang="en-US" smtClean="0"/>
              <a:t>Author name or client logo</a:t>
            </a:r>
            <a:endParaRPr lang="en-US" dirty="0"/>
          </a:p>
        </p:txBody>
      </p:sp>
      <p:sp>
        <p:nvSpPr>
          <p:cNvPr id="9"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400449609"/>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hank You - 1 Person">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9150"/>
            <a:ext cx="9144000" cy="514350"/>
          </a:xfrm>
          <a:prstGeom prst="rect">
            <a:avLst/>
          </a:prstGeom>
        </p:spPr>
      </p:pic>
      <p:sp>
        <p:nvSpPr>
          <p:cNvPr id="11" name="Text Placeholder 10"/>
          <p:cNvSpPr>
            <a:spLocks noGrp="1"/>
          </p:cNvSpPr>
          <p:nvPr>
            <p:ph type="body" sz="quarter" idx="10" hasCustomPrompt="1"/>
          </p:nvPr>
        </p:nvSpPr>
        <p:spPr>
          <a:xfrm>
            <a:off x="4097834" y="1657479"/>
            <a:ext cx="2907220" cy="466630"/>
          </a:xfrm>
          <a:prstGeom prst="rect">
            <a:avLst/>
          </a:prstGeom>
        </p:spPr>
        <p:txBody>
          <a:bodyPr/>
          <a:lstStyle>
            <a:lvl1pPr marL="0" indent="0">
              <a:buNone/>
              <a:defRPr sz="27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THANK YOU!</a:t>
            </a:r>
            <a:endParaRPr lang="en-US" dirty="0"/>
          </a:p>
        </p:txBody>
      </p:sp>
      <p:sp>
        <p:nvSpPr>
          <p:cNvPr id="15" name="Text Placeholder 10"/>
          <p:cNvSpPr>
            <a:spLocks noGrp="1"/>
          </p:cNvSpPr>
          <p:nvPr>
            <p:ph type="body" sz="quarter" idx="14" hasCustomPrompt="1"/>
          </p:nvPr>
        </p:nvSpPr>
        <p:spPr>
          <a:xfrm>
            <a:off x="4097834" y="3037808"/>
            <a:ext cx="3254946" cy="185452"/>
          </a:xfrm>
          <a:prstGeom prst="rect">
            <a:avLst/>
          </a:prstGeom>
        </p:spPr>
        <p:txBody>
          <a:bodyPr/>
          <a:lstStyle>
            <a:lvl1pPr marL="0" indent="0">
              <a:buNone/>
              <a:defRPr sz="1200" cap="all" baseline="0">
                <a:solidFill>
                  <a:srgbClr val="E43F23"/>
                </a:solidFill>
                <a:latin typeface="Brandon Grotesque Black" charset="0"/>
              </a:defRPr>
            </a:lvl1pPr>
          </a:lstStyle>
          <a:p>
            <a:pPr lvl="0"/>
            <a:r>
              <a:rPr lang="en-US" dirty="0" smtClean="0"/>
              <a:t>FIRST LAST NAME</a:t>
            </a:r>
            <a:endParaRPr lang="en-US" dirty="0"/>
          </a:p>
        </p:txBody>
      </p:sp>
      <p:sp>
        <p:nvSpPr>
          <p:cNvPr id="16" name="Text Placeholder 10"/>
          <p:cNvSpPr>
            <a:spLocks noGrp="1"/>
          </p:cNvSpPr>
          <p:nvPr>
            <p:ph type="body" sz="quarter" idx="15" hasCustomPrompt="1"/>
          </p:nvPr>
        </p:nvSpPr>
        <p:spPr>
          <a:xfrm>
            <a:off x="4097834" y="3277839"/>
            <a:ext cx="3254946" cy="185452"/>
          </a:xfrm>
          <a:prstGeom prst="rect">
            <a:avLst/>
          </a:prstGeom>
        </p:spPr>
        <p:txBody>
          <a:bodyPr/>
          <a:lstStyle>
            <a:lvl1pPr marL="0" indent="0">
              <a:buNone/>
              <a:defRPr sz="1200" baseline="0">
                <a:latin typeface="Brandon Grotesque Regular" charset="0"/>
              </a:defRPr>
            </a:lvl1pPr>
          </a:lstStyle>
          <a:p>
            <a:pPr lvl="0"/>
            <a:r>
              <a:rPr lang="en-US" smtClean="0"/>
              <a:t>Position</a:t>
            </a:r>
            <a:endParaRPr lang="en-US" dirty="0"/>
          </a:p>
        </p:txBody>
      </p:sp>
      <p:sp>
        <p:nvSpPr>
          <p:cNvPr id="17" name="Text Placeholder 10"/>
          <p:cNvSpPr>
            <a:spLocks noGrp="1"/>
          </p:cNvSpPr>
          <p:nvPr>
            <p:ph type="body" sz="quarter" idx="16" hasCustomPrompt="1"/>
          </p:nvPr>
        </p:nvSpPr>
        <p:spPr>
          <a:xfrm>
            <a:off x="4097834" y="3524441"/>
            <a:ext cx="3254946" cy="185452"/>
          </a:xfrm>
          <a:prstGeom prst="rect">
            <a:avLst/>
          </a:prstGeom>
        </p:spPr>
        <p:txBody>
          <a:bodyPr/>
          <a:lstStyle>
            <a:lvl1pPr marL="0" indent="0">
              <a:buNone/>
              <a:defRPr sz="12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err="1" smtClean="0"/>
              <a:t>email@accelerationpartners.com</a:t>
            </a:r>
            <a:endParaRPr lang="en-US" dirty="0"/>
          </a:p>
        </p:txBody>
      </p:sp>
      <p:sp>
        <p:nvSpPr>
          <p:cNvPr id="22"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
        <p:nvSpPr>
          <p:cNvPr id="20" name="TextBox 19"/>
          <p:cNvSpPr txBox="1">
            <a:spLocks noChangeArrowheads="1"/>
          </p:cNvSpPr>
          <p:nvPr userDrawn="1"/>
        </p:nvSpPr>
        <p:spPr bwMode="auto">
          <a:xfrm>
            <a:off x="457200" y="4721414"/>
            <a:ext cx="4578351" cy="219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825" b="1" i="0" dirty="0" smtClean="0">
                <a:solidFill>
                  <a:schemeClr val="bg1"/>
                </a:solidFill>
                <a:latin typeface="Brandon Grotesque Regular" panose="020B0503020203060202" pitchFamily="34" charset="0"/>
                <a:ea typeface="Brandon Grotesque" charset="0"/>
                <a:cs typeface="Brandon Grotesque" charset="0"/>
              </a:rPr>
              <a:t>Boston     |     New York     |     San Francisco     |</a:t>
            </a:r>
            <a:r>
              <a:rPr lang="en-US" sz="825" b="1" i="0" baseline="0" dirty="0" smtClean="0">
                <a:solidFill>
                  <a:schemeClr val="bg1"/>
                </a:solidFill>
                <a:latin typeface="Brandon Grotesque Regular" panose="020B0503020203060202" pitchFamily="34" charset="0"/>
                <a:ea typeface="Brandon Grotesque" charset="0"/>
                <a:cs typeface="Brandon Grotesque" charset="0"/>
              </a:rPr>
              <a:t>     </a:t>
            </a:r>
            <a:r>
              <a:rPr lang="en-US" sz="825" b="1" i="0" dirty="0" smtClean="0">
                <a:solidFill>
                  <a:schemeClr val="bg1"/>
                </a:solidFill>
                <a:latin typeface="Brandon Grotesque Regular" panose="020B0503020203060202" pitchFamily="34" charset="0"/>
                <a:ea typeface="Brandon Grotesque" charset="0"/>
                <a:cs typeface="Brandon Grotesque" charset="0"/>
              </a:rPr>
              <a:t>Chicago     |     London</a:t>
            </a:r>
          </a:p>
        </p:txBody>
      </p:sp>
      <p:sp>
        <p:nvSpPr>
          <p:cNvPr id="21" name="TextBox 20"/>
          <p:cNvSpPr txBox="1">
            <a:spLocks noChangeArrowheads="1"/>
          </p:cNvSpPr>
          <p:nvPr userDrawn="1"/>
        </p:nvSpPr>
        <p:spPr bwMode="auto">
          <a:xfrm>
            <a:off x="457200" y="4917621"/>
            <a:ext cx="4578351" cy="196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675" dirty="0" smtClean="0">
                <a:solidFill>
                  <a:schemeClr val="bg1"/>
                </a:solidFill>
                <a:latin typeface="Brandon Grotesque Regular" panose="020B0503020203060202" pitchFamily="34" charset="0"/>
                <a:cs typeface="Brandon Grotesque Regular" charset="0"/>
              </a:rPr>
              <a:t>617.963.0839     marketing@accelerationpartners.com</a:t>
            </a:r>
            <a:endParaRPr lang="en-US" sz="675" b="1" i="0" dirty="0" smtClean="0">
              <a:solidFill>
                <a:schemeClr val="bg1"/>
              </a:solidFill>
              <a:latin typeface="Brandon Grotesque Regular" panose="020B0503020203060202" pitchFamily="34" charset="0"/>
              <a:ea typeface="Brandon Grotesque" charset="0"/>
              <a:cs typeface="Brandon Grotesque"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7003" y="1308145"/>
            <a:ext cx="1669416" cy="1272814"/>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90842" y="4763456"/>
            <a:ext cx="1724508" cy="236798"/>
          </a:xfrm>
          <a:prstGeom prst="rect">
            <a:avLst/>
          </a:prstGeom>
        </p:spPr>
      </p:pic>
    </p:spTree>
    <p:extLst>
      <p:ext uri="{BB962C8B-B14F-4D97-AF65-F5344CB8AC3E}">
        <p14:creationId xmlns:p14="http://schemas.microsoft.com/office/powerpoint/2010/main" val="1853687943"/>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9150"/>
            <a:ext cx="9144000" cy="514350"/>
          </a:xfrm>
          <a:prstGeom prst="rect">
            <a:avLst/>
          </a:prstGeom>
        </p:spPr>
      </p:pic>
      <p:sp>
        <p:nvSpPr>
          <p:cNvPr id="4" name="TextBox 3"/>
          <p:cNvSpPr txBox="1">
            <a:spLocks noChangeArrowheads="1"/>
          </p:cNvSpPr>
          <p:nvPr userDrawn="1"/>
        </p:nvSpPr>
        <p:spPr bwMode="auto">
          <a:xfrm>
            <a:off x="457200" y="4721414"/>
            <a:ext cx="4578351" cy="219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825" b="1" i="0" dirty="0" smtClean="0">
                <a:solidFill>
                  <a:schemeClr val="bg1"/>
                </a:solidFill>
                <a:latin typeface="Brandon Grotesque Regular" panose="020B0503020203060202" pitchFamily="34" charset="0"/>
                <a:ea typeface="Brandon Grotesque" charset="0"/>
                <a:cs typeface="Brandon Grotesque" charset="0"/>
              </a:rPr>
              <a:t>Boston     |     New York     |     San Francisco     |</a:t>
            </a:r>
            <a:r>
              <a:rPr lang="en-US" sz="825" b="1" i="0" baseline="0" dirty="0" smtClean="0">
                <a:solidFill>
                  <a:schemeClr val="bg1"/>
                </a:solidFill>
                <a:latin typeface="Brandon Grotesque Regular" panose="020B0503020203060202" pitchFamily="34" charset="0"/>
                <a:ea typeface="Brandon Grotesque" charset="0"/>
                <a:cs typeface="Brandon Grotesque" charset="0"/>
              </a:rPr>
              <a:t>     </a:t>
            </a:r>
            <a:r>
              <a:rPr lang="en-US" sz="825" b="1" i="0" dirty="0" smtClean="0">
                <a:solidFill>
                  <a:schemeClr val="bg1"/>
                </a:solidFill>
                <a:latin typeface="Brandon Grotesque Regular" panose="020B0503020203060202" pitchFamily="34" charset="0"/>
                <a:ea typeface="Brandon Grotesque" charset="0"/>
                <a:cs typeface="Brandon Grotesque" charset="0"/>
              </a:rPr>
              <a:t>Chicago     |     London</a:t>
            </a:r>
          </a:p>
        </p:txBody>
      </p:sp>
      <p:sp>
        <p:nvSpPr>
          <p:cNvPr id="11" name="Text Placeholder 10"/>
          <p:cNvSpPr>
            <a:spLocks noGrp="1"/>
          </p:cNvSpPr>
          <p:nvPr>
            <p:ph type="body" sz="quarter" idx="10" hasCustomPrompt="1"/>
          </p:nvPr>
        </p:nvSpPr>
        <p:spPr>
          <a:xfrm>
            <a:off x="4097834" y="1657479"/>
            <a:ext cx="2907220" cy="466630"/>
          </a:xfrm>
          <a:prstGeom prst="rect">
            <a:avLst/>
          </a:prstGeom>
        </p:spPr>
        <p:txBody>
          <a:bodyPr/>
          <a:lstStyle>
            <a:lvl1pPr marL="0" indent="0">
              <a:buNone/>
              <a:defRPr sz="27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THANK YOU!</a:t>
            </a:r>
            <a:endParaRPr lang="en-US" dirty="0"/>
          </a:p>
        </p:txBody>
      </p:sp>
      <p:sp>
        <p:nvSpPr>
          <p:cNvPr id="12" name="Text Placeholder 10"/>
          <p:cNvSpPr>
            <a:spLocks noGrp="1"/>
          </p:cNvSpPr>
          <p:nvPr>
            <p:ph type="body" sz="quarter" idx="11" hasCustomPrompt="1"/>
          </p:nvPr>
        </p:nvSpPr>
        <p:spPr>
          <a:xfrm>
            <a:off x="951726" y="3037808"/>
            <a:ext cx="3254946" cy="185452"/>
          </a:xfrm>
          <a:prstGeom prst="rect">
            <a:avLst/>
          </a:prstGeom>
        </p:spPr>
        <p:txBody>
          <a:bodyPr/>
          <a:lstStyle>
            <a:lvl1pPr marL="0" indent="0">
              <a:buNone/>
              <a:defRPr sz="1200" cap="all" baseline="0">
                <a:solidFill>
                  <a:srgbClr val="E43F23"/>
                </a:solidFill>
                <a:latin typeface="Brandon Grotesque Black" charset="0"/>
              </a:defRPr>
            </a:lvl1pPr>
          </a:lstStyle>
          <a:p>
            <a:pPr lvl="0"/>
            <a:r>
              <a:rPr lang="en-US" dirty="0" smtClean="0"/>
              <a:t>FIRST LAST NAME</a:t>
            </a:r>
            <a:endParaRPr lang="en-US" dirty="0"/>
          </a:p>
        </p:txBody>
      </p:sp>
      <p:sp>
        <p:nvSpPr>
          <p:cNvPr id="13" name="Text Placeholder 10"/>
          <p:cNvSpPr>
            <a:spLocks noGrp="1"/>
          </p:cNvSpPr>
          <p:nvPr>
            <p:ph type="body" sz="quarter" idx="12" hasCustomPrompt="1"/>
          </p:nvPr>
        </p:nvSpPr>
        <p:spPr>
          <a:xfrm>
            <a:off x="951726" y="3277839"/>
            <a:ext cx="3254946" cy="185452"/>
          </a:xfrm>
          <a:prstGeom prst="rect">
            <a:avLst/>
          </a:prstGeom>
        </p:spPr>
        <p:txBody>
          <a:bodyPr/>
          <a:lstStyle>
            <a:lvl1pPr marL="0" indent="0">
              <a:buNone/>
              <a:defRPr sz="1200" baseline="0">
                <a:latin typeface="Brandon Grotesque Regular" charset="0"/>
              </a:defRPr>
            </a:lvl1pPr>
          </a:lstStyle>
          <a:p>
            <a:pPr lvl="0"/>
            <a:r>
              <a:rPr lang="en-US" smtClean="0"/>
              <a:t>Position</a:t>
            </a:r>
            <a:endParaRPr lang="en-US" dirty="0"/>
          </a:p>
        </p:txBody>
      </p:sp>
      <p:sp>
        <p:nvSpPr>
          <p:cNvPr id="14" name="Text Placeholder 10"/>
          <p:cNvSpPr>
            <a:spLocks noGrp="1"/>
          </p:cNvSpPr>
          <p:nvPr>
            <p:ph type="body" sz="quarter" idx="13" hasCustomPrompt="1"/>
          </p:nvPr>
        </p:nvSpPr>
        <p:spPr>
          <a:xfrm>
            <a:off x="951726" y="3524441"/>
            <a:ext cx="3254946" cy="185452"/>
          </a:xfrm>
          <a:prstGeom prst="rect">
            <a:avLst/>
          </a:prstGeom>
        </p:spPr>
        <p:txBody>
          <a:bodyPr/>
          <a:lstStyle>
            <a:lvl1pPr marL="0" indent="0">
              <a:buNone/>
              <a:defRPr sz="12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err="1" smtClean="0"/>
              <a:t>email@accelerationpartners.com</a:t>
            </a:r>
            <a:endParaRPr lang="en-US" dirty="0"/>
          </a:p>
        </p:txBody>
      </p:sp>
      <p:sp>
        <p:nvSpPr>
          <p:cNvPr id="15" name="Text Placeholder 10"/>
          <p:cNvSpPr>
            <a:spLocks noGrp="1"/>
          </p:cNvSpPr>
          <p:nvPr>
            <p:ph type="body" sz="quarter" idx="14" hasCustomPrompt="1"/>
          </p:nvPr>
        </p:nvSpPr>
        <p:spPr>
          <a:xfrm>
            <a:off x="4937328" y="3037808"/>
            <a:ext cx="3254946" cy="185452"/>
          </a:xfrm>
          <a:prstGeom prst="rect">
            <a:avLst/>
          </a:prstGeom>
        </p:spPr>
        <p:txBody>
          <a:bodyPr/>
          <a:lstStyle>
            <a:lvl1pPr marL="0" indent="0">
              <a:buNone/>
              <a:defRPr sz="1200" cap="all" baseline="0">
                <a:solidFill>
                  <a:srgbClr val="E43F23"/>
                </a:solidFill>
                <a:latin typeface="Brandon Grotesque Black" charset="0"/>
              </a:defRPr>
            </a:lvl1pPr>
          </a:lstStyle>
          <a:p>
            <a:pPr lvl="0"/>
            <a:r>
              <a:rPr lang="en-US" dirty="0" smtClean="0"/>
              <a:t>FIRST LAST NAME</a:t>
            </a:r>
            <a:endParaRPr lang="en-US" dirty="0"/>
          </a:p>
        </p:txBody>
      </p:sp>
      <p:sp>
        <p:nvSpPr>
          <p:cNvPr id="16" name="Text Placeholder 10"/>
          <p:cNvSpPr>
            <a:spLocks noGrp="1"/>
          </p:cNvSpPr>
          <p:nvPr>
            <p:ph type="body" sz="quarter" idx="15" hasCustomPrompt="1"/>
          </p:nvPr>
        </p:nvSpPr>
        <p:spPr>
          <a:xfrm>
            <a:off x="4937328" y="3277839"/>
            <a:ext cx="3254946" cy="185452"/>
          </a:xfrm>
          <a:prstGeom prst="rect">
            <a:avLst/>
          </a:prstGeom>
        </p:spPr>
        <p:txBody>
          <a:bodyPr/>
          <a:lstStyle>
            <a:lvl1pPr marL="0" indent="0">
              <a:buNone/>
              <a:defRPr sz="1200" baseline="0">
                <a:latin typeface="Brandon Grotesque Regular" charset="0"/>
              </a:defRPr>
            </a:lvl1pPr>
          </a:lstStyle>
          <a:p>
            <a:pPr lvl="0"/>
            <a:r>
              <a:rPr lang="en-US" smtClean="0"/>
              <a:t>Position</a:t>
            </a:r>
            <a:endParaRPr lang="en-US" dirty="0"/>
          </a:p>
        </p:txBody>
      </p:sp>
      <p:sp>
        <p:nvSpPr>
          <p:cNvPr id="17" name="Text Placeholder 10"/>
          <p:cNvSpPr>
            <a:spLocks noGrp="1"/>
          </p:cNvSpPr>
          <p:nvPr>
            <p:ph type="body" sz="quarter" idx="16" hasCustomPrompt="1"/>
          </p:nvPr>
        </p:nvSpPr>
        <p:spPr>
          <a:xfrm>
            <a:off x="4937328" y="3524441"/>
            <a:ext cx="3254946" cy="185452"/>
          </a:xfrm>
          <a:prstGeom prst="rect">
            <a:avLst/>
          </a:prstGeom>
        </p:spPr>
        <p:txBody>
          <a:bodyPr/>
          <a:lstStyle>
            <a:lvl1pPr marL="0" indent="0">
              <a:buNone/>
              <a:defRPr sz="12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err="1" smtClean="0"/>
              <a:t>email@accelerationpartners.com</a:t>
            </a:r>
            <a:endParaRPr lang="en-US" dirty="0"/>
          </a:p>
        </p:txBody>
      </p:sp>
      <p:sp>
        <p:nvSpPr>
          <p:cNvPr id="21"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
        <p:nvSpPr>
          <p:cNvPr id="40" name="TextBox 39"/>
          <p:cNvSpPr txBox="1">
            <a:spLocks noChangeArrowheads="1"/>
          </p:cNvSpPr>
          <p:nvPr userDrawn="1"/>
        </p:nvSpPr>
        <p:spPr bwMode="auto">
          <a:xfrm>
            <a:off x="457200" y="4917621"/>
            <a:ext cx="4578351" cy="196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675" dirty="0" smtClean="0">
                <a:solidFill>
                  <a:schemeClr val="bg1"/>
                </a:solidFill>
                <a:latin typeface="Brandon Grotesque Regular" panose="020B0503020203060202" pitchFamily="34" charset="0"/>
                <a:cs typeface="Brandon Grotesque Regular" charset="0"/>
              </a:rPr>
              <a:t>617.963.0839     marketing@accelerationpartners.com</a:t>
            </a:r>
            <a:endParaRPr lang="en-US" sz="675" b="1" i="0" dirty="0" smtClean="0">
              <a:solidFill>
                <a:schemeClr val="bg1"/>
              </a:solidFill>
              <a:latin typeface="Brandon Grotesque Regular" panose="020B0503020203060202" pitchFamily="34" charset="0"/>
              <a:ea typeface="Brandon Grotesque" charset="0"/>
              <a:cs typeface="Brandon Grotesque" charset="0"/>
            </a:endParaRPr>
          </a:p>
        </p:txBody>
      </p:sp>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7003" y="1308145"/>
            <a:ext cx="1669416" cy="1272814"/>
          </a:xfrm>
          <a:prstGeom prst="rect">
            <a:avLst/>
          </a:prstGeom>
        </p:spPr>
      </p:pic>
      <p:pic>
        <p:nvPicPr>
          <p:cNvPr id="22" name="Picture 2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90842" y="4763456"/>
            <a:ext cx="1724508" cy="236798"/>
          </a:xfrm>
          <a:prstGeom prst="rect">
            <a:avLst/>
          </a:prstGeom>
        </p:spPr>
      </p:pic>
    </p:spTree>
    <p:extLst>
      <p:ext uri="{BB962C8B-B14F-4D97-AF65-F5344CB8AC3E}">
        <p14:creationId xmlns:p14="http://schemas.microsoft.com/office/powerpoint/2010/main" val="1858721860"/>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hank You - 3 People">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9150"/>
            <a:ext cx="9144000" cy="514350"/>
          </a:xfrm>
          <a:prstGeom prst="rect">
            <a:avLst/>
          </a:prstGeom>
        </p:spPr>
      </p:pic>
      <p:sp>
        <p:nvSpPr>
          <p:cNvPr id="11" name="Text Placeholder 10"/>
          <p:cNvSpPr>
            <a:spLocks noGrp="1"/>
          </p:cNvSpPr>
          <p:nvPr>
            <p:ph type="body" sz="quarter" idx="10" hasCustomPrompt="1"/>
          </p:nvPr>
        </p:nvSpPr>
        <p:spPr>
          <a:xfrm>
            <a:off x="4097834" y="1034397"/>
            <a:ext cx="2907220" cy="466630"/>
          </a:xfrm>
          <a:prstGeom prst="rect">
            <a:avLst/>
          </a:prstGeom>
        </p:spPr>
        <p:txBody>
          <a:bodyPr/>
          <a:lstStyle>
            <a:lvl1pPr marL="0" indent="0">
              <a:buNone/>
              <a:defRPr sz="27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THANK YOU!</a:t>
            </a:r>
            <a:endParaRPr lang="en-US" dirty="0"/>
          </a:p>
        </p:txBody>
      </p:sp>
      <p:sp>
        <p:nvSpPr>
          <p:cNvPr id="12" name="Text Placeholder 10"/>
          <p:cNvSpPr>
            <a:spLocks noGrp="1"/>
          </p:cNvSpPr>
          <p:nvPr>
            <p:ph type="body" sz="quarter" idx="11" hasCustomPrompt="1"/>
          </p:nvPr>
        </p:nvSpPr>
        <p:spPr>
          <a:xfrm>
            <a:off x="641965" y="2339734"/>
            <a:ext cx="3254946" cy="185452"/>
          </a:xfrm>
          <a:prstGeom prst="rect">
            <a:avLst/>
          </a:prstGeom>
        </p:spPr>
        <p:txBody>
          <a:bodyPr/>
          <a:lstStyle>
            <a:lvl1pPr marL="0" indent="0">
              <a:buNone/>
              <a:defRPr sz="1200" cap="all" baseline="0">
                <a:solidFill>
                  <a:srgbClr val="E43F23"/>
                </a:solidFill>
                <a:latin typeface="Brandon Grotesque Black" charset="0"/>
              </a:defRPr>
            </a:lvl1pPr>
          </a:lstStyle>
          <a:p>
            <a:pPr lvl="0"/>
            <a:r>
              <a:rPr lang="en-US" dirty="0" smtClean="0"/>
              <a:t>FIRST LAST NAME</a:t>
            </a:r>
            <a:endParaRPr lang="en-US" dirty="0"/>
          </a:p>
        </p:txBody>
      </p:sp>
      <p:sp>
        <p:nvSpPr>
          <p:cNvPr id="13" name="Text Placeholder 10"/>
          <p:cNvSpPr>
            <a:spLocks noGrp="1"/>
          </p:cNvSpPr>
          <p:nvPr>
            <p:ph type="body" sz="quarter" idx="12" hasCustomPrompt="1"/>
          </p:nvPr>
        </p:nvSpPr>
        <p:spPr>
          <a:xfrm>
            <a:off x="641965" y="2579764"/>
            <a:ext cx="3254946" cy="185452"/>
          </a:xfrm>
          <a:prstGeom prst="rect">
            <a:avLst/>
          </a:prstGeom>
        </p:spPr>
        <p:txBody>
          <a:bodyPr/>
          <a:lstStyle>
            <a:lvl1pPr marL="0" indent="0">
              <a:buNone/>
              <a:defRPr sz="1200" baseline="0">
                <a:latin typeface="Brandon Grotesque Regular" charset="0"/>
              </a:defRPr>
            </a:lvl1pPr>
          </a:lstStyle>
          <a:p>
            <a:pPr lvl="0"/>
            <a:r>
              <a:rPr lang="en-US" smtClean="0"/>
              <a:t>Position</a:t>
            </a:r>
            <a:endParaRPr lang="en-US" dirty="0"/>
          </a:p>
        </p:txBody>
      </p:sp>
      <p:sp>
        <p:nvSpPr>
          <p:cNvPr id="14" name="Text Placeholder 10"/>
          <p:cNvSpPr>
            <a:spLocks noGrp="1"/>
          </p:cNvSpPr>
          <p:nvPr>
            <p:ph type="body" sz="quarter" idx="13" hasCustomPrompt="1"/>
          </p:nvPr>
        </p:nvSpPr>
        <p:spPr>
          <a:xfrm>
            <a:off x="641965" y="2826366"/>
            <a:ext cx="3254946" cy="185452"/>
          </a:xfrm>
          <a:prstGeom prst="rect">
            <a:avLst/>
          </a:prstGeom>
        </p:spPr>
        <p:txBody>
          <a:bodyPr/>
          <a:lstStyle>
            <a:lvl1pPr marL="0" indent="0">
              <a:buNone/>
              <a:defRPr sz="12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err="1" smtClean="0"/>
              <a:t>email@accelerationpartners.com</a:t>
            </a:r>
            <a:endParaRPr lang="en-US" dirty="0"/>
          </a:p>
        </p:txBody>
      </p:sp>
      <p:sp>
        <p:nvSpPr>
          <p:cNvPr id="15" name="Text Placeholder 10"/>
          <p:cNvSpPr>
            <a:spLocks noGrp="1"/>
          </p:cNvSpPr>
          <p:nvPr>
            <p:ph type="body" sz="quarter" idx="14" hasCustomPrompt="1"/>
          </p:nvPr>
        </p:nvSpPr>
        <p:spPr>
          <a:xfrm>
            <a:off x="5127828" y="2339734"/>
            <a:ext cx="3254946" cy="185452"/>
          </a:xfrm>
          <a:prstGeom prst="rect">
            <a:avLst/>
          </a:prstGeom>
        </p:spPr>
        <p:txBody>
          <a:bodyPr/>
          <a:lstStyle>
            <a:lvl1pPr marL="0" indent="0">
              <a:buNone/>
              <a:defRPr sz="1200" cap="all" baseline="0">
                <a:solidFill>
                  <a:srgbClr val="E43F23"/>
                </a:solidFill>
                <a:latin typeface="Brandon Grotesque Black" charset="0"/>
              </a:defRPr>
            </a:lvl1pPr>
          </a:lstStyle>
          <a:p>
            <a:pPr lvl="0"/>
            <a:r>
              <a:rPr lang="en-US" dirty="0" smtClean="0"/>
              <a:t>FIRST LAST NAME</a:t>
            </a:r>
            <a:endParaRPr lang="en-US" dirty="0"/>
          </a:p>
        </p:txBody>
      </p:sp>
      <p:sp>
        <p:nvSpPr>
          <p:cNvPr id="16" name="Text Placeholder 10"/>
          <p:cNvSpPr>
            <a:spLocks noGrp="1"/>
          </p:cNvSpPr>
          <p:nvPr>
            <p:ph type="body" sz="quarter" idx="15" hasCustomPrompt="1"/>
          </p:nvPr>
        </p:nvSpPr>
        <p:spPr>
          <a:xfrm>
            <a:off x="5127828" y="2579764"/>
            <a:ext cx="3254946" cy="185452"/>
          </a:xfrm>
          <a:prstGeom prst="rect">
            <a:avLst/>
          </a:prstGeom>
        </p:spPr>
        <p:txBody>
          <a:bodyPr/>
          <a:lstStyle>
            <a:lvl1pPr marL="0" indent="0">
              <a:buNone/>
              <a:defRPr sz="1200" baseline="0">
                <a:latin typeface="Brandon Grotesque Regular" charset="0"/>
              </a:defRPr>
            </a:lvl1pPr>
          </a:lstStyle>
          <a:p>
            <a:pPr lvl="0"/>
            <a:r>
              <a:rPr lang="en-US" smtClean="0"/>
              <a:t>Position</a:t>
            </a:r>
            <a:endParaRPr lang="en-US" dirty="0"/>
          </a:p>
        </p:txBody>
      </p:sp>
      <p:sp>
        <p:nvSpPr>
          <p:cNvPr id="17" name="Text Placeholder 10"/>
          <p:cNvSpPr>
            <a:spLocks noGrp="1"/>
          </p:cNvSpPr>
          <p:nvPr>
            <p:ph type="body" sz="quarter" idx="16" hasCustomPrompt="1"/>
          </p:nvPr>
        </p:nvSpPr>
        <p:spPr>
          <a:xfrm>
            <a:off x="5127828" y="2826366"/>
            <a:ext cx="3254946" cy="185452"/>
          </a:xfrm>
          <a:prstGeom prst="rect">
            <a:avLst/>
          </a:prstGeom>
        </p:spPr>
        <p:txBody>
          <a:bodyPr/>
          <a:lstStyle>
            <a:lvl1pPr marL="0" indent="0">
              <a:buNone/>
              <a:defRPr sz="12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err="1" smtClean="0"/>
              <a:t>email@accelerationpartners.com</a:t>
            </a:r>
            <a:endParaRPr lang="en-US" dirty="0"/>
          </a:p>
        </p:txBody>
      </p:sp>
      <p:sp>
        <p:nvSpPr>
          <p:cNvPr id="22"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
        <p:nvSpPr>
          <p:cNvPr id="21" name="Text Placeholder 10"/>
          <p:cNvSpPr>
            <a:spLocks noGrp="1"/>
          </p:cNvSpPr>
          <p:nvPr>
            <p:ph type="body" sz="quarter" idx="17" hasCustomPrompt="1"/>
          </p:nvPr>
        </p:nvSpPr>
        <p:spPr>
          <a:xfrm>
            <a:off x="2916127" y="3293561"/>
            <a:ext cx="3254946" cy="185452"/>
          </a:xfrm>
          <a:prstGeom prst="rect">
            <a:avLst/>
          </a:prstGeom>
        </p:spPr>
        <p:txBody>
          <a:bodyPr/>
          <a:lstStyle>
            <a:lvl1pPr marL="0" indent="0">
              <a:buNone/>
              <a:defRPr sz="1200" cap="all" baseline="0">
                <a:solidFill>
                  <a:srgbClr val="E43F23"/>
                </a:solidFill>
                <a:latin typeface="Brandon Grotesque Black" charset="0"/>
              </a:defRPr>
            </a:lvl1pPr>
          </a:lstStyle>
          <a:p>
            <a:pPr lvl="0"/>
            <a:r>
              <a:rPr lang="en-US" dirty="0" smtClean="0"/>
              <a:t>FIRST LAST NAME</a:t>
            </a:r>
            <a:endParaRPr lang="en-US" dirty="0"/>
          </a:p>
        </p:txBody>
      </p:sp>
      <p:sp>
        <p:nvSpPr>
          <p:cNvPr id="23" name="Text Placeholder 10"/>
          <p:cNvSpPr>
            <a:spLocks noGrp="1"/>
          </p:cNvSpPr>
          <p:nvPr>
            <p:ph type="body" sz="quarter" idx="18" hasCustomPrompt="1"/>
          </p:nvPr>
        </p:nvSpPr>
        <p:spPr>
          <a:xfrm>
            <a:off x="2916127" y="3533591"/>
            <a:ext cx="3254946" cy="185452"/>
          </a:xfrm>
          <a:prstGeom prst="rect">
            <a:avLst/>
          </a:prstGeom>
        </p:spPr>
        <p:txBody>
          <a:bodyPr/>
          <a:lstStyle>
            <a:lvl1pPr marL="0" indent="0">
              <a:buNone/>
              <a:defRPr sz="1200" baseline="0">
                <a:latin typeface="Brandon Grotesque Regular" charset="0"/>
              </a:defRPr>
            </a:lvl1pPr>
          </a:lstStyle>
          <a:p>
            <a:pPr lvl="0"/>
            <a:r>
              <a:rPr lang="en-US" smtClean="0"/>
              <a:t>Position</a:t>
            </a:r>
            <a:endParaRPr lang="en-US" dirty="0"/>
          </a:p>
        </p:txBody>
      </p:sp>
      <p:sp>
        <p:nvSpPr>
          <p:cNvPr id="24" name="Text Placeholder 10"/>
          <p:cNvSpPr>
            <a:spLocks noGrp="1"/>
          </p:cNvSpPr>
          <p:nvPr>
            <p:ph type="body" sz="quarter" idx="19" hasCustomPrompt="1"/>
          </p:nvPr>
        </p:nvSpPr>
        <p:spPr>
          <a:xfrm>
            <a:off x="2916127" y="3780193"/>
            <a:ext cx="3254946" cy="185452"/>
          </a:xfrm>
          <a:prstGeom prst="rect">
            <a:avLst/>
          </a:prstGeom>
        </p:spPr>
        <p:txBody>
          <a:bodyPr/>
          <a:lstStyle>
            <a:lvl1pPr marL="0" indent="0">
              <a:buNone/>
              <a:defRPr sz="12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err="1" smtClean="0"/>
              <a:t>email@accelerationpartners.com</a:t>
            </a:r>
            <a:endParaRPr lang="en-US" dirty="0"/>
          </a:p>
        </p:txBody>
      </p:sp>
      <p:sp>
        <p:nvSpPr>
          <p:cNvPr id="26" name="TextBox 25"/>
          <p:cNvSpPr txBox="1">
            <a:spLocks noChangeArrowheads="1"/>
          </p:cNvSpPr>
          <p:nvPr userDrawn="1"/>
        </p:nvSpPr>
        <p:spPr bwMode="auto">
          <a:xfrm>
            <a:off x="457200" y="4721414"/>
            <a:ext cx="4578351" cy="219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825" b="1" i="0" dirty="0" smtClean="0">
                <a:solidFill>
                  <a:schemeClr val="bg1"/>
                </a:solidFill>
                <a:latin typeface="Brandon Grotesque Regular" panose="020B0503020203060202" pitchFamily="34" charset="0"/>
                <a:ea typeface="Brandon Grotesque" charset="0"/>
                <a:cs typeface="Brandon Grotesque" charset="0"/>
              </a:rPr>
              <a:t>Boston     |     New York     |     San Francisco     |</a:t>
            </a:r>
            <a:r>
              <a:rPr lang="en-US" sz="825" b="1" i="0" baseline="0" dirty="0" smtClean="0">
                <a:solidFill>
                  <a:schemeClr val="bg1"/>
                </a:solidFill>
                <a:latin typeface="Brandon Grotesque Regular" panose="020B0503020203060202" pitchFamily="34" charset="0"/>
                <a:ea typeface="Brandon Grotesque" charset="0"/>
                <a:cs typeface="Brandon Grotesque" charset="0"/>
              </a:rPr>
              <a:t>     </a:t>
            </a:r>
            <a:r>
              <a:rPr lang="en-US" sz="825" b="1" i="0" dirty="0" smtClean="0">
                <a:solidFill>
                  <a:schemeClr val="bg1"/>
                </a:solidFill>
                <a:latin typeface="Brandon Grotesque Regular" panose="020B0503020203060202" pitchFamily="34" charset="0"/>
                <a:ea typeface="Brandon Grotesque" charset="0"/>
                <a:cs typeface="Brandon Grotesque" charset="0"/>
              </a:rPr>
              <a:t>Chicago     |     London</a:t>
            </a:r>
          </a:p>
        </p:txBody>
      </p:sp>
      <p:sp>
        <p:nvSpPr>
          <p:cNvPr id="27" name="TextBox 26"/>
          <p:cNvSpPr txBox="1">
            <a:spLocks noChangeArrowheads="1"/>
          </p:cNvSpPr>
          <p:nvPr userDrawn="1"/>
        </p:nvSpPr>
        <p:spPr bwMode="auto">
          <a:xfrm>
            <a:off x="457200" y="4917621"/>
            <a:ext cx="4578351" cy="196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675" dirty="0" smtClean="0">
                <a:solidFill>
                  <a:schemeClr val="bg1"/>
                </a:solidFill>
                <a:latin typeface="Brandon Grotesque Regular" panose="020B0503020203060202" pitchFamily="34" charset="0"/>
                <a:cs typeface="Brandon Grotesque Regular" charset="0"/>
              </a:rPr>
              <a:t>617.963.0839     marketing@accelerationpartners.com</a:t>
            </a:r>
            <a:endParaRPr lang="en-US" sz="675" b="1" i="0" dirty="0" smtClean="0">
              <a:solidFill>
                <a:schemeClr val="bg1"/>
              </a:solidFill>
              <a:latin typeface="Brandon Grotesque Regular" panose="020B0503020203060202" pitchFamily="34" charset="0"/>
              <a:ea typeface="Brandon Grotesque" charset="0"/>
              <a:cs typeface="Brandon Grotesque" charset="0"/>
            </a:endParaRP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7003" y="571953"/>
            <a:ext cx="1669416" cy="1272814"/>
          </a:xfrm>
          <a:prstGeom prst="rect">
            <a:avLst/>
          </a:prstGeom>
        </p:spPr>
      </p:pic>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90842" y="4763456"/>
            <a:ext cx="1724508" cy="236798"/>
          </a:xfrm>
          <a:prstGeom prst="rect">
            <a:avLst/>
          </a:prstGeom>
        </p:spPr>
      </p:pic>
    </p:spTree>
    <p:extLst>
      <p:ext uri="{BB962C8B-B14F-4D97-AF65-F5344CB8AC3E}">
        <p14:creationId xmlns:p14="http://schemas.microsoft.com/office/powerpoint/2010/main" val="1996892690"/>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b="0" i="0" cap="all" baseline="0">
                <a:latin typeface="Brandon Grotesque Medium" charset="0"/>
                <a:ea typeface="Brandon Grotesque Medium" charset="0"/>
                <a:cs typeface="Brandon Grotesque Medium" charset="0"/>
              </a:defRPr>
            </a:lvl1pPr>
          </a:lstStyle>
          <a:p>
            <a:r>
              <a:rPr lang="en-US" dirty="0" smtClean="0"/>
              <a:t>CLICK TO EDIT MASTER TITLE STYLE</a:t>
            </a:r>
            <a:endParaRPr lang="en-US" dirty="0"/>
          </a:p>
        </p:txBody>
      </p:sp>
      <p:sp>
        <p:nvSpPr>
          <p:cNvPr id="7"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
        <p:nvSpPr>
          <p:cNvPr id="6" name="Content Placeholder 2"/>
          <p:cNvSpPr>
            <a:spLocks noGrp="1"/>
          </p:cNvSpPr>
          <p:nvPr>
            <p:ph sz="half" idx="1" hasCustomPrompt="1"/>
          </p:nvPr>
        </p:nvSpPr>
        <p:spPr>
          <a:xfrm>
            <a:off x="457200" y="854869"/>
            <a:ext cx="3886200" cy="3263504"/>
          </a:xfrm>
          <a:prstGeom prst="rect">
            <a:avLst/>
          </a:prstGeom>
        </p:spPr>
        <p:txBody>
          <a:bodyPr/>
          <a:lstStyle>
            <a:lvl1pPr>
              <a:spcBef>
                <a:spcPts val="0"/>
              </a:spcBef>
              <a:spcAft>
                <a:spcPts val="900"/>
              </a:spcAft>
              <a:defRPr sz="18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
        <p:nvSpPr>
          <p:cNvPr id="8" name="Content Placeholder 3"/>
          <p:cNvSpPr>
            <a:spLocks noGrp="1"/>
          </p:cNvSpPr>
          <p:nvPr>
            <p:ph sz="half" idx="2" hasCustomPrompt="1"/>
          </p:nvPr>
        </p:nvSpPr>
        <p:spPr>
          <a:xfrm>
            <a:off x="4800600" y="854869"/>
            <a:ext cx="3886200" cy="3263504"/>
          </a:xfrm>
          <a:prstGeom prst="rect">
            <a:avLst/>
          </a:prstGeom>
        </p:spPr>
        <p:txBody>
          <a:bodyPr/>
          <a:lstStyle>
            <a:lvl1pPr>
              <a:spcBef>
                <a:spcPts val="0"/>
              </a:spcBef>
              <a:spcAft>
                <a:spcPts val="900"/>
              </a:spcAft>
              <a:defRPr sz="18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Tree>
    <p:extLst>
      <p:ext uri="{BB962C8B-B14F-4D97-AF65-F5344CB8AC3E}">
        <p14:creationId xmlns:p14="http://schemas.microsoft.com/office/powerpoint/2010/main" val="1988587833"/>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phic Left, Bullets Righ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b="0" i="0" cap="all" baseline="0">
                <a:latin typeface="Brandon Grotesque Medium" charset="0"/>
                <a:ea typeface="Brandon Grotesque Medium" charset="0"/>
                <a:cs typeface="Brandon Grotesque Medium" charset="0"/>
              </a:defRPr>
            </a:lvl1pPr>
          </a:lstStyle>
          <a:p>
            <a:r>
              <a:rPr lang="en-US" dirty="0" smtClean="0"/>
              <a:t>CLICK TO EDIT MASTER TITLE STYLE</a:t>
            </a:r>
            <a:endParaRPr lang="en-US" dirty="0"/>
          </a:p>
        </p:txBody>
      </p:sp>
      <p:sp>
        <p:nvSpPr>
          <p:cNvPr id="7"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
        <p:nvSpPr>
          <p:cNvPr id="8" name="Content Placeholder 3"/>
          <p:cNvSpPr>
            <a:spLocks noGrp="1"/>
          </p:cNvSpPr>
          <p:nvPr>
            <p:ph sz="half" idx="2" hasCustomPrompt="1"/>
          </p:nvPr>
        </p:nvSpPr>
        <p:spPr>
          <a:xfrm>
            <a:off x="4800600" y="854869"/>
            <a:ext cx="3886200" cy="3263504"/>
          </a:xfrm>
          <a:prstGeom prst="rect">
            <a:avLst/>
          </a:prstGeom>
        </p:spPr>
        <p:txBody>
          <a:bodyPr/>
          <a:lstStyle>
            <a:lvl1pPr>
              <a:spcBef>
                <a:spcPts val="0"/>
              </a:spcBef>
              <a:spcAft>
                <a:spcPts val="900"/>
              </a:spcAft>
              <a:defRPr sz="18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Tree>
    <p:extLst>
      <p:ext uri="{BB962C8B-B14F-4D97-AF65-F5344CB8AC3E}">
        <p14:creationId xmlns:p14="http://schemas.microsoft.com/office/powerpoint/2010/main" val="17444450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s Right, Graphic Lef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b="0" i="0" cap="all" baseline="0">
                <a:latin typeface="Brandon Grotesque Medium" charset="0"/>
                <a:ea typeface="Brandon Grotesque Medium" charset="0"/>
                <a:cs typeface="Brandon Grotesque Medium" charset="0"/>
              </a:defRPr>
            </a:lvl1pPr>
          </a:lstStyle>
          <a:p>
            <a:r>
              <a:rPr lang="en-US" dirty="0" smtClean="0"/>
              <a:t>CLICK TO EDIT MASTER TITLE STYLE</a:t>
            </a:r>
            <a:endParaRPr lang="en-US" dirty="0"/>
          </a:p>
        </p:txBody>
      </p:sp>
      <p:sp>
        <p:nvSpPr>
          <p:cNvPr id="7"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
        <p:nvSpPr>
          <p:cNvPr id="6" name="Content Placeholder 2"/>
          <p:cNvSpPr>
            <a:spLocks noGrp="1"/>
          </p:cNvSpPr>
          <p:nvPr>
            <p:ph sz="half" idx="1" hasCustomPrompt="1"/>
          </p:nvPr>
        </p:nvSpPr>
        <p:spPr>
          <a:xfrm>
            <a:off x="457200" y="854869"/>
            <a:ext cx="3886200" cy="3263504"/>
          </a:xfrm>
          <a:prstGeom prst="rect">
            <a:avLst/>
          </a:prstGeom>
        </p:spPr>
        <p:txBody>
          <a:bodyPr/>
          <a:lstStyle>
            <a:lvl1pPr>
              <a:spcBef>
                <a:spcPts val="0"/>
              </a:spcBef>
              <a:spcAft>
                <a:spcPts val="900"/>
              </a:spcAft>
              <a:defRPr sz="18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Tree>
    <p:extLst>
      <p:ext uri="{BB962C8B-B14F-4D97-AF65-F5344CB8AC3E}">
        <p14:creationId xmlns:p14="http://schemas.microsoft.com/office/powerpoint/2010/main" val="203327217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 Layou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245157"/>
            <a:ext cx="2276856" cy="617934"/>
          </a:xfrm>
          <a:prstGeom prst="rect">
            <a:avLst/>
          </a:prstGeom>
        </p:spPr>
        <p:txBody>
          <a:bodyPr anchor="b"/>
          <a:lstStyle>
            <a:lvl1pPr marL="0" indent="0">
              <a:buNone/>
              <a:defRPr sz="1500" b="0" i="0" cap="all" baseline="0">
                <a:latin typeface="Brandon Grotesque Regular" panose="020B05030202030602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4" name="Content Placeholder 3"/>
          <p:cNvSpPr>
            <a:spLocks noGrp="1"/>
          </p:cNvSpPr>
          <p:nvPr>
            <p:ph sz="half" idx="2" hasCustomPrompt="1"/>
          </p:nvPr>
        </p:nvSpPr>
        <p:spPr>
          <a:xfrm>
            <a:off x="457200" y="1870949"/>
            <a:ext cx="2276856" cy="2194846"/>
          </a:xfrm>
          <a:prstGeom prst="rect">
            <a:avLst/>
          </a:prstGeom>
        </p:spPr>
        <p:txBody>
          <a:bodyPr/>
          <a:lstStyle>
            <a:lvl1pPr marL="0" indent="0">
              <a:buNone/>
              <a:defRPr sz="12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7" name="Title 1"/>
          <p:cNvSpPr>
            <a:spLocks noGrp="1"/>
          </p:cNvSpPr>
          <p:nvPr>
            <p:ph type="title" hasCustomPrompt="1"/>
          </p:nvPr>
        </p:nvSpPr>
        <p:spPr>
          <a:xfrm>
            <a:off x="457200" y="212123"/>
            <a:ext cx="8229600" cy="396716"/>
          </a:xfrm>
        </p:spPr>
        <p:txBody>
          <a:bodyPr/>
          <a:lstStyle>
            <a:lvl1pPr>
              <a:defRPr b="0" i="0" cap="all" baseline="0">
                <a:latin typeface="Brandon Grotesque Medium" charset="0"/>
                <a:ea typeface="Brandon Grotesque Medium" charset="0"/>
                <a:cs typeface="Brandon Grotesque Medium" charset="0"/>
              </a:defRPr>
            </a:lvl1pPr>
          </a:lstStyle>
          <a:p>
            <a:r>
              <a:rPr lang="en-US" dirty="0" smtClean="0"/>
              <a:t>CLICK TO EDIT MASTER TITLE STYLE</a:t>
            </a:r>
            <a:endParaRPr lang="en-US" dirty="0"/>
          </a:p>
        </p:txBody>
      </p:sp>
      <p:sp>
        <p:nvSpPr>
          <p:cNvPr id="14" name="Text Placeholder 2"/>
          <p:cNvSpPr>
            <a:spLocks noGrp="1"/>
          </p:cNvSpPr>
          <p:nvPr>
            <p:ph type="body" idx="10" hasCustomPrompt="1"/>
          </p:nvPr>
        </p:nvSpPr>
        <p:spPr>
          <a:xfrm>
            <a:off x="6409944" y="1260872"/>
            <a:ext cx="2276856" cy="617934"/>
          </a:xfrm>
          <a:prstGeom prst="rect">
            <a:avLst/>
          </a:prstGeom>
        </p:spPr>
        <p:txBody>
          <a:bodyPr anchor="b"/>
          <a:lstStyle>
            <a:lvl1pPr marL="0" indent="0">
              <a:buNone/>
              <a:defRPr sz="1500" b="0" i="0" cap="all" baseline="0">
                <a:latin typeface="Brandon Grotesque Regular" panose="020B05030202030602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15" name="Content Placeholder 3"/>
          <p:cNvSpPr>
            <a:spLocks noGrp="1"/>
          </p:cNvSpPr>
          <p:nvPr>
            <p:ph sz="half" idx="11" hasCustomPrompt="1"/>
          </p:nvPr>
        </p:nvSpPr>
        <p:spPr>
          <a:xfrm>
            <a:off x="6409944" y="1878807"/>
            <a:ext cx="2276856" cy="2194846"/>
          </a:xfrm>
          <a:prstGeom prst="rect">
            <a:avLst/>
          </a:prstGeom>
        </p:spPr>
        <p:txBody>
          <a:bodyPr/>
          <a:lstStyle>
            <a:lvl1pPr marL="0" indent="0">
              <a:buNone/>
              <a:defRPr sz="12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16" name="Text Placeholder 2"/>
          <p:cNvSpPr>
            <a:spLocks noGrp="1"/>
          </p:cNvSpPr>
          <p:nvPr>
            <p:ph type="body" idx="12" hasCustomPrompt="1"/>
          </p:nvPr>
        </p:nvSpPr>
        <p:spPr>
          <a:xfrm>
            <a:off x="3433572" y="1253015"/>
            <a:ext cx="2276856" cy="617934"/>
          </a:xfrm>
          <a:prstGeom prst="rect">
            <a:avLst/>
          </a:prstGeom>
        </p:spPr>
        <p:txBody>
          <a:bodyPr anchor="b"/>
          <a:lstStyle>
            <a:lvl1pPr marL="0" indent="0">
              <a:buNone/>
              <a:defRPr sz="1500" b="0" i="0" cap="all" baseline="0">
                <a:latin typeface="Brandon Grotesque Regular" panose="020B05030202030602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17" name="Content Placeholder 3"/>
          <p:cNvSpPr>
            <a:spLocks noGrp="1"/>
          </p:cNvSpPr>
          <p:nvPr>
            <p:ph sz="half" idx="13" hasCustomPrompt="1"/>
          </p:nvPr>
        </p:nvSpPr>
        <p:spPr>
          <a:xfrm>
            <a:off x="3433572" y="1878807"/>
            <a:ext cx="2276856" cy="2194846"/>
          </a:xfrm>
          <a:prstGeom prst="rect">
            <a:avLst/>
          </a:prstGeom>
        </p:spPr>
        <p:txBody>
          <a:bodyPr/>
          <a:lstStyle>
            <a:lvl1pPr marL="0" indent="0">
              <a:buNone/>
              <a:defRPr sz="12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11"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83743084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 Layout with Image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2377727"/>
            <a:ext cx="2276856" cy="617934"/>
          </a:xfrm>
          <a:prstGeom prst="rect">
            <a:avLst/>
          </a:prstGeom>
        </p:spPr>
        <p:txBody>
          <a:bodyPr anchor="b"/>
          <a:lstStyle>
            <a:lvl1pPr marL="0" indent="0">
              <a:buNone/>
              <a:defRPr sz="1500" b="0" i="0" cap="all" baseline="0">
                <a:latin typeface="Brandon Grotesque Regular"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4" name="Content Placeholder 3"/>
          <p:cNvSpPr>
            <a:spLocks noGrp="1"/>
          </p:cNvSpPr>
          <p:nvPr>
            <p:ph sz="half" idx="2" hasCustomPrompt="1"/>
          </p:nvPr>
        </p:nvSpPr>
        <p:spPr>
          <a:xfrm>
            <a:off x="457200" y="2995661"/>
            <a:ext cx="2276856" cy="1311164"/>
          </a:xfrm>
          <a:prstGeom prst="rect">
            <a:avLst/>
          </a:prstGeom>
        </p:spPr>
        <p:txBody>
          <a:bodyPr/>
          <a:lstStyle>
            <a:lvl1pPr marL="0" indent="0">
              <a:buNone/>
              <a:defRPr sz="1200" baseline="0">
                <a:latin typeface="Brandon Grotesque Regular"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7" name="Title 1"/>
          <p:cNvSpPr>
            <a:spLocks noGrp="1"/>
          </p:cNvSpPr>
          <p:nvPr>
            <p:ph type="title" hasCustomPrompt="1"/>
          </p:nvPr>
        </p:nvSpPr>
        <p:spPr>
          <a:xfrm>
            <a:off x="457200" y="212123"/>
            <a:ext cx="8229600" cy="396716"/>
          </a:xfrm>
        </p:spPr>
        <p:txBody>
          <a:bodyPr/>
          <a:lstStyle>
            <a:lvl1pPr>
              <a:defRPr b="0" i="0" cap="all" baseline="0">
                <a:latin typeface="Brandon Grotesque Medium" charset="0"/>
                <a:ea typeface="Brandon Grotesque Medium" charset="0"/>
                <a:cs typeface="Brandon Grotesque Medium" charset="0"/>
              </a:defRPr>
            </a:lvl1pPr>
          </a:lstStyle>
          <a:p>
            <a:r>
              <a:rPr lang="en-US" dirty="0" smtClean="0"/>
              <a:t>CLICK TO EDIT MASTER TITLE STYLE</a:t>
            </a:r>
            <a:endParaRPr lang="en-US" dirty="0"/>
          </a:p>
        </p:txBody>
      </p:sp>
      <p:sp>
        <p:nvSpPr>
          <p:cNvPr id="14" name="Text Placeholder 2"/>
          <p:cNvSpPr>
            <a:spLocks noGrp="1"/>
          </p:cNvSpPr>
          <p:nvPr>
            <p:ph type="body" idx="10" hasCustomPrompt="1"/>
          </p:nvPr>
        </p:nvSpPr>
        <p:spPr>
          <a:xfrm>
            <a:off x="6409944" y="2385584"/>
            <a:ext cx="2276856" cy="617934"/>
          </a:xfrm>
          <a:prstGeom prst="rect">
            <a:avLst/>
          </a:prstGeom>
        </p:spPr>
        <p:txBody>
          <a:bodyPr anchor="b"/>
          <a:lstStyle>
            <a:lvl1pPr marL="0" indent="0">
              <a:buNone/>
              <a:defRPr sz="1500" b="0" i="0" cap="all" baseline="0">
                <a:latin typeface="Brandon Grotesque Regular"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15" name="Content Placeholder 3"/>
          <p:cNvSpPr>
            <a:spLocks noGrp="1"/>
          </p:cNvSpPr>
          <p:nvPr>
            <p:ph sz="half" idx="11" hasCustomPrompt="1"/>
          </p:nvPr>
        </p:nvSpPr>
        <p:spPr>
          <a:xfrm>
            <a:off x="6409944" y="3003518"/>
            <a:ext cx="2276856" cy="1303307"/>
          </a:xfrm>
          <a:prstGeom prst="rect">
            <a:avLst/>
          </a:prstGeom>
        </p:spPr>
        <p:txBody>
          <a:bodyPr/>
          <a:lstStyle>
            <a:lvl1pPr marL="0" indent="0">
              <a:buNone/>
              <a:defRPr sz="1200" baseline="0">
                <a:latin typeface="Brandon Grotesque Regular"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16" name="Text Placeholder 2"/>
          <p:cNvSpPr>
            <a:spLocks noGrp="1"/>
          </p:cNvSpPr>
          <p:nvPr>
            <p:ph type="body" idx="12" hasCustomPrompt="1"/>
          </p:nvPr>
        </p:nvSpPr>
        <p:spPr>
          <a:xfrm>
            <a:off x="3433572" y="2385584"/>
            <a:ext cx="2276856" cy="617934"/>
          </a:xfrm>
          <a:prstGeom prst="rect">
            <a:avLst/>
          </a:prstGeom>
        </p:spPr>
        <p:txBody>
          <a:bodyPr anchor="b"/>
          <a:lstStyle>
            <a:lvl1pPr marL="0" indent="0">
              <a:buNone/>
              <a:defRPr sz="1500" b="0" i="0" cap="all" baseline="0">
                <a:latin typeface="Brandon Grotesque Regular"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17" name="Content Placeholder 3"/>
          <p:cNvSpPr>
            <a:spLocks noGrp="1"/>
          </p:cNvSpPr>
          <p:nvPr>
            <p:ph sz="half" idx="13" hasCustomPrompt="1"/>
          </p:nvPr>
        </p:nvSpPr>
        <p:spPr>
          <a:xfrm>
            <a:off x="3433572" y="3003518"/>
            <a:ext cx="2276856" cy="1303307"/>
          </a:xfrm>
          <a:prstGeom prst="rect">
            <a:avLst/>
          </a:prstGeom>
        </p:spPr>
        <p:txBody>
          <a:bodyPr/>
          <a:lstStyle>
            <a:lvl1pPr marL="0" indent="0">
              <a:buNone/>
              <a:defRPr sz="1200" baseline="0">
                <a:latin typeface="Brandon Grotesque Regular"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5" name="Picture Placeholder 4"/>
          <p:cNvSpPr>
            <a:spLocks noGrp="1"/>
          </p:cNvSpPr>
          <p:nvPr>
            <p:ph type="pic" sz="quarter" idx="14"/>
          </p:nvPr>
        </p:nvSpPr>
        <p:spPr>
          <a:xfrm>
            <a:off x="457200" y="1070372"/>
            <a:ext cx="2276475" cy="1227534"/>
          </a:xfrm>
          <a:prstGeom prst="rect">
            <a:avLst/>
          </a:prstGeom>
        </p:spPr>
        <p:txBody>
          <a:bodyPr/>
          <a:lstStyle>
            <a:lvl1pPr marL="0" indent="0">
              <a:buNone/>
              <a:defRPr sz="18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endParaRPr lang="en-US"/>
          </a:p>
        </p:txBody>
      </p:sp>
      <p:sp>
        <p:nvSpPr>
          <p:cNvPr id="11" name="Picture Placeholder 4"/>
          <p:cNvSpPr>
            <a:spLocks noGrp="1"/>
          </p:cNvSpPr>
          <p:nvPr>
            <p:ph type="pic" sz="quarter" idx="15"/>
          </p:nvPr>
        </p:nvSpPr>
        <p:spPr>
          <a:xfrm>
            <a:off x="3433954" y="1082278"/>
            <a:ext cx="2276475" cy="1227534"/>
          </a:xfrm>
          <a:prstGeom prst="rect">
            <a:avLst/>
          </a:prstGeom>
        </p:spPr>
        <p:txBody>
          <a:bodyPr/>
          <a:lstStyle>
            <a:lvl1pPr marL="0" indent="0">
              <a:buNone/>
              <a:defRPr sz="18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endParaRPr lang="en-US"/>
          </a:p>
        </p:txBody>
      </p:sp>
      <p:sp>
        <p:nvSpPr>
          <p:cNvPr id="12" name="Picture Placeholder 4"/>
          <p:cNvSpPr>
            <a:spLocks noGrp="1"/>
          </p:cNvSpPr>
          <p:nvPr>
            <p:ph type="pic" sz="quarter" idx="16"/>
          </p:nvPr>
        </p:nvSpPr>
        <p:spPr>
          <a:xfrm>
            <a:off x="6410326" y="1082278"/>
            <a:ext cx="2276475" cy="1227534"/>
          </a:xfrm>
          <a:prstGeom prst="rect">
            <a:avLst/>
          </a:prstGeom>
        </p:spPr>
        <p:txBody>
          <a:bodyPr/>
          <a:lstStyle>
            <a:lvl1pPr marL="0" indent="0">
              <a:buNone/>
              <a:defRPr sz="18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endParaRPr lang="en-US"/>
          </a:p>
        </p:txBody>
      </p:sp>
      <p:sp>
        <p:nvSpPr>
          <p:cNvPr id="18"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46671032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ullets Right, Graphic Lef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b="0" i="0" cap="all" baseline="0">
                <a:latin typeface="Brandon Grotesque Medium" charset="0"/>
                <a:ea typeface="Brandon Grotesque Medium" charset="0"/>
                <a:cs typeface="Brandon Grotesque Medium" charset="0"/>
              </a:defRPr>
            </a:lvl1pPr>
          </a:lstStyle>
          <a:p>
            <a:r>
              <a:rPr lang="en-US" dirty="0" smtClean="0"/>
              <a:t>CLICK TO EDIT MASTER TITLE STYLE</a:t>
            </a:r>
            <a:endParaRPr lang="en-US" dirty="0"/>
          </a:p>
        </p:txBody>
      </p:sp>
      <p:graphicFrame>
        <p:nvGraphicFramePr>
          <p:cNvPr id="6" name="Table 5"/>
          <p:cNvGraphicFramePr>
            <a:graphicFrameLocks noGrp="1"/>
          </p:cNvGraphicFramePr>
          <p:nvPr userDrawn="1">
            <p:extLst>
              <p:ext uri="{D42A27DB-BD31-4B8C-83A1-F6EECF244321}">
                <p14:modId xmlns:p14="http://schemas.microsoft.com/office/powerpoint/2010/main" val="1394043189"/>
              </p:ext>
            </p:extLst>
          </p:nvPr>
        </p:nvGraphicFramePr>
        <p:xfrm>
          <a:off x="558800" y="781050"/>
          <a:ext cx="8013700" cy="3038476"/>
        </p:xfrm>
        <a:graphic>
          <a:graphicData uri="http://schemas.openxmlformats.org/drawingml/2006/table">
            <a:tbl>
              <a:tblPr firstRow="1" bandRow="1">
                <a:tableStyleId>{073A0DAA-6AF3-43AB-8588-CEC1D06C72B9}</a:tableStyleId>
              </a:tblPr>
              <a:tblGrid>
                <a:gridCol w="4006850">
                  <a:extLst>
                    <a:ext uri="{9D8B030D-6E8A-4147-A177-3AD203B41FA5}">
                      <a16:colId xmlns:a16="http://schemas.microsoft.com/office/drawing/2014/main" val="20000"/>
                    </a:ext>
                  </a:extLst>
                </a:gridCol>
                <a:gridCol w="4006850">
                  <a:extLst>
                    <a:ext uri="{9D8B030D-6E8A-4147-A177-3AD203B41FA5}">
                      <a16:colId xmlns:a16="http://schemas.microsoft.com/office/drawing/2014/main" val="20001"/>
                    </a:ext>
                  </a:extLst>
                </a:gridCol>
              </a:tblGrid>
              <a:tr h="434068">
                <a:tc>
                  <a:txBody>
                    <a:bodyPr/>
                    <a:lstStyle/>
                    <a:p>
                      <a:pPr algn="ctr">
                        <a:lnSpc>
                          <a:spcPct val="70000"/>
                        </a:lnSpc>
                      </a:pPr>
                      <a:r>
                        <a:rPr lang="en-US" sz="1400" b="0" i="0" dirty="0" smtClean="0">
                          <a:solidFill>
                            <a:schemeClr val="bg1"/>
                          </a:solidFill>
                          <a:latin typeface="Brandon Grotesque Medium" charset="0"/>
                          <a:ea typeface="Brandon Grotesque Medium" charset="0"/>
                          <a:cs typeface="Brandon Grotesque Medium" charset="0"/>
                        </a:rPr>
                        <a:t>TITLE</a:t>
                      </a:r>
                      <a:r>
                        <a:rPr lang="en-US" sz="1400" b="0" i="0" baseline="0" dirty="0" smtClean="0">
                          <a:solidFill>
                            <a:schemeClr val="bg1"/>
                          </a:solidFill>
                          <a:latin typeface="Brandon Grotesque Medium" charset="0"/>
                          <a:ea typeface="Brandon Grotesque Medium" charset="0"/>
                          <a:cs typeface="Brandon Grotesque Medium" charset="0"/>
                        </a:rPr>
                        <a:t> ONE</a:t>
                      </a:r>
                      <a:endParaRPr lang="en-US" sz="1000" b="0" i="0" dirty="0">
                        <a:solidFill>
                          <a:schemeClr val="bg1"/>
                        </a:solidFill>
                        <a:latin typeface="Brandon Grotesque Medium" charset="0"/>
                        <a:ea typeface="Brandon Grotesque Medium" charset="0"/>
                        <a:cs typeface="Brandon Grotesque Medium"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algn="ctr">
                        <a:lnSpc>
                          <a:spcPct val="70000"/>
                        </a:lnSpc>
                      </a:pPr>
                      <a:r>
                        <a:rPr lang="en-US" sz="1400" b="0" i="0" dirty="0" smtClean="0">
                          <a:solidFill>
                            <a:schemeClr val="bg1"/>
                          </a:solidFill>
                          <a:latin typeface="Brandon Grotesque Medium" charset="0"/>
                          <a:ea typeface="Brandon Grotesque Medium" charset="0"/>
                          <a:cs typeface="Brandon Grotesque Medium" charset="0"/>
                        </a:rPr>
                        <a:t>TITLE</a:t>
                      </a:r>
                      <a:r>
                        <a:rPr lang="en-US" sz="1400" b="0" i="0" baseline="0" dirty="0" smtClean="0">
                          <a:solidFill>
                            <a:schemeClr val="bg1"/>
                          </a:solidFill>
                          <a:latin typeface="Brandon Grotesque Medium" charset="0"/>
                          <a:ea typeface="Brandon Grotesque Medium" charset="0"/>
                          <a:cs typeface="Brandon Grotesque Medium" charset="0"/>
                        </a:rPr>
                        <a:t> TWO</a:t>
                      </a:r>
                      <a:endParaRPr lang="en-US" sz="1000" b="0" i="0" dirty="0">
                        <a:solidFill>
                          <a:schemeClr val="bg1"/>
                        </a:solidFill>
                        <a:latin typeface="Brandon Grotesque Medium" charset="0"/>
                        <a:ea typeface="Brandon Grotesque Medium" charset="0"/>
                        <a:cs typeface="Brandon Grotesque Medium"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34068">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1</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1</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4068">
                <a:tc>
                  <a:txBody>
                    <a:bodyPr/>
                    <a:lstStyle/>
                    <a:p>
                      <a:pPr algn="ctr">
                        <a:lnSpc>
                          <a:spcPct val="70000"/>
                        </a:lnSpc>
                      </a:pPr>
                      <a:r>
                        <a:rPr lang="en-US" sz="1400" b="0" dirty="0" smtClean="0">
                          <a:solidFill>
                            <a:schemeClr val="tx1"/>
                          </a:solidFill>
                          <a:latin typeface="Brandon Grotesque Regular"/>
                          <a:cs typeface="Brandon Grotesque Regular"/>
                        </a:rPr>
                        <a:t>Item 2</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2</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068">
                <a:tc>
                  <a:txBody>
                    <a:bodyPr/>
                    <a:lstStyle/>
                    <a:p>
                      <a:pPr algn="ctr">
                        <a:lnSpc>
                          <a:spcPct val="70000"/>
                        </a:lnSpc>
                      </a:pPr>
                      <a:r>
                        <a:rPr lang="en-US" sz="1400" b="0" dirty="0" smtClean="0">
                          <a:solidFill>
                            <a:schemeClr val="tx1"/>
                          </a:solidFill>
                          <a:latin typeface="Brandon Grotesque Regular"/>
                          <a:cs typeface="Brandon Grotesque Regular"/>
                        </a:rPr>
                        <a:t>Item 3</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3</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4068">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4</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4</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34068">
                <a:tc>
                  <a:txBody>
                    <a:bodyPr/>
                    <a:lstStyle/>
                    <a:p>
                      <a:pPr algn="ctr">
                        <a:lnSpc>
                          <a:spcPct val="70000"/>
                        </a:lnSpc>
                      </a:pPr>
                      <a:r>
                        <a:rPr lang="en-US" sz="1400" b="0" dirty="0" smtClean="0">
                          <a:solidFill>
                            <a:schemeClr val="tx1"/>
                          </a:solidFill>
                          <a:latin typeface="Brandon Grotesque Regular"/>
                          <a:cs typeface="Brandon Grotesque Regular"/>
                        </a:rPr>
                        <a:t>Item 5</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5</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12700" cap="flat" cmpd="sng" algn="ctr">
                      <a:solidFill>
                        <a:srgbClr val="CF1C2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34068">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6</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6</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7"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98669335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Bullets Right, Graphic Lef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b="0" i="0" cap="all" baseline="0">
                <a:latin typeface="Brandon Grotesque Medium" charset="0"/>
                <a:ea typeface="Brandon Grotesque Medium" charset="0"/>
                <a:cs typeface="Brandon Grotesque Medium" charset="0"/>
              </a:defRPr>
            </a:lvl1pPr>
          </a:lstStyle>
          <a:p>
            <a:r>
              <a:rPr lang="en-US" dirty="0" smtClean="0"/>
              <a:t>CLICK TO EDIT MASTER TITLE STYLE</a:t>
            </a:r>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3805542043"/>
              </p:ext>
            </p:extLst>
          </p:nvPr>
        </p:nvGraphicFramePr>
        <p:xfrm>
          <a:off x="558800" y="781050"/>
          <a:ext cx="8013700" cy="3478023"/>
        </p:xfrm>
        <a:graphic>
          <a:graphicData uri="http://schemas.openxmlformats.org/drawingml/2006/table">
            <a:tbl>
              <a:tblPr firstRow="1" bandRow="1">
                <a:tableStyleId>{073A0DAA-6AF3-43AB-8588-CEC1D06C72B9}</a:tableStyleId>
              </a:tblPr>
              <a:tblGrid>
                <a:gridCol w="2003425">
                  <a:extLst>
                    <a:ext uri="{9D8B030D-6E8A-4147-A177-3AD203B41FA5}">
                      <a16:colId xmlns:a16="http://schemas.microsoft.com/office/drawing/2014/main" val="20000"/>
                    </a:ext>
                  </a:extLst>
                </a:gridCol>
                <a:gridCol w="2003425">
                  <a:extLst>
                    <a:ext uri="{9D8B030D-6E8A-4147-A177-3AD203B41FA5}">
                      <a16:colId xmlns:a16="http://schemas.microsoft.com/office/drawing/2014/main" val="20001"/>
                    </a:ext>
                  </a:extLst>
                </a:gridCol>
                <a:gridCol w="2003425">
                  <a:extLst>
                    <a:ext uri="{9D8B030D-6E8A-4147-A177-3AD203B41FA5}">
                      <a16:colId xmlns:a16="http://schemas.microsoft.com/office/drawing/2014/main" val="20002"/>
                    </a:ext>
                  </a:extLst>
                </a:gridCol>
                <a:gridCol w="2003425">
                  <a:extLst>
                    <a:ext uri="{9D8B030D-6E8A-4147-A177-3AD203B41FA5}">
                      <a16:colId xmlns:a16="http://schemas.microsoft.com/office/drawing/2014/main" val="20003"/>
                    </a:ext>
                  </a:extLst>
                </a:gridCol>
              </a:tblGrid>
              <a:tr h="434068">
                <a:tc>
                  <a:txBody>
                    <a:bodyPr/>
                    <a:lstStyle/>
                    <a:p>
                      <a:pPr algn="ctr">
                        <a:lnSpc>
                          <a:spcPct val="70000"/>
                        </a:lnSpc>
                      </a:pPr>
                      <a:r>
                        <a:rPr lang="en-US" sz="1400" b="0" i="0" dirty="0" smtClean="0">
                          <a:solidFill>
                            <a:schemeClr val="bg1"/>
                          </a:solidFill>
                          <a:latin typeface="Brandon Grotesque Medium" charset="0"/>
                          <a:ea typeface="Brandon Grotesque Medium" charset="0"/>
                          <a:cs typeface="Brandon Grotesque Medium" charset="0"/>
                        </a:rPr>
                        <a:t>TITLE</a:t>
                      </a:r>
                      <a:r>
                        <a:rPr lang="en-US" sz="1400" b="0" i="0" baseline="0" dirty="0" smtClean="0">
                          <a:solidFill>
                            <a:schemeClr val="bg1"/>
                          </a:solidFill>
                          <a:latin typeface="Brandon Grotesque Medium" charset="0"/>
                          <a:ea typeface="Brandon Grotesque Medium" charset="0"/>
                          <a:cs typeface="Brandon Grotesque Medium" charset="0"/>
                        </a:rPr>
                        <a:t> ONE</a:t>
                      </a:r>
                      <a:endParaRPr lang="en-US" sz="1000" b="0" i="0" dirty="0">
                        <a:solidFill>
                          <a:schemeClr val="bg1"/>
                        </a:solidFill>
                        <a:latin typeface="Brandon Grotesque Medium" charset="0"/>
                        <a:ea typeface="Brandon Grotesque Medium" charset="0"/>
                        <a:cs typeface="Brandon Grotesque Medium" charset="0"/>
                      </a:endParaRPr>
                    </a:p>
                  </a:txBody>
                  <a:tcPr marT="34290" marB="34290" anchor="ctr">
                    <a:solidFill>
                      <a:srgbClr val="E43F23"/>
                    </a:solidFill>
                  </a:tcPr>
                </a:tc>
                <a:tc>
                  <a:txBody>
                    <a:bodyPr/>
                    <a:lstStyle/>
                    <a:p>
                      <a:pPr algn="ctr">
                        <a:lnSpc>
                          <a:spcPct val="70000"/>
                        </a:lnSpc>
                      </a:pPr>
                      <a:r>
                        <a:rPr lang="en-US" sz="1400" b="0" i="0" dirty="0" smtClean="0">
                          <a:solidFill>
                            <a:schemeClr val="bg1"/>
                          </a:solidFill>
                          <a:latin typeface="Brandon Grotesque Medium" charset="0"/>
                          <a:ea typeface="Brandon Grotesque Medium" charset="0"/>
                          <a:cs typeface="Brandon Grotesque Medium" charset="0"/>
                        </a:rPr>
                        <a:t>TITLE</a:t>
                      </a:r>
                      <a:r>
                        <a:rPr lang="en-US" sz="1400" b="0" i="0" baseline="0" dirty="0" smtClean="0">
                          <a:solidFill>
                            <a:schemeClr val="bg1"/>
                          </a:solidFill>
                          <a:latin typeface="Brandon Grotesque Medium" charset="0"/>
                          <a:ea typeface="Brandon Grotesque Medium" charset="0"/>
                          <a:cs typeface="Brandon Grotesque Medium" charset="0"/>
                        </a:rPr>
                        <a:t> ONE</a:t>
                      </a:r>
                      <a:endParaRPr lang="en-US" sz="1000" b="0" i="0" dirty="0">
                        <a:solidFill>
                          <a:schemeClr val="bg1"/>
                        </a:solidFill>
                        <a:latin typeface="Brandon Grotesque Medium" charset="0"/>
                        <a:ea typeface="Brandon Grotesque Medium" charset="0"/>
                        <a:cs typeface="Brandon Grotesque Medium" charset="0"/>
                      </a:endParaRPr>
                    </a:p>
                  </a:txBody>
                  <a:tcPr marT="34290" marB="34290" anchor="ctr">
                    <a:solidFill>
                      <a:srgbClr val="E43F23"/>
                    </a:solidFill>
                  </a:tcPr>
                </a:tc>
                <a:tc>
                  <a:txBody>
                    <a:bodyPr/>
                    <a:lstStyle/>
                    <a:p>
                      <a:pPr algn="ctr">
                        <a:lnSpc>
                          <a:spcPct val="70000"/>
                        </a:lnSpc>
                      </a:pPr>
                      <a:r>
                        <a:rPr lang="en-US" sz="1400" b="0" i="0" dirty="0" smtClean="0">
                          <a:solidFill>
                            <a:schemeClr val="bg1"/>
                          </a:solidFill>
                          <a:latin typeface="Brandon Grotesque Medium" charset="0"/>
                          <a:ea typeface="Brandon Grotesque Medium" charset="0"/>
                          <a:cs typeface="Brandon Grotesque Medium" charset="0"/>
                        </a:rPr>
                        <a:t>TITLE</a:t>
                      </a:r>
                      <a:r>
                        <a:rPr lang="en-US" sz="1400" b="0" i="0" baseline="0" dirty="0" smtClean="0">
                          <a:solidFill>
                            <a:schemeClr val="bg1"/>
                          </a:solidFill>
                          <a:latin typeface="Brandon Grotesque Medium" charset="0"/>
                          <a:ea typeface="Brandon Grotesque Medium" charset="0"/>
                          <a:cs typeface="Brandon Grotesque Medium" charset="0"/>
                        </a:rPr>
                        <a:t> ONE</a:t>
                      </a:r>
                      <a:endParaRPr lang="en-US" sz="1000" b="0" i="0" dirty="0">
                        <a:solidFill>
                          <a:schemeClr val="bg1"/>
                        </a:solidFill>
                        <a:latin typeface="Brandon Grotesque Medium" charset="0"/>
                        <a:ea typeface="Brandon Grotesque Medium" charset="0"/>
                        <a:cs typeface="Brandon Grotesque Medium" charset="0"/>
                      </a:endParaRPr>
                    </a:p>
                  </a:txBody>
                  <a:tcPr marT="34290" marB="34290" anchor="ctr">
                    <a:solidFill>
                      <a:srgbClr val="E43F23"/>
                    </a:solidFill>
                  </a:tcPr>
                </a:tc>
                <a:tc>
                  <a:txBody>
                    <a:bodyPr/>
                    <a:lstStyle/>
                    <a:p>
                      <a:pPr algn="ctr">
                        <a:lnSpc>
                          <a:spcPct val="70000"/>
                        </a:lnSpc>
                      </a:pPr>
                      <a:r>
                        <a:rPr lang="en-US" sz="1400" b="0" i="0" dirty="0" smtClean="0">
                          <a:solidFill>
                            <a:schemeClr val="bg1"/>
                          </a:solidFill>
                          <a:latin typeface="Brandon Grotesque Medium" charset="0"/>
                          <a:ea typeface="Brandon Grotesque Medium" charset="0"/>
                          <a:cs typeface="Brandon Grotesque Medium" charset="0"/>
                        </a:rPr>
                        <a:t>TITLE</a:t>
                      </a:r>
                      <a:r>
                        <a:rPr lang="en-US" sz="1400" b="0" i="0" baseline="0" dirty="0" smtClean="0">
                          <a:solidFill>
                            <a:schemeClr val="bg1"/>
                          </a:solidFill>
                          <a:latin typeface="Brandon Grotesque Medium" charset="0"/>
                          <a:ea typeface="Brandon Grotesque Medium" charset="0"/>
                          <a:cs typeface="Brandon Grotesque Medium" charset="0"/>
                        </a:rPr>
                        <a:t> ONE</a:t>
                      </a:r>
                      <a:endParaRPr lang="en-US" sz="1000" b="0" i="0" dirty="0">
                        <a:solidFill>
                          <a:schemeClr val="bg1"/>
                        </a:solidFill>
                        <a:latin typeface="Brandon Grotesque Medium" charset="0"/>
                        <a:ea typeface="Brandon Grotesque Medium" charset="0"/>
                        <a:cs typeface="Brandon Grotesque Medium" charset="0"/>
                      </a:endParaRPr>
                    </a:p>
                  </a:txBody>
                  <a:tcPr marT="34290" marB="34290" anchor="ctr">
                    <a:solidFill>
                      <a:srgbClr val="E43F23"/>
                    </a:solidFill>
                  </a:tcPr>
                </a:tc>
                <a:extLst>
                  <a:ext uri="{0D108BD9-81ED-4DB2-BD59-A6C34878D82A}">
                    <a16:rowId xmlns:a16="http://schemas.microsoft.com/office/drawing/2014/main" val="10000"/>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extLst>
                  <a:ext uri="{0D108BD9-81ED-4DB2-BD59-A6C34878D82A}">
                    <a16:rowId xmlns:a16="http://schemas.microsoft.com/office/drawing/2014/main" val="10001"/>
                  </a:ext>
                </a:extLst>
              </a:tr>
              <a:tr h="439547">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extLst>
                  <a:ext uri="{0D108BD9-81ED-4DB2-BD59-A6C34878D82A}">
                    <a16:rowId xmlns:a16="http://schemas.microsoft.com/office/drawing/2014/main" val="10002"/>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extLst>
                  <a:ext uri="{0D108BD9-81ED-4DB2-BD59-A6C34878D82A}">
                    <a16:rowId xmlns:a16="http://schemas.microsoft.com/office/drawing/2014/main" val="10003"/>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extLst>
                  <a:ext uri="{0D108BD9-81ED-4DB2-BD59-A6C34878D82A}">
                    <a16:rowId xmlns:a16="http://schemas.microsoft.com/office/drawing/2014/main" val="10004"/>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extLst>
                  <a:ext uri="{0D108BD9-81ED-4DB2-BD59-A6C34878D82A}">
                    <a16:rowId xmlns:a16="http://schemas.microsoft.com/office/drawing/2014/main" val="10005"/>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solidFill>
                  </a:tcPr>
                </a:tc>
                <a:extLst>
                  <a:ext uri="{0D108BD9-81ED-4DB2-BD59-A6C34878D82A}">
                    <a16:rowId xmlns:a16="http://schemas.microsoft.com/office/drawing/2014/main" val="10006"/>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b="0" i="0" spc="50" dirty="0" smtClean="0">
                          <a:latin typeface="Brandon Grotesque Regular" panose="020B0503020203060202" pitchFamily="34" charset="0"/>
                          <a:ea typeface="Brandon Grotesque" charset="0"/>
                          <a:cs typeface="Brandon Grotesque" charset="0"/>
                        </a:rPr>
                        <a:t>Text</a:t>
                      </a:r>
                      <a:endParaRPr lang="en-US" sz="1400" b="0" i="0" spc="50" dirty="0" smtClean="0">
                        <a:solidFill>
                          <a:schemeClr val="tx1"/>
                        </a:solidFill>
                        <a:latin typeface="Brandon Grotesque Regular" panose="020B0503020203060202" pitchFamily="34" charset="0"/>
                        <a:ea typeface="Brandon Grotesque" charset="0"/>
                        <a:cs typeface="Brandon Grotesque" charset="0"/>
                      </a:endParaRPr>
                    </a:p>
                  </a:txBody>
                  <a:tcPr marT="34290" marB="34290" anchor="ctr">
                    <a:solidFill>
                      <a:schemeClr val="bg1">
                        <a:lumMod val="95000"/>
                      </a:schemeClr>
                    </a:solidFill>
                  </a:tcPr>
                </a:tc>
                <a:extLst>
                  <a:ext uri="{0D108BD9-81ED-4DB2-BD59-A6C34878D82A}">
                    <a16:rowId xmlns:a16="http://schemas.microsoft.com/office/drawing/2014/main" val="10007"/>
                  </a:ext>
                </a:extLst>
              </a:tr>
            </a:tbl>
          </a:graphicData>
        </a:graphic>
      </p:graphicFrame>
      <p:sp>
        <p:nvSpPr>
          <p:cNvPr id="8"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62207062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or Testimonial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12123"/>
            <a:ext cx="8229600" cy="396716"/>
          </a:xfrm>
        </p:spPr>
        <p:txBody>
          <a:bodyPr/>
          <a:lstStyle>
            <a:lvl1pPr>
              <a:defRPr b="0" i="0" cap="all" baseline="0">
                <a:latin typeface="Brandon Grotesque Medium" charset="0"/>
                <a:ea typeface="Brandon Grotesque Medium" charset="0"/>
                <a:cs typeface="Brandon Grotesque Medium" charset="0"/>
              </a:defRPr>
            </a:lvl1pPr>
          </a:lstStyle>
          <a:p>
            <a:r>
              <a:rPr lang="en-US" dirty="0" smtClean="0"/>
              <a:t>CLICK TO EDIT MASTER TITLE STYLE</a:t>
            </a:r>
            <a:endParaRPr lang="en-US" dirty="0"/>
          </a:p>
        </p:txBody>
      </p:sp>
      <p:sp>
        <p:nvSpPr>
          <p:cNvPr id="4" name="Rectangle 3"/>
          <p:cNvSpPr/>
          <p:nvPr userDrawn="1"/>
        </p:nvSpPr>
        <p:spPr>
          <a:xfrm>
            <a:off x="1957130" y="1509417"/>
            <a:ext cx="542136" cy="1200329"/>
          </a:xfrm>
          <a:prstGeom prst="rect">
            <a:avLst/>
          </a:prstGeom>
        </p:spPr>
        <p:txBody>
          <a:bodyPr wrap="none">
            <a:spAutoFit/>
          </a:bodyPr>
          <a:lstStyle/>
          <a:p>
            <a:r>
              <a:rPr lang="en-US" sz="7200" b="0" i="0" dirty="0" smtClean="0">
                <a:solidFill>
                  <a:schemeClr val="accent1"/>
                </a:solidFill>
                <a:latin typeface="Brandon Grotesque Medium" charset="0"/>
                <a:ea typeface="Brandon Grotesque Medium" charset="0"/>
                <a:cs typeface="Brandon Grotesque Medium" charset="0"/>
              </a:rPr>
              <a:t>“</a:t>
            </a:r>
            <a:endParaRPr lang="en-US" sz="7200" b="0" i="0" dirty="0">
              <a:solidFill>
                <a:schemeClr val="accent1"/>
              </a:solidFill>
              <a:latin typeface="Brandon Grotesque Medium" charset="0"/>
              <a:ea typeface="Brandon Grotesque Medium" charset="0"/>
              <a:cs typeface="Brandon Grotesque Medium" charset="0"/>
            </a:endParaRPr>
          </a:p>
        </p:txBody>
      </p:sp>
      <p:cxnSp>
        <p:nvCxnSpPr>
          <p:cNvPr id="5" name="Straight Connector 4"/>
          <p:cNvCxnSpPr/>
          <p:nvPr userDrawn="1"/>
        </p:nvCxnSpPr>
        <p:spPr>
          <a:xfrm flipH="1">
            <a:off x="2828573" y="1400638"/>
            <a:ext cx="1784" cy="2055794"/>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3" hasCustomPrompt="1"/>
          </p:nvPr>
        </p:nvSpPr>
        <p:spPr>
          <a:xfrm>
            <a:off x="3098800" y="1689654"/>
            <a:ext cx="5588000" cy="816769"/>
          </a:xfrm>
          <a:prstGeom prst="rect">
            <a:avLst/>
          </a:prstGeom>
        </p:spPr>
        <p:txBody>
          <a:bodyPr/>
          <a:lstStyle>
            <a:lvl1pPr marL="0" indent="0">
              <a:lnSpc>
                <a:spcPct val="100000"/>
              </a:lnSpc>
              <a:spcBef>
                <a:spcPts val="0"/>
              </a:spcBef>
              <a:spcAft>
                <a:spcPts val="1350"/>
              </a:spcAft>
              <a:buNone/>
              <a:defRPr sz="165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a:defRPr sz="1650" b="0" i="0">
                <a:latin typeface="Brandon Grotesque" charset="0"/>
                <a:ea typeface="Brandon Grotesque" charset="0"/>
                <a:cs typeface="Brandon Grotesque" charset="0"/>
              </a:defRPr>
            </a:lvl2pPr>
            <a:lvl3pPr>
              <a:defRPr sz="1650" b="0" i="0">
                <a:latin typeface="Brandon Grotesque" charset="0"/>
                <a:ea typeface="Brandon Grotesque" charset="0"/>
                <a:cs typeface="Brandon Grotesque" charset="0"/>
              </a:defRPr>
            </a:lvl3pPr>
            <a:lvl4pPr>
              <a:defRPr sz="1650" b="0" i="0">
                <a:latin typeface="Brandon Grotesque" charset="0"/>
                <a:ea typeface="Brandon Grotesque" charset="0"/>
                <a:cs typeface="Brandon Grotesque" charset="0"/>
              </a:defRPr>
            </a:lvl4pPr>
            <a:lvl5pPr>
              <a:defRPr sz="1650" b="0" i="0">
                <a:latin typeface="Brandon Grotesque" charset="0"/>
                <a:ea typeface="Brandon Grotesque" charset="0"/>
                <a:cs typeface="Brandon Grotesque" charset="0"/>
              </a:defRPr>
            </a:lvl5pPr>
          </a:lstStyle>
          <a:p>
            <a:pPr lvl="0"/>
            <a:r>
              <a:rPr lang="en-US" dirty="0" smtClean="0"/>
              <a:t>This is quote about how awesome AP is. </a:t>
            </a:r>
            <a:br>
              <a:rPr lang="en-US" dirty="0" smtClean="0"/>
            </a:br>
            <a:r>
              <a:rPr lang="en-US" dirty="0" smtClean="0"/>
              <a:t>Don’t you want to join us now.</a:t>
            </a:r>
            <a:endParaRPr lang="en-US" dirty="0"/>
          </a:p>
        </p:txBody>
      </p:sp>
      <p:sp>
        <p:nvSpPr>
          <p:cNvPr id="11" name="Text Placeholder 7"/>
          <p:cNvSpPr>
            <a:spLocks noGrp="1"/>
          </p:cNvSpPr>
          <p:nvPr>
            <p:ph type="body" sz="quarter" idx="14" hasCustomPrompt="1"/>
          </p:nvPr>
        </p:nvSpPr>
        <p:spPr>
          <a:xfrm>
            <a:off x="3098800" y="2561400"/>
            <a:ext cx="5588000" cy="250523"/>
          </a:xfrm>
          <a:prstGeom prst="rect">
            <a:avLst/>
          </a:prstGeom>
        </p:spPr>
        <p:txBody>
          <a:bodyPr/>
          <a:lstStyle>
            <a:lvl1pPr marL="0" indent="0">
              <a:buNone/>
              <a:defRPr sz="1200" b="0" i="0" cap="all"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a:defRPr sz="1650" b="0" i="0">
                <a:latin typeface="Brandon Grotesque" charset="0"/>
                <a:ea typeface="Brandon Grotesque" charset="0"/>
                <a:cs typeface="Brandon Grotesque" charset="0"/>
              </a:defRPr>
            </a:lvl2pPr>
            <a:lvl3pPr>
              <a:defRPr sz="1650" b="0" i="0">
                <a:latin typeface="Brandon Grotesque" charset="0"/>
                <a:ea typeface="Brandon Grotesque" charset="0"/>
                <a:cs typeface="Brandon Grotesque" charset="0"/>
              </a:defRPr>
            </a:lvl3pPr>
            <a:lvl4pPr>
              <a:defRPr sz="1650" b="0" i="0">
                <a:latin typeface="Brandon Grotesque" charset="0"/>
                <a:ea typeface="Brandon Grotesque" charset="0"/>
                <a:cs typeface="Brandon Grotesque" charset="0"/>
              </a:defRPr>
            </a:lvl4pPr>
            <a:lvl5pPr>
              <a:defRPr sz="1650" b="0" i="0">
                <a:latin typeface="Brandon Grotesque" charset="0"/>
                <a:ea typeface="Brandon Grotesque" charset="0"/>
                <a:cs typeface="Brandon Grotesque" charset="0"/>
              </a:defRPr>
            </a:lvl5pPr>
          </a:lstStyle>
          <a:p>
            <a:pPr lvl="0"/>
            <a:r>
              <a:rPr lang="en-US" dirty="0" smtClean="0"/>
              <a:t>Author name or client logo</a:t>
            </a:r>
            <a:endParaRPr lang="en-US" dirty="0"/>
          </a:p>
        </p:txBody>
      </p:sp>
      <p:sp>
        <p:nvSpPr>
          <p:cNvPr id="9"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76459232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 1 Person">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2292"/>
            <a:ext cx="9144000" cy="514350"/>
          </a:xfrm>
          <a:prstGeom prst="rect">
            <a:avLst/>
          </a:prstGeom>
        </p:spPr>
      </p:pic>
      <p:sp>
        <p:nvSpPr>
          <p:cNvPr id="11" name="Text Placeholder 10"/>
          <p:cNvSpPr>
            <a:spLocks noGrp="1"/>
          </p:cNvSpPr>
          <p:nvPr>
            <p:ph type="body" sz="quarter" idx="10" hasCustomPrompt="1"/>
          </p:nvPr>
        </p:nvSpPr>
        <p:spPr>
          <a:xfrm>
            <a:off x="4097834" y="1657479"/>
            <a:ext cx="2907220" cy="466630"/>
          </a:xfrm>
          <a:prstGeom prst="rect">
            <a:avLst/>
          </a:prstGeom>
        </p:spPr>
        <p:txBody>
          <a:bodyPr/>
          <a:lstStyle>
            <a:lvl1pPr marL="0" indent="0">
              <a:buNone/>
              <a:defRPr sz="27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THANK YOU!</a:t>
            </a:r>
            <a:endParaRPr lang="en-US" dirty="0"/>
          </a:p>
        </p:txBody>
      </p:sp>
      <p:sp>
        <p:nvSpPr>
          <p:cNvPr id="15" name="Text Placeholder 10"/>
          <p:cNvSpPr>
            <a:spLocks noGrp="1"/>
          </p:cNvSpPr>
          <p:nvPr>
            <p:ph type="body" sz="quarter" idx="14" hasCustomPrompt="1"/>
          </p:nvPr>
        </p:nvSpPr>
        <p:spPr>
          <a:xfrm>
            <a:off x="4097834" y="3037808"/>
            <a:ext cx="3254946" cy="185452"/>
          </a:xfrm>
          <a:prstGeom prst="rect">
            <a:avLst/>
          </a:prstGeom>
        </p:spPr>
        <p:txBody>
          <a:bodyPr/>
          <a:lstStyle>
            <a:lvl1pPr marL="0" indent="0">
              <a:buNone/>
              <a:defRPr sz="1200" cap="all" baseline="0">
                <a:solidFill>
                  <a:srgbClr val="E43F23"/>
                </a:solidFill>
                <a:latin typeface="Brandon Grotesque Black" charset="0"/>
              </a:defRPr>
            </a:lvl1pPr>
          </a:lstStyle>
          <a:p>
            <a:pPr lvl="0"/>
            <a:r>
              <a:rPr lang="en-US" dirty="0" smtClean="0"/>
              <a:t>FIRST LAST NAME</a:t>
            </a:r>
            <a:endParaRPr lang="en-US" dirty="0"/>
          </a:p>
        </p:txBody>
      </p:sp>
      <p:sp>
        <p:nvSpPr>
          <p:cNvPr id="16" name="Text Placeholder 10"/>
          <p:cNvSpPr>
            <a:spLocks noGrp="1"/>
          </p:cNvSpPr>
          <p:nvPr>
            <p:ph type="body" sz="quarter" idx="15" hasCustomPrompt="1"/>
          </p:nvPr>
        </p:nvSpPr>
        <p:spPr>
          <a:xfrm>
            <a:off x="4097834" y="3277839"/>
            <a:ext cx="3254946" cy="185452"/>
          </a:xfrm>
          <a:prstGeom prst="rect">
            <a:avLst/>
          </a:prstGeom>
        </p:spPr>
        <p:txBody>
          <a:bodyPr/>
          <a:lstStyle>
            <a:lvl1pPr marL="0" indent="0">
              <a:buNone/>
              <a:defRPr sz="1200" baseline="0">
                <a:latin typeface="Brandon Grotesque Regular" charset="0"/>
              </a:defRPr>
            </a:lvl1pPr>
          </a:lstStyle>
          <a:p>
            <a:pPr lvl="0"/>
            <a:r>
              <a:rPr lang="en-US" smtClean="0"/>
              <a:t>Position</a:t>
            </a:r>
            <a:endParaRPr lang="en-US" dirty="0"/>
          </a:p>
        </p:txBody>
      </p:sp>
      <p:sp>
        <p:nvSpPr>
          <p:cNvPr id="17" name="Text Placeholder 10"/>
          <p:cNvSpPr>
            <a:spLocks noGrp="1"/>
          </p:cNvSpPr>
          <p:nvPr>
            <p:ph type="body" sz="quarter" idx="16" hasCustomPrompt="1"/>
          </p:nvPr>
        </p:nvSpPr>
        <p:spPr>
          <a:xfrm>
            <a:off x="4097834" y="3524441"/>
            <a:ext cx="3254946" cy="185452"/>
          </a:xfrm>
          <a:prstGeom prst="rect">
            <a:avLst/>
          </a:prstGeom>
        </p:spPr>
        <p:txBody>
          <a:bodyPr/>
          <a:lstStyle>
            <a:lvl1pPr marL="0" indent="0">
              <a:buNone/>
              <a:defRPr sz="12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err="1" smtClean="0"/>
              <a:t>email@accelerationpartners.com</a:t>
            </a:r>
            <a:endParaRPr lang="en-US" dirty="0"/>
          </a:p>
        </p:txBody>
      </p:sp>
      <p:sp>
        <p:nvSpPr>
          <p:cNvPr id="22"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
        <p:nvSpPr>
          <p:cNvPr id="18" name="TextBox 17"/>
          <p:cNvSpPr txBox="1">
            <a:spLocks noChangeArrowheads="1"/>
          </p:cNvSpPr>
          <p:nvPr userDrawn="1"/>
        </p:nvSpPr>
        <p:spPr bwMode="auto">
          <a:xfrm>
            <a:off x="457200" y="4721414"/>
            <a:ext cx="4578351" cy="219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825" b="1" i="0" dirty="0" smtClean="0">
                <a:solidFill>
                  <a:schemeClr val="bg1"/>
                </a:solidFill>
                <a:latin typeface="Brandon Grotesque Regular" panose="020B0503020203060202" pitchFamily="34" charset="0"/>
                <a:ea typeface="Brandon Grotesque" charset="0"/>
                <a:cs typeface="Brandon Grotesque" charset="0"/>
              </a:rPr>
              <a:t>Boston     |     New York     |     San Francisco     |</a:t>
            </a:r>
            <a:r>
              <a:rPr lang="en-US" sz="825" b="1" i="0" baseline="0" dirty="0" smtClean="0">
                <a:solidFill>
                  <a:schemeClr val="bg1"/>
                </a:solidFill>
                <a:latin typeface="Brandon Grotesque Regular" panose="020B0503020203060202" pitchFamily="34" charset="0"/>
                <a:ea typeface="Brandon Grotesque" charset="0"/>
                <a:cs typeface="Brandon Grotesque" charset="0"/>
              </a:rPr>
              <a:t>     </a:t>
            </a:r>
            <a:r>
              <a:rPr lang="en-US" sz="825" b="1" i="0" dirty="0" smtClean="0">
                <a:solidFill>
                  <a:schemeClr val="bg1"/>
                </a:solidFill>
                <a:latin typeface="Brandon Grotesque Regular" panose="020B0503020203060202" pitchFamily="34" charset="0"/>
                <a:ea typeface="Brandon Grotesque" charset="0"/>
                <a:cs typeface="Brandon Grotesque" charset="0"/>
              </a:rPr>
              <a:t>Chicago     |     London</a:t>
            </a:r>
          </a:p>
        </p:txBody>
      </p:sp>
      <p:sp>
        <p:nvSpPr>
          <p:cNvPr id="21" name="TextBox 20"/>
          <p:cNvSpPr txBox="1">
            <a:spLocks noChangeArrowheads="1"/>
          </p:cNvSpPr>
          <p:nvPr userDrawn="1"/>
        </p:nvSpPr>
        <p:spPr bwMode="auto">
          <a:xfrm>
            <a:off x="457200" y="4917621"/>
            <a:ext cx="4578351" cy="196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675" dirty="0" smtClean="0">
                <a:solidFill>
                  <a:schemeClr val="bg1"/>
                </a:solidFill>
                <a:latin typeface="Brandon Grotesque Regular" panose="020B0503020203060202" pitchFamily="34" charset="0"/>
                <a:cs typeface="Brandon Grotesque Regular" charset="0"/>
              </a:rPr>
              <a:t>617.963.0839     marketing@accelerationpartners.com</a:t>
            </a:r>
            <a:endParaRPr lang="en-US" sz="675" b="1" i="0" dirty="0" smtClean="0">
              <a:solidFill>
                <a:schemeClr val="bg1"/>
              </a:solidFill>
              <a:latin typeface="Brandon Grotesque Regular" panose="020B0503020203060202" pitchFamily="34" charset="0"/>
              <a:ea typeface="Brandon Grotesque" charset="0"/>
              <a:cs typeface="Brandon Grotesque" charset="0"/>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7003" y="1308145"/>
            <a:ext cx="1669416" cy="1272814"/>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90842" y="4763456"/>
            <a:ext cx="1724508" cy="236798"/>
          </a:xfrm>
          <a:prstGeom prst="rect">
            <a:avLst/>
          </a:prstGeom>
        </p:spPr>
      </p:pic>
    </p:spTree>
    <p:extLst>
      <p:ext uri="{BB962C8B-B14F-4D97-AF65-F5344CB8AC3E}">
        <p14:creationId xmlns:p14="http://schemas.microsoft.com/office/powerpoint/2010/main" val="172377104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ull Title Slide with Subtitl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25000"/>
          <a:stretch/>
        </p:blipFill>
        <p:spPr>
          <a:xfrm>
            <a:off x="0" y="0"/>
            <a:ext cx="9144000" cy="5143500"/>
          </a:xfrm>
          <a:prstGeom prst="rect">
            <a:avLst/>
          </a:prstGeom>
        </p:spPr>
      </p:pic>
      <p:sp>
        <p:nvSpPr>
          <p:cNvPr id="4" name="Title 1"/>
          <p:cNvSpPr>
            <a:spLocks noGrp="1"/>
          </p:cNvSpPr>
          <p:nvPr>
            <p:ph type="title" hasCustomPrompt="1"/>
          </p:nvPr>
        </p:nvSpPr>
        <p:spPr>
          <a:xfrm>
            <a:off x="623888" y="1193292"/>
            <a:ext cx="7886700" cy="1062990"/>
          </a:xfrm>
        </p:spPr>
        <p:txBody>
          <a:bodyPr anchor="t">
            <a:normAutofit/>
          </a:bodyPr>
          <a:lstStyle>
            <a:lvl1pPr>
              <a:defRPr sz="2700" b="0" i="0" cap="all" baseline="0">
                <a:solidFill>
                  <a:schemeClr val="bg1"/>
                </a:solidFill>
                <a:latin typeface="Brandon Grotesque Medium" charset="0"/>
                <a:ea typeface="Brandon Grotesque Medium" charset="0"/>
                <a:cs typeface="Brandon Grotesque Medium" charset="0"/>
              </a:defRPr>
            </a:lvl1pPr>
          </a:lstStyle>
          <a:p>
            <a:r>
              <a:rPr lang="en-US" dirty="0" smtClean="0"/>
              <a:t>CLICK TO EDIT MASTER TITLE STYLE</a:t>
            </a:r>
            <a:br>
              <a:rPr lang="en-US" dirty="0" smtClean="0"/>
            </a:br>
            <a:r>
              <a:rPr lang="en-US" dirty="0" smtClean="0"/>
              <a:t>KEEP on two lines (36 pts)</a:t>
            </a:r>
            <a:endParaRPr lang="en-US" sz="2700" dirty="0">
              <a:latin typeface="Brandon Grotesque Light" charset="0"/>
              <a:ea typeface="Brandon Grotesque Light" charset="0"/>
              <a:cs typeface="Brandon Grotesque Light" charset="0"/>
            </a:endParaRPr>
          </a:p>
        </p:txBody>
      </p:sp>
      <p:sp>
        <p:nvSpPr>
          <p:cNvPr id="8" name="Subtitle 2"/>
          <p:cNvSpPr>
            <a:spLocks noGrp="1"/>
          </p:cNvSpPr>
          <p:nvPr>
            <p:ph type="subTitle" idx="1"/>
          </p:nvPr>
        </p:nvSpPr>
        <p:spPr>
          <a:xfrm>
            <a:off x="623888" y="2258500"/>
            <a:ext cx="7886700" cy="590312"/>
          </a:xfrm>
          <a:prstGeom prst="rect">
            <a:avLst/>
          </a:prstGeom>
        </p:spPr>
        <p:txBody>
          <a:bodyPr/>
          <a:lstStyle>
            <a:lvl1pPr marL="0" indent="0" algn="l">
              <a:buNone/>
              <a:defRPr sz="1800" b="0" i="0">
                <a:solidFill>
                  <a:schemeClr val="bg1"/>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2" name="Text Placeholder 5"/>
          <p:cNvSpPr>
            <a:spLocks noGrp="1"/>
          </p:cNvSpPr>
          <p:nvPr>
            <p:ph type="body" sz="quarter" idx="13" hasCustomPrompt="1"/>
          </p:nvPr>
        </p:nvSpPr>
        <p:spPr>
          <a:xfrm>
            <a:off x="623888" y="4424495"/>
            <a:ext cx="3023552" cy="221456"/>
          </a:xfrm>
          <a:prstGeom prst="rect">
            <a:avLst/>
          </a:prstGeom>
        </p:spPr>
        <p:txBody>
          <a:bodyPr/>
          <a:lstStyle>
            <a:lvl1pPr marL="0" indent="0">
              <a:buNone/>
              <a:defRPr sz="1200" b="0" i="0" baseline="0">
                <a:solidFill>
                  <a:schemeClr val="bg1"/>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PRESENTER NAME    |    DATE</a:t>
            </a:r>
            <a:endParaRPr lang="en-US" dirty="0"/>
          </a:p>
        </p:txBody>
      </p:sp>
      <p:sp>
        <p:nvSpPr>
          <p:cNvPr id="13" name="Text Placeholder 5"/>
          <p:cNvSpPr>
            <a:spLocks noGrp="1"/>
          </p:cNvSpPr>
          <p:nvPr>
            <p:ph type="body" sz="quarter" idx="14" hasCustomPrompt="1"/>
          </p:nvPr>
        </p:nvSpPr>
        <p:spPr>
          <a:xfrm>
            <a:off x="623888" y="4772473"/>
            <a:ext cx="3023552" cy="178449"/>
          </a:xfrm>
          <a:prstGeom prst="rect">
            <a:avLst/>
          </a:prstGeom>
        </p:spPr>
        <p:txBody>
          <a:bodyPr/>
          <a:lstStyle>
            <a:lvl1pPr marL="0" indent="0">
              <a:buNone/>
              <a:defRPr sz="900" b="0" i="0" baseline="0">
                <a:solidFill>
                  <a:schemeClr val="bg1"/>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CONFIDENTIAL </a:t>
            </a:r>
            <a:r>
              <a:rPr lang="en-US" smtClean="0"/>
              <a:t>FOR CLIENT</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216" y="4424495"/>
            <a:ext cx="2351372" cy="526427"/>
          </a:xfrm>
          <a:prstGeom prst="rect">
            <a:avLst/>
          </a:prstGeom>
        </p:spPr>
      </p:pic>
    </p:spTree>
    <p:extLst>
      <p:ext uri="{BB962C8B-B14F-4D97-AF65-F5344CB8AC3E}">
        <p14:creationId xmlns:p14="http://schemas.microsoft.com/office/powerpoint/2010/main" val="29538173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ank You - 2 Peopl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2292"/>
            <a:ext cx="9144000" cy="514350"/>
          </a:xfrm>
          <a:prstGeom prst="rect">
            <a:avLst/>
          </a:prstGeom>
        </p:spPr>
      </p:pic>
      <p:sp>
        <p:nvSpPr>
          <p:cNvPr id="11" name="Text Placeholder 10"/>
          <p:cNvSpPr>
            <a:spLocks noGrp="1"/>
          </p:cNvSpPr>
          <p:nvPr>
            <p:ph type="body" sz="quarter" idx="10" hasCustomPrompt="1"/>
          </p:nvPr>
        </p:nvSpPr>
        <p:spPr>
          <a:xfrm>
            <a:off x="4097834" y="1657479"/>
            <a:ext cx="2907220" cy="466630"/>
          </a:xfrm>
          <a:prstGeom prst="rect">
            <a:avLst/>
          </a:prstGeom>
        </p:spPr>
        <p:txBody>
          <a:bodyPr/>
          <a:lstStyle>
            <a:lvl1pPr marL="0" indent="0">
              <a:buNone/>
              <a:defRPr sz="27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THANK YOU!</a:t>
            </a:r>
            <a:endParaRPr lang="en-US" dirty="0"/>
          </a:p>
        </p:txBody>
      </p:sp>
      <p:sp>
        <p:nvSpPr>
          <p:cNvPr id="12" name="Text Placeholder 10"/>
          <p:cNvSpPr>
            <a:spLocks noGrp="1"/>
          </p:cNvSpPr>
          <p:nvPr>
            <p:ph type="body" sz="quarter" idx="11" hasCustomPrompt="1"/>
          </p:nvPr>
        </p:nvSpPr>
        <p:spPr>
          <a:xfrm>
            <a:off x="951726" y="3037808"/>
            <a:ext cx="3254946" cy="185452"/>
          </a:xfrm>
          <a:prstGeom prst="rect">
            <a:avLst/>
          </a:prstGeom>
        </p:spPr>
        <p:txBody>
          <a:bodyPr/>
          <a:lstStyle>
            <a:lvl1pPr marL="0" indent="0">
              <a:buNone/>
              <a:defRPr sz="1200" cap="all" baseline="0">
                <a:solidFill>
                  <a:srgbClr val="E43F23"/>
                </a:solidFill>
                <a:latin typeface="Brandon Grotesque Black" charset="0"/>
              </a:defRPr>
            </a:lvl1pPr>
          </a:lstStyle>
          <a:p>
            <a:pPr lvl="0"/>
            <a:r>
              <a:rPr lang="en-US" dirty="0" smtClean="0"/>
              <a:t>FIRST LAST NAME</a:t>
            </a:r>
            <a:endParaRPr lang="en-US" dirty="0"/>
          </a:p>
        </p:txBody>
      </p:sp>
      <p:sp>
        <p:nvSpPr>
          <p:cNvPr id="13" name="Text Placeholder 10"/>
          <p:cNvSpPr>
            <a:spLocks noGrp="1"/>
          </p:cNvSpPr>
          <p:nvPr>
            <p:ph type="body" sz="quarter" idx="12" hasCustomPrompt="1"/>
          </p:nvPr>
        </p:nvSpPr>
        <p:spPr>
          <a:xfrm>
            <a:off x="951726" y="3277839"/>
            <a:ext cx="3254946" cy="185452"/>
          </a:xfrm>
          <a:prstGeom prst="rect">
            <a:avLst/>
          </a:prstGeom>
        </p:spPr>
        <p:txBody>
          <a:bodyPr/>
          <a:lstStyle>
            <a:lvl1pPr marL="0" indent="0">
              <a:buNone/>
              <a:defRPr sz="1200" baseline="0">
                <a:latin typeface="Brandon Grotesque Regular" charset="0"/>
              </a:defRPr>
            </a:lvl1pPr>
          </a:lstStyle>
          <a:p>
            <a:pPr lvl="0"/>
            <a:r>
              <a:rPr lang="en-US" smtClean="0"/>
              <a:t>Position</a:t>
            </a:r>
            <a:endParaRPr lang="en-US" dirty="0"/>
          </a:p>
        </p:txBody>
      </p:sp>
      <p:sp>
        <p:nvSpPr>
          <p:cNvPr id="14" name="Text Placeholder 10"/>
          <p:cNvSpPr>
            <a:spLocks noGrp="1"/>
          </p:cNvSpPr>
          <p:nvPr>
            <p:ph type="body" sz="quarter" idx="13" hasCustomPrompt="1"/>
          </p:nvPr>
        </p:nvSpPr>
        <p:spPr>
          <a:xfrm>
            <a:off x="951726" y="3524441"/>
            <a:ext cx="3254946" cy="185452"/>
          </a:xfrm>
          <a:prstGeom prst="rect">
            <a:avLst/>
          </a:prstGeom>
        </p:spPr>
        <p:txBody>
          <a:bodyPr/>
          <a:lstStyle>
            <a:lvl1pPr marL="0" indent="0">
              <a:buNone/>
              <a:defRPr sz="12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err="1" smtClean="0"/>
              <a:t>email@accelerationpartners.com</a:t>
            </a:r>
            <a:endParaRPr lang="en-US" dirty="0"/>
          </a:p>
        </p:txBody>
      </p:sp>
      <p:sp>
        <p:nvSpPr>
          <p:cNvPr id="15" name="Text Placeholder 10"/>
          <p:cNvSpPr>
            <a:spLocks noGrp="1"/>
          </p:cNvSpPr>
          <p:nvPr>
            <p:ph type="body" sz="quarter" idx="14" hasCustomPrompt="1"/>
          </p:nvPr>
        </p:nvSpPr>
        <p:spPr>
          <a:xfrm>
            <a:off x="4937328" y="3037808"/>
            <a:ext cx="3254946" cy="185452"/>
          </a:xfrm>
          <a:prstGeom prst="rect">
            <a:avLst/>
          </a:prstGeom>
        </p:spPr>
        <p:txBody>
          <a:bodyPr/>
          <a:lstStyle>
            <a:lvl1pPr marL="0" indent="0">
              <a:buNone/>
              <a:defRPr sz="1200" cap="all" baseline="0">
                <a:solidFill>
                  <a:srgbClr val="E43F23"/>
                </a:solidFill>
                <a:latin typeface="Brandon Grotesque Black" charset="0"/>
              </a:defRPr>
            </a:lvl1pPr>
          </a:lstStyle>
          <a:p>
            <a:pPr lvl="0"/>
            <a:r>
              <a:rPr lang="en-US" dirty="0" smtClean="0"/>
              <a:t>FIRST LAST NAME</a:t>
            </a:r>
            <a:endParaRPr lang="en-US" dirty="0"/>
          </a:p>
        </p:txBody>
      </p:sp>
      <p:sp>
        <p:nvSpPr>
          <p:cNvPr id="16" name="Text Placeholder 10"/>
          <p:cNvSpPr>
            <a:spLocks noGrp="1"/>
          </p:cNvSpPr>
          <p:nvPr>
            <p:ph type="body" sz="quarter" idx="15" hasCustomPrompt="1"/>
          </p:nvPr>
        </p:nvSpPr>
        <p:spPr>
          <a:xfrm>
            <a:off x="4937328" y="3277839"/>
            <a:ext cx="3254946" cy="185452"/>
          </a:xfrm>
          <a:prstGeom prst="rect">
            <a:avLst/>
          </a:prstGeom>
        </p:spPr>
        <p:txBody>
          <a:bodyPr/>
          <a:lstStyle>
            <a:lvl1pPr marL="0" indent="0">
              <a:buNone/>
              <a:defRPr sz="1200" baseline="0">
                <a:latin typeface="Brandon Grotesque Regular" charset="0"/>
              </a:defRPr>
            </a:lvl1pPr>
          </a:lstStyle>
          <a:p>
            <a:pPr lvl="0"/>
            <a:r>
              <a:rPr lang="en-US" smtClean="0"/>
              <a:t>Position</a:t>
            </a:r>
            <a:endParaRPr lang="en-US" dirty="0"/>
          </a:p>
        </p:txBody>
      </p:sp>
      <p:sp>
        <p:nvSpPr>
          <p:cNvPr id="17" name="Text Placeholder 10"/>
          <p:cNvSpPr>
            <a:spLocks noGrp="1"/>
          </p:cNvSpPr>
          <p:nvPr>
            <p:ph type="body" sz="quarter" idx="16" hasCustomPrompt="1"/>
          </p:nvPr>
        </p:nvSpPr>
        <p:spPr>
          <a:xfrm>
            <a:off x="4937328" y="3524441"/>
            <a:ext cx="3254946" cy="185452"/>
          </a:xfrm>
          <a:prstGeom prst="rect">
            <a:avLst/>
          </a:prstGeom>
        </p:spPr>
        <p:txBody>
          <a:bodyPr/>
          <a:lstStyle>
            <a:lvl1pPr marL="0" indent="0">
              <a:buNone/>
              <a:defRPr sz="12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err="1" smtClean="0"/>
              <a:t>email@accelerationpartners.com</a:t>
            </a:r>
            <a:endParaRPr lang="en-US" dirty="0"/>
          </a:p>
        </p:txBody>
      </p:sp>
      <p:sp>
        <p:nvSpPr>
          <p:cNvPr id="22"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
        <p:nvSpPr>
          <p:cNvPr id="21" name="TextBox 20"/>
          <p:cNvSpPr txBox="1">
            <a:spLocks noChangeArrowheads="1"/>
          </p:cNvSpPr>
          <p:nvPr userDrawn="1"/>
        </p:nvSpPr>
        <p:spPr bwMode="auto">
          <a:xfrm>
            <a:off x="457200" y="4721414"/>
            <a:ext cx="4578351" cy="219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825" b="1" i="0" dirty="0" smtClean="0">
                <a:solidFill>
                  <a:schemeClr val="bg1"/>
                </a:solidFill>
                <a:latin typeface="Brandon Grotesque Regular" panose="020B0503020203060202" pitchFamily="34" charset="0"/>
                <a:ea typeface="Brandon Grotesque" charset="0"/>
                <a:cs typeface="Brandon Grotesque" charset="0"/>
              </a:rPr>
              <a:t>Boston     |     New York     |     San Francisco     |</a:t>
            </a:r>
            <a:r>
              <a:rPr lang="en-US" sz="825" b="1" i="0" baseline="0" dirty="0" smtClean="0">
                <a:solidFill>
                  <a:schemeClr val="bg1"/>
                </a:solidFill>
                <a:latin typeface="Brandon Grotesque Regular" panose="020B0503020203060202" pitchFamily="34" charset="0"/>
                <a:ea typeface="Brandon Grotesque" charset="0"/>
                <a:cs typeface="Brandon Grotesque" charset="0"/>
              </a:rPr>
              <a:t>     </a:t>
            </a:r>
            <a:r>
              <a:rPr lang="en-US" sz="825" b="1" i="0" dirty="0" smtClean="0">
                <a:solidFill>
                  <a:schemeClr val="bg1"/>
                </a:solidFill>
                <a:latin typeface="Brandon Grotesque Regular" panose="020B0503020203060202" pitchFamily="34" charset="0"/>
                <a:ea typeface="Brandon Grotesque" charset="0"/>
                <a:cs typeface="Brandon Grotesque" charset="0"/>
              </a:rPr>
              <a:t>Chicago     |     London</a:t>
            </a:r>
          </a:p>
        </p:txBody>
      </p:sp>
      <p:sp>
        <p:nvSpPr>
          <p:cNvPr id="23" name="TextBox 22"/>
          <p:cNvSpPr txBox="1">
            <a:spLocks noChangeArrowheads="1"/>
          </p:cNvSpPr>
          <p:nvPr userDrawn="1"/>
        </p:nvSpPr>
        <p:spPr bwMode="auto">
          <a:xfrm>
            <a:off x="457200" y="4917621"/>
            <a:ext cx="4578351" cy="196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675" dirty="0" smtClean="0">
                <a:solidFill>
                  <a:schemeClr val="bg1"/>
                </a:solidFill>
                <a:latin typeface="Brandon Grotesque Regular" panose="020B0503020203060202" pitchFamily="34" charset="0"/>
                <a:cs typeface="Brandon Grotesque Regular" charset="0"/>
              </a:rPr>
              <a:t>617.963.0839     marketing@accelerationpartners.com</a:t>
            </a:r>
            <a:endParaRPr lang="en-US" sz="675" b="1" i="0" dirty="0" smtClean="0">
              <a:solidFill>
                <a:schemeClr val="bg1"/>
              </a:solidFill>
              <a:latin typeface="Brandon Grotesque Regular" panose="020B0503020203060202" pitchFamily="34" charset="0"/>
              <a:ea typeface="Brandon Grotesque" charset="0"/>
              <a:cs typeface="Brandon Grotesque" charset="0"/>
            </a:endParaRP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7003" y="1308145"/>
            <a:ext cx="1669416" cy="1272814"/>
          </a:xfrm>
          <a:prstGeom prst="rect">
            <a:avLst/>
          </a:prstGeom>
        </p:spPr>
      </p:pic>
      <p:pic>
        <p:nvPicPr>
          <p:cNvPr id="24" name="Picture 2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90842" y="4763456"/>
            <a:ext cx="1724508" cy="236798"/>
          </a:xfrm>
          <a:prstGeom prst="rect">
            <a:avLst/>
          </a:prstGeom>
        </p:spPr>
      </p:pic>
    </p:spTree>
    <p:extLst>
      <p:ext uri="{BB962C8B-B14F-4D97-AF65-F5344CB8AC3E}">
        <p14:creationId xmlns:p14="http://schemas.microsoft.com/office/powerpoint/2010/main" val="129719172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hank You - 3 Peopl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2292"/>
            <a:ext cx="9144000" cy="514350"/>
          </a:xfrm>
          <a:prstGeom prst="rect">
            <a:avLst/>
          </a:prstGeom>
        </p:spPr>
      </p:pic>
      <p:sp>
        <p:nvSpPr>
          <p:cNvPr id="11" name="Text Placeholder 10"/>
          <p:cNvSpPr>
            <a:spLocks noGrp="1"/>
          </p:cNvSpPr>
          <p:nvPr>
            <p:ph type="body" sz="quarter" idx="10" hasCustomPrompt="1"/>
          </p:nvPr>
        </p:nvSpPr>
        <p:spPr>
          <a:xfrm>
            <a:off x="4097834" y="1034397"/>
            <a:ext cx="2907220" cy="466630"/>
          </a:xfrm>
          <a:prstGeom prst="rect">
            <a:avLst/>
          </a:prstGeom>
        </p:spPr>
        <p:txBody>
          <a:bodyPr/>
          <a:lstStyle>
            <a:lvl1pPr marL="0" indent="0">
              <a:buNone/>
              <a:defRPr sz="27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THANK YOU!</a:t>
            </a:r>
            <a:endParaRPr lang="en-US" dirty="0"/>
          </a:p>
        </p:txBody>
      </p:sp>
      <p:sp>
        <p:nvSpPr>
          <p:cNvPr id="12" name="Text Placeholder 10"/>
          <p:cNvSpPr>
            <a:spLocks noGrp="1"/>
          </p:cNvSpPr>
          <p:nvPr>
            <p:ph type="body" sz="quarter" idx="11" hasCustomPrompt="1"/>
          </p:nvPr>
        </p:nvSpPr>
        <p:spPr>
          <a:xfrm>
            <a:off x="641965" y="2339734"/>
            <a:ext cx="3254946" cy="185452"/>
          </a:xfrm>
          <a:prstGeom prst="rect">
            <a:avLst/>
          </a:prstGeom>
        </p:spPr>
        <p:txBody>
          <a:bodyPr/>
          <a:lstStyle>
            <a:lvl1pPr marL="0" indent="0">
              <a:buNone/>
              <a:defRPr sz="1200" cap="all" baseline="0">
                <a:solidFill>
                  <a:srgbClr val="E43F23"/>
                </a:solidFill>
                <a:latin typeface="Brandon Grotesque Black" charset="0"/>
              </a:defRPr>
            </a:lvl1pPr>
          </a:lstStyle>
          <a:p>
            <a:pPr lvl="0"/>
            <a:r>
              <a:rPr lang="en-US" dirty="0" smtClean="0"/>
              <a:t>FIRST LAST NAME</a:t>
            </a:r>
            <a:endParaRPr lang="en-US" dirty="0"/>
          </a:p>
        </p:txBody>
      </p:sp>
      <p:sp>
        <p:nvSpPr>
          <p:cNvPr id="13" name="Text Placeholder 10"/>
          <p:cNvSpPr>
            <a:spLocks noGrp="1"/>
          </p:cNvSpPr>
          <p:nvPr>
            <p:ph type="body" sz="quarter" idx="12" hasCustomPrompt="1"/>
          </p:nvPr>
        </p:nvSpPr>
        <p:spPr>
          <a:xfrm>
            <a:off x="641965" y="2579764"/>
            <a:ext cx="3254946" cy="185452"/>
          </a:xfrm>
          <a:prstGeom prst="rect">
            <a:avLst/>
          </a:prstGeom>
        </p:spPr>
        <p:txBody>
          <a:bodyPr/>
          <a:lstStyle>
            <a:lvl1pPr marL="0" indent="0">
              <a:buNone/>
              <a:defRPr sz="1200" baseline="0">
                <a:latin typeface="Brandon Grotesque Regular" charset="0"/>
              </a:defRPr>
            </a:lvl1pPr>
          </a:lstStyle>
          <a:p>
            <a:pPr lvl="0"/>
            <a:r>
              <a:rPr lang="en-US" smtClean="0"/>
              <a:t>Position</a:t>
            </a:r>
            <a:endParaRPr lang="en-US" dirty="0"/>
          </a:p>
        </p:txBody>
      </p:sp>
      <p:sp>
        <p:nvSpPr>
          <p:cNvPr id="14" name="Text Placeholder 10"/>
          <p:cNvSpPr>
            <a:spLocks noGrp="1"/>
          </p:cNvSpPr>
          <p:nvPr>
            <p:ph type="body" sz="quarter" idx="13" hasCustomPrompt="1"/>
          </p:nvPr>
        </p:nvSpPr>
        <p:spPr>
          <a:xfrm>
            <a:off x="641965" y="2826366"/>
            <a:ext cx="3254946" cy="185452"/>
          </a:xfrm>
          <a:prstGeom prst="rect">
            <a:avLst/>
          </a:prstGeom>
        </p:spPr>
        <p:txBody>
          <a:bodyPr/>
          <a:lstStyle>
            <a:lvl1pPr marL="0" indent="0">
              <a:buNone/>
              <a:defRPr sz="12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err="1" smtClean="0"/>
              <a:t>email@accelerationpartners.com</a:t>
            </a:r>
            <a:endParaRPr lang="en-US" dirty="0"/>
          </a:p>
        </p:txBody>
      </p:sp>
      <p:sp>
        <p:nvSpPr>
          <p:cNvPr id="15" name="Text Placeholder 10"/>
          <p:cNvSpPr>
            <a:spLocks noGrp="1"/>
          </p:cNvSpPr>
          <p:nvPr>
            <p:ph type="body" sz="quarter" idx="14" hasCustomPrompt="1"/>
          </p:nvPr>
        </p:nvSpPr>
        <p:spPr>
          <a:xfrm>
            <a:off x="5127828" y="2339734"/>
            <a:ext cx="3254946" cy="185452"/>
          </a:xfrm>
          <a:prstGeom prst="rect">
            <a:avLst/>
          </a:prstGeom>
        </p:spPr>
        <p:txBody>
          <a:bodyPr/>
          <a:lstStyle>
            <a:lvl1pPr marL="0" indent="0">
              <a:buNone/>
              <a:defRPr sz="1200" cap="all" baseline="0">
                <a:solidFill>
                  <a:srgbClr val="E43F23"/>
                </a:solidFill>
                <a:latin typeface="Brandon Grotesque Black" charset="0"/>
              </a:defRPr>
            </a:lvl1pPr>
          </a:lstStyle>
          <a:p>
            <a:pPr lvl="0"/>
            <a:r>
              <a:rPr lang="en-US" dirty="0" smtClean="0"/>
              <a:t>FIRST LAST NAME</a:t>
            </a:r>
            <a:endParaRPr lang="en-US" dirty="0"/>
          </a:p>
        </p:txBody>
      </p:sp>
      <p:sp>
        <p:nvSpPr>
          <p:cNvPr id="16" name="Text Placeholder 10"/>
          <p:cNvSpPr>
            <a:spLocks noGrp="1"/>
          </p:cNvSpPr>
          <p:nvPr>
            <p:ph type="body" sz="quarter" idx="15" hasCustomPrompt="1"/>
          </p:nvPr>
        </p:nvSpPr>
        <p:spPr>
          <a:xfrm>
            <a:off x="5127828" y="2579764"/>
            <a:ext cx="3254946" cy="185452"/>
          </a:xfrm>
          <a:prstGeom prst="rect">
            <a:avLst/>
          </a:prstGeom>
        </p:spPr>
        <p:txBody>
          <a:bodyPr/>
          <a:lstStyle>
            <a:lvl1pPr marL="0" indent="0">
              <a:buNone/>
              <a:defRPr sz="1200" baseline="0">
                <a:latin typeface="Brandon Grotesque Regular" charset="0"/>
              </a:defRPr>
            </a:lvl1pPr>
          </a:lstStyle>
          <a:p>
            <a:pPr lvl="0"/>
            <a:r>
              <a:rPr lang="en-US" smtClean="0"/>
              <a:t>Position</a:t>
            </a:r>
            <a:endParaRPr lang="en-US" dirty="0"/>
          </a:p>
        </p:txBody>
      </p:sp>
      <p:sp>
        <p:nvSpPr>
          <p:cNvPr id="17" name="Text Placeholder 10"/>
          <p:cNvSpPr>
            <a:spLocks noGrp="1"/>
          </p:cNvSpPr>
          <p:nvPr>
            <p:ph type="body" sz="quarter" idx="16" hasCustomPrompt="1"/>
          </p:nvPr>
        </p:nvSpPr>
        <p:spPr>
          <a:xfrm>
            <a:off x="5127828" y="2826366"/>
            <a:ext cx="3254946" cy="185452"/>
          </a:xfrm>
          <a:prstGeom prst="rect">
            <a:avLst/>
          </a:prstGeom>
        </p:spPr>
        <p:txBody>
          <a:bodyPr/>
          <a:lstStyle>
            <a:lvl1pPr marL="0" indent="0">
              <a:buNone/>
              <a:defRPr sz="12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err="1" smtClean="0"/>
              <a:t>email@accelerationpartners.com</a:t>
            </a:r>
            <a:endParaRPr lang="en-US" dirty="0"/>
          </a:p>
        </p:txBody>
      </p:sp>
      <p:sp>
        <p:nvSpPr>
          <p:cNvPr id="22"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
        <p:nvSpPr>
          <p:cNvPr id="21" name="Text Placeholder 10"/>
          <p:cNvSpPr>
            <a:spLocks noGrp="1"/>
          </p:cNvSpPr>
          <p:nvPr>
            <p:ph type="body" sz="quarter" idx="17" hasCustomPrompt="1"/>
          </p:nvPr>
        </p:nvSpPr>
        <p:spPr>
          <a:xfrm>
            <a:off x="2916127" y="3293561"/>
            <a:ext cx="3254946" cy="185452"/>
          </a:xfrm>
          <a:prstGeom prst="rect">
            <a:avLst/>
          </a:prstGeom>
        </p:spPr>
        <p:txBody>
          <a:bodyPr/>
          <a:lstStyle>
            <a:lvl1pPr marL="0" indent="0">
              <a:buNone/>
              <a:defRPr sz="1200" cap="all" baseline="0">
                <a:solidFill>
                  <a:srgbClr val="E43F23"/>
                </a:solidFill>
                <a:latin typeface="Brandon Grotesque Black" charset="0"/>
              </a:defRPr>
            </a:lvl1pPr>
          </a:lstStyle>
          <a:p>
            <a:pPr lvl="0"/>
            <a:r>
              <a:rPr lang="en-US" dirty="0" smtClean="0"/>
              <a:t>FIRST LAST NAME</a:t>
            </a:r>
            <a:endParaRPr lang="en-US" dirty="0"/>
          </a:p>
        </p:txBody>
      </p:sp>
      <p:sp>
        <p:nvSpPr>
          <p:cNvPr id="23" name="Text Placeholder 10"/>
          <p:cNvSpPr>
            <a:spLocks noGrp="1"/>
          </p:cNvSpPr>
          <p:nvPr>
            <p:ph type="body" sz="quarter" idx="18" hasCustomPrompt="1"/>
          </p:nvPr>
        </p:nvSpPr>
        <p:spPr>
          <a:xfrm>
            <a:off x="2916127" y="3533591"/>
            <a:ext cx="3254946" cy="185452"/>
          </a:xfrm>
          <a:prstGeom prst="rect">
            <a:avLst/>
          </a:prstGeom>
        </p:spPr>
        <p:txBody>
          <a:bodyPr/>
          <a:lstStyle>
            <a:lvl1pPr marL="0" indent="0">
              <a:buNone/>
              <a:defRPr sz="1200" baseline="0">
                <a:latin typeface="Brandon Grotesque Regular" charset="0"/>
              </a:defRPr>
            </a:lvl1pPr>
          </a:lstStyle>
          <a:p>
            <a:pPr lvl="0"/>
            <a:r>
              <a:rPr lang="en-US" smtClean="0"/>
              <a:t>Position</a:t>
            </a:r>
            <a:endParaRPr lang="en-US" dirty="0"/>
          </a:p>
        </p:txBody>
      </p:sp>
      <p:sp>
        <p:nvSpPr>
          <p:cNvPr id="24" name="Text Placeholder 10"/>
          <p:cNvSpPr>
            <a:spLocks noGrp="1"/>
          </p:cNvSpPr>
          <p:nvPr>
            <p:ph type="body" sz="quarter" idx="19" hasCustomPrompt="1"/>
          </p:nvPr>
        </p:nvSpPr>
        <p:spPr>
          <a:xfrm>
            <a:off x="2916127" y="3780193"/>
            <a:ext cx="3254946" cy="185452"/>
          </a:xfrm>
          <a:prstGeom prst="rect">
            <a:avLst/>
          </a:prstGeom>
        </p:spPr>
        <p:txBody>
          <a:bodyPr/>
          <a:lstStyle>
            <a:lvl1pPr marL="0" indent="0">
              <a:buNone/>
              <a:defRPr sz="12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err="1" smtClean="0"/>
              <a:t>email@accelerationpartners.com</a:t>
            </a:r>
            <a:endParaRPr lang="en-US" dirty="0"/>
          </a:p>
        </p:txBody>
      </p:sp>
      <p:sp>
        <p:nvSpPr>
          <p:cNvPr id="25" name="TextBox 24"/>
          <p:cNvSpPr txBox="1">
            <a:spLocks noChangeArrowheads="1"/>
          </p:cNvSpPr>
          <p:nvPr userDrawn="1"/>
        </p:nvSpPr>
        <p:spPr bwMode="auto">
          <a:xfrm>
            <a:off x="457200" y="4721414"/>
            <a:ext cx="4578351" cy="219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825" b="1" i="0" dirty="0" smtClean="0">
                <a:solidFill>
                  <a:schemeClr val="bg1"/>
                </a:solidFill>
                <a:latin typeface="Brandon Grotesque Regular" panose="020B0503020203060202" pitchFamily="34" charset="0"/>
                <a:ea typeface="Brandon Grotesque" charset="0"/>
                <a:cs typeface="Brandon Grotesque" charset="0"/>
              </a:rPr>
              <a:t>Boston     |     New York     |     San Francisco     |</a:t>
            </a:r>
            <a:r>
              <a:rPr lang="en-US" sz="825" b="1" i="0" baseline="0" dirty="0" smtClean="0">
                <a:solidFill>
                  <a:schemeClr val="bg1"/>
                </a:solidFill>
                <a:latin typeface="Brandon Grotesque Regular" panose="020B0503020203060202" pitchFamily="34" charset="0"/>
                <a:ea typeface="Brandon Grotesque" charset="0"/>
                <a:cs typeface="Brandon Grotesque" charset="0"/>
              </a:rPr>
              <a:t>     </a:t>
            </a:r>
            <a:r>
              <a:rPr lang="en-US" sz="825" b="1" i="0" dirty="0" smtClean="0">
                <a:solidFill>
                  <a:schemeClr val="bg1"/>
                </a:solidFill>
                <a:latin typeface="Brandon Grotesque Regular" panose="020B0503020203060202" pitchFamily="34" charset="0"/>
                <a:ea typeface="Brandon Grotesque" charset="0"/>
                <a:cs typeface="Brandon Grotesque" charset="0"/>
              </a:rPr>
              <a:t>Chicago     |     London</a:t>
            </a:r>
          </a:p>
        </p:txBody>
      </p:sp>
      <p:sp>
        <p:nvSpPr>
          <p:cNvPr id="26" name="TextBox 25"/>
          <p:cNvSpPr txBox="1">
            <a:spLocks noChangeArrowheads="1"/>
          </p:cNvSpPr>
          <p:nvPr userDrawn="1"/>
        </p:nvSpPr>
        <p:spPr bwMode="auto">
          <a:xfrm>
            <a:off x="457200" y="4917621"/>
            <a:ext cx="4578351" cy="196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675" dirty="0" smtClean="0">
                <a:solidFill>
                  <a:schemeClr val="bg1"/>
                </a:solidFill>
                <a:latin typeface="Brandon Grotesque Regular" panose="020B0503020203060202" pitchFamily="34" charset="0"/>
                <a:cs typeface="Brandon Grotesque Regular" charset="0"/>
              </a:rPr>
              <a:t>617.963.0839     marketing@accelerationpartners.com</a:t>
            </a:r>
            <a:endParaRPr lang="en-US" sz="675" b="1" i="0" dirty="0" smtClean="0">
              <a:solidFill>
                <a:schemeClr val="bg1"/>
              </a:solidFill>
              <a:latin typeface="Brandon Grotesque Regular" panose="020B0503020203060202" pitchFamily="34" charset="0"/>
              <a:ea typeface="Brandon Grotesque" charset="0"/>
              <a:cs typeface="Brandon Grotesque" charset="0"/>
            </a:endParaRP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7003" y="627372"/>
            <a:ext cx="1669416" cy="1272814"/>
          </a:xfrm>
          <a:prstGeom prst="rect">
            <a:avLst/>
          </a:prstGeom>
        </p:spPr>
      </p:pic>
      <p:pic>
        <p:nvPicPr>
          <p:cNvPr id="27" name="Picture 2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90842" y="4763456"/>
            <a:ext cx="1724508" cy="236798"/>
          </a:xfrm>
          <a:prstGeom prst="rect">
            <a:avLst/>
          </a:prstGeom>
        </p:spPr>
      </p:pic>
    </p:spTree>
    <p:extLst>
      <p:ext uri="{BB962C8B-B14F-4D97-AF65-F5344CB8AC3E}">
        <p14:creationId xmlns:p14="http://schemas.microsoft.com/office/powerpoint/2010/main" val="117882154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Title Slide no Subtitl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25000"/>
          <a:stretch/>
        </p:blipFill>
        <p:spPr>
          <a:xfrm>
            <a:off x="0" y="0"/>
            <a:ext cx="9144000" cy="5143500"/>
          </a:xfrm>
          <a:prstGeom prst="rect">
            <a:avLst/>
          </a:prstGeom>
        </p:spPr>
      </p:pic>
      <p:sp>
        <p:nvSpPr>
          <p:cNvPr id="4" name="Title 1"/>
          <p:cNvSpPr>
            <a:spLocks noGrp="1"/>
          </p:cNvSpPr>
          <p:nvPr>
            <p:ph type="title" hasCustomPrompt="1"/>
          </p:nvPr>
        </p:nvSpPr>
        <p:spPr>
          <a:xfrm>
            <a:off x="623888" y="1193292"/>
            <a:ext cx="7886700" cy="1062990"/>
          </a:xfrm>
        </p:spPr>
        <p:txBody>
          <a:bodyPr anchor="t">
            <a:normAutofit/>
          </a:bodyPr>
          <a:lstStyle>
            <a:lvl1pPr>
              <a:defRPr sz="2700" b="0" i="0" cap="all" baseline="0">
                <a:solidFill>
                  <a:schemeClr val="bg1"/>
                </a:solidFill>
                <a:latin typeface="Brandon Grotesque Medium" charset="0"/>
                <a:ea typeface="Brandon Grotesque Medium" charset="0"/>
                <a:cs typeface="Brandon Grotesque Medium" charset="0"/>
              </a:defRPr>
            </a:lvl1pPr>
          </a:lstStyle>
          <a:p>
            <a:r>
              <a:rPr lang="en-US" dirty="0" smtClean="0"/>
              <a:t>CLICK TO EDIT MASTER TITLE STYLE</a:t>
            </a:r>
            <a:br>
              <a:rPr lang="en-US" dirty="0" smtClean="0"/>
            </a:br>
            <a:r>
              <a:rPr lang="en-US" dirty="0" smtClean="0"/>
              <a:t>KEEP on two lines (36 pts)</a:t>
            </a:r>
            <a:endParaRPr lang="en-US" sz="2700" dirty="0">
              <a:latin typeface="Brandon Grotesque Light" charset="0"/>
              <a:ea typeface="Brandon Grotesque Light" charset="0"/>
              <a:cs typeface="Brandon Grotesque Light" charset="0"/>
            </a:endParaRPr>
          </a:p>
        </p:txBody>
      </p:sp>
      <p:sp>
        <p:nvSpPr>
          <p:cNvPr id="7" name="Text Placeholder 5"/>
          <p:cNvSpPr>
            <a:spLocks noGrp="1"/>
          </p:cNvSpPr>
          <p:nvPr>
            <p:ph type="body" sz="quarter" idx="13" hasCustomPrompt="1"/>
          </p:nvPr>
        </p:nvSpPr>
        <p:spPr>
          <a:xfrm>
            <a:off x="623888" y="4421753"/>
            <a:ext cx="3023552" cy="221456"/>
          </a:xfrm>
          <a:prstGeom prst="rect">
            <a:avLst/>
          </a:prstGeom>
        </p:spPr>
        <p:txBody>
          <a:bodyPr/>
          <a:lstStyle>
            <a:lvl1pPr marL="0" indent="0">
              <a:buNone/>
              <a:defRPr sz="1200" b="0" i="0" baseline="0">
                <a:solidFill>
                  <a:schemeClr val="bg1"/>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PRESENTER NAME    |    DATE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216" y="4424495"/>
            <a:ext cx="2351372" cy="526427"/>
          </a:xfrm>
          <a:prstGeom prst="rect">
            <a:avLst/>
          </a:prstGeom>
        </p:spPr>
      </p:pic>
    </p:spTree>
    <p:extLst>
      <p:ext uri="{BB962C8B-B14F-4D97-AF65-F5344CB8AC3E}">
        <p14:creationId xmlns:p14="http://schemas.microsoft.com/office/powerpoint/2010/main" val="92414898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 Title Slide with Subtit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5000"/>
          <a:stretch/>
        </p:blipFill>
        <p:spPr>
          <a:xfrm>
            <a:off x="0" y="0"/>
            <a:ext cx="9144000" cy="5143500"/>
          </a:xfrm>
          <a:prstGeom prst="rect">
            <a:avLst/>
          </a:prstGeom>
        </p:spPr>
      </p:pic>
      <p:sp>
        <p:nvSpPr>
          <p:cNvPr id="4" name="Title 1"/>
          <p:cNvSpPr>
            <a:spLocks noGrp="1"/>
          </p:cNvSpPr>
          <p:nvPr>
            <p:ph type="title" hasCustomPrompt="1"/>
          </p:nvPr>
        </p:nvSpPr>
        <p:spPr>
          <a:xfrm>
            <a:off x="623888" y="1193292"/>
            <a:ext cx="7886700" cy="1062990"/>
          </a:xfrm>
        </p:spPr>
        <p:txBody>
          <a:bodyPr anchor="t">
            <a:normAutofit/>
          </a:bodyPr>
          <a:lstStyle>
            <a:lvl1pPr>
              <a:defRPr sz="2700" b="0" i="0" cap="all" baseline="0">
                <a:solidFill>
                  <a:schemeClr val="bg1"/>
                </a:solidFill>
                <a:latin typeface="Brandon Grotesque Medium" charset="0"/>
                <a:ea typeface="Brandon Grotesque Medium" charset="0"/>
                <a:cs typeface="Brandon Grotesque Medium" charset="0"/>
              </a:defRPr>
            </a:lvl1pPr>
          </a:lstStyle>
          <a:p>
            <a:r>
              <a:rPr lang="en-US" dirty="0" smtClean="0"/>
              <a:t>CLICK TO EDIT MASTER TITLE STYLE</a:t>
            </a:r>
            <a:br>
              <a:rPr lang="en-US" dirty="0" smtClean="0"/>
            </a:br>
            <a:r>
              <a:rPr lang="en-US" dirty="0" smtClean="0"/>
              <a:t>KEEP on two lines (36 pts)</a:t>
            </a:r>
            <a:endParaRPr lang="en-US" sz="2700" dirty="0">
              <a:latin typeface="Brandon Grotesque Light" charset="0"/>
              <a:ea typeface="Brandon Grotesque Light" charset="0"/>
              <a:cs typeface="Brandon Grotesque Light" charset="0"/>
            </a:endParaRPr>
          </a:p>
        </p:txBody>
      </p:sp>
      <p:sp>
        <p:nvSpPr>
          <p:cNvPr id="8" name="Subtitle 2"/>
          <p:cNvSpPr>
            <a:spLocks noGrp="1"/>
          </p:cNvSpPr>
          <p:nvPr>
            <p:ph type="subTitle" idx="1"/>
          </p:nvPr>
        </p:nvSpPr>
        <p:spPr>
          <a:xfrm>
            <a:off x="623888" y="2255758"/>
            <a:ext cx="7886700" cy="590312"/>
          </a:xfrm>
          <a:prstGeom prst="rect">
            <a:avLst/>
          </a:prstGeom>
        </p:spPr>
        <p:txBody>
          <a:bodyPr/>
          <a:lstStyle>
            <a:lvl1pPr marL="0" indent="0" algn="l">
              <a:buNone/>
              <a:defRPr sz="1800" b="0" i="0">
                <a:solidFill>
                  <a:schemeClr val="bg1"/>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1" name="Text Placeholder 5"/>
          <p:cNvSpPr>
            <a:spLocks noGrp="1"/>
          </p:cNvSpPr>
          <p:nvPr>
            <p:ph type="body" sz="quarter" idx="13" hasCustomPrompt="1"/>
          </p:nvPr>
        </p:nvSpPr>
        <p:spPr>
          <a:xfrm>
            <a:off x="623888" y="4421753"/>
            <a:ext cx="3023552" cy="221456"/>
          </a:xfrm>
          <a:prstGeom prst="rect">
            <a:avLst/>
          </a:prstGeom>
        </p:spPr>
        <p:txBody>
          <a:bodyPr/>
          <a:lstStyle>
            <a:lvl1pPr marL="0" indent="0">
              <a:buNone/>
              <a:defRPr sz="1200" b="0" i="0" baseline="0">
                <a:solidFill>
                  <a:schemeClr val="bg1"/>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PRESENTER NAME    |    DATE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216" y="4424495"/>
            <a:ext cx="2351372" cy="526427"/>
          </a:xfrm>
          <a:prstGeom prst="rect">
            <a:avLst/>
          </a:prstGeom>
        </p:spPr>
      </p:pic>
    </p:spTree>
    <p:extLst>
      <p:ext uri="{BB962C8B-B14F-4D97-AF65-F5344CB8AC3E}">
        <p14:creationId xmlns:p14="http://schemas.microsoft.com/office/powerpoint/2010/main" val="83326102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no Subtit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62451" b="4314"/>
          <a:stretch/>
        </p:blipFill>
        <p:spPr>
          <a:xfrm>
            <a:off x="0" y="2864224"/>
            <a:ext cx="9144000" cy="2279276"/>
          </a:xfrm>
          <a:prstGeom prst="rect">
            <a:avLst/>
          </a:prstGeom>
        </p:spPr>
      </p:pic>
      <p:sp>
        <p:nvSpPr>
          <p:cNvPr id="4" name="Title 1"/>
          <p:cNvSpPr>
            <a:spLocks noGrp="1"/>
          </p:cNvSpPr>
          <p:nvPr>
            <p:ph type="title" hasCustomPrompt="1"/>
          </p:nvPr>
        </p:nvSpPr>
        <p:spPr>
          <a:xfrm>
            <a:off x="623888" y="1193292"/>
            <a:ext cx="7886700" cy="1062990"/>
          </a:xfrm>
        </p:spPr>
        <p:txBody>
          <a:bodyPr anchor="t">
            <a:normAutofit/>
          </a:bodyPr>
          <a:lstStyle>
            <a:lvl1pPr>
              <a:defRPr sz="2700" b="0" i="0" cap="all" baseline="0">
                <a:latin typeface="Brandon Grotesque Medium" charset="0"/>
                <a:ea typeface="Brandon Grotesque Medium" charset="0"/>
                <a:cs typeface="Brandon Grotesque Medium" charset="0"/>
              </a:defRPr>
            </a:lvl1pPr>
          </a:lstStyle>
          <a:p>
            <a:r>
              <a:rPr lang="en-US" dirty="0" smtClean="0"/>
              <a:t>CLICK TO EDIT MASTER TITLE STYLE</a:t>
            </a:r>
            <a:br>
              <a:rPr lang="en-US" dirty="0" smtClean="0"/>
            </a:br>
            <a:r>
              <a:rPr lang="en-US" dirty="0" smtClean="0"/>
              <a:t>KEEP on two lines (36 pts)</a:t>
            </a:r>
            <a:endParaRPr lang="en-US" sz="2700" dirty="0">
              <a:latin typeface="Brandon Grotesque Light" charset="0"/>
              <a:ea typeface="Brandon Grotesque Light" charset="0"/>
              <a:cs typeface="Brandon Grotesque Light" charset="0"/>
            </a:endParaRPr>
          </a:p>
        </p:txBody>
      </p:sp>
      <p:sp>
        <p:nvSpPr>
          <p:cNvPr id="9" name="Text Placeholder 5"/>
          <p:cNvSpPr>
            <a:spLocks noGrp="1"/>
          </p:cNvSpPr>
          <p:nvPr>
            <p:ph type="body" sz="quarter" idx="13" hasCustomPrompt="1"/>
          </p:nvPr>
        </p:nvSpPr>
        <p:spPr>
          <a:xfrm>
            <a:off x="623888" y="4421753"/>
            <a:ext cx="3023552" cy="221456"/>
          </a:xfrm>
          <a:prstGeom prst="rect">
            <a:avLst/>
          </a:prstGeom>
        </p:spPr>
        <p:txBody>
          <a:bodyPr/>
          <a:lstStyle>
            <a:lvl1pPr marL="0" indent="0">
              <a:buNone/>
              <a:defRPr sz="1200" b="0" i="0" baseline="0">
                <a:solidFill>
                  <a:schemeClr val="bg1"/>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PRESENTER NAME    |    DATE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216" y="4424495"/>
            <a:ext cx="2351372" cy="526427"/>
          </a:xfrm>
          <a:prstGeom prst="rect">
            <a:avLst/>
          </a:prstGeom>
        </p:spPr>
      </p:pic>
    </p:spTree>
    <p:extLst>
      <p:ext uri="{BB962C8B-B14F-4D97-AF65-F5344CB8AC3E}">
        <p14:creationId xmlns:p14="http://schemas.microsoft.com/office/powerpoint/2010/main" val="93946461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w/ Subtitl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62451" b="4314"/>
          <a:stretch/>
        </p:blipFill>
        <p:spPr>
          <a:xfrm>
            <a:off x="0" y="2864224"/>
            <a:ext cx="9144000" cy="2279276"/>
          </a:xfrm>
          <a:prstGeom prst="rect">
            <a:avLst/>
          </a:prstGeom>
        </p:spPr>
      </p:pic>
      <p:sp>
        <p:nvSpPr>
          <p:cNvPr id="4" name="Title 1"/>
          <p:cNvSpPr>
            <a:spLocks noGrp="1"/>
          </p:cNvSpPr>
          <p:nvPr>
            <p:ph type="title" hasCustomPrompt="1"/>
          </p:nvPr>
        </p:nvSpPr>
        <p:spPr>
          <a:xfrm>
            <a:off x="623888" y="1196855"/>
            <a:ext cx="7886700" cy="1062990"/>
          </a:xfrm>
        </p:spPr>
        <p:txBody>
          <a:bodyPr anchor="t">
            <a:normAutofit/>
          </a:bodyPr>
          <a:lstStyle>
            <a:lvl1pPr>
              <a:defRPr sz="2700" b="0" i="0" cap="all" baseline="0">
                <a:latin typeface="Brandon Grotesque Medium" charset="0"/>
                <a:ea typeface="Brandon Grotesque Medium" charset="0"/>
                <a:cs typeface="Brandon Grotesque Medium" charset="0"/>
              </a:defRPr>
            </a:lvl1pPr>
          </a:lstStyle>
          <a:p>
            <a:r>
              <a:rPr lang="en-US" dirty="0" smtClean="0"/>
              <a:t>CLICK TO EDIT MASTER TITLE STYLE KEEP ON TWO LINES (36 pts)</a:t>
            </a:r>
            <a:endParaRPr lang="en-US" sz="2700" dirty="0">
              <a:latin typeface="Brandon Grotesque Light" charset="0"/>
              <a:ea typeface="Brandon Grotesque Light" charset="0"/>
              <a:cs typeface="Brandon Grotesque Light" charset="0"/>
            </a:endParaRPr>
          </a:p>
        </p:txBody>
      </p:sp>
      <p:sp>
        <p:nvSpPr>
          <p:cNvPr id="10" name="Subtitle 2"/>
          <p:cNvSpPr>
            <a:spLocks noGrp="1"/>
          </p:cNvSpPr>
          <p:nvPr>
            <p:ph type="subTitle" idx="1"/>
          </p:nvPr>
        </p:nvSpPr>
        <p:spPr>
          <a:xfrm>
            <a:off x="623888" y="2255758"/>
            <a:ext cx="5186680" cy="590312"/>
          </a:xfrm>
          <a:prstGeom prst="rect">
            <a:avLst/>
          </a:prstGeom>
        </p:spPr>
        <p:txBody>
          <a:bodyPr/>
          <a:lstStyle>
            <a:lvl1pPr marL="0" indent="0" algn="l">
              <a:buNone/>
              <a:defRPr sz="18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3" name="Text Placeholder 5"/>
          <p:cNvSpPr>
            <a:spLocks noGrp="1"/>
          </p:cNvSpPr>
          <p:nvPr>
            <p:ph type="body" sz="quarter" idx="13" hasCustomPrompt="1"/>
          </p:nvPr>
        </p:nvSpPr>
        <p:spPr>
          <a:xfrm>
            <a:off x="623888" y="4421753"/>
            <a:ext cx="3023552" cy="221456"/>
          </a:xfrm>
          <a:prstGeom prst="rect">
            <a:avLst/>
          </a:prstGeom>
        </p:spPr>
        <p:txBody>
          <a:bodyPr/>
          <a:lstStyle>
            <a:lvl1pPr marL="0" indent="0">
              <a:buNone/>
              <a:defRPr sz="1200" b="0" i="0" baseline="0">
                <a:solidFill>
                  <a:schemeClr val="bg1"/>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PRESENTER NAME    |    DATE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216" y="4424495"/>
            <a:ext cx="2351372" cy="526427"/>
          </a:xfrm>
          <a:prstGeom prst="rect">
            <a:avLst/>
          </a:prstGeom>
        </p:spPr>
      </p:pic>
    </p:spTree>
    <p:extLst>
      <p:ext uri="{BB962C8B-B14F-4D97-AF65-F5344CB8AC3E}">
        <p14:creationId xmlns:p14="http://schemas.microsoft.com/office/powerpoint/2010/main" val="49992487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24856"/>
          <a:stretch/>
        </p:blipFill>
        <p:spPr>
          <a:xfrm>
            <a:off x="1" y="-9832"/>
            <a:ext cx="9144000" cy="5153332"/>
          </a:xfrm>
          <a:prstGeom prst="rect">
            <a:avLst/>
          </a:prstGeom>
        </p:spPr>
      </p:pic>
      <p:sp>
        <p:nvSpPr>
          <p:cNvPr id="2" name="Title 1"/>
          <p:cNvSpPr>
            <a:spLocks noGrp="1"/>
          </p:cNvSpPr>
          <p:nvPr>
            <p:ph type="ctrTitle" hasCustomPrompt="1"/>
          </p:nvPr>
        </p:nvSpPr>
        <p:spPr>
          <a:xfrm>
            <a:off x="3271520" y="3320877"/>
            <a:ext cx="5186680" cy="887968"/>
          </a:xfrm>
        </p:spPr>
        <p:txBody>
          <a:bodyPr anchor="t">
            <a:normAutofit/>
          </a:bodyPr>
          <a:lstStyle>
            <a:lvl1pPr algn="l">
              <a:defRPr sz="2400" b="0" i="0">
                <a:latin typeface="Brandon Grotesque Medium" charset="0"/>
                <a:ea typeface="Brandon Grotesque Medium" charset="0"/>
                <a:cs typeface="Brandon Grotesque Medium" charset="0"/>
              </a:defRPr>
            </a:lvl1pPr>
          </a:lstStyle>
          <a:p>
            <a:r>
              <a:rPr lang="en-US" dirty="0" smtClean="0"/>
              <a:t>CLICK TO EDIT MASTER TITLE STYLE (32pts)</a:t>
            </a:r>
            <a:endParaRPr lang="en-US" dirty="0"/>
          </a:p>
        </p:txBody>
      </p:sp>
      <p:sp>
        <p:nvSpPr>
          <p:cNvPr id="3" name="Subtitle 2"/>
          <p:cNvSpPr>
            <a:spLocks noGrp="1"/>
          </p:cNvSpPr>
          <p:nvPr>
            <p:ph type="subTitle" idx="1"/>
          </p:nvPr>
        </p:nvSpPr>
        <p:spPr>
          <a:xfrm>
            <a:off x="3271520" y="4210288"/>
            <a:ext cx="5186680" cy="750332"/>
          </a:xfrm>
          <a:prstGeom prst="rect">
            <a:avLst/>
          </a:prstGeo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Tree>
    <p:extLst>
      <p:ext uri="{BB962C8B-B14F-4D97-AF65-F5344CB8AC3E}">
        <p14:creationId xmlns:p14="http://schemas.microsoft.com/office/powerpoint/2010/main" val="148146785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bsec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282305"/>
            <a:ext cx="7886700" cy="2139553"/>
          </a:xfrm>
        </p:spPr>
        <p:txBody>
          <a:bodyPr anchor="ctr">
            <a:normAutofit/>
          </a:bodyPr>
          <a:lstStyle>
            <a:lvl1pPr algn="l">
              <a:defRPr sz="2250" cap="all" baseline="0"/>
            </a:lvl1pPr>
          </a:lstStyle>
          <a:p>
            <a:r>
              <a:rPr lang="en-US" dirty="0" smtClean="0"/>
              <a:t>CLICK TO EDIT MASTER TITLE STYLE</a:t>
            </a:r>
            <a:br>
              <a:rPr lang="en-US" dirty="0" smtClean="0"/>
            </a:br>
            <a:endParaRPr lang="en-US" dirty="0"/>
          </a:p>
        </p:txBody>
      </p:sp>
      <p:sp>
        <p:nvSpPr>
          <p:cNvPr id="6"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52938540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ig Ide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282305"/>
            <a:ext cx="7886700" cy="2139553"/>
          </a:xfrm>
        </p:spPr>
        <p:txBody>
          <a:bodyPr anchor="ctr">
            <a:normAutofit/>
          </a:bodyPr>
          <a:lstStyle>
            <a:lvl1pPr algn="ctr">
              <a:defRPr sz="2250" baseline="0"/>
            </a:lvl1pPr>
          </a:lstStyle>
          <a:p>
            <a:r>
              <a:rPr lang="en-US" dirty="0" smtClean="0"/>
              <a:t>Click to edit master title style</a:t>
            </a:r>
            <a:br>
              <a:rPr lang="en-US" dirty="0" smtClean="0"/>
            </a:br>
            <a:r>
              <a:rPr lang="en-US" dirty="0" smtClean="0"/>
              <a:t>BOLD OR COLOR RED IMPORTANT WORDS</a:t>
            </a:r>
            <a:br>
              <a:rPr lang="en-US" dirty="0" smtClean="0"/>
            </a:br>
            <a:endParaRPr lang="en-US" dirty="0"/>
          </a:p>
        </p:txBody>
      </p:sp>
      <p:sp>
        <p:nvSpPr>
          <p:cNvPr id="4"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09961864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 with graphic">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6"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6297229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no Subtitl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62451" b="4314"/>
          <a:stretch/>
        </p:blipFill>
        <p:spPr>
          <a:xfrm>
            <a:off x="0" y="2864224"/>
            <a:ext cx="9144000" cy="2279276"/>
          </a:xfrm>
          <a:prstGeom prst="rect">
            <a:avLst/>
          </a:prstGeom>
        </p:spPr>
      </p:pic>
      <p:sp>
        <p:nvSpPr>
          <p:cNvPr id="4" name="Title 1"/>
          <p:cNvSpPr>
            <a:spLocks noGrp="1"/>
          </p:cNvSpPr>
          <p:nvPr>
            <p:ph type="title" hasCustomPrompt="1"/>
          </p:nvPr>
        </p:nvSpPr>
        <p:spPr>
          <a:xfrm>
            <a:off x="623888" y="1193292"/>
            <a:ext cx="7886700" cy="1062990"/>
          </a:xfrm>
        </p:spPr>
        <p:txBody>
          <a:bodyPr anchor="t">
            <a:normAutofit/>
          </a:bodyPr>
          <a:lstStyle>
            <a:lvl1pPr>
              <a:defRPr sz="2700" b="0" i="0" cap="all"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r>
              <a:rPr lang="en-US" dirty="0" smtClean="0"/>
              <a:t>CLICK TO EDIT MASTER TITLE STYLE</a:t>
            </a:r>
            <a:br>
              <a:rPr lang="en-US" dirty="0" smtClean="0"/>
            </a:br>
            <a:r>
              <a:rPr lang="en-US" dirty="0" smtClean="0"/>
              <a:t>KEEP on two lines (36 pts)</a:t>
            </a:r>
            <a:endParaRPr lang="en-US" sz="2700" dirty="0">
              <a:latin typeface="Brandon Grotesque Light" charset="0"/>
              <a:ea typeface="Brandon Grotesque Light" charset="0"/>
              <a:cs typeface="Brandon Grotesque Light" charset="0"/>
            </a:endParaRPr>
          </a:p>
        </p:txBody>
      </p:sp>
      <p:sp>
        <p:nvSpPr>
          <p:cNvPr id="10" name="Text Placeholder 5"/>
          <p:cNvSpPr>
            <a:spLocks noGrp="1"/>
          </p:cNvSpPr>
          <p:nvPr>
            <p:ph type="body" sz="quarter" idx="13" hasCustomPrompt="1"/>
          </p:nvPr>
        </p:nvSpPr>
        <p:spPr>
          <a:xfrm>
            <a:off x="623888" y="4421753"/>
            <a:ext cx="3023552" cy="221456"/>
          </a:xfrm>
          <a:prstGeom prst="rect">
            <a:avLst/>
          </a:prstGeom>
        </p:spPr>
        <p:txBody>
          <a:bodyPr/>
          <a:lstStyle>
            <a:lvl1pPr marL="0" indent="0">
              <a:buNone/>
              <a:defRPr sz="1200" b="0" i="0" baseline="0">
                <a:solidFill>
                  <a:schemeClr val="bg1"/>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PRESENTER NAME    |    DATE</a:t>
            </a:r>
            <a:endParaRPr lang="en-US" dirty="0"/>
          </a:p>
        </p:txBody>
      </p:sp>
      <p:sp>
        <p:nvSpPr>
          <p:cNvPr id="11" name="Text Placeholder 5"/>
          <p:cNvSpPr>
            <a:spLocks noGrp="1"/>
          </p:cNvSpPr>
          <p:nvPr>
            <p:ph type="body" sz="quarter" idx="14" hasCustomPrompt="1"/>
          </p:nvPr>
        </p:nvSpPr>
        <p:spPr>
          <a:xfrm>
            <a:off x="623888" y="4769731"/>
            <a:ext cx="3023552" cy="178449"/>
          </a:xfrm>
          <a:prstGeom prst="rect">
            <a:avLst/>
          </a:prstGeom>
        </p:spPr>
        <p:txBody>
          <a:bodyPr/>
          <a:lstStyle>
            <a:lvl1pPr marL="0" indent="0">
              <a:buNone/>
              <a:defRPr sz="900" b="0" i="0" baseline="0">
                <a:solidFill>
                  <a:schemeClr val="bg1"/>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CONFIDENTIAL </a:t>
            </a:r>
            <a:r>
              <a:rPr lang="en-US" smtClean="0"/>
              <a:t>FOR CLIENT</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216" y="4424495"/>
            <a:ext cx="2351372" cy="526427"/>
          </a:xfrm>
          <a:prstGeom prst="rect">
            <a:avLst/>
          </a:prstGeom>
        </p:spPr>
      </p:pic>
    </p:spTree>
    <p:extLst>
      <p:ext uri="{BB962C8B-B14F-4D97-AF65-F5344CB8AC3E}">
        <p14:creationId xmlns:p14="http://schemas.microsoft.com/office/powerpoint/2010/main" val="112504279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with tex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12123"/>
            <a:ext cx="8229600" cy="396716"/>
          </a:xfrm>
        </p:spPr>
        <p:txBody>
          <a:bodyPr/>
          <a:lstStyle>
            <a:lvl1pPr>
              <a:defRPr b="0" i="0" cap="all" baseline="0">
                <a:latin typeface="Brandon Grotesque Medium" charset="0"/>
                <a:ea typeface="Brandon Grotesque Medium" charset="0"/>
                <a:cs typeface="Brandon Grotesque Medium" charset="0"/>
              </a:defRPr>
            </a:lvl1pPr>
          </a:lstStyle>
          <a:p>
            <a:r>
              <a:rPr lang="en-US" dirty="0" smtClean="0"/>
              <a:t>CLICK TO EDIT MASTER TITLE STYLE</a:t>
            </a:r>
            <a:endParaRPr lang="en-US" dirty="0"/>
          </a:p>
        </p:txBody>
      </p:sp>
      <p:sp>
        <p:nvSpPr>
          <p:cNvPr id="5"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
        <p:nvSpPr>
          <p:cNvPr id="6" name="Content Placeholder 2"/>
          <p:cNvSpPr>
            <a:spLocks noGrp="1"/>
          </p:cNvSpPr>
          <p:nvPr>
            <p:ph sz="half" idx="10" hasCustomPrompt="1"/>
          </p:nvPr>
        </p:nvSpPr>
        <p:spPr>
          <a:xfrm>
            <a:off x="457200" y="854869"/>
            <a:ext cx="8229600" cy="3263504"/>
          </a:xfrm>
          <a:prstGeom prst="rect">
            <a:avLst/>
          </a:prstGeom>
        </p:spPr>
        <p:txBody>
          <a:bodyPr/>
          <a:lstStyle>
            <a:lvl1pPr marL="0" marR="0" indent="0" algn="l" defTabSz="685800" rtl="0" eaLnBrk="1" fontAlgn="auto" latinLnBrk="0" hangingPunct="1">
              <a:lnSpc>
                <a:spcPct val="90000"/>
              </a:lnSpc>
              <a:spcBef>
                <a:spcPts val="0"/>
              </a:spcBef>
              <a:spcAft>
                <a:spcPts val="900"/>
              </a:spcAft>
              <a:buClr>
                <a:schemeClr val="accent1"/>
              </a:buClr>
              <a:buSzTx/>
              <a:buFont typeface="Arial" charset="0"/>
              <a:buNone/>
              <a:tabLst/>
              <a:defRPr sz="18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Text goes here…</a:t>
            </a:r>
          </a:p>
        </p:txBody>
      </p:sp>
    </p:spTree>
    <p:extLst>
      <p:ext uri="{BB962C8B-B14F-4D97-AF65-F5344CB8AC3E}">
        <p14:creationId xmlns:p14="http://schemas.microsoft.com/office/powerpoint/2010/main" val="207271971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lide with Bullets">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9" name="Content Placeholder 2"/>
          <p:cNvSpPr>
            <a:spLocks noGrp="1"/>
          </p:cNvSpPr>
          <p:nvPr>
            <p:ph sz="half" idx="10" hasCustomPrompt="1"/>
          </p:nvPr>
        </p:nvSpPr>
        <p:spPr>
          <a:xfrm>
            <a:off x="457200" y="854869"/>
            <a:ext cx="8229600" cy="3263504"/>
          </a:xfrm>
          <a:prstGeom prst="rect">
            <a:avLst/>
          </a:prstGeom>
        </p:spPr>
        <p:txBody>
          <a:bodyPr/>
          <a:lstStyle>
            <a:lvl1pPr marL="342900" indent="-342900">
              <a:spcBef>
                <a:spcPts val="0"/>
              </a:spcBef>
              <a:spcAft>
                <a:spcPts val="900"/>
              </a:spcAft>
              <a:buFont typeface="Arial" charset="0"/>
              <a:buChar char="•"/>
              <a:defRPr sz="18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
        <p:nvSpPr>
          <p:cNvPr id="5"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208453004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7"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
        <p:nvSpPr>
          <p:cNvPr id="6" name="Content Placeholder 2"/>
          <p:cNvSpPr>
            <a:spLocks noGrp="1"/>
          </p:cNvSpPr>
          <p:nvPr>
            <p:ph sz="half" idx="1" hasCustomPrompt="1"/>
          </p:nvPr>
        </p:nvSpPr>
        <p:spPr>
          <a:xfrm>
            <a:off x="457200" y="854869"/>
            <a:ext cx="3886200" cy="3263504"/>
          </a:xfrm>
          <a:prstGeom prst="rect">
            <a:avLst/>
          </a:prstGeom>
        </p:spPr>
        <p:txBody>
          <a:bodyPr/>
          <a:lstStyle>
            <a:lvl1pPr>
              <a:spcBef>
                <a:spcPts val="0"/>
              </a:spcBef>
              <a:spcAft>
                <a:spcPts val="900"/>
              </a:spcAft>
              <a:defRPr sz="18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
        <p:nvSpPr>
          <p:cNvPr id="8" name="Content Placeholder 3"/>
          <p:cNvSpPr>
            <a:spLocks noGrp="1"/>
          </p:cNvSpPr>
          <p:nvPr>
            <p:ph sz="half" idx="2" hasCustomPrompt="1"/>
          </p:nvPr>
        </p:nvSpPr>
        <p:spPr>
          <a:xfrm>
            <a:off x="4800600" y="854869"/>
            <a:ext cx="3886200" cy="3263504"/>
          </a:xfrm>
          <a:prstGeom prst="rect">
            <a:avLst/>
          </a:prstGeom>
        </p:spPr>
        <p:txBody>
          <a:bodyPr/>
          <a:lstStyle>
            <a:lvl1pPr>
              <a:spcBef>
                <a:spcPts val="0"/>
              </a:spcBef>
              <a:spcAft>
                <a:spcPts val="900"/>
              </a:spcAft>
              <a:defRPr sz="18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Tree>
    <p:extLst>
      <p:ext uri="{BB962C8B-B14F-4D97-AF65-F5344CB8AC3E}">
        <p14:creationId xmlns:p14="http://schemas.microsoft.com/office/powerpoint/2010/main" val="93904046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aphic Left, Bullets Righ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7"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
        <p:nvSpPr>
          <p:cNvPr id="10" name="Content Placeholder 3"/>
          <p:cNvSpPr>
            <a:spLocks noGrp="1"/>
          </p:cNvSpPr>
          <p:nvPr>
            <p:ph sz="half" idx="2" hasCustomPrompt="1"/>
          </p:nvPr>
        </p:nvSpPr>
        <p:spPr>
          <a:xfrm>
            <a:off x="4800600" y="854869"/>
            <a:ext cx="3886200" cy="3263504"/>
          </a:xfrm>
          <a:prstGeom prst="rect">
            <a:avLst/>
          </a:prstGeom>
        </p:spPr>
        <p:txBody>
          <a:bodyPr/>
          <a:lstStyle>
            <a:lvl1pPr>
              <a:spcBef>
                <a:spcPts val="0"/>
              </a:spcBef>
              <a:spcAft>
                <a:spcPts val="900"/>
              </a:spcAft>
              <a:defRPr sz="18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Tree>
    <p:extLst>
      <p:ext uri="{BB962C8B-B14F-4D97-AF65-F5344CB8AC3E}">
        <p14:creationId xmlns:p14="http://schemas.microsoft.com/office/powerpoint/2010/main" val="29558755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ullets Right, Graphic Lef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6"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
        <p:nvSpPr>
          <p:cNvPr id="9" name="Content Placeholder 2"/>
          <p:cNvSpPr>
            <a:spLocks noGrp="1"/>
          </p:cNvSpPr>
          <p:nvPr>
            <p:ph sz="half" idx="1" hasCustomPrompt="1"/>
          </p:nvPr>
        </p:nvSpPr>
        <p:spPr>
          <a:xfrm>
            <a:off x="457200" y="854869"/>
            <a:ext cx="3886200" cy="3263504"/>
          </a:xfrm>
          <a:prstGeom prst="rect">
            <a:avLst/>
          </a:prstGeom>
        </p:spPr>
        <p:txBody>
          <a:bodyPr/>
          <a:lstStyle>
            <a:lvl1pPr>
              <a:spcBef>
                <a:spcPts val="0"/>
              </a:spcBef>
              <a:spcAft>
                <a:spcPts val="900"/>
              </a:spcAft>
              <a:defRPr sz="18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Tree>
    <p:extLst>
      <p:ext uri="{BB962C8B-B14F-4D97-AF65-F5344CB8AC3E}">
        <p14:creationId xmlns:p14="http://schemas.microsoft.com/office/powerpoint/2010/main" val="113743094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Layou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253015"/>
            <a:ext cx="2276856" cy="617934"/>
          </a:xfrm>
          <a:prstGeom prst="rect">
            <a:avLst/>
          </a:prstGeom>
        </p:spPr>
        <p:txBody>
          <a:bodyPr anchor="b"/>
          <a:lstStyle>
            <a:lvl1pPr marL="0" indent="0">
              <a:buNone/>
              <a:defRPr sz="1500" b="0" i="0" cap="all" baseline="0">
                <a:latin typeface="Brandon Grotesque Regular"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4" name="Content Placeholder 3"/>
          <p:cNvSpPr>
            <a:spLocks noGrp="1"/>
          </p:cNvSpPr>
          <p:nvPr>
            <p:ph sz="half" idx="2" hasCustomPrompt="1"/>
          </p:nvPr>
        </p:nvSpPr>
        <p:spPr>
          <a:xfrm>
            <a:off x="457200" y="1870949"/>
            <a:ext cx="2276856" cy="2194846"/>
          </a:xfrm>
          <a:prstGeom prst="rect">
            <a:avLst/>
          </a:prstGeom>
        </p:spPr>
        <p:txBody>
          <a:bodyPr/>
          <a:lstStyle>
            <a:lvl1pPr marL="0" indent="0">
              <a:buNone/>
              <a:defRPr sz="12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7"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14" name="Text Placeholder 2"/>
          <p:cNvSpPr>
            <a:spLocks noGrp="1"/>
          </p:cNvSpPr>
          <p:nvPr>
            <p:ph type="body" idx="10" hasCustomPrompt="1"/>
          </p:nvPr>
        </p:nvSpPr>
        <p:spPr>
          <a:xfrm>
            <a:off x="6409944" y="1260872"/>
            <a:ext cx="2276856" cy="617934"/>
          </a:xfrm>
          <a:prstGeom prst="rect">
            <a:avLst/>
          </a:prstGeom>
        </p:spPr>
        <p:txBody>
          <a:bodyPr anchor="b"/>
          <a:lstStyle>
            <a:lvl1pPr marL="0" indent="0">
              <a:buNone/>
              <a:defRPr sz="1500" b="0" i="0" cap="all" baseline="0">
                <a:latin typeface="Brandon Grotesque Regular"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15" name="Content Placeholder 3"/>
          <p:cNvSpPr>
            <a:spLocks noGrp="1"/>
          </p:cNvSpPr>
          <p:nvPr>
            <p:ph sz="half" idx="11" hasCustomPrompt="1"/>
          </p:nvPr>
        </p:nvSpPr>
        <p:spPr>
          <a:xfrm>
            <a:off x="6409944" y="1878807"/>
            <a:ext cx="2276856" cy="2194846"/>
          </a:xfrm>
          <a:prstGeom prst="rect">
            <a:avLst/>
          </a:prstGeom>
        </p:spPr>
        <p:txBody>
          <a:bodyPr/>
          <a:lstStyle>
            <a:lvl1pPr marL="0" indent="0">
              <a:buNone/>
              <a:defRPr sz="12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16" name="Text Placeholder 2"/>
          <p:cNvSpPr>
            <a:spLocks noGrp="1"/>
          </p:cNvSpPr>
          <p:nvPr>
            <p:ph type="body" idx="12" hasCustomPrompt="1"/>
          </p:nvPr>
        </p:nvSpPr>
        <p:spPr>
          <a:xfrm>
            <a:off x="3433572" y="1260872"/>
            <a:ext cx="2276856" cy="617934"/>
          </a:xfrm>
          <a:prstGeom prst="rect">
            <a:avLst/>
          </a:prstGeom>
        </p:spPr>
        <p:txBody>
          <a:bodyPr anchor="b"/>
          <a:lstStyle>
            <a:lvl1pPr marL="0" indent="0">
              <a:buNone/>
              <a:defRPr sz="1500" b="0" i="0" cap="all" baseline="0">
                <a:latin typeface="Brandon Grotesque Regular"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17" name="Content Placeholder 3"/>
          <p:cNvSpPr>
            <a:spLocks noGrp="1"/>
          </p:cNvSpPr>
          <p:nvPr>
            <p:ph sz="half" idx="13" hasCustomPrompt="1"/>
          </p:nvPr>
        </p:nvSpPr>
        <p:spPr>
          <a:xfrm>
            <a:off x="3433572" y="1878807"/>
            <a:ext cx="2276856" cy="2194846"/>
          </a:xfrm>
          <a:prstGeom prst="rect">
            <a:avLst/>
          </a:prstGeom>
        </p:spPr>
        <p:txBody>
          <a:bodyPr/>
          <a:lstStyle>
            <a:lvl1pPr marL="0" indent="0">
              <a:buNone/>
              <a:defRPr sz="12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11"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72320350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Column Layout with Image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2377727"/>
            <a:ext cx="2276856" cy="617934"/>
          </a:xfrm>
          <a:prstGeom prst="rect">
            <a:avLst/>
          </a:prstGeom>
        </p:spPr>
        <p:txBody>
          <a:bodyPr anchor="b"/>
          <a:lstStyle>
            <a:lvl1pPr marL="0" indent="0">
              <a:buNone/>
              <a:defRPr sz="1500" b="0" i="0" cap="all"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4" name="Content Placeholder 3"/>
          <p:cNvSpPr>
            <a:spLocks noGrp="1"/>
          </p:cNvSpPr>
          <p:nvPr>
            <p:ph sz="half" idx="2" hasCustomPrompt="1"/>
          </p:nvPr>
        </p:nvSpPr>
        <p:spPr>
          <a:xfrm>
            <a:off x="457200" y="2995661"/>
            <a:ext cx="2276856" cy="1311164"/>
          </a:xfrm>
          <a:prstGeom prst="rect">
            <a:avLst/>
          </a:prstGeom>
        </p:spPr>
        <p:txBody>
          <a:bodyPr/>
          <a:lstStyle>
            <a:lvl1pPr marL="0" indent="0">
              <a:buNone/>
              <a:defRPr sz="120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7"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14" name="Text Placeholder 2"/>
          <p:cNvSpPr>
            <a:spLocks noGrp="1"/>
          </p:cNvSpPr>
          <p:nvPr>
            <p:ph type="body" idx="10" hasCustomPrompt="1"/>
          </p:nvPr>
        </p:nvSpPr>
        <p:spPr>
          <a:xfrm>
            <a:off x="6409944" y="2385584"/>
            <a:ext cx="2276856" cy="617934"/>
          </a:xfrm>
          <a:prstGeom prst="rect">
            <a:avLst/>
          </a:prstGeom>
        </p:spPr>
        <p:txBody>
          <a:bodyPr anchor="b"/>
          <a:lstStyle>
            <a:lvl1pPr marL="0" indent="0">
              <a:buNone/>
              <a:defRPr sz="1500" b="0" i="0" cap="all"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15" name="Content Placeholder 3"/>
          <p:cNvSpPr>
            <a:spLocks noGrp="1"/>
          </p:cNvSpPr>
          <p:nvPr>
            <p:ph sz="half" idx="11" hasCustomPrompt="1"/>
          </p:nvPr>
        </p:nvSpPr>
        <p:spPr>
          <a:xfrm>
            <a:off x="6409944" y="3003518"/>
            <a:ext cx="2276856" cy="1303307"/>
          </a:xfrm>
          <a:prstGeom prst="rect">
            <a:avLst/>
          </a:prstGeom>
        </p:spPr>
        <p:txBody>
          <a:bodyPr/>
          <a:lstStyle>
            <a:lvl1pPr marL="0" indent="0">
              <a:buNone/>
              <a:defRPr sz="120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16" name="Text Placeholder 2"/>
          <p:cNvSpPr>
            <a:spLocks noGrp="1"/>
          </p:cNvSpPr>
          <p:nvPr>
            <p:ph type="body" idx="12" hasCustomPrompt="1"/>
          </p:nvPr>
        </p:nvSpPr>
        <p:spPr>
          <a:xfrm>
            <a:off x="3433572" y="2385584"/>
            <a:ext cx="2276856" cy="617934"/>
          </a:xfrm>
          <a:prstGeom prst="rect">
            <a:avLst/>
          </a:prstGeom>
        </p:spPr>
        <p:txBody>
          <a:bodyPr anchor="b"/>
          <a:lstStyle>
            <a:lvl1pPr marL="0" indent="0">
              <a:buNone/>
              <a:defRPr sz="1500" b="0" i="0" cap="all"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17" name="Content Placeholder 3"/>
          <p:cNvSpPr>
            <a:spLocks noGrp="1"/>
          </p:cNvSpPr>
          <p:nvPr>
            <p:ph sz="half" idx="13" hasCustomPrompt="1"/>
          </p:nvPr>
        </p:nvSpPr>
        <p:spPr>
          <a:xfrm>
            <a:off x="3433572" y="3003518"/>
            <a:ext cx="2276856" cy="1303307"/>
          </a:xfrm>
          <a:prstGeom prst="rect">
            <a:avLst/>
          </a:prstGeom>
        </p:spPr>
        <p:txBody>
          <a:bodyPr/>
          <a:lstStyle>
            <a:lvl1pPr marL="0" indent="0">
              <a:buNone/>
              <a:defRPr sz="120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5" name="Picture Placeholder 4"/>
          <p:cNvSpPr>
            <a:spLocks noGrp="1"/>
          </p:cNvSpPr>
          <p:nvPr>
            <p:ph type="pic" sz="quarter" idx="14"/>
          </p:nvPr>
        </p:nvSpPr>
        <p:spPr>
          <a:xfrm>
            <a:off x="457200" y="1070372"/>
            <a:ext cx="2276475" cy="1227534"/>
          </a:xfrm>
          <a:prstGeom prst="rect">
            <a:avLst/>
          </a:prstGeom>
        </p:spPr>
        <p:txBody>
          <a:bodyPr/>
          <a:lstStyle>
            <a:lvl1pPr marL="0" indent="0">
              <a:buNone/>
              <a:defRPr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endParaRPr lang="en-US"/>
          </a:p>
        </p:txBody>
      </p:sp>
      <p:sp>
        <p:nvSpPr>
          <p:cNvPr id="11" name="Picture Placeholder 4"/>
          <p:cNvSpPr>
            <a:spLocks noGrp="1"/>
          </p:cNvSpPr>
          <p:nvPr>
            <p:ph type="pic" sz="quarter" idx="15"/>
          </p:nvPr>
        </p:nvSpPr>
        <p:spPr>
          <a:xfrm>
            <a:off x="3433954" y="1082278"/>
            <a:ext cx="2276475" cy="1227534"/>
          </a:xfrm>
          <a:prstGeom prst="rect">
            <a:avLst/>
          </a:prstGeom>
        </p:spPr>
        <p:txBody>
          <a:bodyPr/>
          <a:lstStyle>
            <a:lvl1pPr marL="0" indent="0">
              <a:buNone/>
              <a:defRPr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endParaRPr lang="en-US"/>
          </a:p>
        </p:txBody>
      </p:sp>
      <p:sp>
        <p:nvSpPr>
          <p:cNvPr id="12" name="Picture Placeholder 4"/>
          <p:cNvSpPr>
            <a:spLocks noGrp="1"/>
          </p:cNvSpPr>
          <p:nvPr>
            <p:ph type="pic" sz="quarter" idx="16"/>
          </p:nvPr>
        </p:nvSpPr>
        <p:spPr>
          <a:xfrm>
            <a:off x="6410326" y="1082278"/>
            <a:ext cx="2276475" cy="1227534"/>
          </a:xfrm>
          <a:prstGeom prst="rect">
            <a:avLst/>
          </a:prstGeom>
        </p:spPr>
        <p:txBody>
          <a:bodyPr/>
          <a:lstStyle>
            <a:lvl1pPr marL="0" indent="0">
              <a:buNone/>
              <a:defRPr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endParaRPr lang="en-US"/>
          </a:p>
        </p:txBody>
      </p:sp>
      <p:sp>
        <p:nvSpPr>
          <p:cNvPr id="18"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93783557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ullets Right, Graphic Lef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graphicFrame>
        <p:nvGraphicFramePr>
          <p:cNvPr id="6" name="Table 5"/>
          <p:cNvGraphicFramePr>
            <a:graphicFrameLocks noGrp="1"/>
          </p:cNvGraphicFramePr>
          <p:nvPr userDrawn="1">
            <p:extLst>
              <p:ext uri="{D42A27DB-BD31-4B8C-83A1-F6EECF244321}">
                <p14:modId xmlns:p14="http://schemas.microsoft.com/office/powerpoint/2010/main" val="932487933"/>
              </p:ext>
            </p:extLst>
          </p:nvPr>
        </p:nvGraphicFramePr>
        <p:xfrm>
          <a:off x="558800" y="781050"/>
          <a:ext cx="8013700" cy="3038476"/>
        </p:xfrm>
        <a:graphic>
          <a:graphicData uri="http://schemas.openxmlformats.org/drawingml/2006/table">
            <a:tbl>
              <a:tblPr firstRow="1" bandRow="1">
                <a:tableStyleId>{073A0DAA-6AF3-43AB-8588-CEC1D06C72B9}</a:tableStyleId>
              </a:tblPr>
              <a:tblGrid>
                <a:gridCol w="4006850">
                  <a:extLst>
                    <a:ext uri="{9D8B030D-6E8A-4147-A177-3AD203B41FA5}">
                      <a16:colId xmlns:a16="http://schemas.microsoft.com/office/drawing/2014/main" val="20000"/>
                    </a:ext>
                  </a:extLst>
                </a:gridCol>
                <a:gridCol w="4006850">
                  <a:extLst>
                    <a:ext uri="{9D8B030D-6E8A-4147-A177-3AD203B41FA5}">
                      <a16:colId xmlns:a16="http://schemas.microsoft.com/office/drawing/2014/main" val="20001"/>
                    </a:ext>
                  </a:extLst>
                </a:gridCol>
              </a:tblGrid>
              <a:tr h="434068">
                <a:tc>
                  <a:txBody>
                    <a:bodyPr/>
                    <a:lstStyle/>
                    <a:p>
                      <a:pPr algn="ctr">
                        <a:lnSpc>
                          <a:spcPct val="70000"/>
                        </a:lnSpc>
                      </a:pPr>
                      <a:r>
                        <a:rPr lang="en-US" sz="1400" b="0" i="0" dirty="0" smtClean="0">
                          <a:solidFill>
                            <a:schemeClr val="bg1"/>
                          </a:solidFill>
                          <a:latin typeface="Brandon Grotesque Medium" charset="0"/>
                          <a:ea typeface="Brandon Grotesque Medium" charset="0"/>
                          <a:cs typeface="Brandon Grotesque Medium" charset="0"/>
                        </a:rPr>
                        <a:t>TITLE</a:t>
                      </a:r>
                      <a:r>
                        <a:rPr lang="en-US" sz="1400" b="0" i="0" baseline="0" dirty="0" smtClean="0">
                          <a:solidFill>
                            <a:schemeClr val="bg1"/>
                          </a:solidFill>
                          <a:latin typeface="Brandon Grotesque Medium" charset="0"/>
                          <a:ea typeface="Brandon Grotesque Medium" charset="0"/>
                          <a:cs typeface="Brandon Grotesque Medium" charset="0"/>
                        </a:rPr>
                        <a:t> ONE</a:t>
                      </a:r>
                      <a:endParaRPr lang="en-US" sz="1000" b="0" i="0" dirty="0">
                        <a:solidFill>
                          <a:schemeClr val="bg1"/>
                        </a:solidFill>
                        <a:latin typeface="Brandon Grotesque Medium" charset="0"/>
                        <a:ea typeface="Brandon Grotesque Medium" charset="0"/>
                        <a:cs typeface="Brandon Grotesque Medium"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algn="ctr">
                        <a:lnSpc>
                          <a:spcPct val="70000"/>
                        </a:lnSpc>
                      </a:pPr>
                      <a:r>
                        <a:rPr lang="en-US" sz="1400" b="0" i="0" dirty="0" smtClean="0">
                          <a:solidFill>
                            <a:schemeClr val="bg1"/>
                          </a:solidFill>
                          <a:latin typeface="Brandon Grotesque Medium" charset="0"/>
                          <a:ea typeface="Brandon Grotesque Medium" charset="0"/>
                          <a:cs typeface="Brandon Grotesque Medium" charset="0"/>
                        </a:rPr>
                        <a:t>TITLE</a:t>
                      </a:r>
                      <a:r>
                        <a:rPr lang="en-US" sz="1400" b="0" i="0" baseline="0" dirty="0" smtClean="0">
                          <a:solidFill>
                            <a:schemeClr val="bg1"/>
                          </a:solidFill>
                          <a:latin typeface="Brandon Grotesque Medium" charset="0"/>
                          <a:ea typeface="Brandon Grotesque Medium" charset="0"/>
                          <a:cs typeface="Brandon Grotesque Medium" charset="0"/>
                        </a:rPr>
                        <a:t> TWO</a:t>
                      </a:r>
                      <a:endParaRPr lang="en-US" sz="1000" b="0" i="0" dirty="0">
                        <a:solidFill>
                          <a:schemeClr val="bg1"/>
                        </a:solidFill>
                        <a:latin typeface="Brandon Grotesque Medium" charset="0"/>
                        <a:ea typeface="Brandon Grotesque Medium" charset="0"/>
                        <a:cs typeface="Brandon Grotesque Medium"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34068">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1</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1</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4068">
                <a:tc>
                  <a:txBody>
                    <a:bodyPr/>
                    <a:lstStyle/>
                    <a:p>
                      <a:pPr algn="ctr">
                        <a:lnSpc>
                          <a:spcPct val="70000"/>
                        </a:lnSpc>
                      </a:pPr>
                      <a:r>
                        <a:rPr lang="en-US" sz="1400" b="0" dirty="0" smtClean="0">
                          <a:solidFill>
                            <a:schemeClr val="tx1"/>
                          </a:solidFill>
                          <a:latin typeface="Brandon Grotesque Regular"/>
                          <a:cs typeface="Brandon Grotesque Regular"/>
                        </a:rPr>
                        <a:t>Item 2</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2</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068">
                <a:tc>
                  <a:txBody>
                    <a:bodyPr/>
                    <a:lstStyle/>
                    <a:p>
                      <a:pPr algn="ctr">
                        <a:lnSpc>
                          <a:spcPct val="70000"/>
                        </a:lnSpc>
                      </a:pPr>
                      <a:r>
                        <a:rPr lang="en-US" sz="1400" b="0" dirty="0" smtClean="0">
                          <a:solidFill>
                            <a:schemeClr val="tx1"/>
                          </a:solidFill>
                          <a:latin typeface="Brandon Grotesque Regular"/>
                          <a:cs typeface="Brandon Grotesque Regular"/>
                        </a:rPr>
                        <a:t>Item 3</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3</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4068">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4</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4</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34068">
                <a:tc>
                  <a:txBody>
                    <a:bodyPr/>
                    <a:lstStyle/>
                    <a:p>
                      <a:pPr algn="ctr">
                        <a:lnSpc>
                          <a:spcPct val="70000"/>
                        </a:lnSpc>
                      </a:pPr>
                      <a:r>
                        <a:rPr lang="en-US" sz="1400" b="0" dirty="0" smtClean="0">
                          <a:solidFill>
                            <a:schemeClr val="tx1"/>
                          </a:solidFill>
                          <a:latin typeface="Brandon Grotesque Regular"/>
                          <a:cs typeface="Brandon Grotesque Regular"/>
                        </a:rPr>
                        <a:t>Item 5</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5</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12700" cap="flat" cmpd="sng" algn="ctr">
                      <a:solidFill>
                        <a:srgbClr val="CF1C2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34068">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6</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Brandon Grotesque Regular"/>
                          <a:cs typeface="Brandon Grotesque Regular"/>
                        </a:rPr>
                        <a:t>Item</a:t>
                      </a:r>
                      <a:r>
                        <a:rPr lang="en-US" sz="1400" b="0" baseline="0" dirty="0" smtClean="0">
                          <a:solidFill>
                            <a:schemeClr val="tx1"/>
                          </a:solidFill>
                          <a:latin typeface="Brandon Grotesque Regular"/>
                          <a:cs typeface="Brandon Grotesque Regular"/>
                        </a:rPr>
                        <a:t> 6</a:t>
                      </a:r>
                      <a:endParaRPr lang="en-US" sz="1000" b="0" dirty="0">
                        <a:solidFill>
                          <a:schemeClr val="tx1"/>
                        </a:solidFill>
                        <a:latin typeface="Brandon Grotesque Regular"/>
                        <a:cs typeface="Brandon Grotesque Regular"/>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7"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94607407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Bullets Right, Graphic Lef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b="0" i="0" cap="all" baseline="0">
                <a:latin typeface="Brandon Grotesque Medium" charset="0"/>
                <a:ea typeface="Brandon Grotesque Medium" charset="0"/>
                <a:cs typeface="Brandon Grotesque Medium" charset="0"/>
              </a:defRPr>
            </a:lvl1pPr>
          </a:lstStyle>
          <a:p>
            <a:r>
              <a:rPr lang="en-US" dirty="0" smtClean="0"/>
              <a:t>CLICK TO EDIT MASTER TITLE STYLE</a:t>
            </a:r>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2834776963"/>
              </p:ext>
            </p:extLst>
          </p:nvPr>
        </p:nvGraphicFramePr>
        <p:xfrm>
          <a:off x="558800" y="781050"/>
          <a:ext cx="8013700" cy="3478023"/>
        </p:xfrm>
        <a:graphic>
          <a:graphicData uri="http://schemas.openxmlformats.org/drawingml/2006/table">
            <a:tbl>
              <a:tblPr firstRow="1" bandRow="1">
                <a:tableStyleId>{073A0DAA-6AF3-43AB-8588-CEC1D06C72B9}</a:tableStyleId>
              </a:tblPr>
              <a:tblGrid>
                <a:gridCol w="2003425">
                  <a:extLst>
                    <a:ext uri="{9D8B030D-6E8A-4147-A177-3AD203B41FA5}">
                      <a16:colId xmlns:a16="http://schemas.microsoft.com/office/drawing/2014/main" val="20000"/>
                    </a:ext>
                  </a:extLst>
                </a:gridCol>
                <a:gridCol w="2003425">
                  <a:extLst>
                    <a:ext uri="{9D8B030D-6E8A-4147-A177-3AD203B41FA5}">
                      <a16:colId xmlns:a16="http://schemas.microsoft.com/office/drawing/2014/main" val="20001"/>
                    </a:ext>
                  </a:extLst>
                </a:gridCol>
                <a:gridCol w="2003425">
                  <a:extLst>
                    <a:ext uri="{9D8B030D-6E8A-4147-A177-3AD203B41FA5}">
                      <a16:colId xmlns:a16="http://schemas.microsoft.com/office/drawing/2014/main" val="20002"/>
                    </a:ext>
                  </a:extLst>
                </a:gridCol>
                <a:gridCol w="2003425">
                  <a:extLst>
                    <a:ext uri="{9D8B030D-6E8A-4147-A177-3AD203B41FA5}">
                      <a16:colId xmlns:a16="http://schemas.microsoft.com/office/drawing/2014/main" val="20003"/>
                    </a:ext>
                  </a:extLst>
                </a:gridCol>
              </a:tblGrid>
              <a:tr h="434068">
                <a:tc>
                  <a:txBody>
                    <a:bodyPr/>
                    <a:lstStyle/>
                    <a:p>
                      <a:pPr algn="ctr">
                        <a:lnSpc>
                          <a:spcPct val="70000"/>
                        </a:lnSpc>
                      </a:pPr>
                      <a:r>
                        <a:rPr lang="en-US" sz="1400" b="0" i="0" dirty="0" smtClean="0">
                          <a:solidFill>
                            <a:schemeClr val="bg1"/>
                          </a:solidFill>
                          <a:latin typeface="Brandon Grotesque Medium" charset="0"/>
                          <a:ea typeface="Brandon Grotesque Medium" charset="0"/>
                          <a:cs typeface="Brandon Grotesque Medium" charset="0"/>
                        </a:rPr>
                        <a:t>TITLE</a:t>
                      </a:r>
                      <a:r>
                        <a:rPr lang="en-US" sz="1400" b="0" i="0" baseline="0" dirty="0" smtClean="0">
                          <a:solidFill>
                            <a:schemeClr val="bg1"/>
                          </a:solidFill>
                          <a:latin typeface="Brandon Grotesque Medium" charset="0"/>
                          <a:ea typeface="Brandon Grotesque Medium" charset="0"/>
                          <a:cs typeface="Brandon Grotesque Medium" charset="0"/>
                        </a:rPr>
                        <a:t> ONE</a:t>
                      </a:r>
                      <a:endParaRPr lang="en-US" sz="1000" b="0" i="0" dirty="0">
                        <a:solidFill>
                          <a:schemeClr val="bg1"/>
                        </a:solidFill>
                        <a:latin typeface="Brandon Grotesque Medium" charset="0"/>
                        <a:ea typeface="Brandon Grotesque Medium" charset="0"/>
                        <a:cs typeface="Brandon Grotesque Medium" charset="0"/>
                      </a:endParaRPr>
                    </a:p>
                  </a:txBody>
                  <a:tcPr marT="34290" marB="34290" anchor="ctr">
                    <a:solidFill>
                      <a:srgbClr val="E43F23"/>
                    </a:solidFill>
                  </a:tcPr>
                </a:tc>
                <a:tc>
                  <a:txBody>
                    <a:bodyPr/>
                    <a:lstStyle/>
                    <a:p>
                      <a:pPr algn="ctr">
                        <a:lnSpc>
                          <a:spcPct val="70000"/>
                        </a:lnSpc>
                      </a:pPr>
                      <a:r>
                        <a:rPr lang="en-US" sz="1400" b="0" i="0" dirty="0" smtClean="0">
                          <a:solidFill>
                            <a:schemeClr val="bg1"/>
                          </a:solidFill>
                          <a:latin typeface="Brandon Grotesque Medium" charset="0"/>
                          <a:ea typeface="Brandon Grotesque Medium" charset="0"/>
                          <a:cs typeface="Brandon Grotesque Medium" charset="0"/>
                        </a:rPr>
                        <a:t>TITLE</a:t>
                      </a:r>
                      <a:r>
                        <a:rPr lang="en-US" sz="1400" b="0" i="0" baseline="0" dirty="0" smtClean="0">
                          <a:solidFill>
                            <a:schemeClr val="bg1"/>
                          </a:solidFill>
                          <a:latin typeface="Brandon Grotesque Medium" charset="0"/>
                          <a:ea typeface="Brandon Grotesque Medium" charset="0"/>
                          <a:cs typeface="Brandon Grotesque Medium" charset="0"/>
                        </a:rPr>
                        <a:t> ONE</a:t>
                      </a:r>
                      <a:endParaRPr lang="en-US" sz="1000" b="0" i="0" dirty="0">
                        <a:solidFill>
                          <a:schemeClr val="bg1"/>
                        </a:solidFill>
                        <a:latin typeface="Brandon Grotesque Medium" charset="0"/>
                        <a:ea typeface="Brandon Grotesque Medium" charset="0"/>
                        <a:cs typeface="Brandon Grotesque Medium" charset="0"/>
                      </a:endParaRPr>
                    </a:p>
                  </a:txBody>
                  <a:tcPr marT="34290" marB="34290" anchor="ctr">
                    <a:solidFill>
                      <a:srgbClr val="E43F23"/>
                    </a:solidFill>
                  </a:tcPr>
                </a:tc>
                <a:tc>
                  <a:txBody>
                    <a:bodyPr/>
                    <a:lstStyle/>
                    <a:p>
                      <a:pPr algn="ctr">
                        <a:lnSpc>
                          <a:spcPct val="70000"/>
                        </a:lnSpc>
                      </a:pPr>
                      <a:r>
                        <a:rPr lang="en-US" sz="1400" b="0" i="0" dirty="0" smtClean="0">
                          <a:solidFill>
                            <a:schemeClr val="bg1"/>
                          </a:solidFill>
                          <a:latin typeface="Brandon Grotesque Medium" charset="0"/>
                          <a:ea typeface="Brandon Grotesque Medium" charset="0"/>
                          <a:cs typeface="Brandon Grotesque Medium" charset="0"/>
                        </a:rPr>
                        <a:t>TITLE</a:t>
                      </a:r>
                      <a:r>
                        <a:rPr lang="en-US" sz="1400" b="0" i="0" baseline="0" dirty="0" smtClean="0">
                          <a:solidFill>
                            <a:schemeClr val="bg1"/>
                          </a:solidFill>
                          <a:latin typeface="Brandon Grotesque Medium" charset="0"/>
                          <a:ea typeface="Brandon Grotesque Medium" charset="0"/>
                          <a:cs typeface="Brandon Grotesque Medium" charset="0"/>
                        </a:rPr>
                        <a:t> ONE</a:t>
                      </a:r>
                      <a:endParaRPr lang="en-US" sz="1000" b="0" i="0" dirty="0">
                        <a:solidFill>
                          <a:schemeClr val="bg1"/>
                        </a:solidFill>
                        <a:latin typeface="Brandon Grotesque Medium" charset="0"/>
                        <a:ea typeface="Brandon Grotesque Medium" charset="0"/>
                        <a:cs typeface="Brandon Grotesque Medium" charset="0"/>
                      </a:endParaRPr>
                    </a:p>
                  </a:txBody>
                  <a:tcPr marT="34290" marB="34290" anchor="ctr">
                    <a:solidFill>
                      <a:srgbClr val="E43F23"/>
                    </a:solidFill>
                  </a:tcPr>
                </a:tc>
                <a:tc>
                  <a:txBody>
                    <a:bodyPr/>
                    <a:lstStyle/>
                    <a:p>
                      <a:pPr algn="ctr">
                        <a:lnSpc>
                          <a:spcPct val="70000"/>
                        </a:lnSpc>
                      </a:pPr>
                      <a:r>
                        <a:rPr lang="en-US" sz="1400" b="0" i="0" dirty="0" smtClean="0">
                          <a:solidFill>
                            <a:schemeClr val="bg1"/>
                          </a:solidFill>
                          <a:latin typeface="Brandon Grotesque Medium" charset="0"/>
                          <a:ea typeface="Brandon Grotesque Medium" charset="0"/>
                          <a:cs typeface="Brandon Grotesque Medium" charset="0"/>
                        </a:rPr>
                        <a:t>TITLE</a:t>
                      </a:r>
                      <a:r>
                        <a:rPr lang="en-US" sz="1400" b="0" i="0" baseline="0" dirty="0" smtClean="0">
                          <a:solidFill>
                            <a:schemeClr val="bg1"/>
                          </a:solidFill>
                          <a:latin typeface="Brandon Grotesque Medium" charset="0"/>
                          <a:ea typeface="Brandon Grotesque Medium" charset="0"/>
                          <a:cs typeface="Brandon Grotesque Medium" charset="0"/>
                        </a:rPr>
                        <a:t> ONE</a:t>
                      </a:r>
                      <a:endParaRPr lang="en-US" sz="1000" b="0" i="0" dirty="0">
                        <a:solidFill>
                          <a:schemeClr val="bg1"/>
                        </a:solidFill>
                        <a:latin typeface="Brandon Grotesque Medium" charset="0"/>
                        <a:ea typeface="Brandon Grotesque Medium" charset="0"/>
                        <a:cs typeface="Brandon Grotesque Medium" charset="0"/>
                      </a:endParaRPr>
                    </a:p>
                  </a:txBody>
                  <a:tcPr marT="34290" marB="34290" anchor="ctr">
                    <a:solidFill>
                      <a:srgbClr val="E43F23"/>
                    </a:solidFill>
                  </a:tcPr>
                </a:tc>
                <a:extLst>
                  <a:ext uri="{0D108BD9-81ED-4DB2-BD59-A6C34878D82A}">
                    <a16:rowId xmlns:a16="http://schemas.microsoft.com/office/drawing/2014/main" val="10000"/>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lumMod val="95000"/>
                      </a:schemeClr>
                    </a:solidFill>
                  </a:tcPr>
                </a:tc>
                <a:extLst>
                  <a:ext uri="{0D108BD9-81ED-4DB2-BD59-A6C34878D82A}">
                    <a16:rowId xmlns:a16="http://schemas.microsoft.com/office/drawing/2014/main" val="10001"/>
                  </a:ext>
                </a:extLst>
              </a:tr>
              <a:tr h="439547">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solidFill>
                  </a:tcPr>
                </a:tc>
                <a:extLst>
                  <a:ext uri="{0D108BD9-81ED-4DB2-BD59-A6C34878D82A}">
                    <a16:rowId xmlns:a16="http://schemas.microsoft.com/office/drawing/2014/main" val="10002"/>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lumMod val="95000"/>
                      </a:schemeClr>
                    </a:solidFill>
                  </a:tcPr>
                </a:tc>
                <a:extLst>
                  <a:ext uri="{0D108BD9-81ED-4DB2-BD59-A6C34878D82A}">
                    <a16:rowId xmlns:a16="http://schemas.microsoft.com/office/drawing/2014/main" val="10003"/>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solidFill>
                  </a:tcPr>
                </a:tc>
                <a:extLst>
                  <a:ext uri="{0D108BD9-81ED-4DB2-BD59-A6C34878D82A}">
                    <a16:rowId xmlns:a16="http://schemas.microsoft.com/office/drawing/2014/main" val="10004"/>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lumMod val="95000"/>
                      </a:schemeClr>
                    </a:solidFill>
                  </a:tcPr>
                </a:tc>
                <a:extLst>
                  <a:ext uri="{0D108BD9-81ED-4DB2-BD59-A6C34878D82A}">
                    <a16:rowId xmlns:a16="http://schemas.microsoft.com/office/drawing/2014/main" val="10005"/>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solidFill>
                  </a:tcPr>
                </a:tc>
                <a:extLst>
                  <a:ext uri="{0D108BD9-81ED-4DB2-BD59-A6C34878D82A}">
                    <a16:rowId xmlns:a16="http://schemas.microsoft.com/office/drawing/2014/main" val="10006"/>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400" spc="50" dirty="0" smtClean="0">
                          <a:latin typeface="Brandon Grotesque Regular" panose="020B0503020203060202" pitchFamily="34" charset="0"/>
                          <a:ea typeface="Brandon Grotesque Light" charset="0"/>
                          <a:cs typeface="Brandon Grotesque Light" charset="0"/>
                        </a:rPr>
                        <a:t>Text</a:t>
                      </a:r>
                      <a:endParaRPr lang="en-US" sz="1400" b="0" spc="50" dirty="0" smtClean="0">
                        <a:solidFill>
                          <a:schemeClr val="tx1"/>
                        </a:solidFill>
                        <a:latin typeface="Brandon Grotesque Regular" panose="020B0503020203060202" pitchFamily="34" charset="0"/>
                        <a:ea typeface="Brandon Grotesque Light" charset="0"/>
                        <a:cs typeface="Brandon Grotesque Light" charset="0"/>
                      </a:endParaRPr>
                    </a:p>
                  </a:txBody>
                  <a:tcPr marT="34290" marB="34290" anchor="ctr">
                    <a:solidFill>
                      <a:schemeClr val="bg1">
                        <a:lumMod val="95000"/>
                      </a:schemeClr>
                    </a:solidFill>
                  </a:tcPr>
                </a:tc>
                <a:extLst>
                  <a:ext uri="{0D108BD9-81ED-4DB2-BD59-A6C34878D82A}">
                    <a16:rowId xmlns:a16="http://schemas.microsoft.com/office/drawing/2014/main" val="10007"/>
                  </a:ext>
                </a:extLst>
              </a:tr>
            </a:tbl>
          </a:graphicData>
        </a:graphic>
      </p:graphicFrame>
      <p:sp>
        <p:nvSpPr>
          <p:cNvPr id="7"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24385574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e or Testimonial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4" name="Rectangle 3"/>
          <p:cNvSpPr/>
          <p:nvPr userDrawn="1"/>
        </p:nvSpPr>
        <p:spPr>
          <a:xfrm>
            <a:off x="1957130" y="1509417"/>
            <a:ext cx="542136" cy="1200329"/>
          </a:xfrm>
          <a:prstGeom prst="rect">
            <a:avLst/>
          </a:prstGeom>
        </p:spPr>
        <p:txBody>
          <a:bodyPr wrap="none">
            <a:spAutoFit/>
          </a:bodyPr>
          <a:lstStyle/>
          <a:p>
            <a:r>
              <a:rPr lang="en-US" sz="7200" b="0" i="0" dirty="0" smtClean="0">
                <a:solidFill>
                  <a:schemeClr val="accent1"/>
                </a:solidFill>
                <a:latin typeface="Brandon Grotesque Medium" charset="0"/>
                <a:ea typeface="Brandon Grotesque Medium" charset="0"/>
                <a:cs typeface="Brandon Grotesque Medium" charset="0"/>
              </a:rPr>
              <a:t>“</a:t>
            </a:r>
            <a:endParaRPr lang="en-US" sz="7200" b="0" i="0" dirty="0">
              <a:solidFill>
                <a:schemeClr val="accent1"/>
              </a:solidFill>
              <a:latin typeface="Brandon Grotesque Medium" charset="0"/>
              <a:ea typeface="Brandon Grotesque Medium" charset="0"/>
              <a:cs typeface="Brandon Grotesque Medium" charset="0"/>
            </a:endParaRPr>
          </a:p>
        </p:txBody>
      </p:sp>
      <p:cxnSp>
        <p:nvCxnSpPr>
          <p:cNvPr id="5" name="Straight Connector 4"/>
          <p:cNvCxnSpPr/>
          <p:nvPr userDrawn="1"/>
        </p:nvCxnSpPr>
        <p:spPr>
          <a:xfrm flipH="1">
            <a:off x="2828573" y="1400638"/>
            <a:ext cx="1784" cy="2055794"/>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3" hasCustomPrompt="1"/>
          </p:nvPr>
        </p:nvSpPr>
        <p:spPr>
          <a:xfrm>
            <a:off x="3098800" y="1689654"/>
            <a:ext cx="5588000" cy="816769"/>
          </a:xfrm>
          <a:prstGeom prst="rect">
            <a:avLst/>
          </a:prstGeom>
        </p:spPr>
        <p:txBody>
          <a:bodyPr/>
          <a:lstStyle>
            <a:lvl1pPr marL="0" indent="0">
              <a:lnSpc>
                <a:spcPct val="100000"/>
              </a:lnSpc>
              <a:spcBef>
                <a:spcPts val="0"/>
              </a:spcBef>
              <a:spcAft>
                <a:spcPts val="1350"/>
              </a:spcAft>
              <a:buNone/>
              <a:defRPr sz="165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a:defRPr sz="1650" b="0" i="0">
                <a:latin typeface="Brandon Grotesque" charset="0"/>
                <a:ea typeface="Brandon Grotesque" charset="0"/>
                <a:cs typeface="Brandon Grotesque" charset="0"/>
              </a:defRPr>
            </a:lvl2pPr>
            <a:lvl3pPr>
              <a:defRPr sz="1650" b="0" i="0">
                <a:latin typeface="Brandon Grotesque" charset="0"/>
                <a:ea typeface="Brandon Grotesque" charset="0"/>
                <a:cs typeface="Brandon Grotesque" charset="0"/>
              </a:defRPr>
            </a:lvl3pPr>
            <a:lvl4pPr>
              <a:defRPr sz="1650" b="0" i="0">
                <a:latin typeface="Brandon Grotesque" charset="0"/>
                <a:ea typeface="Brandon Grotesque" charset="0"/>
                <a:cs typeface="Brandon Grotesque" charset="0"/>
              </a:defRPr>
            </a:lvl4pPr>
            <a:lvl5pPr>
              <a:defRPr sz="1650" b="0" i="0">
                <a:latin typeface="Brandon Grotesque" charset="0"/>
                <a:ea typeface="Brandon Grotesque" charset="0"/>
                <a:cs typeface="Brandon Grotesque" charset="0"/>
              </a:defRPr>
            </a:lvl5pPr>
          </a:lstStyle>
          <a:p>
            <a:pPr lvl="0"/>
            <a:r>
              <a:rPr lang="en-US" dirty="0" smtClean="0"/>
              <a:t>This is quote about how awesome AP is. </a:t>
            </a:r>
            <a:br>
              <a:rPr lang="en-US" dirty="0" smtClean="0"/>
            </a:br>
            <a:r>
              <a:rPr lang="en-US" dirty="0" smtClean="0"/>
              <a:t>Don’t you want to join us now.</a:t>
            </a:r>
            <a:endParaRPr lang="en-US" dirty="0"/>
          </a:p>
        </p:txBody>
      </p:sp>
      <p:sp>
        <p:nvSpPr>
          <p:cNvPr id="11" name="Text Placeholder 7"/>
          <p:cNvSpPr>
            <a:spLocks noGrp="1"/>
          </p:cNvSpPr>
          <p:nvPr>
            <p:ph type="body" sz="quarter" idx="14" hasCustomPrompt="1"/>
          </p:nvPr>
        </p:nvSpPr>
        <p:spPr>
          <a:xfrm>
            <a:off x="3098800" y="2561400"/>
            <a:ext cx="5588000" cy="250523"/>
          </a:xfrm>
          <a:prstGeom prst="rect">
            <a:avLst/>
          </a:prstGeom>
        </p:spPr>
        <p:txBody>
          <a:bodyPr/>
          <a:lstStyle>
            <a:lvl1pPr marL="0" indent="0">
              <a:buNone/>
              <a:defRPr sz="1200" b="0" i="0" cap="all"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a:defRPr sz="1650" b="0" i="0">
                <a:latin typeface="Brandon Grotesque" charset="0"/>
                <a:ea typeface="Brandon Grotesque" charset="0"/>
                <a:cs typeface="Brandon Grotesque" charset="0"/>
              </a:defRPr>
            </a:lvl2pPr>
            <a:lvl3pPr>
              <a:defRPr sz="1650" b="0" i="0">
                <a:latin typeface="Brandon Grotesque" charset="0"/>
                <a:ea typeface="Brandon Grotesque" charset="0"/>
                <a:cs typeface="Brandon Grotesque" charset="0"/>
              </a:defRPr>
            </a:lvl3pPr>
            <a:lvl4pPr>
              <a:defRPr sz="1650" b="0" i="0">
                <a:latin typeface="Brandon Grotesque" charset="0"/>
                <a:ea typeface="Brandon Grotesque" charset="0"/>
                <a:cs typeface="Brandon Grotesque" charset="0"/>
              </a:defRPr>
            </a:lvl4pPr>
            <a:lvl5pPr>
              <a:defRPr sz="1650" b="0" i="0">
                <a:latin typeface="Brandon Grotesque" charset="0"/>
                <a:ea typeface="Brandon Grotesque" charset="0"/>
                <a:cs typeface="Brandon Grotesque" charset="0"/>
              </a:defRPr>
            </a:lvl5pPr>
          </a:lstStyle>
          <a:p>
            <a:pPr lvl="0"/>
            <a:r>
              <a:rPr lang="en-US" smtClean="0"/>
              <a:t>Author name or client logo</a:t>
            </a:r>
            <a:endParaRPr lang="en-US" dirty="0"/>
          </a:p>
        </p:txBody>
      </p:sp>
      <p:sp>
        <p:nvSpPr>
          <p:cNvPr id="9"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82419098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 Subtitle">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2">
            <a:extLst>
              <a:ext uri="{28A0092B-C50C-407E-A947-70E740481C1C}">
                <a14:useLocalDpi xmlns:a14="http://schemas.microsoft.com/office/drawing/2010/main" val="0"/>
              </a:ext>
            </a:extLst>
          </a:blip>
          <a:srcRect t="62451" b="4314"/>
          <a:stretch/>
        </p:blipFill>
        <p:spPr>
          <a:xfrm>
            <a:off x="0" y="2864224"/>
            <a:ext cx="9144000" cy="2279276"/>
          </a:xfrm>
          <a:prstGeom prst="rect">
            <a:avLst/>
          </a:prstGeom>
        </p:spPr>
      </p:pic>
      <p:sp>
        <p:nvSpPr>
          <p:cNvPr id="4" name="Title 1"/>
          <p:cNvSpPr>
            <a:spLocks noGrp="1"/>
          </p:cNvSpPr>
          <p:nvPr>
            <p:ph type="title" hasCustomPrompt="1"/>
          </p:nvPr>
        </p:nvSpPr>
        <p:spPr>
          <a:xfrm>
            <a:off x="623888" y="1196855"/>
            <a:ext cx="7886700" cy="1062990"/>
          </a:xfrm>
        </p:spPr>
        <p:txBody>
          <a:bodyPr anchor="t">
            <a:normAutofit/>
          </a:bodyPr>
          <a:lstStyle>
            <a:lvl1pPr>
              <a:defRPr sz="2700" b="0" i="0" cap="all"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r>
              <a:rPr lang="en-US" dirty="0" smtClean="0"/>
              <a:t>CLICK TO EDIT MASTER TITLE STYLE KEEP ON TWO LINES (36 pts)</a:t>
            </a:r>
            <a:endParaRPr lang="en-US" sz="2700" dirty="0">
              <a:latin typeface="Brandon Grotesque Light" charset="0"/>
              <a:ea typeface="Brandon Grotesque Light" charset="0"/>
              <a:cs typeface="Brandon Grotesque Light" charset="0"/>
            </a:endParaRPr>
          </a:p>
        </p:txBody>
      </p:sp>
      <p:sp>
        <p:nvSpPr>
          <p:cNvPr id="10" name="Subtitle 2"/>
          <p:cNvSpPr>
            <a:spLocks noGrp="1"/>
          </p:cNvSpPr>
          <p:nvPr>
            <p:ph type="subTitle" idx="1"/>
          </p:nvPr>
        </p:nvSpPr>
        <p:spPr>
          <a:xfrm>
            <a:off x="623888" y="2255758"/>
            <a:ext cx="7886700" cy="590312"/>
          </a:xfrm>
          <a:prstGeom prst="rect">
            <a:avLst/>
          </a:prstGeom>
        </p:spPr>
        <p:txBody>
          <a:bodyPr/>
          <a:lstStyle>
            <a:lvl1pPr marL="0" indent="0" algn="l">
              <a:buNone/>
              <a:defRPr sz="18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a:t>
            </a:r>
            <a:r>
              <a:rPr lang="en-US" smtClean="0"/>
              <a:t>edit Master </a:t>
            </a:r>
            <a:r>
              <a:rPr lang="en-US" dirty="0" smtClean="0"/>
              <a:t>subtitle style</a:t>
            </a:r>
            <a:endParaRPr lang="en-US" dirty="0"/>
          </a:p>
        </p:txBody>
      </p:sp>
      <p:sp>
        <p:nvSpPr>
          <p:cNvPr id="12" name="Text Placeholder 5"/>
          <p:cNvSpPr>
            <a:spLocks noGrp="1"/>
          </p:cNvSpPr>
          <p:nvPr>
            <p:ph type="body" sz="quarter" idx="13" hasCustomPrompt="1"/>
          </p:nvPr>
        </p:nvSpPr>
        <p:spPr>
          <a:xfrm>
            <a:off x="623888" y="4421753"/>
            <a:ext cx="3023552" cy="221456"/>
          </a:xfrm>
          <a:prstGeom prst="rect">
            <a:avLst/>
          </a:prstGeom>
        </p:spPr>
        <p:txBody>
          <a:bodyPr/>
          <a:lstStyle>
            <a:lvl1pPr marL="0" indent="0">
              <a:buNone/>
              <a:defRPr sz="1200" b="0" i="0" baseline="0">
                <a:solidFill>
                  <a:schemeClr val="bg1"/>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PRESENTER NAME    |    DATE</a:t>
            </a:r>
            <a:endParaRPr lang="en-US" dirty="0"/>
          </a:p>
        </p:txBody>
      </p:sp>
      <p:sp>
        <p:nvSpPr>
          <p:cNvPr id="13" name="Text Placeholder 5"/>
          <p:cNvSpPr>
            <a:spLocks noGrp="1"/>
          </p:cNvSpPr>
          <p:nvPr>
            <p:ph type="body" sz="quarter" idx="14" hasCustomPrompt="1"/>
          </p:nvPr>
        </p:nvSpPr>
        <p:spPr>
          <a:xfrm>
            <a:off x="623888" y="4769731"/>
            <a:ext cx="3023552" cy="178449"/>
          </a:xfrm>
          <a:prstGeom prst="rect">
            <a:avLst/>
          </a:prstGeom>
        </p:spPr>
        <p:txBody>
          <a:bodyPr/>
          <a:lstStyle>
            <a:lvl1pPr marL="0" indent="0">
              <a:buNone/>
              <a:defRPr sz="900" b="0" i="0" baseline="0">
                <a:solidFill>
                  <a:schemeClr val="bg1"/>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CONFIDENTIAL </a:t>
            </a:r>
            <a:r>
              <a:rPr lang="en-US" smtClean="0"/>
              <a:t>FOR CLIENT</a:t>
            </a:r>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216" y="4424495"/>
            <a:ext cx="2351372" cy="526427"/>
          </a:xfrm>
          <a:prstGeom prst="rect">
            <a:avLst/>
          </a:prstGeom>
        </p:spPr>
      </p:pic>
    </p:spTree>
    <p:extLst>
      <p:ext uri="{BB962C8B-B14F-4D97-AF65-F5344CB8AC3E}">
        <p14:creationId xmlns:p14="http://schemas.microsoft.com/office/powerpoint/2010/main" val="17991872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hank You - 1 Person">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2292"/>
            <a:ext cx="9144000" cy="514350"/>
          </a:xfrm>
          <a:prstGeom prst="rect">
            <a:avLst/>
          </a:prstGeom>
        </p:spPr>
      </p:pic>
      <p:sp>
        <p:nvSpPr>
          <p:cNvPr id="11" name="Text Placeholder 10"/>
          <p:cNvSpPr>
            <a:spLocks noGrp="1"/>
          </p:cNvSpPr>
          <p:nvPr>
            <p:ph type="body" sz="quarter" idx="10" hasCustomPrompt="1"/>
          </p:nvPr>
        </p:nvSpPr>
        <p:spPr>
          <a:xfrm>
            <a:off x="4097834" y="1657479"/>
            <a:ext cx="2907220" cy="466630"/>
          </a:xfrm>
          <a:prstGeom prst="rect">
            <a:avLst/>
          </a:prstGeom>
        </p:spPr>
        <p:txBody>
          <a:bodyPr/>
          <a:lstStyle>
            <a:lvl1pPr marL="0" indent="0">
              <a:buNone/>
              <a:defRPr sz="27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THANK YOU!</a:t>
            </a:r>
            <a:endParaRPr lang="en-US" dirty="0"/>
          </a:p>
        </p:txBody>
      </p:sp>
      <p:sp>
        <p:nvSpPr>
          <p:cNvPr id="15" name="Text Placeholder 10"/>
          <p:cNvSpPr>
            <a:spLocks noGrp="1"/>
          </p:cNvSpPr>
          <p:nvPr>
            <p:ph type="body" sz="quarter" idx="14" hasCustomPrompt="1"/>
          </p:nvPr>
        </p:nvSpPr>
        <p:spPr>
          <a:xfrm>
            <a:off x="4097834" y="3037808"/>
            <a:ext cx="3254946" cy="185452"/>
          </a:xfrm>
          <a:prstGeom prst="rect">
            <a:avLst/>
          </a:prstGeom>
        </p:spPr>
        <p:txBody>
          <a:bodyPr/>
          <a:lstStyle>
            <a:lvl1pPr marL="0" indent="0">
              <a:buNone/>
              <a:defRPr sz="1200" cap="all" baseline="0">
                <a:solidFill>
                  <a:srgbClr val="E43F23"/>
                </a:solidFill>
                <a:latin typeface="Brandon Grotesque Black" charset="0"/>
              </a:defRPr>
            </a:lvl1pPr>
          </a:lstStyle>
          <a:p>
            <a:pPr lvl="0"/>
            <a:r>
              <a:rPr lang="en-US" dirty="0" smtClean="0"/>
              <a:t>FIRST LAST NAME</a:t>
            </a:r>
            <a:endParaRPr lang="en-US" dirty="0"/>
          </a:p>
        </p:txBody>
      </p:sp>
      <p:sp>
        <p:nvSpPr>
          <p:cNvPr id="16" name="Text Placeholder 10"/>
          <p:cNvSpPr>
            <a:spLocks noGrp="1"/>
          </p:cNvSpPr>
          <p:nvPr>
            <p:ph type="body" sz="quarter" idx="15" hasCustomPrompt="1"/>
          </p:nvPr>
        </p:nvSpPr>
        <p:spPr>
          <a:xfrm>
            <a:off x="4097834" y="3277839"/>
            <a:ext cx="3254946" cy="185452"/>
          </a:xfrm>
          <a:prstGeom prst="rect">
            <a:avLst/>
          </a:prstGeom>
        </p:spPr>
        <p:txBody>
          <a:bodyPr/>
          <a:lstStyle>
            <a:lvl1pPr marL="0" indent="0">
              <a:buNone/>
              <a:defRPr sz="1200" baseline="0">
                <a:latin typeface="Brandon Grotesque Regular" charset="0"/>
              </a:defRPr>
            </a:lvl1pPr>
          </a:lstStyle>
          <a:p>
            <a:pPr lvl="0"/>
            <a:r>
              <a:rPr lang="en-US" smtClean="0"/>
              <a:t>Position</a:t>
            </a:r>
            <a:endParaRPr lang="en-US" dirty="0"/>
          </a:p>
        </p:txBody>
      </p:sp>
      <p:sp>
        <p:nvSpPr>
          <p:cNvPr id="17" name="Text Placeholder 10"/>
          <p:cNvSpPr>
            <a:spLocks noGrp="1"/>
          </p:cNvSpPr>
          <p:nvPr>
            <p:ph type="body" sz="quarter" idx="16" hasCustomPrompt="1"/>
          </p:nvPr>
        </p:nvSpPr>
        <p:spPr>
          <a:xfrm>
            <a:off x="4097834" y="3524441"/>
            <a:ext cx="3254946" cy="185452"/>
          </a:xfrm>
          <a:prstGeom prst="rect">
            <a:avLst/>
          </a:prstGeom>
        </p:spPr>
        <p:txBody>
          <a:bodyPr/>
          <a:lstStyle>
            <a:lvl1pPr marL="0" indent="0">
              <a:buNone/>
              <a:defRPr sz="12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err="1" smtClean="0"/>
              <a:t>email@accelerationpartners.com</a:t>
            </a:r>
            <a:endParaRPr lang="en-US" dirty="0"/>
          </a:p>
        </p:txBody>
      </p:sp>
      <p:sp>
        <p:nvSpPr>
          <p:cNvPr id="22"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
        <p:nvSpPr>
          <p:cNvPr id="18" name="TextBox 17"/>
          <p:cNvSpPr txBox="1">
            <a:spLocks noChangeArrowheads="1"/>
          </p:cNvSpPr>
          <p:nvPr userDrawn="1"/>
        </p:nvSpPr>
        <p:spPr bwMode="auto">
          <a:xfrm>
            <a:off x="457200" y="4721414"/>
            <a:ext cx="4578351" cy="219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825" b="1" i="0" dirty="0" smtClean="0">
                <a:solidFill>
                  <a:schemeClr val="bg1"/>
                </a:solidFill>
                <a:latin typeface="Brandon Grotesque Regular" panose="020B0503020203060202" pitchFamily="34" charset="0"/>
                <a:ea typeface="Brandon Grotesque" charset="0"/>
                <a:cs typeface="Brandon Grotesque" charset="0"/>
              </a:rPr>
              <a:t>Boston     |     New York     |     San Francisco     |</a:t>
            </a:r>
            <a:r>
              <a:rPr lang="en-US" sz="825" b="1" i="0" baseline="0" dirty="0" smtClean="0">
                <a:solidFill>
                  <a:schemeClr val="bg1"/>
                </a:solidFill>
                <a:latin typeface="Brandon Grotesque Regular" panose="020B0503020203060202" pitchFamily="34" charset="0"/>
                <a:ea typeface="Brandon Grotesque" charset="0"/>
                <a:cs typeface="Brandon Grotesque" charset="0"/>
              </a:rPr>
              <a:t>     </a:t>
            </a:r>
            <a:r>
              <a:rPr lang="en-US" sz="825" b="1" i="0" dirty="0" smtClean="0">
                <a:solidFill>
                  <a:schemeClr val="bg1"/>
                </a:solidFill>
                <a:latin typeface="Brandon Grotesque Regular" panose="020B0503020203060202" pitchFamily="34" charset="0"/>
                <a:ea typeface="Brandon Grotesque" charset="0"/>
                <a:cs typeface="Brandon Grotesque" charset="0"/>
              </a:rPr>
              <a:t>Chicago     |     London</a:t>
            </a:r>
          </a:p>
        </p:txBody>
      </p:sp>
      <p:sp>
        <p:nvSpPr>
          <p:cNvPr id="21" name="TextBox 20"/>
          <p:cNvSpPr txBox="1">
            <a:spLocks noChangeArrowheads="1"/>
          </p:cNvSpPr>
          <p:nvPr userDrawn="1"/>
        </p:nvSpPr>
        <p:spPr bwMode="auto">
          <a:xfrm>
            <a:off x="457200" y="4917621"/>
            <a:ext cx="4578351" cy="196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675" dirty="0" smtClean="0">
                <a:solidFill>
                  <a:schemeClr val="bg1"/>
                </a:solidFill>
                <a:latin typeface="Brandon Grotesque Regular" panose="020B0503020203060202" pitchFamily="34" charset="0"/>
                <a:cs typeface="Brandon Grotesque Regular" charset="0"/>
              </a:rPr>
              <a:t>617.963.0839     marketing@accelerationpartners.com</a:t>
            </a:r>
            <a:endParaRPr lang="en-US" sz="675" b="1" i="0" dirty="0" smtClean="0">
              <a:solidFill>
                <a:schemeClr val="bg1"/>
              </a:solidFill>
              <a:latin typeface="Brandon Grotesque Regular" panose="020B0503020203060202" pitchFamily="34" charset="0"/>
              <a:ea typeface="Brandon Grotesque" charset="0"/>
              <a:cs typeface="Brandon Grotesque" charset="0"/>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7003" y="1308145"/>
            <a:ext cx="1669416" cy="1272814"/>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90842" y="4763456"/>
            <a:ext cx="1724508" cy="236798"/>
          </a:xfrm>
          <a:prstGeom prst="rect">
            <a:avLst/>
          </a:prstGeom>
        </p:spPr>
      </p:pic>
    </p:spTree>
    <p:extLst>
      <p:ext uri="{BB962C8B-B14F-4D97-AF65-F5344CB8AC3E}">
        <p14:creationId xmlns:p14="http://schemas.microsoft.com/office/powerpoint/2010/main" val="80082161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2292"/>
            <a:ext cx="9144000" cy="514350"/>
          </a:xfrm>
          <a:prstGeom prst="rect">
            <a:avLst/>
          </a:prstGeom>
        </p:spPr>
      </p:pic>
      <p:sp>
        <p:nvSpPr>
          <p:cNvPr id="11" name="Text Placeholder 10"/>
          <p:cNvSpPr>
            <a:spLocks noGrp="1"/>
          </p:cNvSpPr>
          <p:nvPr>
            <p:ph type="body" sz="quarter" idx="10" hasCustomPrompt="1"/>
          </p:nvPr>
        </p:nvSpPr>
        <p:spPr>
          <a:xfrm>
            <a:off x="4097834" y="1657479"/>
            <a:ext cx="2907220" cy="466630"/>
          </a:xfrm>
          <a:prstGeom prst="rect">
            <a:avLst/>
          </a:prstGeom>
        </p:spPr>
        <p:txBody>
          <a:bodyPr/>
          <a:lstStyle>
            <a:lvl1pPr marL="0" indent="0">
              <a:buNone/>
              <a:defRPr sz="27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THANK YOU!</a:t>
            </a:r>
            <a:endParaRPr lang="en-US" dirty="0"/>
          </a:p>
        </p:txBody>
      </p:sp>
      <p:sp>
        <p:nvSpPr>
          <p:cNvPr id="12" name="Text Placeholder 10"/>
          <p:cNvSpPr>
            <a:spLocks noGrp="1"/>
          </p:cNvSpPr>
          <p:nvPr>
            <p:ph type="body" sz="quarter" idx="11" hasCustomPrompt="1"/>
          </p:nvPr>
        </p:nvSpPr>
        <p:spPr>
          <a:xfrm>
            <a:off x="951726" y="3037808"/>
            <a:ext cx="3254946" cy="185452"/>
          </a:xfrm>
          <a:prstGeom prst="rect">
            <a:avLst/>
          </a:prstGeom>
        </p:spPr>
        <p:txBody>
          <a:bodyPr/>
          <a:lstStyle>
            <a:lvl1pPr marL="0" indent="0">
              <a:buNone/>
              <a:defRPr sz="1200" cap="all" baseline="0">
                <a:solidFill>
                  <a:srgbClr val="E43F23"/>
                </a:solidFill>
                <a:latin typeface="Brandon Grotesque Black" charset="0"/>
              </a:defRPr>
            </a:lvl1pPr>
          </a:lstStyle>
          <a:p>
            <a:pPr lvl="0"/>
            <a:r>
              <a:rPr lang="en-US" dirty="0" smtClean="0"/>
              <a:t>FIRST LAST NAME</a:t>
            </a:r>
            <a:endParaRPr lang="en-US" dirty="0"/>
          </a:p>
        </p:txBody>
      </p:sp>
      <p:sp>
        <p:nvSpPr>
          <p:cNvPr id="13" name="Text Placeholder 10"/>
          <p:cNvSpPr>
            <a:spLocks noGrp="1"/>
          </p:cNvSpPr>
          <p:nvPr>
            <p:ph type="body" sz="quarter" idx="12" hasCustomPrompt="1"/>
          </p:nvPr>
        </p:nvSpPr>
        <p:spPr>
          <a:xfrm>
            <a:off x="951726" y="3277839"/>
            <a:ext cx="3254946" cy="185452"/>
          </a:xfrm>
          <a:prstGeom prst="rect">
            <a:avLst/>
          </a:prstGeom>
        </p:spPr>
        <p:txBody>
          <a:bodyPr/>
          <a:lstStyle>
            <a:lvl1pPr marL="0" indent="0">
              <a:buNone/>
              <a:defRPr sz="1200" baseline="0">
                <a:latin typeface="Brandon Grotesque Regular" charset="0"/>
              </a:defRPr>
            </a:lvl1pPr>
          </a:lstStyle>
          <a:p>
            <a:pPr lvl="0"/>
            <a:r>
              <a:rPr lang="en-US" smtClean="0"/>
              <a:t>Position</a:t>
            </a:r>
            <a:endParaRPr lang="en-US" dirty="0"/>
          </a:p>
        </p:txBody>
      </p:sp>
      <p:sp>
        <p:nvSpPr>
          <p:cNvPr id="14" name="Text Placeholder 10"/>
          <p:cNvSpPr>
            <a:spLocks noGrp="1"/>
          </p:cNvSpPr>
          <p:nvPr>
            <p:ph type="body" sz="quarter" idx="13" hasCustomPrompt="1"/>
          </p:nvPr>
        </p:nvSpPr>
        <p:spPr>
          <a:xfrm>
            <a:off x="951726" y="3524441"/>
            <a:ext cx="3254946" cy="185452"/>
          </a:xfrm>
          <a:prstGeom prst="rect">
            <a:avLst/>
          </a:prstGeom>
        </p:spPr>
        <p:txBody>
          <a:bodyPr/>
          <a:lstStyle>
            <a:lvl1pPr marL="0" indent="0">
              <a:buNone/>
              <a:defRPr sz="12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err="1" smtClean="0"/>
              <a:t>email@accelerationpartners.com</a:t>
            </a:r>
            <a:endParaRPr lang="en-US" dirty="0"/>
          </a:p>
        </p:txBody>
      </p:sp>
      <p:sp>
        <p:nvSpPr>
          <p:cNvPr id="15" name="Text Placeholder 10"/>
          <p:cNvSpPr>
            <a:spLocks noGrp="1"/>
          </p:cNvSpPr>
          <p:nvPr>
            <p:ph type="body" sz="quarter" idx="14" hasCustomPrompt="1"/>
          </p:nvPr>
        </p:nvSpPr>
        <p:spPr>
          <a:xfrm>
            <a:off x="4937328" y="3037808"/>
            <a:ext cx="3254946" cy="185452"/>
          </a:xfrm>
          <a:prstGeom prst="rect">
            <a:avLst/>
          </a:prstGeom>
        </p:spPr>
        <p:txBody>
          <a:bodyPr/>
          <a:lstStyle>
            <a:lvl1pPr marL="0" indent="0">
              <a:buNone/>
              <a:defRPr sz="1200" cap="all" baseline="0">
                <a:solidFill>
                  <a:srgbClr val="E43F23"/>
                </a:solidFill>
                <a:latin typeface="Brandon Grotesque Black" charset="0"/>
              </a:defRPr>
            </a:lvl1pPr>
          </a:lstStyle>
          <a:p>
            <a:pPr lvl="0"/>
            <a:r>
              <a:rPr lang="en-US" dirty="0" smtClean="0"/>
              <a:t>FIRST LAST NAME</a:t>
            </a:r>
            <a:endParaRPr lang="en-US" dirty="0"/>
          </a:p>
        </p:txBody>
      </p:sp>
      <p:sp>
        <p:nvSpPr>
          <p:cNvPr id="16" name="Text Placeholder 10"/>
          <p:cNvSpPr>
            <a:spLocks noGrp="1"/>
          </p:cNvSpPr>
          <p:nvPr>
            <p:ph type="body" sz="quarter" idx="15" hasCustomPrompt="1"/>
          </p:nvPr>
        </p:nvSpPr>
        <p:spPr>
          <a:xfrm>
            <a:off x="4937328" y="3277839"/>
            <a:ext cx="3254946" cy="185452"/>
          </a:xfrm>
          <a:prstGeom prst="rect">
            <a:avLst/>
          </a:prstGeom>
        </p:spPr>
        <p:txBody>
          <a:bodyPr/>
          <a:lstStyle>
            <a:lvl1pPr marL="0" indent="0">
              <a:buNone/>
              <a:defRPr sz="1200" baseline="0">
                <a:latin typeface="Brandon Grotesque Regular" charset="0"/>
              </a:defRPr>
            </a:lvl1pPr>
          </a:lstStyle>
          <a:p>
            <a:pPr lvl="0"/>
            <a:r>
              <a:rPr lang="en-US" smtClean="0"/>
              <a:t>Position</a:t>
            </a:r>
            <a:endParaRPr lang="en-US" dirty="0"/>
          </a:p>
        </p:txBody>
      </p:sp>
      <p:sp>
        <p:nvSpPr>
          <p:cNvPr id="17" name="Text Placeholder 10"/>
          <p:cNvSpPr>
            <a:spLocks noGrp="1"/>
          </p:cNvSpPr>
          <p:nvPr>
            <p:ph type="body" sz="quarter" idx="16" hasCustomPrompt="1"/>
          </p:nvPr>
        </p:nvSpPr>
        <p:spPr>
          <a:xfrm>
            <a:off x="4937328" y="3524441"/>
            <a:ext cx="3254946" cy="185452"/>
          </a:xfrm>
          <a:prstGeom prst="rect">
            <a:avLst/>
          </a:prstGeom>
        </p:spPr>
        <p:txBody>
          <a:bodyPr/>
          <a:lstStyle>
            <a:lvl1pPr marL="0" indent="0">
              <a:buNone/>
              <a:defRPr sz="12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err="1" smtClean="0"/>
              <a:t>email@accelerationpartners.com</a:t>
            </a:r>
            <a:endParaRPr lang="en-US" dirty="0"/>
          </a:p>
        </p:txBody>
      </p:sp>
      <p:sp>
        <p:nvSpPr>
          <p:cNvPr id="22"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
        <p:nvSpPr>
          <p:cNvPr id="21" name="TextBox 20"/>
          <p:cNvSpPr txBox="1">
            <a:spLocks noChangeArrowheads="1"/>
          </p:cNvSpPr>
          <p:nvPr userDrawn="1"/>
        </p:nvSpPr>
        <p:spPr bwMode="auto">
          <a:xfrm>
            <a:off x="457200" y="4721414"/>
            <a:ext cx="4578351" cy="219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825" b="1" i="0" dirty="0" smtClean="0">
                <a:solidFill>
                  <a:schemeClr val="bg1"/>
                </a:solidFill>
                <a:latin typeface="Brandon Grotesque Regular" panose="020B0503020203060202" pitchFamily="34" charset="0"/>
                <a:ea typeface="Brandon Grotesque" charset="0"/>
                <a:cs typeface="Brandon Grotesque" charset="0"/>
              </a:rPr>
              <a:t>Boston     |     New York     |     San Francisco     |</a:t>
            </a:r>
            <a:r>
              <a:rPr lang="en-US" sz="825" b="1" i="0" baseline="0" dirty="0" smtClean="0">
                <a:solidFill>
                  <a:schemeClr val="bg1"/>
                </a:solidFill>
                <a:latin typeface="Brandon Grotesque Regular" panose="020B0503020203060202" pitchFamily="34" charset="0"/>
                <a:ea typeface="Brandon Grotesque" charset="0"/>
                <a:cs typeface="Brandon Grotesque" charset="0"/>
              </a:rPr>
              <a:t>     </a:t>
            </a:r>
            <a:r>
              <a:rPr lang="en-US" sz="825" b="1" i="0" dirty="0" smtClean="0">
                <a:solidFill>
                  <a:schemeClr val="bg1"/>
                </a:solidFill>
                <a:latin typeface="Brandon Grotesque Regular" panose="020B0503020203060202" pitchFamily="34" charset="0"/>
                <a:ea typeface="Brandon Grotesque" charset="0"/>
                <a:cs typeface="Brandon Grotesque" charset="0"/>
              </a:rPr>
              <a:t>Chicago     |     London</a:t>
            </a:r>
          </a:p>
        </p:txBody>
      </p:sp>
      <p:sp>
        <p:nvSpPr>
          <p:cNvPr id="23" name="TextBox 22"/>
          <p:cNvSpPr txBox="1">
            <a:spLocks noChangeArrowheads="1"/>
          </p:cNvSpPr>
          <p:nvPr userDrawn="1"/>
        </p:nvSpPr>
        <p:spPr bwMode="auto">
          <a:xfrm>
            <a:off x="457200" y="4917621"/>
            <a:ext cx="4578351" cy="196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675" dirty="0" smtClean="0">
                <a:solidFill>
                  <a:schemeClr val="bg1"/>
                </a:solidFill>
                <a:latin typeface="Brandon Grotesque Regular" panose="020B0503020203060202" pitchFamily="34" charset="0"/>
                <a:cs typeface="Brandon Grotesque Regular" charset="0"/>
              </a:rPr>
              <a:t>617.963.0839     marketing@accelerationpartners.com</a:t>
            </a:r>
            <a:endParaRPr lang="en-US" sz="675" b="1" i="0" dirty="0" smtClean="0">
              <a:solidFill>
                <a:schemeClr val="bg1"/>
              </a:solidFill>
              <a:latin typeface="Brandon Grotesque Regular" panose="020B0503020203060202" pitchFamily="34" charset="0"/>
              <a:ea typeface="Brandon Grotesque" charset="0"/>
              <a:cs typeface="Brandon Grotesque" charset="0"/>
            </a:endParaRP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7003" y="1308145"/>
            <a:ext cx="1669416" cy="1272814"/>
          </a:xfrm>
          <a:prstGeom prst="rect">
            <a:avLst/>
          </a:prstGeom>
        </p:spPr>
      </p:pic>
      <p:pic>
        <p:nvPicPr>
          <p:cNvPr id="24" name="Picture 2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90842" y="4763456"/>
            <a:ext cx="1724508" cy="236798"/>
          </a:xfrm>
          <a:prstGeom prst="rect">
            <a:avLst/>
          </a:prstGeom>
        </p:spPr>
      </p:pic>
    </p:spTree>
    <p:extLst>
      <p:ext uri="{BB962C8B-B14F-4D97-AF65-F5344CB8AC3E}">
        <p14:creationId xmlns:p14="http://schemas.microsoft.com/office/powerpoint/2010/main" val="96452410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hank You - 3 Peopl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2292"/>
            <a:ext cx="9144000" cy="514350"/>
          </a:xfrm>
          <a:prstGeom prst="rect">
            <a:avLst/>
          </a:prstGeom>
        </p:spPr>
      </p:pic>
      <p:sp>
        <p:nvSpPr>
          <p:cNvPr id="11" name="Text Placeholder 10"/>
          <p:cNvSpPr>
            <a:spLocks noGrp="1"/>
          </p:cNvSpPr>
          <p:nvPr>
            <p:ph type="body" sz="quarter" idx="10" hasCustomPrompt="1"/>
          </p:nvPr>
        </p:nvSpPr>
        <p:spPr>
          <a:xfrm>
            <a:off x="4097834" y="1034397"/>
            <a:ext cx="2907220" cy="466630"/>
          </a:xfrm>
          <a:prstGeom prst="rect">
            <a:avLst/>
          </a:prstGeom>
        </p:spPr>
        <p:txBody>
          <a:bodyPr/>
          <a:lstStyle>
            <a:lvl1pPr marL="0" indent="0">
              <a:buNone/>
              <a:defRPr sz="27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THANK YOU!</a:t>
            </a:r>
            <a:endParaRPr lang="en-US" dirty="0"/>
          </a:p>
        </p:txBody>
      </p:sp>
      <p:sp>
        <p:nvSpPr>
          <p:cNvPr id="12" name="Text Placeholder 10"/>
          <p:cNvSpPr>
            <a:spLocks noGrp="1"/>
          </p:cNvSpPr>
          <p:nvPr>
            <p:ph type="body" sz="quarter" idx="11" hasCustomPrompt="1"/>
          </p:nvPr>
        </p:nvSpPr>
        <p:spPr>
          <a:xfrm>
            <a:off x="641965" y="2339734"/>
            <a:ext cx="3254946" cy="185452"/>
          </a:xfrm>
          <a:prstGeom prst="rect">
            <a:avLst/>
          </a:prstGeom>
        </p:spPr>
        <p:txBody>
          <a:bodyPr/>
          <a:lstStyle>
            <a:lvl1pPr marL="0" indent="0">
              <a:buNone/>
              <a:defRPr sz="1200" cap="all" baseline="0">
                <a:solidFill>
                  <a:srgbClr val="E43F23"/>
                </a:solidFill>
                <a:latin typeface="Brandon Grotesque Black" charset="0"/>
              </a:defRPr>
            </a:lvl1pPr>
          </a:lstStyle>
          <a:p>
            <a:pPr lvl="0"/>
            <a:r>
              <a:rPr lang="en-US" dirty="0" smtClean="0"/>
              <a:t>FIRST LAST NAME</a:t>
            </a:r>
            <a:endParaRPr lang="en-US" dirty="0"/>
          </a:p>
        </p:txBody>
      </p:sp>
      <p:sp>
        <p:nvSpPr>
          <p:cNvPr id="13" name="Text Placeholder 10"/>
          <p:cNvSpPr>
            <a:spLocks noGrp="1"/>
          </p:cNvSpPr>
          <p:nvPr>
            <p:ph type="body" sz="quarter" idx="12" hasCustomPrompt="1"/>
          </p:nvPr>
        </p:nvSpPr>
        <p:spPr>
          <a:xfrm>
            <a:off x="641965" y="2579764"/>
            <a:ext cx="3254946" cy="185452"/>
          </a:xfrm>
          <a:prstGeom prst="rect">
            <a:avLst/>
          </a:prstGeom>
        </p:spPr>
        <p:txBody>
          <a:bodyPr/>
          <a:lstStyle>
            <a:lvl1pPr marL="0" indent="0">
              <a:buNone/>
              <a:defRPr sz="1200" baseline="0">
                <a:latin typeface="Brandon Grotesque Regular" charset="0"/>
              </a:defRPr>
            </a:lvl1pPr>
          </a:lstStyle>
          <a:p>
            <a:pPr lvl="0"/>
            <a:r>
              <a:rPr lang="en-US" smtClean="0"/>
              <a:t>Position</a:t>
            </a:r>
            <a:endParaRPr lang="en-US" dirty="0"/>
          </a:p>
        </p:txBody>
      </p:sp>
      <p:sp>
        <p:nvSpPr>
          <p:cNvPr id="14" name="Text Placeholder 10"/>
          <p:cNvSpPr>
            <a:spLocks noGrp="1"/>
          </p:cNvSpPr>
          <p:nvPr>
            <p:ph type="body" sz="quarter" idx="13" hasCustomPrompt="1"/>
          </p:nvPr>
        </p:nvSpPr>
        <p:spPr>
          <a:xfrm>
            <a:off x="641965" y="2826366"/>
            <a:ext cx="3254946" cy="185452"/>
          </a:xfrm>
          <a:prstGeom prst="rect">
            <a:avLst/>
          </a:prstGeom>
        </p:spPr>
        <p:txBody>
          <a:bodyPr/>
          <a:lstStyle>
            <a:lvl1pPr marL="0" indent="0">
              <a:buNone/>
              <a:defRPr sz="12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err="1" smtClean="0"/>
              <a:t>email@accelerationpartners.com</a:t>
            </a:r>
            <a:endParaRPr lang="en-US" dirty="0"/>
          </a:p>
        </p:txBody>
      </p:sp>
      <p:sp>
        <p:nvSpPr>
          <p:cNvPr id="15" name="Text Placeholder 10"/>
          <p:cNvSpPr>
            <a:spLocks noGrp="1"/>
          </p:cNvSpPr>
          <p:nvPr>
            <p:ph type="body" sz="quarter" idx="14" hasCustomPrompt="1"/>
          </p:nvPr>
        </p:nvSpPr>
        <p:spPr>
          <a:xfrm>
            <a:off x="5127828" y="2339734"/>
            <a:ext cx="3254946" cy="185452"/>
          </a:xfrm>
          <a:prstGeom prst="rect">
            <a:avLst/>
          </a:prstGeom>
        </p:spPr>
        <p:txBody>
          <a:bodyPr/>
          <a:lstStyle>
            <a:lvl1pPr marL="0" indent="0">
              <a:buNone/>
              <a:defRPr sz="1200" cap="all" baseline="0">
                <a:solidFill>
                  <a:srgbClr val="E43F23"/>
                </a:solidFill>
                <a:latin typeface="Brandon Grotesque Black" charset="0"/>
              </a:defRPr>
            </a:lvl1pPr>
          </a:lstStyle>
          <a:p>
            <a:pPr lvl="0"/>
            <a:r>
              <a:rPr lang="en-US" dirty="0" smtClean="0"/>
              <a:t>FIRST LAST NAME</a:t>
            </a:r>
            <a:endParaRPr lang="en-US" dirty="0"/>
          </a:p>
        </p:txBody>
      </p:sp>
      <p:sp>
        <p:nvSpPr>
          <p:cNvPr id="16" name="Text Placeholder 10"/>
          <p:cNvSpPr>
            <a:spLocks noGrp="1"/>
          </p:cNvSpPr>
          <p:nvPr>
            <p:ph type="body" sz="quarter" idx="15" hasCustomPrompt="1"/>
          </p:nvPr>
        </p:nvSpPr>
        <p:spPr>
          <a:xfrm>
            <a:off x="5127828" y="2579764"/>
            <a:ext cx="3254946" cy="185452"/>
          </a:xfrm>
          <a:prstGeom prst="rect">
            <a:avLst/>
          </a:prstGeom>
        </p:spPr>
        <p:txBody>
          <a:bodyPr/>
          <a:lstStyle>
            <a:lvl1pPr marL="0" indent="0">
              <a:buNone/>
              <a:defRPr sz="1200" baseline="0">
                <a:latin typeface="Brandon Grotesque Regular" charset="0"/>
              </a:defRPr>
            </a:lvl1pPr>
          </a:lstStyle>
          <a:p>
            <a:pPr lvl="0"/>
            <a:r>
              <a:rPr lang="en-US" smtClean="0"/>
              <a:t>Position</a:t>
            </a:r>
            <a:endParaRPr lang="en-US" dirty="0"/>
          </a:p>
        </p:txBody>
      </p:sp>
      <p:sp>
        <p:nvSpPr>
          <p:cNvPr id="17" name="Text Placeholder 10"/>
          <p:cNvSpPr>
            <a:spLocks noGrp="1"/>
          </p:cNvSpPr>
          <p:nvPr>
            <p:ph type="body" sz="quarter" idx="16" hasCustomPrompt="1"/>
          </p:nvPr>
        </p:nvSpPr>
        <p:spPr>
          <a:xfrm>
            <a:off x="5127828" y="2826366"/>
            <a:ext cx="3254946" cy="185452"/>
          </a:xfrm>
          <a:prstGeom prst="rect">
            <a:avLst/>
          </a:prstGeom>
        </p:spPr>
        <p:txBody>
          <a:bodyPr/>
          <a:lstStyle>
            <a:lvl1pPr marL="0" indent="0">
              <a:buNone/>
              <a:defRPr sz="12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err="1" smtClean="0"/>
              <a:t>email@accelerationpartners.com</a:t>
            </a:r>
            <a:endParaRPr lang="en-US" dirty="0"/>
          </a:p>
        </p:txBody>
      </p:sp>
      <p:sp>
        <p:nvSpPr>
          <p:cNvPr id="22"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
        <p:nvSpPr>
          <p:cNvPr id="21" name="Text Placeholder 10"/>
          <p:cNvSpPr>
            <a:spLocks noGrp="1"/>
          </p:cNvSpPr>
          <p:nvPr>
            <p:ph type="body" sz="quarter" idx="17" hasCustomPrompt="1"/>
          </p:nvPr>
        </p:nvSpPr>
        <p:spPr>
          <a:xfrm>
            <a:off x="2916127" y="3293561"/>
            <a:ext cx="3254946" cy="185452"/>
          </a:xfrm>
          <a:prstGeom prst="rect">
            <a:avLst/>
          </a:prstGeom>
        </p:spPr>
        <p:txBody>
          <a:bodyPr/>
          <a:lstStyle>
            <a:lvl1pPr marL="0" indent="0">
              <a:buNone/>
              <a:defRPr sz="1200" cap="all" baseline="0">
                <a:solidFill>
                  <a:srgbClr val="E43F23"/>
                </a:solidFill>
                <a:latin typeface="Brandon Grotesque Black" charset="0"/>
              </a:defRPr>
            </a:lvl1pPr>
          </a:lstStyle>
          <a:p>
            <a:pPr lvl="0"/>
            <a:r>
              <a:rPr lang="en-US" dirty="0" smtClean="0"/>
              <a:t>FIRST LAST NAME</a:t>
            </a:r>
            <a:endParaRPr lang="en-US" dirty="0"/>
          </a:p>
        </p:txBody>
      </p:sp>
      <p:sp>
        <p:nvSpPr>
          <p:cNvPr id="23" name="Text Placeholder 10"/>
          <p:cNvSpPr>
            <a:spLocks noGrp="1"/>
          </p:cNvSpPr>
          <p:nvPr>
            <p:ph type="body" sz="quarter" idx="18" hasCustomPrompt="1"/>
          </p:nvPr>
        </p:nvSpPr>
        <p:spPr>
          <a:xfrm>
            <a:off x="2916127" y="3533591"/>
            <a:ext cx="3254946" cy="185452"/>
          </a:xfrm>
          <a:prstGeom prst="rect">
            <a:avLst/>
          </a:prstGeom>
        </p:spPr>
        <p:txBody>
          <a:bodyPr/>
          <a:lstStyle>
            <a:lvl1pPr marL="0" indent="0">
              <a:buNone/>
              <a:defRPr sz="1200" baseline="0">
                <a:latin typeface="Brandon Grotesque Regular" charset="0"/>
              </a:defRPr>
            </a:lvl1pPr>
          </a:lstStyle>
          <a:p>
            <a:pPr lvl="0"/>
            <a:r>
              <a:rPr lang="en-US" smtClean="0"/>
              <a:t>Position</a:t>
            </a:r>
            <a:endParaRPr lang="en-US" dirty="0"/>
          </a:p>
        </p:txBody>
      </p:sp>
      <p:sp>
        <p:nvSpPr>
          <p:cNvPr id="24" name="Text Placeholder 10"/>
          <p:cNvSpPr>
            <a:spLocks noGrp="1"/>
          </p:cNvSpPr>
          <p:nvPr>
            <p:ph type="body" sz="quarter" idx="19" hasCustomPrompt="1"/>
          </p:nvPr>
        </p:nvSpPr>
        <p:spPr>
          <a:xfrm>
            <a:off x="2916127" y="3780193"/>
            <a:ext cx="3254946" cy="185452"/>
          </a:xfrm>
          <a:prstGeom prst="rect">
            <a:avLst/>
          </a:prstGeom>
        </p:spPr>
        <p:txBody>
          <a:bodyPr/>
          <a:lstStyle>
            <a:lvl1pPr marL="0" indent="0">
              <a:buNone/>
              <a:defRPr sz="12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err="1" smtClean="0"/>
              <a:t>email@accelerationpartners.com</a:t>
            </a:r>
            <a:endParaRPr lang="en-US" dirty="0"/>
          </a:p>
        </p:txBody>
      </p:sp>
      <p:sp>
        <p:nvSpPr>
          <p:cNvPr id="25" name="TextBox 24"/>
          <p:cNvSpPr txBox="1">
            <a:spLocks noChangeArrowheads="1"/>
          </p:cNvSpPr>
          <p:nvPr userDrawn="1"/>
        </p:nvSpPr>
        <p:spPr bwMode="auto">
          <a:xfrm>
            <a:off x="457200" y="4721414"/>
            <a:ext cx="4578351" cy="219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825" b="1" i="0" dirty="0" smtClean="0">
                <a:solidFill>
                  <a:schemeClr val="bg1"/>
                </a:solidFill>
                <a:latin typeface="Brandon Grotesque Regular" panose="020B0503020203060202" pitchFamily="34" charset="0"/>
                <a:ea typeface="Brandon Grotesque" charset="0"/>
                <a:cs typeface="Brandon Grotesque" charset="0"/>
              </a:rPr>
              <a:t>Boston     |     New York     |     San Francisco     |</a:t>
            </a:r>
            <a:r>
              <a:rPr lang="en-US" sz="825" b="1" i="0" baseline="0" dirty="0" smtClean="0">
                <a:solidFill>
                  <a:schemeClr val="bg1"/>
                </a:solidFill>
                <a:latin typeface="Brandon Grotesque Regular" panose="020B0503020203060202" pitchFamily="34" charset="0"/>
                <a:ea typeface="Brandon Grotesque" charset="0"/>
                <a:cs typeface="Brandon Grotesque" charset="0"/>
              </a:rPr>
              <a:t>     </a:t>
            </a:r>
            <a:r>
              <a:rPr lang="en-US" sz="825" b="1" i="0" dirty="0" smtClean="0">
                <a:solidFill>
                  <a:schemeClr val="bg1"/>
                </a:solidFill>
                <a:latin typeface="Brandon Grotesque Regular" panose="020B0503020203060202" pitchFamily="34" charset="0"/>
                <a:ea typeface="Brandon Grotesque" charset="0"/>
                <a:cs typeface="Brandon Grotesque" charset="0"/>
              </a:rPr>
              <a:t>Chicago     |     London</a:t>
            </a:r>
          </a:p>
        </p:txBody>
      </p:sp>
      <p:sp>
        <p:nvSpPr>
          <p:cNvPr id="26" name="TextBox 25"/>
          <p:cNvSpPr txBox="1">
            <a:spLocks noChangeArrowheads="1"/>
          </p:cNvSpPr>
          <p:nvPr userDrawn="1"/>
        </p:nvSpPr>
        <p:spPr bwMode="auto">
          <a:xfrm>
            <a:off x="457200" y="4917621"/>
            <a:ext cx="4578351" cy="196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675" dirty="0" smtClean="0">
                <a:solidFill>
                  <a:schemeClr val="bg1"/>
                </a:solidFill>
                <a:latin typeface="Brandon Grotesque Regular" panose="020B0503020203060202" pitchFamily="34" charset="0"/>
                <a:cs typeface="Brandon Grotesque Regular" charset="0"/>
              </a:rPr>
              <a:t>617.963.0839     marketing@accelerationpartners.com</a:t>
            </a:r>
            <a:endParaRPr lang="en-US" sz="675" b="1" i="0" dirty="0" smtClean="0">
              <a:solidFill>
                <a:schemeClr val="bg1"/>
              </a:solidFill>
              <a:latin typeface="Brandon Grotesque Regular" panose="020B0503020203060202" pitchFamily="34" charset="0"/>
              <a:ea typeface="Brandon Grotesque" charset="0"/>
              <a:cs typeface="Brandon Grotesque" charset="0"/>
            </a:endParaRP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7003" y="615296"/>
            <a:ext cx="1669416" cy="1272814"/>
          </a:xfrm>
          <a:prstGeom prst="rect">
            <a:avLst/>
          </a:prstGeom>
        </p:spPr>
      </p:pic>
      <p:pic>
        <p:nvPicPr>
          <p:cNvPr id="27" name="Picture 2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90842" y="4763456"/>
            <a:ext cx="1724508" cy="236798"/>
          </a:xfrm>
          <a:prstGeom prst="rect">
            <a:avLst/>
          </a:prstGeom>
        </p:spPr>
      </p:pic>
    </p:spTree>
    <p:extLst>
      <p:ext uri="{BB962C8B-B14F-4D97-AF65-F5344CB8AC3E}">
        <p14:creationId xmlns:p14="http://schemas.microsoft.com/office/powerpoint/2010/main" val="115905034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ull Title Slide no Subtit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5000"/>
          <a:stretch/>
        </p:blipFill>
        <p:spPr>
          <a:xfrm>
            <a:off x="0" y="0"/>
            <a:ext cx="9144000" cy="5143500"/>
          </a:xfrm>
          <a:prstGeom prst="rect">
            <a:avLst/>
          </a:prstGeom>
        </p:spPr>
      </p:pic>
      <p:sp>
        <p:nvSpPr>
          <p:cNvPr id="4" name="Title 1"/>
          <p:cNvSpPr>
            <a:spLocks noGrp="1"/>
          </p:cNvSpPr>
          <p:nvPr>
            <p:ph type="title" hasCustomPrompt="1"/>
          </p:nvPr>
        </p:nvSpPr>
        <p:spPr>
          <a:xfrm>
            <a:off x="623888" y="1193292"/>
            <a:ext cx="7886700" cy="1062990"/>
          </a:xfrm>
        </p:spPr>
        <p:txBody>
          <a:bodyPr anchor="t">
            <a:noAutofit/>
          </a:bodyPr>
          <a:lstStyle>
            <a:lvl1pPr>
              <a:defRPr sz="2400" b="1" i="0" cap="all" baseline="0">
                <a:solidFill>
                  <a:schemeClr val="bg1"/>
                </a:solidFill>
                <a:latin typeface="Helvetica" charset="0"/>
                <a:ea typeface="Helvetica" charset="0"/>
                <a:cs typeface="Helvetica" charset="0"/>
              </a:defRPr>
            </a:lvl1pPr>
          </a:lstStyle>
          <a:p>
            <a:r>
              <a:rPr lang="en-US" dirty="0" smtClean="0"/>
              <a:t>CLICK TO EDIT MASTER TITLE STYLE</a:t>
            </a:r>
            <a:br>
              <a:rPr lang="en-US" dirty="0" smtClean="0"/>
            </a:br>
            <a:r>
              <a:rPr lang="en-US" dirty="0" smtClean="0"/>
              <a:t>KEEP on two lines </a:t>
            </a:r>
            <a:r>
              <a:rPr lang="en-US" smtClean="0"/>
              <a:t>(32 </a:t>
            </a:r>
            <a:r>
              <a:rPr lang="en-US" dirty="0" smtClean="0"/>
              <a:t>pts)</a:t>
            </a:r>
            <a:endParaRPr lang="en-US" sz="2700" dirty="0">
              <a:latin typeface="Brandon Grotesque Light" charset="0"/>
              <a:ea typeface="Brandon Grotesque Light" charset="0"/>
              <a:cs typeface="Brandon Grotesque Light" charset="0"/>
            </a:endParaRPr>
          </a:p>
        </p:txBody>
      </p:sp>
      <p:sp>
        <p:nvSpPr>
          <p:cNvPr id="7" name="Text Placeholder 5"/>
          <p:cNvSpPr>
            <a:spLocks noGrp="1"/>
          </p:cNvSpPr>
          <p:nvPr>
            <p:ph type="body" sz="quarter" idx="13" hasCustomPrompt="1"/>
          </p:nvPr>
        </p:nvSpPr>
        <p:spPr>
          <a:xfrm>
            <a:off x="623888" y="4421753"/>
            <a:ext cx="3023552" cy="221456"/>
          </a:xfrm>
          <a:prstGeom prst="rect">
            <a:avLst/>
          </a:prstGeom>
        </p:spPr>
        <p:txBody>
          <a:bodyPr/>
          <a:lstStyle>
            <a:lvl1pPr marL="0" indent="0">
              <a:buNone/>
              <a:defRPr sz="1050" b="0" i="0" baseline="0">
                <a:solidFill>
                  <a:schemeClr val="bg1"/>
                </a:solidFill>
                <a:latin typeface="Helvetica" charset="0"/>
                <a:ea typeface="Helvetica" charset="0"/>
                <a:cs typeface="Helvetica" charset="0"/>
              </a:defRPr>
            </a:lvl1pPr>
          </a:lstStyle>
          <a:p>
            <a:pPr lvl="0"/>
            <a:r>
              <a:rPr lang="en-US" dirty="0" smtClean="0"/>
              <a:t>PRESENTER NAME    |    DATE</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216" y="4424495"/>
            <a:ext cx="2351372" cy="526427"/>
          </a:xfrm>
          <a:prstGeom prst="rect">
            <a:avLst/>
          </a:prstGeom>
        </p:spPr>
      </p:pic>
    </p:spTree>
    <p:extLst>
      <p:ext uri="{BB962C8B-B14F-4D97-AF65-F5344CB8AC3E}">
        <p14:creationId xmlns:p14="http://schemas.microsoft.com/office/powerpoint/2010/main" val="156733965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Title Slide with Subtit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25000"/>
          <a:stretch/>
        </p:blipFill>
        <p:spPr>
          <a:xfrm>
            <a:off x="0" y="0"/>
            <a:ext cx="9144000" cy="5143500"/>
          </a:xfrm>
          <a:prstGeom prst="rect">
            <a:avLst/>
          </a:prstGeom>
        </p:spPr>
      </p:pic>
      <p:sp>
        <p:nvSpPr>
          <p:cNvPr id="4" name="Title 1"/>
          <p:cNvSpPr>
            <a:spLocks noGrp="1"/>
          </p:cNvSpPr>
          <p:nvPr>
            <p:ph type="title" hasCustomPrompt="1"/>
          </p:nvPr>
        </p:nvSpPr>
        <p:spPr>
          <a:xfrm>
            <a:off x="623888" y="1193292"/>
            <a:ext cx="7886700" cy="1062990"/>
          </a:xfrm>
        </p:spPr>
        <p:txBody>
          <a:bodyPr anchor="t">
            <a:normAutofit/>
          </a:bodyPr>
          <a:lstStyle>
            <a:lvl1pPr>
              <a:defRPr sz="2400" b="1" i="0" cap="all" baseline="0">
                <a:solidFill>
                  <a:schemeClr val="bg1"/>
                </a:solidFill>
                <a:latin typeface="Helvetica" charset="0"/>
                <a:ea typeface="Helvetica" charset="0"/>
                <a:cs typeface="Helvetica" charset="0"/>
              </a:defRPr>
            </a:lvl1pPr>
          </a:lstStyle>
          <a:p>
            <a:r>
              <a:rPr lang="en-US" dirty="0" smtClean="0"/>
              <a:t>CLICK TO EDIT MASTER TITLE STYLE</a:t>
            </a:r>
            <a:br>
              <a:rPr lang="en-US" dirty="0" smtClean="0"/>
            </a:br>
            <a:r>
              <a:rPr lang="en-US" dirty="0" smtClean="0"/>
              <a:t>KEEP on two lines </a:t>
            </a:r>
            <a:r>
              <a:rPr lang="en-US" smtClean="0"/>
              <a:t>(32 </a:t>
            </a:r>
            <a:r>
              <a:rPr lang="en-US" dirty="0" smtClean="0"/>
              <a:t>pts)</a:t>
            </a:r>
            <a:endParaRPr lang="en-US" sz="2700" dirty="0">
              <a:latin typeface="Brandon Grotesque Light" charset="0"/>
              <a:ea typeface="Brandon Grotesque Light" charset="0"/>
              <a:cs typeface="Brandon Grotesque Light" charset="0"/>
            </a:endParaRPr>
          </a:p>
        </p:txBody>
      </p:sp>
      <p:sp>
        <p:nvSpPr>
          <p:cNvPr id="8" name="Subtitle 2"/>
          <p:cNvSpPr>
            <a:spLocks noGrp="1"/>
          </p:cNvSpPr>
          <p:nvPr>
            <p:ph type="subTitle" idx="1"/>
          </p:nvPr>
        </p:nvSpPr>
        <p:spPr>
          <a:xfrm>
            <a:off x="623888" y="2255758"/>
            <a:ext cx="7886700" cy="590312"/>
          </a:xfrm>
          <a:prstGeom prst="rect">
            <a:avLst/>
          </a:prstGeom>
        </p:spPr>
        <p:txBody>
          <a:bodyPr/>
          <a:lstStyle>
            <a:lvl1pPr marL="0" indent="0" algn="l">
              <a:buNone/>
              <a:defRPr sz="1800" b="0" i="0">
                <a:solidFill>
                  <a:schemeClr val="bg1"/>
                </a:solidFill>
                <a:latin typeface="Helvetica" charset="0"/>
                <a:ea typeface="Helvetica" charset="0"/>
                <a:cs typeface="Helvetic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1" name="Text Placeholder 5"/>
          <p:cNvSpPr>
            <a:spLocks noGrp="1"/>
          </p:cNvSpPr>
          <p:nvPr>
            <p:ph type="body" sz="quarter" idx="13" hasCustomPrompt="1"/>
          </p:nvPr>
        </p:nvSpPr>
        <p:spPr>
          <a:xfrm>
            <a:off x="623888" y="4421753"/>
            <a:ext cx="3023552" cy="221456"/>
          </a:xfrm>
          <a:prstGeom prst="rect">
            <a:avLst/>
          </a:prstGeom>
        </p:spPr>
        <p:txBody>
          <a:bodyPr/>
          <a:lstStyle>
            <a:lvl1pPr marL="0" indent="0">
              <a:buNone/>
              <a:defRPr sz="1050" b="0" i="0" baseline="0">
                <a:solidFill>
                  <a:schemeClr val="bg1"/>
                </a:solidFill>
                <a:latin typeface="Helvetica" charset="0"/>
                <a:ea typeface="Helvetica" charset="0"/>
                <a:cs typeface="Helvetica" charset="0"/>
              </a:defRPr>
            </a:lvl1pPr>
          </a:lstStyle>
          <a:p>
            <a:pPr lvl="0"/>
            <a:r>
              <a:rPr lang="en-US" dirty="0" smtClean="0"/>
              <a:t>PRESENTER NAME    |    DATE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216" y="4424495"/>
            <a:ext cx="2351372" cy="526427"/>
          </a:xfrm>
          <a:prstGeom prst="rect">
            <a:avLst/>
          </a:prstGeom>
        </p:spPr>
      </p:pic>
    </p:spTree>
    <p:extLst>
      <p:ext uri="{BB962C8B-B14F-4D97-AF65-F5344CB8AC3E}">
        <p14:creationId xmlns:p14="http://schemas.microsoft.com/office/powerpoint/2010/main" val="2065067769"/>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no Subtitl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62451" b="4314"/>
          <a:stretch/>
        </p:blipFill>
        <p:spPr>
          <a:xfrm>
            <a:off x="0" y="2864224"/>
            <a:ext cx="9144000" cy="2279276"/>
          </a:xfrm>
          <a:prstGeom prst="rect">
            <a:avLst/>
          </a:prstGeom>
        </p:spPr>
      </p:pic>
      <p:sp>
        <p:nvSpPr>
          <p:cNvPr id="4" name="Title 1"/>
          <p:cNvSpPr>
            <a:spLocks noGrp="1"/>
          </p:cNvSpPr>
          <p:nvPr>
            <p:ph type="title" hasCustomPrompt="1"/>
          </p:nvPr>
        </p:nvSpPr>
        <p:spPr>
          <a:xfrm>
            <a:off x="623888" y="1193292"/>
            <a:ext cx="7886700" cy="1062990"/>
          </a:xfrm>
        </p:spPr>
        <p:txBody>
          <a:bodyPr anchor="t">
            <a:normAutofit/>
          </a:bodyPr>
          <a:lstStyle>
            <a:lvl1pPr>
              <a:defRPr sz="2400" b="1" i="0" cap="all" baseline="0">
                <a:latin typeface="Helvetica" charset="0"/>
                <a:ea typeface="Helvetica" charset="0"/>
                <a:cs typeface="Helvetica" charset="0"/>
              </a:defRPr>
            </a:lvl1pPr>
          </a:lstStyle>
          <a:p>
            <a:r>
              <a:rPr lang="en-US" dirty="0" smtClean="0"/>
              <a:t>CLICK TO EDIT MASTER TITLE STYLE</a:t>
            </a:r>
            <a:br>
              <a:rPr lang="en-US" dirty="0" smtClean="0"/>
            </a:br>
            <a:r>
              <a:rPr lang="en-US" dirty="0" smtClean="0"/>
              <a:t>KEEP on two lines (36 pts)</a:t>
            </a:r>
            <a:endParaRPr lang="en-US" sz="2700" dirty="0">
              <a:latin typeface="Brandon Grotesque Light" charset="0"/>
              <a:ea typeface="Brandon Grotesque Light" charset="0"/>
              <a:cs typeface="Brandon Grotesque Light" charset="0"/>
            </a:endParaRPr>
          </a:p>
        </p:txBody>
      </p:sp>
      <p:sp>
        <p:nvSpPr>
          <p:cNvPr id="9" name="Text Placeholder 5"/>
          <p:cNvSpPr>
            <a:spLocks noGrp="1"/>
          </p:cNvSpPr>
          <p:nvPr>
            <p:ph type="body" sz="quarter" idx="13" hasCustomPrompt="1"/>
          </p:nvPr>
        </p:nvSpPr>
        <p:spPr>
          <a:xfrm>
            <a:off x="623888" y="4421753"/>
            <a:ext cx="3023552" cy="221456"/>
          </a:xfrm>
          <a:prstGeom prst="rect">
            <a:avLst/>
          </a:prstGeom>
        </p:spPr>
        <p:txBody>
          <a:bodyPr/>
          <a:lstStyle>
            <a:lvl1pPr marL="0" indent="0">
              <a:buNone/>
              <a:defRPr sz="1050" b="0" i="0" baseline="0">
                <a:solidFill>
                  <a:schemeClr val="bg1"/>
                </a:solidFill>
                <a:latin typeface="Helvetica" charset="0"/>
                <a:ea typeface="Helvetica" charset="0"/>
                <a:cs typeface="Helvetica" charset="0"/>
              </a:defRPr>
            </a:lvl1pPr>
          </a:lstStyle>
          <a:p>
            <a:pPr lvl="0"/>
            <a:r>
              <a:rPr lang="en-US" dirty="0" smtClean="0"/>
              <a:t>PRESENTER NAME    |    DATE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216" y="4424495"/>
            <a:ext cx="2351372" cy="526427"/>
          </a:xfrm>
          <a:prstGeom prst="rect">
            <a:avLst/>
          </a:prstGeom>
        </p:spPr>
      </p:pic>
    </p:spTree>
    <p:extLst>
      <p:ext uri="{BB962C8B-B14F-4D97-AF65-F5344CB8AC3E}">
        <p14:creationId xmlns:p14="http://schemas.microsoft.com/office/powerpoint/2010/main" val="150324491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w/ Subtitl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62451" b="4314"/>
          <a:stretch/>
        </p:blipFill>
        <p:spPr>
          <a:xfrm>
            <a:off x="0" y="2864224"/>
            <a:ext cx="9144000" cy="2279276"/>
          </a:xfrm>
          <a:prstGeom prst="rect">
            <a:avLst/>
          </a:prstGeom>
        </p:spPr>
      </p:pic>
      <p:sp>
        <p:nvSpPr>
          <p:cNvPr id="4" name="Title 1"/>
          <p:cNvSpPr>
            <a:spLocks noGrp="1"/>
          </p:cNvSpPr>
          <p:nvPr>
            <p:ph type="title" hasCustomPrompt="1"/>
          </p:nvPr>
        </p:nvSpPr>
        <p:spPr>
          <a:xfrm>
            <a:off x="623888" y="1196855"/>
            <a:ext cx="7886700" cy="1062990"/>
          </a:xfrm>
        </p:spPr>
        <p:txBody>
          <a:bodyPr anchor="t">
            <a:normAutofit/>
          </a:bodyPr>
          <a:lstStyle>
            <a:lvl1pPr>
              <a:defRPr sz="2400" b="1" i="0" cap="all" baseline="0">
                <a:latin typeface="Helvetica" charset="0"/>
                <a:ea typeface="Helvetica" charset="0"/>
                <a:cs typeface="Helvetica" charset="0"/>
              </a:defRPr>
            </a:lvl1pPr>
          </a:lstStyle>
          <a:p>
            <a:r>
              <a:rPr lang="en-US" dirty="0" smtClean="0"/>
              <a:t>CLICK TO EDIT MASTER TITLE STYLE KEEP ON TWO LINES </a:t>
            </a:r>
            <a:r>
              <a:rPr lang="en-US" smtClean="0"/>
              <a:t>(32 </a:t>
            </a:r>
            <a:r>
              <a:rPr lang="en-US" dirty="0" smtClean="0"/>
              <a:t>pts)</a:t>
            </a:r>
            <a:endParaRPr lang="en-US" sz="2700" dirty="0">
              <a:latin typeface="Brandon Grotesque Light" charset="0"/>
              <a:ea typeface="Brandon Grotesque Light" charset="0"/>
              <a:cs typeface="Brandon Grotesque Light" charset="0"/>
            </a:endParaRPr>
          </a:p>
        </p:txBody>
      </p:sp>
      <p:sp>
        <p:nvSpPr>
          <p:cNvPr id="10" name="Subtitle 2"/>
          <p:cNvSpPr>
            <a:spLocks noGrp="1"/>
          </p:cNvSpPr>
          <p:nvPr>
            <p:ph type="subTitle" idx="1"/>
          </p:nvPr>
        </p:nvSpPr>
        <p:spPr>
          <a:xfrm>
            <a:off x="623888" y="2255758"/>
            <a:ext cx="5186680" cy="590312"/>
          </a:xfrm>
          <a:prstGeom prst="rect">
            <a:avLst/>
          </a:prstGeom>
        </p:spPr>
        <p:txBody>
          <a:bodyPr/>
          <a:lstStyle>
            <a:lvl1pPr marL="0" indent="0" algn="l">
              <a:buNone/>
              <a:defRPr sz="1800" b="0" i="0">
                <a:latin typeface="Helvetica" charset="0"/>
                <a:ea typeface="Helvetica" charset="0"/>
                <a:cs typeface="Helvetic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3" name="Text Placeholder 5"/>
          <p:cNvSpPr>
            <a:spLocks noGrp="1"/>
          </p:cNvSpPr>
          <p:nvPr>
            <p:ph type="body" sz="quarter" idx="13" hasCustomPrompt="1"/>
          </p:nvPr>
        </p:nvSpPr>
        <p:spPr>
          <a:xfrm>
            <a:off x="623888" y="4421753"/>
            <a:ext cx="3023552" cy="221456"/>
          </a:xfrm>
          <a:prstGeom prst="rect">
            <a:avLst/>
          </a:prstGeom>
        </p:spPr>
        <p:txBody>
          <a:bodyPr/>
          <a:lstStyle>
            <a:lvl1pPr marL="0" indent="0">
              <a:buNone/>
              <a:defRPr sz="1050" b="0" i="0" baseline="0">
                <a:solidFill>
                  <a:schemeClr val="bg1"/>
                </a:solidFill>
                <a:latin typeface="Helvetica" charset="0"/>
                <a:ea typeface="Helvetica" charset="0"/>
                <a:cs typeface="Helvetica" charset="0"/>
              </a:defRPr>
            </a:lvl1pPr>
          </a:lstStyle>
          <a:p>
            <a:pPr lvl="0"/>
            <a:r>
              <a:rPr lang="en-US" dirty="0" smtClean="0"/>
              <a:t>PRESENTER NAME    |    DATE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216" y="4424495"/>
            <a:ext cx="2351372" cy="526427"/>
          </a:xfrm>
          <a:prstGeom prst="rect">
            <a:avLst/>
          </a:prstGeom>
        </p:spPr>
      </p:pic>
    </p:spTree>
    <p:extLst>
      <p:ext uri="{BB962C8B-B14F-4D97-AF65-F5344CB8AC3E}">
        <p14:creationId xmlns:p14="http://schemas.microsoft.com/office/powerpoint/2010/main" val="1466115214"/>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24856"/>
          <a:stretch/>
        </p:blipFill>
        <p:spPr>
          <a:xfrm>
            <a:off x="1" y="-9832"/>
            <a:ext cx="9144000" cy="5153332"/>
          </a:xfrm>
          <a:prstGeom prst="rect">
            <a:avLst/>
          </a:prstGeom>
        </p:spPr>
      </p:pic>
      <p:sp>
        <p:nvSpPr>
          <p:cNvPr id="2" name="Title 1"/>
          <p:cNvSpPr>
            <a:spLocks noGrp="1"/>
          </p:cNvSpPr>
          <p:nvPr>
            <p:ph type="ctrTitle" hasCustomPrompt="1"/>
          </p:nvPr>
        </p:nvSpPr>
        <p:spPr>
          <a:xfrm>
            <a:off x="3271520" y="3320877"/>
            <a:ext cx="5186680" cy="887968"/>
          </a:xfrm>
        </p:spPr>
        <p:txBody>
          <a:bodyPr anchor="t">
            <a:normAutofit/>
          </a:bodyPr>
          <a:lstStyle>
            <a:lvl1pPr algn="l">
              <a:defRPr sz="2400" b="1" i="0">
                <a:latin typeface="Helvetica" charset="0"/>
                <a:ea typeface="Helvetica" charset="0"/>
                <a:cs typeface="Helvetica" charset="0"/>
              </a:defRPr>
            </a:lvl1pPr>
          </a:lstStyle>
          <a:p>
            <a:r>
              <a:rPr lang="en-US" dirty="0" smtClean="0"/>
              <a:t>CLICK TO EDIT MASTER TITLE STYLE (32pts)</a:t>
            </a:r>
            <a:endParaRPr lang="en-US" dirty="0"/>
          </a:p>
        </p:txBody>
      </p:sp>
      <p:sp>
        <p:nvSpPr>
          <p:cNvPr id="3" name="Subtitle 2"/>
          <p:cNvSpPr>
            <a:spLocks noGrp="1"/>
          </p:cNvSpPr>
          <p:nvPr>
            <p:ph type="subTitle" idx="1"/>
          </p:nvPr>
        </p:nvSpPr>
        <p:spPr>
          <a:xfrm>
            <a:off x="3271520" y="4210288"/>
            <a:ext cx="5186680" cy="750332"/>
          </a:xfrm>
          <a:prstGeom prst="rect">
            <a:avLst/>
          </a:prstGeom>
        </p:spPr>
        <p:txBody>
          <a:bodyPr/>
          <a:lstStyle>
            <a:lvl1pPr marL="0" indent="0" algn="l">
              <a:buNone/>
              <a:defRPr sz="1650">
                <a:latin typeface="Helvetica" charset="0"/>
                <a:ea typeface="Helvetica" charset="0"/>
                <a:cs typeface="Helvetic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Tree>
    <p:extLst>
      <p:ext uri="{BB962C8B-B14F-4D97-AF65-F5344CB8AC3E}">
        <p14:creationId xmlns:p14="http://schemas.microsoft.com/office/powerpoint/2010/main" val="88606214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ubsec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282305"/>
            <a:ext cx="7886700" cy="2139553"/>
          </a:xfrm>
        </p:spPr>
        <p:txBody>
          <a:bodyPr anchor="ctr">
            <a:normAutofit/>
          </a:bodyPr>
          <a:lstStyle>
            <a:lvl1pPr algn="l">
              <a:defRPr sz="2250" cap="all" baseline="0"/>
            </a:lvl1pPr>
          </a:lstStyle>
          <a:p>
            <a:r>
              <a:rPr lang="en-US" dirty="0" smtClean="0"/>
              <a:t>CLICK TO EDIT MASTER TITLE STYLE</a:t>
            </a:r>
            <a:br>
              <a:rPr lang="en-US" dirty="0" smtClean="0"/>
            </a:br>
            <a:endParaRPr lang="en-US" dirty="0"/>
          </a:p>
        </p:txBody>
      </p:sp>
      <p:sp>
        <p:nvSpPr>
          <p:cNvPr id="6"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678768220"/>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ig Ide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282305"/>
            <a:ext cx="7886700" cy="2139553"/>
          </a:xfrm>
        </p:spPr>
        <p:txBody>
          <a:bodyPr anchor="ctr">
            <a:normAutofit/>
          </a:bodyPr>
          <a:lstStyle>
            <a:lvl1pPr algn="ctr">
              <a:defRPr sz="2250" baseline="0"/>
            </a:lvl1pPr>
          </a:lstStyle>
          <a:p>
            <a:r>
              <a:rPr lang="en-US" dirty="0" smtClean="0"/>
              <a:t>Click to edit master title style</a:t>
            </a:r>
            <a:br>
              <a:rPr lang="en-US" dirty="0" smtClean="0"/>
            </a:br>
            <a:r>
              <a:rPr lang="en-US" dirty="0" smtClean="0"/>
              <a:t>BOLD OR COLOR RED IMPORTANT WORDS</a:t>
            </a:r>
            <a:br>
              <a:rPr lang="en-US" dirty="0" smtClean="0"/>
            </a:br>
            <a:endParaRPr lang="en-US" dirty="0"/>
          </a:p>
        </p:txBody>
      </p:sp>
      <p:sp>
        <p:nvSpPr>
          <p:cNvPr id="5"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68864229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4856"/>
          <a:stretch/>
        </p:blipFill>
        <p:spPr>
          <a:xfrm>
            <a:off x="1" y="-9832"/>
            <a:ext cx="9144000" cy="5153332"/>
          </a:xfrm>
          <a:prstGeom prst="rect">
            <a:avLst/>
          </a:prstGeom>
        </p:spPr>
      </p:pic>
      <p:sp>
        <p:nvSpPr>
          <p:cNvPr id="2" name="Title 1"/>
          <p:cNvSpPr>
            <a:spLocks noGrp="1"/>
          </p:cNvSpPr>
          <p:nvPr>
            <p:ph type="ctrTitle" hasCustomPrompt="1"/>
          </p:nvPr>
        </p:nvSpPr>
        <p:spPr>
          <a:xfrm>
            <a:off x="3271520" y="3320877"/>
            <a:ext cx="5186680" cy="887968"/>
          </a:xfrm>
        </p:spPr>
        <p:txBody>
          <a:bodyPr anchor="t">
            <a:normAutofit/>
          </a:bodyPr>
          <a:lstStyle>
            <a:lvl1pPr algn="l">
              <a:defRPr sz="2400" b="0" i="0">
                <a:latin typeface="Brandon Grotesque Medium" charset="0"/>
                <a:ea typeface="Brandon Grotesque Medium" charset="0"/>
                <a:cs typeface="Brandon Grotesque Medium" charset="0"/>
              </a:defRPr>
            </a:lvl1pPr>
          </a:lstStyle>
          <a:p>
            <a:r>
              <a:rPr lang="en-US" dirty="0" smtClean="0"/>
              <a:t>CLICK TO EDIT MASTER TITLE STYLE (32pts)</a:t>
            </a:r>
            <a:endParaRPr lang="en-US" dirty="0"/>
          </a:p>
        </p:txBody>
      </p:sp>
      <p:sp>
        <p:nvSpPr>
          <p:cNvPr id="3" name="Subtitle 2"/>
          <p:cNvSpPr>
            <a:spLocks noGrp="1"/>
          </p:cNvSpPr>
          <p:nvPr>
            <p:ph type="subTitle" idx="1"/>
          </p:nvPr>
        </p:nvSpPr>
        <p:spPr>
          <a:xfrm>
            <a:off x="3271520" y="4210288"/>
            <a:ext cx="5186680" cy="750332"/>
          </a:xfrm>
          <a:prstGeom prst="rect">
            <a:avLst/>
          </a:prstGeo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Tree>
    <p:extLst>
      <p:ext uri="{BB962C8B-B14F-4D97-AF65-F5344CB8AC3E}">
        <p14:creationId xmlns:p14="http://schemas.microsoft.com/office/powerpoint/2010/main" val="56602595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lide with graphic">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4"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39252470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lide with tex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12123"/>
            <a:ext cx="8229600" cy="396716"/>
          </a:xfrm>
        </p:spPr>
        <p:txBody>
          <a:bodyPr/>
          <a:lstStyle>
            <a:lvl1pPr>
              <a:defRPr b="1" i="0" cap="all" baseline="0">
                <a:latin typeface="Helvetica" charset="0"/>
                <a:ea typeface="Helvetica" charset="0"/>
                <a:cs typeface="Helvetica" charset="0"/>
              </a:defRPr>
            </a:lvl1pPr>
          </a:lstStyle>
          <a:p>
            <a:r>
              <a:rPr lang="en-US" dirty="0" smtClean="0"/>
              <a:t>CLICK TO EDIT MASTER TITLE STYLE</a:t>
            </a:r>
            <a:endParaRPr lang="en-US" dirty="0"/>
          </a:p>
        </p:txBody>
      </p:sp>
      <p:sp>
        <p:nvSpPr>
          <p:cNvPr id="6" name="Content Placeholder 2"/>
          <p:cNvSpPr>
            <a:spLocks noGrp="1"/>
          </p:cNvSpPr>
          <p:nvPr>
            <p:ph sz="half" idx="10" hasCustomPrompt="1"/>
          </p:nvPr>
        </p:nvSpPr>
        <p:spPr>
          <a:xfrm>
            <a:off x="457200" y="854869"/>
            <a:ext cx="8229600" cy="3263504"/>
          </a:xfrm>
          <a:prstGeom prst="rect">
            <a:avLst/>
          </a:prstGeom>
        </p:spPr>
        <p:txBody>
          <a:bodyPr/>
          <a:lstStyle>
            <a:lvl1pPr marL="0" marR="0" indent="0" algn="l" defTabSz="685800" rtl="0" eaLnBrk="1" fontAlgn="auto" latinLnBrk="0" hangingPunct="1">
              <a:lnSpc>
                <a:spcPct val="90000"/>
              </a:lnSpc>
              <a:spcBef>
                <a:spcPts val="0"/>
              </a:spcBef>
              <a:spcAft>
                <a:spcPts val="900"/>
              </a:spcAft>
              <a:buClr>
                <a:schemeClr val="accent1"/>
              </a:buClr>
              <a:buSzTx/>
              <a:buFont typeface="Arial" charset="0"/>
              <a:buNone/>
              <a:tabLst/>
              <a:defRPr sz="1800" b="0" i="0" baseline="0">
                <a:latin typeface="Helvetica" charset="0"/>
                <a:ea typeface="Helvetica" charset="0"/>
                <a:cs typeface="Helvetica" charset="0"/>
              </a:defRPr>
            </a:lvl1pPr>
          </a:lstStyle>
          <a:p>
            <a:pPr lvl="0"/>
            <a:r>
              <a:rPr lang="en-US" dirty="0" smtClean="0"/>
              <a:t>Text goes here…</a:t>
            </a:r>
          </a:p>
        </p:txBody>
      </p:sp>
      <p:sp>
        <p:nvSpPr>
          <p:cNvPr id="8"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336223401"/>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lide with Bullets">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9" name="Content Placeholder 2"/>
          <p:cNvSpPr>
            <a:spLocks noGrp="1"/>
          </p:cNvSpPr>
          <p:nvPr>
            <p:ph sz="half" idx="10" hasCustomPrompt="1"/>
          </p:nvPr>
        </p:nvSpPr>
        <p:spPr>
          <a:xfrm>
            <a:off x="457200" y="854869"/>
            <a:ext cx="8229600" cy="3263504"/>
          </a:xfrm>
          <a:prstGeom prst="rect">
            <a:avLst/>
          </a:prstGeom>
        </p:spPr>
        <p:txBody>
          <a:bodyPr/>
          <a:lstStyle>
            <a:lvl1pPr marL="342900" indent="-342900">
              <a:spcBef>
                <a:spcPts val="0"/>
              </a:spcBef>
              <a:spcAft>
                <a:spcPts val="900"/>
              </a:spcAft>
              <a:buFont typeface="Arial" charset="0"/>
              <a:buChar char="•"/>
              <a:defRPr sz="1800" b="0" i="0" baseline="0">
                <a:latin typeface="Helvetica" charset="0"/>
                <a:ea typeface="Helvetica" charset="0"/>
                <a:cs typeface="Helvetica"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
        <p:nvSpPr>
          <p:cNvPr id="6"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05122079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6" name="Content Placeholder 2"/>
          <p:cNvSpPr>
            <a:spLocks noGrp="1"/>
          </p:cNvSpPr>
          <p:nvPr>
            <p:ph sz="half" idx="1" hasCustomPrompt="1"/>
          </p:nvPr>
        </p:nvSpPr>
        <p:spPr>
          <a:xfrm>
            <a:off x="457200" y="854869"/>
            <a:ext cx="3886200" cy="3263504"/>
          </a:xfrm>
          <a:prstGeom prst="rect">
            <a:avLst/>
          </a:prstGeom>
        </p:spPr>
        <p:txBody>
          <a:bodyPr/>
          <a:lstStyle>
            <a:lvl1pPr>
              <a:spcBef>
                <a:spcPts val="0"/>
              </a:spcBef>
              <a:spcAft>
                <a:spcPts val="900"/>
              </a:spcAft>
              <a:defRPr sz="1800" b="0" i="0">
                <a:latin typeface="Brandon Grotesque" charset="0"/>
                <a:ea typeface="Brandon Grotesque" charset="0"/>
                <a:cs typeface="Brandon Grotesque"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
        <p:nvSpPr>
          <p:cNvPr id="8" name="Content Placeholder 3"/>
          <p:cNvSpPr>
            <a:spLocks noGrp="1"/>
          </p:cNvSpPr>
          <p:nvPr>
            <p:ph sz="half" idx="2" hasCustomPrompt="1"/>
          </p:nvPr>
        </p:nvSpPr>
        <p:spPr>
          <a:xfrm>
            <a:off x="4800600" y="854869"/>
            <a:ext cx="3886200" cy="3263504"/>
          </a:xfrm>
          <a:prstGeom prst="rect">
            <a:avLst/>
          </a:prstGeom>
        </p:spPr>
        <p:txBody>
          <a:bodyPr/>
          <a:lstStyle>
            <a:lvl1pPr>
              <a:spcBef>
                <a:spcPts val="0"/>
              </a:spcBef>
              <a:spcAft>
                <a:spcPts val="900"/>
              </a:spcAft>
              <a:defRPr sz="1800" b="0" i="0">
                <a:latin typeface="Brandon Grotesque" charset="0"/>
                <a:ea typeface="Brandon Grotesque" charset="0"/>
                <a:cs typeface="Brandon Grotesque"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
        <p:nvSpPr>
          <p:cNvPr id="9"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481897029"/>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ic Left, Bullets Righ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10" name="Content Placeholder 3"/>
          <p:cNvSpPr>
            <a:spLocks noGrp="1"/>
          </p:cNvSpPr>
          <p:nvPr>
            <p:ph sz="half" idx="2" hasCustomPrompt="1"/>
          </p:nvPr>
        </p:nvSpPr>
        <p:spPr>
          <a:xfrm>
            <a:off x="4800600" y="854869"/>
            <a:ext cx="3886200" cy="3263504"/>
          </a:xfrm>
          <a:prstGeom prst="rect">
            <a:avLst/>
          </a:prstGeom>
        </p:spPr>
        <p:txBody>
          <a:bodyPr/>
          <a:lstStyle>
            <a:lvl1pPr>
              <a:spcBef>
                <a:spcPts val="0"/>
              </a:spcBef>
              <a:spcAft>
                <a:spcPts val="900"/>
              </a:spcAft>
              <a:defRPr sz="1800" b="0" i="0">
                <a:latin typeface="Brandon Grotesque" charset="0"/>
                <a:ea typeface="Brandon Grotesque" charset="0"/>
                <a:cs typeface="Brandon Grotesque"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
        <p:nvSpPr>
          <p:cNvPr id="6"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66018637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ullets Right, Graphic Lef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9" name="Content Placeholder 2"/>
          <p:cNvSpPr>
            <a:spLocks noGrp="1"/>
          </p:cNvSpPr>
          <p:nvPr>
            <p:ph sz="half" idx="1" hasCustomPrompt="1"/>
          </p:nvPr>
        </p:nvSpPr>
        <p:spPr>
          <a:xfrm>
            <a:off x="457200" y="854869"/>
            <a:ext cx="3886200" cy="3263504"/>
          </a:xfrm>
          <a:prstGeom prst="rect">
            <a:avLst/>
          </a:prstGeom>
        </p:spPr>
        <p:txBody>
          <a:bodyPr/>
          <a:lstStyle>
            <a:lvl1pPr>
              <a:spcBef>
                <a:spcPts val="0"/>
              </a:spcBef>
              <a:spcAft>
                <a:spcPts val="900"/>
              </a:spcAft>
              <a:defRPr sz="1800" b="0" i="0">
                <a:latin typeface="Brandon Grotesque" charset="0"/>
                <a:ea typeface="Brandon Grotesque" charset="0"/>
                <a:cs typeface="Brandon Grotesque"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
        <p:nvSpPr>
          <p:cNvPr id="7"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985065737"/>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Column Layou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253015"/>
            <a:ext cx="2276856" cy="617934"/>
          </a:xfrm>
          <a:prstGeom prst="rect">
            <a:avLst/>
          </a:prstGeom>
        </p:spPr>
        <p:txBody>
          <a:bodyPr anchor="b"/>
          <a:lstStyle>
            <a:lvl1pPr marL="0" indent="0">
              <a:buNone/>
              <a:defRPr sz="1350" b="1" i="0" cap="all" baseline="0">
                <a:latin typeface="Helvetica" charset="0"/>
                <a:ea typeface="Helvetica" charset="0"/>
                <a:cs typeface="Helvetic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4" name="Content Placeholder 3"/>
          <p:cNvSpPr>
            <a:spLocks noGrp="1"/>
          </p:cNvSpPr>
          <p:nvPr>
            <p:ph sz="half" idx="2" hasCustomPrompt="1"/>
          </p:nvPr>
        </p:nvSpPr>
        <p:spPr>
          <a:xfrm>
            <a:off x="457200" y="1870949"/>
            <a:ext cx="2276856" cy="2194846"/>
          </a:xfrm>
          <a:prstGeom prst="rect">
            <a:avLst/>
          </a:prstGeom>
        </p:spPr>
        <p:txBody>
          <a:bodyPr/>
          <a:lstStyle>
            <a:lvl1pPr marL="0" indent="0">
              <a:buNone/>
              <a:defRPr sz="1200" b="0" i="0">
                <a:latin typeface="Helvetica" charset="0"/>
                <a:ea typeface="Helvetica" charset="0"/>
                <a:cs typeface="Helvetica"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7"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14" name="Text Placeholder 2"/>
          <p:cNvSpPr>
            <a:spLocks noGrp="1"/>
          </p:cNvSpPr>
          <p:nvPr>
            <p:ph type="body" idx="10" hasCustomPrompt="1"/>
          </p:nvPr>
        </p:nvSpPr>
        <p:spPr>
          <a:xfrm>
            <a:off x="6409944" y="1260872"/>
            <a:ext cx="2276856" cy="617934"/>
          </a:xfrm>
          <a:prstGeom prst="rect">
            <a:avLst/>
          </a:prstGeom>
        </p:spPr>
        <p:txBody>
          <a:bodyPr anchor="b"/>
          <a:lstStyle>
            <a:lvl1pPr marL="0" indent="0">
              <a:buNone/>
              <a:defRPr sz="1350" b="1" i="0" cap="all" baseline="0">
                <a:latin typeface="Helvetica" charset="0"/>
                <a:ea typeface="Helvetica" charset="0"/>
                <a:cs typeface="Helvetic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15" name="Content Placeholder 3"/>
          <p:cNvSpPr>
            <a:spLocks noGrp="1"/>
          </p:cNvSpPr>
          <p:nvPr>
            <p:ph sz="half" idx="11" hasCustomPrompt="1"/>
          </p:nvPr>
        </p:nvSpPr>
        <p:spPr>
          <a:xfrm>
            <a:off x="6409944" y="1878807"/>
            <a:ext cx="2276856" cy="2194846"/>
          </a:xfrm>
          <a:prstGeom prst="rect">
            <a:avLst/>
          </a:prstGeom>
        </p:spPr>
        <p:txBody>
          <a:bodyPr/>
          <a:lstStyle>
            <a:lvl1pPr marL="0" indent="0">
              <a:buNone/>
              <a:defRPr sz="1200" b="0" i="0">
                <a:latin typeface="Helvetica" charset="0"/>
                <a:ea typeface="Helvetica" charset="0"/>
                <a:cs typeface="Helvetica"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16" name="Text Placeholder 2"/>
          <p:cNvSpPr>
            <a:spLocks noGrp="1"/>
          </p:cNvSpPr>
          <p:nvPr>
            <p:ph type="body" idx="12" hasCustomPrompt="1"/>
          </p:nvPr>
        </p:nvSpPr>
        <p:spPr>
          <a:xfrm>
            <a:off x="3433572" y="1260872"/>
            <a:ext cx="2276856" cy="617934"/>
          </a:xfrm>
          <a:prstGeom prst="rect">
            <a:avLst/>
          </a:prstGeom>
        </p:spPr>
        <p:txBody>
          <a:bodyPr anchor="b"/>
          <a:lstStyle>
            <a:lvl1pPr marL="0" indent="0">
              <a:buNone/>
              <a:defRPr sz="1350" b="1" i="0" cap="all" baseline="0">
                <a:latin typeface="Helvetica" charset="0"/>
                <a:ea typeface="Helvetica" charset="0"/>
                <a:cs typeface="Helvetic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17" name="Content Placeholder 3"/>
          <p:cNvSpPr>
            <a:spLocks noGrp="1"/>
          </p:cNvSpPr>
          <p:nvPr>
            <p:ph sz="half" idx="13" hasCustomPrompt="1"/>
          </p:nvPr>
        </p:nvSpPr>
        <p:spPr>
          <a:xfrm>
            <a:off x="3433572" y="1878807"/>
            <a:ext cx="2276856" cy="2194846"/>
          </a:xfrm>
          <a:prstGeom prst="rect">
            <a:avLst/>
          </a:prstGeom>
        </p:spPr>
        <p:txBody>
          <a:bodyPr/>
          <a:lstStyle>
            <a:lvl1pPr marL="0" indent="0">
              <a:buNone/>
              <a:defRPr sz="1200" b="0" i="0">
                <a:latin typeface="Helvetica" charset="0"/>
                <a:ea typeface="Helvetica" charset="0"/>
                <a:cs typeface="Helvetica"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10"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781177581"/>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Column Layout with Image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2377727"/>
            <a:ext cx="2276856" cy="617934"/>
          </a:xfrm>
          <a:prstGeom prst="rect">
            <a:avLst/>
          </a:prstGeom>
        </p:spPr>
        <p:txBody>
          <a:bodyPr anchor="b"/>
          <a:lstStyle>
            <a:lvl1pPr marL="0" indent="0">
              <a:buNone/>
              <a:defRPr sz="1350" b="1" i="0" cap="all" baseline="0">
                <a:latin typeface="Helvetica" charset="0"/>
                <a:ea typeface="Helvetica" charset="0"/>
                <a:cs typeface="Helvetic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4" name="Content Placeholder 3"/>
          <p:cNvSpPr>
            <a:spLocks noGrp="1"/>
          </p:cNvSpPr>
          <p:nvPr>
            <p:ph sz="half" idx="2" hasCustomPrompt="1"/>
          </p:nvPr>
        </p:nvSpPr>
        <p:spPr>
          <a:xfrm>
            <a:off x="457200" y="2995661"/>
            <a:ext cx="2276856" cy="1311164"/>
          </a:xfrm>
          <a:prstGeom prst="rect">
            <a:avLst/>
          </a:prstGeom>
        </p:spPr>
        <p:txBody>
          <a:bodyPr/>
          <a:lstStyle>
            <a:lvl1pPr marL="0" indent="0">
              <a:buNone/>
              <a:defRPr sz="1200" baseline="0">
                <a:latin typeface="Helvetica" charset="0"/>
                <a:ea typeface="Helvetica" charset="0"/>
                <a:cs typeface="Helvetica"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7"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14" name="Text Placeholder 2"/>
          <p:cNvSpPr>
            <a:spLocks noGrp="1"/>
          </p:cNvSpPr>
          <p:nvPr>
            <p:ph type="body" idx="10" hasCustomPrompt="1"/>
          </p:nvPr>
        </p:nvSpPr>
        <p:spPr>
          <a:xfrm>
            <a:off x="6409944" y="2385584"/>
            <a:ext cx="2276856" cy="617934"/>
          </a:xfrm>
          <a:prstGeom prst="rect">
            <a:avLst/>
          </a:prstGeom>
        </p:spPr>
        <p:txBody>
          <a:bodyPr anchor="b"/>
          <a:lstStyle>
            <a:lvl1pPr marL="0" indent="0">
              <a:buNone/>
              <a:defRPr sz="1350" b="1" i="0" cap="all" baseline="0">
                <a:latin typeface="Helvetica" charset="0"/>
                <a:ea typeface="Helvetica" charset="0"/>
                <a:cs typeface="Helvetic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15" name="Content Placeholder 3"/>
          <p:cNvSpPr>
            <a:spLocks noGrp="1"/>
          </p:cNvSpPr>
          <p:nvPr>
            <p:ph sz="half" idx="11" hasCustomPrompt="1"/>
          </p:nvPr>
        </p:nvSpPr>
        <p:spPr>
          <a:xfrm>
            <a:off x="6409944" y="3003518"/>
            <a:ext cx="2276856" cy="1303307"/>
          </a:xfrm>
          <a:prstGeom prst="rect">
            <a:avLst/>
          </a:prstGeom>
        </p:spPr>
        <p:txBody>
          <a:bodyPr/>
          <a:lstStyle>
            <a:lvl1pPr marL="0" indent="0">
              <a:buNone/>
              <a:defRPr sz="1200" baseline="0">
                <a:latin typeface="Helvetica" charset="0"/>
                <a:ea typeface="Helvetica" charset="0"/>
                <a:cs typeface="Helvetica"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16" name="Text Placeholder 2"/>
          <p:cNvSpPr>
            <a:spLocks noGrp="1"/>
          </p:cNvSpPr>
          <p:nvPr>
            <p:ph type="body" idx="12" hasCustomPrompt="1"/>
          </p:nvPr>
        </p:nvSpPr>
        <p:spPr>
          <a:xfrm>
            <a:off x="3433572" y="2385584"/>
            <a:ext cx="2276856" cy="617934"/>
          </a:xfrm>
          <a:prstGeom prst="rect">
            <a:avLst/>
          </a:prstGeom>
        </p:spPr>
        <p:txBody>
          <a:bodyPr anchor="b"/>
          <a:lstStyle>
            <a:lvl1pPr marL="0" indent="0">
              <a:buNone/>
              <a:defRPr sz="1350" b="1" i="0" cap="all" baseline="0">
                <a:latin typeface="Helvetica" charset="0"/>
                <a:ea typeface="Helvetica" charset="0"/>
                <a:cs typeface="Helvetic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17" name="Content Placeholder 3"/>
          <p:cNvSpPr>
            <a:spLocks noGrp="1"/>
          </p:cNvSpPr>
          <p:nvPr>
            <p:ph sz="half" idx="13" hasCustomPrompt="1"/>
          </p:nvPr>
        </p:nvSpPr>
        <p:spPr>
          <a:xfrm>
            <a:off x="3433572" y="3003518"/>
            <a:ext cx="2276856" cy="1303307"/>
          </a:xfrm>
          <a:prstGeom prst="rect">
            <a:avLst/>
          </a:prstGeom>
        </p:spPr>
        <p:txBody>
          <a:bodyPr/>
          <a:lstStyle>
            <a:lvl1pPr marL="0" indent="0">
              <a:buNone/>
              <a:defRPr sz="1200" baseline="0">
                <a:latin typeface="Helvetica" charset="0"/>
                <a:ea typeface="Helvetica" charset="0"/>
                <a:cs typeface="Helvetica"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5" name="Picture Placeholder 4"/>
          <p:cNvSpPr>
            <a:spLocks noGrp="1"/>
          </p:cNvSpPr>
          <p:nvPr>
            <p:ph type="pic" sz="quarter" idx="14"/>
          </p:nvPr>
        </p:nvSpPr>
        <p:spPr>
          <a:xfrm>
            <a:off x="457200" y="1070372"/>
            <a:ext cx="2276475" cy="1227534"/>
          </a:xfrm>
          <a:prstGeom prst="rect">
            <a:avLst/>
          </a:prstGeom>
        </p:spPr>
        <p:txBody>
          <a:bodyPr/>
          <a:lstStyle>
            <a:lvl1pPr marL="0" indent="0">
              <a:buNone/>
              <a:defRPr b="0" i="0">
                <a:latin typeface="Brandon Grotesque" charset="0"/>
                <a:ea typeface="Brandon Grotesque" charset="0"/>
                <a:cs typeface="Brandon Grotesque" charset="0"/>
              </a:defRPr>
            </a:lvl1pPr>
          </a:lstStyle>
          <a:p>
            <a:endParaRPr lang="en-US"/>
          </a:p>
        </p:txBody>
      </p:sp>
      <p:sp>
        <p:nvSpPr>
          <p:cNvPr id="11" name="Picture Placeholder 4"/>
          <p:cNvSpPr>
            <a:spLocks noGrp="1"/>
          </p:cNvSpPr>
          <p:nvPr>
            <p:ph type="pic" sz="quarter" idx="15"/>
          </p:nvPr>
        </p:nvSpPr>
        <p:spPr>
          <a:xfrm>
            <a:off x="3433954" y="1082278"/>
            <a:ext cx="2276475" cy="1227534"/>
          </a:xfrm>
          <a:prstGeom prst="rect">
            <a:avLst/>
          </a:prstGeom>
        </p:spPr>
        <p:txBody>
          <a:bodyPr/>
          <a:lstStyle>
            <a:lvl1pPr marL="0" indent="0">
              <a:buNone/>
              <a:defRPr b="0" i="0">
                <a:latin typeface="Brandon Grotesque" charset="0"/>
                <a:ea typeface="Brandon Grotesque" charset="0"/>
                <a:cs typeface="Brandon Grotesque" charset="0"/>
              </a:defRPr>
            </a:lvl1pPr>
          </a:lstStyle>
          <a:p>
            <a:endParaRPr lang="en-US"/>
          </a:p>
        </p:txBody>
      </p:sp>
      <p:sp>
        <p:nvSpPr>
          <p:cNvPr id="12" name="Picture Placeholder 4"/>
          <p:cNvSpPr>
            <a:spLocks noGrp="1"/>
          </p:cNvSpPr>
          <p:nvPr>
            <p:ph type="pic" sz="quarter" idx="16"/>
          </p:nvPr>
        </p:nvSpPr>
        <p:spPr>
          <a:xfrm>
            <a:off x="6410326" y="1082278"/>
            <a:ext cx="2276475" cy="1227534"/>
          </a:xfrm>
          <a:prstGeom prst="rect">
            <a:avLst/>
          </a:prstGeom>
        </p:spPr>
        <p:txBody>
          <a:bodyPr/>
          <a:lstStyle>
            <a:lvl1pPr marL="0" indent="0">
              <a:buNone/>
              <a:defRPr b="0" i="0">
                <a:latin typeface="Brandon Grotesque" charset="0"/>
                <a:ea typeface="Brandon Grotesque" charset="0"/>
                <a:cs typeface="Brandon Grotesque" charset="0"/>
              </a:defRPr>
            </a:lvl1pPr>
          </a:lstStyle>
          <a:p>
            <a:endParaRPr lang="en-US"/>
          </a:p>
        </p:txBody>
      </p:sp>
      <p:sp>
        <p:nvSpPr>
          <p:cNvPr id="13"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325921632"/>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ullets Right, Graphic Lef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graphicFrame>
        <p:nvGraphicFramePr>
          <p:cNvPr id="6" name="Table 5"/>
          <p:cNvGraphicFramePr>
            <a:graphicFrameLocks noGrp="1"/>
          </p:cNvGraphicFramePr>
          <p:nvPr userDrawn="1">
            <p:extLst>
              <p:ext uri="{D42A27DB-BD31-4B8C-83A1-F6EECF244321}">
                <p14:modId xmlns:p14="http://schemas.microsoft.com/office/powerpoint/2010/main" val="24243927"/>
              </p:ext>
            </p:extLst>
          </p:nvPr>
        </p:nvGraphicFramePr>
        <p:xfrm>
          <a:off x="558800" y="781050"/>
          <a:ext cx="8013700" cy="3038476"/>
        </p:xfrm>
        <a:graphic>
          <a:graphicData uri="http://schemas.openxmlformats.org/drawingml/2006/table">
            <a:tbl>
              <a:tblPr firstRow="1" bandRow="1">
                <a:tableStyleId>{073A0DAA-6AF3-43AB-8588-CEC1D06C72B9}</a:tableStyleId>
              </a:tblPr>
              <a:tblGrid>
                <a:gridCol w="4006850">
                  <a:extLst>
                    <a:ext uri="{9D8B030D-6E8A-4147-A177-3AD203B41FA5}">
                      <a16:colId xmlns:a16="http://schemas.microsoft.com/office/drawing/2014/main" val="20000"/>
                    </a:ext>
                  </a:extLst>
                </a:gridCol>
                <a:gridCol w="4006850">
                  <a:extLst>
                    <a:ext uri="{9D8B030D-6E8A-4147-A177-3AD203B41FA5}">
                      <a16:colId xmlns:a16="http://schemas.microsoft.com/office/drawing/2014/main" val="20001"/>
                    </a:ext>
                  </a:extLst>
                </a:gridCol>
              </a:tblGrid>
              <a:tr h="434068">
                <a:tc>
                  <a:txBody>
                    <a:bodyPr/>
                    <a:lstStyle/>
                    <a:p>
                      <a:pPr algn="ctr">
                        <a:lnSpc>
                          <a:spcPct val="70000"/>
                        </a:lnSpc>
                      </a:pPr>
                      <a:r>
                        <a:rPr lang="en-US" sz="1400" b="1" i="0" dirty="0" smtClean="0">
                          <a:solidFill>
                            <a:schemeClr val="bg1"/>
                          </a:solidFill>
                          <a:latin typeface="Helvetica" charset="0"/>
                          <a:ea typeface="Helvetica" charset="0"/>
                          <a:cs typeface="Helvetica" charset="0"/>
                        </a:rPr>
                        <a:t>TITLE</a:t>
                      </a:r>
                      <a:r>
                        <a:rPr lang="en-US" sz="1400" b="1" i="0" baseline="0" dirty="0" smtClean="0">
                          <a:solidFill>
                            <a:schemeClr val="bg1"/>
                          </a:solidFill>
                          <a:latin typeface="Helvetica" charset="0"/>
                          <a:ea typeface="Helvetica" charset="0"/>
                          <a:cs typeface="Helvetica" charset="0"/>
                        </a:rPr>
                        <a:t> ONE</a:t>
                      </a:r>
                      <a:endParaRPr lang="en-US" sz="1000" b="1" i="0" dirty="0">
                        <a:solidFill>
                          <a:schemeClr val="bg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algn="ctr">
                        <a:lnSpc>
                          <a:spcPct val="70000"/>
                        </a:lnSpc>
                      </a:pPr>
                      <a:r>
                        <a:rPr lang="en-US" sz="1400" b="1" i="0" dirty="0" smtClean="0">
                          <a:solidFill>
                            <a:schemeClr val="bg1"/>
                          </a:solidFill>
                          <a:latin typeface="Helvetica" charset="0"/>
                          <a:ea typeface="Helvetica" charset="0"/>
                          <a:cs typeface="Helvetica" charset="0"/>
                        </a:rPr>
                        <a:t>TITLE</a:t>
                      </a:r>
                      <a:r>
                        <a:rPr lang="en-US" sz="1400" b="1" i="0" baseline="0" dirty="0" smtClean="0">
                          <a:solidFill>
                            <a:schemeClr val="bg1"/>
                          </a:solidFill>
                          <a:latin typeface="Helvetica" charset="0"/>
                          <a:ea typeface="Helvetica" charset="0"/>
                          <a:cs typeface="Helvetica" charset="0"/>
                        </a:rPr>
                        <a:t> TWO</a:t>
                      </a:r>
                      <a:endParaRPr lang="en-US" sz="1000" b="1" i="0" dirty="0">
                        <a:solidFill>
                          <a:schemeClr val="bg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34068">
                <a:tc>
                  <a:txBody>
                    <a:bodyPr/>
                    <a:lstStyle/>
                    <a:p>
                      <a:pPr algn="ctr">
                        <a:lnSpc>
                          <a:spcPct val="70000"/>
                        </a:lnSpc>
                      </a:pPr>
                      <a:r>
                        <a:rPr lang="en-US" sz="1400" b="0" dirty="0" smtClean="0">
                          <a:solidFill>
                            <a:schemeClr val="tx1"/>
                          </a:solidFill>
                          <a:latin typeface="Helvetica" charset="0"/>
                          <a:ea typeface="Helvetica" charset="0"/>
                          <a:cs typeface="Helvetica" charset="0"/>
                        </a:rPr>
                        <a:t>Item</a:t>
                      </a:r>
                      <a:r>
                        <a:rPr lang="en-US" sz="1400" b="0" baseline="0" dirty="0" smtClean="0">
                          <a:solidFill>
                            <a:schemeClr val="tx1"/>
                          </a:solidFill>
                          <a:latin typeface="Helvetica" charset="0"/>
                          <a:ea typeface="Helvetica" charset="0"/>
                          <a:cs typeface="Helvetica" charset="0"/>
                        </a:rPr>
                        <a:t> 1</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Helvetica" charset="0"/>
                          <a:ea typeface="Helvetica" charset="0"/>
                          <a:cs typeface="Helvetica" charset="0"/>
                        </a:rPr>
                        <a:t>Item</a:t>
                      </a:r>
                      <a:r>
                        <a:rPr lang="en-US" sz="1400" b="0" baseline="0" dirty="0" smtClean="0">
                          <a:solidFill>
                            <a:schemeClr val="tx1"/>
                          </a:solidFill>
                          <a:latin typeface="Helvetica" charset="0"/>
                          <a:ea typeface="Helvetica" charset="0"/>
                          <a:cs typeface="Helvetica" charset="0"/>
                        </a:rPr>
                        <a:t> 1</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4068">
                <a:tc>
                  <a:txBody>
                    <a:bodyPr/>
                    <a:lstStyle/>
                    <a:p>
                      <a:pPr algn="ctr">
                        <a:lnSpc>
                          <a:spcPct val="70000"/>
                        </a:lnSpc>
                      </a:pPr>
                      <a:r>
                        <a:rPr lang="en-US" sz="1400" b="0" dirty="0" smtClean="0">
                          <a:solidFill>
                            <a:schemeClr val="tx1"/>
                          </a:solidFill>
                          <a:latin typeface="Helvetica" charset="0"/>
                          <a:ea typeface="Helvetica" charset="0"/>
                          <a:cs typeface="Helvetica" charset="0"/>
                        </a:rPr>
                        <a:t>Item 2</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Helvetica" charset="0"/>
                          <a:ea typeface="Helvetica" charset="0"/>
                          <a:cs typeface="Helvetica" charset="0"/>
                        </a:rPr>
                        <a:t>Item</a:t>
                      </a:r>
                      <a:r>
                        <a:rPr lang="en-US" sz="1400" b="0" baseline="0" dirty="0" smtClean="0">
                          <a:solidFill>
                            <a:schemeClr val="tx1"/>
                          </a:solidFill>
                          <a:latin typeface="Helvetica" charset="0"/>
                          <a:ea typeface="Helvetica" charset="0"/>
                          <a:cs typeface="Helvetica" charset="0"/>
                        </a:rPr>
                        <a:t> 2</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068">
                <a:tc>
                  <a:txBody>
                    <a:bodyPr/>
                    <a:lstStyle/>
                    <a:p>
                      <a:pPr algn="ctr">
                        <a:lnSpc>
                          <a:spcPct val="70000"/>
                        </a:lnSpc>
                      </a:pPr>
                      <a:r>
                        <a:rPr lang="en-US" sz="1400" b="0" dirty="0" smtClean="0">
                          <a:solidFill>
                            <a:schemeClr val="tx1"/>
                          </a:solidFill>
                          <a:latin typeface="Helvetica" charset="0"/>
                          <a:ea typeface="Helvetica" charset="0"/>
                          <a:cs typeface="Helvetica" charset="0"/>
                        </a:rPr>
                        <a:t>Item 3</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Helvetica" charset="0"/>
                          <a:ea typeface="Helvetica" charset="0"/>
                          <a:cs typeface="Helvetica" charset="0"/>
                        </a:rPr>
                        <a:t>Item</a:t>
                      </a:r>
                      <a:r>
                        <a:rPr lang="en-US" sz="1400" b="0" baseline="0" dirty="0" smtClean="0">
                          <a:solidFill>
                            <a:schemeClr val="tx1"/>
                          </a:solidFill>
                          <a:latin typeface="Helvetica" charset="0"/>
                          <a:ea typeface="Helvetica" charset="0"/>
                          <a:cs typeface="Helvetica" charset="0"/>
                        </a:rPr>
                        <a:t> 3</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4068">
                <a:tc>
                  <a:txBody>
                    <a:bodyPr/>
                    <a:lstStyle/>
                    <a:p>
                      <a:pPr algn="ctr">
                        <a:lnSpc>
                          <a:spcPct val="70000"/>
                        </a:lnSpc>
                      </a:pPr>
                      <a:r>
                        <a:rPr lang="en-US" sz="1400" b="0" dirty="0" smtClean="0">
                          <a:solidFill>
                            <a:schemeClr val="tx1"/>
                          </a:solidFill>
                          <a:latin typeface="Helvetica" charset="0"/>
                          <a:ea typeface="Helvetica" charset="0"/>
                          <a:cs typeface="Helvetica" charset="0"/>
                        </a:rPr>
                        <a:t>Item</a:t>
                      </a:r>
                      <a:r>
                        <a:rPr lang="en-US" sz="1400" b="0" baseline="0" dirty="0" smtClean="0">
                          <a:solidFill>
                            <a:schemeClr val="tx1"/>
                          </a:solidFill>
                          <a:latin typeface="Helvetica" charset="0"/>
                          <a:ea typeface="Helvetica" charset="0"/>
                          <a:cs typeface="Helvetica" charset="0"/>
                        </a:rPr>
                        <a:t> 4</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Helvetica" charset="0"/>
                          <a:ea typeface="Helvetica" charset="0"/>
                          <a:cs typeface="Helvetica" charset="0"/>
                        </a:rPr>
                        <a:t>Item</a:t>
                      </a:r>
                      <a:r>
                        <a:rPr lang="en-US" sz="1400" b="0" baseline="0" dirty="0" smtClean="0">
                          <a:solidFill>
                            <a:schemeClr val="tx1"/>
                          </a:solidFill>
                          <a:latin typeface="Helvetica" charset="0"/>
                          <a:ea typeface="Helvetica" charset="0"/>
                          <a:cs typeface="Helvetica" charset="0"/>
                        </a:rPr>
                        <a:t> 4</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34068">
                <a:tc>
                  <a:txBody>
                    <a:bodyPr/>
                    <a:lstStyle/>
                    <a:p>
                      <a:pPr algn="ctr">
                        <a:lnSpc>
                          <a:spcPct val="70000"/>
                        </a:lnSpc>
                      </a:pPr>
                      <a:r>
                        <a:rPr lang="en-US" sz="1400" b="0" dirty="0" smtClean="0">
                          <a:solidFill>
                            <a:schemeClr val="tx1"/>
                          </a:solidFill>
                          <a:latin typeface="Helvetica" charset="0"/>
                          <a:ea typeface="Helvetica" charset="0"/>
                          <a:cs typeface="Helvetica" charset="0"/>
                        </a:rPr>
                        <a:t>Item 5</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Helvetica" charset="0"/>
                          <a:ea typeface="Helvetica" charset="0"/>
                          <a:cs typeface="Helvetica" charset="0"/>
                        </a:rPr>
                        <a:t>Item</a:t>
                      </a:r>
                      <a:r>
                        <a:rPr lang="en-US" sz="1400" b="0" baseline="0" dirty="0" smtClean="0">
                          <a:solidFill>
                            <a:schemeClr val="tx1"/>
                          </a:solidFill>
                          <a:latin typeface="Helvetica" charset="0"/>
                          <a:ea typeface="Helvetica" charset="0"/>
                          <a:cs typeface="Helvetica" charset="0"/>
                        </a:rPr>
                        <a:t> 5</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12700" cap="flat" cmpd="sng" algn="ctr">
                      <a:solidFill>
                        <a:srgbClr val="CF1C2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34068">
                <a:tc>
                  <a:txBody>
                    <a:bodyPr/>
                    <a:lstStyle/>
                    <a:p>
                      <a:pPr algn="ctr">
                        <a:lnSpc>
                          <a:spcPct val="70000"/>
                        </a:lnSpc>
                      </a:pPr>
                      <a:r>
                        <a:rPr lang="en-US" sz="1400" b="0" dirty="0" smtClean="0">
                          <a:solidFill>
                            <a:schemeClr val="tx1"/>
                          </a:solidFill>
                          <a:latin typeface="Helvetica" charset="0"/>
                          <a:ea typeface="Helvetica" charset="0"/>
                          <a:cs typeface="Helvetica" charset="0"/>
                        </a:rPr>
                        <a:t>Item</a:t>
                      </a:r>
                      <a:r>
                        <a:rPr lang="en-US" sz="1400" b="0" baseline="0" dirty="0" smtClean="0">
                          <a:solidFill>
                            <a:schemeClr val="tx1"/>
                          </a:solidFill>
                          <a:latin typeface="Helvetica" charset="0"/>
                          <a:ea typeface="Helvetica" charset="0"/>
                          <a:cs typeface="Helvetica" charset="0"/>
                        </a:rPr>
                        <a:t> 6</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Helvetica" charset="0"/>
                          <a:ea typeface="Helvetica" charset="0"/>
                          <a:cs typeface="Helvetica" charset="0"/>
                        </a:rPr>
                        <a:t>Item</a:t>
                      </a:r>
                      <a:r>
                        <a:rPr lang="en-US" sz="1400" b="0" baseline="0" dirty="0" smtClean="0">
                          <a:solidFill>
                            <a:schemeClr val="tx1"/>
                          </a:solidFill>
                          <a:latin typeface="Helvetica" charset="0"/>
                          <a:ea typeface="Helvetica" charset="0"/>
                          <a:cs typeface="Helvetica" charset="0"/>
                        </a:rPr>
                        <a:t> 6</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8"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24831289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ullets Right, Graphic Lef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b="1" i="0" cap="all" baseline="0">
                <a:latin typeface="Helvetica" charset="0"/>
                <a:ea typeface="Helvetica" charset="0"/>
                <a:cs typeface="Helvetica" charset="0"/>
              </a:defRPr>
            </a:lvl1pPr>
          </a:lstStyle>
          <a:p>
            <a:r>
              <a:rPr lang="en-US" dirty="0" smtClean="0"/>
              <a:t>CLICK TO EDIT MASTER TITLE STYLE</a:t>
            </a:r>
            <a:endParaRPr lang="en-US" dirty="0"/>
          </a:p>
        </p:txBody>
      </p:sp>
      <p:graphicFrame>
        <p:nvGraphicFramePr>
          <p:cNvPr id="4" name="Table 3"/>
          <p:cNvGraphicFramePr>
            <a:graphicFrameLocks noGrp="1"/>
          </p:cNvGraphicFramePr>
          <p:nvPr userDrawn="1">
            <p:extLst>
              <p:ext uri="{D42A27DB-BD31-4B8C-83A1-F6EECF244321}">
                <p14:modId xmlns:p14="http://schemas.microsoft.com/office/powerpoint/2010/main" val="1576523661"/>
              </p:ext>
            </p:extLst>
          </p:nvPr>
        </p:nvGraphicFramePr>
        <p:xfrm>
          <a:off x="558800" y="781050"/>
          <a:ext cx="8013700" cy="3478023"/>
        </p:xfrm>
        <a:graphic>
          <a:graphicData uri="http://schemas.openxmlformats.org/drawingml/2006/table">
            <a:tbl>
              <a:tblPr firstRow="1" bandRow="1">
                <a:tableStyleId>{073A0DAA-6AF3-43AB-8588-CEC1D06C72B9}</a:tableStyleId>
              </a:tblPr>
              <a:tblGrid>
                <a:gridCol w="2003425">
                  <a:extLst>
                    <a:ext uri="{9D8B030D-6E8A-4147-A177-3AD203B41FA5}">
                      <a16:colId xmlns:a16="http://schemas.microsoft.com/office/drawing/2014/main" val="20000"/>
                    </a:ext>
                  </a:extLst>
                </a:gridCol>
                <a:gridCol w="2003425">
                  <a:extLst>
                    <a:ext uri="{9D8B030D-6E8A-4147-A177-3AD203B41FA5}">
                      <a16:colId xmlns:a16="http://schemas.microsoft.com/office/drawing/2014/main" val="20001"/>
                    </a:ext>
                  </a:extLst>
                </a:gridCol>
                <a:gridCol w="2003425">
                  <a:extLst>
                    <a:ext uri="{9D8B030D-6E8A-4147-A177-3AD203B41FA5}">
                      <a16:colId xmlns:a16="http://schemas.microsoft.com/office/drawing/2014/main" val="20002"/>
                    </a:ext>
                  </a:extLst>
                </a:gridCol>
                <a:gridCol w="2003425">
                  <a:extLst>
                    <a:ext uri="{9D8B030D-6E8A-4147-A177-3AD203B41FA5}">
                      <a16:colId xmlns:a16="http://schemas.microsoft.com/office/drawing/2014/main" val="20003"/>
                    </a:ext>
                  </a:extLst>
                </a:gridCol>
              </a:tblGrid>
              <a:tr h="434068">
                <a:tc>
                  <a:txBody>
                    <a:bodyPr/>
                    <a:lstStyle/>
                    <a:p>
                      <a:pPr algn="ctr">
                        <a:lnSpc>
                          <a:spcPct val="70000"/>
                        </a:lnSpc>
                      </a:pPr>
                      <a:r>
                        <a:rPr lang="en-US" sz="1400" b="1" i="0" dirty="0" smtClean="0">
                          <a:solidFill>
                            <a:schemeClr val="bg1"/>
                          </a:solidFill>
                          <a:latin typeface="Helvetica" charset="0"/>
                          <a:ea typeface="Helvetica" charset="0"/>
                          <a:cs typeface="Helvetica" charset="0"/>
                        </a:rPr>
                        <a:t>TITLE</a:t>
                      </a:r>
                      <a:r>
                        <a:rPr lang="en-US" sz="1400" b="1" i="0" baseline="0" dirty="0" smtClean="0">
                          <a:solidFill>
                            <a:schemeClr val="bg1"/>
                          </a:solidFill>
                          <a:latin typeface="Helvetica" charset="0"/>
                          <a:ea typeface="Helvetica" charset="0"/>
                          <a:cs typeface="Helvetica" charset="0"/>
                        </a:rPr>
                        <a:t> ONE</a:t>
                      </a:r>
                      <a:endParaRPr lang="en-US" sz="1000" b="1" i="0" dirty="0">
                        <a:solidFill>
                          <a:schemeClr val="bg1"/>
                        </a:solidFill>
                        <a:latin typeface="Helvetica" charset="0"/>
                        <a:ea typeface="Helvetica" charset="0"/>
                        <a:cs typeface="Helvetica" charset="0"/>
                      </a:endParaRPr>
                    </a:p>
                  </a:txBody>
                  <a:tcPr marT="34290" marB="34290" anchor="ctr">
                    <a:solidFill>
                      <a:srgbClr val="E43F23"/>
                    </a:solidFill>
                  </a:tcPr>
                </a:tc>
                <a:tc>
                  <a:txBody>
                    <a:bodyPr/>
                    <a:lstStyle/>
                    <a:p>
                      <a:pPr algn="ctr">
                        <a:lnSpc>
                          <a:spcPct val="70000"/>
                        </a:lnSpc>
                      </a:pPr>
                      <a:r>
                        <a:rPr lang="en-US" sz="1400" b="1" i="0" dirty="0" smtClean="0">
                          <a:solidFill>
                            <a:schemeClr val="bg1"/>
                          </a:solidFill>
                          <a:latin typeface="Helvetica" charset="0"/>
                          <a:ea typeface="Helvetica" charset="0"/>
                          <a:cs typeface="Helvetica" charset="0"/>
                        </a:rPr>
                        <a:t>TITLE</a:t>
                      </a:r>
                      <a:r>
                        <a:rPr lang="en-US" sz="1400" b="1" i="0" baseline="0" dirty="0" smtClean="0">
                          <a:solidFill>
                            <a:schemeClr val="bg1"/>
                          </a:solidFill>
                          <a:latin typeface="Helvetica" charset="0"/>
                          <a:ea typeface="Helvetica" charset="0"/>
                          <a:cs typeface="Helvetica" charset="0"/>
                        </a:rPr>
                        <a:t> ONE</a:t>
                      </a:r>
                      <a:endParaRPr lang="en-US" sz="1000" b="1" i="0" dirty="0">
                        <a:solidFill>
                          <a:schemeClr val="bg1"/>
                        </a:solidFill>
                        <a:latin typeface="Helvetica" charset="0"/>
                        <a:ea typeface="Helvetica" charset="0"/>
                        <a:cs typeface="Helvetica" charset="0"/>
                      </a:endParaRPr>
                    </a:p>
                  </a:txBody>
                  <a:tcPr marT="34290" marB="34290" anchor="ctr">
                    <a:solidFill>
                      <a:srgbClr val="E43F23"/>
                    </a:solidFill>
                  </a:tcPr>
                </a:tc>
                <a:tc>
                  <a:txBody>
                    <a:bodyPr/>
                    <a:lstStyle/>
                    <a:p>
                      <a:pPr algn="ctr">
                        <a:lnSpc>
                          <a:spcPct val="70000"/>
                        </a:lnSpc>
                      </a:pPr>
                      <a:r>
                        <a:rPr lang="en-US" sz="1400" b="1" i="0" dirty="0" smtClean="0">
                          <a:solidFill>
                            <a:schemeClr val="bg1"/>
                          </a:solidFill>
                          <a:latin typeface="Helvetica" charset="0"/>
                          <a:ea typeface="Helvetica" charset="0"/>
                          <a:cs typeface="Helvetica" charset="0"/>
                        </a:rPr>
                        <a:t>TITLE</a:t>
                      </a:r>
                      <a:r>
                        <a:rPr lang="en-US" sz="1400" b="1" i="0" baseline="0" dirty="0" smtClean="0">
                          <a:solidFill>
                            <a:schemeClr val="bg1"/>
                          </a:solidFill>
                          <a:latin typeface="Helvetica" charset="0"/>
                          <a:ea typeface="Helvetica" charset="0"/>
                          <a:cs typeface="Helvetica" charset="0"/>
                        </a:rPr>
                        <a:t> ONE</a:t>
                      </a:r>
                      <a:endParaRPr lang="en-US" sz="1000" b="1" i="0" dirty="0">
                        <a:solidFill>
                          <a:schemeClr val="bg1"/>
                        </a:solidFill>
                        <a:latin typeface="Helvetica" charset="0"/>
                        <a:ea typeface="Helvetica" charset="0"/>
                        <a:cs typeface="Helvetica" charset="0"/>
                      </a:endParaRPr>
                    </a:p>
                  </a:txBody>
                  <a:tcPr marT="34290" marB="34290" anchor="ctr">
                    <a:solidFill>
                      <a:srgbClr val="E43F23"/>
                    </a:solidFill>
                  </a:tcPr>
                </a:tc>
                <a:tc>
                  <a:txBody>
                    <a:bodyPr/>
                    <a:lstStyle/>
                    <a:p>
                      <a:pPr algn="ctr">
                        <a:lnSpc>
                          <a:spcPct val="70000"/>
                        </a:lnSpc>
                      </a:pPr>
                      <a:r>
                        <a:rPr lang="en-US" sz="1400" b="1" i="0" dirty="0" smtClean="0">
                          <a:solidFill>
                            <a:schemeClr val="bg1"/>
                          </a:solidFill>
                          <a:latin typeface="Helvetica" charset="0"/>
                          <a:ea typeface="Helvetica" charset="0"/>
                          <a:cs typeface="Helvetica" charset="0"/>
                        </a:rPr>
                        <a:t>TITLE</a:t>
                      </a:r>
                      <a:r>
                        <a:rPr lang="en-US" sz="1400" b="1" i="0" baseline="0" dirty="0" smtClean="0">
                          <a:solidFill>
                            <a:schemeClr val="bg1"/>
                          </a:solidFill>
                          <a:latin typeface="Helvetica" charset="0"/>
                          <a:ea typeface="Helvetica" charset="0"/>
                          <a:cs typeface="Helvetica" charset="0"/>
                        </a:rPr>
                        <a:t> ONE</a:t>
                      </a:r>
                      <a:endParaRPr lang="en-US" sz="1000" b="1" i="0" dirty="0">
                        <a:solidFill>
                          <a:schemeClr val="bg1"/>
                        </a:solidFill>
                        <a:latin typeface="Helvetica" charset="0"/>
                        <a:ea typeface="Helvetica" charset="0"/>
                        <a:cs typeface="Helvetica" charset="0"/>
                      </a:endParaRPr>
                    </a:p>
                  </a:txBody>
                  <a:tcPr marT="34290" marB="34290" anchor="ctr">
                    <a:solidFill>
                      <a:srgbClr val="E43F23"/>
                    </a:solidFill>
                  </a:tcPr>
                </a:tc>
                <a:extLst>
                  <a:ext uri="{0D108BD9-81ED-4DB2-BD59-A6C34878D82A}">
                    <a16:rowId xmlns:a16="http://schemas.microsoft.com/office/drawing/2014/main" val="10000"/>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extLst>
                  <a:ext uri="{0D108BD9-81ED-4DB2-BD59-A6C34878D82A}">
                    <a16:rowId xmlns:a16="http://schemas.microsoft.com/office/drawing/2014/main" val="10001"/>
                  </a:ext>
                </a:extLst>
              </a:tr>
              <a:tr h="439547">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extLst>
                  <a:ext uri="{0D108BD9-81ED-4DB2-BD59-A6C34878D82A}">
                    <a16:rowId xmlns:a16="http://schemas.microsoft.com/office/drawing/2014/main" val="10002"/>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extLst>
                  <a:ext uri="{0D108BD9-81ED-4DB2-BD59-A6C34878D82A}">
                    <a16:rowId xmlns:a16="http://schemas.microsoft.com/office/drawing/2014/main" val="10003"/>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extLst>
                  <a:ext uri="{0D108BD9-81ED-4DB2-BD59-A6C34878D82A}">
                    <a16:rowId xmlns:a16="http://schemas.microsoft.com/office/drawing/2014/main" val="10004"/>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extLst>
                  <a:ext uri="{0D108BD9-81ED-4DB2-BD59-A6C34878D82A}">
                    <a16:rowId xmlns:a16="http://schemas.microsoft.com/office/drawing/2014/main" val="10005"/>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extLst>
                  <a:ext uri="{0D108BD9-81ED-4DB2-BD59-A6C34878D82A}">
                    <a16:rowId xmlns:a16="http://schemas.microsoft.com/office/drawing/2014/main" val="10006"/>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extLst>
                  <a:ext uri="{0D108BD9-81ED-4DB2-BD59-A6C34878D82A}">
                    <a16:rowId xmlns:a16="http://schemas.microsoft.com/office/drawing/2014/main" val="10007"/>
                  </a:ext>
                </a:extLst>
              </a:tr>
            </a:tbl>
          </a:graphicData>
        </a:graphic>
      </p:graphicFrame>
      <p:sp>
        <p:nvSpPr>
          <p:cNvPr id="6"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1027455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sec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282305"/>
            <a:ext cx="7886700" cy="2139553"/>
          </a:xfrm>
        </p:spPr>
        <p:txBody>
          <a:bodyPr anchor="ctr">
            <a:normAutofit/>
          </a:bodyPr>
          <a:lstStyle>
            <a:lvl1pPr algn="l">
              <a:defRPr sz="2250" b="0" i="0" cap="all" baseline="0">
                <a:latin typeface="Brandon Grotesque Medium" charset="0"/>
                <a:ea typeface="Brandon Grotesque Medium" charset="0"/>
                <a:cs typeface="Brandon Grotesque Medium" charset="0"/>
              </a:defRPr>
            </a:lvl1pPr>
          </a:lstStyle>
          <a:p>
            <a:r>
              <a:rPr lang="en-US" dirty="0" smtClean="0"/>
              <a:t>CLICK TO EDIT MASTER TITLE STYLE</a:t>
            </a:r>
            <a:br>
              <a:rPr lang="en-US" dirty="0" smtClean="0"/>
            </a:br>
            <a:endParaRPr lang="en-US" dirty="0"/>
          </a:p>
        </p:txBody>
      </p:sp>
      <p:sp>
        <p:nvSpPr>
          <p:cNvPr id="3"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892062399"/>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Quote or Testimonial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4" name="Rectangle 3"/>
          <p:cNvSpPr/>
          <p:nvPr userDrawn="1"/>
        </p:nvSpPr>
        <p:spPr>
          <a:xfrm>
            <a:off x="1957130" y="1509417"/>
            <a:ext cx="542136" cy="1200329"/>
          </a:xfrm>
          <a:prstGeom prst="rect">
            <a:avLst/>
          </a:prstGeom>
        </p:spPr>
        <p:txBody>
          <a:bodyPr wrap="none">
            <a:spAutoFit/>
          </a:bodyPr>
          <a:lstStyle/>
          <a:p>
            <a:r>
              <a:rPr lang="en-US" sz="7200" b="0" i="0" dirty="0" smtClean="0">
                <a:solidFill>
                  <a:schemeClr val="accent1"/>
                </a:solidFill>
                <a:latin typeface="Brandon Grotesque Medium" charset="0"/>
                <a:ea typeface="Brandon Grotesque Medium" charset="0"/>
                <a:cs typeface="Brandon Grotesque Medium" charset="0"/>
              </a:rPr>
              <a:t>“</a:t>
            </a:r>
            <a:endParaRPr lang="en-US" sz="7200" b="0" i="0" dirty="0">
              <a:solidFill>
                <a:schemeClr val="accent1"/>
              </a:solidFill>
              <a:latin typeface="Brandon Grotesque Medium" charset="0"/>
              <a:ea typeface="Brandon Grotesque Medium" charset="0"/>
              <a:cs typeface="Brandon Grotesque Medium" charset="0"/>
            </a:endParaRPr>
          </a:p>
        </p:txBody>
      </p:sp>
      <p:cxnSp>
        <p:nvCxnSpPr>
          <p:cNvPr id="5" name="Straight Connector 4"/>
          <p:cNvCxnSpPr/>
          <p:nvPr userDrawn="1"/>
        </p:nvCxnSpPr>
        <p:spPr>
          <a:xfrm flipH="1">
            <a:off x="2828573" y="1400638"/>
            <a:ext cx="1784" cy="2055794"/>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3" hasCustomPrompt="1"/>
          </p:nvPr>
        </p:nvSpPr>
        <p:spPr>
          <a:xfrm>
            <a:off x="3098800" y="1689654"/>
            <a:ext cx="5588000" cy="816769"/>
          </a:xfrm>
          <a:prstGeom prst="rect">
            <a:avLst/>
          </a:prstGeom>
        </p:spPr>
        <p:txBody>
          <a:bodyPr/>
          <a:lstStyle>
            <a:lvl1pPr marL="0" indent="0">
              <a:lnSpc>
                <a:spcPct val="100000"/>
              </a:lnSpc>
              <a:spcBef>
                <a:spcPts val="0"/>
              </a:spcBef>
              <a:spcAft>
                <a:spcPts val="1350"/>
              </a:spcAft>
              <a:buNone/>
              <a:defRPr sz="1650" b="0" i="0" baseline="0">
                <a:latin typeface="Helvetica" charset="0"/>
                <a:ea typeface="Helvetica" charset="0"/>
                <a:cs typeface="Helvetica" charset="0"/>
              </a:defRPr>
            </a:lvl1pPr>
            <a:lvl2pPr>
              <a:defRPr sz="1650" b="0" i="0">
                <a:latin typeface="Brandon Grotesque" charset="0"/>
                <a:ea typeface="Brandon Grotesque" charset="0"/>
                <a:cs typeface="Brandon Grotesque" charset="0"/>
              </a:defRPr>
            </a:lvl2pPr>
            <a:lvl3pPr>
              <a:defRPr sz="1650" b="0" i="0">
                <a:latin typeface="Brandon Grotesque" charset="0"/>
                <a:ea typeface="Brandon Grotesque" charset="0"/>
                <a:cs typeface="Brandon Grotesque" charset="0"/>
              </a:defRPr>
            </a:lvl3pPr>
            <a:lvl4pPr>
              <a:defRPr sz="1650" b="0" i="0">
                <a:latin typeface="Brandon Grotesque" charset="0"/>
                <a:ea typeface="Brandon Grotesque" charset="0"/>
                <a:cs typeface="Brandon Grotesque" charset="0"/>
              </a:defRPr>
            </a:lvl4pPr>
            <a:lvl5pPr>
              <a:defRPr sz="1650" b="0" i="0">
                <a:latin typeface="Brandon Grotesque" charset="0"/>
                <a:ea typeface="Brandon Grotesque" charset="0"/>
                <a:cs typeface="Brandon Grotesque" charset="0"/>
              </a:defRPr>
            </a:lvl5pPr>
          </a:lstStyle>
          <a:p>
            <a:pPr lvl="0"/>
            <a:r>
              <a:rPr lang="en-US" dirty="0" smtClean="0"/>
              <a:t>This is quote about how awesome AP is. </a:t>
            </a:r>
            <a:br>
              <a:rPr lang="en-US" dirty="0" smtClean="0"/>
            </a:br>
            <a:r>
              <a:rPr lang="en-US" dirty="0" smtClean="0"/>
              <a:t>Don’t you want to join us now.</a:t>
            </a:r>
            <a:endParaRPr lang="en-US" dirty="0"/>
          </a:p>
        </p:txBody>
      </p:sp>
      <p:sp>
        <p:nvSpPr>
          <p:cNvPr id="11" name="Text Placeholder 7"/>
          <p:cNvSpPr>
            <a:spLocks noGrp="1"/>
          </p:cNvSpPr>
          <p:nvPr>
            <p:ph type="body" sz="quarter" idx="14" hasCustomPrompt="1"/>
          </p:nvPr>
        </p:nvSpPr>
        <p:spPr>
          <a:xfrm>
            <a:off x="3098800" y="2561400"/>
            <a:ext cx="5588000" cy="250523"/>
          </a:xfrm>
          <a:prstGeom prst="rect">
            <a:avLst/>
          </a:prstGeom>
        </p:spPr>
        <p:txBody>
          <a:bodyPr/>
          <a:lstStyle>
            <a:lvl1pPr marL="0" indent="0">
              <a:buNone/>
              <a:defRPr sz="1200" b="0" i="0" cap="all" baseline="0">
                <a:latin typeface="Helvetica" charset="0"/>
                <a:ea typeface="Helvetica" charset="0"/>
                <a:cs typeface="Helvetica" charset="0"/>
              </a:defRPr>
            </a:lvl1pPr>
            <a:lvl2pPr>
              <a:defRPr sz="1650" b="0" i="0">
                <a:latin typeface="Brandon Grotesque" charset="0"/>
                <a:ea typeface="Brandon Grotesque" charset="0"/>
                <a:cs typeface="Brandon Grotesque" charset="0"/>
              </a:defRPr>
            </a:lvl2pPr>
            <a:lvl3pPr>
              <a:defRPr sz="1650" b="0" i="0">
                <a:latin typeface="Brandon Grotesque" charset="0"/>
                <a:ea typeface="Brandon Grotesque" charset="0"/>
                <a:cs typeface="Brandon Grotesque" charset="0"/>
              </a:defRPr>
            </a:lvl3pPr>
            <a:lvl4pPr>
              <a:defRPr sz="1650" b="0" i="0">
                <a:latin typeface="Brandon Grotesque" charset="0"/>
                <a:ea typeface="Brandon Grotesque" charset="0"/>
                <a:cs typeface="Brandon Grotesque" charset="0"/>
              </a:defRPr>
            </a:lvl4pPr>
            <a:lvl5pPr>
              <a:defRPr sz="1650" b="0" i="0">
                <a:latin typeface="Brandon Grotesque" charset="0"/>
                <a:ea typeface="Brandon Grotesque" charset="0"/>
                <a:cs typeface="Brandon Grotesque" charset="0"/>
              </a:defRPr>
            </a:lvl5pPr>
          </a:lstStyle>
          <a:p>
            <a:pPr lvl="0"/>
            <a:r>
              <a:rPr lang="en-US" dirty="0" smtClean="0"/>
              <a:t>Author name or client logo</a:t>
            </a:r>
            <a:endParaRPr lang="en-US" dirty="0"/>
          </a:p>
        </p:txBody>
      </p:sp>
      <p:sp>
        <p:nvSpPr>
          <p:cNvPr id="12"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750423759"/>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ank You - 1 Person">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2292"/>
            <a:ext cx="9144000" cy="514350"/>
          </a:xfrm>
          <a:prstGeom prst="rect">
            <a:avLst/>
          </a:prstGeom>
        </p:spPr>
      </p:pic>
      <p:sp>
        <p:nvSpPr>
          <p:cNvPr id="11" name="Text Placeholder 10"/>
          <p:cNvSpPr>
            <a:spLocks noGrp="1"/>
          </p:cNvSpPr>
          <p:nvPr>
            <p:ph type="body" sz="quarter" idx="10" hasCustomPrompt="1"/>
          </p:nvPr>
        </p:nvSpPr>
        <p:spPr>
          <a:xfrm>
            <a:off x="4097834" y="1657479"/>
            <a:ext cx="3657204" cy="466630"/>
          </a:xfrm>
          <a:prstGeom prst="rect">
            <a:avLst/>
          </a:prstGeom>
        </p:spPr>
        <p:txBody>
          <a:bodyPr/>
          <a:lstStyle>
            <a:lvl1pPr marL="0" indent="0">
              <a:buNone/>
              <a:defRPr sz="2700" b="0" i="0" baseline="0">
                <a:latin typeface="Helvetica" charset="0"/>
                <a:ea typeface="Helvetica" charset="0"/>
                <a:cs typeface="Helvetica" charset="0"/>
              </a:defRPr>
            </a:lvl1pPr>
          </a:lstStyle>
          <a:p>
            <a:pPr lvl="0"/>
            <a:r>
              <a:rPr lang="en-US" dirty="0" smtClean="0"/>
              <a:t>THANK YOU!</a:t>
            </a:r>
            <a:endParaRPr lang="en-US" dirty="0"/>
          </a:p>
        </p:txBody>
      </p:sp>
      <p:sp>
        <p:nvSpPr>
          <p:cNvPr id="15" name="Text Placeholder 10"/>
          <p:cNvSpPr>
            <a:spLocks noGrp="1"/>
          </p:cNvSpPr>
          <p:nvPr>
            <p:ph type="body" sz="quarter" idx="14" hasCustomPrompt="1"/>
          </p:nvPr>
        </p:nvSpPr>
        <p:spPr>
          <a:xfrm>
            <a:off x="4097834" y="3037808"/>
            <a:ext cx="3254946" cy="185452"/>
          </a:xfrm>
          <a:prstGeom prst="rect">
            <a:avLst/>
          </a:prstGeom>
        </p:spPr>
        <p:txBody>
          <a:bodyPr/>
          <a:lstStyle>
            <a:lvl1pPr marL="0" indent="0">
              <a:buNone/>
              <a:defRPr sz="1200" b="1" i="0" cap="all" baseline="0">
                <a:solidFill>
                  <a:srgbClr val="E43F23"/>
                </a:solidFill>
                <a:latin typeface="Helvetica" charset="0"/>
                <a:ea typeface="Helvetica" charset="0"/>
                <a:cs typeface="Helvetica" charset="0"/>
              </a:defRPr>
            </a:lvl1pPr>
          </a:lstStyle>
          <a:p>
            <a:pPr lvl="0"/>
            <a:r>
              <a:rPr lang="en-US" dirty="0" smtClean="0"/>
              <a:t>FIRST LAST NAME</a:t>
            </a:r>
            <a:endParaRPr lang="en-US" dirty="0"/>
          </a:p>
        </p:txBody>
      </p:sp>
      <p:sp>
        <p:nvSpPr>
          <p:cNvPr id="16" name="Text Placeholder 10"/>
          <p:cNvSpPr>
            <a:spLocks noGrp="1"/>
          </p:cNvSpPr>
          <p:nvPr>
            <p:ph type="body" sz="quarter" idx="15" hasCustomPrompt="1"/>
          </p:nvPr>
        </p:nvSpPr>
        <p:spPr>
          <a:xfrm>
            <a:off x="4097834" y="3277839"/>
            <a:ext cx="3254946" cy="185452"/>
          </a:xfrm>
          <a:prstGeom prst="rect">
            <a:avLst/>
          </a:prstGeom>
        </p:spPr>
        <p:txBody>
          <a:bodyPr/>
          <a:lstStyle>
            <a:lvl1pPr marL="0" indent="0">
              <a:buNone/>
              <a:defRPr sz="1200" baseline="0">
                <a:latin typeface="Helvetica" charset="0"/>
                <a:ea typeface="Helvetica" charset="0"/>
                <a:cs typeface="Helvetica" charset="0"/>
              </a:defRPr>
            </a:lvl1pPr>
          </a:lstStyle>
          <a:p>
            <a:pPr lvl="0"/>
            <a:r>
              <a:rPr lang="en-US" smtClean="0"/>
              <a:t>Position</a:t>
            </a:r>
            <a:endParaRPr lang="en-US" dirty="0"/>
          </a:p>
        </p:txBody>
      </p:sp>
      <p:sp>
        <p:nvSpPr>
          <p:cNvPr id="17" name="Text Placeholder 10"/>
          <p:cNvSpPr>
            <a:spLocks noGrp="1"/>
          </p:cNvSpPr>
          <p:nvPr>
            <p:ph type="body" sz="quarter" idx="16" hasCustomPrompt="1"/>
          </p:nvPr>
        </p:nvSpPr>
        <p:spPr>
          <a:xfrm>
            <a:off x="4097834" y="3524441"/>
            <a:ext cx="3254946" cy="185452"/>
          </a:xfrm>
          <a:prstGeom prst="rect">
            <a:avLst/>
          </a:prstGeom>
        </p:spPr>
        <p:txBody>
          <a:bodyPr/>
          <a:lstStyle>
            <a:lvl1pPr marL="0" indent="0">
              <a:buNone/>
              <a:defRPr sz="1200" b="0" i="0" baseline="0">
                <a:latin typeface="Helvetica" charset="0"/>
                <a:ea typeface="Helvetica" charset="0"/>
                <a:cs typeface="Helvetica" charset="0"/>
              </a:defRPr>
            </a:lvl1pPr>
          </a:lstStyle>
          <a:p>
            <a:pPr lvl="0"/>
            <a:r>
              <a:rPr lang="en-US" dirty="0" err="1" smtClean="0"/>
              <a:t>email@accelerationpartners.com</a:t>
            </a:r>
            <a:endParaRPr lang="en-US" dirty="0"/>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93180" y="4781702"/>
            <a:ext cx="2122171" cy="218552"/>
          </a:xfrm>
          <a:prstGeom prst="rect">
            <a:avLst/>
          </a:prstGeom>
        </p:spPr>
      </p:pic>
      <p:sp>
        <p:nvSpPr>
          <p:cNvPr id="18"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
        <p:nvSpPr>
          <p:cNvPr id="21" name="TextBox 20"/>
          <p:cNvSpPr txBox="1">
            <a:spLocks noChangeArrowheads="1"/>
          </p:cNvSpPr>
          <p:nvPr userDrawn="1"/>
        </p:nvSpPr>
        <p:spPr bwMode="auto">
          <a:xfrm>
            <a:off x="457200" y="4721414"/>
            <a:ext cx="4578351"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750" b="1" i="0" dirty="0" smtClean="0">
                <a:solidFill>
                  <a:schemeClr val="bg1"/>
                </a:solidFill>
                <a:latin typeface="Helvetica" charset="0"/>
                <a:ea typeface="Helvetica" charset="0"/>
                <a:cs typeface="Helvetica" charset="0"/>
              </a:rPr>
              <a:t>Boston     |     New York     |     San Francisco     |</a:t>
            </a:r>
            <a:r>
              <a:rPr lang="en-US" sz="750" b="1" i="0" baseline="0" dirty="0" smtClean="0">
                <a:solidFill>
                  <a:schemeClr val="bg1"/>
                </a:solidFill>
                <a:latin typeface="Helvetica" charset="0"/>
                <a:ea typeface="Helvetica" charset="0"/>
                <a:cs typeface="Helvetica" charset="0"/>
              </a:rPr>
              <a:t>     </a:t>
            </a:r>
            <a:r>
              <a:rPr lang="en-US" sz="750" b="1" i="0" dirty="0" smtClean="0">
                <a:solidFill>
                  <a:schemeClr val="bg1"/>
                </a:solidFill>
                <a:latin typeface="Helvetica" charset="0"/>
                <a:ea typeface="Helvetica" charset="0"/>
                <a:cs typeface="Helvetica" charset="0"/>
              </a:rPr>
              <a:t>Chicago     |     London</a:t>
            </a:r>
          </a:p>
        </p:txBody>
      </p:sp>
      <p:sp>
        <p:nvSpPr>
          <p:cNvPr id="22" name="TextBox 21"/>
          <p:cNvSpPr txBox="1">
            <a:spLocks noChangeArrowheads="1"/>
          </p:cNvSpPr>
          <p:nvPr userDrawn="1"/>
        </p:nvSpPr>
        <p:spPr bwMode="auto">
          <a:xfrm>
            <a:off x="457200" y="4917621"/>
            <a:ext cx="4578351" cy="196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675" dirty="0" smtClean="0">
                <a:solidFill>
                  <a:schemeClr val="bg1"/>
                </a:solidFill>
                <a:latin typeface="Helvetica" charset="0"/>
                <a:ea typeface="Helvetica" charset="0"/>
                <a:cs typeface="Helvetica" charset="0"/>
              </a:rPr>
              <a:t>617.963.0839     marketing@accelerationpartners.com</a:t>
            </a:r>
            <a:endParaRPr lang="en-US" sz="675" b="1" i="0" dirty="0" smtClean="0">
              <a:solidFill>
                <a:schemeClr val="bg1"/>
              </a:solidFill>
              <a:latin typeface="Helvetica" charset="0"/>
              <a:ea typeface="Helvetica" charset="0"/>
              <a:cs typeface="Helvetica" charset="0"/>
            </a:endParaRPr>
          </a:p>
        </p:txBody>
      </p:sp>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7003" y="1308145"/>
            <a:ext cx="1669416" cy="1272814"/>
          </a:xfrm>
          <a:prstGeom prst="rect">
            <a:avLst/>
          </a:prstGeom>
        </p:spPr>
      </p:pic>
    </p:spTree>
    <p:extLst>
      <p:ext uri="{BB962C8B-B14F-4D97-AF65-F5344CB8AC3E}">
        <p14:creationId xmlns:p14="http://schemas.microsoft.com/office/powerpoint/2010/main" val="921142584"/>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2292"/>
            <a:ext cx="9144000" cy="514350"/>
          </a:xfrm>
          <a:prstGeom prst="rect">
            <a:avLst/>
          </a:prstGeom>
        </p:spPr>
      </p:pic>
      <p:sp>
        <p:nvSpPr>
          <p:cNvPr id="11" name="Text Placeholder 10"/>
          <p:cNvSpPr>
            <a:spLocks noGrp="1"/>
          </p:cNvSpPr>
          <p:nvPr>
            <p:ph type="body" sz="quarter" idx="10" hasCustomPrompt="1"/>
          </p:nvPr>
        </p:nvSpPr>
        <p:spPr>
          <a:xfrm>
            <a:off x="4097834" y="1657479"/>
            <a:ext cx="3750766" cy="466630"/>
          </a:xfrm>
          <a:prstGeom prst="rect">
            <a:avLst/>
          </a:prstGeom>
        </p:spPr>
        <p:txBody>
          <a:bodyPr/>
          <a:lstStyle>
            <a:lvl1pPr marL="0" indent="0">
              <a:buNone/>
              <a:defRPr sz="2700" b="0" i="0" baseline="0">
                <a:latin typeface="Helvetica" charset="0"/>
                <a:ea typeface="Helvetica" charset="0"/>
                <a:cs typeface="Helvetica" charset="0"/>
              </a:defRPr>
            </a:lvl1pPr>
          </a:lstStyle>
          <a:p>
            <a:pPr lvl="0"/>
            <a:r>
              <a:rPr lang="en-US" dirty="0" smtClean="0"/>
              <a:t>THANK YOU!</a:t>
            </a:r>
            <a:endParaRPr lang="en-US" dirty="0"/>
          </a:p>
        </p:txBody>
      </p:sp>
      <p:sp>
        <p:nvSpPr>
          <p:cNvPr id="12" name="Text Placeholder 10"/>
          <p:cNvSpPr>
            <a:spLocks noGrp="1"/>
          </p:cNvSpPr>
          <p:nvPr>
            <p:ph type="body" sz="quarter" idx="11" hasCustomPrompt="1"/>
          </p:nvPr>
        </p:nvSpPr>
        <p:spPr>
          <a:xfrm>
            <a:off x="951726" y="3037808"/>
            <a:ext cx="3254946" cy="185452"/>
          </a:xfrm>
          <a:prstGeom prst="rect">
            <a:avLst/>
          </a:prstGeom>
        </p:spPr>
        <p:txBody>
          <a:bodyPr/>
          <a:lstStyle>
            <a:lvl1pPr marL="0" indent="0">
              <a:buNone/>
              <a:defRPr sz="1200" b="1" i="0" cap="all" baseline="0">
                <a:solidFill>
                  <a:srgbClr val="E43F23"/>
                </a:solidFill>
                <a:latin typeface="Helvetica" charset="0"/>
                <a:ea typeface="Helvetica" charset="0"/>
                <a:cs typeface="Helvetica" charset="0"/>
              </a:defRPr>
            </a:lvl1pPr>
          </a:lstStyle>
          <a:p>
            <a:pPr lvl="0"/>
            <a:r>
              <a:rPr lang="en-US" dirty="0" smtClean="0"/>
              <a:t>FIRST LAST NAME</a:t>
            </a:r>
            <a:endParaRPr lang="en-US" dirty="0"/>
          </a:p>
        </p:txBody>
      </p:sp>
      <p:sp>
        <p:nvSpPr>
          <p:cNvPr id="13" name="Text Placeholder 10"/>
          <p:cNvSpPr>
            <a:spLocks noGrp="1"/>
          </p:cNvSpPr>
          <p:nvPr>
            <p:ph type="body" sz="quarter" idx="12" hasCustomPrompt="1"/>
          </p:nvPr>
        </p:nvSpPr>
        <p:spPr>
          <a:xfrm>
            <a:off x="951726" y="3277839"/>
            <a:ext cx="3254946" cy="185452"/>
          </a:xfrm>
          <a:prstGeom prst="rect">
            <a:avLst/>
          </a:prstGeom>
        </p:spPr>
        <p:txBody>
          <a:bodyPr/>
          <a:lstStyle>
            <a:lvl1pPr marL="0" indent="0">
              <a:buNone/>
              <a:defRPr sz="1200" baseline="0">
                <a:latin typeface="Helvetica" charset="0"/>
                <a:ea typeface="Helvetica" charset="0"/>
                <a:cs typeface="Helvetica" charset="0"/>
              </a:defRPr>
            </a:lvl1pPr>
          </a:lstStyle>
          <a:p>
            <a:pPr lvl="0"/>
            <a:r>
              <a:rPr lang="en-US" smtClean="0"/>
              <a:t>Position</a:t>
            </a:r>
            <a:endParaRPr lang="en-US" dirty="0"/>
          </a:p>
        </p:txBody>
      </p:sp>
      <p:sp>
        <p:nvSpPr>
          <p:cNvPr id="14" name="Text Placeholder 10"/>
          <p:cNvSpPr>
            <a:spLocks noGrp="1"/>
          </p:cNvSpPr>
          <p:nvPr>
            <p:ph type="body" sz="quarter" idx="13" hasCustomPrompt="1"/>
          </p:nvPr>
        </p:nvSpPr>
        <p:spPr>
          <a:xfrm>
            <a:off x="951726" y="3524441"/>
            <a:ext cx="3254946" cy="185452"/>
          </a:xfrm>
          <a:prstGeom prst="rect">
            <a:avLst/>
          </a:prstGeom>
        </p:spPr>
        <p:txBody>
          <a:bodyPr/>
          <a:lstStyle>
            <a:lvl1pPr marL="0" indent="0">
              <a:buNone/>
              <a:defRPr sz="1200" b="0" i="0" baseline="0">
                <a:latin typeface="Helvetica" charset="0"/>
                <a:ea typeface="Helvetica" charset="0"/>
                <a:cs typeface="Helvetica" charset="0"/>
              </a:defRPr>
            </a:lvl1pPr>
          </a:lstStyle>
          <a:p>
            <a:pPr lvl="0"/>
            <a:r>
              <a:rPr lang="en-US" dirty="0" err="1" smtClean="0"/>
              <a:t>email@accelerationpartners.com</a:t>
            </a:r>
            <a:endParaRPr lang="en-US" dirty="0"/>
          </a:p>
        </p:txBody>
      </p:sp>
      <p:sp>
        <p:nvSpPr>
          <p:cNvPr id="15" name="Text Placeholder 10"/>
          <p:cNvSpPr>
            <a:spLocks noGrp="1"/>
          </p:cNvSpPr>
          <p:nvPr>
            <p:ph type="body" sz="quarter" idx="14" hasCustomPrompt="1"/>
          </p:nvPr>
        </p:nvSpPr>
        <p:spPr>
          <a:xfrm>
            <a:off x="4937328" y="3037808"/>
            <a:ext cx="3254946" cy="185452"/>
          </a:xfrm>
          <a:prstGeom prst="rect">
            <a:avLst/>
          </a:prstGeom>
        </p:spPr>
        <p:txBody>
          <a:bodyPr/>
          <a:lstStyle>
            <a:lvl1pPr marL="0" indent="0">
              <a:buNone/>
              <a:defRPr sz="1200" b="1" i="0" cap="all" baseline="0">
                <a:solidFill>
                  <a:srgbClr val="E43F23"/>
                </a:solidFill>
                <a:latin typeface="Helvetica" charset="0"/>
                <a:ea typeface="Helvetica" charset="0"/>
                <a:cs typeface="Helvetica" charset="0"/>
              </a:defRPr>
            </a:lvl1pPr>
          </a:lstStyle>
          <a:p>
            <a:pPr lvl="0"/>
            <a:r>
              <a:rPr lang="en-US" dirty="0" smtClean="0"/>
              <a:t>FIRST LAST NAME</a:t>
            </a:r>
            <a:endParaRPr lang="en-US" dirty="0"/>
          </a:p>
        </p:txBody>
      </p:sp>
      <p:sp>
        <p:nvSpPr>
          <p:cNvPr id="16" name="Text Placeholder 10"/>
          <p:cNvSpPr>
            <a:spLocks noGrp="1"/>
          </p:cNvSpPr>
          <p:nvPr>
            <p:ph type="body" sz="quarter" idx="15" hasCustomPrompt="1"/>
          </p:nvPr>
        </p:nvSpPr>
        <p:spPr>
          <a:xfrm>
            <a:off x="4937328" y="3277839"/>
            <a:ext cx="3254946" cy="185452"/>
          </a:xfrm>
          <a:prstGeom prst="rect">
            <a:avLst/>
          </a:prstGeom>
        </p:spPr>
        <p:txBody>
          <a:bodyPr/>
          <a:lstStyle>
            <a:lvl1pPr marL="0" indent="0">
              <a:buNone/>
              <a:defRPr sz="1200" baseline="0">
                <a:latin typeface="Helvetica" charset="0"/>
                <a:ea typeface="Helvetica" charset="0"/>
                <a:cs typeface="Helvetica" charset="0"/>
              </a:defRPr>
            </a:lvl1pPr>
          </a:lstStyle>
          <a:p>
            <a:pPr lvl="0"/>
            <a:r>
              <a:rPr lang="en-US" smtClean="0"/>
              <a:t>Position</a:t>
            </a:r>
            <a:endParaRPr lang="en-US" dirty="0"/>
          </a:p>
        </p:txBody>
      </p:sp>
      <p:sp>
        <p:nvSpPr>
          <p:cNvPr id="17" name="Text Placeholder 10"/>
          <p:cNvSpPr>
            <a:spLocks noGrp="1"/>
          </p:cNvSpPr>
          <p:nvPr>
            <p:ph type="body" sz="quarter" idx="16" hasCustomPrompt="1"/>
          </p:nvPr>
        </p:nvSpPr>
        <p:spPr>
          <a:xfrm>
            <a:off x="4937328" y="3524441"/>
            <a:ext cx="3254946" cy="185452"/>
          </a:xfrm>
          <a:prstGeom prst="rect">
            <a:avLst/>
          </a:prstGeom>
        </p:spPr>
        <p:txBody>
          <a:bodyPr/>
          <a:lstStyle>
            <a:lvl1pPr marL="0" indent="0">
              <a:buNone/>
              <a:defRPr sz="1200" b="0" i="0" baseline="0">
                <a:latin typeface="Helvetica" charset="0"/>
                <a:ea typeface="Helvetica" charset="0"/>
                <a:cs typeface="Helvetica" charset="0"/>
              </a:defRPr>
            </a:lvl1pPr>
          </a:lstStyle>
          <a:p>
            <a:pPr lvl="0"/>
            <a:r>
              <a:rPr lang="en-US" dirty="0" err="1" smtClean="0"/>
              <a:t>email@accelerationpartners.com</a:t>
            </a:r>
            <a:endParaRPr lang="en-US" dirty="0"/>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93180" y="4781702"/>
            <a:ext cx="2122171" cy="218552"/>
          </a:xfrm>
          <a:prstGeom prst="rect">
            <a:avLst/>
          </a:prstGeom>
        </p:spPr>
      </p:pic>
      <p:sp>
        <p:nvSpPr>
          <p:cNvPr id="21"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
        <p:nvSpPr>
          <p:cNvPr id="22" name="TextBox 21"/>
          <p:cNvSpPr txBox="1">
            <a:spLocks noChangeArrowheads="1"/>
          </p:cNvSpPr>
          <p:nvPr userDrawn="1"/>
        </p:nvSpPr>
        <p:spPr bwMode="auto">
          <a:xfrm>
            <a:off x="457200" y="4721414"/>
            <a:ext cx="4578351"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750" b="1" i="0" dirty="0" smtClean="0">
                <a:solidFill>
                  <a:schemeClr val="bg1"/>
                </a:solidFill>
                <a:latin typeface="Helvetica" charset="0"/>
                <a:ea typeface="Helvetica" charset="0"/>
                <a:cs typeface="Helvetica" charset="0"/>
              </a:rPr>
              <a:t>Boston     |     New York     |     San Francisco     |</a:t>
            </a:r>
            <a:r>
              <a:rPr lang="en-US" sz="750" b="1" i="0" baseline="0" dirty="0" smtClean="0">
                <a:solidFill>
                  <a:schemeClr val="bg1"/>
                </a:solidFill>
                <a:latin typeface="Helvetica" charset="0"/>
                <a:ea typeface="Helvetica" charset="0"/>
                <a:cs typeface="Helvetica" charset="0"/>
              </a:rPr>
              <a:t>     </a:t>
            </a:r>
            <a:r>
              <a:rPr lang="en-US" sz="750" b="1" i="0" dirty="0" smtClean="0">
                <a:solidFill>
                  <a:schemeClr val="bg1"/>
                </a:solidFill>
                <a:latin typeface="Helvetica" charset="0"/>
                <a:ea typeface="Helvetica" charset="0"/>
                <a:cs typeface="Helvetica" charset="0"/>
              </a:rPr>
              <a:t>Chicago     |     London</a:t>
            </a:r>
          </a:p>
        </p:txBody>
      </p:sp>
      <p:sp>
        <p:nvSpPr>
          <p:cNvPr id="23" name="TextBox 22"/>
          <p:cNvSpPr txBox="1">
            <a:spLocks noChangeArrowheads="1"/>
          </p:cNvSpPr>
          <p:nvPr userDrawn="1"/>
        </p:nvSpPr>
        <p:spPr bwMode="auto">
          <a:xfrm>
            <a:off x="457200" y="4917621"/>
            <a:ext cx="4578351" cy="196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675" dirty="0" smtClean="0">
                <a:solidFill>
                  <a:schemeClr val="bg1"/>
                </a:solidFill>
                <a:latin typeface="Helvetica" charset="0"/>
                <a:ea typeface="Helvetica" charset="0"/>
                <a:cs typeface="Helvetica" charset="0"/>
              </a:rPr>
              <a:t>617.963.0839     marketing@accelerationpartners.com</a:t>
            </a:r>
            <a:endParaRPr lang="en-US" sz="675" b="1" i="0" dirty="0" smtClean="0">
              <a:solidFill>
                <a:schemeClr val="bg1"/>
              </a:solidFill>
              <a:latin typeface="Helvetica" charset="0"/>
              <a:ea typeface="Helvetica" charset="0"/>
              <a:cs typeface="Helvetica" charset="0"/>
            </a:endParaRPr>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7003" y="1308145"/>
            <a:ext cx="1669416" cy="1272814"/>
          </a:xfrm>
          <a:prstGeom prst="rect">
            <a:avLst/>
          </a:prstGeom>
        </p:spPr>
      </p:pic>
    </p:spTree>
    <p:extLst>
      <p:ext uri="{BB962C8B-B14F-4D97-AF65-F5344CB8AC3E}">
        <p14:creationId xmlns:p14="http://schemas.microsoft.com/office/powerpoint/2010/main" val="137096890"/>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hank You - 3 People">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2292"/>
            <a:ext cx="9144000" cy="514350"/>
          </a:xfrm>
          <a:prstGeom prst="rect">
            <a:avLst/>
          </a:prstGeom>
        </p:spPr>
      </p:pic>
      <p:sp>
        <p:nvSpPr>
          <p:cNvPr id="11" name="Text Placeholder 10"/>
          <p:cNvSpPr>
            <a:spLocks noGrp="1"/>
          </p:cNvSpPr>
          <p:nvPr>
            <p:ph type="body" sz="quarter" idx="10" hasCustomPrompt="1"/>
          </p:nvPr>
        </p:nvSpPr>
        <p:spPr>
          <a:xfrm>
            <a:off x="4097834" y="1034397"/>
            <a:ext cx="3420566" cy="466630"/>
          </a:xfrm>
          <a:prstGeom prst="rect">
            <a:avLst/>
          </a:prstGeom>
        </p:spPr>
        <p:txBody>
          <a:bodyPr/>
          <a:lstStyle>
            <a:lvl1pPr marL="0" indent="0">
              <a:buNone/>
              <a:defRPr sz="2700" b="0" i="0" baseline="0">
                <a:latin typeface="Helvetica" charset="0"/>
                <a:ea typeface="Helvetica" charset="0"/>
                <a:cs typeface="Helvetica" charset="0"/>
              </a:defRPr>
            </a:lvl1pPr>
          </a:lstStyle>
          <a:p>
            <a:pPr lvl="0"/>
            <a:r>
              <a:rPr lang="en-US" dirty="0" smtClean="0"/>
              <a:t>THANK YOU!</a:t>
            </a:r>
            <a:endParaRPr lang="en-US" dirty="0"/>
          </a:p>
        </p:txBody>
      </p:sp>
      <p:sp>
        <p:nvSpPr>
          <p:cNvPr id="12" name="Text Placeholder 10"/>
          <p:cNvSpPr>
            <a:spLocks noGrp="1"/>
          </p:cNvSpPr>
          <p:nvPr>
            <p:ph type="body" sz="quarter" idx="11" hasCustomPrompt="1"/>
          </p:nvPr>
        </p:nvSpPr>
        <p:spPr>
          <a:xfrm>
            <a:off x="641965" y="2339734"/>
            <a:ext cx="3254946" cy="185452"/>
          </a:xfrm>
          <a:prstGeom prst="rect">
            <a:avLst/>
          </a:prstGeom>
        </p:spPr>
        <p:txBody>
          <a:bodyPr/>
          <a:lstStyle>
            <a:lvl1pPr marL="0" indent="0">
              <a:buNone/>
              <a:defRPr sz="1200" b="1" i="0" cap="all" baseline="0">
                <a:solidFill>
                  <a:srgbClr val="E43F23"/>
                </a:solidFill>
                <a:latin typeface="Helvetica" charset="0"/>
                <a:ea typeface="Helvetica" charset="0"/>
                <a:cs typeface="Helvetica" charset="0"/>
              </a:defRPr>
            </a:lvl1pPr>
          </a:lstStyle>
          <a:p>
            <a:pPr lvl="0"/>
            <a:r>
              <a:rPr lang="en-US" dirty="0" smtClean="0"/>
              <a:t>FIRST LAST NAME</a:t>
            </a:r>
            <a:endParaRPr lang="en-US" dirty="0"/>
          </a:p>
        </p:txBody>
      </p:sp>
      <p:sp>
        <p:nvSpPr>
          <p:cNvPr id="13" name="Text Placeholder 10"/>
          <p:cNvSpPr>
            <a:spLocks noGrp="1"/>
          </p:cNvSpPr>
          <p:nvPr>
            <p:ph type="body" sz="quarter" idx="12" hasCustomPrompt="1"/>
          </p:nvPr>
        </p:nvSpPr>
        <p:spPr>
          <a:xfrm>
            <a:off x="641965" y="2579764"/>
            <a:ext cx="3254946" cy="185452"/>
          </a:xfrm>
          <a:prstGeom prst="rect">
            <a:avLst/>
          </a:prstGeom>
        </p:spPr>
        <p:txBody>
          <a:bodyPr/>
          <a:lstStyle>
            <a:lvl1pPr marL="0" indent="0">
              <a:buNone/>
              <a:defRPr sz="1200" baseline="0">
                <a:latin typeface="Helvetica" charset="0"/>
                <a:ea typeface="Helvetica" charset="0"/>
                <a:cs typeface="Helvetica" charset="0"/>
              </a:defRPr>
            </a:lvl1pPr>
          </a:lstStyle>
          <a:p>
            <a:pPr lvl="0"/>
            <a:r>
              <a:rPr lang="en-US" smtClean="0"/>
              <a:t>Position</a:t>
            </a:r>
            <a:endParaRPr lang="en-US" dirty="0"/>
          </a:p>
        </p:txBody>
      </p:sp>
      <p:sp>
        <p:nvSpPr>
          <p:cNvPr id="14" name="Text Placeholder 10"/>
          <p:cNvSpPr>
            <a:spLocks noGrp="1"/>
          </p:cNvSpPr>
          <p:nvPr>
            <p:ph type="body" sz="quarter" idx="13" hasCustomPrompt="1"/>
          </p:nvPr>
        </p:nvSpPr>
        <p:spPr>
          <a:xfrm>
            <a:off x="641965" y="2826366"/>
            <a:ext cx="3254946" cy="185452"/>
          </a:xfrm>
          <a:prstGeom prst="rect">
            <a:avLst/>
          </a:prstGeom>
        </p:spPr>
        <p:txBody>
          <a:bodyPr/>
          <a:lstStyle>
            <a:lvl1pPr marL="0" indent="0">
              <a:buNone/>
              <a:defRPr sz="1200" b="0" i="0" baseline="0">
                <a:latin typeface="Helvetica" charset="0"/>
                <a:ea typeface="Helvetica" charset="0"/>
                <a:cs typeface="Helvetica" charset="0"/>
              </a:defRPr>
            </a:lvl1pPr>
          </a:lstStyle>
          <a:p>
            <a:pPr lvl="0"/>
            <a:r>
              <a:rPr lang="en-US" dirty="0" err="1" smtClean="0"/>
              <a:t>email@accelerationpartners.com</a:t>
            </a:r>
            <a:endParaRPr lang="en-US" dirty="0"/>
          </a:p>
        </p:txBody>
      </p:sp>
      <p:sp>
        <p:nvSpPr>
          <p:cNvPr id="15" name="Text Placeholder 10"/>
          <p:cNvSpPr>
            <a:spLocks noGrp="1"/>
          </p:cNvSpPr>
          <p:nvPr>
            <p:ph type="body" sz="quarter" idx="14" hasCustomPrompt="1"/>
          </p:nvPr>
        </p:nvSpPr>
        <p:spPr>
          <a:xfrm>
            <a:off x="5127828" y="2339734"/>
            <a:ext cx="3254946" cy="185452"/>
          </a:xfrm>
          <a:prstGeom prst="rect">
            <a:avLst/>
          </a:prstGeom>
        </p:spPr>
        <p:txBody>
          <a:bodyPr/>
          <a:lstStyle>
            <a:lvl1pPr marL="0" indent="0">
              <a:buNone/>
              <a:defRPr sz="1200" b="1" i="0" cap="all" baseline="0">
                <a:solidFill>
                  <a:srgbClr val="E43F23"/>
                </a:solidFill>
                <a:latin typeface="Helvetica" charset="0"/>
                <a:ea typeface="Helvetica" charset="0"/>
                <a:cs typeface="Helvetica" charset="0"/>
              </a:defRPr>
            </a:lvl1pPr>
          </a:lstStyle>
          <a:p>
            <a:pPr lvl="0"/>
            <a:r>
              <a:rPr lang="en-US" dirty="0" smtClean="0"/>
              <a:t>FIRST LAST NAME</a:t>
            </a:r>
            <a:endParaRPr lang="en-US" dirty="0"/>
          </a:p>
        </p:txBody>
      </p:sp>
      <p:sp>
        <p:nvSpPr>
          <p:cNvPr id="16" name="Text Placeholder 10"/>
          <p:cNvSpPr>
            <a:spLocks noGrp="1"/>
          </p:cNvSpPr>
          <p:nvPr>
            <p:ph type="body" sz="quarter" idx="15" hasCustomPrompt="1"/>
          </p:nvPr>
        </p:nvSpPr>
        <p:spPr>
          <a:xfrm>
            <a:off x="5127828" y="2579764"/>
            <a:ext cx="3254946" cy="185452"/>
          </a:xfrm>
          <a:prstGeom prst="rect">
            <a:avLst/>
          </a:prstGeom>
        </p:spPr>
        <p:txBody>
          <a:bodyPr/>
          <a:lstStyle>
            <a:lvl1pPr marL="0" indent="0">
              <a:buNone/>
              <a:defRPr sz="1200" baseline="0">
                <a:latin typeface="Helvetica" charset="0"/>
                <a:ea typeface="Helvetica" charset="0"/>
                <a:cs typeface="Helvetica" charset="0"/>
              </a:defRPr>
            </a:lvl1pPr>
          </a:lstStyle>
          <a:p>
            <a:pPr lvl="0"/>
            <a:r>
              <a:rPr lang="en-US" smtClean="0"/>
              <a:t>Position</a:t>
            </a:r>
            <a:endParaRPr lang="en-US" dirty="0"/>
          </a:p>
        </p:txBody>
      </p:sp>
      <p:sp>
        <p:nvSpPr>
          <p:cNvPr id="17" name="Text Placeholder 10"/>
          <p:cNvSpPr>
            <a:spLocks noGrp="1"/>
          </p:cNvSpPr>
          <p:nvPr>
            <p:ph type="body" sz="quarter" idx="16" hasCustomPrompt="1"/>
          </p:nvPr>
        </p:nvSpPr>
        <p:spPr>
          <a:xfrm>
            <a:off x="5127828" y="2826366"/>
            <a:ext cx="3254946" cy="185452"/>
          </a:xfrm>
          <a:prstGeom prst="rect">
            <a:avLst/>
          </a:prstGeom>
        </p:spPr>
        <p:txBody>
          <a:bodyPr/>
          <a:lstStyle>
            <a:lvl1pPr marL="0" indent="0">
              <a:buNone/>
              <a:defRPr sz="1200" b="0" i="0" baseline="0">
                <a:latin typeface="Helvetica" charset="0"/>
                <a:ea typeface="Helvetica" charset="0"/>
                <a:cs typeface="Helvetica" charset="0"/>
              </a:defRPr>
            </a:lvl1pPr>
          </a:lstStyle>
          <a:p>
            <a:pPr lvl="0"/>
            <a:r>
              <a:rPr lang="en-US" dirty="0" err="1" smtClean="0"/>
              <a:t>email@accelerationpartners.com</a:t>
            </a:r>
            <a:endParaRPr lang="en-US" dirty="0"/>
          </a:p>
        </p:txBody>
      </p:sp>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93180" y="4781702"/>
            <a:ext cx="2122171" cy="218552"/>
          </a:xfrm>
          <a:prstGeom prst="rect">
            <a:avLst/>
          </a:prstGeom>
        </p:spPr>
      </p:pic>
      <p:sp>
        <p:nvSpPr>
          <p:cNvPr id="21" name="Text Placeholder 10"/>
          <p:cNvSpPr>
            <a:spLocks noGrp="1"/>
          </p:cNvSpPr>
          <p:nvPr>
            <p:ph type="body" sz="quarter" idx="17" hasCustomPrompt="1"/>
          </p:nvPr>
        </p:nvSpPr>
        <p:spPr>
          <a:xfrm>
            <a:off x="2916127" y="3293561"/>
            <a:ext cx="3254946" cy="185452"/>
          </a:xfrm>
          <a:prstGeom prst="rect">
            <a:avLst/>
          </a:prstGeom>
        </p:spPr>
        <p:txBody>
          <a:bodyPr/>
          <a:lstStyle>
            <a:lvl1pPr marL="0" indent="0">
              <a:buNone/>
              <a:defRPr sz="1200" b="1" i="0" cap="all" baseline="0">
                <a:solidFill>
                  <a:srgbClr val="E43F23"/>
                </a:solidFill>
                <a:latin typeface="Helvetica" charset="0"/>
                <a:ea typeface="Helvetica" charset="0"/>
                <a:cs typeface="Helvetica" charset="0"/>
              </a:defRPr>
            </a:lvl1pPr>
          </a:lstStyle>
          <a:p>
            <a:pPr lvl="0"/>
            <a:r>
              <a:rPr lang="en-US" dirty="0" smtClean="0"/>
              <a:t>FIRST LAST NAME</a:t>
            </a:r>
            <a:endParaRPr lang="en-US" dirty="0"/>
          </a:p>
        </p:txBody>
      </p:sp>
      <p:sp>
        <p:nvSpPr>
          <p:cNvPr id="23" name="Text Placeholder 10"/>
          <p:cNvSpPr>
            <a:spLocks noGrp="1"/>
          </p:cNvSpPr>
          <p:nvPr>
            <p:ph type="body" sz="quarter" idx="18" hasCustomPrompt="1"/>
          </p:nvPr>
        </p:nvSpPr>
        <p:spPr>
          <a:xfrm>
            <a:off x="2916127" y="3533591"/>
            <a:ext cx="3254946" cy="185452"/>
          </a:xfrm>
          <a:prstGeom prst="rect">
            <a:avLst/>
          </a:prstGeom>
        </p:spPr>
        <p:txBody>
          <a:bodyPr/>
          <a:lstStyle>
            <a:lvl1pPr marL="0" indent="0">
              <a:buNone/>
              <a:defRPr sz="1200" baseline="0">
                <a:latin typeface="Helvetica" charset="0"/>
                <a:ea typeface="Helvetica" charset="0"/>
                <a:cs typeface="Helvetica" charset="0"/>
              </a:defRPr>
            </a:lvl1pPr>
          </a:lstStyle>
          <a:p>
            <a:pPr lvl="0"/>
            <a:r>
              <a:rPr lang="en-US" smtClean="0"/>
              <a:t>Position</a:t>
            </a:r>
            <a:endParaRPr lang="en-US" dirty="0"/>
          </a:p>
        </p:txBody>
      </p:sp>
      <p:sp>
        <p:nvSpPr>
          <p:cNvPr id="24" name="Text Placeholder 10"/>
          <p:cNvSpPr>
            <a:spLocks noGrp="1"/>
          </p:cNvSpPr>
          <p:nvPr>
            <p:ph type="body" sz="quarter" idx="19" hasCustomPrompt="1"/>
          </p:nvPr>
        </p:nvSpPr>
        <p:spPr>
          <a:xfrm>
            <a:off x="2916127" y="3780193"/>
            <a:ext cx="3254946" cy="185452"/>
          </a:xfrm>
          <a:prstGeom prst="rect">
            <a:avLst/>
          </a:prstGeom>
        </p:spPr>
        <p:txBody>
          <a:bodyPr/>
          <a:lstStyle>
            <a:lvl1pPr marL="0" indent="0">
              <a:buNone/>
              <a:defRPr sz="1200" b="0" i="0" baseline="0">
                <a:latin typeface="Helvetica" charset="0"/>
                <a:ea typeface="Helvetica" charset="0"/>
                <a:cs typeface="Helvetica" charset="0"/>
              </a:defRPr>
            </a:lvl1pPr>
          </a:lstStyle>
          <a:p>
            <a:pPr lvl="0"/>
            <a:r>
              <a:rPr lang="en-US" dirty="0" err="1" smtClean="0"/>
              <a:t>email@accelerationpartners.com</a:t>
            </a:r>
            <a:endParaRPr lang="en-US" dirty="0"/>
          </a:p>
        </p:txBody>
      </p:sp>
      <p:sp>
        <p:nvSpPr>
          <p:cNvPr id="25"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
        <p:nvSpPr>
          <p:cNvPr id="26" name="TextBox 25"/>
          <p:cNvSpPr txBox="1">
            <a:spLocks noChangeArrowheads="1"/>
          </p:cNvSpPr>
          <p:nvPr userDrawn="1"/>
        </p:nvSpPr>
        <p:spPr bwMode="auto">
          <a:xfrm>
            <a:off x="457200" y="4721414"/>
            <a:ext cx="4578351"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750" b="1" i="0" dirty="0" smtClean="0">
                <a:solidFill>
                  <a:schemeClr val="bg1"/>
                </a:solidFill>
                <a:latin typeface="Helvetica" charset="0"/>
                <a:ea typeface="Helvetica" charset="0"/>
                <a:cs typeface="Helvetica" charset="0"/>
              </a:rPr>
              <a:t>Boston     |     New York     |     San Francisco     |</a:t>
            </a:r>
            <a:r>
              <a:rPr lang="en-US" sz="750" b="1" i="0" baseline="0" dirty="0" smtClean="0">
                <a:solidFill>
                  <a:schemeClr val="bg1"/>
                </a:solidFill>
                <a:latin typeface="Helvetica" charset="0"/>
                <a:ea typeface="Helvetica" charset="0"/>
                <a:cs typeface="Helvetica" charset="0"/>
              </a:rPr>
              <a:t>     </a:t>
            </a:r>
            <a:r>
              <a:rPr lang="en-US" sz="750" b="1" i="0" dirty="0" smtClean="0">
                <a:solidFill>
                  <a:schemeClr val="bg1"/>
                </a:solidFill>
                <a:latin typeface="Helvetica" charset="0"/>
                <a:ea typeface="Helvetica" charset="0"/>
                <a:cs typeface="Helvetica" charset="0"/>
              </a:rPr>
              <a:t>Chicago     |     London</a:t>
            </a:r>
          </a:p>
        </p:txBody>
      </p:sp>
      <p:sp>
        <p:nvSpPr>
          <p:cNvPr id="27" name="TextBox 26"/>
          <p:cNvSpPr txBox="1">
            <a:spLocks noChangeArrowheads="1"/>
          </p:cNvSpPr>
          <p:nvPr userDrawn="1"/>
        </p:nvSpPr>
        <p:spPr bwMode="auto">
          <a:xfrm>
            <a:off x="457200" y="4917621"/>
            <a:ext cx="4578351" cy="196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675" dirty="0" smtClean="0">
                <a:solidFill>
                  <a:schemeClr val="bg1"/>
                </a:solidFill>
                <a:latin typeface="Helvetica" charset="0"/>
                <a:ea typeface="Helvetica" charset="0"/>
                <a:cs typeface="Helvetica" charset="0"/>
              </a:rPr>
              <a:t>617.963.0839     marketing@accelerationpartners.com</a:t>
            </a:r>
            <a:endParaRPr lang="en-US" sz="675" b="1" i="0" dirty="0" smtClean="0">
              <a:solidFill>
                <a:schemeClr val="bg1"/>
              </a:solidFill>
              <a:latin typeface="Helvetica" charset="0"/>
              <a:ea typeface="Helvetica" charset="0"/>
              <a:cs typeface="Helvetica" charset="0"/>
            </a:endParaRPr>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7003" y="615296"/>
            <a:ext cx="1669416" cy="1272814"/>
          </a:xfrm>
          <a:prstGeom prst="rect">
            <a:avLst/>
          </a:prstGeom>
        </p:spPr>
      </p:pic>
    </p:spTree>
    <p:extLst>
      <p:ext uri="{BB962C8B-B14F-4D97-AF65-F5344CB8AC3E}">
        <p14:creationId xmlns:p14="http://schemas.microsoft.com/office/powerpoint/2010/main" val="144290922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ull Title Slide no Sub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24804"/>
          <a:stretch/>
        </p:blipFill>
        <p:spPr>
          <a:xfrm>
            <a:off x="0" y="-13448"/>
            <a:ext cx="9144000" cy="5156947"/>
          </a:xfrm>
          <a:prstGeom prst="rect">
            <a:avLst/>
          </a:prstGeom>
        </p:spPr>
      </p:pic>
      <p:sp>
        <p:nvSpPr>
          <p:cNvPr id="4" name="Title 1"/>
          <p:cNvSpPr>
            <a:spLocks noGrp="1"/>
          </p:cNvSpPr>
          <p:nvPr>
            <p:ph type="title" hasCustomPrompt="1"/>
          </p:nvPr>
        </p:nvSpPr>
        <p:spPr>
          <a:xfrm>
            <a:off x="623888" y="1193292"/>
            <a:ext cx="7886700" cy="1062990"/>
          </a:xfrm>
        </p:spPr>
        <p:txBody>
          <a:bodyPr anchor="t">
            <a:noAutofit/>
          </a:bodyPr>
          <a:lstStyle>
            <a:lvl1pPr>
              <a:defRPr sz="2400" b="1" i="0" cap="all" baseline="0">
                <a:solidFill>
                  <a:schemeClr val="bg1"/>
                </a:solidFill>
                <a:latin typeface="Helvetica" charset="0"/>
                <a:ea typeface="Helvetica" charset="0"/>
                <a:cs typeface="Helvetica" charset="0"/>
              </a:defRPr>
            </a:lvl1pPr>
          </a:lstStyle>
          <a:p>
            <a:r>
              <a:rPr lang="en-US" dirty="0" smtClean="0"/>
              <a:t>CLICK TO EDIT MASTER TITLE STYLE</a:t>
            </a:r>
            <a:br>
              <a:rPr lang="en-US" dirty="0" smtClean="0"/>
            </a:br>
            <a:r>
              <a:rPr lang="en-US" dirty="0" smtClean="0"/>
              <a:t>KEEP on two lines </a:t>
            </a:r>
            <a:r>
              <a:rPr lang="en-US" smtClean="0"/>
              <a:t>(32 </a:t>
            </a:r>
            <a:r>
              <a:rPr lang="en-US" dirty="0" smtClean="0"/>
              <a:t>pts)</a:t>
            </a:r>
            <a:endParaRPr lang="en-US" sz="2700" dirty="0">
              <a:latin typeface="Brandon Grotesque Light" charset="0"/>
              <a:ea typeface="Brandon Grotesque Light" charset="0"/>
              <a:cs typeface="Brandon Grotesque Light" charset="0"/>
            </a:endParaRPr>
          </a:p>
        </p:txBody>
      </p:sp>
      <p:sp>
        <p:nvSpPr>
          <p:cNvPr id="7" name="Text Placeholder 5"/>
          <p:cNvSpPr>
            <a:spLocks noGrp="1"/>
          </p:cNvSpPr>
          <p:nvPr>
            <p:ph type="body" sz="quarter" idx="13" hasCustomPrompt="1"/>
          </p:nvPr>
        </p:nvSpPr>
        <p:spPr>
          <a:xfrm>
            <a:off x="623888" y="4421753"/>
            <a:ext cx="3023552" cy="221456"/>
          </a:xfrm>
          <a:prstGeom prst="rect">
            <a:avLst/>
          </a:prstGeom>
        </p:spPr>
        <p:txBody>
          <a:bodyPr/>
          <a:lstStyle>
            <a:lvl1pPr marL="0" indent="0">
              <a:buNone/>
              <a:defRPr sz="1050" b="0" i="0" baseline="0">
                <a:solidFill>
                  <a:schemeClr val="bg1"/>
                </a:solidFill>
                <a:latin typeface="Helvetica" charset="0"/>
                <a:ea typeface="Helvetica" charset="0"/>
                <a:cs typeface="Helvetica" charset="0"/>
              </a:defRPr>
            </a:lvl1pPr>
          </a:lstStyle>
          <a:p>
            <a:pPr lvl="0"/>
            <a:r>
              <a:rPr lang="en-US" dirty="0" smtClean="0"/>
              <a:t>PRESENTER NAME    |    DATE</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216" y="4424495"/>
            <a:ext cx="2351372" cy="526427"/>
          </a:xfrm>
          <a:prstGeom prst="rect">
            <a:avLst/>
          </a:prstGeom>
        </p:spPr>
      </p:pic>
    </p:spTree>
    <p:extLst>
      <p:ext uri="{BB962C8B-B14F-4D97-AF65-F5344CB8AC3E}">
        <p14:creationId xmlns:p14="http://schemas.microsoft.com/office/powerpoint/2010/main" val="33742281"/>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ull Title Slide with Subtitl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t="24804"/>
          <a:stretch/>
        </p:blipFill>
        <p:spPr>
          <a:xfrm>
            <a:off x="0" y="-13448"/>
            <a:ext cx="9144000" cy="5156947"/>
          </a:xfrm>
          <a:prstGeom prst="rect">
            <a:avLst/>
          </a:prstGeom>
        </p:spPr>
      </p:pic>
      <p:sp>
        <p:nvSpPr>
          <p:cNvPr id="4" name="Title 1"/>
          <p:cNvSpPr>
            <a:spLocks noGrp="1"/>
          </p:cNvSpPr>
          <p:nvPr>
            <p:ph type="title" hasCustomPrompt="1"/>
          </p:nvPr>
        </p:nvSpPr>
        <p:spPr>
          <a:xfrm>
            <a:off x="623888" y="1193292"/>
            <a:ext cx="7886700" cy="1062990"/>
          </a:xfrm>
        </p:spPr>
        <p:txBody>
          <a:bodyPr anchor="t">
            <a:normAutofit/>
          </a:bodyPr>
          <a:lstStyle>
            <a:lvl1pPr>
              <a:defRPr sz="2400" b="1" i="0" cap="all" baseline="0">
                <a:solidFill>
                  <a:schemeClr val="bg1"/>
                </a:solidFill>
                <a:latin typeface="Helvetica" charset="0"/>
                <a:ea typeface="Helvetica" charset="0"/>
                <a:cs typeface="Helvetica" charset="0"/>
              </a:defRPr>
            </a:lvl1pPr>
          </a:lstStyle>
          <a:p>
            <a:r>
              <a:rPr lang="en-US" dirty="0" smtClean="0"/>
              <a:t>CLICK TO EDIT MASTER TITLE STYLE</a:t>
            </a:r>
            <a:br>
              <a:rPr lang="en-US" dirty="0" smtClean="0"/>
            </a:br>
            <a:r>
              <a:rPr lang="en-US" dirty="0" smtClean="0"/>
              <a:t>KEEP on two lines </a:t>
            </a:r>
            <a:r>
              <a:rPr lang="en-US" smtClean="0"/>
              <a:t>(32 </a:t>
            </a:r>
            <a:r>
              <a:rPr lang="en-US" dirty="0" smtClean="0"/>
              <a:t>pts)</a:t>
            </a:r>
            <a:endParaRPr lang="en-US" sz="2700" dirty="0">
              <a:latin typeface="Brandon Grotesque Light" charset="0"/>
              <a:ea typeface="Brandon Grotesque Light" charset="0"/>
              <a:cs typeface="Brandon Grotesque Light" charset="0"/>
            </a:endParaRPr>
          </a:p>
        </p:txBody>
      </p:sp>
      <p:sp>
        <p:nvSpPr>
          <p:cNvPr id="8" name="Subtitle 2"/>
          <p:cNvSpPr>
            <a:spLocks noGrp="1"/>
          </p:cNvSpPr>
          <p:nvPr>
            <p:ph type="subTitle" idx="1"/>
          </p:nvPr>
        </p:nvSpPr>
        <p:spPr>
          <a:xfrm>
            <a:off x="623888" y="2255758"/>
            <a:ext cx="7886700" cy="590312"/>
          </a:xfrm>
          <a:prstGeom prst="rect">
            <a:avLst/>
          </a:prstGeom>
        </p:spPr>
        <p:txBody>
          <a:bodyPr/>
          <a:lstStyle>
            <a:lvl1pPr marL="0" indent="0" algn="l">
              <a:buNone/>
              <a:defRPr sz="1800" b="0" i="0">
                <a:solidFill>
                  <a:schemeClr val="bg1"/>
                </a:solidFill>
                <a:latin typeface="Helvetica" charset="0"/>
                <a:ea typeface="Helvetica" charset="0"/>
                <a:cs typeface="Helvetic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1" name="Text Placeholder 5"/>
          <p:cNvSpPr>
            <a:spLocks noGrp="1"/>
          </p:cNvSpPr>
          <p:nvPr>
            <p:ph type="body" sz="quarter" idx="13" hasCustomPrompt="1"/>
          </p:nvPr>
        </p:nvSpPr>
        <p:spPr>
          <a:xfrm>
            <a:off x="623888" y="4421753"/>
            <a:ext cx="3023552" cy="221456"/>
          </a:xfrm>
          <a:prstGeom prst="rect">
            <a:avLst/>
          </a:prstGeom>
        </p:spPr>
        <p:txBody>
          <a:bodyPr/>
          <a:lstStyle>
            <a:lvl1pPr marL="0" indent="0">
              <a:buNone/>
              <a:defRPr sz="1050" b="0" i="0" baseline="0">
                <a:solidFill>
                  <a:schemeClr val="bg1"/>
                </a:solidFill>
                <a:latin typeface="Helvetica" charset="0"/>
                <a:ea typeface="Helvetica" charset="0"/>
                <a:cs typeface="Helvetica" charset="0"/>
              </a:defRPr>
            </a:lvl1pPr>
          </a:lstStyle>
          <a:p>
            <a:pPr lvl="0"/>
            <a:r>
              <a:rPr lang="en-US" dirty="0" smtClean="0"/>
              <a:t>PRESENTER NAME    |    DATE</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216" y="4424495"/>
            <a:ext cx="2351372" cy="526427"/>
          </a:xfrm>
          <a:prstGeom prst="rect">
            <a:avLst/>
          </a:prstGeom>
        </p:spPr>
      </p:pic>
    </p:spTree>
    <p:extLst>
      <p:ext uri="{BB962C8B-B14F-4D97-AF65-F5344CB8AC3E}">
        <p14:creationId xmlns:p14="http://schemas.microsoft.com/office/powerpoint/2010/main" val="20712874"/>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no Subtitl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62450" b="3923"/>
          <a:stretch/>
        </p:blipFill>
        <p:spPr>
          <a:xfrm>
            <a:off x="0" y="2837329"/>
            <a:ext cx="9144000" cy="2306170"/>
          </a:xfrm>
          <a:prstGeom prst="rect">
            <a:avLst/>
          </a:prstGeom>
        </p:spPr>
      </p:pic>
      <p:sp>
        <p:nvSpPr>
          <p:cNvPr id="4" name="Title 1"/>
          <p:cNvSpPr>
            <a:spLocks noGrp="1"/>
          </p:cNvSpPr>
          <p:nvPr>
            <p:ph type="title" hasCustomPrompt="1"/>
          </p:nvPr>
        </p:nvSpPr>
        <p:spPr>
          <a:xfrm>
            <a:off x="623888" y="1193292"/>
            <a:ext cx="7886700" cy="1062990"/>
          </a:xfrm>
        </p:spPr>
        <p:txBody>
          <a:bodyPr anchor="t">
            <a:normAutofit/>
          </a:bodyPr>
          <a:lstStyle>
            <a:lvl1pPr>
              <a:defRPr sz="2400" b="1" i="0" cap="all" baseline="0">
                <a:latin typeface="Helvetica" charset="0"/>
                <a:ea typeface="Helvetica" charset="0"/>
                <a:cs typeface="Helvetica" charset="0"/>
              </a:defRPr>
            </a:lvl1pPr>
          </a:lstStyle>
          <a:p>
            <a:r>
              <a:rPr lang="en-US" dirty="0" smtClean="0"/>
              <a:t>CLICK TO EDIT MASTER TITLE STYLE</a:t>
            </a:r>
            <a:br>
              <a:rPr lang="en-US" dirty="0" smtClean="0"/>
            </a:br>
            <a:r>
              <a:rPr lang="en-US" dirty="0" smtClean="0"/>
              <a:t>KEEP on two lines (36 pts)</a:t>
            </a:r>
            <a:endParaRPr lang="en-US" sz="2700" dirty="0">
              <a:latin typeface="Brandon Grotesque Light" charset="0"/>
              <a:ea typeface="Brandon Grotesque Light" charset="0"/>
              <a:cs typeface="Brandon Grotesque Light" charset="0"/>
            </a:endParaRPr>
          </a:p>
        </p:txBody>
      </p:sp>
      <p:sp>
        <p:nvSpPr>
          <p:cNvPr id="9" name="Text Placeholder 5"/>
          <p:cNvSpPr>
            <a:spLocks noGrp="1"/>
          </p:cNvSpPr>
          <p:nvPr>
            <p:ph type="body" sz="quarter" idx="13" hasCustomPrompt="1"/>
          </p:nvPr>
        </p:nvSpPr>
        <p:spPr>
          <a:xfrm>
            <a:off x="623888" y="4421753"/>
            <a:ext cx="3023552" cy="221456"/>
          </a:xfrm>
          <a:prstGeom prst="rect">
            <a:avLst/>
          </a:prstGeom>
        </p:spPr>
        <p:txBody>
          <a:bodyPr/>
          <a:lstStyle>
            <a:lvl1pPr marL="0" indent="0">
              <a:buNone/>
              <a:defRPr sz="1050" b="0" i="0" baseline="0">
                <a:solidFill>
                  <a:schemeClr val="bg1"/>
                </a:solidFill>
                <a:latin typeface="Helvetica" charset="0"/>
                <a:ea typeface="Helvetica" charset="0"/>
                <a:cs typeface="Helvetica" charset="0"/>
              </a:defRPr>
            </a:lvl1pPr>
          </a:lstStyle>
          <a:p>
            <a:pPr lvl="0"/>
            <a:r>
              <a:rPr lang="en-US" dirty="0" smtClean="0"/>
              <a:t>PRESENTER NAME    |    DATE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216" y="4424495"/>
            <a:ext cx="2351372" cy="526427"/>
          </a:xfrm>
          <a:prstGeom prst="rect">
            <a:avLst/>
          </a:prstGeom>
        </p:spPr>
      </p:pic>
    </p:spTree>
    <p:extLst>
      <p:ext uri="{BB962C8B-B14F-4D97-AF65-F5344CB8AC3E}">
        <p14:creationId xmlns:p14="http://schemas.microsoft.com/office/powerpoint/2010/main" val="1357312951"/>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w/ Subtitle">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62450" b="3923"/>
          <a:stretch/>
        </p:blipFill>
        <p:spPr>
          <a:xfrm>
            <a:off x="0" y="2837329"/>
            <a:ext cx="9144000" cy="2306170"/>
          </a:xfrm>
          <a:prstGeom prst="rect">
            <a:avLst/>
          </a:prstGeom>
        </p:spPr>
      </p:pic>
      <p:sp>
        <p:nvSpPr>
          <p:cNvPr id="4" name="Title 1"/>
          <p:cNvSpPr>
            <a:spLocks noGrp="1"/>
          </p:cNvSpPr>
          <p:nvPr>
            <p:ph type="title" hasCustomPrompt="1"/>
          </p:nvPr>
        </p:nvSpPr>
        <p:spPr>
          <a:xfrm>
            <a:off x="623888" y="1196855"/>
            <a:ext cx="7886700" cy="1062990"/>
          </a:xfrm>
        </p:spPr>
        <p:txBody>
          <a:bodyPr anchor="t">
            <a:normAutofit/>
          </a:bodyPr>
          <a:lstStyle>
            <a:lvl1pPr>
              <a:defRPr sz="2400" b="1" i="0" cap="all" baseline="0">
                <a:latin typeface="Helvetica" charset="0"/>
                <a:ea typeface="Helvetica" charset="0"/>
                <a:cs typeface="Helvetica" charset="0"/>
              </a:defRPr>
            </a:lvl1pPr>
          </a:lstStyle>
          <a:p>
            <a:r>
              <a:rPr lang="en-US" dirty="0" smtClean="0"/>
              <a:t>CLICK TO EDIT MASTER TITLE STYLE KEEP ON TWO LINES </a:t>
            </a:r>
            <a:r>
              <a:rPr lang="en-US" smtClean="0"/>
              <a:t>(32 </a:t>
            </a:r>
            <a:r>
              <a:rPr lang="en-US" dirty="0" smtClean="0"/>
              <a:t>pts)</a:t>
            </a:r>
            <a:endParaRPr lang="en-US" sz="2700" dirty="0">
              <a:latin typeface="Brandon Grotesque Light" charset="0"/>
              <a:ea typeface="Brandon Grotesque Light" charset="0"/>
              <a:cs typeface="Brandon Grotesque Light" charset="0"/>
            </a:endParaRPr>
          </a:p>
        </p:txBody>
      </p:sp>
      <p:sp>
        <p:nvSpPr>
          <p:cNvPr id="10" name="Subtitle 2"/>
          <p:cNvSpPr>
            <a:spLocks noGrp="1"/>
          </p:cNvSpPr>
          <p:nvPr>
            <p:ph type="subTitle" idx="1"/>
          </p:nvPr>
        </p:nvSpPr>
        <p:spPr>
          <a:xfrm>
            <a:off x="623888" y="2255758"/>
            <a:ext cx="5186680" cy="590312"/>
          </a:xfrm>
          <a:prstGeom prst="rect">
            <a:avLst/>
          </a:prstGeom>
        </p:spPr>
        <p:txBody>
          <a:bodyPr/>
          <a:lstStyle>
            <a:lvl1pPr marL="0" indent="0" algn="l">
              <a:buNone/>
              <a:defRPr sz="1800" b="0" i="0">
                <a:latin typeface="Helvetica" charset="0"/>
                <a:ea typeface="Helvetica" charset="0"/>
                <a:cs typeface="Helvetic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3" name="Text Placeholder 5"/>
          <p:cNvSpPr>
            <a:spLocks noGrp="1"/>
          </p:cNvSpPr>
          <p:nvPr>
            <p:ph type="body" sz="quarter" idx="13" hasCustomPrompt="1"/>
          </p:nvPr>
        </p:nvSpPr>
        <p:spPr>
          <a:xfrm>
            <a:off x="623888" y="4421753"/>
            <a:ext cx="3023552" cy="221456"/>
          </a:xfrm>
          <a:prstGeom prst="rect">
            <a:avLst/>
          </a:prstGeom>
        </p:spPr>
        <p:txBody>
          <a:bodyPr/>
          <a:lstStyle>
            <a:lvl1pPr marL="0" indent="0">
              <a:buNone/>
              <a:defRPr sz="1050" b="0" i="0" baseline="0">
                <a:solidFill>
                  <a:schemeClr val="bg1"/>
                </a:solidFill>
                <a:latin typeface="Helvetica" charset="0"/>
                <a:ea typeface="Helvetica" charset="0"/>
                <a:cs typeface="Helvetica" charset="0"/>
              </a:defRPr>
            </a:lvl1pPr>
          </a:lstStyle>
          <a:p>
            <a:pPr lvl="0"/>
            <a:r>
              <a:rPr lang="en-US" dirty="0" smtClean="0"/>
              <a:t>PRESENTER NAME    |    DATE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216" y="4424495"/>
            <a:ext cx="2351372" cy="526427"/>
          </a:xfrm>
          <a:prstGeom prst="rect">
            <a:avLst/>
          </a:prstGeom>
        </p:spPr>
      </p:pic>
    </p:spTree>
    <p:extLst>
      <p:ext uri="{BB962C8B-B14F-4D97-AF65-F5344CB8AC3E}">
        <p14:creationId xmlns:p14="http://schemas.microsoft.com/office/powerpoint/2010/main" val="843131678"/>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t="24804"/>
          <a:stretch/>
        </p:blipFill>
        <p:spPr>
          <a:xfrm>
            <a:off x="0" y="-13448"/>
            <a:ext cx="9144000" cy="5156947"/>
          </a:xfrm>
          <a:prstGeom prst="rect">
            <a:avLst/>
          </a:prstGeom>
        </p:spPr>
      </p:pic>
      <p:sp>
        <p:nvSpPr>
          <p:cNvPr id="2" name="Title 1"/>
          <p:cNvSpPr>
            <a:spLocks noGrp="1"/>
          </p:cNvSpPr>
          <p:nvPr>
            <p:ph type="ctrTitle" hasCustomPrompt="1"/>
          </p:nvPr>
        </p:nvSpPr>
        <p:spPr>
          <a:xfrm>
            <a:off x="3271520" y="3320877"/>
            <a:ext cx="5186680" cy="887968"/>
          </a:xfrm>
        </p:spPr>
        <p:txBody>
          <a:bodyPr anchor="t">
            <a:normAutofit/>
          </a:bodyPr>
          <a:lstStyle>
            <a:lvl1pPr algn="l">
              <a:defRPr sz="2400" b="1" i="0">
                <a:latin typeface="Helvetica" charset="0"/>
                <a:ea typeface="Helvetica" charset="0"/>
                <a:cs typeface="Helvetica" charset="0"/>
              </a:defRPr>
            </a:lvl1pPr>
          </a:lstStyle>
          <a:p>
            <a:r>
              <a:rPr lang="en-US" dirty="0" smtClean="0"/>
              <a:t>CLICK TO EDIT MASTER TITLE STYLE (32pts)</a:t>
            </a:r>
            <a:endParaRPr lang="en-US" dirty="0"/>
          </a:p>
        </p:txBody>
      </p:sp>
      <p:sp>
        <p:nvSpPr>
          <p:cNvPr id="3" name="Subtitle 2"/>
          <p:cNvSpPr>
            <a:spLocks noGrp="1"/>
          </p:cNvSpPr>
          <p:nvPr>
            <p:ph type="subTitle" idx="1"/>
          </p:nvPr>
        </p:nvSpPr>
        <p:spPr>
          <a:xfrm>
            <a:off x="3271520" y="4210288"/>
            <a:ext cx="5186680" cy="750332"/>
          </a:xfrm>
          <a:prstGeom prst="rect">
            <a:avLst/>
          </a:prstGeom>
        </p:spPr>
        <p:txBody>
          <a:bodyPr/>
          <a:lstStyle>
            <a:lvl1pPr marL="0" indent="0" algn="l">
              <a:buNone/>
              <a:defRPr sz="1650">
                <a:latin typeface="Helvetica" charset="0"/>
                <a:ea typeface="Helvetica" charset="0"/>
                <a:cs typeface="Helvetica"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Tree>
    <p:extLst>
      <p:ext uri="{BB962C8B-B14F-4D97-AF65-F5344CB8AC3E}">
        <p14:creationId xmlns:p14="http://schemas.microsoft.com/office/powerpoint/2010/main" val="80651450"/>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ubsec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282305"/>
            <a:ext cx="7886700" cy="2139553"/>
          </a:xfrm>
        </p:spPr>
        <p:txBody>
          <a:bodyPr anchor="ctr">
            <a:normAutofit/>
          </a:bodyPr>
          <a:lstStyle>
            <a:lvl1pPr algn="l">
              <a:defRPr sz="2250" cap="all" baseline="0"/>
            </a:lvl1pPr>
          </a:lstStyle>
          <a:p>
            <a:r>
              <a:rPr lang="en-US" dirty="0" smtClean="0"/>
              <a:t>CLICK TO EDIT MASTER TITLE STYLE</a:t>
            </a:r>
            <a:br>
              <a:rPr lang="en-US" dirty="0" smtClean="0"/>
            </a:br>
            <a:endParaRPr lang="en-US" dirty="0"/>
          </a:p>
        </p:txBody>
      </p:sp>
      <p:sp>
        <p:nvSpPr>
          <p:cNvPr id="6"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73774473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ig Ide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282305"/>
            <a:ext cx="7886700" cy="2139553"/>
          </a:xfrm>
        </p:spPr>
        <p:txBody>
          <a:bodyPr anchor="ctr">
            <a:normAutofit/>
          </a:bodyPr>
          <a:lstStyle>
            <a:lvl1pPr algn="ctr">
              <a:defRPr sz="2250" baseline="0"/>
            </a:lvl1pPr>
          </a:lstStyle>
          <a:p>
            <a:r>
              <a:rPr lang="en-US" dirty="0" smtClean="0"/>
              <a:t>Click to edit master title style</a:t>
            </a:r>
            <a:br>
              <a:rPr lang="en-US" dirty="0" smtClean="0"/>
            </a:br>
            <a:r>
              <a:rPr lang="en-US" dirty="0" smtClean="0"/>
              <a:t>BOLD OR COLOR RED IMPORTANT WORDS</a:t>
            </a:r>
            <a:br>
              <a:rPr lang="en-US" dirty="0" smtClean="0"/>
            </a:br>
            <a:endParaRPr lang="en-US" dirty="0"/>
          </a:p>
        </p:txBody>
      </p:sp>
      <p:sp>
        <p:nvSpPr>
          <p:cNvPr id="7"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825675993"/>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ig Ide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282305"/>
            <a:ext cx="7886700" cy="2139553"/>
          </a:xfrm>
        </p:spPr>
        <p:txBody>
          <a:bodyPr anchor="ctr">
            <a:normAutofit/>
          </a:bodyPr>
          <a:lstStyle>
            <a:lvl1pPr algn="ctr">
              <a:defRPr sz="2250" baseline="0"/>
            </a:lvl1pPr>
          </a:lstStyle>
          <a:p>
            <a:r>
              <a:rPr lang="en-US" dirty="0" smtClean="0"/>
              <a:t>Click to edit master title style</a:t>
            </a:r>
            <a:br>
              <a:rPr lang="en-US" dirty="0" smtClean="0"/>
            </a:br>
            <a:r>
              <a:rPr lang="en-US" dirty="0" smtClean="0"/>
              <a:t>BOLD OR COLOR RED IMPORTANT WORDS</a:t>
            </a:r>
            <a:br>
              <a:rPr lang="en-US" dirty="0" smtClean="0"/>
            </a:br>
            <a:endParaRPr lang="en-US" dirty="0"/>
          </a:p>
        </p:txBody>
      </p:sp>
      <p:sp>
        <p:nvSpPr>
          <p:cNvPr id="5"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391523794"/>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lide with graphic">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4"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864403775"/>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lide with tex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12123"/>
            <a:ext cx="8229600" cy="396716"/>
          </a:xfrm>
        </p:spPr>
        <p:txBody>
          <a:bodyPr/>
          <a:lstStyle>
            <a:lvl1pPr>
              <a:defRPr b="1" i="0" cap="all" baseline="0">
                <a:latin typeface="Helvetica" charset="0"/>
                <a:ea typeface="Helvetica" charset="0"/>
                <a:cs typeface="Helvetica" charset="0"/>
              </a:defRPr>
            </a:lvl1pPr>
          </a:lstStyle>
          <a:p>
            <a:r>
              <a:rPr lang="en-US" dirty="0" smtClean="0"/>
              <a:t>CLICK TO EDIT MASTER TITLE STYLE</a:t>
            </a:r>
            <a:endParaRPr lang="en-US" dirty="0"/>
          </a:p>
        </p:txBody>
      </p:sp>
      <p:sp>
        <p:nvSpPr>
          <p:cNvPr id="6" name="Content Placeholder 2"/>
          <p:cNvSpPr>
            <a:spLocks noGrp="1"/>
          </p:cNvSpPr>
          <p:nvPr>
            <p:ph sz="half" idx="10" hasCustomPrompt="1"/>
          </p:nvPr>
        </p:nvSpPr>
        <p:spPr>
          <a:xfrm>
            <a:off x="457200" y="854869"/>
            <a:ext cx="8229600" cy="3263504"/>
          </a:xfrm>
          <a:prstGeom prst="rect">
            <a:avLst/>
          </a:prstGeom>
        </p:spPr>
        <p:txBody>
          <a:bodyPr/>
          <a:lstStyle>
            <a:lvl1pPr marL="0" marR="0" indent="0" algn="l" defTabSz="685800" rtl="0" eaLnBrk="1" fontAlgn="auto" latinLnBrk="0" hangingPunct="1">
              <a:lnSpc>
                <a:spcPct val="90000"/>
              </a:lnSpc>
              <a:spcBef>
                <a:spcPts val="0"/>
              </a:spcBef>
              <a:spcAft>
                <a:spcPts val="900"/>
              </a:spcAft>
              <a:buClr>
                <a:schemeClr val="accent1"/>
              </a:buClr>
              <a:buSzTx/>
              <a:buFont typeface="Arial" charset="0"/>
              <a:buNone/>
              <a:tabLst/>
              <a:defRPr sz="1800" b="0" i="0" baseline="0">
                <a:latin typeface="Helvetica" charset="0"/>
                <a:ea typeface="Helvetica" charset="0"/>
                <a:cs typeface="Helvetica" charset="0"/>
              </a:defRPr>
            </a:lvl1pPr>
          </a:lstStyle>
          <a:p>
            <a:pPr lvl="0"/>
            <a:r>
              <a:rPr lang="en-US" dirty="0" smtClean="0"/>
              <a:t>Text goes here…</a:t>
            </a:r>
          </a:p>
        </p:txBody>
      </p:sp>
      <p:sp>
        <p:nvSpPr>
          <p:cNvPr id="8"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651993419"/>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lide with Bullets">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9" name="Content Placeholder 2"/>
          <p:cNvSpPr>
            <a:spLocks noGrp="1"/>
          </p:cNvSpPr>
          <p:nvPr>
            <p:ph sz="half" idx="10" hasCustomPrompt="1"/>
          </p:nvPr>
        </p:nvSpPr>
        <p:spPr>
          <a:xfrm>
            <a:off x="457200" y="854869"/>
            <a:ext cx="8229600" cy="3263504"/>
          </a:xfrm>
          <a:prstGeom prst="rect">
            <a:avLst/>
          </a:prstGeom>
        </p:spPr>
        <p:txBody>
          <a:bodyPr/>
          <a:lstStyle>
            <a:lvl1pPr marL="342900" indent="-342900">
              <a:spcBef>
                <a:spcPts val="0"/>
              </a:spcBef>
              <a:spcAft>
                <a:spcPts val="900"/>
              </a:spcAft>
              <a:buFont typeface="Arial" charset="0"/>
              <a:buChar char="•"/>
              <a:defRPr sz="1800" b="0" i="0" baseline="0">
                <a:latin typeface="Helvetica" charset="0"/>
                <a:ea typeface="Helvetica" charset="0"/>
                <a:cs typeface="Helvetica"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
        <p:nvSpPr>
          <p:cNvPr id="6"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778091011"/>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6" name="Content Placeholder 2"/>
          <p:cNvSpPr>
            <a:spLocks noGrp="1"/>
          </p:cNvSpPr>
          <p:nvPr>
            <p:ph sz="half" idx="1" hasCustomPrompt="1"/>
          </p:nvPr>
        </p:nvSpPr>
        <p:spPr>
          <a:xfrm>
            <a:off x="457200" y="854869"/>
            <a:ext cx="3886200" cy="3263504"/>
          </a:xfrm>
          <a:prstGeom prst="rect">
            <a:avLst/>
          </a:prstGeom>
        </p:spPr>
        <p:txBody>
          <a:bodyPr/>
          <a:lstStyle>
            <a:lvl1pPr>
              <a:spcBef>
                <a:spcPts val="0"/>
              </a:spcBef>
              <a:spcAft>
                <a:spcPts val="900"/>
              </a:spcAft>
              <a:defRPr sz="1800" b="0" i="0">
                <a:latin typeface="Helvetica" charset="0"/>
                <a:ea typeface="Helvetica" charset="0"/>
                <a:cs typeface="Helvetica"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
        <p:nvSpPr>
          <p:cNvPr id="8" name="Content Placeholder 3"/>
          <p:cNvSpPr>
            <a:spLocks noGrp="1"/>
          </p:cNvSpPr>
          <p:nvPr>
            <p:ph sz="half" idx="2" hasCustomPrompt="1"/>
          </p:nvPr>
        </p:nvSpPr>
        <p:spPr>
          <a:xfrm>
            <a:off x="4800600" y="854869"/>
            <a:ext cx="3886200" cy="3263504"/>
          </a:xfrm>
          <a:prstGeom prst="rect">
            <a:avLst/>
          </a:prstGeom>
        </p:spPr>
        <p:txBody>
          <a:bodyPr/>
          <a:lstStyle>
            <a:lvl1pPr>
              <a:spcBef>
                <a:spcPts val="0"/>
              </a:spcBef>
              <a:spcAft>
                <a:spcPts val="900"/>
              </a:spcAft>
              <a:defRPr sz="1800" b="0" i="0">
                <a:latin typeface="Helvetica" charset="0"/>
                <a:ea typeface="Helvetica" charset="0"/>
                <a:cs typeface="Helvetica"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
        <p:nvSpPr>
          <p:cNvPr id="9"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204781349"/>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Graphic Left, Bullets Righ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10" name="Content Placeholder 3"/>
          <p:cNvSpPr>
            <a:spLocks noGrp="1"/>
          </p:cNvSpPr>
          <p:nvPr>
            <p:ph sz="half" idx="2" hasCustomPrompt="1"/>
          </p:nvPr>
        </p:nvSpPr>
        <p:spPr>
          <a:xfrm>
            <a:off x="4800600" y="854869"/>
            <a:ext cx="3886200" cy="3263504"/>
          </a:xfrm>
          <a:prstGeom prst="rect">
            <a:avLst/>
          </a:prstGeom>
        </p:spPr>
        <p:txBody>
          <a:bodyPr/>
          <a:lstStyle>
            <a:lvl1pPr>
              <a:spcBef>
                <a:spcPts val="0"/>
              </a:spcBef>
              <a:spcAft>
                <a:spcPts val="900"/>
              </a:spcAft>
              <a:defRPr sz="1800" b="0" i="0">
                <a:latin typeface="Helvetica" charset="0"/>
                <a:ea typeface="Helvetica" charset="0"/>
                <a:cs typeface="Helvetica"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
        <p:nvSpPr>
          <p:cNvPr id="6"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811617270"/>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ullets Right, Graphic Lef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9" name="Content Placeholder 2"/>
          <p:cNvSpPr>
            <a:spLocks noGrp="1"/>
          </p:cNvSpPr>
          <p:nvPr>
            <p:ph sz="half" idx="1" hasCustomPrompt="1"/>
          </p:nvPr>
        </p:nvSpPr>
        <p:spPr>
          <a:xfrm>
            <a:off x="457200" y="854869"/>
            <a:ext cx="3886200" cy="3263504"/>
          </a:xfrm>
          <a:prstGeom prst="rect">
            <a:avLst/>
          </a:prstGeom>
        </p:spPr>
        <p:txBody>
          <a:bodyPr/>
          <a:lstStyle>
            <a:lvl1pPr>
              <a:spcBef>
                <a:spcPts val="0"/>
              </a:spcBef>
              <a:spcAft>
                <a:spcPts val="900"/>
              </a:spcAft>
              <a:defRPr sz="1800" b="0" i="0">
                <a:latin typeface="Helvetica" charset="0"/>
                <a:ea typeface="Helvetica" charset="0"/>
                <a:cs typeface="Helvetica"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
        <p:nvSpPr>
          <p:cNvPr id="7"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412531414"/>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 Column Layou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253015"/>
            <a:ext cx="2276856" cy="617934"/>
          </a:xfrm>
          <a:prstGeom prst="rect">
            <a:avLst/>
          </a:prstGeom>
        </p:spPr>
        <p:txBody>
          <a:bodyPr anchor="b"/>
          <a:lstStyle>
            <a:lvl1pPr marL="0" indent="0">
              <a:buNone/>
              <a:defRPr sz="1350" b="1" i="0" cap="all" baseline="0">
                <a:latin typeface="Helvetica" charset="0"/>
                <a:ea typeface="Helvetica" charset="0"/>
                <a:cs typeface="Helvetic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4" name="Content Placeholder 3"/>
          <p:cNvSpPr>
            <a:spLocks noGrp="1"/>
          </p:cNvSpPr>
          <p:nvPr>
            <p:ph sz="half" idx="2" hasCustomPrompt="1"/>
          </p:nvPr>
        </p:nvSpPr>
        <p:spPr>
          <a:xfrm>
            <a:off x="457200" y="1870949"/>
            <a:ext cx="2276856" cy="2194846"/>
          </a:xfrm>
          <a:prstGeom prst="rect">
            <a:avLst/>
          </a:prstGeom>
        </p:spPr>
        <p:txBody>
          <a:bodyPr/>
          <a:lstStyle>
            <a:lvl1pPr marL="0" indent="0">
              <a:buNone/>
              <a:defRPr sz="1200" b="0" i="0">
                <a:latin typeface="Helvetica" charset="0"/>
                <a:ea typeface="Helvetica" charset="0"/>
                <a:cs typeface="Helvetica"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7"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14" name="Text Placeholder 2"/>
          <p:cNvSpPr>
            <a:spLocks noGrp="1"/>
          </p:cNvSpPr>
          <p:nvPr>
            <p:ph type="body" idx="10" hasCustomPrompt="1"/>
          </p:nvPr>
        </p:nvSpPr>
        <p:spPr>
          <a:xfrm>
            <a:off x="6409944" y="1260872"/>
            <a:ext cx="2276856" cy="617934"/>
          </a:xfrm>
          <a:prstGeom prst="rect">
            <a:avLst/>
          </a:prstGeom>
        </p:spPr>
        <p:txBody>
          <a:bodyPr anchor="b"/>
          <a:lstStyle>
            <a:lvl1pPr marL="0" indent="0">
              <a:buNone/>
              <a:defRPr sz="1350" b="1" i="0" cap="all" baseline="0">
                <a:latin typeface="Helvetica" charset="0"/>
                <a:ea typeface="Helvetica" charset="0"/>
                <a:cs typeface="Helvetic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15" name="Content Placeholder 3"/>
          <p:cNvSpPr>
            <a:spLocks noGrp="1"/>
          </p:cNvSpPr>
          <p:nvPr>
            <p:ph sz="half" idx="11" hasCustomPrompt="1"/>
          </p:nvPr>
        </p:nvSpPr>
        <p:spPr>
          <a:xfrm>
            <a:off x="6409944" y="1878807"/>
            <a:ext cx="2276856" cy="2194846"/>
          </a:xfrm>
          <a:prstGeom prst="rect">
            <a:avLst/>
          </a:prstGeom>
        </p:spPr>
        <p:txBody>
          <a:bodyPr/>
          <a:lstStyle>
            <a:lvl1pPr marL="0" indent="0">
              <a:buNone/>
              <a:defRPr sz="1200" b="0" i="0">
                <a:latin typeface="Helvetica" charset="0"/>
                <a:ea typeface="Helvetica" charset="0"/>
                <a:cs typeface="Helvetica"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16" name="Text Placeholder 2"/>
          <p:cNvSpPr>
            <a:spLocks noGrp="1"/>
          </p:cNvSpPr>
          <p:nvPr>
            <p:ph type="body" idx="12" hasCustomPrompt="1"/>
          </p:nvPr>
        </p:nvSpPr>
        <p:spPr>
          <a:xfrm>
            <a:off x="3433572" y="1260872"/>
            <a:ext cx="2276856" cy="617934"/>
          </a:xfrm>
          <a:prstGeom prst="rect">
            <a:avLst/>
          </a:prstGeom>
        </p:spPr>
        <p:txBody>
          <a:bodyPr anchor="b"/>
          <a:lstStyle>
            <a:lvl1pPr marL="0" indent="0">
              <a:buNone/>
              <a:defRPr sz="1350" b="1" i="0" cap="all" baseline="0">
                <a:latin typeface="Helvetica" charset="0"/>
                <a:ea typeface="Helvetica" charset="0"/>
                <a:cs typeface="Helvetic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17" name="Content Placeholder 3"/>
          <p:cNvSpPr>
            <a:spLocks noGrp="1"/>
          </p:cNvSpPr>
          <p:nvPr>
            <p:ph sz="half" idx="13" hasCustomPrompt="1"/>
          </p:nvPr>
        </p:nvSpPr>
        <p:spPr>
          <a:xfrm>
            <a:off x="3433572" y="1878807"/>
            <a:ext cx="2276856" cy="2194846"/>
          </a:xfrm>
          <a:prstGeom prst="rect">
            <a:avLst/>
          </a:prstGeom>
        </p:spPr>
        <p:txBody>
          <a:bodyPr/>
          <a:lstStyle>
            <a:lvl1pPr marL="0" indent="0">
              <a:buNone/>
              <a:defRPr sz="1200" b="0" i="0">
                <a:latin typeface="Helvetica" charset="0"/>
                <a:ea typeface="Helvetica" charset="0"/>
                <a:cs typeface="Helvetica"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10"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890427807"/>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 Column Layout with Image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2377727"/>
            <a:ext cx="2276856" cy="617934"/>
          </a:xfrm>
          <a:prstGeom prst="rect">
            <a:avLst/>
          </a:prstGeom>
        </p:spPr>
        <p:txBody>
          <a:bodyPr anchor="b"/>
          <a:lstStyle>
            <a:lvl1pPr marL="0" indent="0">
              <a:buNone/>
              <a:defRPr sz="1350" b="1" i="0" cap="all" baseline="0">
                <a:latin typeface="Helvetica" charset="0"/>
                <a:ea typeface="Helvetica" charset="0"/>
                <a:cs typeface="Helvetic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4" name="Content Placeholder 3"/>
          <p:cNvSpPr>
            <a:spLocks noGrp="1"/>
          </p:cNvSpPr>
          <p:nvPr>
            <p:ph sz="half" idx="2" hasCustomPrompt="1"/>
          </p:nvPr>
        </p:nvSpPr>
        <p:spPr>
          <a:xfrm>
            <a:off x="457200" y="2995661"/>
            <a:ext cx="2276856" cy="1311164"/>
          </a:xfrm>
          <a:prstGeom prst="rect">
            <a:avLst/>
          </a:prstGeom>
        </p:spPr>
        <p:txBody>
          <a:bodyPr/>
          <a:lstStyle>
            <a:lvl1pPr marL="0" indent="0">
              <a:buNone/>
              <a:defRPr sz="1200" baseline="0">
                <a:latin typeface="Helvetica" charset="0"/>
                <a:ea typeface="Helvetica" charset="0"/>
                <a:cs typeface="Helvetica"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7"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14" name="Text Placeholder 2"/>
          <p:cNvSpPr>
            <a:spLocks noGrp="1"/>
          </p:cNvSpPr>
          <p:nvPr>
            <p:ph type="body" idx="10" hasCustomPrompt="1"/>
          </p:nvPr>
        </p:nvSpPr>
        <p:spPr>
          <a:xfrm>
            <a:off x="6409944" y="2385584"/>
            <a:ext cx="2276856" cy="617934"/>
          </a:xfrm>
          <a:prstGeom prst="rect">
            <a:avLst/>
          </a:prstGeom>
        </p:spPr>
        <p:txBody>
          <a:bodyPr anchor="b"/>
          <a:lstStyle>
            <a:lvl1pPr marL="0" indent="0">
              <a:buNone/>
              <a:defRPr sz="1350" b="1" i="0" cap="all" baseline="0">
                <a:latin typeface="Helvetica" charset="0"/>
                <a:ea typeface="Helvetica" charset="0"/>
                <a:cs typeface="Helvetic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15" name="Content Placeholder 3"/>
          <p:cNvSpPr>
            <a:spLocks noGrp="1"/>
          </p:cNvSpPr>
          <p:nvPr>
            <p:ph sz="half" idx="11" hasCustomPrompt="1"/>
          </p:nvPr>
        </p:nvSpPr>
        <p:spPr>
          <a:xfrm>
            <a:off x="6409944" y="3003518"/>
            <a:ext cx="2276856" cy="1303307"/>
          </a:xfrm>
          <a:prstGeom prst="rect">
            <a:avLst/>
          </a:prstGeom>
        </p:spPr>
        <p:txBody>
          <a:bodyPr/>
          <a:lstStyle>
            <a:lvl1pPr marL="0" indent="0">
              <a:buNone/>
              <a:defRPr sz="1200" baseline="0">
                <a:latin typeface="Helvetica" charset="0"/>
                <a:ea typeface="Helvetica" charset="0"/>
                <a:cs typeface="Helvetica"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16" name="Text Placeholder 2"/>
          <p:cNvSpPr>
            <a:spLocks noGrp="1"/>
          </p:cNvSpPr>
          <p:nvPr>
            <p:ph type="body" idx="12" hasCustomPrompt="1"/>
          </p:nvPr>
        </p:nvSpPr>
        <p:spPr>
          <a:xfrm>
            <a:off x="3433572" y="2385584"/>
            <a:ext cx="2276856" cy="617934"/>
          </a:xfrm>
          <a:prstGeom prst="rect">
            <a:avLst/>
          </a:prstGeom>
        </p:spPr>
        <p:txBody>
          <a:bodyPr anchor="b"/>
          <a:lstStyle>
            <a:lvl1pPr marL="0" indent="0">
              <a:buNone/>
              <a:defRPr sz="1350" b="1" i="0" cap="all" baseline="0">
                <a:latin typeface="Helvetica" charset="0"/>
                <a:ea typeface="Helvetica" charset="0"/>
                <a:cs typeface="Helvetica"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17" name="Content Placeholder 3"/>
          <p:cNvSpPr>
            <a:spLocks noGrp="1"/>
          </p:cNvSpPr>
          <p:nvPr>
            <p:ph sz="half" idx="13" hasCustomPrompt="1"/>
          </p:nvPr>
        </p:nvSpPr>
        <p:spPr>
          <a:xfrm>
            <a:off x="3433572" y="3003518"/>
            <a:ext cx="2276856" cy="1303307"/>
          </a:xfrm>
          <a:prstGeom prst="rect">
            <a:avLst/>
          </a:prstGeom>
        </p:spPr>
        <p:txBody>
          <a:bodyPr/>
          <a:lstStyle>
            <a:lvl1pPr marL="0" indent="0">
              <a:buNone/>
              <a:defRPr sz="1200" baseline="0">
                <a:latin typeface="Helvetica" charset="0"/>
                <a:ea typeface="Helvetica" charset="0"/>
                <a:cs typeface="Helvetica"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5" name="Picture Placeholder 4"/>
          <p:cNvSpPr>
            <a:spLocks noGrp="1"/>
          </p:cNvSpPr>
          <p:nvPr>
            <p:ph type="pic" sz="quarter" idx="14"/>
          </p:nvPr>
        </p:nvSpPr>
        <p:spPr>
          <a:xfrm>
            <a:off x="457200" y="1070372"/>
            <a:ext cx="2276475" cy="1227534"/>
          </a:xfrm>
          <a:prstGeom prst="rect">
            <a:avLst/>
          </a:prstGeom>
        </p:spPr>
        <p:txBody>
          <a:bodyPr/>
          <a:lstStyle>
            <a:lvl1pPr marL="0" indent="0">
              <a:buNone/>
              <a:defRPr b="0" i="0">
                <a:latin typeface="Brandon Grotesque" charset="0"/>
                <a:ea typeface="Brandon Grotesque" charset="0"/>
                <a:cs typeface="Brandon Grotesque" charset="0"/>
              </a:defRPr>
            </a:lvl1pPr>
          </a:lstStyle>
          <a:p>
            <a:endParaRPr lang="en-US"/>
          </a:p>
        </p:txBody>
      </p:sp>
      <p:sp>
        <p:nvSpPr>
          <p:cNvPr id="11" name="Picture Placeholder 4"/>
          <p:cNvSpPr>
            <a:spLocks noGrp="1"/>
          </p:cNvSpPr>
          <p:nvPr>
            <p:ph type="pic" sz="quarter" idx="15"/>
          </p:nvPr>
        </p:nvSpPr>
        <p:spPr>
          <a:xfrm>
            <a:off x="3433954" y="1082278"/>
            <a:ext cx="2276475" cy="1227534"/>
          </a:xfrm>
          <a:prstGeom prst="rect">
            <a:avLst/>
          </a:prstGeom>
        </p:spPr>
        <p:txBody>
          <a:bodyPr/>
          <a:lstStyle>
            <a:lvl1pPr marL="0" indent="0">
              <a:buNone/>
              <a:defRPr b="0" i="0">
                <a:latin typeface="Brandon Grotesque" charset="0"/>
                <a:ea typeface="Brandon Grotesque" charset="0"/>
                <a:cs typeface="Brandon Grotesque" charset="0"/>
              </a:defRPr>
            </a:lvl1pPr>
          </a:lstStyle>
          <a:p>
            <a:endParaRPr lang="en-US"/>
          </a:p>
        </p:txBody>
      </p:sp>
      <p:sp>
        <p:nvSpPr>
          <p:cNvPr id="12" name="Picture Placeholder 4"/>
          <p:cNvSpPr>
            <a:spLocks noGrp="1"/>
          </p:cNvSpPr>
          <p:nvPr>
            <p:ph type="pic" sz="quarter" idx="16"/>
          </p:nvPr>
        </p:nvSpPr>
        <p:spPr>
          <a:xfrm>
            <a:off x="6410326" y="1082278"/>
            <a:ext cx="2276475" cy="1227534"/>
          </a:xfrm>
          <a:prstGeom prst="rect">
            <a:avLst/>
          </a:prstGeom>
        </p:spPr>
        <p:txBody>
          <a:bodyPr/>
          <a:lstStyle>
            <a:lvl1pPr marL="0" indent="0">
              <a:buNone/>
              <a:defRPr b="0" i="0">
                <a:latin typeface="Brandon Grotesque" charset="0"/>
                <a:ea typeface="Brandon Grotesque" charset="0"/>
                <a:cs typeface="Brandon Grotesque" charset="0"/>
              </a:defRPr>
            </a:lvl1pPr>
          </a:lstStyle>
          <a:p>
            <a:endParaRPr lang="en-US"/>
          </a:p>
        </p:txBody>
      </p:sp>
      <p:sp>
        <p:nvSpPr>
          <p:cNvPr id="13"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809851219"/>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Bullets Right, Graphic Lef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graphicFrame>
        <p:nvGraphicFramePr>
          <p:cNvPr id="6" name="Table 5"/>
          <p:cNvGraphicFramePr>
            <a:graphicFrameLocks noGrp="1"/>
          </p:cNvGraphicFramePr>
          <p:nvPr userDrawn="1">
            <p:extLst/>
          </p:nvPr>
        </p:nvGraphicFramePr>
        <p:xfrm>
          <a:off x="558800" y="781050"/>
          <a:ext cx="8013700" cy="3038476"/>
        </p:xfrm>
        <a:graphic>
          <a:graphicData uri="http://schemas.openxmlformats.org/drawingml/2006/table">
            <a:tbl>
              <a:tblPr firstRow="1" bandRow="1">
                <a:tableStyleId>{073A0DAA-6AF3-43AB-8588-CEC1D06C72B9}</a:tableStyleId>
              </a:tblPr>
              <a:tblGrid>
                <a:gridCol w="4006850">
                  <a:extLst>
                    <a:ext uri="{9D8B030D-6E8A-4147-A177-3AD203B41FA5}">
                      <a16:colId xmlns:a16="http://schemas.microsoft.com/office/drawing/2014/main" val="20000"/>
                    </a:ext>
                  </a:extLst>
                </a:gridCol>
                <a:gridCol w="4006850">
                  <a:extLst>
                    <a:ext uri="{9D8B030D-6E8A-4147-A177-3AD203B41FA5}">
                      <a16:colId xmlns:a16="http://schemas.microsoft.com/office/drawing/2014/main" val="20001"/>
                    </a:ext>
                  </a:extLst>
                </a:gridCol>
              </a:tblGrid>
              <a:tr h="434068">
                <a:tc>
                  <a:txBody>
                    <a:bodyPr/>
                    <a:lstStyle/>
                    <a:p>
                      <a:pPr algn="ctr">
                        <a:lnSpc>
                          <a:spcPct val="70000"/>
                        </a:lnSpc>
                      </a:pPr>
                      <a:r>
                        <a:rPr lang="en-US" sz="1400" b="1" i="0" dirty="0" smtClean="0">
                          <a:solidFill>
                            <a:schemeClr val="bg1"/>
                          </a:solidFill>
                          <a:latin typeface="Helvetica" charset="0"/>
                          <a:ea typeface="Helvetica" charset="0"/>
                          <a:cs typeface="Helvetica" charset="0"/>
                        </a:rPr>
                        <a:t>TITLE</a:t>
                      </a:r>
                      <a:r>
                        <a:rPr lang="en-US" sz="1400" b="1" i="0" baseline="0" dirty="0" smtClean="0">
                          <a:solidFill>
                            <a:schemeClr val="bg1"/>
                          </a:solidFill>
                          <a:latin typeface="Helvetica" charset="0"/>
                          <a:ea typeface="Helvetica" charset="0"/>
                          <a:cs typeface="Helvetica" charset="0"/>
                        </a:rPr>
                        <a:t> ONE</a:t>
                      </a:r>
                      <a:endParaRPr lang="en-US" sz="1000" b="1" i="0" dirty="0">
                        <a:solidFill>
                          <a:schemeClr val="bg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tc>
                  <a:txBody>
                    <a:bodyPr/>
                    <a:lstStyle/>
                    <a:p>
                      <a:pPr algn="ctr">
                        <a:lnSpc>
                          <a:spcPct val="70000"/>
                        </a:lnSpc>
                      </a:pPr>
                      <a:r>
                        <a:rPr lang="en-US" sz="1400" b="1" i="0" dirty="0" smtClean="0">
                          <a:solidFill>
                            <a:schemeClr val="bg1"/>
                          </a:solidFill>
                          <a:latin typeface="Helvetica" charset="0"/>
                          <a:ea typeface="Helvetica" charset="0"/>
                          <a:cs typeface="Helvetica" charset="0"/>
                        </a:rPr>
                        <a:t>TITLE</a:t>
                      </a:r>
                      <a:r>
                        <a:rPr lang="en-US" sz="1400" b="1" i="0" baseline="0" dirty="0" smtClean="0">
                          <a:solidFill>
                            <a:schemeClr val="bg1"/>
                          </a:solidFill>
                          <a:latin typeface="Helvetica" charset="0"/>
                          <a:ea typeface="Helvetica" charset="0"/>
                          <a:cs typeface="Helvetica" charset="0"/>
                        </a:rPr>
                        <a:t> TWO</a:t>
                      </a:r>
                      <a:endParaRPr lang="en-US" sz="1000" b="1" i="0" dirty="0">
                        <a:solidFill>
                          <a:schemeClr val="bg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434068">
                <a:tc>
                  <a:txBody>
                    <a:bodyPr/>
                    <a:lstStyle/>
                    <a:p>
                      <a:pPr algn="ctr">
                        <a:lnSpc>
                          <a:spcPct val="70000"/>
                        </a:lnSpc>
                      </a:pPr>
                      <a:r>
                        <a:rPr lang="en-US" sz="1400" b="0" dirty="0" smtClean="0">
                          <a:solidFill>
                            <a:schemeClr val="tx1"/>
                          </a:solidFill>
                          <a:latin typeface="Helvetica" charset="0"/>
                          <a:ea typeface="Helvetica" charset="0"/>
                          <a:cs typeface="Helvetica" charset="0"/>
                        </a:rPr>
                        <a:t>Item</a:t>
                      </a:r>
                      <a:r>
                        <a:rPr lang="en-US" sz="1400" b="0" baseline="0" dirty="0" smtClean="0">
                          <a:solidFill>
                            <a:schemeClr val="tx1"/>
                          </a:solidFill>
                          <a:latin typeface="Helvetica" charset="0"/>
                          <a:ea typeface="Helvetica" charset="0"/>
                          <a:cs typeface="Helvetica" charset="0"/>
                        </a:rPr>
                        <a:t> 1</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Helvetica" charset="0"/>
                          <a:ea typeface="Helvetica" charset="0"/>
                          <a:cs typeface="Helvetica" charset="0"/>
                        </a:rPr>
                        <a:t>Item</a:t>
                      </a:r>
                      <a:r>
                        <a:rPr lang="en-US" sz="1400" b="0" baseline="0" dirty="0" smtClean="0">
                          <a:solidFill>
                            <a:schemeClr val="tx1"/>
                          </a:solidFill>
                          <a:latin typeface="Helvetica" charset="0"/>
                          <a:ea typeface="Helvetica" charset="0"/>
                          <a:cs typeface="Helvetica" charset="0"/>
                        </a:rPr>
                        <a:t> 1</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34068">
                <a:tc>
                  <a:txBody>
                    <a:bodyPr/>
                    <a:lstStyle/>
                    <a:p>
                      <a:pPr algn="ctr">
                        <a:lnSpc>
                          <a:spcPct val="70000"/>
                        </a:lnSpc>
                      </a:pPr>
                      <a:r>
                        <a:rPr lang="en-US" sz="1400" b="0" dirty="0" smtClean="0">
                          <a:solidFill>
                            <a:schemeClr val="tx1"/>
                          </a:solidFill>
                          <a:latin typeface="Helvetica" charset="0"/>
                          <a:ea typeface="Helvetica" charset="0"/>
                          <a:cs typeface="Helvetica" charset="0"/>
                        </a:rPr>
                        <a:t>Item 2</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Helvetica" charset="0"/>
                          <a:ea typeface="Helvetica" charset="0"/>
                          <a:cs typeface="Helvetica" charset="0"/>
                        </a:rPr>
                        <a:t>Item</a:t>
                      </a:r>
                      <a:r>
                        <a:rPr lang="en-US" sz="1400" b="0" baseline="0" dirty="0" smtClean="0">
                          <a:solidFill>
                            <a:schemeClr val="tx1"/>
                          </a:solidFill>
                          <a:latin typeface="Helvetica" charset="0"/>
                          <a:ea typeface="Helvetica" charset="0"/>
                          <a:cs typeface="Helvetica" charset="0"/>
                        </a:rPr>
                        <a:t> 2</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34068">
                <a:tc>
                  <a:txBody>
                    <a:bodyPr/>
                    <a:lstStyle/>
                    <a:p>
                      <a:pPr algn="ctr">
                        <a:lnSpc>
                          <a:spcPct val="70000"/>
                        </a:lnSpc>
                      </a:pPr>
                      <a:r>
                        <a:rPr lang="en-US" sz="1400" b="0" dirty="0" smtClean="0">
                          <a:solidFill>
                            <a:schemeClr val="tx1"/>
                          </a:solidFill>
                          <a:latin typeface="Helvetica" charset="0"/>
                          <a:ea typeface="Helvetica" charset="0"/>
                          <a:cs typeface="Helvetica" charset="0"/>
                        </a:rPr>
                        <a:t>Item 3</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Helvetica" charset="0"/>
                          <a:ea typeface="Helvetica" charset="0"/>
                          <a:cs typeface="Helvetica" charset="0"/>
                        </a:rPr>
                        <a:t>Item</a:t>
                      </a:r>
                      <a:r>
                        <a:rPr lang="en-US" sz="1400" b="0" baseline="0" dirty="0" smtClean="0">
                          <a:solidFill>
                            <a:schemeClr val="tx1"/>
                          </a:solidFill>
                          <a:latin typeface="Helvetica" charset="0"/>
                          <a:ea typeface="Helvetica" charset="0"/>
                          <a:cs typeface="Helvetica" charset="0"/>
                        </a:rPr>
                        <a:t> 3</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4068">
                <a:tc>
                  <a:txBody>
                    <a:bodyPr/>
                    <a:lstStyle/>
                    <a:p>
                      <a:pPr algn="ctr">
                        <a:lnSpc>
                          <a:spcPct val="70000"/>
                        </a:lnSpc>
                      </a:pPr>
                      <a:r>
                        <a:rPr lang="en-US" sz="1400" b="0" dirty="0" smtClean="0">
                          <a:solidFill>
                            <a:schemeClr val="tx1"/>
                          </a:solidFill>
                          <a:latin typeface="Helvetica" charset="0"/>
                          <a:ea typeface="Helvetica" charset="0"/>
                          <a:cs typeface="Helvetica" charset="0"/>
                        </a:rPr>
                        <a:t>Item</a:t>
                      </a:r>
                      <a:r>
                        <a:rPr lang="en-US" sz="1400" b="0" baseline="0" dirty="0" smtClean="0">
                          <a:solidFill>
                            <a:schemeClr val="tx1"/>
                          </a:solidFill>
                          <a:latin typeface="Helvetica" charset="0"/>
                          <a:ea typeface="Helvetica" charset="0"/>
                          <a:cs typeface="Helvetica" charset="0"/>
                        </a:rPr>
                        <a:t> 4</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Helvetica" charset="0"/>
                          <a:ea typeface="Helvetica" charset="0"/>
                          <a:cs typeface="Helvetica" charset="0"/>
                        </a:rPr>
                        <a:t>Item</a:t>
                      </a:r>
                      <a:r>
                        <a:rPr lang="en-US" sz="1400" b="0" baseline="0" dirty="0" smtClean="0">
                          <a:solidFill>
                            <a:schemeClr val="tx1"/>
                          </a:solidFill>
                          <a:latin typeface="Helvetica" charset="0"/>
                          <a:ea typeface="Helvetica" charset="0"/>
                          <a:cs typeface="Helvetica" charset="0"/>
                        </a:rPr>
                        <a:t> 4</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34068">
                <a:tc>
                  <a:txBody>
                    <a:bodyPr/>
                    <a:lstStyle/>
                    <a:p>
                      <a:pPr algn="ctr">
                        <a:lnSpc>
                          <a:spcPct val="70000"/>
                        </a:lnSpc>
                      </a:pPr>
                      <a:r>
                        <a:rPr lang="en-US" sz="1400" b="0" dirty="0" smtClean="0">
                          <a:solidFill>
                            <a:schemeClr val="tx1"/>
                          </a:solidFill>
                          <a:latin typeface="Helvetica" charset="0"/>
                          <a:ea typeface="Helvetica" charset="0"/>
                          <a:cs typeface="Helvetica" charset="0"/>
                        </a:rPr>
                        <a:t>Item 5</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Helvetica" charset="0"/>
                          <a:ea typeface="Helvetica" charset="0"/>
                          <a:cs typeface="Helvetica" charset="0"/>
                        </a:rPr>
                        <a:t>Item</a:t>
                      </a:r>
                      <a:r>
                        <a:rPr lang="en-US" sz="1400" b="0" baseline="0" dirty="0" smtClean="0">
                          <a:solidFill>
                            <a:schemeClr val="tx1"/>
                          </a:solidFill>
                          <a:latin typeface="Helvetica" charset="0"/>
                          <a:ea typeface="Helvetica" charset="0"/>
                          <a:cs typeface="Helvetica" charset="0"/>
                        </a:rPr>
                        <a:t> 5</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12700" cap="flat" cmpd="sng" algn="ctr">
                      <a:solidFill>
                        <a:srgbClr val="CF1C20"/>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434068">
                <a:tc>
                  <a:txBody>
                    <a:bodyPr/>
                    <a:lstStyle/>
                    <a:p>
                      <a:pPr algn="ctr">
                        <a:lnSpc>
                          <a:spcPct val="70000"/>
                        </a:lnSpc>
                      </a:pPr>
                      <a:r>
                        <a:rPr lang="en-US" sz="1400" b="0" dirty="0" smtClean="0">
                          <a:solidFill>
                            <a:schemeClr val="tx1"/>
                          </a:solidFill>
                          <a:latin typeface="Helvetica" charset="0"/>
                          <a:ea typeface="Helvetica" charset="0"/>
                          <a:cs typeface="Helvetica" charset="0"/>
                        </a:rPr>
                        <a:t>Item</a:t>
                      </a:r>
                      <a:r>
                        <a:rPr lang="en-US" sz="1400" b="0" baseline="0" dirty="0" smtClean="0">
                          <a:solidFill>
                            <a:schemeClr val="tx1"/>
                          </a:solidFill>
                          <a:latin typeface="Helvetica" charset="0"/>
                          <a:ea typeface="Helvetica" charset="0"/>
                          <a:cs typeface="Helvetica" charset="0"/>
                        </a:rPr>
                        <a:t> 6</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70000"/>
                        </a:lnSpc>
                      </a:pPr>
                      <a:r>
                        <a:rPr lang="en-US" sz="1400" b="0" dirty="0" smtClean="0">
                          <a:solidFill>
                            <a:schemeClr val="tx1"/>
                          </a:solidFill>
                          <a:latin typeface="Helvetica" charset="0"/>
                          <a:ea typeface="Helvetica" charset="0"/>
                          <a:cs typeface="Helvetica" charset="0"/>
                        </a:rPr>
                        <a:t>Item</a:t>
                      </a:r>
                      <a:r>
                        <a:rPr lang="en-US" sz="1400" b="0" baseline="0" dirty="0" smtClean="0">
                          <a:solidFill>
                            <a:schemeClr val="tx1"/>
                          </a:solidFill>
                          <a:latin typeface="Helvetica" charset="0"/>
                          <a:ea typeface="Helvetica" charset="0"/>
                          <a:cs typeface="Helvetica" charset="0"/>
                        </a:rPr>
                        <a:t> 6</a:t>
                      </a:r>
                      <a:endParaRPr lang="en-US" sz="1400" b="0" dirty="0">
                        <a:solidFill>
                          <a:schemeClr val="tx1"/>
                        </a:solidFill>
                        <a:latin typeface="Helvetica" charset="0"/>
                        <a:ea typeface="Helvetica" charset="0"/>
                        <a:cs typeface="Helvetica" charset="0"/>
                      </a:endParaRPr>
                    </a:p>
                  </a:txBody>
                  <a:tcPr marT="34290" marB="3429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8"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5527794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with graphic">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212123"/>
            <a:ext cx="8229600" cy="396716"/>
          </a:xfrm>
        </p:spPr>
        <p:txBody>
          <a:bodyPr/>
          <a:lstStyle>
            <a:lvl1pPr>
              <a:defRPr b="0" i="0" cap="all" baseline="0">
                <a:latin typeface="Brandon Grotesque Medium" charset="0"/>
                <a:ea typeface="Brandon Grotesque Medium" charset="0"/>
                <a:cs typeface="Brandon Grotesque Medium" charset="0"/>
              </a:defRPr>
            </a:lvl1pPr>
          </a:lstStyle>
          <a:p>
            <a:r>
              <a:rPr lang="en-US" dirty="0" smtClean="0"/>
              <a:t>CLICK TO EDIT MASTER TITLE STYLE</a:t>
            </a:r>
            <a:endParaRPr lang="en-US" dirty="0"/>
          </a:p>
        </p:txBody>
      </p:sp>
      <p:sp>
        <p:nvSpPr>
          <p:cNvPr id="7"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2115912750"/>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Bullets Right, Graphic Lef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b="1" i="0" cap="all" baseline="0">
                <a:latin typeface="Helvetica" charset="0"/>
                <a:ea typeface="Helvetica" charset="0"/>
                <a:cs typeface="Helvetica" charset="0"/>
              </a:defRPr>
            </a:lvl1pPr>
          </a:lstStyle>
          <a:p>
            <a:r>
              <a:rPr lang="en-US" dirty="0" smtClean="0"/>
              <a:t>CLICK TO EDIT MASTER TITLE STYLE</a:t>
            </a:r>
            <a:endParaRPr lang="en-US" dirty="0"/>
          </a:p>
        </p:txBody>
      </p:sp>
      <p:graphicFrame>
        <p:nvGraphicFramePr>
          <p:cNvPr id="4" name="Table 3"/>
          <p:cNvGraphicFramePr>
            <a:graphicFrameLocks noGrp="1"/>
          </p:cNvGraphicFramePr>
          <p:nvPr userDrawn="1">
            <p:extLst/>
          </p:nvPr>
        </p:nvGraphicFramePr>
        <p:xfrm>
          <a:off x="558800" y="781050"/>
          <a:ext cx="8013700" cy="3478023"/>
        </p:xfrm>
        <a:graphic>
          <a:graphicData uri="http://schemas.openxmlformats.org/drawingml/2006/table">
            <a:tbl>
              <a:tblPr firstRow="1" bandRow="1">
                <a:tableStyleId>{073A0DAA-6AF3-43AB-8588-CEC1D06C72B9}</a:tableStyleId>
              </a:tblPr>
              <a:tblGrid>
                <a:gridCol w="2003425">
                  <a:extLst>
                    <a:ext uri="{9D8B030D-6E8A-4147-A177-3AD203B41FA5}">
                      <a16:colId xmlns:a16="http://schemas.microsoft.com/office/drawing/2014/main" val="20000"/>
                    </a:ext>
                  </a:extLst>
                </a:gridCol>
                <a:gridCol w="2003425">
                  <a:extLst>
                    <a:ext uri="{9D8B030D-6E8A-4147-A177-3AD203B41FA5}">
                      <a16:colId xmlns:a16="http://schemas.microsoft.com/office/drawing/2014/main" val="20001"/>
                    </a:ext>
                  </a:extLst>
                </a:gridCol>
                <a:gridCol w="2003425">
                  <a:extLst>
                    <a:ext uri="{9D8B030D-6E8A-4147-A177-3AD203B41FA5}">
                      <a16:colId xmlns:a16="http://schemas.microsoft.com/office/drawing/2014/main" val="20002"/>
                    </a:ext>
                  </a:extLst>
                </a:gridCol>
                <a:gridCol w="2003425">
                  <a:extLst>
                    <a:ext uri="{9D8B030D-6E8A-4147-A177-3AD203B41FA5}">
                      <a16:colId xmlns:a16="http://schemas.microsoft.com/office/drawing/2014/main" val="20003"/>
                    </a:ext>
                  </a:extLst>
                </a:gridCol>
              </a:tblGrid>
              <a:tr h="434068">
                <a:tc>
                  <a:txBody>
                    <a:bodyPr/>
                    <a:lstStyle/>
                    <a:p>
                      <a:pPr algn="ctr">
                        <a:lnSpc>
                          <a:spcPct val="70000"/>
                        </a:lnSpc>
                      </a:pPr>
                      <a:r>
                        <a:rPr lang="en-US" sz="1400" b="1" i="0" dirty="0" smtClean="0">
                          <a:solidFill>
                            <a:schemeClr val="bg1"/>
                          </a:solidFill>
                          <a:latin typeface="Helvetica" charset="0"/>
                          <a:ea typeface="Helvetica" charset="0"/>
                          <a:cs typeface="Helvetica" charset="0"/>
                        </a:rPr>
                        <a:t>TITLE</a:t>
                      </a:r>
                      <a:r>
                        <a:rPr lang="en-US" sz="1400" b="1" i="0" baseline="0" dirty="0" smtClean="0">
                          <a:solidFill>
                            <a:schemeClr val="bg1"/>
                          </a:solidFill>
                          <a:latin typeface="Helvetica" charset="0"/>
                          <a:ea typeface="Helvetica" charset="0"/>
                          <a:cs typeface="Helvetica" charset="0"/>
                        </a:rPr>
                        <a:t> ONE</a:t>
                      </a:r>
                      <a:endParaRPr lang="en-US" sz="1000" b="1" i="0" dirty="0">
                        <a:solidFill>
                          <a:schemeClr val="bg1"/>
                        </a:solidFill>
                        <a:latin typeface="Helvetica" charset="0"/>
                        <a:ea typeface="Helvetica" charset="0"/>
                        <a:cs typeface="Helvetica" charset="0"/>
                      </a:endParaRPr>
                    </a:p>
                  </a:txBody>
                  <a:tcPr marT="34290" marB="34290" anchor="ctr">
                    <a:solidFill>
                      <a:srgbClr val="E43F23"/>
                    </a:solidFill>
                  </a:tcPr>
                </a:tc>
                <a:tc>
                  <a:txBody>
                    <a:bodyPr/>
                    <a:lstStyle/>
                    <a:p>
                      <a:pPr algn="ctr">
                        <a:lnSpc>
                          <a:spcPct val="70000"/>
                        </a:lnSpc>
                      </a:pPr>
                      <a:r>
                        <a:rPr lang="en-US" sz="1400" b="1" i="0" dirty="0" smtClean="0">
                          <a:solidFill>
                            <a:schemeClr val="bg1"/>
                          </a:solidFill>
                          <a:latin typeface="Helvetica" charset="0"/>
                          <a:ea typeface="Helvetica" charset="0"/>
                          <a:cs typeface="Helvetica" charset="0"/>
                        </a:rPr>
                        <a:t>TITLE</a:t>
                      </a:r>
                      <a:r>
                        <a:rPr lang="en-US" sz="1400" b="1" i="0" baseline="0" dirty="0" smtClean="0">
                          <a:solidFill>
                            <a:schemeClr val="bg1"/>
                          </a:solidFill>
                          <a:latin typeface="Helvetica" charset="0"/>
                          <a:ea typeface="Helvetica" charset="0"/>
                          <a:cs typeface="Helvetica" charset="0"/>
                        </a:rPr>
                        <a:t> ONE</a:t>
                      </a:r>
                      <a:endParaRPr lang="en-US" sz="1000" b="1" i="0" dirty="0">
                        <a:solidFill>
                          <a:schemeClr val="bg1"/>
                        </a:solidFill>
                        <a:latin typeface="Helvetica" charset="0"/>
                        <a:ea typeface="Helvetica" charset="0"/>
                        <a:cs typeface="Helvetica" charset="0"/>
                      </a:endParaRPr>
                    </a:p>
                  </a:txBody>
                  <a:tcPr marT="34290" marB="34290" anchor="ctr">
                    <a:solidFill>
                      <a:srgbClr val="E43F23"/>
                    </a:solidFill>
                  </a:tcPr>
                </a:tc>
                <a:tc>
                  <a:txBody>
                    <a:bodyPr/>
                    <a:lstStyle/>
                    <a:p>
                      <a:pPr algn="ctr">
                        <a:lnSpc>
                          <a:spcPct val="70000"/>
                        </a:lnSpc>
                      </a:pPr>
                      <a:r>
                        <a:rPr lang="en-US" sz="1400" b="1" i="0" dirty="0" smtClean="0">
                          <a:solidFill>
                            <a:schemeClr val="bg1"/>
                          </a:solidFill>
                          <a:latin typeface="Helvetica" charset="0"/>
                          <a:ea typeface="Helvetica" charset="0"/>
                          <a:cs typeface="Helvetica" charset="0"/>
                        </a:rPr>
                        <a:t>TITLE</a:t>
                      </a:r>
                      <a:r>
                        <a:rPr lang="en-US" sz="1400" b="1" i="0" baseline="0" dirty="0" smtClean="0">
                          <a:solidFill>
                            <a:schemeClr val="bg1"/>
                          </a:solidFill>
                          <a:latin typeface="Helvetica" charset="0"/>
                          <a:ea typeface="Helvetica" charset="0"/>
                          <a:cs typeface="Helvetica" charset="0"/>
                        </a:rPr>
                        <a:t> ONE</a:t>
                      </a:r>
                      <a:endParaRPr lang="en-US" sz="1000" b="1" i="0" dirty="0">
                        <a:solidFill>
                          <a:schemeClr val="bg1"/>
                        </a:solidFill>
                        <a:latin typeface="Helvetica" charset="0"/>
                        <a:ea typeface="Helvetica" charset="0"/>
                        <a:cs typeface="Helvetica" charset="0"/>
                      </a:endParaRPr>
                    </a:p>
                  </a:txBody>
                  <a:tcPr marT="34290" marB="34290" anchor="ctr">
                    <a:solidFill>
                      <a:srgbClr val="E43F23"/>
                    </a:solidFill>
                  </a:tcPr>
                </a:tc>
                <a:tc>
                  <a:txBody>
                    <a:bodyPr/>
                    <a:lstStyle/>
                    <a:p>
                      <a:pPr algn="ctr">
                        <a:lnSpc>
                          <a:spcPct val="70000"/>
                        </a:lnSpc>
                      </a:pPr>
                      <a:r>
                        <a:rPr lang="en-US" sz="1400" b="1" i="0" dirty="0" smtClean="0">
                          <a:solidFill>
                            <a:schemeClr val="bg1"/>
                          </a:solidFill>
                          <a:latin typeface="Helvetica" charset="0"/>
                          <a:ea typeface="Helvetica" charset="0"/>
                          <a:cs typeface="Helvetica" charset="0"/>
                        </a:rPr>
                        <a:t>TITLE</a:t>
                      </a:r>
                      <a:r>
                        <a:rPr lang="en-US" sz="1400" b="1" i="0" baseline="0" dirty="0" smtClean="0">
                          <a:solidFill>
                            <a:schemeClr val="bg1"/>
                          </a:solidFill>
                          <a:latin typeface="Helvetica" charset="0"/>
                          <a:ea typeface="Helvetica" charset="0"/>
                          <a:cs typeface="Helvetica" charset="0"/>
                        </a:rPr>
                        <a:t> ONE</a:t>
                      </a:r>
                      <a:endParaRPr lang="en-US" sz="1000" b="1" i="0" dirty="0">
                        <a:solidFill>
                          <a:schemeClr val="bg1"/>
                        </a:solidFill>
                        <a:latin typeface="Helvetica" charset="0"/>
                        <a:ea typeface="Helvetica" charset="0"/>
                        <a:cs typeface="Helvetica" charset="0"/>
                      </a:endParaRPr>
                    </a:p>
                  </a:txBody>
                  <a:tcPr marT="34290" marB="34290" anchor="ctr">
                    <a:solidFill>
                      <a:srgbClr val="E43F23"/>
                    </a:solidFill>
                  </a:tcPr>
                </a:tc>
                <a:extLst>
                  <a:ext uri="{0D108BD9-81ED-4DB2-BD59-A6C34878D82A}">
                    <a16:rowId xmlns:a16="http://schemas.microsoft.com/office/drawing/2014/main" val="10000"/>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extLst>
                  <a:ext uri="{0D108BD9-81ED-4DB2-BD59-A6C34878D82A}">
                    <a16:rowId xmlns:a16="http://schemas.microsoft.com/office/drawing/2014/main" val="10001"/>
                  </a:ext>
                </a:extLst>
              </a:tr>
              <a:tr h="439547">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extLst>
                  <a:ext uri="{0D108BD9-81ED-4DB2-BD59-A6C34878D82A}">
                    <a16:rowId xmlns:a16="http://schemas.microsoft.com/office/drawing/2014/main" val="10002"/>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extLst>
                  <a:ext uri="{0D108BD9-81ED-4DB2-BD59-A6C34878D82A}">
                    <a16:rowId xmlns:a16="http://schemas.microsoft.com/office/drawing/2014/main" val="10003"/>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extLst>
                  <a:ext uri="{0D108BD9-81ED-4DB2-BD59-A6C34878D82A}">
                    <a16:rowId xmlns:a16="http://schemas.microsoft.com/office/drawing/2014/main" val="10004"/>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extLst>
                  <a:ext uri="{0D108BD9-81ED-4DB2-BD59-A6C34878D82A}">
                    <a16:rowId xmlns:a16="http://schemas.microsoft.com/office/drawing/2014/main" val="10005"/>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solidFill>
                  </a:tcPr>
                </a:tc>
                <a:extLst>
                  <a:ext uri="{0D108BD9-81ED-4DB2-BD59-A6C34878D82A}">
                    <a16:rowId xmlns:a16="http://schemas.microsoft.com/office/drawing/2014/main" val="10006"/>
                  </a:ext>
                </a:extLst>
              </a:tr>
              <a:tr h="434068">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tc>
                  <a:txBody>
                    <a:bodyPr/>
                    <a:lstStyle/>
                    <a:p>
                      <a:pPr marL="0" marR="0" indent="0" algn="ctr" defTabSz="457200" rtl="0" eaLnBrk="1" fontAlgn="auto" latinLnBrk="0" hangingPunct="1">
                        <a:lnSpc>
                          <a:spcPct val="70000"/>
                        </a:lnSpc>
                        <a:spcBef>
                          <a:spcPts val="0"/>
                        </a:spcBef>
                        <a:spcAft>
                          <a:spcPts val="0"/>
                        </a:spcAft>
                        <a:buClrTx/>
                        <a:buSzTx/>
                        <a:buFontTx/>
                        <a:buNone/>
                        <a:tabLst/>
                        <a:defRPr/>
                      </a:pPr>
                      <a:r>
                        <a:rPr lang="en-US" sz="1200" spc="50" dirty="0" smtClean="0">
                          <a:latin typeface="Helvetica" charset="0"/>
                          <a:ea typeface="Helvetica" charset="0"/>
                          <a:cs typeface="Helvetica" charset="0"/>
                        </a:rPr>
                        <a:t>Text</a:t>
                      </a:r>
                      <a:endParaRPr lang="en-US" sz="1200" b="0" spc="50" dirty="0" smtClean="0">
                        <a:solidFill>
                          <a:schemeClr val="tx1"/>
                        </a:solidFill>
                        <a:latin typeface="Helvetica" charset="0"/>
                        <a:ea typeface="Helvetica" charset="0"/>
                        <a:cs typeface="Helvetica" charset="0"/>
                      </a:endParaRPr>
                    </a:p>
                  </a:txBody>
                  <a:tcPr marT="34290" marB="34290" anchor="ctr">
                    <a:solidFill>
                      <a:schemeClr val="bg1">
                        <a:lumMod val="95000"/>
                      </a:schemeClr>
                    </a:solidFill>
                  </a:tcPr>
                </a:tc>
                <a:extLst>
                  <a:ext uri="{0D108BD9-81ED-4DB2-BD59-A6C34878D82A}">
                    <a16:rowId xmlns:a16="http://schemas.microsoft.com/office/drawing/2014/main" val="10007"/>
                  </a:ext>
                </a:extLst>
              </a:tr>
            </a:tbl>
          </a:graphicData>
        </a:graphic>
      </p:graphicFrame>
      <p:sp>
        <p:nvSpPr>
          <p:cNvPr id="6"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929251006"/>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ote or Testimonial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4" name="Rectangle 3"/>
          <p:cNvSpPr/>
          <p:nvPr userDrawn="1"/>
        </p:nvSpPr>
        <p:spPr>
          <a:xfrm>
            <a:off x="1957130" y="1509417"/>
            <a:ext cx="542136" cy="1200329"/>
          </a:xfrm>
          <a:prstGeom prst="rect">
            <a:avLst/>
          </a:prstGeom>
        </p:spPr>
        <p:txBody>
          <a:bodyPr wrap="none">
            <a:spAutoFit/>
          </a:bodyPr>
          <a:lstStyle/>
          <a:p>
            <a:r>
              <a:rPr lang="en-US" sz="7200" b="0" i="0" dirty="0" smtClean="0">
                <a:solidFill>
                  <a:schemeClr val="accent1"/>
                </a:solidFill>
                <a:latin typeface="Brandon Grotesque Medium" charset="0"/>
                <a:ea typeface="Brandon Grotesque Medium" charset="0"/>
                <a:cs typeface="Brandon Grotesque Medium" charset="0"/>
              </a:rPr>
              <a:t>“</a:t>
            </a:r>
            <a:endParaRPr lang="en-US" sz="7200" b="0" i="0" dirty="0">
              <a:solidFill>
                <a:schemeClr val="accent1"/>
              </a:solidFill>
              <a:latin typeface="Brandon Grotesque Medium" charset="0"/>
              <a:ea typeface="Brandon Grotesque Medium" charset="0"/>
              <a:cs typeface="Brandon Grotesque Medium" charset="0"/>
            </a:endParaRPr>
          </a:p>
        </p:txBody>
      </p:sp>
      <p:cxnSp>
        <p:nvCxnSpPr>
          <p:cNvPr id="5" name="Straight Connector 4"/>
          <p:cNvCxnSpPr/>
          <p:nvPr userDrawn="1"/>
        </p:nvCxnSpPr>
        <p:spPr>
          <a:xfrm flipH="1">
            <a:off x="2828573" y="1400638"/>
            <a:ext cx="1784" cy="2055794"/>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7"/>
          <p:cNvSpPr>
            <a:spLocks noGrp="1"/>
          </p:cNvSpPr>
          <p:nvPr>
            <p:ph type="body" sz="quarter" idx="13" hasCustomPrompt="1"/>
          </p:nvPr>
        </p:nvSpPr>
        <p:spPr>
          <a:xfrm>
            <a:off x="3098800" y="1689654"/>
            <a:ext cx="5588000" cy="816769"/>
          </a:xfrm>
          <a:prstGeom prst="rect">
            <a:avLst/>
          </a:prstGeom>
        </p:spPr>
        <p:txBody>
          <a:bodyPr/>
          <a:lstStyle>
            <a:lvl1pPr marL="0" indent="0">
              <a:lnSpc>
                <a:spcPct val="100000"/>
              </a:lnSpc>
              <a:spcBef>
                <a:spcPts val="0"/>
              </a:spcBef>
              <a:spcAft>
                <a:spcPts val="1350"/>
              </a:spcAft>
              <a:buNone/>
              <a:defRPr sz="1650" b="0" i="0" baseline="0">
                <a:latin typeface="Helvetica" charset="0"/>
                <a:ea typeface="Helvetica" charset="0"/>
                <a:cs typeface="Helvetica" charset="0"/>
              </a:defRPr>
            </a:lvl1pPr>
            <a:lvl2pPr>
              <a:defRPr sz="1650" b="0" i="0">
                <a:latin typeface="Brandon Grotesque" charset="0"/>
                <a:ea typeface="Brandon Grotesque" charset="0"/>
                <a:cs typeface="Brandon Grotesque" charset="0"/>
              </a:defRPr>
            </a:lvl2pPr>
            <a:lvl3pPr>
              <a:defRPr sz="1650" b="0" i="0">
                <a:latin typeface="Brandon Grotesque" charset="0"/>
                <a:ea typeface="Brandon Grotesque" charset="0"/>
                <a:cs typeface="Brandon Grotesque" charset="0"/>
              </a:defRPr>
            </a:lvl3pPr>
            <a:lvl4pPr>
              <a:defRPr sz="1650" b="0" i="0">
                <a:latin typeface="Brandon Grotesque" charset="0"/>
                <a:ea typeface="Brandon Grotesque" charset="0"/>
                <a:cs typeface="Brandon Grotesque" charset="0"/>
              </a:defRPr>
            </a:lvl4pPr>
            <a:lvl5pPr>
              <a:defRPr sz="1650" b="0" i="0">
                <a:latin typeface="Brandon Grotesque" charset="0"/>
                <a:ea typeface="Brandon Grotesque" charset="0"/>
                <a:cs typeface="Brandon Grotesque" charset="0"/>
              </a:defRPr>
            </a:lvl5pPr>
          </a:lstStyle>
          <a:p>
            <a:pPr lvl="0"/>
            <a:r>
              <a:rPr lang="en-US" dirty="0" smtClean="0"/>
              <a:t>This is quote about how awesome AP is. </a:t>
            </a:r>
            <a:br>
              <a:rPr lang="en-US" dirty="0" smtClean="0"/>
            </a:br>
            <a:r>
              <a:rPr lang="en-US" dirty="0" smtClean="0"/>
              <a:t>Don’t you want to join us now.</a:t>
            </a:r>
            <a:endParaRPr lang="en-US" dirty="0"/>
          </a:p>
        </p:txBody>
      </p:sp>
      <p:sp>
        <p:nvSpPr>
          <p:cNvPr id="11" name="Text Placeholder 7"/>
          <p:cNvSpPr>
            <a:spLocks noGrp="1"/>
          </p:cNvSpPr>
          <p:nvPr>
            <p:ph type="body" sz="quarter" idx="14" hasCustomPrompt="1"/>
          </p:nvPr>
        </p:nvSpPr>
        <p:spPr>
          <a:xfrm>
            <a:off x="3098800" y="2561400"/>
            <a:ext cx="5588000" cy="250523"/>
          </a:xfrm>
          <a:prstGeom prst="rect">
            <a:avLst/>
          </a:prstGeom>
        </p:spPr>
        <p:txBody>
          <a:bodyPr/>
          <a:lstStyle>
            <a:lvl1pPr marL="0" indent="0">
              <a:buNone/>
              <a:defRPr sz="1200" b="0" i="0" cap="all" baseline="0">
                <a:latin typeface="Helvetica" charset="0"/>
                <a:ea typeface="Helvetica" charset="0"/>
                <a:cs typeface="Helvetica" charset="0"/>
              </a:defRPr>
            </a:lvl1pPr>
            <a:lvl2pPr>
              <a:defRPr sz="1650" b="0" i="0">
                <a:latin typeface="Brandon Grotesque" charset="0"/>
                <a:ea typeface="Brandon Grotesque" charset="0"/>
                <a:cs typeface="Brandon Grotesque" charset="0"/>
              </a:defRPr>
            </a:lvl2pPr>
            <a:lvl3pPr>
              <a:defRPr sz="1650" b="0" i="0">
                <a:latin typeface="Brandon Grotesque" charset="0"/>
                <a:ea typeface="Brandon Grotesque" charset="0"/>
                <a:cs typeface="Brandon Grotesque" charset="0"/>
              </a:defRPr>
            </a:lvl3pPr>
            <a:lvl4pPr>
              <a:defRPr sz="1650" b="0" i="0">
                <a:latin typeface="Brandon Grotesque" charset="0"/>
                <a:ea typeface="Brandon Grotesque" charset="0"/>
                <a:cs typeface="Brandon Grotesque" charset="0"/>
              </a:defRPr>
            </a:lvl4pPr>
            <a:lvl5pPr>
              <a:defRPr sz="1650" b="0" i="0">
                <a:latin typeface="Brandon Grotesque" charset="0"/>
                <a:ea typeface="Brandon Grotesque" charset="0"/>
                <a:cs typeface="Brandon Grotesque" charset="0"/>
              </a:defRPr>
            </a:lvl5pPr>
          </a:lstStyle>
          <a:p>
            <a:pPr lvl="0"/>
            <a:r>
              <a:rPr lang="en-US" dirty="0" smtClean="0"/>
              <a:t>Author name or client logo</a:t>
            </a:r>
            <a:endParaRPr lang="en-US" dirty="0"/>
          </a:p>
        </p:txBody>
      </p:sp>
      <p:sp>
        <p:nvSpPr>
          <p:cNvPr id="12"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205954870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 1 Person">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4097834" y="1657479"/>
            <a:ext cx="3668779" cy="466630"/>
          </a:xfrm>
          <a:prstGeom prst="rect">
            <a:avLst/>
          </a:prstGeom>
        </p:spPr>
        <p:txBody>
          <a:bodyPr/>
          <a:lstStyle>
            <a:lvl1pPr marL="0" indent="0">
              <a:buNone/>
              <a:defRPr sz="2700" b="0" i="0" baseline="0">
                <a:latin typeface="Helvetica" charset="0"/>
                <a:ea typeface="Helvetica" charset="0"/>
                <a:cs typeface="Helvetica" charset="0"/>
              </a:defRPr>
            </a:lvl1pPr>
          </a:lstStyle>
          <a:p>
            <a:pPr lvl="0"/>
            <a:r>
              <a:rPr lang="en-US" dirty="0" smtClean="0"/>
              <a:t>THANK YOU!</a:t>
            </a:r>
            <a:endParaRPr lang="en-US" dirty="0"/>
          </a:p>
        </p:txBody>
      </p:sp>
      <p:sp>
        <p:nvSpPr>
          <p:cNvPr id="15" name="Text Placeholder 10"/>
          <p:cNvSpPr>
            <a:spLocks noGrp="1"/>
          </p:cNvSpPr>
          <p:nvPr>
            <p:ph type="body" sz="quarter" idx="14" hasCustomPrompt="1"/>
          </p:nvPr>
        </p:nvSpPr>
        <p:spPr>
          <a:xfrm>
            <a:off x="4097834" y="3037808"/>
            <a:ext cx="3254946" cy="185452"/>
          </a:xfrm>
          <a:prstGeom prst="rect">
            <a:avLst/>
          </a:prstGeom>
        </p:spPr>
        <p:txBody>
          <a:bodyPr/>
          <a:lstStyle>
            <a:lvl1pPr marL="0" indent="0">
              <a:buNone/>
              <a:defRPr sz="1200" b="1" i="0" cap="all" baseline="0">
                <a:solidFill>
                  <a:srgbClr val="E43F23"/>
                </a:solidFill>
                <a:latin typeface="Helvetica" charset="0"/>
                <a:ea typeface="Helvetica" charset="0"/>
                <a:cs typeface="Helvetica" charset="0"/>
              </a:defRPr>
            </a:lvl1pPr>
          </a:lstStyle>
          <a:p>
            <a:pPr lvl="0"/>
            <a:r>
              <a:rPr lang="en-US" dirty="0" smtClean="0"/>
              <a:t>FIRST LAST NAME</a:t>
            </a:r>
            <a:endParaRPr lang="en-US" dirty="0"/>
          </a:p>
        </p:txBody>
      </p:sp>
      <p:sp>
        <p:nvSpPr>
          <p:cNvPr id="16" name="Text Placeholder 10"/>
          <p:cNvSpPr>
            <a:spLocks noGrp="1"/>
          </p:cNvSpPr>
          <p:nvPr>
            <p:ph type="body" sz="quarter" idx="15" hasCustomPrompt="1"/>
          </p:nvPr>
        </p:nvSpPr>
        <p:spPr>
          <a:xfrm>
            <a:off x="4097834" y="3277839"/>
            <a:ext cx="3254946" cy="185452"/>
          </a:xfrm>
          <a:prstGeom prst="rect">
            <a:avLst/>
          </a:prstGeom>
        </p:spPr>
        <p:txBody>
          <a:bodyPr/>
          <a:lstStyle>
            <a:lvl1pPr marL="0" indent="0">
              <a:buNone/>
              <a:defRPr sz="1200" baseline="0">
                <a:latin typeface="Helvetica" charset="0"/>
                <a:ea typeface="Helvetica" charset="0"/>
                <a:cs typeface="Helvetica" charset="0"/>
              </a:defRPr>
            </a:lvl1pPr>
          </a:lstStyle>
          <a:p>
            <a:pPr lvl="0"/>
            <a:r>
              <a:rPr lang="en-US" smtClean="0"/>
              <a:t>Position</a:t>
            </a:r>
            <a:endParaRPr lang="en-US" dirty="0"/>
          </a:p>
        </p:txBody>
      </p:sp>
      <p:sp>
        <p:nvSpPr>
          <p:cNvPr id="17" name="Text Placeholder 10"/>
          <p:cNvSpPr>
            <a:spLocks noGrp="1"/>
          </p:cNvSpPr>
          <p:nvPr>
            <p:ph type="body" sz="quarter" idx="16" hasCustomPrompt="1"/>
          </p:nvPr>
        </p:nvSpPr>
        <p:spPr>
          <a:xfrm>
            <a:off x="4097834" y="3524441"/>
            <a:ext cx="3254946" cy="185452"/>
          </a:xfrm>
          <a:prstGeom prst="rect">
            <a:avLst/>
          </a:prstGeom>
        </p:spPr>
        <p:txBody>
          <a:bodyPr/>
          <a:lstStyle>
            <a:lvl1pPr marL="0" indent="0">
              <a:buNone/>
              <a:defRPr sz="1200" b="0" i="0" baseline="0">
                <a:latin typeface="Helvetica" charset="0"/>
                <a:ea typeface="Helvetica" charset="0"/>
                <a:cs typeface="Helvetica" charset="0"/>
              </a:defRPr>
            </a:lvl1pPr>
          </a:lstStyle>
          <a:p>
            <a:pPr lvl="0"/>
            <a:r>
              <a:rPr lang="en-US" dirty="0" err="1" smtClean="0"/>
              <a:t>email@accelerationpartners.com</a:t>
            </a:r>
            <a:endParaRPr lang="en-US" dirty="0"/>
          </a:p>
        </p:txBody>
      </p:sp>
      <p:sp>
        <p:nvSpPr>
          <p:cNvPr id="18"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57003" y="1308145"/>
            <a:ext cx="1669416" cy="1272814"/>
          </a:xfrm>
          <a:prstGeom prst="rect">
            <a:avLst/>
          </a:prstGeom>
        </p:spPr>
      </p:pic>
    </p:spTree>
    <p:extLst>
      <p:ext uri="{BB962C8B-B14F-4D97-AF65-F5344CB8AC3E}">
        <p14:creationId xmlns:p14="http://schemas.microsoft.com/office/powerpoint/2010/main" val="1056342836"/>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2292"/>
            <a:ext cx="9144000" cy="514350"/>
          </a:xfrm>
          <a:prstGeom prst="rect">
            <a:avLst/>
          </a:prstGeom>
        </p:spPr>
      </p:pic>
      <p:sp>
        <p:nvSpPr>
          <p:cNvPr id="11" name="Text Placeholder 10"/>
          <p:cNvSpPr>
            <a:spLocks noGrp="1"/>
          </p:cNvSpPr>
          <p:nvPr>
            <p:ph type="body" sz="quarter" idx="10" hasCustomPrompt="1"/>
          </p:nvPr>
        </p:nvSpPr>
        <p:spPr>
          <a:xfrm>
            <a:off x="4097834" y="1657479"/>
            <a:ext cx="3750766" cy="466630"/>
          </a:xfrm>
          <a:prstGeom prst="rect">
            <a:avLst/>
          </a:prstGeom>
        </p:spPr>
        <p:txBody>
          <a:bodyPr/>
          <a:lstStyle>
            <a:lvl1pPr marL="0" indent="0">
              <a:buNone/>
              <a:defRPr sz="2700" b="0" i="0" baseline="0">
                <a:latin typeface="Helvetica" charset="0"/>
                <a:ea typeface="Helvetica" charset="0"/>
                <a:cs typeface="Helvetica" charset="0"/>
              </a:defRPr>
            </a:lvl1pPr>
          </a:lstStyle>
          <a:p>
            <a:pPr lvl="0"/>
            <a:r>
              <a:rPr lang="en-US" dirty="0" smtClean="0"/>
              <a:t>THANK YOU!</a:t>
            </a:r>
            <a:endParaRPr lang="en-US" dirty="0"/>
          </a:p>
        </p:txBody>
      </p:sp>
      <p:sp>
        <p:nvSpPr>
          <p:cNvPr id="12" name="Text Placeholder 10"/>
          <p:cNvSpPr>
            <a:spLocks noGrp="1"/>
          </p:cNvSpPr>
          <p:nvPr>
            <p:ph type="body" sz="quarter" idx="11" hasCustomPrompt="1"/>
          </p:nvPr>
        </p:nvSpPr>
        <p:spPr>
          <a:xfrm>
            <a:off x="951726" y="3037808"/>
            <a:ext cx="3254946" cy="185452"/>
          </a:xfrm>
          <a:prstGeom prst="rect">
            <a:avLst/>
          </a:prstGeom>
        </p:spPr>
        <p:txBody>
          <a:bodyPr/>
          <a:lstStyle>
            <a:lvl1pPr marL="0" indent="0">
              <a:buNone/>
              <a:defRPr sz="1200" b="1" i="0" cap="all" baseline="0">
                <a:solidFill>
                  <a:srgbClr val="E43F23"/>
                </a:solidFill>
                <a:latin typeface="Helvetica" charset="0"/>
                <a:ea typeface="Helvetica" charset="0"/>
                <a:cs typeface="Helvetica" charset="0"/>
              </a:defRPr>
            </a:lvl1pPr>
          </a:lstStyle>
          <a:p>
            <a:pPr lvl="0"/>
            <a:r>
              <a:rPr lang="en-US" dirty="0" smtClean="0"/>
              <a:t>FIRST LAST NAME</a:t>
            </a:r>
            <a:endParaRPr lang="en-US" dirty="0"/>
          </a:p>
        </p:txBody>
      </p:sp>
      <p:pic>
        <p:nvPicPr>
          <p:cNvPr id="22" name="Picture 2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25054"/>
            <a:ext cx="9144000" cy="514350"/>
          </a:xfrm>
          <a:prstGeom prst="rect">
            <a:avLst/>
          </a:prstGeom>
        </p:spPr>
      </p:pic>
      <p:sp>
        <p:nvSpPr>
          <p:cNvPr id="13" name="Text Placeholder 10"/>
          <p:cNvSpPr>
            <a:spLocks noGrp="1"/>
          </p:cNvSpPr>
          <p:nvPr>
            <p:ph type="body" sz="quarter" idx="12" hasCustomPrompt="1"/>
          </p:nvPr>
        </p:nvSpPr>
        <p:spPr>
          <a:xfrm>
            <a:off x="951726" y="3277839"/>
            <a:ext cx="3254946" cy="185452"/>
          </a:xfrm>
          <a:prstGeom prst="rect">
            <a:avLst/>
          </a:prstGeom>
        </p:spPr>
        <p:txBody>
          <a:bodyPr/>
          <a:lstStyle>
            <a:lvl1pPr marL="0" indent="0">
              <a:buNone/>
              <a:defRPr sz="1200" baseline="0">
                <a:latin typeface="Helvetica" charset="0"/>
                <a:ea typeface="Helvetica" charset="0"/>
                <a:cs typeface="Helvetica" charset="0"/>
              </a:defRPr>
            </a:lvl1pPr>
          </a:lstStyle>
          <a:p>
            <a:pPr lvl="0"/>
            <a:r>
              <a:rPr lang="en-US" smtClean="0"/>
              <a:t>Position</a:t>
            </a:r>
            <a:endParaRPr lang="en-US" dirty="0"/>
          </a:p>
        </p:txBody>
      </p:sp>
      <p:sp>
        <p:nvSpPr>
          <p:cNvPr id="14" name="Text Placeholder 10"/>
          <p:cNvSpPr>
            <a:spLocks noGrp="1"/>
          </p:cNvSpPr>
          <p:nvPr>
            <p:ph type="body" sz="quarter" idx="13" hasCustomPrompt="1"/>
          </p:nvPr>
        </p:nvSpPr>
        <p:spPr>
          <a:xfrm>
            <a:off x="951726" y="3524441"/>
            <a:ext cx="3254946" cy="185452"/>
          </a:xfrm>
          <a:prstGeom prst="rect">
            <a:avLst/>
          </a:prstGeom>
        </p:spPr>
        <p:txBody>
          <a:bodyPr/>
          <a:lstStyle>
            <a:lvl1pPr marL="0" indent="0">
              <a:buNone/>
              <a:defRPr sz="1200" b="0" i="0" baseline="0">
                <a:latin typeface="Helvetica" charset="0"/>
                <a:ea typeface="Helvetica" charset="0"/>
                <a:cs typeface="Helvetica" charset="0"/>
              </a:defRPr>
            </a:lvl1pPr>
          </a:lstStyle>
          <a:p>
            <a:pPr lvl="0"/>
            <a:r>
              <a:rPr lang="en-US" dirty="0" err="1" smtClean="0"/>
              <a:t>email@accelerationpartners.com</a:t>
            </a:r>
            <a:endParaRPr lang="en-US" dirty="0"/>
          </a:p>
        </p:txBody>
      </p:sp>
      <p:sp>
        <p:nvSpPr>
          <p:cNvPr id="15" name="Text Placeholder 10"/>
          <p:cNvSpPr>
            <a:spLocks noGrp="1"/>
          </p:cNvSpPr>
          <p:nvPr>
            <p:ph type="body" sz="quarter" idx="14" hasCustomPrompt="1"/>
          </p:nvPr>
        </p:nvSpPr>
        <p:spPr>
          <a:xfrm>
            <a:off x="4937328" y="3037808"/>
            <a:ext cx="3254946" cy="185452"/>
          </a:xfrm>
          <a:prstGeom prst="rect">
            <a:avLst/>
          </a:prstGeom>
        </p:spPr>
        <p:txBody>
          <a:bodyPr/>
          <a:lstStyle>
            <a:lvl1pPr marL="0" indent="0">
              <a:buNone/>
              <a:defRPr sz="1200" b="1" i="0" cap="all" baseline="0">
                <a:solidFill>
                  <a:srgbClr val="E43F23"/>
                </a:solidFill>
                <a:latin typeface="Helvetica" charset="0"/>
                <a:ea typeface="Helvetica" charset="0"/>
                <a:cs typeface="Helvetica" charset="0"/>
              </a:defRPr>
            </a:lvl1pPr>
          </a:lstStyle>
          <a:p>
            <a:pPr lvl="0"/>
            <a:r>
              <a:rPr lang="en-US" dirty="0" smtClean="0"/>
              <a:t>FIRST LAST NAME</a:t>
            </a:r>
            <a:endParaRPr lang="en-US" dirty="0"/>
          </a:p>
        </p:txBody>
      </p:sp>
      <p:sp>
        <p:nvSpPr>
          <p:cNvPr id="16" name="Text Placeholder 10"/>
          <p:cNvSpPr>
            <a:spLocks noGrp="1"/>
          </p:cNvSpPr>
          <p:nvPr>
            <p:ph type="body" sz="quarter" idx="15" hasCustomPrompt="1"/>
          </p:nvPr>
        </p:nvSpPr>
        <p:spPr>
          <a:xfrm>
            <a:off x="4937328" y="3277839"/>
            <a:ext cx="3254946" cy="185452"/>
          </a:xfrm>
          <a:prstGeom prst="rect">
            <a:avLst/>
          </a:prstGeom>
        </p:spPr>
        <p:txBody>
          <a:bodyPr/>
          <a:lstStyle>
            <a:lvl1pPr marL="0" indent="0">
              <a:buNone/>
              <a:defRPr sz="1200" baseline="0">
                <a:latin typeface="Helvetica" charset="0"/>
                <a:ea typeface="Helvetica" charset="0"/>
                <a:cs typeface="Helvetica" charset="0"/>
              </a:defRPr>
            </a:lvl1pPr>
          </a:lstStyle>
          <a:p>
            <a:pPr lvl="0"/>
            <a:r>
              <a:rPr lang="en-US" smtClean="0"/>
              <a:t>Position</a:t>
            </a:r>
            <a:endParaRPr lang="en-US" dirty="0"/>
          </a:p>
        </p:txBody>
      </p:sp>
      <p:sp>
        <p:nvSpPr>
          <p:cNvPr id="17" name="Text Placeholder 10"/>
          <p:cNvSpPr>
            <a:spLocks noGrp="1"/>
          </p:cNvSpPr>
          <p:nvPr>
            <p:ph type="body" sz="quarter" idx="16" hasCustomPrompt="1"/>
          </p:nvPr>
        </p:nvSpPr>
        <p:spPr>
          <a:xfrm>
            <a:off x="4937328" y="3524441"/>
            <a:ext cx="3254946" cy="185452"/>
          </a:xfrm>
          <a:prstGeom prst="rect">
            <a:avLst/>
          </a:prstGeom>
        </p:spPr>
        <p:txBody>
          <a:bodyPr/>
          <a:lstStyle>
            <a:lvl1pPr marL="0" indent="0">
              <a:buNone/>
              <a:defRPr sz="1200" b="0" i="0" baseline="0">
                <a:latin typeface="Helvetica" charset="0"/>
                <a:ea typeface="Helvetica" charset="0"/>
                <a:cs typeface="Helvetica" charset="0"/>
              </a:defRPr>
            </a:lvl1pPr>
          </a:lstStyle>
          <a:p>
            <a:pPr lvl="0"/>
            <a:r>
              <a:rPr lang="en-US" dirty="0" err="1" smtClean="0"/>
              <a:t>email@accelerationpartners.com</a:t>
            </a:r>
            <a:endParaRPr lang="en-US" dirty="0"/>
          </a:p>
        </p:txBody>
      </p:sp>
      <p:sp>
        <p:nvSpPr>
          <p:cNvPr id="21"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
        <p:nvSpPr>
          <p:cNvPr id="23" name="TextBox 22"/>
          <p:cNvSpPr txBox="1">
            <a:spLocks noChangeArrowheads="1"/>
          </p:cNvSpPr>
          <p:nvPr userDrawn="1"/>
        </p:nvSpPr>
        <p:spPr bwMode="auto">
          <a:xfrm>
            <a:off x="457200" y="4721414"/>
            <a:ext cx="4578351"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750" b="1" i="0" dirty="0" smtClean="0">
                <a:solidFill>
                  <a:schemeClr val="bg1"/>
                </a:solidFill>
                <a:latin typeface="Helvetica" charset="0"/>
                <a:ea typeface="Helvetica" charset="0"/>
                <a:cs typeface="Helvetica" charset="0"/>
              </a:rPr>
              <a:t>Boston     |     New York     |     San Francisco     |</a:t>
            </a:r>
            <a:r>
              <a:rPr lang="en-US" sz="750" b="1" i="0" baseline="0" dirty="0" smtClean="0">
                <a:solidFill>
                  <a:schemeClr val="bg1"/>
                </a:solidFill>
                <a:latin typeface="Helvetica" charset="0"/>
                <a:ea typeface="Helvetica" charset="0"/>
                <a:cs typeface="Helvetica" charset="0"/>
              </a:rPr>
              <a:t>     </a:t>
            </a:r>
            <a:r>
              <a:rPr lang="en-US" sz="750" b="1" i="0" dirty="0" smtClean="0">
                <a:solidFill>
                  <a:schemeClr val="bg1"/>
                </a:solidFill>
                <a:latin typeface="Helvetica" charset="0"/>
                <a:ea typeface="Helvetica" charset="0"/>
                <a:cs typeface="Helvetica" charset="0"/>
              </a:rPr>
              <a:t>Chicago     |     London</a:t>
            </a:r>
          </a:p>
        </p:txBody>
      </p:sp>
      <p:sp>
        <p:nvSpPr>
          <p:cNvPr id="24" name="TextBox 23"/>
          <p:cNvSpPr txBox="1">
            <a:spLocks noChangeArrowheads="1"/>
          </p:cNvSpPr>
          <p:nvPr userDrawn="1"/>
        </p:nvSpPr>
        <p:spPr bwMode="auto">
          <a:xfrm>
            <a:off x="457200" y="4917621"/>
            <a:ext cx="4578351" cy="196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675" dirty="0" smtClean="0">
                <a:solidFill>
                  <a:schemeClr val="bg1"/>
                </a:solidFill>
                <a:latin typeface="Helvetica" charset="0"/>
                <a:ea typeface="Helvetica" charset="0"/>
                <a:cs typeface="Helvetica" charset="0"/>
              </a:rPr>
              <a:t>617.963.0839     marketing@accelerationpartners.com</a:t>
            </a:r>
            <a:endParaRPr lang="en-US" sz="675" b="1" i="0" dirty="0" smtClean="0">
              <a:solidFill>
                <a:schemeClr val="bg1"/>
              </a:solidFill>
              <a:latin typeface="Helvetica" charset="0"/>
              <a:ea typeface="Helvetica" charset="0"/>
              <a:cs typeface="Helvetica" charset="0"/>
            </a:endParaRPr>
          </a:p>
        </p:txBody>
      </p:sp>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57003" y="1308145"/>
            <a:ext cx="1669416" cy="1272814"/>
          </a:xfrm>
          <a:prstGeom prst="rect">
            <a:avLst/>
          </a:prstGeom>
        </p:spPr>
      </p:pic>
      <p:pic>
        <p:nvPicPr>
          <p:cNvPr id="25" name="Picture 2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0842" y="4763456"/>
            <a:ext cx="1724508" cy="236798"/>
          </a:xfrm>
          <a:prstGeom prst="rect">
            <a:avLst/>
          </a:prstGeom>
        </p:spPr>
      </p:pic>
    </p:spTree>
    <p:extLst>
      <p:ext uri="{BB962C8B-B14F-4D97-AF65-F5344CB8AC3E}">
        <p14:creationId xmlns:p14="http://schemas.microsoft.com/office/powerpoint/2010/main" val="361463164"/>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hank You - 3 People">
    <p:spTree>
      <p:nvGrpSpPr>
        <p:cNvPr id="1" name=""/>
        <p:cNvGrpSpPr/>
        <p:nvPr/>
      </p:nvGrpSpPr>
      <p:grpSpPr>
        <a:xfrm>
          <a:off x="0" y="0"/>
          <a:ext cx="0" cy="0"/>
          <a:chOff x="0" y="0"/>
          <a:chExt cx="0" cy="0"/>
        </a:xfrm>
      </p:grpSpPr>
      <p:pic>
        <p:nvPicPr>
          <p:cNvPr id="26" name="Picture 2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9150"/>
            <a:ext cx="9144000" cy="514350"/>
          </a:xfrm>
          <a:prstGeom prst="rect">
            <a:avLst/>
          </a:prstGeom>
        </p:spPr>
      </p:pic>
      <p:sp>
        <p:nvSpPr>
          <p:cNvPr id="11" name="Text Placeholder 10"/>
          <p:cNvSpPr>
            <a:spLocks noGrp="1"/>
          </p:cNvSpPr>
          <p:nvPr>
            <p:ph type="body" sz="quarter" idx="10" hasCustomPrompt="1"/>
          </p:nvPr>
        </p:nvSpPr>
        <p:spPr>
          <a:xfrm>
            <a:off x="4097834" y="1034397"/>
            <a:ext cx="3420566" cy="466630"/>
          </a:xfrm>
          <a:prstGeom prst="rect">
            <a:avLst/>
          </a:prstGeom>
        </p:spPr>
        <p:txBody>
          <a:bodyPr/>
          <a:lstStyle>
            <a:lvl1pPr marL="0" indent="0">
              <a:buNone/>
              <a:defRPr sz="2700" b="0" i="0" baseline="0">
                <a:latin typeface="Helvetica" charset="0"/>
                <a:ea typeface="Helvetica" charset="0"/>
                <a:cs typeface="Helvetica" charset="0"/>
              </a:defRPr>
            </a:lvl1pPr>
          </a:lstStyle>
          <a:p>
            <a:pPr lvl="0"/>
            <a:r>
              <a:rPr lang="en-US" dirty="0" smtClean="0"/>
              <a:t>THANK YOU!</a:t>
            </a:r>
            <a:endParaRPr lang="en-US" dirty="0"/>
          </a:p>
        </p:txBody>
      </p:sp>
      <p:sp>
        <p:nvSpPr>
          <p:cNvPr id="12" name="Text Placeholder 10"/>
          <p:cNvSpPr>
            <a:spLocks noGrp="1"/>
          </p:cNvSpPr>
          <p:nvPr>
            <p:ph type="body" sz="quarter" idx="11" hasCustomPrompt="1"/>
          </p:nvPr>
        </p:nvSpPr>
        <p:spPr>
          <a:xfrm>
            <a:off x="641965" y="2339734"/>
            <a:ext cx="3254946" cy="185452"/>
          </a:xfrm>
          <a:prstGeom prst="rect">
            <a:avLst/>
          </a:prstGeom>
        </p:spPr>
        <p:txBody>
          <a:bodyPr/>
          <a:lstStyle>
            <a:lvl1pPr marL="0" indent="0">
              <a:buNone/>
              <a:defRPr sz="1200" b="1" i="0" cap="all" baseline="0">
                <a:solidFill>
                  <a:srgbClr val="E43F23"/>
                </a:solidFill>
                <a:latin typeface="Helvetica" charset="0"/>
                <a:ea typeface="Helvetica" charset="0"/>
                <a:cs typeface="Helvetica" charset="0"/>
              </a:defRPr>
            </a:lvl1pPr>
          </a:lstStyle>
          <a:p>
            <a:pPr lvl="0"/>
            <a:r>
              <a:rPr lang="en-US" dirty="0" smtClean="0"/>
              <a:t>FIRST LAST NAME</a:t>
            </a:r>
            <a:endParaRPr lang="en-US" dirty="0"/>
          </a:p>
        </p:txBody>
      </p:sp>
      <p:sp>
        <p:nvSpPr>
          <p:cNvPr id="13" name="Text Placeholder 10"/>
          <p:cNvSpPr>
            <a:spLocks noGrp="1"/>
          </p:cNvSpPr>
          <p:nvPr>
            <p:ph type="body" sz="quarter" idx="12" hasCustomPrompt="1"/>
          </p:nvPr>
        </p:nvSpPr>
        <p:spPr>
          <a:xfrm>
            <a:off x="641965" y="2579764"/>
            <a:ext cx="3254946" cy="185452"/>
          </a:xfrm>
          <a:prstGeom prst="rect">
            <a:avLst/>
          </a:prstGeom>
        </p:spPr>
        <p:txBody>
          <a:bodyPr/>
          <a:lstStyle>
            <a:lvl1pPr marL="0" indent="0">
              <a:buNone/>
              <a:defRPr sz="1200" baseline="0">
                <a:latin typeface="Helvetica" charset="0"/>
                <a:ea typeface="Helvetica" charset="0"/>
                <a:cs typeface="Helvetica" charset="0"/>
              </a:defRPr>
            </a:lvl1pPr>
          </a:lstStyle>
          <a:p>
            <a:pPr lvl="0"/>
            <a:r>
              <a:rPr lang="en-US" smtClean="0"/>
              <a:t>Position</a:t>
            </a:r>
            <a:endParaRPr lang="en-US" dirty="0"/>
          </a:p>
        </p:txBody>
      </p:sp>
      <p:sp>
        <p:nvSpPr>
          <p:cNvPr id="14" name="Text Placeholder 10"/>
          <p:cNvSpPr>
            <a:spLocks noGrp="1"/>
          </p:cNvSpPr>
          <p:nvPr>
            <p:ph type="body" sz="quarter" idx="13" hasCustomPrompt="1"/>
          </p:nvPr>
        </p:nvSpPr>
        <p:spPr>
          <a:xfrm>
            <a:off x="641965" y="2826366"/>
            <a:ext cx="3254946" cy="185452"/>
          </a:xfrm>
          <a:prstGeom prst="rect">
            <a:avLst/>
          </a:prstGeom>
        </p:spPr>
        <p:txBody>
          <a:bodyPr/>
          <a:lstStyle>
            <a:lvl1pPr marL="0" indent="0">
              <a:buNone/>
              <a:defRPr sz="1200" b="0" i="0" baseline="0">
                <a:latin typeface="Helvetica" charset="0"/>
                <a:ea typeface="Helvetica" charset="0"/>
                <a:cs typeface="Helvetica" charset="0"/>
              </a:defRPr>
            </a:lvl1pPr>
          </a:lstStyle>
          <a:p>
            <a:pPr lvl="0"/>
            <a:r>
              <a:rPr lang="en-US" dirty="0" err="1" smtClean="0"/>
              <a:t>email@accelerationpartners.com</a:t>
            </a:r>
            <a:endParaRPr lang="en-US" dirty="0"/>
          </a:p>
        </p:txBody>
      </p:sp>
      <p:sp>
        <p:nvSpPr>
          <p:cNvPr id="15" name="Text Placeholder 10"/>
          <p:cNvSpPr>
            <a:spLocks noGrp="1"/>
          </p:cNvSpPr>
          <p:nvPr>
            <p:ph type="body" sz="quarter" idx="14" hasCustomPrompt="1"/>
          </p:nvPr>
        </p:nvSpPr>
        <p:spPr>
          <a:xfrm>
            <a:off x="5127828" y="2339734"/>
            <a:ext cx="3254946" cy="185452"/>
          </a:xfrm>
          <a:prstGeom prst="rect">
            <a:avLst/>
          </a:prstGeom>
        </p:spPr>
        <p:txBody>
          <a:bodyPr/>
          <a:lstStyle>
            <a:lvl1pPr marL="0" indent="0">
              <a:buNone/>
              <a:defRPr sz="1200" b="1" i="0" cap="all" baseline="0">
                <a:solidFill>
                  <a:srgbClr val="E43F23"/>
                </a:solidFill>
                <a:latin typeface="Helvetica" charset="0"/>
                <a:ea typeface="Helvetica" charset="0"/>
                <a:cs typeface="Helvetica" charset="0"/>
              </a:defRPr>
            </a:lvl1pPr>
          </a:lstStyle>
          <a:p>
            <a:pPr lvl="0"/>
            <a:r>
              <a:rPr lang="en-US" dirty="0" smtClean="0"/>
              <a:t>FIRST LAST NAME</a:t>
            </a:r>
            <a:endParaRPr lang="en-US" dirty="0"/>
          </a:p>
        </p:txBody>
      </p:sp>
      <p:sp>
        <p:nvSpPr>
          <p:cNvPr id="16" name="Text Placeholder 10"/>
          <p:cNvSpPr>
            <a:spLocks noGrp="1"/>
          </p:cNvSpPr>
          <p:nvPr>
            <p:ph type="body" sz="quarter" idx="15" hasCustomPrompt="1"/>
          </p:nvPr>
        </p:nvSpPr>
        <p:spPr>
          <a:xfrm>
            <a:off x="5127828" y="2579764"/>
            <a:ext cx="3254946" cy="185452"/>
          </a:xfrm>
          <a:prstGeom prst="rect">
            <a:avLst/>
          </a:prstGeom>
        </p:spPr>
        <p:txBody>
          <a:bodyPr/>
          <a:lstStyle>
            <a:lvl1pPr marL="0" indent="0">
              <a:buNone/>
              <a:defRPr sz="1200" baseline="0">
                <a:latin typeface="Helvetica" charset="0"/>
                <a:ea typeface="Helvetica" charset="0"/>
                <a:cs typeface="Helvetica" charset="0"/>
              </a:defRPr>
            </a:lvl1pPr>
          </a:lstStyle>
          <a:p>
            <a:pPr lvl="0"/>
            <a:r>
              <a:rPr lang="en-US" smtClean="0"/>
              <a:t>Position</a:t>
            </a:r>
            <a:endParaRPr lang="en-US" dirty="0"/>
          </a:p>
        </p:txBody>
      </p:sp>
      <p:sp>
        <p:nvSpPr>
          <p:cNvPr id="17" name="Text Placeholder 10"/>
          <p:cNvSpPr>
            <a:spLocks noGrp="1"/>
          </p:cNvSpPr>
          <p:nvPr>
            <p:ph type="body" sz="quarter" idx="16" hasCustomPrompt="1"/>
          </p:nvPr>
        </p:nvSpPr>
        <p:spPr>
          <a:xfrm>
            <a:off x="5127828" y="2826366"/>
            <a:ext cx="3254946" cy="185452"/>
          </a:xfrm>
          <a:prstGeom prst="rect">
            <a:avLst/>
          </a:prstGeom>
        </p:spPr>
        <p:txBody>
          <a:bodyPr/>
          <a:lstStyle>
            <a:lvl1pPr marL="0" indent="0">
              <a:buNone/>
              <a:defRPr sz="1200" b="0" i="0" baseline="0">
                <a:latin typeface="Helvetica" charset="0"/>
                <a:ea typeface="Helvetica" charset="0"/>
                <a:cs typeface="Helvetica" charset="0"/>
              </a:defRPr>
            </a:lvl1pPr>
          </a:lstStyle>
          <a:p>
            <a:pPr lvl="0"/>
            <a:r>
              <a:rPr lang="en-US" dirty="0" err="1" smtClean="0"/>
              <a:t>email@accelerationpartners.com</a:t>
            </a:r>
            <a:endParaRPr lang="en-US" dirty="0"/>
          </a:p>
        </p:txBody>
      </p:sp>
      <p:sp>
        <p:nvSpPr>
          <p:cNvPr id="21" name="Text Placeholder 10"/>
          <p:cNvSpPr>
            <a:spLocks noGrp="1"/>
          </p:cNvSpPr>
          <p:nvPr>
            <p:ph type="body" sz="quarter" idx="17" hasCustomPrompt="1"/>
          </p:nvPr>
        </p:nvSpPr>
        <p:spPr>
          <a:xfrm>
            <a:off x="2916127" y="3293561"/>
            <a:ext cx="3254946" cy="185452"/>
          </a:xfrm>
          <a:prstGeom prst="rect">
            <a:avLst/>
          </a:prstGeom>
        </p:spPr>
        <p:txBody>
          <a:bodyPr/>
          <a:lstStyle>
            <a:lvl1pPr marL="0" indent="0">
              <a:buNone/>
              <a:defRPr sz="1200" b="1" i="0" cap="all" baseline="0">
                <a:solidFill>
                  <a:srgbClr val="E43F23"/>
                </a:solidFill>
                <a:latin typeface="Helvetica" charset="0"/>
                <a:ea typeface="Helvetica" charset="0"/>
                <a:cs typeface="Helvetica" charset="0"/>
              </a:defRPr>
            </a:lvl1pPr>
          </a:lstStyle>
          <a:p>
            <a:pPr lvl="0"/>
            <a:r>
              <a:rPr lang="en-US" dirty="0" smtClean="0"/>
              <a:t>FIRST LAST NAME</a:t>
            </a:r>
            <a:endParaRPr lang="en-US" dirty="0"/>
          </a:p>
        </p:txBody>
      </p:sp>
      <p:sp>
        <p:nvSpPr>
          <p:cNvPr id="23" name="Text Placeholder 10"/>
          <p:cNvSpPr>
            <a:spLocks noGrp="1"/>
          </p:cNvSpPr>
          <p:nvPr>
            <p:ph type="body" sz="quarter" idx="18" hasCustomPrompt="1"/>
          </p:nvPr>
        </p:nvSpPr>
        <p:spPr>
          <a:xfrm>
            <a:off x="2916127" y="3533591"/>
            <a:ext cx="3254946" cy="185452"/>
          </a:xfrm>
          <a:prstGeom prst="rect">
            <a:avLst/>
          </a:prstGeom>
        </p:spPr>
        <p:txBody>
          <a:bodyPr/>
          <a:lstStyle>
            <a:lvl1pPr marL="0" indent="0">
              <a:buNone/>
              <a:defRPr sz="1200" baseline="0">
                <a:latin typeface="Helvetica" charset="0"/>
                <a:ea typeface="Helvetica" charset="0"/>
                <a:cs typeface="Helvetica" charset="0"/>
              </a:defRPr>
            </a:lvl1pPr>
          </a:lstStyle>
          <a:p>
            <a:pPr lvl="0"/>
            <a:r>
              <a:rPr lang="en-US" smtClean="0"/>
              <a:t>Position</a:t>
            </a:r>
            <a:endParaRPr lang="en-US" dirty="0"/>
          </a:p>
        </p:txBody>
      </p:sp>
      <p:sp>
        <p:nvSpPr>
          <p:cNvPr id="24" name="Text Placeholder 10"/>
          <p:cNvSpPr>
            <a:spLocks noGrp="1"/>
          </p:cNvSpPr>
          <p:nvPr>
            <p:ph type="body" sz="quarter" idx="19" hasCustomPrompt="1"/>
          </p:nvPr>
        </p:nvSpPr>
        <p:spPr>
          <a:xfrm>
            <a:off x="2916127" y="3780193"/>
            <a:ext cx="3254946" cy="185452"/>
          </a:xfrm>
          <a:prstGeom prst="rect">
            <a:avLst/>
          </a:prstGeom>
        </p:spPr>
        <p:txBody>
          <a:bodyPr/>
          <a:lstStyle>
            <a:lvl1pPr marL="0" indent="0">
              <a:buNone/>
              <a:defRPr sz="1200" b="0" i="0" baseline="0">
                <a:latin typeface="Helvetica" charset="0"/>
                <a:ea typeface="Helvetica" charset="0"/>
                <a:cs typeface="Helvetica" charset="0"/>
              </a:defRPr>
            </a:lvl1pPr>
          </a:lstStyle>
          <a:p>
            <a:pPr lvl="0"/>
            <a:r>
              <a:rPr lang="en-US" dirty="0" err="1" smtClean="0"/>
              <a:t>email@accelerationpartners.com</a:t>
            </a:r>
            <a:endParaRPr lang="en-US" dirty="0"/>
          </a:p>
        </p:txBody>
      </p:sp>
      <p:sp>
        <p:nvSpPr>
          <p:cNvPr id="25"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Helvetica" charset="0"/>
                <a:ea typeface="Helvetica" charset="0"/>
                <a:cs typeface="Helvetica" charset="0"/>
              </a:defRPr>
            </a:lvl1pPr>
          </a:lstStyle>
          <a:p>
            <a:fld id="{C6B3F0C8-29B2-194E-A0CF-7EF33E26DE10}" type="slidenum">
              <a:rPr lang="en-US" smtClean="0"/>
              <a:pPr/>
              <a:t>‹#›</a:t>
            </a:fld>
            <a:endParaRPr lang="en-US" dirty="0"/>
          </a:p>
        </p:txBody>
      </p:sp>
      <p:sp>
        <p:nvSpPr>
          <p:cNvPr id="27" name="TextBox 26"/>
          <p:cNvSpPr txBox="1">
            <a:spLocks noChangeArrowheads="1"/>
          </p:cNvSpPr>
          <p:nvPr userDrawn="1"/>
        </p:nvSpPr>
        <p:spPr bwMode="auto">
          <a:xfrm>
            <a:off x="457200" y="4721414"/>
            <a:ext cx="4578351"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750" b="1" i="0" dirty="0" smtClean="0">
                <a:solidFill>
                  <a:schemeClr val="bg1"/>
                </a:solidFill>
                <a:latin typeface="Helvetica" charset="0"/>
                <a:ea typeface="Helvetica" charset="0"/>
                <a:cs typeface="Helvetica" charset="0"/>
              </a:rPr>
              <a:t>Boston     |     New York     |     San Francisco     |</a:t>
            </a:r>
            <a:r>
              <a:rPr lang="en-US" sz="750" b="1" i="0" baseline="0" dirty="0" smtClean="0">
                <a:solidFill>
                  <a:schemeClr val="bg1"/>
                </a:solidFill>
                <a:latin typeface="Helvetica" charset="0"/>
                <a:ea typeface="Helvetica" charset="0"/>
                <a:cs typeface="Helvetica" charset="0"/>
              </a:rPr>
              <a:t>     </a:t>
            </a:r>
            <a:r>
              <a:rPr lang="en-US" sz="750" b="1" i="0" dirty="0" smtClean="0">
                <a:solidFill>
                  <a:schemeClr val="bg1"/>
                </a:solidFill>
                <a:latin typeface="Helvetica" charset="0"/>
                <a:ea typeface="Helvetica" charset="0"/>
                <a:cs typeface="Helvetica" charset="0"/>
              </a:rPr>
              <a:t>Chicago     |     London</a:t>
            </a:r>
          </a:p>
        </p:txBody>
      </p:sp>
      <p:sp>
        <p:nvSpPr>
          <p:cNvPr id="28" name="TextBox 27"/>
          <p:cNvSpPr txBox="1">
            <a:spLocks noChangeArrowheads="1"/>
          </p:cNvSpPr>
          <p:nvPr userDrawn="1"/>
        </p:nvSpPr>
        <p:spPr bwMode="auto">
          <a:xfrm>
            <a:off x="457200" y="4917621"/>
            <a:ext cx="4578351" cy="196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675" dirty="0" smtClean="0">
                <a:solidFill>
                  <a:schemeClr val="bg1"/>
                </a:solidFill>
                <a:latin typeface="Helvetica" charset="0"/>
                <a:ea typeface="Helvetica" charset="0"/>
                <a:cs typeface="Helvetica" charset="0"/>
              </a:rPr>
              <a:t>617.963.0839     marketing@accelerationpartners.com</a:t>
            </a:r>
            <a:endParaRPr lang="en-US" sz="675" b="1" i="0" dirty="0" smtClean="0">
              <a:solidFill>
                <a:schemeClr val="bg1"/>
              </a:solidFill>
              <a:latin typeface="Helvetica" charset="0"/>
              <a:ea typeface="Helvetica" charset="0"/>
              <a:cs typeface="Helvetica" charset="0"/>
            </a:endParaRPr>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57003" y="646382"/>
            <a:ext cx="1669416" cy="1272814"/>
          </a:xfrm>
          <a:prstGeom prst="rect">
            <a:avLst/>
          </a:prstGeom>
        </p:spPr>
      </p:pic>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790842" y="4763456"/>
            <a:ext cx="1724508" cy="236798"/>
          </a:xfrm>
          <a:prstGeom prst="rect">
            <a:avLst/>
          </a:prstGeom>
        </p:spPr>
      </p:pic>
    </p:spTree>
    <p:extLst>
      <p:ext uri="{BB962C8B-B14F-4D97-AF65-F5344CB8AC3E}">
        <p14:creationId xmlns:p14="http://schemas.microsoft.com/office/powerpoint/2010/main" val="188528781"/>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ull Title Slide no Subtitl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24804"/>
          <a:stretch/>
        </p:blipFill>
        <p:spPr>
          <a:xfrm>
            <a:off x="0" y="-13448"/>
            <a:ext cx="9144000" cy="5156947"/>
          </a:xfrm>
          <a:prstGeom prst="rect">
            <a:avLst/>
          </a:prstGeom>
        </p:spPr>
      </p:pic>
      <p:sp>
        <p:nvSpPr>
          <p:cNvPr id="4" name="Title 1"/>
          <p:cNvSpPr>
            <a:spLocks noGrp="1"/>
          </p:cNvSpPr>
          <p:nvPr>
            <p:ph type="title" hasCustomPrompt="1"/>
          </p:nvPr>
        </p:nvSpPr>
        <p:spPr>
          <a:xfrm>
            <a:off x="623888" y="1193292"/>
            <a:ext cx="7886700" cy="1062990"/>
          </a:xfrm>
        </p:spPr>
        <p:txBody>
          <a:bodyPr anchor="t">
            <a:normAutofit/>
          </a:bodyPr>
          <a:lstStyle>
            <a:lvl1pPr>
              <a:defRPr sz="2700" b="0" i="0" cap="all" baseline="0">
                <a:solidFill>
                  <a:schemeClr val="bg1"/>
                </a:solidFill>
                <a:latin typeface="Brandon Grotesque Medium" charset="0"/>
                <a:ea typeface="Brandon Grotesque Medium" charset="0"/>
                <a:cs typeface="Brandon Grotesque Medium" charset="0"/>
              </a:defRPr>
            </a:lvl1pPr>
          </a:lstStyle>
          <a:p>
            <a:r>
              <a:rPr lang="en-US" dirty="0" smtClean="0"/>
              <a:t>CLICK TO EDIT MASTER TITLE STYLE</a:t>
            </a:r>
            <a:br>
              <a:rPr lang="en-US" dirty="0" smtClean="0"/>
            </a:br>
            <a:r>
              <a:rPr lang="en-US" dirty="0" smtClean="0"/>
              <a:t>KEEP on two lines (36 pts)</a:t>
            </a:r>
            <a:endParaRPr lang="en-US" sz="2700" dirty="0">
              <a:latin typeface="Brandon Grotesque Light" charset="0"/>
              <a:ea typeface="Brandon Grotesque Light" charset="0"/>
              <a:cs typeface="Brandon Grotesque Light" charset="0"/>
            </a:endParaRPr>
          </a:p>
        </p:txBody>
      </p:sp>
      <p:sp>
        <p:nvSpPr>
          <p:cNvPr id="9" name="Text Placeholder 5"/>
          <p:cNvSpPr>
            <a:spLocks noGrp="1"/>
          </p:cNvSpPr>
          <p:nvPr>
            <p:ph type="body" sz="quarter" idx="13" hasCustomPrompt="1"/>
          </p:nvPr>
        </p:nvSpPr>
        <p:spPr>
          <a:xfrm>
            <a:off x="623888" y="4421753"/>
            <a:ext cx="3023552" cy="221456"/>
          </a:xfrm>
          <a:prstGeom prst="rect">
            <a:avLst/>
          </a:prstGeom>
        </p:spPr>
        <p:txBody>
          <a:bodyPr/>
          <a:lstStyle>
            <a:lvl1pPr marL="0" indent="0">
              <a:buNone/>
              <a:defRPr sz="1200" b="0" i="0" baseline="0">
                <a:solidFill>
                  <a:schemeClr val="bg1"/>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PRESENTER NAME    |    DATE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216" y="4424495"/>
            <a:ext cx="2351372" cy="526427"/>
          </a:xfrm>
          <a:prstGeom prst="rect">
            <a:avLst/>
          </a:prstGeom>
        </p:spPr>
      </p:pic>
    </p:spTree>
    <p:extLst>
      <p:ext uri="{BB962C8B-B14F-4D97-AF65-F5344CB8AC3E}">
        <p14:creationId xmlns:p14="http://schemas.microsoft.com/office/powerpoint/2010/main" val="1063635887"/>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Full Title Slide with Subtitl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24804"/>
          <a:stretch/>
        </p:blipFill>
        <p:spPr>
          <a:xfrm>
            <a:off x="0" y="-13448"/>
            <a:ext cx="9144000" cy="5156947"/>
          </a:xfrm>
          <a:prstGeom prst="rect">
            <a:avLst/>
          </a:prstGeom>
        </p:spPr>
      </p:pic>
      <p:sp>
        <p:nvSpPr>
          <p:cNvPr id="4" name="Title 1"/>
          <p:cNvSpPr>
            <a:spLocks noGrp="1"/>
          </p:cNvSpPr>
          <p:nvPr>
            <p:ph type="title" hasCustomPrompt="1"/>
          </p:nvPr>
        </p:nvSpPr>
        <p:spPr>
          <a:xfrm>
            <a:off x="623888" y="1193292"/>
            <a:ext cx="7886700" cy="1062990"/>
          </a:xfrm>
        </p:spPr>
        <p:txBody>
          <a:bodyPr anchor="t">
            <a:normAutofit/>
          </a:bodyPr>
          <a:lstStyle>
            <a:lvl1pPr>
              <a:defRPr sz="2700" b="0" i="0" cap="all" baseline="0">
                <a:solidFill>
                  <a:schemeClr val="bg1"/>
                </a:solidFill>
                <a:latin typeface="Brandon Grotesque Medium" charset="0"/>
                <a:ea typeface="Brandon Grotesque Medium" charset="0"/>
                <a:cs typeface="Brandon Grotesque Medium" charset="0"/>
              </a:defRPr>
            </a:lvl1pPr>
          </a:lstStyle>
          <a:p>
            <a:r>
              <a:rPr lang="en-US" dirty="0" smtClean="0"/>
              <a:t>CLICK TO EDIT MASTER TITLE STYLE</a:t>
            </a:r>
            <a:br>
              <a:rPr lang="en-US" dirty="0" smtClean="0"/>
            </a:br>
            <a:r>
              <a:rPr lang="en-US" dirty="0" smtClean="0"/>
              <a:t>KEEP on two lines (36 pts)</a:t>
            </a:r>
            <a:endParaRPr lang="en-US" sz="2700" dirty="0">
              <a:latin typeface="Brandon Grotesque Light" charset="0"/>
              <a:ea typeface="Brandon Grotesque Light" charset="0"/>
              <a:cs typeface="Brandon Grotesque Light" charset="0"/>
            </a:endParaRPr>
          </a:p>
        </p:txBody>
      </p:sp>
      <p:sp>
        <p:nvSpPr>
          <p:cNvPr id="6" name="Subtitle 2"/>
          <p:cNvSpPr>
            <a:spLocks noGrp="1"/>
          </p:cNvSpPr>
          <p:nvPr>
            <p:ph type="subTitle" idx="1"/>
          </p:nvPr>
        </p:nvSpPr>
        <p:spPr>
          <a:xfrm>
            <a:off x="623888" y="2255758"/>
            <a:ext cx="7886700" cy="590312"/>
          </a:xfrm>
          <a:prstGeom prst="rect">
            <a:avLst/>
          </a:prstGeom>
        </p:spPr>
        <p:txBody>
          <a:bodyPr/>
          <a:lstStyle>
            <a:lvl1pPr marL="0" indent="0" algn="l">
              <a:buNone/>
              <a:defRPr sz="1800" b="0" i="0">
                <a:solidFill>
                  <a:schemeClr val="bg1"/>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10" name="Text Placeholder 5"/>
          <p:cNvSpPr>
            <a:spLocks noGrp="1"/>
          </p:cNvSpPr>
          <p:nvPr>
            <p:ph type="body" sz="quarter" idx="13" hasCustomPrompt="1"/>
          </p:nvPr>
        </p:nvSpPr>
        <p:spPr>
          <a:xfrm>
            <a:off x="623888" y="4421753"/>
            <a:ext cx="3023552" cy="221456"/>
          </a:xfrm>
          <a:prstGeom prst="rect">
            <a:avLst/>
          </a:prstGeom>
        </p:spPr>
        <p:txBody>
          <a:bodyPr/>
          <a:lstStyle>
            <a:lvl1pPr marL="0" indent="0">
              <a:buNone/>
              <a:defRPr sz="1200" b="0" i="0" baseline="0">
                <a:solidFill>
                  <a:schemeClr val="bg1"/>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PRESENTER NAME    |    DATE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216" y="4424495"/>
            <a:ext cx="2351372" cy="526427"/>
          </a:xfrm>
          <a:prstGeom prst="rect">
            <a:avLst/>
          </a:prstGeom>
        </p:spPr>
      </p:pic>
    </p:spTree>
    <p:extLst>
      <p:ext uri="{BB962C8B-B14F-4D97-AF65-F5344CB8AC3E}">
        <p14:creationId xmlns:p14="http://schemas.microsoft.com/office/powerpoint/2010/main" val="1561407600"/>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Slide no Subtitl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t="62450" b="3923"/>
          <a:stretch/>
        </p:blipFill>
        <p:spPr>
          <a:xfrm>
            <a:off x="0" y="2837329"/>
            <a:ext cx="9144000" cy="2306170"/>
          </a:xfrm>
          <a:prstGeom prst="rect">
            <a:avLst/>
          </a:prstGeom>
        </p:spPr>
      </p:pic>
      <p:sp>
        <p:nvSpPr>
          <p:cNvPr id="4" name="Title 1"/>
          <p:cNvSpPr>
            <a:spLocks noGrp="1"/>
          </p:cNvSpPr>
          <p:nvPr>
            <p:ph type="title" hasCustomPrompt="1"/>
          </p:nvPr>
        </p:nvSpPr>
        <p:spPr>
          <a:xfrm>
            <a:off x="623888" y="1193292"/>
            <a:ext cx="7886700" cy="1062990"/>
          </a:xfrm>
        </p:spPr>
        <p:txBody>
          <a:bodyPr anchor="t">
            <a:normAutofit/>
          </a:bodyPr>
          <a:lstStyle>
            <a:lvl1pPr>
              <a:defRPr sz="2700" b="0" i="0" cap="all" baseline="0">
                <a:latin typeface="Brandon Grotesque Medium" charset="0"/>
                <a:ea typeface="Brandon Grotesque Medium" charset="0"/>
                <a:cs typeface="Brandon Grotesque Medium" charset="0"/>
              </a:defRPr>
            </a:lvl1pPr>
          </a:lstStyle>
          <a:p>
            <a:r>
              <a:rPr lang="en-US" dirty="0" smtClean="0"/>
              <a:t>CLICK TO EDIT MASTER TITLE STYLE</a:t>
            </a:r>
            <a:br>
              <a:rPr lang="en-US" dirty="0" smtClean="0"/>
            </a:br>
            <a:r>
              <a:rPr lang="en-US" dirty="0" smtClean="0"/>
              <a:t>KEEP on two lines (36 pts)</a:t>
            </a:r>
            <a:endParaRPr lang="en-US" sz="2700" dirty="0">
              <a:latin typeface="Brandon Grotesque Light" charset="0"/>
              <a:ea typeface="Brandon Grotesque Light" charset="0"/>
              <a:cs typeface="Brandon Grotesque Light" charset="0"/>
            </a:endParaRPr>
          </a:p>
        </p:txBody>
      </p:sp>
      <p:sp>
        <p:nvSpPr>
          <p:cNvPr id="8" name="Text Placeholder 5"/>
          <p:cNvSpPr>
            <a:spLocks noGrp="1"/>
          </p:cNvSpPr>
          <p:nvPr>
            <p:ph type="body" sz="quarter" idx="13" hasCustomPrompt="1"/>
          </p:nvPr>
        </p:nvSpPr>
        <p:spPr>
          <a:xfrm>
            <a:off x="623888" y="4421753"/>
            <a:ext cx="3023552" cy="221456"/>
          </a:xfrm>
          <a:prstGeom prst="rect">
            <a:avLst/>
          </a:prstGeom>
        </p:spPr>
        <p:txBody>
          <a:bodyPr/>
          <a:lstStyle>
            <a:lvl1pPr marL="0" indent="0">
              <a:buNone/>
              <a:defRPr sz="1200" b="0" i="0" baseline="0">
                <a:solidFill>
                  <a:schemeClr val="bg1"/>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PRESENTER NAME    |    DATE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9216" y="4424495"/>
            <a:ext cx="2351372" cy="526427"/>
          </a:xfrm>
          <a:prstGeom prst="rect">
            <a:avLst/>
          </a:prstGeom>
        </p:spPr>
      </p:pic>
    </p:spTree>
    <p:extLst>
      <p:ext uri="{BB962C8B-B14F-4D97-AF65-F5344CB8AC3E}">
        <p14:creationId xmlns:p14="http://schemas.microsoft.com/office/powerpoint/2010/main" val="1132959033"/>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Slide w/ Subtitle">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623888" y="1196855"/>
            <a:ext cx="7886700" cy="1062990"/>
          </a:xfrm>
        </p:spPr>
        <p:txBody>
          <a:bodyPr anchor="t">
            <a:normAutofit/>
          </a:bodyPr>
          <a:lstStyle>
            <a:lvl1pPr>
              <a:defRPr sz="2700" b="0" i="0" cap="all" baseline="0">
                <a:latin typeface="Brandon Grotesque Medium" charset="0"/>
                <a:ea typeface="Brandon Grotesque Medium" charset="0"/>
                <a:cs typeface="Brandon Grotesque Medium" charset="0"/>
              </a:defRPr>
            </a:lvl1pPr>
          </a:lstStyle>
          <a:p>
            <a:r>
              <a:rPr lang="en-US" dirty="0" smtClean="0"/>
              <a:t>CLICK TO EDIT MASTER TITLE STYLE KEEP ON TWO LINES (36 pts)</a:t>
            </a:r>
            <a:endParaRPr lang="en-US" sz="2700" dirty="0">
              <a:latin typeface="Brandon Grotesque Light" charset="0"/>
              <a:ea typeface="Brandon Grotesque Light" charset="0"/>
              <a:cs typeface="Brandon Grotesque Light" charset="0"/>
            </a:endParaRPr>
          </a:p>
        </p:txBody>
      </p:sp>
      <p:sp>
        <p:nvSpPr>
          <p:cNvPr id="10" name="Subtitle 2"/>
          <p:cNvSpPr>
            <a:spLocks noGrp="1"/>
          </p:cNvSpPr>
          <p:nvPr>
            <p:ph type="subTitle" idx="1"/>
          </p:nvPr>
        </p:nvSpPr>
        <p:spPr>
          <a:xfrm>
            <a:off x="623888" y="2255758"/>
            <a:ext cx="5186680" cy="590312"/>
          </a:xfrm>
          <a:prstGeom prst="rect">
            <a:avLst/>
          </a:prstGeom>
        </p:spPr>
        <p:txBody>
          <a:bodyPr/>
          <a:lstStyle>
            <a:lvl1pPr marL="0" indent="0" algn="l">
              <a:buNone/>
              <a:defRPr sz="18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
        <p:nvSpPr>
          <p:cNvPr id="8" name="Text Placeholder 5"/>
          <p:cNvSpPr>
            <a:spLocks noGrp="1"/>
          </p:cNvSpPr>
          <p:nvPr>
            <p:ph type="body" sz="quarter" idx="13" hasCustomPrompt="1"/>
          </p:nvPr>
        </p:nvSpPr>
        <p:spPr>
          <a:xfrm>
            <a:off x="623888" y="4421753"/>
            <a:ext cx="3023552" cy="221456"/>
          </a:xfrm>
          <a:prstGeom prst="rect">
            <a:avLst/>
          </a:prstGeom>
        </p:spPr>
        <p:txBody>
          <a:bodyPr/>
          <a:lstStyle>
            <a:lvl1pPr marL="0" indent="0">
              <a:buNone/>
              <a:defRPr sz="1200" b="0" i="0" baseline="0">
                <a:solidFill>
                  <a:schemeClr val="bg1"/>
                </a:solidFill>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PRESENTER NAME    |    DATE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59216" y="4424495"/>
            <a:ext cx="2351372" cy="526427"/>
          </a:xfrm>
          <a:prstGeom prst="rect">
            <a:avLst/>
          </a:prstGeom>
        </p:spPr>
      </p:pic>
      <p:pic>
        <p:nvPicPr>
          <p:cNvPr id="12" name="Picture 11"/>
          <p:cNvPicPr>
            <a:picLocks noChangeAspect="1"/>
          </p:cNvPicPr>
          <p:nvPr userDrawn="1"/>
        </p:nvPicPr>
        <p:blipFill rotWithShape="1">
          <a:blip r:embed="rId3">
            <a:extLst>
              <a:ext uri="{28A0092B-C50C-407E-A947-70E740481C1C}">
                <a14:useLocalDpi xmlns:a14="http://schemas.microsoft.com/office/drawing/2010/main" val="0"/>
              </a:ext>
            </a:extLst>
          </a:blip>
          <a:srcRect t="62450" b="3923"/>
          <a:stretch/>
        </p:blipFill>
        <p:spPr>
          <a:xfrm>
            <a:off x="0" y="2837329"/>
            <a:ext cx="9144000" cy="2306170"/>
          </a:xfrm>
          <a:prstGeom prst="rect">
            <a:avLst/>
          </a:prstGeom>
        </p:spPr>
      </p:pic>
    </p:spTree>
    <p:extLst>
      <p:ext uri="{BB962C8B-B14F-4D97-AF65-F5344CB8AC3E}">
        <p14:creationId xmlns:p14="http://schemas.microsoft.com/office/powerpoint/2010/main" val="553278742"/>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sp>
        <p:nvSpPr>
          <p:cNvPr id="9" name="Rectangle 8"/>
          <p:cNvSpPr/>
          <p:nvPr userDrawn="1"/>
        </p:nvSpPr>
        <p:spPr>
          <a:xfrm>
            <a:off x="0" y="0"/>
            <a:ext cx="9144000" cy="51435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t="24804"/>
          <a:stretch/>
        </p:blipFill>
        <p:spPr>
          <a:xfrm>
            <a:off x="0" y="-13448"/>
            <a:ext cx="9144000" cy="5156947"/>
          </a:xfrm>
          <a:prstGeom prst="rect">
            <a:avLst/>
          </a:prstGeom>
        </p:spPr>
      </p:pic>
      <p:sp>
        <p:nvSpPr>
          <p:cNvPr id="2" name="Title 1"/>
          <p:cNvSpPr>
            <a:spLocks noGrp="1"/>
          </p:cNvSpPr>
          <p:nvPr>
            <p:ph type="ctrTitle" hasCustomPrompt="1"/>
          </p:nvPr>
        </p:nvSpPr>
        <p:spPr>
          <a:xfrm>
            <a:off x="3271520" y="3320877"/>
            <a:ext cx="5186680" cy="887968"/>
          </a:xfrm>
        </p:spPr>
        <p:txBody>
          <a:bodyPr anchor="t">
            <a:normAutofit/>
          </a:bodyPr>
          <a:lstStyle>
            <a:lvl1pPr algn="l">
              <a:defRPr sz="2400" b="0" i="0">
                <a:latin typeface="Brandon Grotesque Medium" charset="0"/>
                <a:ea typeface="Brandon Grotesque Medium" charset="0"/>
                <a:cs typeface="Brandon Grotesque Medium" charset="0"/>
              </a:defRPr>
            </a:lvl1pPr>
          </a:lstStyle>
          <a:p>
            <a:r>
              <a:rPr lang="en-US" dirty="0" smtClean="0"/>
              <a:t>CLICK TO EDIT MASTER TITLE STYLE (32pts)</a:t>
            </a:r>
            <a:endParaRPr lang="en-US" dirty="0"/>
          </a:p>
        </p:txBody>
      </p:sp>
      <p:sp>
        <p:nvSpPr>
          <p:cNvPr id="3" name="Subtitle 2"/>
          <p:cNvSpPr>
            <a:spLocks noGrp="1"/>
          </p:cNvSpPr>
          <p:nvPr>
            <p:ph type="subTitle" idx="1"/>
          </p:nvPr>
        </p:nvSpPr>
        <p:spPr>
          <a:xfrm>
            <a:off x="3271520" y="4210288"/>
            <a:ext cx="5186680" cy="750332"/>
          </a:xfrm>
          <a:prstGeom prst="rect">
            <a:avLst/>
          </a:prstGeo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edit Master subtitle style</a:t>
            </a:r>
            <a:endParaRPr lang="en-US" dirty="0"/>
          </a:p>
        </p:txBody>
      </p:sp>
    </p:spTree>
    <p:extLst>
      <p:ext uri="{BB962C8B-B14F-4D97-AF65-F5344CB8AC3E}">
        <p14:creationId xmlns:p14="http://schemas.microsoft.com/office/powerpoint/2010/main" val="203863529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with tex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12123"/>
            <a:ext cx="8229600" cy="396716"/>
          </a:xfrm>
        </p:spPr>
        <p:txBody>
          <a:bodyPr/>
          <a:lstStyle>
            <a:lvl1pPr>
              <a:defRPr b="0" i="0" cap="all" baseline="0">
                <a:latin typeface="Brandon Grotesque Medium" charset="0"/>
                <a:ea typeface="Brandon Grotesque Medium" charset="0"/>
                <a:cs typeface="Brandon Grotesque Medium" charset="0"/>
              </a:defRPr>
            </a:lvl1pPr>
          </a:lstStyle>
          <a:p>
            <a:r>
              <a:rPr lang="en-US" dirty="0" smtClean="0"/>
              <a:t>CLICK TO EDIT MASTER TITLE STYLE</a:t>
            </a:r>
            <a:endParaRPr lang="en-US" dirty="0"/>
          </a:p>
        </p:txBody>
      </p:sp>
      <p:sp>
        <p:nvSpPr>
          <p:cNvPr id="5"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
        <p:nvSpPr>
          <p:cNvPr id="6" name="Content Placeholder 2"/>
          <p:cNvSpPr>
            <a:spLocks noGrp="1"/>
          </p:cNvSpPr>
          <p:nvPr>
            <p:ph sz="half" idx="10" hasCustomPrompt="1"/>
          </p:nvPr>
        </p:nvSpPr>
        <p:spPr>
          <a:xfrm>
            <a:off x="457200" y="854869"/>
            <a:ext cx="8229600" cy="3263504"/>
          </a:xfrm>
          <a:prstGeom prst="rect">
            <a:avLst/>
          </a:prstGeom>
        </p:spPr>
        <p:txBody>
          <a:bodyPr/>
          <a:lstStyle>
            <a:lvl1pPr marL="0" marR="0" indent="0" algn="l" defTabSz="685800" rtl="0" eaLnBrk="1" fontAlgn="auto" latinLnBrk="0" hangingPunct="1">
              <a:lnSpc>
                <a:spcPct val="90000"/>
              </a:lnSpc>
              <a:spcBef>
                <a:spcPts val="0"/>
              </a:spcBef>
              <a:spcAft>
                <a:spcPts val="900"/>
              </a:spcAft>
              <a:buClr>
                <a:schemeClr val="accent1"/>
              </a:buClr>
              <a:buSzTx/>
              <a:buFont typeface="Arial" charset="0"/>
              <a:buNone/>
              <a:tabLst/>
              <a:defRPr sz="18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Text goes here…</a:t>
            </a:r>
          </a:p>
        </p:txBody>
      </p:sp>
    </p:spTree>
    <p:extLst>
      <p:ext uri="{BB962C8B-B14F-4D97-AF65-F5344CB8AC3E}">
        <p14:creationId xmlns:p14="http://schemas.microsoft.com/office/powerpoint/2010/main" val="83589249"/>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ubsec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282305"/>
            <a:ext cx="7886700" cy="2139553"/>
          </a:xfrm>
        </p:spPr>
        <p:txBody>
          <a:bodyPr anchor="ctr">
            <a:normAutofit/>
          </a:bodyPr>
          <a:lstStyle>
            <a:lvl1pPr algn="l">
              <a:defRPr sz="2250" cap="all" baseline="0"/>
            </a:lvl1pPr>
          </a:lstStyle>
          <a:p>
            <a:r>
              <a:rPr lang="en-US" dirty="0" smtClean="0"/>
              <a:t>CLICK TO EDIT MASTER TITLE STYLE</a:t>
            </a:r>
            <a:br>
              <a:rPr lang="en-US" dirty="0" smtClean="0"/>
            </a:br>
            <a:endParaRPr lang="en-US" dirty="0"/>
          </a:p>
        </p:txBody>
      </p:sp>
      <p:sp>
        <p:nvSpPr>
          <p:cNvPr id="4"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8769140"/>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Big Idea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282305"/>
            <a:ext cx="7886700" cy="2139553"/>
          </a:xfrm>
        </p:spPr>
        <p:txBody>
          <a:bodyPr anchor="ctr">
            <a:normAutofit/>
          </a:bodyPr>
          <a:lstStyle>
            <a:lvl1pPr algn="ctr">
              <a:defRPr sz="2250" baseline="0"/>
            </a:lvl1pPr>
          </a:lstStyle>
          <a:p>
            <a:r>
              <a:rPr lang="en-US" dirty="0" smtClean="0"/>
              <a:t>Click to edit master title style</a:t>
            </a:r>
            <a:br>
              <a:rPr lang="en-US" dirty="0" smtClean="0"/>
            </a:br>
            <a:r>
              <a:rPr lang="en-US" dirty="0" smtClean="0"/>
              <a:t>BOLD OR COLOR RED IMPORTANT WORDS</a:t>
            </a:r>
            <a:br>
              <a:rPr lang="en-US" dirty="0" smtClean="0"/>
            </a:br>
            <a:endParaRPr lang="en-US" dirty="0"/>
          </a:p>
        </p:txBody>
      </p:sp>
      <p:sp>
        <p:nvSpPr>
          <p:cNvPr id="5"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345636263"/>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lide with graphic">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5"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153391324"/>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Slide with tex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5"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
        <p:nvSpPr>
          <p:cNvPr id="6" name="Content Placeholder 2"/>
          <p:cNvSpPr>
            <a:spLocks noGrp="1"/>
          </p:cNvSpPr>
          <p:nvPr>
            <p:ph sz="half" idx="10" hasCustomPrompt="1"/>
          </p:nvPr>
        </p:nvSpPr>
        <p:spPr>
          <a:xfrm>
            <a:off x="457200" y="854869"/>
            <a:ext cx="8229600" cy="3263504"/>
          </a:xfrm>
          <a:prstGeom prst="rect">
            <a:avLst/>
          </a:prstGeom>
        </p:spPr>
        <p:txBody>
          <a:bodyPr/>
          <a:lstStyle>
            <a:lvl1pPr marL="0" marR="0" indent="0" algn="l" defTabSz="685800" rtl="0" eaLnBrk="1" fontAlgn="auto" latinLnBrk="0" hangingPunct="1">
              <a:lnSpc>
                <a:spcPct val="90000"/>
              </a:lnSpc>
              <a:spcBef>
                <a:spcPts val="0"/>
              </a:spcBef>
              <a:spcAft>
                <a:spcPts val="900"/>
              </a:spcAft>
              <a:buClr>
                <a:schemeClr val="accent1"/>
              </a:buClr>
              <a:buSzTx/>
              <a:buFont typeface="Arial" charset="0"/>
              <a:buNone/>
              <a:tabLst/>
              <a:defRPr sz="18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Text goes here…</a:t>
            </a:r>
          </a:p>
        </p:txBody>
      </p:sp>
    </p:spTree>
    <p:extLst>
      <p:ext uri="{BB962C8B-B14F-4D97-AF65-F5344CB8AC3E}">
        <p14:creationId xmlns:p14="http://schemas.microsoft.com/office/powerpoint/2010/main" val="1427274940"/>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lide with Bullets">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9" name="Content Placeholder 2"/>
          <p:cNvSpPr>
            <a:spLocks noGrp="1"/>
          </p:cNvSpPr>
          <p:nvPr>
            <p:ph sz="half" idx="10" hasCustomPrompt="1"/>
          </p:nvPr>
        </p:nvSpPr>
        <p:spPr>
          <a:xfrm>
            <a:off x="457200" y="854869"/>
            <a:ext cx="8229600" cy="3263504"/>
          </a:xfrm>
          <a:prstGeom prst="rect">
            <a:avLst/>
          </a:prstGeom>
        </p:spPr>
        <p:txBody>
          <a:bodyPr/>
          <a:lstStyle>
            <a:lvl1pPr marL="342900" indent="-342900">
              <a:spcBef>
                <a:spcPts val="0"/>
              </a:spcBef>
              <a:spcAft>
                <a:spcPts val="900"/>
              </a:spcAft>
              <a:buFont typeface="Arial" charset="0"/>
              <a:buChar char="•"/>
              <a:defRPr sz="1800" b="0" i="0" baseline="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
        <p:nvSpPr>
          <p:cNvPr id="5"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336761355"/>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7"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
        <p:nvSpPr>
          <p:cNvPr id="6" name="Content Placeholder 2"/>
          <p:cNvSpPr>
            <a:spLocks noGrp="1"/>
          </p:cNvSpPr>
          <p:nvPr>
            <p:ph sz="half" idx="1" hasCustomPrompt="1"/>
          </p:nvPr>
        </p:nvSpPr>
        <p:spPr>
          <a:xfrm>
            <a:off x="457200" y="854869"/>
            <a:ext cx="3886200" cy="3263504"/>
          </a:xfrm>
          <a:prstGeom prst="rect">
            <a:avLst/>
          </a:prstGeom>
        </p:spPr>
        <p:txBody>
          <a:bodyPr/>
          <a:lstStyle>
            <a:lvl1pPr>
              <a:spcBef>
                <a:spcPts val="0"/>
              </a:spcBef>
              <a:spcAft>
                <a:spcPts val="900"/>
              </a:spcAft>
              <a:defRPr sz="18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
        <p:nvSpPr>
          <p:cNvPr id="8" name="Content Placeholder 3"/>
          <p:cNvSpPr>
            <a:spLocks noGrp="1"/>
          </p:cNvSpPr>
          <p:nvPr>
            <p:ph sz="half" idx="2" hasCustomPrompt="1"/>
          </p:nvPr>
        </p:nvSpPr>
        <p:spPr>
          <a:xfrm>
            <a:off x="4800600" y="854869"/>
            <a:ext cx="3886200" cy="3263504"/>
          </a:xfrm>
          <a:prstGeom prst="rect">
            <a:avLst/>
          </a:prstGeom>
        </p:spPr>
        <p:txBody>
          <a:bodyPr/>
          <a:lstStyle>
            <a:lvl1pPr>
              <a:spcBef>
                <a:spcPts val="0"/>
              </a:spcBef>
              <a:spcAft>
                <a:spcPts val="900"/>
              </a:spcAft>
              <a:defRPr sz="18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Tree>
    <p:extLst>
      <p:ext uri="{BB962C8B-B14F-4D97-AF65-F5344CB8AC3E}">
        <p14:creationId xmlns:p14="http://schemas.microsoft.com/office/powerpoint/2010/main" val="1958423138"/>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Graphic Left, Bullets Righ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7"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
        <p:nvSpPr>
          <p:cNvPr id="8" name="Content Placeholder 3"/>
          <p:cNvSpPr>
            <a:spLocks noGrp="1"/>
          </p:cNvSpPr>
          <p:nvPr>
            <p:ph sz="half" idx="2" hasCustomPrompt="1"/>
          </p:nvPr>
        </p:nvSpPr>
        <p:spPr>
          <a:xfrm>
            <a:off x="4800600" y="854869"/>
            <a:ext cx="3886200" cy="3263504"/>
          </a:xfrm>
          <a:prstGeom prst="rect">
            <a:avLst/>
          </a:prstGeom>
        </p:spPr>
        <p:txBody>
          <a:bodyPr/>
          <a:lstStyle>
            <a:lvl1pPr>
              <a:spcBef>
                <a:spcPts val="0"/>
              </a:spcBef>
              <a:spcAft>
                <a:spcPts val="900"/>
              </a:spcAft>
              <a:defRPr sz="18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Tree>
    <p:extLst>
      <p:ext uri="{BB962C8B-B14F-4D97-AF65-F5344CB8AC3E}">
        <p14:creationId xmlns:p14="http://schemas.microsoft.com/office/powerpoint/2010/main" val="1762909753"/>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ullets Right, Graphic Left">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6"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
        <p:nvSpPr>
          <p:cNvPr id="7" name="Content Placeholder 2"/>
          <p:cNvSpPr>
            <a:spLocks noGrp="1"/>
          </p:cNvSpPr>
          <p:nvPr>
            <p:ph sz="half" idx="1" hasCustomPrompt="1"/>
          </p:nvPr>
        </p:nvSpPr>
        <p:spPr>
          <a:xfrm>
            <a:off x="457200" y="854869"/>
            <a:ext cx="3886200" cy="3263504"/>
          </a:xfrm>
          <a:prstGeom prst="rect">
            <a:avLst/>
          </a:prstGeom>
        </p:spPr>
        <p:txBody>
          <a:bodyPr/>
          <a:lstStyle>
            <a:lvl1pPr>
              <a:spcBef>
                <a:spcPts val="0"/>
              </a:spcBef>
              <a:spcAft>
                <a:spcPts val="900"/>
              </a:spcAft>
              <a:defRPr sz="18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pPr lvl="0"/>
            <a:r>
              <a:rPr lang="en-US" dirty="0" smtClean="0"/>
              <a:t>Bullet 1</a:t>
            </a:r>
          </a:p>
          <a:p>
            <a:pPr lvl="0"/>
            <a:r>
              <a:rPr lang="en-US" dirty="0" smtClean="0"/>
              <a:t>Bullet 2</a:t>
            </a:r>
          </a:p>
          <a:p>
            <a:pPr lvl="0"/>
            <a:r>
              <a:rPr lang="en-US" dirty="0" smtClean="0"/>
              <a:t>Bullet 3</a:t>
            </a:r>
          </a:p>
          <a:p>
            <a:pPr lvl="0"/>
            <a:r>
              <a:rPr lang="en-US" dirty="0" smtClean="0"/>
              <a:t>Bullet 4</a:t>
            </a:r>
            <a:endParaRPr lang="en-US" dirty="0"/>
          </a:p>
        </p:txBody>
      </p:sp>
    </p:spTree>
    <p:extLst>
      <p:ext uri="{BB962C8B-B14F-4D97-AF65-F5344CB8AC3E}">
        <p14:creationId xmlns:p14="http://schemas.microsoft.com/office/powerpoint/2010/main" val="1300592394"/>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 Column Layou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253015"/>
            <a:ext cx="2276856" cy="617934"/>
          </a:xfrm>
          <a:prstGeom prst="rect">
            <a:avLst/>
          </a:prstGeom>
        </p:spPr>
        <p:txBody>
          <a:bodyPr anchor="b"/>
          <a:lstStyle>
            <a:lvl1pPr marL="0" indent="0">
              <a:buNone/>
              <a:defRPr sz="1500" b="0" i="0" cap="all" baseline="0">
                <a:latin typeface="Brandon Grotesque Regular"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4" name="Content Placeholder 3"/>
          <p:cNvSpPr>
            <a:spLocks noGrp="1"/>
          </p:cNvSpPr>
          <p:nvPr>
            <p:ph sz="half" idx="2" hasCustomPrompt="1"/>
          </p:nvPr>
        </p:nvSpPr>
        <p:spPr>
          <a:xfrm>
            <a:off x="457200" y="1870949"/>
            <a:ext cx="2276856" cy="2194846"/>
          </a:xfrm>
          <a:prstGeom prst="rect">
            <a:avLst/>
          </a:prstGeom>
        </p:spPr>
        <p:txBody>
          <a:bodyPr/>
          <a:lstStyle>
            <a:lvl1pPr marL="0" indent="0">
              <a:buNone/>
              <a:defRPr sz="12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7"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14" name="Text Placeholder 2"/>
          <p:cNvSpPr>
            <a:spLocks noGrp="1"/>
          </p:cNvSpPr>
          <p:nvPr>
            <p:ph type="body" idx="10" hasCustomPrompt="1"/>
          </p:nvPr>
        </p:nvSpPr>
        <p:spPr>
          <a:xfrm>
            <a:off x="6409944" y="1260872"/>
            <a:ext cx="2276856" cy="617934"/>
          </a:xfrm>
          <a:prstGeom prst="rect">
            <a:avLst/>
          </a:prstGeom>
        </p:spPr>
        <p:txBody>
          <a:bodyPr anchor="b"/>
          <a:lstStyle>
            <a:lvl1pPr marL="0" indent="0">
              <a:buNone/>
              <a:defRPr sz="1500" b="0" i="0" cap="all" baseline="0">
                <a:latin typeface="Brandon Grotesque Regular"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15" name="Content Placeholder 3"/>
          <p:cNvSpPr>
            <a:spLocks noGrp="1"/>
          </p:cNvSpPr>
          <p:nvPr>
            <p:ph sz="half" idx="11" hasCustomPrompt="1"/>
          </p:nvPr>
        </p:nvSpPr>
        <p:spPr>
          <a:xfrm>
            <a:off x="6409944" y="1878807"/>
            <a:ext cx="2276856" cy="2194846"/>
          </a:xfrm>
          <a:prstGeom prst="rect">
            <a:avLst/>
          </a:prstGeom>
        </p:spPr>
        <p:txBody>
          <a:bodyPr/>
          <a:lstStyle>
            <a:lvl1pPr marL="0" indent="0">
              <a:buNone/>
              <a:defRPr sz="1200" b="0" i="0">
                <a:latin typeface="Brandon Grotesque" charset="0"/>
                <a:ea typeface="Brandon Grotesque" charset="0"/>
                <a:cs typeface="Brandon Grotesque"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16" name="Text Placeholder 2"/>
          <p:cNvSpPr>
            <a:spLocks noGrp="1"/>
          </p:cNvSpPr>
          <p:nvPr>
            <p:ph type="body" idx="12" hasCustomPrompt="1"/>
          </p:nvPr>
        </p:nvSpPr>
        <p:spPr>
          <a:xfrm>
            <a:off x="3433572" y="1260872"/>
            <a:ext cx="2276856" cy="617934"/>
          </a:xfrm>
          <a:prstGeom prst="rect">
            <a:avLst/>
          </a:prstGeom>
        </p:spPr>
        <p:txBody>
          <a:bodyPr anchor="b"/>
          <a:lstStyle>
            <a:lvl1pPr marL="0" indent="0">
              <a:buNone/>
              <a:defRPr sz="1500" b="0" i="0" cap="all" baseline="0">
                <a:latin typeface="Brandon Grotesque Regular"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17" name="Content Placeholder 3"/>
          <p:cNvSpPr>
            <a:spLocks noGrp="1"/>
          </p:cNvSpPr>
          <p:nvPr>
            <p:ph sz="half" idx="13" hasCustomPrompt="1"/>
          </p:nvPr>
        </p:nvSpPr>
        <p:spPr>
          <a:xfrm>
            <a:off x="3433572" y="1878807"/>
            <a:ext cx="2276856" cy="2194846"/>
          </a:xfrm>
          <a:prstGeom prst="rect">
            <a:avLst/>
          </a:prstGeom>
        </p:spPr>
        <p:txBody>
          <a:bodyPr/>
          <a:lstStyle>
            <a:lvl1pPr marL="0" indent="0">
              <a:buNone/>
              <a:defRPr sz="1200"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10"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680589344"/>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 Column Layout with Images">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2377727"/>
            <a:ext cx="2276856" cy="617934"/>
          </a:xfrm>
          <a:prstGeom prst="rect">
            <a:avLst/>
          </a:prstGeom>
        </p:spPr>
        <p:txBody>
          <a:bodyPr anchor="b"/>
          <a:lstStyle>
            <a:lvl1pPr marL="0" indent="0">
              <a:buNone/>
              <a:defRPr sz="1500" b="0" i="0" cap="all" baseline="0">
                <a:latin typeface="Brandon Grotesque Regular"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4" name="Content Placeholder 3"/>
          <p:cNvSpPr>
            <a:spLocks noGrp="1"/>
          </p:cNvSpPr>
          <p:nvPr>
            <p:ph sz="half" idx="2" hasCustomPrompt="1"/>
          </p:nvPr>
        </p:nvSpPr>
        <p:spPr>
          <a:xfrm>
            <a:off x="457200" y="2995661"/>
            <a:ext cx="2276856" cy="1311164"/>
          </a:xfrm>
          <a:prstGeom prst="rect">
            <a:avLst/>
          </a:prstGeom>
        </p:spPr>
        <p:txBody>
          <a:bodyPr/>
          <a:lstStyle>
            <a:lvl1pPr marL="0" indent="0">
              <a:buNone/>
              <a:defRPr sz="1200" baseline="0">
                <a:latin typeface="Brandon Grotesque Regular"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7" name="Title 1"/>
          <p:cNvSpPr>
            <a:spLocks noGrp="1"/>
          </p:cNvSpPr>
          <p:nvPr>
            <p:ph type="title" hasCustomPrompt="1"/>
          </p:nvPr>
        </p:nvSpPr>
        <p:spPr>
          <a:xfrm>
            <a:off x="457200" y="212123"/>
            <a:ext cx="8229600" cy="396716"/>
          </a:xfrm>
        </p:spPr>
        <p:txBody>
          <a:bodyPr/>
          <a:lstStyle>
            <a:lvl1pPr>
              <a:defRPr cap="all" baseline="0"/>
            </a:lvl1pPr>
          </a:lstStyle>
          <a:p>
            <a:r>
              <a:rPr lang="en-US" dirty="0" smtClean="0"/>
              <a:t>CLICK TO EDIT MASTER TITLE STYLE</a:t>
            </a:r>
            <a:endParaRPr lang="en-US" dirty="0"/>
          </a:p>
        </p:txBody>
      </p:sp>
      <p:sp>
        <p:nvSpPr>
          <p:cNvPr id="14" name="Text Placeholder 2"/>
          <p:cNvSpPr>
            <a:spLocks noGrp="1"/>
          </p:cNvSpPr>
          <p:nvPr>
            <p:ph type="body" idx="10" hasCustomPrompt="1"/>
          </p:nvPr>
        </p:nvSpPr>
        <p:spPr>
          <a:xfrm>
            <a:off x="6409944" y="2385584"/>
            <a:ext cx="2276856" cy="617934"/>
          </a:xfrm>
          <a:prstGeom prst="rect">
            <a:avLst/>
          </a:prstGeom>
        </p:spPr>
        <p:txBody>
          <a:bodyPr anchor="b"/>
          <a:lstStyle>
            <a:lvl1pPr marL="0" indent="0">
              <a:buNone/>
              <a:defRPr sz="1500" b="0" i="0" cap="all" baseline="0">
                <a:latin typeface="Brandon Grotesque Regular"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15" name="Content Placeholder 3"/>
          <p:cNvSpPr>
            <a:spLocks noGrp="1"/>
          </p:cNvSpPr>
          <p:nvPr>
            <p:ph sz="half" idx="11" hasCustomPrompt="1"/>
          </p:nvPr>
        </p:nvSpPr>
        <p:spPr>
          <a:xfrm>
            <a:off x="6409944" y="3003518"/>
            <a:ext cx="2276856" cy="1303307"/>
          </a:xfrm>
          <a:prstGeom prst="rect">
            <a:avLst/>
          </a:prstGeom>
        </p:spPr>
        <p:txBody>
          <a:bodyPr/>
          <a:lstStyle>
            <a:lvl1pPr marL="0" indent="0">
              <a:buNone/>
              <a:defRPr sz="1200" baseline="0">
                <a:latin typeface="Brandon Grotesque Regular"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16" name="Text Placeholder 2"/>
          <p:cNvSpPr>
            <a:spLocks noGrp="1"/>
          </p:cNvSpPr>
          <p:nvPr>
            <p:ph type="body" idx="12" hasCustomPrompt="1"/>
          </p:nvPr>
        </p:nvSpPr>
        <p:spPr>
          <a:xfrm>
            <a:off x="3433572" y="2385584"/>
            <a:ext cx="2276856" cy="617934"/>
          </a:xfrm>
          <a:prstGeom prst="rect">
            <a:avLst/>
          </a:prstGeom>
        </p:spPr>
        <p:txBody>
          <a:bodyPr anchor="b"/>
          <a:lstStyle>
            <a:lvl1pPr marL="0" indent="0">
              <a:buNone/>
              <a:defRPr sz="1500" b="0" i="0" cap="all" baseline="0">
                <a:latin typeface="Brandon Grotesque Regular"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TITLE GOES HERE</a:t>
            </a:r>
          </a:p>
        </p:txBody>
      </p:sp>
      <p:sp>
        <p:nvSpPr>
          <p:cNvPr id="17" name="Content Placeholder 3"/>
          <p:cNvSpPr>
            <a:spLocks noGrp="1"/>
          </p:cNvSpPr>
          <p:nvPr>
            <p:ph sz="half" idx="13" hasCustomPrompt="1"/>
          </p:nvPr>
        </p:nvSpPr>
        <p:spPr>
          <a:xfrm>
            <a:off x="3433572" y="3003518"/>
            <a:ext cx="2276856" cy="1303307"/>
          </a:xfrm>
          <a:prstGeom prst="rect">
            <a:avLst/>
          </a:prstGeom>
        </p:spPr>
        <p:txBody>
          <a:bodyPr/>
          <a:lstStyle>
            <a:lvl1pPr marL="0" indent="0">
              <a:buNone/>
              <a:defRPr sz="1200" baseline="0">
                <a:latin typeface="Brandon Grotesque Regular" charset="0"/>
              </a:defRPr>
            </a:lvl1pPr>
            <a:lvl2pPr marL="342900" indent="0">
              <a:buNone/>
              <a:defRPr/>
            </a:lvl2pPr>
            <a:lvl3pPr marL="685800" indent="0">
              <a:buNone/>
              <a:defRPr/>
            </a:lvl3pPr>
            <a:lvl4pPr marL="1028700" indent="0">
              <a:buNone/>
              <a:defRPr/>
            </a:lvl4pPr>
            <a:lvl5pPr marL="1371600" indent="0">
              <a:buNone/>
              <a:defRPr/>
            </a:lvl5pPr>
          </a:lstStyle>
          <a:p>
            <a:pPr lvl="0"/>
            <a:r>
              <a:rPr lang="en-US" dirty="0" smtClean="0"/>
              <a:t>Content goes here.</a:t>
            </a:r>
            <a:endParaRPr lang="en-US" dirty="0"/>
          </a:p>
        </p:txBody>
      </p:sp>
      <p:sp>
        <p:nvSpPr>
          <p:cNvPr id="5" name="Picture Placeholder 4"/>
          <p:cNvSpPr>
            <a:spLocks noGrp="1"/>
          </p:cNvSpPr>
          <p:nvPr>
            <p:ph type="pic" sz="quarter" idx="14"/>
          </p:nvPr>
        </p:nvSpPr>
        <p:spPr>
          <a:xfrm>
            <a:off x="457200" y="1070372"/>
            <a:ext cx="2276475" cy="1227534"/>
          </a:xfrm>
          <a:prstGeom prst="rect">
            <a:avLst/>
          </a:prstGeom>
        </p:spPr>
        <p:txBody>
          <a:bodyPr/>
          <a:lstStyle>
            <a:lvl1pPr marL="0" indent="0">
              <a:buNone/>
              <a:defRPr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endParaRPr lang="en-US"/>
          </a:p>
        </p:txBody>
      </p:sp>
      <p:sp>
        <p:nvSpPr>
          <p:cNvPr id="11" name="Picture Placeholder 4"/>
          <p:cNvSpPr>
            <a:spLocks noGrp="1"/>
          </p:cNvSpPr>
          <p:nvPr>
            <p:ph type="pic" sz="quarter" idx="15"/>
          </p:nvPr>
        </p:nvSpPr>
        <p:spPr>
          <a:xfrm>
            <a:off x="3433954" y="1082278"/>
            <a:ext cx="2276475" cy="1227534"/>
          </a:xfrm>
          <a:prstGeom prst="rect">
            <a:avLst/>
          </a:prstGeom>
        </p:spPr>
        <p:txBody>
          <a:bodyPr/>
          <a:lstStyle>
            <a:lvl1pPr marL="0" indent="0">
              <a:buNone/>
              <a:defRPr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endParaRPr lang="en-US"/>
          </a:p>
        </p:txBody>
      </p:sp>
      <p:sp>
        <p:nvSpPr>
          <p:cNvPr id="12" name="Picture Placeholder 4"/>
          <p:cNvSpPr>
            <a:spLocks noGrp="1"/>
          </p:cNvSpPr>
          <p:nvPr>
            <p:ph type="pic" sz="quarter" idx="16"/>
          </p:nvPr>
        </p:nvSpPr>
        <p:spPr>
          <a:xfrm>
            <a:off x="6410326" y="1082278"/>
            <a:ext cx="2276475" cy="1227534"/>
          </a:xfrm>
          <a:prstGeom prst="rect">
            <a:avLst/>
          </a:prstGeom>
        </p:spPr>
        <p:txBody>
          <a:bodyPr/>
          <a:lstStyle>
            <a:lvl1pPr marL="0" indent="0">
              <a:buNone/>
              <a:defRPr b="0" i="0">
                <a:latin typeface="Brandon Grotesque Regular" panose="020B0503020203060202" pitchFamily="34" charset="0"/>
                <a:ea typeface="Brandon Grotesque Regular" panose="020B0503020203060202" pitchFamily="34" charset="0"/>
                <a:cs typeface="Brandon Grotesque Regular" panose="020B0503020203060202" pitchFamily="34" charset="0"/>
              </a:defRPr>
            </a:lvl1pPr>
          </a:lstStyle>
          <a:p>
            <a:endParaRPr lang="en-US"/>
          </a:p>
        </p:txBody>
      </p:sp>
      <p:sp>
        <p:nvSpPr>
          <p:cNvPr id="18" name="Slide Number Placeholder 2"/>
          <p:cNvSpPr>
            <a:spLocks noGrp="1"/>
          </p:cNvSpPr>
          <p:nvPr>
            <p:ph type="sldNum" sz="quarter" idx="4"/>
          </p:nvPr>
        </p:nvSpPr>
        <p:spPr>
          <a:xfrm>
            <a:off x="8519389" y="4839227"/>
            <a:ext cx="428264" cy="273844"/>
          </a:xfrm>
          <a:prstGeom prst="rect">
            <a:avLst/>
          </a:prstGeom>
        </p:spPr>
        <p:txBody>
          <a:bodyPr vert="horz" lIns="91440" tIns="45720" rIns="91440" bIns="45720" rtlCol="0" anchor="ctr"/>
          <a:lstStyle>
            <a:lvl1pPr algn="r">
              <a:defRPr sz="750" b="0" i="0">
                <a:solidFill>
                  <a:schemeClr val="bg1"/>
                </a:solidFill>
                <a:latin typeface="Brandon Grotesque Medium" charset="0"/>
                <a:ea typeface="Brandon Grotesque Medium" charset="0"/>
                <a:cs typeface="Brandon Grotesque Medium" charset="0"/>
              </a:defRPr>
            </a:lvl1pPr>
          </a:lstStyle>
          <a:p>
            <a:fld id="{C6B3F0C8-29B2-194E-A0CF-7EF33E26DE10}" type="slidenum">
              <a:rPr lang="en-US" smtClean="0"/>
              <a:pPr/>
              <a:t>‹#›</a:t>
            </a:fld>
            <a:endParaRPr lang="en-US" dirty="0"/>
          </a:p>
        </p:txBody>
      </p:sp>
    </p:spTree>
    <p:extLst>
      <p:ext uri="{BB962C8B-B14F-4D97-AF65-F5344CB8AC3E}">
        <p14:creationId xmlns:p14="http://schemas.microsoft.com/office/powerpoint/2010/main" val="1862614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image" Target="../media/image2.emf"/><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1.jpg"/><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image" Target="../media/image2.emf"/><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image" Target="../media/image1.jpg"/><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image" Target="../media/image8.emf"/><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slideLayout" Target="../slideLayouts/slideLayout102.xml"/><Relationship Id="rId3" Type="http://schemas.openxmlformats.org/officeDocument/2006/relationships/slideLayout" Target="../slideLayouts/slideLayout87.xml"/><Relationship Id="rId21" Type="http://schemas.openxmlformats.org/officeDocument/2006/relationships/slideLayout" Target="../slideLayouts/slideLayout105.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20" Type="http://schemas.openxmlformats.org/officeDocument/2006/relationships/slideLayout" Target="../slideLayouts/slideLayout104.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24" Type="http://schemas.openxmlformats.org/officeDocument/2006/relationships/image" Target="../media/image2.emf"/><Relationship Id="rId5" Type="http://schemas.openxmlformats.org/officeDocument/2006/relationships/slideLayout" Target="../slideLayouts/slideLayout89.xml"/><Relationship Id="rId15" Type="http://schemas.openxmlformats.org/officeDocument/2006/relationships/slideLayout" Target="../slideLayouts/slideLayout99.xml"/><Relationship Id="rId23" Type="http://schemas.openxmlformats.org/officeDocument/2006/relationships/image" Target="../media/image11.jpg"/><Relationship Id="rId10" Type="http://schemas.openxmlformats.org/officeDocument/2006/relationships/slideLayout" Target="../slideLayouts/slideLayout94.xml"/><Relationship Id="rId19" Type="http://schemas.openxmlformats.org/officeDocument/2006/relationships/slideLayout" Target="../slideLayouts/slideLayout103.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 Id="rId22"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0" y="4629912"/>
            <a:ext cx="9144000" cy="514350"/>
          </a:xfrm>
          <a:prstGeom prst="rect">
            <a:avLst/>
          </a:prstGeom>
        </p:spPr>
      </p:pic>
      <p:sp>
        <p:nvSpPr>
          <p:cNvPr id="2" name="Title Placeholder 1"/>
          <p:cNvSpPr>
            <a:spLocks noGrp="1"/>
          </p:cNvSpPr>
          <p:nvPr>
            <p:ph type="title"/>
          </p:nvPr>
        </p:nvSpPr>
        <p:spPr>
          <a:xfrm>
            <a:off x="628650" y="273845"/>
            <a:ext cx="7886700" cy="39671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4" name="TextBox 13"/>
          <p:cNvSpPr txBox="1"/>
          <p:nvPr userDrawn="1"/>
        </p:nvSpPr>
        <p:spPr>
          <a:xfrm>
            <a:off x="547625" y="4775561"/>
            <a:ext cx="3627120" cy="230832"/>
          </a:xfrm>
          <a:prstGeom prst="rect">
            <a:avLst/>
          </a:prstGeom>
          <a:noFill/>
        </p:spPr>
        <p:txBody>
          <a:bodyPr wrap="square" rtlCol="0" anchor="t">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900" b="0" i="0" dirty="0" smtClean="0">
                <a:solidFill>
                  <a:schemeClr val="bg1"/>
                </a:solidFill>
                <a:latin typeface="Brandon Grotesque Regular" panose="020B0503020203060202" pitchFamily="34" charset="0"/>
                <a:ea typeface="Brandon Grotesque" charset="0"/>
                <a:cs typeface="Brandon Grotesque" charset="0"/>
              </a:rPr>
              <a:t>CONFIDENTIAL FOR CLIENT</a:t>
            </a:r>
          </a:p>
        </p:txBody>
      </p:sp>
      <p:pic>
        <p:nvPicPr>
          <p:cNvPr id="3" name="Picture 2"/>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6790842" y="4763456"/>
            <a:ext cx="1724508" cy="236798"/>
          </a:xfrm>
          <a:prstGeom prst="rect">
            <a:avLst/>
          </a:prstGeom>
        </p:spPr>
      </p:pic>
    </p:spTree>
    <p:extLst>
      <p:ext uri="{BB962C8B-B14F-4D97-AF65-F5344CB8AC3E}">
        <p14:creationId xmlns:p14="http://schemas.microsoft.com/office/powerpoint/2010/main" val="1971058463"/>
      </p:ext>
    </p:extLst>
  </p:cSld>
  <p:clrMap bg1="lt1" tx1="dk1" bg2="lt2" tx2="dk2" accent1="accent1" accent2="accent2" accent3="accent3" accent4="accent4" accent5="accent5" accent6="accent6" hlink="hlink" folHlink="folHlink"/>
  <p:sldLayoutIdLst>
    <p:sldLayoutId id="2147483750" r:id="rId1"/>
    <p:sldLayoutId id="2147483754" r:id="rId2"/>
    <p:sldLayoutId id="2147483713" r:id="rId3"/>
    <p:sldLayoutId id="2147483714" r:id="rId4"/>
    <p:sldLayoutId id="2147483715" r:id="rId5"/>
    <p:sldLayoutId id="2147483716" r:id="rId6"/>
    <p:sldLayoutId id="2147483717" r:id="rId7"/>
    <p:sldLayoutId id="2147483718" r:id="rId8"/>
    <p:sldLayoutId id="2147483719" r:id="rId9"/>
    <p:sldLayoutId id="2147483746"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58" r:id="rId19"/>
    <p:sldLayoutId id="2147483728" r:id="rId20"/>
    <p:sldLayoutId id="2147483759" r:id="rId21"/>
  </p:sldLayoutIdLst>
  <p:timing>
    <p:tnLst>
      <p:par>
        <p:cTn id="1" dur="indefinite" restart="never" nodeType="tmRoot"/>
      </p:par>
    </p:tnLst>
  </p:timing>
  <p:hf hdr="0" dt="0"/>
  <p:txStyles>
    <p:titleStyle>
      <a:lvl1pPr algn="l" defTabSz="685800" rtl="0" eaLnBrk="1" latinLnBrk="0" hangingPunct="1">
        <a:lnSpc>
          <a:spcPct val="90000"/>
        </a:lnSpc>
        <a:spcBef>
          <a:spcPct val="0"/>
        </a:spcBef>
        <a:buNone/>
        <a:defRPr sz="2100" b="0" i="0" kern="1200">
          <a:solidFill>
            <a:schemeClr val="tx1"/>
          </a:solidFill>
          <a:latin typeface="Brandon Grotesque Medium" charset="0"/>
          <a:ea typeface="Brandon Grotesque Medium" charset="0"/>
          <a:cs typeface="Brandon Grotesque Medium" charset="0"/>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Brandon Grotesque Light" charset="0"/>
          <a:ea typeface="Brandon Grotesque Light" charset="0"/>
          <a:cs typeface="Brandon Grotesque Light"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Brandon Grotesque Light" charset="0"/>
          <a:ea typeface="Brandon Grotesque Light" charset="0"/>
          <a:cs typeface="Brandon Grotesque Light" charset="0"/>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Brandon Grotesque Light" charset="0"/>
          <a:ea typeface="Brandon Grotesque Light" charset="0"/>
          <a:cs typeface="Brandon Grotesque Light" charset="0"/>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Brandon Grotesque Light" charset="0"/>
          <a:ea typeface="Brandon Grotesque Light" charset="0"/>
          <a:cs typeface="Brandon Grotesque Light" charset="0"/>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Brandon Grotesque Light" charset="0"/>
          <a:ea typeface="Brandon Grotesque Light" charset="0"/>
          <a:cs typeface="Brandon Grotesque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0" y="4629912"/>
            <a:ext cx="9144000" cy="514350"/>
          </a:xfrm>
          <a:prstGeom prst="rect">
            <a:avLst/>
          </a:prstGeom>
        </p:spPr>
      </p:pic>
      <p:sp>
        <p:nvSpPr>
          <p:cNvPr id="2" name="Title Placeholder 1"/>
          <p:cNvSpPr>
            <a:spLocks noGrp="1"/>
          </p:cNvSpPr>
          <p:nvPr>
            <p:ph type="title"/>
          </p:nvPr>
        </p:nvSpPr>
        <p:spPr>
          <a:xfrm>
            <a:off x="628650" y="273845"/>
            <a:ext cx="7886700" cy="39671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6" name="TextBox 5"/>
          <p:cNvSpPr txBox="1"/>
          <p:nvPr userDrawn="1"/>
        </p:nvSpPr>
        <p:spPr>
          <a:xfrm>
            <a:off x="628651" y="4754987"/>
            <a:ext cx="1729231" cy="253916"/>
          </a:xfrm>
          <a:prstGeom prst="rect">
            <a:avLst/>
          </a:prstGeom>
          <a:noFill/>
        </p:spPr>
        <p:txBody>
          <a:bodyPr wrap="square" rtlCol="0" anchor="t">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050" b="0" i="0" dirty="0" smtClean="0">
                <a:solidFill>
                  <a:schemeClr val="bg1"/>
                </a:solidFill>
                <a:latin typeface="Brandon Grotesque" charset="0"/>
                <a:ea typeface="Brandon Grotesque" charset="0"/>
                <a:cs typeface="Brandon Grotesque" charset="0"/>
              </a:rPr>
              <a:t>@</a:t>
            </a:r>
            <a:r>
              <a:rPr lang="en-US" sz="1050" b="0" i="0" dirty="0" err="1" smtClean="0">
                <a:solidFill>
                  <a:schemeClr val="bg1"/>
                </a:solidFill>
                <a:latin typeface="Brandon Grotesque Regular" panose="020B0503020203060202" pitchFamily="34" charset="0"/>
                <a:ea typeface="Brandon Grotesque" charset="0"/>
                <a:cs typeface="Brandon Grotesque" charset="0"/>
              </a:rPr>
              <a:t>accelerationpar</a:t>
            </a:r>
            <a:endParaRPr lang="en-US" sz="1050" b="0" i="0" dirty="0" smtClean="0">
              <a:solidFill>
                <a:schemeClr val="bg1"/>
              </a:solidFill>
              <a:latin typeface="Brandon Grotesque Regular" panose="020B0503020203060202" pitchFamily="34" charset="0"/>
              <a:ea typeface="Brandon Grotesque" charset="0"/>
              <a:cs typeface="Brandon Grotesque" charset="0"/>
            </a:endParaRPr>
          </a:p>
        </p:txBody>
      </p:sp>
      <p:sp>
        <p:nvSpPr>
          <p:cNvPr id="7" name="TextBox 6"/>
          <p:cNvSpPr txBox="1"/>
          <p:nvPr userDrawn="1"/>
        </p:nvSpPr>
        <p:spPr>
          <a:xfrm>
            <a:off x="1738469" y="4762803"/>
            <a:ext cx="1729231" cy="253916"/>
          </a:xfrm>
          <a:prstGeom prst="rect">
            <a:avLst/>
          </a:prstGeom>
          <a:noFill/>
        </p:spPr>
        <p:txBody>
          <a:bodyPr wrap="square" rtlCol="0" anchor="t">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050" b="0" i="0" dirty="0" smtClean="0">
                <a:solidFill>
                  <a:schemeClr val="bg1"/>
                </a:solidFill>
                <a:latin typeface="Brandon Grotesque" charset="0"/>
                <a:ea typeface="Brandon Grotesque" charset="0"/>
                <a:cs typeface="Brandon Grotesque" charset="0"/>
              </a:rPr>
              <a:t>#</a:t>
            </a:r>
            <a:r>
              <a:rPr lang="en-US" sz="1050" b="0" i="0" dirty="0" smtClean="0">
                <a:solidFill>
                  <a:schemeClr val="bg1"/>
                </a:solidFill>
                <a:latin typeface="Brandon Grotesque Regular" panose="020B0503020203060202" pitchFamily="34" charset="0"/>
                <a:ea typeface="Brandon Grotesque" charset="0"/>
                <a:cs typeface="Brandon Grotesque" charset="0"/>
              </a:rPr>
              <a:t>hashtag</a:t>
            </a:r>
          </a:p>
        </p:txBody>
      </p:sp>
      <p:pic>
        <p:nvPicPr>
          <p:cNvPr id="9" name="Picture 8"/>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6790842" y="4763456"/>
            <a:ext cx="1724508" cy="236798"/>
          </a:xfrm>
          <a:prstGeom prst="rect">
            <a:avLst/>
          </a:prstGeom>
        </p:spPr>
      </p:pic>
    </p:spTree>
    <p:extLst>
      <p:ext uri="{BB962C8B-B14F-4D97-AF65-F5344CB8AC3E}">
        <p14:creationId xmlns:p14="http://schemas.microsoft.com/office/powerpoint/2010/main" val="598826790"/>
      </p:ext>
    </p:extLst>
  </p:cSld>
  <p:clrMap bg1="lt1" tx1="dk1" bg2="lt2" tx2="dk2" accent1="accent1" accent2="accent2" accent3="accent3" accent4="accent4" accent5="accent5" accent6="accent6" hlink="hlink" folHlink="folHlink"/>
  <p:sldLayoutIdLst>
    <p:sldLayoutId id="2147483751" r:id="rId1"/>
    <p:sldLayoutId id="2147483756" r:id="rId2"/>
    <p:sldLayoutId id="2147483730" r:id="rId3"/>
    <p:sldLayoutId id="2147483731" r:id="rId4"/>
    <p:sldLayoutId id="2147483732" r:id="rId5"/>
    <p:sldLayoutId id="2147483733" r:id="rId6"/>
    <p:sldLayoutId id="2147483734" r:id="rId7"/>
    <p:sldLayoutId id="2147483735" r:id="rId8"/>
    <p:sldLayoutId id="2147483747"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60" r:id="rId19"/>
    <p:sldLayoutId id="2147483745" r:id="rId20"/>
    <p:sldLayoutId id="2147483761" r:id="rId21"/>
  </p:sldLayoutIdLst>
  <p:timing>
    <p:tnLst>
      <p:par>
        <p:cTn id="1" dur="indefinite" restart="never" nodeType="tmRoot"/>
      </p:par>
    </p:tnLst>
  </p:timing>
  <p:hf hdr="0" dt="0"/>
  <p:txStyles>
    <p:titleStyle>
      <a:lvl1pPr algn="l" defTabSz="685800" rtl="0" eaLnBrk="1" latinLnBrk="0" hangingPunct="1">
        <a:lnSpc>
          <a:spcPct val="90000"/>
        </a:lnSpc>
        <a:spcBef>
          <a:spcPct val="0"/>
        </a:spcBef>
        <a:buNone/>
        <a:defRPr sz="2100" b="0" i="0" kern="1200">
          <a:solidFill>
            <a:schemeClr val="tx1"/>
          </a:solidFill>
          <a:latin typeface="Brandon Grotesque Medium" charset="0"/>
          <a:ea typeface="Brandon Grotesque Medium" charset="0"/>
          <a:cs typeface="Brandon Grotesque Medium" charset="0"/>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Brandon Grotesque Light" charset="0"/>
          <a:ea typeface="Brandon Grotesque Light" charset="0"/>
          <a:cs typeface="Brandon Grotesque Light"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Brandon Grotesque Light" charset="0"/>
          <a:ea typeface="Brandon Grotesque Light" charset="0"/>
          <a:cs typeface="Brandon Grotesque Light" charset="0"/>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Brandon Grotesque Light" charset="0"/>
          <a:ea typeface="Brandon Grotesque Light" charset="0"/>
          <a:cs typeface="Brandon Grotesque Light" charset="0"/>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Brandon Grotesque Light" charset="0"/>
          <a:ea typeface="Brandon Grotesque Light" charset="0"/>
          <a:cs typeface="Brandon Grotesque Light" charset="0"/>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Brandon Grotesque Light" charset="0"/>
          <a:ea typeface="Brandon Grotesque Light" charset="0"/>
          <a:cs typeface="Brandon Grotesque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0" y="4629912"/>
            <a:ext cx="9144000" cy="514350"/>
          </a:xfrm>
          <a:prstGeom prst="rect">
            <a:avLst/>
          </a:prstGeom>
        </p:spPr>
      </p:pic>
      <p:sp>
        <p:nvSpPr>
          <p:cNvPr id="2" name="Title Placeholder 1"/>
          <p:cNvSpPr>
            <a:spLocks noGrp="1"/>
          </p:cNvSpPr>
          <p:nvPr>
            <p:ph type="title"/>
          </p:nvPr>
        </p:nvSpPr>
        <p:spPr>
          <a:xfrm>
            <a:off x="628650" y="273845"/>
            <a:ext cx="7886700" cy="39671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6" name="TextBox 5"/>
          <p:cNvSpPr txBox="1"/>
          <p:nvPr userDrawn="1"/>
        </p:nvSpPr>
        <p:spPr>
          <a:xfrm>
            <a:off x="628651" y="4758896"/>
            <a:ext cx="1729231" cy="230832"/>
          </a:xfrm>
          <a:prstGeom prst="rect">
            <a:avLst/>
          </a:prstGeom>
          <a:noFill/>
        </p:spPr>
        <p:txBody>
          <a:bodyPr wrap="square" rtlCol="0" anchor="t">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900" b="0" i="0" dirty="0" smtClean="0">
                <a:solidFill>
                  <a:schemeClr val="bg1"/>
                </a:solidFill>
                <a:latin typeface="Helvetica" charset="0"/>
                <a:ea typeface="Helvetica" charset="0"/>
                <a:cs typeface="Helvetica" charset="0"/>
              </a:rPr>
              <a:t>@</a:t>
            </a:r>
            <a:r>
              <a:rPr lang="en-US" sz="900" b="0" i="0" dirty="0" err="1" smtClean="0">
                <a:solidFill>
                  <a:schemeClr val="bg1"/>
                </a:solidFill>
                <a:latin typeface="Helvetica" charset="0"/>
                <a:ea typeface="Helvetica" charset="0"/>
                <a:cs typeface="Helvetica" charset="0"/>
              </a:rPr>
              <a:t>accelerationpar</a:t>
            </a:r>
            <a:endParaRPr lang="en-US" sz="900" b="0" i="0" dirty="0" smtClean="0">
              <a:solidFill>
                <a:schemeClr val="bg1"/>
              </a:solidFill>
              <a:latin typeface="Helvetica" charset="0"/>
              <a:ea typeface="Helvetica" charset="0"/>
              <a:cs typeface="Helvetica" charset="0"/>
            </a:endParaRPr>
          </a:p>
        </p:txBody>
      </p:sp>
      <p:sp>
        <p:nvSpPr>
          <p:cNvPr id="7" name="TextBox 6"/>
          <p:cNvSpPr txBox="1"/>
          <p:nvPr userDrawn="1"/>
        </p:nvSpPr>
        <p:spPr>
          <a:xfrm>
            <a:off x="1816613" y="4758896"/>
            <a:ext cx="1729231" cy="230832"/>
          </a:xfrm>
          <a:prstGeom prst="rect">
            <a:avLst/>
          </a:prstGeom>
          <a:noFill/>
        </p:spPr>
        <p:txBody>
          <a:bodyPr wrap="square" rtlCol="0" anchor="t">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900" b="0" i="0" dirty="0" smtClean="0">
                <a:solidFill>
                  <a:schemeClr val="bg1"/>
                </a:solidFill>
                <a:latin typeface="Helvetica" charset="0"/>
                <a:ea typeface="Helvetica" charset="0"/>
                <a:cs typeface="Helvetica" charset="0"/>
              </a:rPr>
              <a:t>#hashtag</a:t>
            </a:r>
          </a:p>
        </p:txBody>
      </p:sp>
      <p:pic>
        <p:nvPicPr>
          <p:cNvPr id="9" name="Picture 8"/>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6790842" y="4763456"/>
            <a:ext cx="1724508" cy="236798"/>
          </a:xfrm>
          <a:prstGeom prst="rect">
            <a:avLst/>
          </a:prstGeom>
        </p:spPr>
      </p:pic>
    </p:spTree>
    <p:extLst>
      <p:ext uri="{BB962C8B-B14F-4D97-AF65-F5344CB8AC3E}">
        <p14:creationId xmlns:p14="http://schemas.microsoft.com/office/powerpoint/2010/main" val="88887322"/>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Lst>
  <p:timing>
    <p:tnLst>
      <p:par>
        <p:cTn id="1" dur="indefinite" restart="never" nodeType="tmRoot"/>
      </p:par>
    </p:tnLst>
  </p:timing>
  <p:hf hdr="0" dt="0"/>
  <p:txStyles>
    <p:titleStyle>
      <a:lvl1pPr algn="l" defTabSz="685800" rtl="0" eaLnBrk="1" latinLnBrk="0" hangingPunct="1">
        <a:lnSpc>
          <a:spcPct val="90000"/>
        </a:lnSpc>
        <a:spcBef>
          <a:spcPct val="0"/>
        </a:spcBef>
        <a:buNone/>
        <a:defRPr sz="195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Brandon Grotesque Light" charset="0"/>
          <a:ea typeface="Brandon Grotesque Light" charset="0"/>
          <a:cs typeface="Brandon Grotesque Light"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Brandon Grotesque Light" charset="0"/>
          <a:ea typeface="Brandon Grotesque Light" charset="0"/>
          <a:cs typeface="Brandon Grotesque Light" charset="0"/>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Brandon Grotesque Light" charset="0"/>
          <a:ea typeface="Brandon Grotesque Light" charset="0"/>
          <a:cs typeface="Brandon Grotesque Light" charset="0"/>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Brandon Grotesque Light" charset="0"/>
          <a:ea typeface="Brandon Grotesque Light" charset="0"/>
          <a:cs typeface="Brandon Grotesque Light" charset="0"/>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Brandon Grotesque Light" charset="0"/>
          <a:ea typeface="Brandon Grotesque Light" charset="0"/>
          <a:cs typeface="Brandon Grotesque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50045"/>
            <a:ext cx="7886700" cy="39671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6" name="TextBox 5"/>
          <p:cNvSpPr txBox="1"/>
          <p:nvPr userDrawn="1"/>
        </p:nvSpPr>
        <p:spPr>
          <a:xfrm>
            <a:off x="628651" y="4758896"/>
            <a:ext cx="1729231" cy="230832"/>
          </a:xfrm>
          <a:prstGeom prst="rect">
            <a:avLst/>
          </a:prstGeom>
          <a:noFill/>
        </p:spPr>
        <p:txBody>
          <a:bodyPr wrap="square" rtlCol="0" anchor="t">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900" b="0" i="0" dirty="0" smtClean="0">
                <a:solidFill>
                  <a:srgbClr val="423D2C"/>
                </a:solidFill>
                <a:latin typeface="Helvetica" charset="0"/>
                <a:ea typeface="Helvetica" charset="0"/>
                <a:cs typeface="Helvetica" charset="0"/>
              </a:rPr>
              <a:t>@</a:t>
            </a:r>
            <a:r>
              <a:rPr lang="en-US" sz="900" b="0" i="0" dirty="0" err="1" smtClean="0">
                <a:solidFill>
                  <a:srgbClr val="423D2C"/>
                </a:solidFill>
                <a:latin typeface="Helvetica" charset="0"/>
                <a:ea typeface="Helvetica" charset="0"/>
                <a:cs typeface="Helvetica" charset="0"/>
              </a:rPr>
              <a:t>accelerationpar</a:t>
            </a:r>
            <a:endParaRPr lang="en-US" sz="900" b="0" i="0" dirty="0" smtClean="0">
              <a:solidFill>
                <a:srgbClr val="423D2C"/>
              </a:solidFill>
              <a:latin typeface="Helvetica" charset="0"/>
              <a:ea typeface="Helvetica" charset="0"/>
              <a:cs typeface="Helvetica" charset="0"/>
            </a:endParaRPr>
          </a:p>
        </p:txBody>
      </p:sp>
      <p:sp>
        <p:nvSpPr>
          <p:cNvPr id="7" name="TextBox 6"/>
          <p:cNvSpPr txBox="1"/>
          <p:nvPr userDrawn="1"/>
        </p:nvSpPr>
        <p:spPr>
          <a:xfrm>
            <a:off x="1807592" y="4758896"/>
            <a:ext cx="1729231" cy="230832"/>
          </a:xfrm>
          <a:prstGeom prst="rect">
            <a:avLst/>
          </a:prstGeom>
          <a:noFill/>
        </p:spPr>
        <p:txBody>
          <a:bodyPr wrap="square" rtlCol="0" anchor="t">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900" b="0" i="0" dirty="0" smtClean="0">
                <a:solidFill>
                  <a:srgbClr val="423D2C"/>
                </a:solidFill>
                <a:latin typeface="Helvetica" charset="0"/>
                <a:ea typeface="Helvetica" charset="0"/>
                <a:cs typeface="Helvetica" charset="0"/>
              </a:rPr>
              <a:t>#SGCSummit2018</a:t>
            </a:r>
          </a:p>
        </p:txBody>
      </p:sp>
      <p:cxnSp>
        <p:nvCxnSpPr>
          <p:cNvPr id="8" name="Straight Connector 7"/>
          <p:cNvCxnSpPr/>
          <p:nvPr userDrawn="1"/>
        </p:nvCxnSpPr>
        <p:spPr>
          <a:xfrm>
            <a:off x="318977" y="4623764"/>
            <a:ext cx="8506046" cy="0"/>
          </a:xfrm>
          <a:prstGeom prst="line">
            <a:avLst/>
          </a:prstGeom>
          <a:ln w="3175">
            <a:solidFill>
              <a:srgbClr val="332F2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368593" y="4782335"/>
            <a:ext cx="194028" cy="169922"/>
          </a:xfrm>
          <a:prstGeom prst="rect">
            <a:avLst/>
          </a:prstGeom>
        </p:spPr>
      </p:pic>
    </p:spTree>
    <p:extLst>
      <p:ext uri="{BB962C8B-B14F-4D97-AF65-F5344CB8AC3E}">
        <p14:creationId xmlns:p14="http://schemas.microsoft.com/office/powerpoint/2010/main" val="41874886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Lst>
  <p:timing>
    <p:tnLst>
      <p:par>
        <p:cTn id="1" dur="indefinite" restart="never" nodeType="tmRoot"/>
      </p:par>
    </p:tnLst>
  </p:timing>
  <p:hf hdr="0" dt="0"/>
  <p:txStyles>
    <p:titleStyle>
      <a:lvl1pPr algn="l" defTabSz="685800" rtl="0" eaLnBrk="1" latinLnBrk="0" hangingPunct="1">
        <a:lnSpc>
          <a:spcPct val="90000"/>
        </a:lnSpc>
        <a:spcBef>
          <a:spcPct val="0"/>
        </a:spcBef>
        <a:buNone/>
        <a:defRPr sz="1950" b="1" i="0" kern="1200">
          <a:solidFill>
            <a:schemeClr val="tx1"/>
          </a:solidFill>
          <a:latin typeface="Helvetica" charset="0"/>
          <a:ea typeface="Helvetica" charset="0"/>
          <a:cs typeface="Helvetica" charset="0"/>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Brandon Grotesque Light" charset="0"/>
          <a:ea typeface="Brandon Grotesque Light" charset="0"/>
          <a:cs typeface="Brandon Grotesque Light"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Brandon Grotesque Light" charset="0"/>
          <a:ea typeface="Brandon Grotesque Light" charset="0"/>
          <a:cs typeface="Brandon Grotesque Light" charset="0"/>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Brandon Grotesque Light" charset="0"/>
          <a:ea typeface="Brandon Grotesque Light" charset="0"/>
          <a:cs typeface="Brandon Grotesque Light" charset="0"/>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Brandon Grotesque Light" charset="0"/>
          <a:ea typeface="Brandon Grotesque Light" charset="0"/>
          <a:cs typeface="Brandon Grotesque Light" charset="0"/>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Brandon Grotesque Light" charset="0"/>
          <a:ea typeface="Brandon Grotesque Light" charset="0"/>
          <a:cs typeface="Brandon Grotesque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0" y="4629150"/>
            <a:ext cx="9144000" cy="514350"/>
          </a:xfrm>
          <a:prstGeom prst="rect">
            <a:avLst/>
          </a:prstGeom>
        </p:spPr>
      </p:pic>
      <p:sp>
        <p:nvSpPr>
          <p:cNvPr id="2" name="Title Placeholder 1"/>
          <p:cNvSpPr>
            <a:spLocks noGrp="1"/>
          </p:cNvSpPr>
          <p:nvPr>
            <p:ph type="title"/>
          </p:nvPr>
        </p:nvSpPr>
        <p:spPr>
          <a:xfrm>
            <a:off x="628650" y="273845"/>
            <a:ext cx="7886700" cy="39671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4" name="TextBox 13"/>
          <p:cNvSpPr txBox="1"/>
          <p:nvPr userDrawn="1"/>
        </p:nvSpPr>
        <p:spPr>
          <a:xfrm>
            <a:off x="628651" y="4754987"/>
            <a:ext cx="1729231" cy="253916"/>
          </a:xfrm>
          <a:prstGeom prst="rect">
            <a:avLst/>
          </a:prstGeom>
          <a:noFill/>
        </p:spPr>
        <p:txBody>
          <a:bodyPr wrap="square" rtlCol="0" anchor="t">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050" b="0" i="0" dirty="0" smtClean="0">
                <a:solidFill>
                  <a:schemeClr val="bg1"/>
                </a:solidFill>
                <a:latin typeface="Brandon Grotesque Regular" panose="020B0503020203060202" pitchFamily="34" charset="0"/>
                <a:ea typeface="Brandon Grotesque" charset="0"/>
                <a:cs typeface="Brandon Grotesque" charset="0"/>
              </a:rPr>
              <a:t>@</a:t>
            </a:r>
            <a:r>
              <a:rPr lang="en-US" sz="1050" b="0" i="0" dirty="0" err="1" smtClean="0">
                <a:solidFill>
                  <a:schemeClr val="bg1"/>
                </a:solidFill>
                <a:latin typeface="Brandon Grotesque Regular" panose="020B0503020203060202" pitchFamily="34" charset="0"/>
                <a:ea typeface="Brandon Grotesque" charset="0"/>
                <a:cs typeface="Brandon Grotesque" charset="0"/>
              </a:rPr>
              <a:t>accelerationpar</a:t>
            </a:r>
            <a:endParaRPr lang="en-US" sz="1050" b="0" i="0" dirty="0" smtClean="0">
              <a:solidFill>
                <a:schemeClr val="bg1"/>
              </a:solidFill>
              <a:latin typeface="Brandon Grotesque Regular" panose="020B0503020203060202" pitchFamily="34" charset="0"/>
              <a:ea typeface="Brandon Grotesque" charset="0"/>
              <a:cs typeface="Brandon Grotesque" charset="0"/>
            </a:endParaRPr>
          </a:p>
        </p:txBody>
      </p:sp>
      <p:sp>
        <p:nvSpPr>
          <p:cNvPr id="6" name="TextBox 5"/>
          <p:cNvSpPr txBox="1"/>
          <p:nvPr userDrawn="1"/>
        </p:nvSpPr>
        <p:spPr>
          <a:xfrm>
            <a:off x="1807592" y="4762803"/>
            <a:ext cx="1729231" cy="253916"/>
          </a:xfrm>
          <a:prstGeom prst="rect">
            <a:avLst/>
          </a:prstGeom>
          <a:noFill/>
        </p:spPr>
        <p:txBody>
          <a:bodyPr wrap="square" rtlCol="0" anchor="t">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sz="1050" b="0" i="0" dirty="0" smtClean="0">
                <a:solidFill>
                  <a:schemeClr val="bg1"/>
                </a:solidFill>
                <a:latin typeface="Brandon Grotesque Regular" panose="020B0503020203060202" pitchFamily="34" charset="0"/>
                <a:ea typeface="Brandon Grotesque" charset="0"/>
                <a:cs typeface="Brandon Grotesque" charset="0"/>
              </a:rPr>
              <a:t>#hashtag</a:t>
            </a:r>
          </a:p>
        </p:txBody>
      </p:sp>
      <p:sp>
        <p:nvSpPr>
          <p:cNvPr id="10" name="Slide Number Placeholder 2"/>
          <p:cNvSpPr>
            <a:spLocks noGrp="1"/>
          </p:cNvSpPr>
          <p:nvPr>
            <p:ph type="sldNum" sz="quarter" idx="4"/>
          </p:nvPr>
        </p:nvSpPr>
        <p:spPr>
          <a:xfrm>
            <a:off x="8573225" y="4810669"/>
            <a:ext cx="428264" cy="273844"/>
          </a:xfrm>
          <a:prstGeom prst="rect">
            <a:avLst/>
          </a:prstGeom>
        </p:spPr>
        <p:txBody>
          <a:bodyPr vert="horz" lIns="91440" tIns="45720" rIns="91440" bIns="45720" rtlCol="0" anchor="ctr"/>
          <a:lstStyle>
            <a:lvl1pPr algn="r">
              <a:defRPr sz="900">
                <a:solidFill>
                  <a:schemeClr val="bg1"/>
                </a:solidFill>
              </a:defRPr>
            </a:lvl1pPr>
          </a:lstStyle>
          <a:p>
            <a:fld id="{C6B3F0C8-29B2-194E-A0CF-7EF33E26DE10}" type="slidenum">
              <a:rPr lang="en-US" smtClean="0"/>
              <a:pPr/>
              <a:t>‹#›</a:t>
            </a:fld>
            <a:endParaRPr lang="en-US" dirty="0"/>
          </a:p>
        </p:txBody>
      </p:sp>
      <p:pic>
        <p:nvPicPr>
          <p:cNvPr id="9" name="Picture 8"/>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6790842" y="4763456"/>
            <a:ext cx="1724508" cy="236798"/>
          </a:xfrm>
          <a:prstGeom prst="rect">
            <a:avLst/>
          </a:prstGeom>
        </p:spPr>
      </p:pic>
    </p:spTree>
    <p:extLst>
      <p:ext uri="{BB962C8B-B14F-4D97-AF65-F5344CB8AC3E}">
        <p14:creationId xmlns:p14="http://schemas.microsoft.com/office/powerpoint/2010/main" val="365603240"/>
      </p:ext>
    </p:extLst>
  </p:cSld>
  <p:clrMap bg1="lt1" tx1="dk1" bg2="lt2" tx2="dk2" accent1="accent1" accent2="accent2" accent3="accent3" accent4="accent4" accent5="accent5" accent6="accent6" hlink="hlink" folHlink="folHlink"/>
  <p:sldLayoutIdLst>
    <p:sldLayoutId id="2147483753" r:id="rId1"/>
    <p:sldLayoutId id="2147483755" r:id="rId2"/>
    <p:sldLayoutId id="2147483695" r:id="rId3"/>
    <p:sldLayoutId id="2147483696" r:id="rId4"/>
    <p:sldLayoutId id="2147483697" r:id="rId5"/>
    <p:sldLayoutId id="2147483698" r:id="rId6"/>
    <p:sldLayoutId id="2147483699" r:id="rId7"/>
    <p:sldLayoutId id="2147483700" r:id="rId8"/>
    <p:sldLayoutId id="2147483749"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64" r:id="rId19"/>
    <p:sldLayoutId id="2147483689" r:id="rId20"/>
    <p:sldLayoutId id="2147483765" r:id="rId21"/>
  </p:sldLayoutIdLst>
  <p:timing>
    <p:tnLst>
      <p:par>
        <p:cTn id="1" dur="indefinite" restart="never" nodeType="tmRoot"/>
      </p:par>
    </p:tnLst>
  </p:timing>
  <p:hf hdr="0" dt="0"/>
  <p:txStyles>
    <p:titleStyle>
      <a:lvl1pPr algn="l" defTabSz="685800" rtl="0" eaLnBrk="1" latinLnBrk="0" hangingPunct="1">
        <a:lnSpc>
          <a:spcPct val="90000"/>
        </a:lnSpc>
        <a:spcBef>
          <a:spcPct val="0"/>
        </a:spcBef>
        <a:buNone/>
        <a:defRPr sz="2100" b="0" i="0" kern="1200">
          <a:solidFill>
            <a:schemeClr val="tx1"/>
          </a:solidFill>
          <a:latin typeface="Brandon Grotesque Medium" charset="0"/>
          <a:ea typeface="Brandon Grotesque Medium" charset="0"/>
          <a:cs typeface="Brandon Grotesque Medium" charset="0"/>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Brandon Grotesque Light" charset="0"/>
          <a:ea typeface="Brandon Grotesque Light" charset="0"/>
          <a:cs typeface="Brandon Grotesque Light"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Brandon Grotesque Light" charset="0"/>
          <a:ea typeface="Brandon Grotesque Light" charset="0"/>
          <a:cs typeface="Brandon Grotesque Light" charset="0"/>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Brandon Grotesque Light" charset="0"/>
          <a:ea typeface="Brandon Grotesque Light" charset="0"/>
          <a:cs typeface="Brandon Grotesque Light" charset="0"/>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Brandon Grotesque Light" charset="0"/>
          <a:ea typeface="Brandon Grotesque Light" charset="0"/>
          <a:cs typeface="Brandon Grotesque Light" charset="0"/>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Brandon Grotesque Light" charset="0"/>
          <a:ea typeface="Brandon Grotesque Light" charset="0"/>
          <a:cs typeface="Brandon Grotesque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5.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7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71.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tiff"/></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2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1.xml"/><Relationship Id="rId1" Type="http://schemas.openxmlformats.org/officeDocument/2006/relationships/slideLayout" Target="../slideLayouts/slideLayout71.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2.emf"/><Relationship Id="rId7" Type="http://schemas.openxmlformats.org/officeDocument/2006/relationships/image" Target="../media/image46.emf"/><Relationship Id="rId2" Type="http://schemas.openxmlformats.org/officeDocument/2006/relationships/notesSlide" Target="../notesSlides/notesSlide26.xml"/><Relationship Id="rId1" Type="http://schemas.openxmlformats.org/officeDocument/2006/relationships/slideLayout" Target="../slideLayouts/slideLayout71.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8.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9.xml"/><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0.xml"/><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1.xml"/><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1.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2.xml"/><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3.xml"/><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71.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tiff"/></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5.xml"/><Relationship Id="rId1" Type="http://schemas.openxmlformats.org/officeDocument/2006/relationships/slideLayout" Target="../slideLayouts/slideLayout71.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6.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71.xml"/><Relationship Id="rId4" Type="http://schemas.openxmlformats.org/officeDocument/2006/relationships/image" Target="../media/image18.emf"/></Relationships>
</file>

<file path=ppt/slides/_rels/slide4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7.xml"/><Relationship Id="rId1" Type="http://schemas.openxmlformats.org/officeDocument/2006/relationships/slideLayout" Target="../slideLayouts/slideLayout71.xml"/></Relationships>
</file>

<file path=ppt/slides/_rels/slide41.xml.rels><?xml version="1.0" encoding="UTF-8" standalone="yes"?>
<Relationships xmlns="http://schemas.openxmlformats.org/package/2006/relationships"><Relationship Id="rId2" Type="http://schemas.openxmlformats.org/officeDocument/2006/relationships/hyperlink" Target="mailto:rglazer@accelerationpartners.com" TargetMode="External"/><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7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71.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1.xml"/><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7516" y="2151529"/>
            <a:ext cx="7886700" cy="857264"/>
          </a:xfrm>
        </p:spPr>
        <p:txBody>
          <a:bodyPr>
            <a:noAutofit/>
          </a:bodyPr>
          <a:lstStyle/>
          <a:p>
            <a:r>
              <a:rPr lang="en-US" sz="5400" dirty="0"/>
              <a:t>Small Giants</a:t>
            </a:r>
          </a:p>
        </p:txBody>
      </p:sp>
      <p:sp>
        <p:nvSpPr>
          <p:cNvPr id="3" name="Subtitle 2"/>
          <p:cNvSpPr>
            <a:spLocks noGrp="1"/>
          </p:cNvSpPr>
          <p:nvPr>
            <p:ph type="subTitle" idx="1"/>
          </p:nvPr>
        </p:nvSpPr>
        <p:spPr>
          <a:xfrm>
            <a:off x="667516" y="3005445"/>
            <a:ext cx="7886700" cy="590312"/>
          </a:xfrm>
        </p:spPr>
        <p:txBody>
          <a:bodyPr/>
          <a:lstStyle/>
          <a:p>
            <a:pPr>
              <a:lnSpc>
                <a:spcPct val="100000"/>
              </a:lnSpc>
            </a:pPr>
            <a:r>
              <a:rPr lang="en-US" sz="2000" dirty="0"/>
              <a:t>Rethinking Employee Departures and</a:t>
            </a:r>
            <a:br>
              <a:rPr lang="en-US" sz="2000" dirty="0"/>
            </a:br>
            <a:r>
              <a:rPr lang="en-US" sz="2000" dirty="0"/>
              <a:t>Eliminating Two Weeks Notice</a:t>
            </a:r>
          </a:p>
          <a:p>
            <a:pPr>
              <a:lnSpc>
                <a:spcPct val="100000"/>
              </a:lnSpc>
            </a:pPr>
            <a:endParaRPr lang="en-US" sz="2000" dirty="0"/>
          </a:p>
        </p:txBody>
      </p:sp>
      <p:sp>
        <p:nvSpPr>
          <p:cNvPr id="4" name="Text Placeholder 3"/>
          <p:cNvSpPr>
            <a:spLocks noGrp="1"/>
          </p:cNvSpPr>
          <p:nvPr>
            <p:ph type="body" sz="quarter" idx="13"/>
          </p:nvPr>
        </p:nvSpPr>
        <p:spPr/>
        <p:txBody>
          <a:bodyPr/>
          <a:lstStyle/>
          <a:p>
            <a:r>
              <a:rPr lang="en-US" dirty="0" smtClean="0"/>
              <a:t>ROBERT GLAZER     |     May 17, 2018     </a:t>
            </a:r>
            <a:endParaRPr lang="en-US" dirty="0"/>
          </a:p>
        </p:txBody>
      </p:sp>
    </p:spTree>
    <p:extLst>
      <p:ext uri="{BB962C8B-B14F-4D97-AF65-F5344CB8AC3E}">
        <p14:creationId xmlns:p14="http://schemas.microsoft.com/office/powerpoint/2010/main" val="697423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solidFill>
                  <a:srgbClr val="423D2C"/>
                </a:solidFill>
              </a:rPr>
              <a:t>Managing transitions</a:t>
            </a:r>
            <a:endParaRPr lang="en-US" sz="2800" dirty="0"/>
          </a:p>
        </p:txBody>
      </p:sp>
      <p:sp>
        <p:nvSpPr>
          <p:cNvPr id="3" name="Slide Number Placeholder 2"/>
          <p:cNvSpPr>
            <a:spLocks noGrp="1"/>
          </p:cNvSpPr>
          <p:nvPr>
            <p:ph type="sldNum" sz="quarter" idx="4"/>
          </p:nvPr>
        </p:nvSpPr>
        <p:spPr/>
        <p:txBody>
          <a:bodyPr/>
          <a:lstStyle/>
          <a:p>
            <a:fld id="{C6B3F0C8-29B2-194E-A0CF-7EF33E26DE10}" type="slidenum">
              <a:rPr lang="en-US" smtClean="0"/>
              <a:pPr/>
              <a:t>10</a:t>
            </a:fld>
            <a:endParaRPr lang="en-US" dirty="0"/>
          </a:p>
        </p:txBody>
      </p:sp>
      <p:pic>
        <p:nvPicPr>
          <p:cNvPr id="4" name="Picture 3"/>
          <p:cNvPicPr>
            <a:picLocks noChangeAspect="1"/>
          </p:cNvPicPr>
          <p:nvPr/>
        </p:nvPicPr>
        <p:blipFill>
          <a:blip r:embed="rId3"/>
          <a:stretch>
            <a:fillRect/>
          </a:stretch>
        </p:blipFill>
        <p:spPr>
          <a:xfrm>
            <a:off x="587410" y="966589"/>
            <a:ext cx="1776610" cy="2970821"/>
          </a:xfrm>
          <a:prstGeom prst="rect">
            <a:avLst/>
          </a:prstGeom>
        </p:spPr>
      </p:pic>
      <p:sp>
        <p:nvSpPr>
          <p:cNvPr id="5" name="Content Placeholder 2"/>
          <p:cNvSpPr txBox="1">
            <a:spLocks/>
          </p:cNvSpPr>
          <p:nvPr/>
        </p:nvSpPr>
        <p:spPr>
          <a:xfrm>
            <a:off x="2471597" y="1560385"/>
            <a:ext cx="4372955" cy="54457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Brandon Grotesque Light" charset="0"/>
                <a:ea typeface="Brandon Grotesque Light" charset="0"/>
                <a:cs typeface="Brandon Grotesque Light"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Brandon Grotesque Light" charset="0"/>
                <a:ea typeface="Brandon Grotesque Light" charset="0"/>
                <a:cs typeface="Brandon Grotesque Light"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Brandon Grotesque Light" charset="0"/>
                <a:ea typeface="Brandon Grotesque Light" charset="0"/>
                <a:cs typeface="Brandon Grotesque Light"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Brandon Grotesque Light" charset="0"/>
                <a:ea typeface="Brandon Grotesque Light" charset="0"/>
                <a:cs typeface="Brandon Grotesque Light"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Brandon Grotesque Light" charset="0"/>
                <a:ea typeface="Brandon Grotesque Light" charset="0"/>
                <a:cs typeface="Brandon Grotesque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latin typeface="Helvetica" charset="0"/>
                <a:ea typeface="Helvetica" charset="0"/>
                <a:cs typeface="Helvetica" charset="0"/>
              </a:rPr>
              <a:t>Loved the Netflix policy…</a:t>
            </a:r>
            <a:endParaRPr lang="en-US" dirty="0">
              <a:latin typeface="Helvetica" charset="0"/>
              <a:ea typeface="Helvetica" charset="0"/>
              <a:cs typeface="Helvetica" charset="0"/>
            </a:endParaRPr>
          </a:p>
        </p:txBody>
      </p:sp>
      <p:sp>
        <p:nvSpPr>
          <p:cNvPr id="6" name="Content Placeholder 2"/>
          <p:cNvSpPr txBox="1">
            <a:spLocks/>
          </p:cNvSpPr>
          <p:nvPr/>
        </p:nvSpPr>
        <p:spPr>
          <a:xfrm>
            <a:off x="2859703" y="2179969"/>
            <a:ext cx="5682753" cy="544063"/>
          </a:xfrm>
          <a:prstGeom prst="rect">
            <a:avLst/>
          </a:prstGeom>
        </p:spPr>
        <p:txBody>
          <a:bodyPr/>
          <a:lstStyle>
            <a:lvl1pPr marL="457200" indent="-457200" algn="l" defTabSz="914400" rtl="0" eaLnBrk="1" latinLnBrk="0" hangingPunct="1">
              <a:lnSpc>
                <a:spcPct val="90000"/>
              </a:lnSpc>
              <a:spcBef>
                <a:spcPts val="0"/>
              </a:spcBef>
              <a:spcAft>
                <a:spcPts val="1200"/>
              </a:spcAft>
              <a:buClr>
                <a:schemeClr val="accent1"/>
              </a:buClr>
              <a:buFont typeface="Arial" charset="0"/>
              <a:buChar char="•"/>
              <a:defRPr sz="2400" b="0" i="0" kern="1200" baseline="0">
                <a:solidFill>
                  <a:schemeClr val="tx1"/>
                </a:solidFill>
                <a:latin typeface="Brandon Grotesque" charset="0"/>
                <a:ea typeface="Brandon Grotesque" charset="0"/>
                <a:cs typeface="Brandon Grotesque"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Brandon Grotesque Light" charset="0"/>
                <a:ea typeface="Brandon Grotesque Light" charset="0"/>
                <a:cs typeface="Brandon Grotesque Light"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Brandon Grotesque Light" charset="0"/>
                <a:ea typeface="Brandon Grotesque Light" charset="0"/>
                <a:cs typeface="Brandon Grotesque Light"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Brandon Grotesque Light" charset="0"/>
                <a:ea typeface="Brandon Grotesque Light" charset="0"/>
                <a:cs typeface="Brandon Grotesque Light"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Brandon Grotesque Light" charset="0"/>
                <a:ea typeface="Brandon Grotesque Light" charset="0"/>
                <a:cs typeface="Brandon Grotesque Light"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charset="0"/>
              <a:buNone/>
            </a:pPr>
            <a:r>
              <a:rPr lang="en-US" sz="2800">
                <a:latin typeface="Helvetica" charset="0"/>
                <a:ea typeface="Helvetica" charset="0"/>
                <a:cs typeface="Helvetica" charset="0"/>
              </a:rPr>
              <a:t>…don’t have their deep pockets.</a:t>
            </a:r>
            <a:endParaRPr lang="en-US" sz="2800" dirty="0">
              <a:latin typeface="Helvetica" charset="0"/>
              <a:ea typeface="Helvetica" charset="0"/>
              <a:cs typeface="Helvetica" charset="0"/>
            </a:endParaRPr>
          </a:p>
        </p:txBody>
      </p:sp>
      <p:pic>
        <p:nvPicPr>
          <p:cNvPr id="7" name="Picture 6"/>
          <p:cNvPicPr>
            <a:picLocks noChangeAspect="1"/>
          </p:cNvPicPr>
          <p:nvPr/>
        </p:nvPicPr>
        <p:blipFill>
          <a:blip r:embed="rId4"/>
          <a:stretch>
            <a:fillRect/>
          </a:stretch>
        </p:blipFill>
        <p:spPr>
          <a:xfrm>
            <a:off x="3432989" y="2895747"/>
            <a:ext cx="4536179" cy="1472719"/>
          </a:xfrm>
          <a:prstGeom prst="rect">
            <a:avLst/>
          </a:prstGeom>
        </p:spPr>
      </p:pic>
    </p:spTree>
    <p:extLst>
      <p:ext uri="{BB962C8B-B14F-4D97-AF65-F5344CB8AC3E}">
        <p14:creationId xmlns:p14="http://schemas.microsoft.com/office/powerpoint/2010/main" val="1894754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048" r="18355" b="14307"/>
          <a:stretch/>
        </p:blipFill>
        <p:spPr>
          <a:xfrm>
            <a:off x="0" y="0"/>
            <a:ext cx="9137232" cy="5143500"/>
          </a:xfrm>
          <a:prstGeom prst="rect">
            <a:avLst/>
          </a:prstGeom>
        </p:spPr>
      </p:pic>
      <p:sp>
        <p:nvSpPr>
          <p:cNvPr id="3" name="Slide Number Placeholder 2"/>
          <p:cNvSpPr>
            <a:spLocks noGrp="1"/>
          </p:cNvSpPr>
          <p:nvPr>
            <p:ph type="sldNum" sz="quarter" idx="4"/>
          </p:nvPr>
        </p:nvSpPr>
        <p:spPr/>
        <p:txBody>
          <a:bodyPr/>
          <a:lstStyle/>
          <a:p>
            <a:fld id="{C6B3F0C8-29B2-194E-A0CF-7EF33E26DE10}" type="slidenum">
              <a:rPr lang="en-US" smtClean="0"/>
              <a:pPr/>
              <a:t>11</a:t>
            </a:fld>
            <a:endParaRPr lang="en-US" dirty="0"/>
          </a:p>
        </p:txBody>
      </p:sp>
      <p:sp>
        <p:nvSpPr>
          <p:cNvPr id="7" name="Rectangle 6"/>
          <p:cNvSpPr/>
          <p:nvPr/>
        </p:nvSpPr>
        <p:spPr>
          <a:xfrm>
            <a:off x="0" y="0"/>
            <a:ext cx="3664368" cy="5147420"/>
          </a:xfrm>
          <a:prstGeom prst="rect">
            <a:avLst/>
          </a:prstGeom>
          <a:solidFill>
            <a:schemeClr val="bg1">
              <a:alpha val="78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DB0A73D4-E391-4F33-A968-C0DB12B5F460}"/>
              </a:ext>
            </a:extLst>
          </p:cNvPr>
          <p:cNvSpPr txBox="1">
            <a:spLocks/>
          </p:cNvSpPr>
          <p:nvPr/>
        </p:nvSpPr>
        <p:spPr>
          <a:xfrm>
            <a:off x="289789" y="1127284"/>
            <a:ext cx="3069637" cy="288893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950" b="1" i="0" kern="1200" cap="all" baseline="0">
                <a:solidFill>
                  <a:schemeClr val="tx1"/>
                </a:solidFill>
                <a:latin typeface="Helvetica" charset="0"/>
                <a:ea typeface="Helvetica" charset="0"/>
                <a:cs typeface="Helvetica" charset="0"/>
              </a:defRPr>
            </a:lvl1pPr>
          </a:lstStyle>
          <a:p>
            <a:r>
              <a:rPr lang="en-US" sz="2800" smtClean="0">
                <a:solidFill>
                  <a:srgbClr val="423D2C"/>
                </a:solidFill>
              </a:rPr>
              <a:t>Rethinking The 2-Weeks Notice</a:t>
            </a:r>
            <a:endParaRPr lang="en-US" sz="2800" dirty="0">
              <a:solidFill>
                <a:srgbClr val="423D2C"/>
              </a:solidFill>
            </a:endParaRPr>
          </a:p>
        </p:txBody>
      </p:sp>
      <p:sp>
        <p:nvSpPr>
          <p:cNvPr id="8" name="TextBox 7"/>
          <p:cNvSpPr txBox="1"/>
          <p:nvPr/>
        </p:nvSpPr>
        <p:spPr>
          <a:xfrm>
            <a:off x="58739" y="4822527"/>
            <a:ext cx="3648756" cy="261610"/>
          </a:xfrm>
          <a:prstGeom prst="rect">
            <a:avLst/>
          </a:prstGeom>
          <a:noFill/>
        </p:spPr>
        <p:txBody>
          <a:bodyPr wrap="none" rtlCol="0">
            <a:spAutoFit/>
          </a:bodyPr>
          <a:lstStyle/>
          <a:p>
            <a:r>
              <a:rPr lang="en-US" sz="1100" dirty="0" err="1" smtClean="0">
                <a:solidFill>
                  <a:schemeClr val="bg1">
                    <a:lumMod val="75000"/>
                  </a:schemeClr>
                </a:solidFill>
                <a:latin typeface="Helvetica" charset="0"/>
                <a:ea typeface="Helvetica" charset="0"/>
                <a:cs typeface="Helvetica" charset="0"/>
              </a:rPr>
              <a:t>Lineof</a:t>
            </a:r>
            <a:r>
              <a:rPr lang="en-US" sz="1100" dirty="0" smtClean="0">
                <a:solidFill>
                  <a:schemeClr val="bg1">
                    <a:lumMod val="75000"/>
                  </a:schemeClr>
                </a:solidFill>
                <a:latin typeface="Helvetica" charset="0"/>
                <a:ea typeface="Helvetica" charset="0"/>
                <a:cs typeface="Helvetica" charset="0"/>
              </a:rPr>
              <a:t>? - Process - Frustrations - Stuck - 2 </a:t>
            </a:r>
            <a:r>
              <a:rPr lang="en-US" sz="1100" dirty="0" smtClean="0">
                <a:solidFill>
                  <a:schemeClr val="bg1">
                    <a:lumMod val="75000"/>
                  </a:schemeClr>
                </a:solidFill>
                <a:latin typeface="Helvetica" charset="0"/>
                <a:ea typeface="Helvetica" charset="0"/>
                <a:cs typeface="Helvetica" charset="0"/>
              </a:rPr>
              <a:t>Years Name</a:t>
            </a:r>
            <a:endParaRPr lang="en-US" sz="1100" dirty="0">
              <a:solidFill>
                <a:schemeClr val="bg1">
                  <a:lumMod val="7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097532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a:t>Mindful transitions™ </a:t>
            </a:r>
          </a:p>
        </p:txBody>
      </p:sp>
      <p:sp>
        <p:nvSpPr>
          <p:cNvPr id="3" name="Slide Number Placeholder 2"/>
          <p:cNvSpPr>
            <a:spLocks noGrp="1"/>
          </p:cNvSpPr>
          <p:nvPr>
            <p:ph type="sldNum" sz="quarter" idx="4"/>
          </p:nvPr>
        </p:nvSpPr>
        <p:spPr/>
        <p:txBody>
          <a:bodyPr/>
          <a:lstStyle/>
          <a:p>
            <a:fld id="{C6B3F0C8-29B2-194E-A0CF-7EF33E26DE10}" type="slidenum">
              <a:rPr lang="en-US" smtClean="0"/>
              <a:pPr/>
              <a:t>12</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8877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6695" r="13390" b="6695"/>
          <a:stretch/>
        </p:blipFill>
        <p:spPr>
          <a:xfrm>
            <a:off x="11275" y="0"/>
            <a:ext cx="9132725" cy="5143500"/>
          </a:xfrm>
          <a:prstGeom prst="rect">
            <a:avLst/>
          </a:prstGeom>
        </p:spPr>
      </p:pic>
      <p:sp>
        <p:nvSpPr>
          <p:cNvPr id="2" name="Title 1"/>
          <p:cNvSpPr>
            <a:spLocks noGrp="1"/>
          </p:cNvSpPr>
          <p:nvPr>
            <p:ph type="title"/>
          </p:nvPr>
        </p:nvSpPr>
        <p:spPr>
          <a:xfrm>
            <a:off x="457200" y="1415542"/>
            <a:ext cx="8229600" cy="2312416"/>
          </a:xfrm>
        </p:spPr>
        <p:txBody>
          <a:bodyPr>
            <a:noAutofit/>
          </a:bodyPr>
          <a:lstStyle/>
          <a:p>
            <a:r>
              <a:rPr lang="en-US" sz="2800" dirty="0" smtClean="0"/>
              <a:t>Patient</a:t>
            </a:r>
            <a:br>
              <a:rPr lang="en-US" sz="2800" dirty="0" smtClean="0"/>
            </a:br>
            <a:r>
              <a:rPr lang="en-US" sz="2800" dirty="0" smtClean="0"/>
              <a:t>zero</a:t>
            </a:r>
            <a:endParaRPr lang="en-US" sz="2800" dirty="0"/>
          </a:p>
        </p:txBody>
      </p:sp>
      <p:sp>
        <p:nvSpPr>
          <p:cNvPr id="3" name="Slide Number Placeholder 2"/>
          <p:cNvSpPr>
            <a:spLocks noGrp="1"/>
          </p:cNvSpPr>
          <p:nvPr>
            <p:ph type="sldNum" sz="quarter" idx="4"/>
          </p:nvPr>
        </p:nvSpPr>
        <p:spPr/>
        <p:txBody>
          <a:bodyPr/>
          <a:lstStyle/>
          <a:p>
            <a:fld id="{C6B3F0C8-29B2-194E-A0CF-7EF33E26DE10}" type="slidenum">
              <a:rPr lang="en-US" smtClean="0"/>
              <a:pPr/>
              <a:t>13</a:t>
            </a:fld>
            <a:endParaRPr lang="en-US" dirty="0"/>
          </a:p>
        </p:txBody>
      </p:sp>
      <p:sp>
        <p:nvSpPr>
          <p:cNvPr id="5" name="TextBox 4"/>
          <p:cNvSpPr txBox="1"/>
          <p:nvPr/>
        </p:nvSpPr>
        <p:spPr>
          <a:xfrm>
            <a:off x="11275" y="4842744"/>
            <a:ext cx="2768707" cy="276999"/>
          </a:xfrm>
          <a:prstGeom prst="rect">
            <a:avLst/>
          </a:prstGeom>
          <a:noFill/>
        </p:spPr>
        <p:txBody>
          <a:bodyPr wrap="none" rtlCol="0">
            <a:spAutoFit/>
          </a:bodyPr>
          <a:lstStyle/>
          <a:p>
            <a:r>
              <a:rPr lang="en-US" sz="1200" dirty="0">
                <a:solidFill>
                  <a:schemeClr val="bg2"/>
                </a:solidFill>
                <a:latin typeface="Helvetica" charset="0"/>
                <a:ea typeface="Helvetica" charset="0"/>
                <a:cs typeface="Helvetica" charset="0"/>
              </a:rPr>
              <a:t>a</a:t>
            </a:r>
            <a:r>
              <a:rPr lang="en-US" sz="1200" dirty="0" smtClean="0">
                <a:solidFill>
                  <a:schemeClr val="bg2"/>
                </a:solidFill>
                <a:latin typeface="Helvetica" charset="0"/>
                <a:ea typeface="Helvetica" charset="0"/>
                <a:cs typeface="Helvetica" charset="0"/>
              </a:rPr>
              <a:t>mazing  </a:t>
            </a:r>
            <a:r>
              <a:rPr lang="en-US" sz="1200" dirty="0">
                <a:solidFill>
                  <a:schemeClr val="bg2"/>
                </a:solidFill>
                <a:latin typeface="Helvetica" charset="0"/>
                <a:ea typeface="Helvetica" charset="0"/>
                <a:cs typeface="Helvetica" charset="0"/>
              </a:rPr>
              <a:t>c</a:t>
            </a:r>
            <a:r>
              <a:rPr lang="en-US" sz="1200" dirty="0" smtClean="0">
                <a:solidFill>
                  <a:schemeClr val="bg2"/>
                </a:solidFill>
                <a:latin typeface="Helvetica" charset="0"/>
                <a:ea typeface="Helvetica" charset="0"/>
                <a:cs typeface="Helvetica" charset="0"/>
              </a:rPr>
              <a:t>hange  </a:t>
            </a:r>
            <a:r>
              <a:rPr lang="en-US" sz="1200" dirty="0">
                <a:solidFill>
                  <a:schemeClr val="bg2"/>
                </a:solidFill>
                <a:latin typeface="Helvetica" charset="0"/>
                <a:ea typeface="Helvetica" charset="0"/>
                <a:cs typeface="Helvetica" charset="0"/>
              </a:rPr>
              <a:t>d</a:t>
            </a:r>
            <a:r>
              <a:rPr lang="en-US" sz="1200" dirty="0" smtClean="0">
                <a:solidFill>
                  <a:schemeClr val="bg2"/>
                </a:solidFill>
                <a:latin typeface="Helvetica" charset="0"/>
                <a:ea typeface="Helvetica" charset="0"/>
                <a:cs typeface="Helvetica" charset="0"/>
              </a:rPr>
              <a:t>iscuss </a:t>
            </a:r>
            <a:r>
              <a:rPr lang="en-US" sz="1200" dirty="0">
                <a:solidFill>
                  <a:schemeClr val="bg2"/>
                </a:solidFill>
                <a:latin typeface="Helvetica" charset="0"/>
                <a:ea typeface="Helvetica" charset="0"/>
                <a:cs typeface="Helvetica" charset="0"/>
              </a:rPr>
              <a:t>o</a:t>
            </a:r>
            <a:r>
              <a:rPr lang="en-US" sz="1200" dirty="0" smtClean="0">
                <a:solidFill>
                  <a:schemeClr val="bg2"/>
                </a:solidFill>
                <a:latin typeface="Helvetica" charset="0"/>
                <a:ea typeface="Helvetica" charset="0"/>
                <a:cs typeface="Helvetica" charset="0"/>
              </a:rPr>
              <a:t>pen * still </a:t>
            </a:r>
            <a:endParaRPr lang="en-US" sz="1200" dirty="0">
              <a:solidFill>
                <a:schemeClr val="bg2"/>
              </a:solidFill>
              <a:latin typeface="Helvetica" charset="0"/>
              <a:ea typeface="Helvetica" charset="0"/>
              <a:cs typeface="Helvetica" charset="0"/>
            </a:endParaRPr>
          </a:p>
        </p:txBody>
      </p:sp>
    </p:spTree>
    <p:extLst>
      <p:ext uri="{BB962C8B-B14F-4D97-AF65-F5344CB8AC3E}">
        <p14:creationId xmlns:p14="http://schemas.microsoft.com/office/powerpoint/2010/main" val="692368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3" name="Slide Number Placeholder 2"/>
          <p:cNvSpPr>
            <a:spLocks noGrp="1"/>
          </p:cNvSpPr>
          <p:nvPr>
            <p:ph type="sldNum" sz="quarter" idx="4"/>
          </p:nvPr>
        </p:nvSpPr>
        <p:spPr/>
        <p:txBody>
          <a:bodyPr/>
          <a:lstStyle/>
          <a:p>
            <a:fld id="{C6B3F0C8-29B2-194E-A0CF-7EF33E26DE10}" type="slidenum">
              <a:rPr lang="en-US" smtClean="0"/>
              <a:pPr/>
              <a:t>14</a:t>
            </a:fld>
            <a:endParaRPr lang="en-US" dirty="0"/>
          </a:p>
        </p:txBody>
      </p:sp>
      <p:sp>
        <p:nvSpPr>
          <p:cNvPr id="8" name="Rectangle 7"/>
          <p:cNvSpPr/>
          <p:nvPr/>
        </p:nvSpPr>
        <p:spPr>
          <a:xfrm>
            <a:off x="0" y="0"/>
            <a:ext cx="3664368" cy="5147420"/>
          </a:xfrm>
          <a:prstGeom prst="rect">
            <a:avLst/>
          </a:prstGeom>
          <a:solidFill>
            <a:schemeClr val="bg1">
              <a:alpha val="78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DB0A73D4-E391-4F33-A968-C0DB12B5F460}"/>
              </a:ext>
            </a:extLst>
          </p:cNvPr>
          <p:cNvSpPr txBox="1">
            <a:spLocks/>
          </p:cNvSpPr>
          <p:nvPr/>
        </p:nvSpPr>
        <p:spPr>
          <a:xfrm>
            <a:off x="289789" y="1127284"/>
            <a:ext cx="3069637" cy="288893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950" b="1" i="0" kern="1200" cap="all" baseline="0">
                <a:solidFill>
                  <a:schemeClr val="tx1"/>
                </a:solidFill>
                <a:latin typeface="Helvetica" charset="0"/>
                <a:ea typeface="Helvetica" charset="0"/>
                <a:cs typeface="Helvetica" charset="0"/>
              </a:defRPr>
            </a:lvl1pPr>
          </a:lstStyle>
          <a:p>
            <a:r>
              <a:rPr lang="en-US" sz="2800" dirty="0"/>
              <a:t>Creating a Foundation of Safety</a:t>
            </a:r>
            <a:endParaRPr lang="en-US" sz="2800" dirty="0">
              <a:solidFill>
                <a:srgbClr val="423D2C"/>
              </a:solidFill>
            </a:endParaRPr>
          </a:p>
        </p:txBody>
      </p:sp>
      <p:sp>
        <p:nvSpPr>
          <p:cNvPr id="6" name="TextBox 5"/>
          <p:cNvSpPr txBox="1"/>
          <p:nvPr/>
        </p:nvSpPr>
        <p:spPr>
          <a:xfrm>
            <a:off x="64428" y="4811034"/>
            <a:ext cx="3527825" cy="276999"/>
          </a:xfrm>
          <a:prstGeom prst="rect">
            <a:avLst/>
          </a:prstGeom>
          <a:noFill/>
        </p:spPr>
        <p:txBody>
          <a:bodyPr wrap="none" rtlCol="0">
            <a:spAutoFit/>
          </a:bodyPr>
          <a:lstStyle/>
          <a:p>
            <a:r>
              <a:rPr lang="en-US" sz="1200" dirty="0" smtClean="0">
                <a:solidFill>
                  <a:schemeClr val="bg1">
                    <a:lumMod val="75000"/>
                  </a:schemeClr>
                </a:solidFill>
                <a:latin typeface="Helvetica" charset="0"/>
                <a:ea typeface="Helvetica" charset="0"/>
                <a:cs typeface="Helvetica" charset="0"/>
              </a:rPr>
              <a:t>Foundation  Talk Challenges Taboo Safe  Violate </a:t>
            </a:r>
            <a:endParaRPr lang="en-US" sz="1200" dirty="0">
              <a:solidFill>
                <a:schemeClr val="bg1">
                  <a:lumMod val="7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853725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2" name="Title 1"/>
          <p:cNvSpPr>
            <a:spLocks noGrp="1"/>
          </p:cNvSpPr>
          <p:nvPr>
            <p:ph type="title"/>
          </p:nvPr>
        </p:nvSpPr>
        <p:spPr>
          <a:xfrm>
            <a:off x="387751" y="3229337"/>
            <a:ext cx="4670385" cy="1372205"/>
          </a:xfrm>
        </p:spPr>
        <p:txBody>
          <a:bodyPr>
            <a:noAutofit/>
          </a:bodyPr>
          <a:lstStyle/>
          <a:p>
            <a:r>
              <a:rPr lang="en-US" sz="2800" dirty="0">
                <a:solidFill>
                  <a:schemeClr val="bg1"/>
                </a:solidFill>
              </a:rPr>
              <a:t>Training the </a:t>
            </a:r>
            <a:r>
              <a:rPr lang="en-US" sz="2800" dirty="0" smtClean="0">
                <a:solidFill>
                  <a:schemeClr val="bg1"/>
                </a:solidFill>
              </a:rPr>
              <a:t>stakeholders</a:t>
            </a:r>
            <a:endParaRPr lang="en-US" sz="2800" dirty="0">
              <a:solidFill>
                <a:schemeClr val="bg1"/>
              </a:solidFill>
            </a:endParaRPr>
          </a:p>
        </p:txBody>
      </p:sp>
      <p:sp>
        <p:nvSpPr>
          <p:cNvPr id="3" name="Slide Number Placeholder 2"/>
          <p:cNvSpPr>
            <a:spLocks noGrp="1"/>
          </p:cNvSpPr>
          <p:nvPr>
            <p:ph type="sldNum" sz="quarter" idx="4"/>
          </p:nvPr>
        </p:nvSpPr>
        <p:spPr/>
        <p:txBody>
          <a:bodyPr/>
          <a:lstStyle/>
          <a:p>
            <a:fld id="{C6B3F0C8-29B2-194E-A0CF-7EF33E26DE10}" type="slidenum">
              <a:rPr lang="en-US" smtClean="0"/>
              <a:pPr/>
              <a:t>15</a:t>
            </a:fld>
            <a:endParaRPr lang="en-US" dirty="0"/>
          </a:p>
        </p:txBody>
      </p:sp>
      <p:sp>
        <p:nvSpPr>
          <p:cNvPr id="7" name="TextBox 6"/>
          <p:cNvSpPr txBox="1"/>
          <p:nvPr/>
        </p:nvSpPr>
        <p:spPr>
          <a:xfrm>
            <a:off x="64428" y="4811034"/>
            <a:ext cx="2744662" cy="276999"/>
          </a:xfrm>
          <a:prstGeom prst="rect">
            <a:avLst/>
          </a:prstGeom>
          <a:noFill/>
        </p:spPr>
        <p:txBody>
          <a:bodyPr wrap="none" rtlCol="0">
            <a:spAutoFit/>
          </a:bodyPr>
          <a:lstStyle/>
          <a:p>
            <a:r>
              <a:rPr lang="en-US" sz="1200" dirty="0">
                <a:solidFill>
                  <a:schemeClr val="accent2">
                    <a:lumMod val="60000"/>
                    <a:lumOff val="40000"/>
                  </a:schemeClr>
                </a:solidFill>
                <a:latin typeface="Helvetica" charset="0"/>
                <a:ea typeface="Helvetica" charset="0"/>
                <a:cs typeface="Helvetica" charset="0"/>
              </a:rPr>
              <a:t>m</a:t>
            </a:r>
            <a:r>
              <a:rPr lang="en-US" sz="1200" dirty="0" smtClean="0">
                <a:solidFill>
                  <a:schemeClr val="accent2">
                    <a:lumMod val="60000"/>
                    <a:lumOff val="40000"/>
                  </a:schemeClr>
                </a:solidFill>
                <a:latin typeface="Helvetica" charset="0"/>
                <a:ea typeface="Helvetica" charset="0"/>
                <a:cs typeface="Helvetica" charset="0"/>
              </a:rPr>
              <a:t>angers  </a:t>
            </a:r>
            <a:r>
              <a:rPr lang="en-US" sz="1200" dirty="0">
                <a:solidFill>
                  <a:schemeClr val="accent2">
                    <a:lumMod val="60000"/>
                    <a:lumOff val="40000"/>
                  </a:schemeClr>
                </a:solidFill>
                <a:latin typeface="Helvetica" charset="0"/>
                <a:ea typeface="Helvetica" charset="0"/>
                <a:cs typeface="Helvetica" charset="0"/>
              </a:rPr>
              <a:t>t</a:t>
            </a:r>
            <a:r>
              <a:rPr lang="en-US" sz="1200" dirty="0" smtClean="0">
                <a:solidFill>
                  <a:schemeClr val="accent2">
                    <a:lumMod val="60000"/>
                    <a:lumOff val="40000"/>
                  </a:schemeClr>
                </a:solidFill>
                <a:latin typeface="Helvetica" charset="0"/>
                <a:ea typeface="Helvetica" charset="0"/>
                <a:cs typeface="Helvetica" charset="0"/>
              </a:rPr>
              <a:t>ime  </a:t>
            </a:r>
            <a:r>
              <a:rPr lang="en-US" sz="1200" dirty="0">
                <a:solidFill>
                  <a:schemeClr val="accent2">
                    <a:lumMod val="60000"/>
                    <a:lumOff val="40000"/>
                  </a:schemeClr>
                </a:solidFill>
                <a:latin typeface="Helvetica" charset="0"/>
                <a:ea typeface="Helvetica" charset="0"/>
                <a:cs typeface="Helvetica" charset="0"/>
              </a:rPr>
              <a:t>n</a:t>
            </a:r>
            <a:r>
              <a:rPr lang="en-US" sz="1200" dirty="0" smtClean="0">
                <a:solidFill>
                  <a:schemeClr val="accent2">
                    <a:lumMod val="60000"/>
                    <a:lumOff val="40000"/>
                  </a:schemeClr>
                </a:solidFill>
                <a:latin typeface="Helvetica" charset="0"/>
                <a:ea typeface="Helvetica" charset="0"/>
                <a:cs typeface="Helvetica" charset="0"/>
              </a:rPr>
              <a:t>atural  </a:t>
            </a:r>
            <a:r>
              <a:rPr lang="en-US" sz="1200" dirty="0">
                <a:solidFill>
                  <a:schemeClr val="accent2">
                    <a:lumMod val="60000"/>
                    <a:lumOff val="40000"/>
                  </a:schemeClr>
                </a:solidFill>
                <a:latin typeface="Helvetica" charset="0"/>
                <a:ea typeface="Helvetica" charset="0"/>
                <a:cs typeface="Helvetica" charset="0"/>
              </a:rPr>
              <a:t>w</a:t>
            </a:r>
            <a:r>
              <a:rPr lang="en-US" sz="1200" dirty="0" smtClean="0">
                <a:solidFill>
                  <a:schemeClr val="accent2">
                    <a:lumMod val="60000"/>
                    <a:lumOff val="40000"/>
                  </a:schemeClr>
                </a:solidFill>
                <a:latin typeface="Helvetica" charset="0"/>
                <a:ea typeface="Helvetica" charset="0"/>
                <a:cs typeface="Helvetica" charset="0"/>
              </a:rPr>
              <a:t>on’t </a:t>
            </a:r>
            <a:r>
              <a:rPr lang="en-US" sz="1200" dirty="0">
                <a:solidFill>
                  <a:schemeClr val="accent2">
                    <a:lumMod val="60000"/>
                    <a:lumOff val="40000"/>
                  </a:schemeClr>
                </a:solidFill>
                <a:latin typeface="Helvetica" charset="0"/>
                <a:ea typeface="Helvetica" charset="0"/>
                <a:cs typeface="Helvetica" charset="0"/>
              </a:rPr>
              <a:t>b</a:t>
            </a:r>
            <a:r>
              <a:rPr lang="en-US" sz="1200" dirty="0" smtClean="0">
                <a:solidFill>
                  <a:schemeClr val="accent2">
                    <a:lumMod val="60000"/>
                    <a:lumOff val="40000"/>
                  </a:schemeClr>
                </a:solidFill>
                <a:latin typeface="Helvetica" charset="0"/>
                <a:ea typeface="Helvetica" charset="0"/>
                <a:cs typeface="Helvetica" charset="0"/>
              </a:rPr>
              <a:t>elieve </a:t>
            </a:r>
            <a:endParaRPr lang="en-US" sz="1200" dirty="0">
              <a:solidFill>
                <a:schemeClr val="accent2">
                  <a:lumMod val="60000"/>
                  <a:lumOff val="40000"/>
                </a:schemeClr>
              </a:solidFill>
              <a:latin typeface="Helvetica" charset="0"/>
              <a:ea typeface="Helvetica" charset="0"/>
              <a:cs typeface="Helvetica" charset="0"/>
            </a:endParaRPr>
          </a:p>
        </p:txBody>
      </p:sp>
    </p:spTree>
    <p:extLst>
      <p:ext uri="{BB962C8B-B14F-4D97-AF65-F5344CB8AC3E}">
        <p14:creationId xmlns:p14="http://schemas.microsoft.com/office/powerpoint/2010/main" val="8203785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2" name="Title 1"/>
          <p:cNvSpPr>
            <a:spLocks noGrp="1"/>
          </p:cNvSpPr>
          <p:nvPr>
            <p:ph type="title"/>
          </p:nvPr>
        </p:nvSpPr>
        <p:spPr/>
        <p:txBody>
          <a:bodyPr>
            <a:noAutofit/>
          </a:bodyPr>
          <a:lstStyle/>
          <a:p>
            <a:r>
              <a:rPr lang="en-US" sz="2800" dirty="0"/>
              <a:t>Ongoing Happiness Conversations</a:t>
            </a:r>
          </a:p>
        </p:txBody>
      </p:sp>
      <p:sp>
        <p:nvSpPr>
          <p:cNvPr id="3" name="Slide Number Placeholder 2"/>
          <p:cNvSpPr>
            <a:spLocks noGrp="1"/>
          </p:cNvSpPr>
          <p:nvPr>
            <p:ph type="sldNum" sz="quarter" idx="4"/>
          </p:nvPr>
        </p:nvSpPr>
        <p:spPr/>
        <p:txBody>
          <a:bodyPr/>
          <a:lstStyle/>
          <a:p>
            <a:fld id="{C6B3F0C8-29B2-194E-A0CF-7EF33E26DE10}" type="slidenum">
              <a:rPr lang="en-US" smtClean="0"/>
              <a:pPr/>
              <a:t>16</a:t>
            </a:fld>
            <a:endParaRPr lang="en-US" dirty="0"/>
          </a:p>
        </p:txBody>
      </p:sp>
      <p:sp>
        <p:nvSpPr>
          <p:cNvPr id="5" name="Rectangle 4"/>
          <p:cNvSpPr/>
          <p:nvPr/>
        </p:nvSpPr>
        <p:spPr>
          <a:xfrm>
            <a:off x="5528065" y="1233883"/>
            <a:ext cx="2467340" cy="1200329"/>
          </a:xfrm>
          <a:prstGeom prst="rect">
            <a:avLst/>
          </a:prstGeom>
        </p:spPr>
        <p:txBody>
          <a:bodyPr wrap="square">
            <a:spAutoFit/>
          </a:bodyPr>
          <a:lstStyle/>
          <a:p>
            <a:pPr lvl="0"/>
            <a:r>
              <a:rPr lang="en-US" b="1" dirty="0">
                <a:latin typeface="Helvetica" charset="0"/>
                <a:ea typeface="Helvetica" charset="0"/>
                <a:cs typeface="Helvetica" charset="0"/>
              </a:rPr>
              <a:t>Direct </a:t>
            </a:r>
          </a:p>
          <a:p>
            <a:pPr marL="285750" lvl="0" indent="-285750">
              <a:buFont typeface="Arial" panose="020B0604020202020204" pitchFamily="34" charset="0"/>
              <a:buChar char="•"/>
            </a:pPr>
            <a:r>
              <a:rPr lang="en-US" dirty="0">
                <a:latin typeface="Helvetica" charset="0"/>
                <a:ea typeface="Helvetica" charset="0"/>
                <a:cs typeface="Helvetica" charset="0"/>
              </a:rPr>
              <a:t>Quarterly reviews</a:t>
            </a:r>
          </a:p>
          <a:p>
            <a:pPr marL="285750" lvl="0" indent="-285750">
              <a:buFont typeface="Arial" panose="020B0604020202020204" pitchFamily="34" charset="0"/>
              <a:buChar char="•"/>
            </a:pPr>
            <a:r>
              <a:rPr lang="en-US" dirty="0">
                <a:latin typeface="Helvetica" charset="0"/>
                <a:ea typeface="Helvetica" charset="0"/>
                <a:cs typeface="Helvetica" charset="0"/>
              </a:rPr>
              <a:t>Weekly 1:1s</a:t>
            </a:r>
          </a:p>
          <a:p>
            <a:pPr marL="285750" lvl="0" indent="-285750">
              <a:buFont typeface="Arial" panose="020B0604020202020204" pitchFamily="34" charset="0"/>
              <a:buChar char="•"/>
            </a:pPr>
            <a:r>
              <a:rPr lang="en-US" dirty="0" smtClean="0">
                <a:latin typeface="Helvetica" charset="0"/>
                <a:ea typeface="Helvetica" charset="0"/>
                <a:cs typeface="Helvetica" charset="0"/>
              </a:rPr>
              <a:t>Informal</a:t>
            </a:r>
            <a:endParaRPr lang="en-US" dirty="0">
              <a:latin typeface="Helvetica" charset="0"/>
              <a:ea typeface="Helvetica" charset="0"/>
              <a:cs typeface="Helvetica" charset="0"/>
            </a:endParaRPr>
          </a:p>
        </p:txBody>
      </p:sp>
      <p:sp>
        <p:nvSpPr>
          <p:cNvPr id="6" name="Rectangle 5"/>
          <p:cNvSpPr/>
          <p:nvPr/>
        </p:nvSpPr>
        <p:spPr>
          <a:xfrm>
            <a:off x="5528065" y="3039136"/>
            <a:ext cx="2628253" cy="1477328"/>
          </a:xfrm>
          <a:prstGeom prst="rect">
            <a:avLst/>
          </a:prstGeom>
        </p:spPr>
        <p:txBody>
          <a:bodyPr wrap="square">
            <a:spAutoFit/>
          </a:bodyPr>
          <a:lstStyle/>
          <a:p>
            <a:pPr lvl="0"/>
            <a:r>
              <a:rPr lang="en-US" b="1" dirty="0" smtClean="0">
                <a:latin typeface="Helvetica" charset="0"/>
                <a:ea typeface="Helvetica" charset="0"/>
                <a:cs typeface="Helvetica" charset="0"/>
              </a:rPr>
              <a:t>Group/Anonymous</a:t>
            </a:r>
            <a:endParaRPr lang="en-US" b="1" dirty="0">
              <a:latin typeface="Helvetica" charset="0"/>
              <a:ea typeface="Helvetica" charset="0"/>
              <a:cs typeface="Helvetica" charset="0"/>
            </a:endParaRPr>
          </a:p>
          <a:p>
            <a:pPr marL="285750" lvl="0" indent="-285750">
              <a:buFont typeface="Arial" panose="020B0604020202020204" pitchFamily="34" charset="0"/>
              <a:buChar char="•"/>
            </a:pPr>
            <a:r>
              <a:rPr lang="en-US" dirty="0" err="1" smtClean="0">
                <a:latin typeface="Helvetica" charset="0"/>
                <a:ea typeface="Helvetica" charset="0"/>
                <a:cs typeface="Helvetica" charset="0"/>
              </a:rPr>
              <a:t>TinyPulse</a:t>
            </a:r>
            <a:r>
              <a:rPr lang="en-US" dirty="0" smtClean="0">
                <a:latin typeface="Helvetica" charset="0"/>
                <a:ea typeface="Helvetica" charset="0"/>
                <a:cs typeface="Helvetica" charset="0"/>
              </a:rPr>
              <a:t> </a:t>
            </a:r>
            <a:r>
              <a:rPr lang="en-US" dirty="0" err="1">
                <a:latin typeface="Helvetica" charset="0"/>
                <a:ea typeface="Helvetica" charset="0"/>
                <a:cs typeface="Helvetica" charset="0"/>
              </a:rPr>
              <a:t>CultureAmp</a:t>
            </a:r>
            <a:endParaRPr lang="en-US" dirty="0">
              <a:latin typeface="Helvetica" charset="0"/>
              <a:ea typeface="Helvetica" charset="0"/>
              <a:cs typeface="Helvetica" charset="0"/>
            </a:endParaRPr>
          </a:p>
          <a:p>
            <a:pPr marL="285750" lvl="0" indent="-285750">
              <a:buFont typeface="Arial" panose="020B0604020202020204" pitchFamily="34" charset="0"/>
              <a:buChar char="•"/>
            </a:pPr>
            <a:r>
              <a:rPr lang="en-US" dirty="0" smtClean="0">
                <a:latin typeface="Helvetica" charset="0"/>
                <a:ea typeface="Helvetica" charset="0"/>
                <a:cs typeface="Helvetica" charset="0"/>
              </a:rPr>
              <a:t>Start/Stop/Continue</a:t>
            </a:r>
            <a:endParaRPr lang="en-US" dirty="0">
              <a:latin typeface="Helvetica" charset="0"/>
              <a:ea typeface="Helvetica" charset="0"/>
              <a:cs typeface="Helvetica" charset="0"/>
            </a:endParaRPr>
          </a:p>
          <a:p>
            <a:pPr marL="285750" lvl="0" indent="-285750">
              <a:buFont typeface="Arial" panose="020B0604020202020204" pitchFamily="34" charset="0"/>
              <a:buChar char="•"/>
            </a:pPr>
            <a:r>
              <a:rPr lang="en-US" dirty="0">
                <a:latin typeface="Helvetica" charset="0"/>
                <a:ea typeface="Helvetica" charset="0"/>
                <a:cs typeface="Helvetica" charset="0"/>
              </a:rPr>
              <a:t>Town Hall</a:t>
            </a:r>
          </a:p>
        </p:txBody>
      </p:sp>
    </p:spTree>
    <p:extLst>
      <p:ext uri="{BB962C8B-B14F-4D97-AF65-F5344CB8AC3E}">
        <p14:creationId xmlns:p14="http://schemas.microsoft.com/office/powerpoint/2010/main" val="128888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42" y="0"/>
            <a:ext cx="9135879" cy="5143500"/>
          </a:xfrm>
          <a:prstGeom prst="rect">
            <a:avLst/>
          </a:prstGeom>
        </p:spPr>
      </p:pic>
      <p:sp>
        <p:nvSpPr>
          <p:cNvPr id="2" name="Title 1"/>
          <p:cNvSpPr>
            <a:spLocks noGrp="1"/>
          </p:cNvSpPr>
          <p:nvPr>
            <p:ph type="title"/>
          </p:nvPr>
        </p:nvSpPr>
        <p:spPr>
          <a:xfrm>
            <a:off x="513347" y="276291"/>
            <a:ext cx="9127958" cy="396716"/>
          </a:xfrm>
        </p:spPr>
        <p:txBody>
          <a:bodyPr>
            <a:noAutofit/>
          </a:bodyPr>
          <a:lstStyle/>
          <a:p>
            <a:pPr algn="ctr"/>
            <a:r>
              <a:rPr lang="en-US" sz="2800" dirty="0" smtClean="0">
                <a:solidFill>
                  <a:schemeClr val="bg1"/>
                </a:solidFill>
              </a:rPr>
              <a:t>GETTING TO THE </a:t>
            </a:r>
            <a:r>
              <a:rPr lang="en-US" sz="2800" u="sng" dirty="0" smtClean="0">
                <a:solidFill>
                  <a:schemeClr val="bg1"/>
                </a:solidFill>
              </a:rPr>
              <a:t>ROOT</a:t>
            </a:r>
            <a:r>
              <a:rPr lang="en-US" sz="2800" dirty="0" smtClean="0">
                <a:solidFill>
                  <a:schemeClr val="bg1"/>
                </a:solidFill>
              </a:rPr>
              <a:t> </a:t>
            </a:r>
            <a:r>
              <a:rPr lang="en-US" sz="2800" dirty="0" err="1" smtClean="0">
                <a:solidFill>
                  <a:schemeClr val="bg1"/>
                </a:solidFill>
              </a:rPr>
              <a:t>oF</a:t>
            </a:r>
            <a:r>
              <a:rPr lang="en-US" sz="2800" dirty="0" smtClean="0">
                <a:solidFill>
                  <a:schemeClr val="bg1"/>
                </a:solidFill>
              </a:rPr>
              <a:t> PROBLEM</a:t>
            </a:r>
            <a:endParaRPr lang="en-US" sz="2800" dirty="0">
              <a:solidFill>
                <a:schemeClr val="bg1"/>
              </a:solidFill>
            </a:endParaRPr>
          </a:p>
        </p:txBody>
      </p:sp>
      <p:sp>
        <p:nvSpPr>
          <p:cNvPr id="3" name="Slide Number Placeholder 2"/>
          <p:cNvSpPr>
            <a:spLocks noGrp="1"/>
          </p:cNvSpPr>
          <p:nvPr>
            <p:ph type="sldNum" sz="quarter" idx="4"/>
          </p:nvPr>
        </p:nvSpPr>
        <p:spPr/>
        <p:txBody>
          <a:bodyPr/>
          <a:lstStyle/>
          <a:p>
            <a:fld id="{C6B3F0C8-29B2-194E-A0CF-7EF33E26DE10}" type="slidenum">
              <a:rPr lang="en-US" smtClean="0"/>
              <a:pPr/>
              <a:t>17</a:t>
            </a:fld>
            <a:endParaRPr lang="en-US" dirty="0"/>
          </a:p>
        </p:txBody>
      </p:sp>
      <p:sp>
        <p:nvSpPr>
          <p:cNvPr id="6" name="TextBox 5"/>
          <p:cNvSpPr txBox="1"/>
          <p:nvPr/>
        </p:nvSpPr>
        <p:spPr>
          <a:xfrm rot="21058816">
            <a:off x="2050325" y="4569922"/>
            <a:ext cx="1484702" cy="261610"/>
          </a:xfrm>
          <a:prstGeom prst="rect">
            <a:avLst/>
          </a:prstGeom>
          <a:noFill/>
        </p:spPr>
        <p:txBody>
          <a:bodyPr wrap="none" rtlCol="0">
            <a:spAutoFit/>
          </a:bodyPr>
          <a:lstStyle/>
          <a:p>
            <a:r>
              <a:rPr lang="en-US" sz="1100" dirty="0">
                <a:solidFill>
                  <a:schemeClr val="bg1">
                    <a:lumMod val="75000"/>
                  </a:schemeClr>
                </a:solidFill>
                <a:latin typeface="Helvetica" charset="0"/>
                <a:ea typeface="Helvetica" charset="0"/>
                <a:cs typeface="Helvetica" charset="0"/>
              </a:rPr>
              <a:t>s</a:t>
            </a:r>
            <a:r>
              <a:rPr lang="en-US" sz="1100" dirty="0" smtClean="0">
                <a:solidFill>
                  <a:schemeClr val="bg1">
                    <a:lumMod val="75000"/>
                  </a:schemeClr>
                </a:solidFill>
                <a:latin typeface="Helvetica" charset="0"/>
                <a:ea typeface="Helvetica" charset="0"/>
                <a:cs typeface="Helvetica" charset="0"/>
              </a:rPr>
              <a:t>ymptoms </a:t>
            </a:r>
            <a:r>
              <a:rPr lang="en-US" sz="1100" dirty="0">
                <a:solidFill>
                  <a:schemeClr val="bg1">
                    <a:lumMod val="75000"/>
                  </a:schemeClr>
                </a:solidFill>
                <a:latin typeface="Helvetica" charset="0"/>
                <a:ea typeface="Helvetica" charset="0"/>
                <a:cs typeface="Helvetica" charset="0"/>
              </a:rPr>
              <a:t>h</a:t>
            </a:r>
            <a:r>
              <a:rPr lang="en-US" sz="1100" dirty="0" smtClean="0">
                <a:solidFill>
                  <a:schemeClr val="bg1">
                    <a:lumMod val="75000"/>
                  </a:schemeClr>
                </a:solidFill>
                <a:latin typeface="Helvetica" charset="0"/>
                <a:ea typeface="Helvetica" charset="0"/>
                <a:cs typeface="Helvetica" charset="0"/>
              </a:rPr>
              <a:t>eadache</a:t>
            </a:r>
            <a:endParaRPr lang="en-US" sz="1100" dirty="0">
              <a:solidFill>
                <a:schemeClr val="bg1">
                  <a:lumMod val="7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332704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3" name="Slide Number Placeholder 2"/>
          <p:cNvSpPr>
            <a:spLocks noGrp="1"/>
          </p:cNvSpPr>
          <p:nvPr>
            <p:ph type="sldNum" sz="quarter" idx="4"/>
          </p:nvPr>
        </p:nvSpPr>
        <p:spPr/>
        <p:txBody>
          <a:bodyPr/>
          <a:lstStyle/>
          <a:p>
            <a:fld id="{C6B3F0C8-29B2-194E-A0CF-7EF33E26DE10}" type="slidenum">
              <a:rPr lang="en-US" smtClean="0"/>
              <a:pPr/>
              <a:t>18</a:t>
            </a:fld>
            <a:endParaRPr lang="en-US" dirty="0"/>
          </a:p>
        </p:txBody>
      </p:sp>
      <p:sp>
        <p:nvSpPr>
          <p:cNvPr id="5" name="Rectangle 4"/>
          <p:cNvSpPr/>
          <p:nvPr/>
        </p:nvSpPr>
        <p:spPr>
          <a:xfrm>
            <a:off x="0" y="0"/>
            <a:ext cx="3664368" cy="5147420"/>
          </a:xfrm>
          <a:prstGeom prst="rect">
            <a:avLst/>
          </a:prstGeom>
          <a:solidFill>
            <a:schemeClr val="bg1">
              <a:alpha val="78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96344" y="1855694"/>
            <a:ext cx="3160447" cy="1625380"/>
          </a:xfrm>
        </p:spPr>
        <p:txBody>
          <a:bodyPr>
            <a:noAutofit/>
          </a:bodyPr>
          <a:lstStyle/>
          <a:p>
            <a:r>
              <a:rPr lang="en-US" sz="2800" dirty="0">
                <a:solidFill>
                  <a:srgbClr val="423D2C"/>
                </a:solidFill>
              </a:rPr>
              <a:t>Reasons for Employee Unhappiness</a:t>
            </a:r>
          </a:p>
        </p:txBody>
      </p:sp>
    </p:spTree>
    <p:extLst>
      <p:ext uri="{BB962C8B-B14F-4D97-AF65-F5344CB8AC3E}">
        <p14:creationId xmlns:p14="http://schemas.microsoft.com/office/powerpoint/2010/main" val="9910996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3" name="Slide Number Placeholder 2">
            <a:extLst>
              <a:ext uri="{FF2B5EF4-FFF2-40B4-BE49-F238E27FC236}">
                <a16:creationId xmlns:a16="http://schemas.microsoft.com/office/drawing/2014/main" id="{F7E34EED-E547-4F03-B13B-7051BFA88B6C}"/>
              </a:ext>
            </a:extLst>
          </p:cNvPr>
          <p:cNvSpPr>
            <a:spLocks noGrp="1"/>
          </p:cNvSpPr>
          <p:nvPr>
            <p:ph type="sldNum" sz="quarter" idx="4"/>
          </p:nvPr>
        </p:nvSpPr>
        <p:spPr/>
        <p:txBody>
          <a:bodyPr/>
          <a:lstStyle/>
          <a:p>
            <a:fld id="{C6B3F0C8-29B2-194E-A0CF-7EF33E26DE10}" type="slidenum">
              <a:rPr lang="en-US" smtClean="0"/>
              <a:pPr/>
              <a:t>19</a:t>
            </a:fld>
            <a:endParaRPr lang="en-US" dirty="0"/>
          </a:p>
        </p:txBody>
      </p:sp>
      <p:sp>
        <p:nvSpPr>
          <p:cNvPr id="5" name="Rectangle 4"/>
          <p:cNvSpPr/>
          <p:nvPr/>
        </p:nvSpPr>
        <p:spPr>
          <a:xfrm>
            <a:off x="0" y="0"/>
            <a:ext cx="3664368" cy="5147420"/>
          </a:xfrm>
          <a:prstGeom prst="rect">
            <a:avLst/>
          </a:prstGeom>
          <a:solidFill>
            <a:schemeClr val="bg1">
              <a:alpha val="78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DC5CE0-573E-496D-9B29-D23715C3A2E4}"/>
              </a:ext>
            </a:extLst>
          </p:cNvPr>
          <p:cNvSpPr>
            <a:spLocks noGrp="1"/>
          </p:cNvSpPr>
          <p:nvPr>
            <p:ph type="title"/>
          </p:nvPr>
        </p:nvSpPr>
        <p:spPr>
          <a:xfrm>
            <a:off x="468314" y="592799"/>
            <a:ext cx="2823992" cy="3585303"/>
          </a:xfrm>
        </p:spPr>
        <p:txBody>
          <a:bodyPr>
            <a:noAutofit/>
          </a:bodyPr>
          <a:lstStyle/>
          <a:p>
            <a:r>
              <a:rPr lang="en-US" sz="2800" dirty="0"/>
              <a:t>Things the employee can change and wants </a:t>
            </a:r>
            <a:r>
              <a:rPr lang="en-US" sz="2800"/>
              <a:t>to </a:t>
            </a:r>
            <a:r>
              <a:rPr lang="en-US" sz="2800" smtClean="0"/>
              <a:t>change</a:t>
            </a:r>
            <a:endParaRPr lang="en-US" sz="2800" dirty="0"/>
          </a:p>
        </p:txBody>
      </p:sp>
      <p:sp>
        <p:nvSpPr>
          <p:cNvPr id="6" name="TextBox 5"/>
          <p:cNvSpPr txBox="1"/>
          <p:nvPr/>
        </p:nvSpPr>
        <p:spPr>
          <a:xfrm>
            <a:off x="64428" y="4811034"/>
            <a:ext cx="3143809" cy="261610"/>
          </a:xfrm>
          <a:prstGeom prst="rect">
            <a:avLst/>
          </a:prstGeom>
          <a:noFill/>
        </p:spPr>
        <p:txBody>
          <a:bodyPr wrap="none" rtlCol="0">
            <a:spAutoFit/>
          </a:bodyPr>
          <a:lstStyle/>
          <a:p>
            <a:r>
              <a:rPr lang="en-US" sz="1100" dirty="0">
                <a:solidFill>
                  <a:schemeClr val="bg1">
                    <a:lumMod val="75000"/>
                  </a:schemeClr>
                </a:solidFill>
                <a:latin typeface="Helvetica" charset="0"/>
                <a:ea typeface="Helvetica" charset="0"/>
                <a:cs typeface="Helvetica" charset="0"/>
              </a:rPr>
              <a:t>s</a:t>
            </a:r>
            <a:r>
              <a:rPr lang="en-US" sz="1100" dirty="0" smtClean="0">
                <a:solidFill>
                  <a:schemeClr val="bg1">
                    <a:lumMod val="75000"/>
                  </a:schemeClr>
                </a:solidFill>
                <a:latin typeface="Helvetica" charset="0"/>
                <a:ea typeface="Helvetica" charset="0"/>
                <a:cs typeface="Helvetica" charset="0"/>
              </a:rPr>
              <a:t>tress </a:t>
            </a:r>
            <a:r>
              <a:rPr lang="en-US" sz="1100" dirty="0">
                <a:solidFill>
                  <a:schemeClr val="bg1">
                    <a:lumMod val="75000"/>
                  </a:schemeClr>
                </a:solidFill>
                <a:latin typeface="Helvetica" charset="0"/>
                <a:ea typeface="Helvetica" charset="0"/>
                <a:cs typeface="Helvetica" charset="0"/>
              </a:rPr>
              <a:t>m</a:t>
            </a:r>
            <a:r>
              <a:rPr lang="en-US" sz="1100" dirty="0" smtClean="0">
                <a:solidFill>
                  <a:schemeClr val="bg1">
                    <a:lumMod val="75000"/>
                  </a:schemeClr>
                </a:solidFill>
                <a:latin typeface="Helvetica" charset="0"/>
                <a:ea typeface="Helvetica" charset="0"/>
                <a:cs typeface="Helvetica" charset="0"/>
              </a:rPr>
              <a:t>oney. family </a:t>
            </a:r>
            <a:r>
              <a:rPr lang="en-US" sz="1100" dirty="0">
                <a:solidFill>
                  <a:schemeClr val="bg1">
                    <a:lumMod val="75000"/>
                  </a:schemeClr>
                </a:solidFill>
                <a:latin typeface="Helvetica" charset="0"/>
                <a:ea typeface="Helvetica" charset="0"/>
                <a:cs typeface="Helvetica" charset="0"/>
              </a:rPr>
              <a:t>h</a:t>
            </a:r>
            <a:r>
              <a:rPr lang="en-US" sz="1100" dirty="0" smtClean="0">
                <a:solidFill>
                  <a:schemeClr val="bg1">
                    <a:lumMod val="75000"/>
                  </a:schemeClr>
                </a:solidFill>
                <a:latin typeface="Helvetica" charset="0"/>
                <a:ea typeface="Helvetica" charset="0"/>
                <a:cs typeface="Helvetica" charset="0"/>
              </a:rPr>
              <a:t>eath, stagnant </a:t>
            </a:r>
            <a:r>
              <a:rPr lang="en-US" sz="1100" dirty="0">
                <a:solidFill>
                  <a:schemeClr val="bg1">
                    <a:lumMod val="75000"/>
                  </a:schemeClr>
                </a:solidFill>
                <a:latin typeface="Helvetica" charset="0"/>
                <a:ea typeface="Helvetica" charset="0"/>
                <a:cs typeface="Helvetica" charset="0"/>
              </a:rPr>
              <a:t>n</a:t>
            </a:r>
            <a:r>
              <a:rPr lang="en-US" sz="1100" dirty="0" smtClean="0">
                <a:solidFill>
                  <a:schemeClr val="bg1">
                    <a:lumMod val="75000"/>
                  </a:schemeClr>
                </a:solidFill>
                <a:latin typeface="Helvetica" charset="0"/>
                <a:ea typeface="Helvetica" charset="0"/>
                <a:cs typeface="Helvetica" charset="0"/>
              </a:rPr>
              <a:t>ew </a:t>
            </a:r>
            <a:r>
              <a:rPr lang="en-US" sz="1100" dirty="0">
                <a:solidFill>
                  <a:schemeClr val="bg1">
                    <a:lumMod val="75000"/>
                  </a:schemeClr>
                </a:solidFill>
                <a:latin typeface="Helvetica" charset="0"/>
                <a:ea typeface="Helvetica" charset="0"/>
                <a:cs typeface="Helvetica" charset="0"/>
              </a:rPr>
              <a:t>s</a:t>
            </a:r>
            <a:r>
              <a:rPr lang="en-US" sz="1100" dirty="0" smtClean="0">
                <a:solidFill>
                  <a:schemeClr val="bg1">
                    <a:lumMod val="75000"/>
                  </a:schemeClr>
                </a:solidFill>
                <a:latin typeface="Helvetica" charset="0"/>
                <a:ea typeface="Helvetica" charset="0"/>
                <a:cs typeface="Helvetica" charset="0"/>
              </a:rPr>
              <a:t>kills</a:t>
            </a:r>
            <a:endParaRPr lang="en-US" sz="1100" dirty="0">
              <a:solidFill>
                <a:schemeClr val="bg1">
                  <a:lumMod val="7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8394467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10" name="Rectangle 9"/>
          <p:cNvSpPr/>
          <p:nvPr/>
        </p:nvSpPr>
        <p:spPr>
          <a:xfrm>
            <a:off x="1" y="12916"/>
            <a:ext cx="8070573" cy="5143500"/>
          </a:xfrm>
          <a:prstGeom prst="rect">
            <a:avLst/>
          </a:prstGeom>
          <a:gradFill flip="none" rotWithShape="1">
            <a:gsLst>
              <a:gs pos="0">
                <a:schemeClr val="bg1">
                  <a:alpha val="93000"/>
                </a:schemeClr>
              </a:gs>
              <a:gs pos="33000">
                <a:schemeClr val="bg1">
                  <a:alpha val="88000"/>
                </a:schemeClr>
              </a:gs>
              <a:gs pos="69000">
                <a:schemeClr val="bg1">
                  <a:shade val="100000"/>
                  <a:satMod val="115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457200" y="279358"/>
            <a:ext cx="8229600" cy="396716"/>
          </a:xfrm>
        </p:spPr>
        <p:txBody>
          <a:bodyPr>
            <a:noAutofit/>
          </a:bodyPr>
          <a:lstStyle/>
          <a:p>
            <a:r>
              <a:rPr lang="en-US" sz="2800" dirty="0"/>
              <a:t>Meet “Diane” …</a:t>
            </a:r>
          </a:p>
        </p:txBody>
      </p:sp>
      <p:pic>
        <p:nvPicPr>
          <p:cNvPr id="7" name="Picture 6"/>
          <p:cNvPicPr>
            <a:picLocks noChangeAspect="1"/>
          </p:cNvPicPr>
          <p:nvPr/>
        </p:nvPicPr>
        <p:blipFill>
          <a:blip r:embed="rId4"/>
          <a:stretch>
            <a:fillRect/>
          </a:stretch>
        </p:blipFill>
        <p:spPr>
          <a:xfrm>
            <a:off x="729901" y="1351722"/>
            <a:ext cx="2259958" cy="369384"/>
          </a:xfrm>
          <a:prstGeom prst="rect">
            <a:avLst/>
          </a:prstGeom>
        </p:spPr>
      </p:pic>
      <p:pic>
        <p:nvPicPr>
          <p:cNvPr id="8" name="Picture 7"/>
          <p:cNvPicPr>
            <a:picLocks noChangeAspect="1"/>
          </p:cNvPicPr>
          <p:nvPr/>
        </p:nvPicPr>
        <p:blipFill>
          <a:blip r:embed="rId5"/>
          <a:stretch>
            <a:fillRect/>
          </a:stretch>
        </p:blipFill>
        <p:spPr>
          <a:xfrm>
            <a:off x="642330" y="2174594"/>
            <a:ext cx="2407886" cy="712734"/>
          </a:xfrm>
          <a:prstGeom prst="rect">
            <a:avLst/>
          </a:prstGeom>
        </p:spPr>
      </p:pic>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7967" r="8364" b="16347"/>
          <a:stretch/>
        </p:blipFill>
        <p:spPr>
          <a:xfrm>
            <a:off x="1303244" y="3340816"/>
            <a:ext cx="955555" cy="955355"/>
          </a:xfrm>
          <a:prstGeom prst="rect">
            <a:avLst/>
          </a:prstGeom>
        </p:spPr>
      </p:pic>
    </p:spTree>
    <p:extLst>
      <p:ext uri="{BB962C8B-B14F-4D97-AF65-F5344CB8AC3E}">
        <p14:creationId xmlns:p14="http://schemas.microsoft.com/office/powerpoint/2010/main" val="1911097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3" name="Slide Number Placeholder 2">
            <a:extLst>
              <a:ext uri="{FF2B5EF4-FFF2-40B4-BE49-F238E27FC236}">
                <a16:creationId xmlns:a16="http://schemas.microsoft.com/office/drawing/2014/main" id="{F7E34EED-E547-4F03-B13B-7051BFA88B6C}"/>
              </a:ext>
            </a:extLst>
          </p:cNvPr>
          <p:cNvSpPr>
            <a:spLocks noGrp="1"/>
          </p:cNvSpPr>
          <p:nvPr>
            <p:ph type="sldNum" sz="quarter" idx="4"/>
          </p:nvPr>
        </p:nvSpPr>
        <p:spPr/>
        <p:txBody>
          <a:bodyPr/>
          <a:lstStyle/>
          <a:p>
            <a:fld id="{C6B3F0C8-29B2-194E-A0CF-7EF33E26DE10}" type="slidenum">
              <a:rPr lang="en-US" smtClean="0"/>
              <a:pPr/>
              <a:t>20</a:t>
            </a:fld>
            <a:endParaRPr lang="en-US" dirty="0"/>
          </a:p>
        </p:txBody>
      </p:sp>
      <p:sp>
        <p:nvSpPr>
          <p:cNvPr id="5" name="Rectangle 4"/>
          <p:cNvSpPr/>
          <p:nvPr/>
        </p:nvSpPr>
        <p:spPr>
          <a:xfrm>
            <a:off x="0" y="0"/>
            <a:ext cx="3664368" cy="5147420"/>
          </a:xfrm>
          <a:prstGeom prst="rect">
            <a:avLst/>
          </a:prstGeom>
          <a:solidFill>
            <a:schemeClr val="bg1">
              <a:alpha val="78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DC5CE0-573E-496D-9B29-D23715C3A2E4}"/>
              </a:ext>
            </a:extLst>
          </p:cNvPr>
          <p:cNvSpPr>
            <a:spLocks noGrp="1"/>
          </p:cNvSpPr>
          <p:nvPr>
            <p:ph type="title"/>
          </p:nvPr>
        </p:nvSpPr>
        <p:spPr>
          <a:xfrm>
            <a:off x="489297" y="806823"/>
            <a:ext cx="2685774" cy="3239027"/>
          </a:xfrm>
        </p:spPr>
        <p:txBody>
          <a:bodyPr>
            <a:noAutofit/>
          </a:bodyPr>
          <a:lstStyle/>
          <a:p>
            <a:r>
              <a:rPr lang="en-US" sz="2800" dirty="0"/>
              <a:t>Things the company can change</a:t>
            </a:r>
            <a:endParaRPr lang="en-US" sz="2800" dirty="0">
              <a:solidFill>
                <a:schemeClr val="bg1"/>
              </a:solidFill>
            </a:endParaRPr>
          </a:p>
        </p:txBody>
      </p:sp>
      <p:sp>
        <p:nvSpPr>
          <p:cNvPr id="6" name="TextBox 5"/>
          <p:cNvSpPr txBox="1"/>
          <p:nvPr/>
        </p:nvSpPr>
        <p:spPr>
          <a:xfrm>
            <a:off x="64428" y="4811034"/>
            <a:ext cx="2412840" cy="261610"/>
          </a:xfrm>
          <a:prstGeom prst="rect">
            <a:avLst/>
          </a:prstGeom>
          <a:noFill/>
        </p:spPr>
        <p:txBody>
          <a:bodyPr wrap="none" rtlCol="0">
            <a:spAutoFit/>
          </a:bodyPr>
          <a:lstStyle/>
          <a:p>
            <a:r>
              <a:rPr lang="en-US" sz="1100" dirty="0">
                <a:solidFill>
                  <a:schemeClr val="bg1">
                    <a:lumMod val="75000"/>
                  </a:schemeClr>
                </a:solidFill>
                <a:latin typeface="Helvetica" charset="0"/>
                <a:ea typeface="Helvetica" charset="0"/>
                <a:cs typeface="Helvetica" charset="0"/>
              </a:rPr>
              <a:t>b</a:t>
            </a:r>
            <a:r>
              <a:rPr lang="en-US" sz="1100" dirty="0" smtClean="0">
                <a:solidFill>
                  <a:schemeClr val="bg1">
                    <a:lumMod val="75000"/>
                  </a:schemeClr>
                </a:solidFill>
                <a:latin typeface="Helvetica" charset="0"/>
                <a:ea typeface="Helvetica" charset="0"/>
                <a:cs typeface="Helvetica" charset="0"/>
              </a:rPr>
              <a:t>oss  </a:t>
            </a:r>
            <a:r>
              <a:rPr lang="en-US" sz="1100" dirty="0">
                <a:solidFill>
                  <a:schemeClr val="bg1">
                    <a:lumMod val="75000"/>
                  </a:schemeClr>
                </a:solidFill>
                <a:latin typeface="Helvetica" charset="0"/>
                <a:ea typeface="Helvetica" charset="0"/>
                <a:cs typeface="Helvetica" charset="0"/>
              </a:rPr>
              <a:t>u</a:t>
            </a:r>
            <a:r>
              <a:rPr lang="en-US" sz="1100" dirty="0" smtClean="0">
                <a:solidFill>
                  <a:schemeClr val="bg1">
                    <a:lumMod val="75000"/>
                  </a:schemeClr>
                </a:solidFill>
                <a:latin typeface="Helvetica" charset="0"/>
                <a:ea typeface="Helvetica" charset="0"/>
                <a:cs typeface="Helvetica" charset="0"/>
              </a:rPr>
              <a:t>nderpaid </a:t>
            </a:r>
            <a:r>
              <a:rPr lang="en-US" sz="1100" dirty="0">
                <a:solidFill>
                  <a:schemeClr val="bg1">
                    <a:lumMod val="75000"/>
                  </a:schemeClr>
                </a:solidFill>
                <a:latin typeface="Helvetica" charset="0"/>
                <a:ea typeface="Helvetica" charset="0"/>
                <a:cs typeface="Helvetica" charset="0"/>
              </a:rPr>
              <a:t>c</a:t>
            </a:r>
            <a:r>
              <a:rPr lang="en-US" sz="1100" dirty="0" smtClean="0">
                <a:solidFill>
                  <a:schemeClr val="bg1">
                    <a:lumMod val="75000"/>
                  </a:schemeClr>
                </a:solidFill>
                <a:latin typeface="Helvetica" charset="0"/>
                <a:ea typeface="Helvetica" charset="0"/>
                <a:cs typeface="Helvetica" charset="0"/>
              </a:rPr>
              <a:t>hallenged </a:t>
            </a:r>
            <a:r>
              <a:rPr lang="en-US" sz="1100" dirty="0">
                <a:solidFill>
                  <a:schemeClr val="bg1">
                    <a:lumMod val="75000"/>
                  </a:schemeClr>
                </a:solidFill>
                <a:latin typeface="Helvetica" charset="0"/>
                <a:ea typeface="Helvetica" charset="0"/>
                <a:cs typeface="Helvetica" charset="0"/>
              </a:rPr>
              <a:t>c</a:t>
            </a:r>
            <a:r>
              <a:rPr lang="en-US" sz="1100" dirty="0" smtClean="0">
                <a:solidFill>
                  <a:schemeClr val="bg1">
                    <a:lumMod val="75000"/>
                  </a:schemeClr>
                </a:solidFill>
                <a:latin typeface="Helvetica" charset="0"/>
                <a:ea typeface="Helvetica" charset="0"/>
                <a:cs typeface="Helvetica" charset="0"/>
              </a:rPr>
              <a:t>hange</a:t>
            </a:r>
            <a:endParaRPr lang="en-US" sz="1100" dirty="0">
              <a:solidFill>
                <a:schemeClr val="bg1">
                  <a:lumMod val="7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4748331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7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4"/>
          </p:nvPr>
        </p:nvSpPr>
        <p:spPr/>
        <p:txBody>
          <a:bodyPr/>
          <a:lstStyle/>
          <a:p>
            <a:fld id="{C6B3F0C8-29B2-194E-A0CF-7EF33E26DE10}" type="slidenum">
              <a:rPr lang="en-US" smtClean="0"/>
              <a:pPr/>
              <a:t>21</a:t>
            </a:fld>
            <a:endParaRPr lang="en-US" dirty="0"/>
          </a:p>
        </p:txBody>
      </p:sp>
      <p:sp>
        <p:nvSpPr>
          <p:cNvPr id="4" name="Rectangle 3"/>
          <p:cNvSpPr/>
          <p:nvPr/>
        </p:nvSpPr>
        <p:spPr>
          <a:xfrm>
            <a:off x="0" y="0"/>
            <a:ext cx="3664368" cy="5147420"/>
          </a:xfrm>
          <a:prstGeom prst="rect">
            <a:avLst/>
          </a:prstGeom>
          <a:solidFill>
            <a:schemeClr val="bg1">
              <a:alpha val="78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5CDC5CE0-573E-496D-9B29-D23715C3A2E4}"/>
              </a:ext>
            </a:extLst>
          </p:cNvPr>
          <p:cNvSpPr txBox="1">
            <a:spLocks/>
          </p:cNvSpPr>
          <p:nvPr/>
        </p:nvSpPr>
        <p:spPr>
          <a:xfrm>
            <a:off x="489297" y="806823"/>
            <a:ext cx="2750860" cy="3239027"/>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1950" b="1" i="0" kern="1200" cap="all" baseline="0">
                <a:solidFill>
                  <a:schemeClr val="tx1"/>
                </a:solidFill>
                <a:latin typeface="Helvetica" charset="0"/>
                <a:ea typeface="Helvetica" charset="0"/>
                <a:cs typeface="Helvetica" charset="0"/>
              </a:defRPr>
            </a:lvl1pPr>
          </a:lstStyle>
          <a:p>
            <a:r>
              <a:rPr lang="en-US" sz="2800" dirty="0"/>
              <a:t>Things that likely won’t change or don’t want to change</a:t>
            </a:r>
            <a:endParaRPr lang="en-US" sz="2800"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4153" y="3920"/>
            <a:ext cx="5143500" cy="5143500"/>
          </a:xfrm>
          <a:prstGeom prst="rect">
            <a:avLst/>
          </a:prstGeom>
        </p:spPr>
      </p:pic>
      <p:sp>
        <p:nvSpPr>
          <p:cNvPr id="8" name="TextBox 7"/>
          <p:cNvSpPr txBox="1"/>
          <p:nvPr/>
        </p:nvSpPr>
        <p:spPr>
          <a:xfrm>
            <a:off x="64428" y="4851461"/>
            <a:ext cx="2961067" cy="261610"/>
          </a:xfrm>
          <a:prstGeom prst="rect">
            <a:avLst/>
          </a:prstGeom>
          <a:noFill/>
        </p:spPr>
        <p:txBody>
          <a:bodyPr wrap="none" rtlCol="0">
            <a:spAutoFit/>
          </a:bodyPr>
          <a:lstStyle/>
          <a:p>
            <a:r>
              <a:rPr lang="en-US" sz="1050" dirty="0">
                <a:solidFill>
                  <a:schemeClr val="bg1">
                    <a:lumMod val="85000"/>
                  </a:schemeClr>
                </a:solidFill>
                <a:latin typeface="Helvetica" charset="0"/>
                <a:ea typeface="Helvetica" charset="0"/>
                <a:cs typeface="Helvetica" charset="0"/>
              </a:rPr>
              <a:t>c</a:t>
            </a:r>
            <a:r>
              <a:rPr lang="en-US" sz="1050" dirty="0" smtClean="0">
                <a:solidFill>
                  <a:schemeClr val="bg1">
                    <a:lumMod val="85000"/>
                  </a:schemeClr>
                </a:solidFill>
                <a:latin typeface="Helvetica" charset="0"/>
                <a:ea typeface="Helvetica" charset="0"/>
                <a:cs typeface="Helvetica" charset="0"/>
              </a:rPr>
              <a:t>ore </a:t>
            </a:r>
            <a:r>
              <a:rPr lang="en-US" sz="1050" dirty="0">
                <a:solidFill>
                  <a:schemeClr val="bg1">
                    <a:lumMod val="85000"/>
                  </a:schemeClr>
                </a:solidFill>
                <a:latin typeface="Helvetica" charset="0"/>
                <a:ea typeface="Helvetica" charset="0"/>
                <a:cs typeface="Helvetica" charset="0"/>
              </a:rPr>
              <a:t>v</a:t>
            </a:r>
            <a:r>
              <a:rPr lang="en-US" sz="1050" dirty="0" smtClean="0">
                <a:solidFill>
                  <a:schemeClr val="bg1">
                    <a:lumMod val="85000"/>
                  </a:schemeClr>
                </a:solidFill>
                <a:latin typeface="Helvetica" charset="0"/>
                <a:ea typeface="Helvetica" charset="0"/>
                <a:cs typeface="Helvetica" charset="0"/>
              </a:rPr>
              <a:t>alues, promotion, different, role </a:t>
            </a:r>
            <a:r>
              <a:rPr lang="en-US" sz="1050" dirty="0">
                <a:solidFill>
                  <a:schemeClr val="bg1">
                    <a:lumMod val="85000"/>
                  </a:schemeClr>
                </a:solidFill>
                <a:latin typeface="Helvetica" charset="0"/>
                <a:ea typeface="Helvetica" charset="0"/>
                <a:cs typeface="Helvetica" charset="0"/>
              </a:rPr>
              <a:t>c</a:t>
            </a:r>
            <a:r>
              <a:rPr lang="en-US" sz="1050" dirty="0" smtClean="0">
                <a:solidFill>
                  <a:schemeClr val="bg1">
                    <a:lumMod val="85000"/>
                  </a:schemeClr>
                </a:solidFill>
                <a:latin typeface="Helvetica" charset="0"/>
                <a:ea typeface="Helvetica" charset="0"/>
                <a:cs typeface="Helvetica" charset="0"/>
              </a:rPr>
              <a:t>hange</a:t>
            </a:r>
            <a:r>
              <a:rPr lang="en-US" sz="1100" dirty="0" smtClean="0">
                <a:solidFill>
                  <a:schemeClr val="bg1">
                    <a:lumMod val="85000"/>
                  </a:schemeClr>
                </a:solidFill>
                <a:latin typeface="Helvetica" charset="0"/>
                <a:ea typeface="Helvetica" charset="0"/>
                <a:cs typeface="Helvetica" charset="0"/>
              </a:rPr>
              <a:t> </a:t>
            </a:r>
            <a:endParaRPr lang="en-US" sz="1100" dirty="0">
              <a:solidFill>
                <a:schemeClr val="bg1">
                  <a:lumMod val="8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3311707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3" name="Slide Number Placeholder 2"/>
          <p:cNvSpPr>
            <a:spLocks noGrp="1"/>
          </p:cNvSpPr>
          <p:nvPr>
            <p:ph type="sldNum" sz="quarter" idx="4"/>
          </p:nvPr>
        </p:nvSpPr>
        <p:spPr/>
        <p:txBody>
          <a:bodyPr/>
          <a:lstStyle/>
          <a:p>
            <a:fld id="{C6B3F0C8-29B2-194E-A0CF-7EF33E26DE10}" type="slidenum">
              <a:rPr lang="en-US" smtClean="0"/>
              <a:pPr/>
              <a:t>22</a:t>
            </a:fld>
            <a:endParaRPr lang="en-US" dirty="0"/>
          </a:p>
        </p:txBody>
      </p:sp>
      <p:sp>
        <p:nvSpPr>
          <p:cNvPr id="7" name="Rectangle 6"/>
          <p:cNvSpPr/>
          <p:nvPr/>
        </p:nvSpPr>
        <p:spPr>
          <a:xfrm>
            <a:off x="-1" y="0"/>
            <a:ext cx="4075471" cy="5147420"/>
          </a:xfrm>
          <a:prstGeom prst="rect">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2569" y="548298"/>
            <a:ext cx="3859160" cy="3983361"/>
          </a:xfrm>
        </p:spPr>
        <p:txBody>
          <a:bodyPr>
            <a:noAutofit/>
          </a:bodyPr>
          <a:lstStyle/>
          <a:p>
            <a:pPr>
              <a:lnSpc>
                <a:spcPct val="100000"/>
              </a:lnSpc>
            </a:pPr>
            <a:r>
              <a:rPr lang="en-US" sz="1800" b="0" i="1" dirty="0" smtClean="0"/>
              <a:t>“I </a:t>
            </a:r>
            <a:r>
              <a:rPr lang="en-US" sz="1800" b="0" i="1" dirty="0"/>
              <a:t>suggest that AP implements an annual wage increase that at a minimum reflects the annual CPI inflation rate. The United States has an average 2% inflation rate (2.11% for the year of 2017, according to the CPI Index). If wages do not increase by this amount, our nominal wage decreases, and we are essentially earning less money each </a:t>
            </a:r>
            <a:r>
              <a:rPr lang="en-US" sz="1800" b="0" i="1" dirty="0" smtClean="0"/>
              <a:t>year”</a:t>
            </a:r>
            <a:endParaRPr lang="en-US" sz="1800" i="1" dirty="0"/>
          </a:p>
        </p:txBody>
      </p:sp>
      <p:sp>
        <p:nvSpPr>
          <p:cNvPr id="8" name="TextBox 7"/>
          <p:cNvSpPr txBox="1"/>
          <p:nvPr/>
        </p:nvSpPr>
        <p:spPr>
          <a:xfrm>
            <a:off x="64428" y="4851461"/>
            <a:ext cx="2217274" cy="253916"/>
          </a:xfrm>
          <a:prstGeom prst="rect">
            <a:avLst/>
          </a:prstGeom>
          <a:noFill/>
        </p:spPr>
        <p:txBody>
          <a:bodyPr wrap="none" rtlCol="0">
            <a:spAutoFit/>
          </a:bodyPr>
          <a:lstStyle/>
          <a:p>
            <a:r>
              <a:rPr lang="en-US" sz="1050" dirty="0">
                <a:solidFill>
                  <a:schemeClr val="bg1">
                    <a:lumMod val="85000"/>
                  </a:schemeClr>
                </a:solidFill>
                <a:latin typeface="Helvetica" charset="0"/>
                <a:ea typeface="Helvetica" charset="0"/>
                <a:cs typeface="Helvetica" charset="0"/>
              </a:rPr>
              <a:t>n</a:t>
            </a:r>
            <a:r>
              <a:rPr lang="en-US" sz="1050" dirty="0" smtClean="0">
                <a:solidFill>
                  <a:schemeClr val="bg1">
                    <a:lumMod val="85000"/>
                  </a:schemeClr>
                </a:solidFill>
                <a:latin typeface="Helvetica" charset="0"/>
                <a:ea typeface="Helvetica" charset="0"/>
                <a:cs typeface="Helvetica" charset="0"/>
              </a:rPr>
              <a:t>ot </a:t>
            </a:r>
            <a:r>
              <a:rPr lang="en-US" sz="1050" dirty="0">
                <a:solidFill>
                  <a:schemeClr val="bg1">
                    <a:lumMod val="85000"/>
                  </a:schemeClr>
                </a:solidFill>
                <a:latin typeface="Helvetica" charset="0"/>
                <a:ea typeface="Helvetica" charset="0"/>
                <a:cs typeface="Helvetica" charset="0"/>
              </a:rPr>
              <a:t>c</a:t>
            </a:r>
            <a:r>
              <a:rPr lang="en-US" sz="1050" dirty="0" smtClean="0">
                <a:solidFill>
                  <a:schemeClr val="bg1">
                    <a:lumMod val="85000"/>
                  </a:schemeClr>
                </a:solidFill>
                <a:latin typeface="Helvetica" charset="0"/>
                <a:ea typeface="Helvetica" charset="0"/>
                <a:cs typeface="Helvetica" charset="0"/>
              </a:rPr>
              <a:t>hanging * benefits  * if </a:t>
            </a:r>
            <a:r>
              <a:rPr lang="en-US" sz="1050" dirty="0">
                <a:solidFill>
                  <a:schemeClr val="bg1">
                    <a:lumMod val="85000"/>
                  </a:schemeClr>
                </a:solidFill>
                <a:latin typeface="Helvetica" charset="0"/>
                <a:ea typeface="Helvetica" charset="0"/>
                <a:cs typeface="Helvetica" charset="0"/>
              </a:rPr>
              <a:t>w</a:t>
            </a:r>
            <a:r>
              <a:rPr lang="en-US" sz="1050" dirty="0" smtClean="0">
                <a:solidFill>
                  <a:schemeClr val="bg1">
                    <a:lumMod val="85000"/>
                  </a:schemeClr>
                </a:solidFill>
                <a:latin typeface="Helvetica" charset="0"/>
                <a:ea typeface="Helvetica" charset="0"/>
                <a:cs typeface="Helvetica" charset="0"/>
              </a:rPr>
              <a:t>aited</a:t>
            </a:r>
            <a:endParaRPr lang="en-US" sz="1100" dirty="0">
              <a:solidFill>
                <a:schemeClr val="bg1">
                  <a:lumMod val="8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6661012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3" name="Slide Number Placeholder 2"/>
          <p:cNvSpPr>
            <a:spLocks noGrp="1"/>
          </p:cNvSpPr>
          <p:nvPr>
            <p:ph type="sldNum" sz="quarter" idx="4"/>
          </p:nvPr>
        </p:nvSpPr>
        <p:spPr/>
        <p:txBody>
          <a:bodyPr/>
          <a:lstStyle/>
          <a:p>
            <a:fld id="{C6B3F0C8-29B2-194E-A0CF-7EF33E26DE10}" type="slidenum">
              <a:rPr lang="en-US" smtClean="0"/>
              <a:pPr/>
              <a:t>23</a:t>
            </a:fld>
            <a:endParaRPr lang="en-US" dirty="0"/>
          </a:p>
        </p:txBody>
      </p:sp>
      <p:sp>
        <p:nvSpPr>
          <p:cNvPr id="6" name="Rectangle 5"/>
          <p:cNvSpPr/>
          <p:nvPr/>
        </p:nvSpPr>
        <p:spPr>
          <a:xfrm>
            <a:off x="0" y="0"/>
            <a:ext cx="3664368" cy="5147420"/>
          </a:xfrm>
          <a:prstGeom prst="rect">
            <a:avLst/>
          </a:prstGeom>
          <a:solidFill>
            <a:schemeClr val="bg1">
              <a:alpha val="78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2217037"/>
            <a:ext cx="3664368" cy="1131281"/>
          </a:xfrm>
        </p:spPr>
        <p:txBody>
          <a:bodyPr>
            <a:noAutofit/>
          </a:bodyPr>
          <a:lstStyle/>
          <a:p>
            <a:r>
              <a:rPr lang="en-US" sz="2800" dirty="0">
                <a:solidFill>
                  <a:srgbClr val="423D2C"/>
                </a:solidFill>
              </a:rPr>
              <a:t>Employee-Led Transitions</a:t>
            </a:r>
            <a:br>
              <a:rPr lang="en-US" sz="2800" dirty="0">
                <a:solidFill>
                  <a:srgbClr val="423D2C"/>
                </a:solidFill>
              </a:rPr>
            </a:br>
            <a:endParaRPr lang="en-US" sz="2800" dirty="0">
              <a:solidFill>
                <a:srgbClr val="423D2C"/>
              </a:solidFill>
            </a:endParaRPr>
          </a:p>
        </p:txBody>
      </p:sp>
      <p:sp>
        <p:nvSpPr>
          <p:cNvPr id="7" name="TextBox 6"/>
          <p:cNvSpPr txBox="1"/>
          <p:nvPr/>
        </p:nvSpPr>
        <p:spPr>
          <a:xfrm>
            <a:off x="64428" y="4851461"/>
            <a:ext cx="3567002" cy="253916"/>
          </a:xfrm>
          <a:prstGeom prst="rect">
            <a:avLst/>
          </a:prstGeom>
          <a:noFill/>
        </p:spPr>
        <p:txBody>
          <a:bodyPr wrap="none" rtlCol="0">
            <a:spAutoFit/>
          </a:bodyPr>
          <a:lstStyle/>
          <a:p>
            <a:r>
              <a:rPr lang="en-US" sz="1050" dirty="0" smtClean="0">
                <a:solidFill>
                  <a:schemeClr val="bg1">
                    <a:lumMod val="85000"/>
                  </a:schemeClr>
                </a:solidFill>
                <a:latin typeface="Helvetica" charset="0"/>
                <a:ea typeface="Helvetica" charset="0"/>
                <a:cs typeface="Helvetica" charset="0"/>
              </a:rPr>
              <a:t>Recognize, enough trust, preferable, what do you want? </a:t>
            </a:r>
            <a:endParaRPr lang="en-US" sz="1100" dirty="0">
              <a:solidFill>
                <a:schemeClr val="bg1">
                  <a:lumMod val="8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014081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3" name="Slide Number Placeholder 2"/>
          <p:cNvSpPr>
            <a:spLocks noGrp="1"/>
          </p:cNvSpPr>
          <p:nvPr>
            <p:ph type="sldNum" sz="quarter" idx="4"/>
          </p:nvPr>
        </p:nvSpPr>
        <p:spPr/>
        <p:txBody>
          <a:bodyPr/>
          <a:lstStyle/>
          <a:p>
            <a:fld id="{C6B3F0C8-29B2-194E-A0CF-7EF33E26DE10}" type="slidenum">
              <a:rPr lang="en-US" smtClean="0"/>
              <a:pPr/>
              <a:t>24</a:t>
            </a:fld>
            <a:endParaRPr lang="en-US" dirty="0"/>
          </a:p>
        </p:txBody>
      </p:sp>
      <p:sp>
        <p:nvSpPr>
          <p:cNvPr id="5" name="Rectangle 4"/>
          <p:cNvSpPr/>
          <p:nvPr/>
        </p:nvSpPr>
        <p:spPr>
          <a:xfrm>
            <a:off x="0" y="0"/>
            <a:ext cx="3664368" cy="5147420"/>
          </a:xfrm>
          <a:prstGeom prst="rect">
            <a:avLst/>
          </a:prstGeom>
          <a:solidFill>
            <a:schemeClr val="bg1">
              <a:alpha val="64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83741" y="1308314"/>
            <a:ext cx="3096885" cy="2214816"/>
          </a:xfrm>
        </p:spPr>
        <p:txBody>
          <a:bodyPr>
            <a:noAutofit/>
          </a:bodyPr>
          <a:lstStyle/>
          <a:p>
            <a:r>
              <a:rPr lang="en-US" sz="2800" dirty="0"/>
              <a:t>Employer-Led Transition </a:t>
            </a:r>
          </a:p>
        </p:txBody>
      </p:sp>
      <p:sp>
        <p:nvSpPr>
          <p:cNvPr id="7" name="TextBox 6"/>
          <p:cNvSpPr txBox="1"/>
          <p:nvPr/>
        </p:nvSpPr>
        <p:spPr>
          <a:xfrm>
            <a:off x="64428" y="4851461"/>
            <a:ext cx="3054041" cy="253916"/>
          </a:xfrm>
          <a:prstGeom prst="rect">
            <a:avLst/>
          </a:prstGeom>
          <a:noFill/>
        </p:spPr>
        <p:txBody>
          <a:bodyPr wrap="none" rtlCol="0">
            <a:spAutoFit/>
          </a:bodyPr>
          <a:lstStyle/>
          <a:p>
            <a:r>
              <a:rPr lang="en-US" sz="1050" dirty="0" smtClean="0">
                <a:solidFill>
                  <a:schemeClr val="bg1">
                    <a:lumMod val="75000"/>
                  </a:schemeClr>
                </a:solidFill>
                <a:latin typeface="Helvetica" charset="0"/>
                <a:ea typeface="Helvetica" charset="0"/>
                <a:cs typeface="Helvetica" charset="0"/>
              </a:rPr>
              <a:t>Who starts  (perf, change in needs, core values)</a:t>
            </a:r>
            <a:endParaRPr lang="en-US" sz="1100" dirty="0">
              <a:solidFill>
                <a:schemeClr val="bg1">
                  <a:lumMod val="7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5929209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Slide Number Placeholder 2"/>
          <p:cNvSpPr>
            <a:spLocks noGrp="1"/>
          </p:cNvSpPr>
          <p:nvPr>
            <p:ph type="sldNum" sz="quarter" idx="4"/>
          </p:nvPr>
        </p:nvSpPr>
        <p:spPr/>
        <p:txBody>
          <a:bodyPr/>
          <a:lstStyle/>
          <a:p>
            <a:fld id="{C6B3F0C8-29B2-194E-A0CF-7EF33E26DE10}" type="slidenum">
              <a:rPr lang="en-US" smtClean="0"/>
              <a:pPr/>
              <a:t>25</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7232" cy="5143500"/>
          </a:xfrm>
          <a:prstGeom prst="rect">
            <a:avLst/>
          </a:prstGeom>
        </p:spPr>
      </p:pic>
      <p:sp>
        <p:nvSpPr>
          <p:cNvPr id="6" name="TextBox 5"/>
          <p:cNvSpPr txBox="1"/>
          <p:nvPr/>
        </p:nvSpPr>
        <p:spPr>
          <a:xfrm rot="20597673">
            <a:off x="2249974" y="2619974"/>
            <a:ext cx="3628312" cy="261610"/>
          </a:xfrm>
          <a:prstGeom prst="rect">
            <a:avLst/>
          </a:prstGeom>
          <a:noFill/>
        </p:spPr>
        <p:txBody>
          <a:bodyPr wrap="square" rtlCol="0">
            <a:spAutoFit/>
          </a:bodyPr>
          <a:lstStyle/>
          <a:p>
            <a:r>
              <a:rPr lang="en-US" sz="1100" dirty="0" smtClean="0">
                <a:solidFill>
                  <a:schemeClr val="bg1">
                    <a:lumMod val="65000"/>
                  </a:schemeClr>
                </a:solidFill>
                <a:latin typeface="Helvetica" charset="0"/>
                <a:ea typeface="Helvetica" charset="0"/>
                <a:cs typeface="Helvetica" charset="0"/>
              </a:rPr>
              <a:t>1. End in Mind  2. Root of Problem 3.  Short Term</a:t>
            </a:r>
            <a:endParaRPr lang="en-US" sz="1200" dirty="0">
              <a:solidFill>
                <a:schemeClr val="bg1">
                  <a:lumMod val="6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3974362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71520" y="3758199"/>
            <a:ext cx="5186680" cy="887968"/>
          </a:xfrm>
        </p:spPr>
        <p:txBody>
          <a:bodyPr/>
          <a:lstStyle/>
          <a:p>
            <a:r>
              <a:rPr lang="en-US" dirty="0"/>
              <a:t>MINDFUL TRANSITION IN ACTION</a:t>
            </a:r>
          </a:p>
        </p:txBody>
      </p:sp>
    </p:spTree>
    <p:extLst>
      <p:ext uri="{BB962C8B-B14F-4D97-AF65-F5344CB8AC3E}">
        <p14:creationId xmlns:p14="http://schemas.microsoft.com/office/powerpoint/2010/main" val="7627911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8929"/>
            <a:ext cx="8229600" cy="933771"/>
          </a:xfrm>
        </p:spPr>
        <p:txBody>
          <a:bodyPr>
            <a:noAutofit/>
          </a:bodyPr>
          <a:lstStyle/>
          <a:p>
            <a:pPr algn="ctr"/>
            <a:r>
              <a:rPr lang="en-US" sz="2800" dirty="0"/>
              <a:t>Components of a </a:t>
            </a:r>
            <a:r>
              <a:rPr lang="en-US" sz="2800" dirty="0" smtClean="0"/>
              <a:t>transition</a:t>
            </a:r>
            <a:br>
              <a:rPr lang="en-US" sz="2800" dirty="0" smtClean="0"/>
            </a:br>
            <a:r>
              <a:rPr lang="en-US" sz="2000" b="0" dirty="0" smtClean="0"/>
              <a:t>Employer’s </a:t>
            </a:r>
            <a:r>
              <a:rPr lang="en-US" sz="2000" b="0" dirty="0"/>
              <a:t>Commitment</a:t>
            </a:r>
          </a:p>
        </p:txBody>
      </p:sp>
      <p:sp>
        <p:nvSpPr>
          <p:cNvPr id="3" name="Slide Number Placeholder 2"/>
          <p:cNvSpPr>
            <a:spLocks noGrp="1"/>
          </p:cNvSpPr>
          <p:nvPr>
            <p:ph type="sldNum" sz="quarter" idx="4"/>
          </p:nvPr>
        </p:nvSpPr>
        <p:spPr/>
        <p:txBody>
          <a:bodyPr/>
          <a:lstStyle/>
          <a:p>
            <a:fld id="{C6B3F0C8-29B2-194E-A0CF-7EF33E26DE10}" type="slidenum">
              <a:rPr lang="en-US" smtClean="0"/>
              <a:pPr/>
              <a:t>27</a:t>
            </a:fld>
            <a:endParaRPr lang="en-US" dirty="0"/>
          </a:p>
        </p:txBody>
      </p:sp>
      <p:sp>
        <p:nvSpPr>
          <p:cNvPr id="4" name="TextBox 3">
            <a:extLst>
              <a:ext uri="{FF2B5EF4-FFF2-40B4-BE49-F238E27FC236}">
                <a16:creationId xmlns:a16="http://schemas.microsoft.com/office/drawing/2014/main" id="{143C55DD-0C03-496B-ABE7-A1BA63BB9D48}"/>
              </a:ext>
            </a:extLst>
          </p:cNvPr>
          <p:cNvSpPr txBox="1"/>
          <p:nvPr/>
        </p:nvSpPr>
        <p:spPr>
          <a:xfrm>
            <a:off x="1509352" y="2369274"/>
            <a:ext cx="725839" cy="276999"/>
          </a:xfrm>
          <a:prstGeom prst="rect">
            <a:avLst/>
          </a:prstGeom>
          <a:noFill/>
        </p:spPr>
        <p:txBody>
          <a:bodyPr wrap="square" rtlCol="0">
            <a:spAutoFit/>
          </a:bodyPr>
          <a:lstStyle/>
          <a:p>
            <a:pPr algn="ctr"/>
            <a:r>
              <a:rPr lang="en-US" sz="1200" b="1" smtClean="0">
                <a:latin typeface="Helvetica" charset="0"/>
                <a:ea typeface="Helvetica" charset="0"/>
                <a:cs typeface="Helvetica" charset="0"/>
              </a:rPr>
              <a:t>Time </a:t>
            </a:r>
            <a:endParaRPr lang="en-US" sz="1200" b="1" dirty="0">
              <a:latin typeface="Helvetica" charset="0"/>
              <a:ea typeface="Helvetica" charset="0"/>
              <a:cs typeface="Helvetica" charset="0"/>
            </a:endParaRPr>
          </a:p>
        </p:txBody>
      </p:sp>
      <p:sp>
        <p:nvSpPr>
          <p:cNvPr id="5" name="Rectangle 4"/>
          <p:cNvSpPr/>
          <p:nvPr/>
        </p:nvSpPr>
        <p:spPr>
          <a:xfrm>
            <a:off x="3844154" y="2369274"/>
            <a:ext cx="1071797" cy="276999"/>
          </a:xfrm>
          <a:prstGeom prst="rect">
            <a:avLst/>
          </a:prstGeom>
        </p:spPr>
        <p:txBody>
          <a:bodyPr wrap="square">
            <a:spAutoFit/>
          </a:bodyPr>
          <a:lstStyle/>
          <a:p>
            <a:pPr algn="ctr"/>
            <a:r>
              <a:rPr lang="en-US" sz="1200" b="1" smtClean="0">
                <a:latin typeface="Helvetica" charset="0"/>
                <a:ea typeface="Helvetica" charset="0"/>
                <a:cs typeface="Helvetica" charset="0"/>
              </a:rPr>
              <a:t>Support</a:t>
            </a:r>
            <a:endParaRPr lang="en-US" sz="1200" b="1" dirty="0">
              <a:latin typeface="Helvetica" charset="0"/>
              <a:ea typeface="Helvetica" charset="0"/>
              <a:cs typeface="Helvetica" charset="0"/>
            </a:endParaRPr>
          </a:p>
        </p:txBody>
      </p:sp>
      <p:sp>
        <p:nvSpPr>
          <p:cNvPr id="6" name="Rectangle 5"/>
          <p:cNvSpPr/>
          <p:nvPr/>
        </p:nvSpPr>
        <p:spPr>
          <a:xfrm>
            <a:off x="6203531" y="2369274"/>
            <a:ext cx="1663908" cy="276999"/>
          </a:xfrm>
          <a:prstGeom prst="rect">
            <a:avLst/>
          </a:prstGeom>
        </p:spPr>
        <p:txBody>
          <a:bodyPr wrap="square">
            <a:spAutoFit/>
          </a:bodyPr>
          <a:lstStyle/>
          <a:p>
            <a:pPr algn="ctr"/>
            <a:r>
              <a:rPr lang="en-US" sz="1200" b="1" smtClean="0">
                <a:latin typeface="Helvetica" charset="0"/>
                <a:ea typeface="Helvetica" charset="0"/>
                <a:cs typeface="Helvetica" charset="0"/>
              </a:rPr>
              <a:t>Communication</a:t>
            </a:r>
            <a:endParaRPr lang="en-US" sz="1200" b="1" i="1" dirty="0">
              <a:latin typeface="Helvetica" charset="0"/>
              <a:ea typeface="Helvetica" charset="0"/>
              <a:cs typeface="Helvetica" charset="0"/>
            </a:endParaRPr>
          </a:p>
        </p:txBody>
      </p:sp>
      <p:sp>
        <p:nvSpPr>
          <p:cNvPr id="7" name="Rectangle 6"/>
          <p:cNvSpPr/>
          <p:nvPr/>
        </p:nvSpPr>
        <p:spPr>
          <a:xfrm>
            <a:off x="835044" y="3974964"/>
            <a:ext cx="2086464" cy="461665"/>
          </a:xfrm>
          <a:prstGeom prst="rect">
            <a:avLst/>
          </a:prstGeom>
        </p:spPr>
        <p:txBody>
          <a:bodyPr wrap="square">
            <a:spAutoFit/>
          </a:bodyPr>
          <a:lstStyle/>
          <a:p>
            <a:pPr algn="ctr"/>
            <a:r>
              <a:rPr lang="en-US" sz="1200" b="1" dirty="0" smtClean="0">
                <a:latin typeface="Helvetica" charset="0"/>
                <a:ea typeface="Helvetica" charset="0"/>
                <a:cs typeface="Helvetica" charset="0"/>
              </a:rPr>
              <a:t>Guidance/Conversations about Strengths</a:t>
            </a:r>
            <a:endParaRPr lang="en-US" sz="1200" b="1" dirty="0">
              <a:latin typeface="Helvetica" charset="0"/>
              <a:ea typeface="Helvetica" charset="0"/>
              <a:cs typeface="Helvetica" charset="0"/>
            </a:endParaRPr>
          </a:p>
        </p:txBody>
      </p:sp>
      <p:sp>
        <p:nvSpPr>
          <p:cNvPr id="8" name="Rectangle 7"/>
          <p:cNvSpPr/>
          <p:nvPr/>
        </p:nvSpPr>
        <p:spPr>
          <a:xfrm>
            <a:off x="3652706" y="3974964"/>
            <a:ext cx="1454692" cy="461665"/>
          </a:xfrm>
          <a:prstGeom prst="rect">
            <a:avLst/>
          </a:prstGeom>
        </p:spPr>
        <p:txBody>
          <a:bodyPr wrap="square">
            <a:spAutoFit/>
          </a:bodyPr>
          <a:lstStyle/>
          <a:p>
            <a:pPr algn="ctr"/>
            <a:r>
              <a:rPr lang="en-US" sz="1200" b="1" dirty="0" smtClean="0">
                <a:latin typeface="Helvetica" charset="0"/>
                <a:ea typeface="Helvetica" charset="0"/>
                <a:cs typeface="Helvetica" charset="0"/>
              </a:rPr>
              <a:t>Third-Party Support</a:t>
            </a:r>
            <a:endParaRPr lang="en-US" sz="1200" b="1" dirty="0">
              <a:latin typeface="Helvetica" charset="0"/>
              <a:ea typeface="Helvetica" charset="0"/>
              <a:cs typeface="Helvetica" charset="0"/>
            </a:endParaRPr>
          </a:p>
        </p:txBody>
      </p:sp>
      <p:sp>
        <p:nvSpPr>
          <p:cNvPr id="9" name="Rectangle 8"/>
          <p:cNvSpPr/>
          <p:nvPr/>
        </p:nvSpPr>
        <p:spPr>
          <a:xfrm>
            <a:off x="6037380" y="3974964"/>
            <a:ext cx="1996211" cy="461665"/>
          </a:xfrm>
          <a:prstGeom prst="rect">
            <a:avLst/>
          </a:prstGeom>
        </p:spPr>
        <p:txBody>
          <a:bodyPr wrap="square">
            <a:spAutoFit/>
          </a:bodyPr>
          <a:lstStyle/>
          <a:p>
            <a:pPr algn="ctr"/>
            <a:r>
              <a:rPr lang="en-US" sz="1200" b="1" dirty="0" smtClean="0">
                <a:latin typeface="Helvetica" charset="0"/>
                <a:ea typeface="Helvetica" charset="0"/>
                <a:cs typeface="Helvetica" charset="0"/>
              </a:rPr>
              <a:t>Specialized Training Support</a:t>
            </a:r>
            <a:endParaRPr lang="en-US" sz="1200" b="1" dirty="0">
              <a:latin typeface="Helvetica" charset="0"/>
              <a:ea typeface="Helvetica" charset="0"/>
              <a:cs typeface="Helvetica" charset="0"/>
            </a:endParaRPr>
          </a:p>
        </p:txBody>
      </p:sp>
      <p:pic>
        <p:nvPicPr>
          <p:cNvPr id="10" name="Picture 9"/>
          <p:cNvPicPr>
            <a:picLocks noChangeAspect="1"/>
          </p:cNvPicPr>
          <p:nvPr/>
        </p:nvPicPr>
        <p:blipFill>
          <a:blip r:embed="rId3"/>
          <a:stretch>
            <a:fillRect/>
          </a:stretch>
        </p:blipFill>
        <p:spPr>
          <a:xfrm>
            <a:off x="1428912" y="1424320"/>
            <a:ext cx="886719" cy="886719"/>
          </a:xfrm>
          <a:prstGeom prst="rect">
            <a:avLst/>
          </a:prstGeom>
        </p:spPr>
      </p:pic>
      <p:pic>
        <p:nvPicPr>
          <p:cNvPr id="11" name="Picture 10"/>
          <p:cNvPicPr>
            <a:picLocks noChangeAspect="1"/>
          </p:cNvPicPr>
          <p:nvPr/>
        </p:nvPicPr>
        <p:blipFill>
          <a:blip r:embed="rId4"/>
          <a:stretch>
            <a:fillRect/>
          </a:stretch>
        </p:blipFill>
        <p:spPr>
          <a:xfrm>
            <a:off x="6491631" y="1424319"/>
            <a:ext cx="1087709" cy="886720"/>
          </a:xfrm>
          <a:prstGeom prst="rect">
            <a:avLst/>
          </a:prstGeom>
        </p:spPr>
      </p:pic>
      <p:pic>
        <p:nvPicPr>
          <p:cNvPr id="12" name="Picture 11"/>
          <p:cNvPicPr>
            <a:picLocks noChangeAspect="1"/>
          </p:cNvPicPr>
          <p:nvPr/>
        </p:nvPicPr>
        <p:blipFill>
          <a:blip r:embed="rId5"/>
          <a:stretch>
            <a:fillRect/>
          </a:stretch>
        </p:blipFill>
        <p:spPr>
          <a:xfrm>
            <a:off x="6453269" y="2899649"/>
            <a:ext cx="1164432" cy="1015520"/>
          </a:xfrm>
          <a:prstGeom prst="rect">
            <a:avLst/>
          </a:prstGeom>
        </p:spPr>
      </p:pic>
      <p:pic>
        <p:nvPicPr>
          <p:cNvPr id="13" name="Picture 12"/>
          <p:cNvPicPr>
            <a:picLocks noChangeAspect="1"/>
          </p:cNvPicPr>
          <p:nvPr/>
        </p:nvPicPr>
        <p:blipFill>
          <a:blip r:embed="rId6"/>
          <a:stretch>
            <a:fillRect/>
          </a:stretch>
        </p:blipFill>
        <p:spPr>
          <a:xfrm>
            <a:off x="1685421" y="3004533"/>
            <a:ext cx="487482" cy="922260"/>
          </a:xfrm>
          <a:prstGeom prst="rect">
            <a:avLst/>
          </a:prstGeom>
        </p:spPr>
      </p:pic>
      <p:pic>
        <p:nvPicPr>
          <p:cNvPr id="14" name="Picture 13"/>
          <p:cNvPicPr>
            <a:picLocks noChangeAspect="1"/>
          </p:cNvPicPr>
          <p:nvPr/>
        </p:nvPicPr>
        <p:blipFill>
          <a:blip r:embed="rId7"/>
          <a:stretch>
            <a:fillRect/>
          </a:stretch>
        </p:blipFill>
        <p:spPr>
          <a:xfrm>
            <a:off x="3942095" y="3004533"/>
            <a:ext cx="875916" cy="922260"/>
          </a:xfrm>
          <a:prstGeom prst="rect">
            <a:avLst/>
          </a:prstGeom>
        </p:spPr>
      </p:pic>
      <p:pic>
        <p:nvPicPr>
          <p:cNvPr id="15" name="Picture 14"/>
          <p:cNvPicPr>
            <a:picLocks noChangeAspect="1"/>
          </p:cNvPicPr>
          <p:nvPr/>
        </p:nvPicPr>
        <p:blipFill>
          <a:blip r:embed="rId8"/>
          <a:stretch>
            <a:fillRect/>
          </a:stretch>
        </p:blipFill>
        <p:spPr>
          <a:xfrm>
            <a:off x="3938776" y="1388096"/>
            <a:ext cx="859057" cy="969903"/>
          </a:xfrm>
          <a:prstGeom prst="rect">
            <a:avLst/>
          </a:prstGeom>
        </p:spPr>
      </p:pic>
    </p:spTree>
    <p:extLst>
      <p:ext uri="{BB962C8B-B14F-4D97-AF65-F5344CB8AC3E}">
        <p14:creationId xmlns:p14="http://schemas.microsoft.com/office/powerpoint/2010/main" val="1900280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lide Number Placeholder 2"/>
          <p:cNvSpPr>
            <a:spLocks noGrp="1"/>
          </p:cNvSpPr>
          <p:nvPr>
            <p:ph type="sldNum" sz="quarter" idx="4"/>
          </p:nvPr>
        </p:nvSpPr>
        <p:spPr/>
        <p:txBody>
          <a:bodyPr/>
          <a:lstStyle/>
          <a:p>
            <a:fld id="{C6B3F0C8-29B2-194E-A0CF-7EF33E26DE10}" type="slidenum">
              <a:rPr lang="en-US" smtClean="0"/>
              <a:pPr/>
              <a:t>28</a:t>
            </a:fld>
            <a:endParaRPr lang="en-US" dirty="0"/>
          </a:p>
        </p:txBody>
      </p:sp>
      <p:sp>
        <p:nvSpPr>
          <p:cNvPr id="6" name="Rectangle 5"/>
          <p:cNvSpPr/>
          <p:nvPr/>
        </p:nvSpPr>
        <p:spPr>
          <a:xfrm>
            <a:off x="0" y="0"/>
            <a:ext cx="3664368" cy="5147420"/>
          </a:xfrm>
          <a:prstGeom prst="rect">
            <a:avLst/>
          </a:prstGeom>
          <a:solidFill>
            <a:schemeClr val="bg1">
              <a:alpha val="89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28600" y="961219"/>
            <a:ext cx="3207168" cy="2789494"/>
          </a:xfrm>
        </p:spPr>
        <p:txBody>
          <a:bodyPr>
            <a:noAutofit/>
          </a:bodyPr>
          <a:lstStyle/>
          <a:p>
            <a:pPr algn="ctr"/>
            <a:r>
              <a:rPr lang="en-US" sz="2800" dirty="0"/>
              <a:t>Time</a:t>
            </a:r>
          </a:p>
        </p:txBody>
      </p:sp>
    </p:spTree>
    <p:extLst>
      <p:ext uri="{BB962C8B-B14F-4D97-AF65-F5344CB8AC3E}">
        <p14:creationId xmlns:p14="http://schemas.microsoft.com/office/powerpoint/2010/main" val="20932108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p:txBody>
          <a:bodyPr>
            <a:noAutofit/>
          </a:bodyPr>
          <a:lstStyle/>
          <a:p>
            <a:r>
              <a:rPr lang="en-US" sz="2800"/>
              <a:t>Support</a:t>
            </a:r>
          </a:p>
        </p:txBody>
      </p:sp>
      <p:sp>
        <p:nvSpPr>
          <p:cNvPr id="3" name="Slide Number Placeholder 2"/>
          <p:cNvSpPr>
            <a:spLocks noGrp="1"/>
          </p:cNvSpPr>
          <p:nvPr>
            <p:ph type="sldNum" sz="quarter" idx="4"/>
          </p:nvPr>
        </p:nvSpPr>
        <p:spPr/>
        <p:txBody>
          <a:bodyPr/>
          <a:lstStyle/>
          <a:p>
            <a:fld id="{C6B3F0C8-29B2-194E-A0CF-7EF33E26DE10}" type="slidenum">
              <a:rPr lang="en-US" smtClean="0"/>
              <a:pPr/>
              <a:t>29</a:t>
            </a:fld>
            <a:endParaRPr lang="en-US" dirty="0"/>
          </a:p>
        </p:txBody>
      </p:sp>
    </p:spTree>
    <p:extLst>
      <p:ext uri="{BB962C8B-B14F-4D97-AF65-F5344CB8AC3E}">
        <p14:creationId xmlns:p14="http://schemas.microsoft.com/office/powerpoint/2010/main" val="1436936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C6B3F0C8-29B2-194E-A0CF-7EF33E26DE10}" type="slidenum">
              <a:rPr lang="en-US" smtClean="0"/>
              <a:pPr/>
              <a:t>3</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Tree>
    <p:extLst>
      <p:ext uri="{BB962C8B-B14F-4D97-AF65-F5344CB8AC3E}">
        <p14:creationId xmlns:p14="http://schemas.microsoft.com/office/powerpoint/2010/main" val="1765700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7609"/>
          <a:stretch/>
        </p:blipFill>
        <p:spPr>
          <a:xfrm>
            <a:off x="2485680" y="397565"/>
            <a:ext cx="6610178" cy="4436000"/>
          </a:xfrm>
          <a:prstGeom prst="rect">
            <a:avLst/>
          </a:prstGeom>
        </p:spPr>
      </p:pic>
      <p:sp>
        <p:nvSpPr>
          <p:cNvPr id="2" name="Title 1"/>
          <p:cNvSpPr>
            <a:spLocks noGrp="1"/>
          </p:cNvSpPr>
          <p:nvPr>
            <p:ph type="title"/>
          </p:nvPr>
        </p:nvSpPr>
        <p:spPr>
          <a:xfrm>
            <a:off x="289789" y="2158788"/>
            <a:ext cx="4540628" cy="1399419"/>
          </a:xfrm>
        </p:spPr>
        <p:txBody>
          <a:bodyPr>
            <a:normAutofit/>
          </a:bodyPr>
          <a:lstStyle/>
          <a:p>
            <a:r>
              <a:rPr lang="en-US" sz="3200" dirty="0"/>
              <a:t>Communication</a:t>
            </a:r>
          </a:p>
        </p:txBody>
      </p:sp>
      <p:sp>
        <p:nvSpPr>
          <p:cNvPr id="3" name="Slide Number Placeholder 2"/>
          <p:cNvSpPr>
            <a:spLocks noGrp="1"/>
          </p:cNvSpPr>
          <p:nvPr>
            <p:ph type="sldNum" sz="quarter" idx="4"/>
          </p:nvPr>
        </p:nvSpPr>
        <p:spPr/>
        <p:txBody>
          <a:bodyPr/>
          <a:lstStyle/>
          <a:p>
            <a:fld id="{C6B3F0C8-29B2-194E-A0CF-7EF33E26DE10}" type="slidenum">
              <a:rPr lang="en-US" smtClean="0"/>
              <a:pPr/>
              <a:t>30</a:t>
            </a:fld>
            <a:endParaRPr lang="en-US" dirty="0"/>
          </a:p>
        </p:txBody>
      </p:sp>
    </p:spTree>
    <p:extLst>
      <p:ext uri="{BB962C8B-B14F-4D97-AF65-F5344CB8AC3E}">
        <p14:creationId xmlns:p14="http://schemas.microsoft.com/office/powerpoint/2010/main" val="21309347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3" name="Slide Number Placeholder 2"/>
          <p:cNvSpPr>
            <a:spLocks noGrp="1"/>
          </p:cNvSpPr>
          <p:nvPr>
            <p:ph type="sldNum" sz="quarter" idx="4"/>
          </p:nvPr>
        </p:nvSpPr>
        <p:spPr/>
        <p:txBody>
          <a:bodyPr/>
          <a:lstStyle/>
          <a:p>
            <a:fld id="{C6B3F0C8-29B2-194E-A0CF-7EF33E26DE10}" type="slidenum">
              <a:rPr lang="en-US" smtClean="0"/>
              <a:pPr/>
              <a:t>31</a:t>
            </a:fld>
            <a:endParaRPr lang="en-US" dirty="0"/>
          </a:p>
        </p:txBody>
      </p:sp>
      <p:sp>
        <p:nvSpPr>
          <p:cNvPr id="5" name="Rectangle 4"/>
          <p:cNvSpPr/>
          <p:nvPr/>
        </p:nvSpPr>
        <p:spPr>
          <a:xfrm>
            <a:off x="0" y="0"/>
            <a:ext cx="3664368" cy="5147420"/>
          </a:xfrm>
          <a:prstGeom prst="rect">
            <a:avLst/>
          </a:prstGeom>
          <a:solidFill>
            <a:schemeClr val="bg1">
              <a:alpha val="78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0248" y="1423785"/>
            <a:ext cx="3444120" cy="2295930"/>
          </a:xfrm>
        </p:spPr>
        <p:txBody>
          <a:bodyPr>
            <a:noAutofit/>
          </a:bodyPr>
          <a:lstStyle/>
          <a:p>
            <a:r>
              <a:rPr lang="en-US" sz="2800" smtClean="0"/>
              <a:t>Guidance</a:t>
            </a:r>
            <a:br>
              <a:rPr lang="en-US" sz="2800" smtClean="0"/>
            </a:br>
            <a:r>
              <a:rPr lang="en-US" sz="2800" smtClean="0"/>
              <a:t>&amp; </a:t>
            </a:r>
            <a:r>
              <a:rPr lang="en-US" sz="2800" dirty="0" smtClean="0"/>
              <a:t>real conversations</a:t>
            </a:r>
            <a:endParaRPr lang="en-US" sz="2800" dirty="0"/>
          </a:p>
        </p:txBody>
      </p:sp>
    </p:spTree>
    <p:extLst>
      <p:ext uri="{BB962C8B-B14F-4D97-AF65-F5344CB8AC3E}">
        <p14:creationId xmlns:p14="http://schemas.microsoft.com/office/powerpoint/2010/main" val="1137549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C6B3F0C8-29B2-194E-A0CF-7EF33E26DE10}" type="slidenum">
              <a:rPr lang="en-US" smtClean="0"/>
              <a:pPr/>
              <a:t>32</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7232" cy="5143500"/>
          </a:xfrm>
          <a:prstGeom prst="rect">
            <a:avLst/>
          </a:prstGeom>
        </p:spPr>
      </p:pic>
    </p:spTree>
    <p:extLst>
      <p:ext uri="{BB962C8B-B14F-4D97-AF65-F5344CB8AC3E}">
        <p14:creationId xmlns:p14="http://schemas.microsoft.com/office/powerpoint/2010/main" val="1957738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r="11127" b="11127"/>
          <a:stretch/>
        </p:blipFill>
        <p:spPr>
          <a:xfrm>
            <a:off x="0" y="0"/>
            <a:ext cx="9133562" cy="5143500"/>
          </a:xfrm>
          <a:prstGeom prst="rect">
            <a:avLst/>
          </a:prstGeom>
        </p:spPr>
      </p:pic>
      <p:sp>
        <p:nvSpPr>
          <p:cNvPr id="3" name="Slide Number Placeholder 2"/>
          <p:cNvSpPr>
            <a:spLocks noGrp="1"/>
          </p:cNvSpPr>
          <p:nvPr>
            <p:ph type="sldNum" sz="quarter" idx="4"/>
          </p:nvPr>
        </p:nvSpPr>
        <p:spPr/>
        <p:txBody>
          <a:bodyPr/>
          <a:lstStyle/>
          <a:p>
            <a:fld id="{C6B3F0C8-29B2-194E-A0CF-7EF33E26DE10}" type="slidenum">
              <a:rPr lang="en-US" smtClean="0"/>
              <a:pPr/>
              <a:t>33</a:t>
            </a:fld>
            <a:endParaRPr lang="en-US" dirty="0"/>
          </a:p>
        </p:txBody>
      </p:sp>
      <p:sp>
        <p:nvSpPr>
          <p:cNvPr id="5" name="Title 1">
            <a:extLst>
              <a:ext uri="{FF2B5EF4-FFF2-40B4-BE49-F238E27FC236}">
                <a16:creationId xmlns:a16="http://schemas.microsoft.com/office/drawing/2014/main" id="{27E4D2AA-8E06-4298-979B-68B3BE4C7EB0}"/>
              </a:ext>
            </a:extLst>
          </p:cNvPr>
          <p:cNvSpPr txBox="1">
            <a:spLocks/>
          </p:cNvSpPr>
          <p:nvPr/>
        </p:nvSpPr>
        <p:spPr>
          <a:xfrm>
            <a:off x="289789" y="2174863"/>
            <a:ext cx="3725620" cy="2098963"/>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1950" b="1" i="0" kern="1200" cap="all" baseline="0">
                <a:solidFill>
                  <a:schemeClr val="tx1"/>
                </a:solidFill>
                <a:latin typeface="Helvetica" charset="0"/>
                <a:ea typeface="Helvetica" charset="0"/>
                <a:cs typeface="Helvetica" charset="0"/>
              </a:defRPr>
            </a:lvl1pPr>
          </a:lstStyle>
          <a:p>
            <a:r>
              <a:rPr lang="en-US" sz="2900" smtClean="0">
                <a:solidFill>
                  <a:schemeClr val="bg1"/>
                </a:solidFill>
              </a:rPr>
              <a:t>Components of</a:t>
            </a:r>
            <a:br>
              <a:rPr lang="en-US" sz="2900" smtClean="0">
                <a:solidFill>
                  <a:schemeClr val="bg1"/>
                </a:solidFill>
              </a:rPr>
            </a:br>
            <a:r>
              <a:rPr lang="en-US" sz="2900" smtClean="0">
                <a:solidFill>
                  <a:schemeClr val="bg1"/>
                </a:solidFill>
              </a:rPr>
              <a:t>a </a:t>
            </a:r>
            <a:r>
              <a:rPr lang="en-US" sz="2900" dirty="0" smtClean="0">
                <a:solidFill>
                  <a:schemeClr val="bg1"/>
                </a:solidFill>
              </a:rPr>
              <a:t>transition</a:t>
            </a:r>
            <a:r>
              <a:rPr lang="en-US" dirty="0" smtClean="0">
                <a:solidFill>
                  <a:schemeClr val="bg1"/>
                </a:solidFill>
              </a:rPr>
              <a:t/>
            </a:r>
            <a:br>
              <a:rPr lang="en-US" dirty="0" smtClean="0">
                <a:solidFill>
                  <a:schemeClr val="bg1"/>
                </a:solidFill>
              </a:rPr>
            </a:br>
            <a:r>
              <a:rPr lang="en-US" b="0" dirty="0" smtClean="0">
                <a:solidFill>
                  <a:schemeClr val="bg1"/>
                </a:solidFill>
              </a:rPr>
              <a:t>Employees’ Commitment</a:t>
            </a:r>
            <a:endParaRPr lang="en-US" b="0" dirty="0">
              <a:solidFill>
                <a:schemeClr val="bg1"/>
              </a:solidFill>
            </a:endParaRPr>
          </a:p>
        </p:txBody>
      </p:sp>
    </p:spTree>
    <p:extLst>
      <p:ext uri="{BB962C8B-B14F-4D97-AF65-F5344CB8AC3E}">
        <p14:creationId xmlns:p14="http://schemas.microsoft.com/office/powerpoint/2010/main" val="1916416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3" name="Slide Number Placeholder 2"/>
          <p:cNvSpPr>
            <a:spLocks noGrp="1"/>
          </p:cNvSpPr>
          <p:nvPr>
            <p:ph type="sldNum" sz="quarter" idx="4"/>
          </p:nvPr>
        </p:nvSpPr>
        <p:spPr/>
        <p:txBody>
          <a:bodyPr/>
          <a:lstStyle/>
          <a:p>
            <a:fld id="{C6B3F0C8-29B2-194E-A0CF-7EF33E26DE10}" type="slidenum">
              <a:rPr lang="en-US" smtClean="0"/>
              <a:pPr/>
              <a:t>34</a:t>
            </a:fld>
            <a:endParaRPr lang="en-US" dirty="0"/>
          </a:p>
        </p:txBody>
      </p:sp>
      <p:sp>
        <p:nvSpPr>
          <p:cNvPr id="6" name="Rectangle 5"/>
          <p:cNvSpPr/>
          <p:nvPr/>
        </p:nvSpPr>
        <p:spPr>
          <a:xfrm>
            <a:off x="0" y="0"/>
            <a:ext cx="3664368" cy="5147420"/>
          </a:xfrm>
          <a:prstGeom prst="rect">
            <a:avLst/>
          </a:prstGeom>
          <a:solidFill>
            <a:schemeClr val="bg1">
              <a:alpha val="78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7E4D2AA-8E06-4298-979B-68B3BE4C7EB0}"/>
              </a:ext>
            </a:extLst>
          </p:cNvPr>
          <p:cNvSpPr txBox="1">
            <a:spLocks/>
          </p:cNvSpPr>
          <p:nvPr/>
        </p:nvSpPr>
        <p:spPr>
          <a:xfrm>
            <a:off x="289789" y="967669"/>
            <a:ext cx="4401481" cy="320816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950" b="1" i="0" kern="1200" cap="all" baseline="0">
                <a:solidFill>
                  <a:schemeClr val="tx1"/>
                </a:solidFill>
                <a:latin typeface="Helvetica" charset="0"/>
                <a:ea typeface="Helvetica" charset="0"/>
                <a:cs typeface="Helvetica" charset="0"/>
              </a:defRPr>
            </a:lvl1pPr>
          </a:lstStyle>
          <a:p>
            <a:pPr>
              <a:lnSpc>
                <a:spcPct val="100000"/>
              </a:lnSpc>
            </a:pPr>
            <a:r>
              <a:rPr lang="en-US" sz="2800" dirty="0" smtClean="0">
                <a:solidFill>
                  <a:srgbClr val="423D2C"/>
                </a:solidFill>
              </a:rPr>
              <a:t>Engagement &amp; Performance</a:t>
            </a:r>
            <a:endParaRPr lang="en-US" sz="2800" dirty="0">
              <a:solidFill>
                <a:srgbClr val="423D2C"/>
              </a:solidFill>
            </a:endParaRPr>
          </a:p>
        </p:txBody>
      </p:sp>
      <p:sp>
        <p:nvSpPr>
          <p:cNvPr id="8" name="TextBox 7"/>
          <p:cNvSpPr txBox="1"/>
          <p:nvPr/>
        </p:nvSpPr>
        <p:spPr>
          <a:xfrm>
            <a:off x="64428" y="4851461"/>
            <a:ext cx="2140330" cy="253916"/>
          </a:xfrm>
          <a:prstGeom prst="rect">
            <a:avLst/>
          </a:prstGeom>
          <a:noFill/>
        </p:spPr>
        <p:txBody>
          <a:bodyPr wrap="none" rtlCol="0">
            <a:spAutoFit/>
          </a:bodyPr>
          <a:lstStyle/>
          <a:p>
            <a:r>
              <a:rPr lang="en-US" sz="1050" dirty="0" smtClean="0">
                <a:solidFill>
                  <a:schemeClr val="bg1">
                    <a:lumMod val="85000"/>
                  </a:schemeClr>
                </a:solidFill>
                <a:latin typeface="Helvetica" charset="0"/>
                <a:ea typeface="Helvetica" charset="0"/>
                <a:cs typeface="Helvetica" charset="0"/>
              </a:rPr>
              <a:t>Engaged,  clients   end any time </a:t>
            </a:r>
            <a:endParaRPr lang="en-US" sz="1100" dirty="0">
              <a:solidFill>
                <a:schemeClr val="bg1">
                  <a:lumMod val="8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7397107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Slide Number Placeholder 2"/>
          <p:cNvSpPr>
            <a:spLocks noGrp="1"/>
          </p:cNvSpPr>
          <p:nvPr>
            <p:ph type="sldNum" sz="quarter" idx="4"/>
          </p:nvPr>
        </p:nvSpPr>
        <p:spPr/>
        <p:txBody>
          <a:bodyPr/>
          <a:lstStyle/>
          <a:p>
            <a:fld id="{C6B3F0C8-29B2-194E-A0CF-7EF33E26DE10}" type="slidenum">
              <a:rPr lang="en-US" smtClean="0"/>
              <a:pPr/>
              <a:t>35</a:t>
            </a:fld>
            <a:endParaRPr lang="en-US" dirty="0"/>
          </a:p>
        </p:txBody>
      </p:sp>
      <p:sp>
        <p:nvSpPr>
          <p:cNvPr id="5" name="Title 1">
            <a:extLst>
              <a:ext uri="{FF2B5EF4-FFF2-40B4-BE49-F238E27FC236}">
                <a16:creationId xmlns:a16="http://schemas.microsoft.com/office/drawing/2014/main" id="{27E4D2AA-8E06-4298-979B-68B3BE4C7EB0}"/>
              </a:ext>
            </a:extLst>
          </p:cNvPr>
          <p:cNvSpPr txBox="1">
            <a:spLocks/>
          </p:cNvSpPr>
          <p:nvPr/>
        </p:nvSpPr>
        <p:spPr>
          <a:xfrm>
            <a:off x="136051" y="-121542"/>
            <a:ext cx="3072819" cy="165992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1950" b="1" i="0" kern="1200" cap="all" baseline="0">
                <a:solidFill>
                  <a:schemeClr val="tx1"/>
                </a:solidFill>
                <a:latin typeface="Helvetica" charset="0"/>
                <a:ea typeface="Helvetica" charset="0"/>
                <a:cs typeface="Helvetica" charset="0"/>
              </a:defRPr>
            </a:lvl1pPr>
          </a:lstStyle>
          <a:p>
            <a:r>
              <a:rPr lang="en-US" sz="2400" dirty="0" smtClean="0">
                <a:solidFill>
                  <a:schemeClr val="bg1"/>
                </a:solidFill>
              </a:rPr>
              <a:t>Transparency</a:t>
            </a:r>
            <a:br>
              <a:rPr lang="en-US" sz="2400" dirty="0" smtClean="0">
                <a:solidFill>
                  <a:schemeClr val="bg1"/>
                </a:solidFill>
              </a:rPr>
            </a:br>
            <a:r>
              <a:rPr lang="en-US" sz="2400" dirty="0" smtClean="0">
                <a:solidFill>
                  <a:schemeClr val="bg1"/>
                </a:solidFill>
              </a:rPr>
              <a:t>&amp; Open communication</a:t>
            </a:r>
            <a:endParaRPr lang="en-US" sz="2400" dirty="0">
              <a:solidFill>
                <a:schemeClr val="bg1"/>
              </a:solidFill>
            </a:endParaRPr>
          </a:p>
        </p:txBody>
      </p:sp>
      <p:sp>
        <p:nvSpPr>
          <p:cNvPr id="6" name="Rectangle 5"/>
          <p:cNvSpPr/>
          <p:nvPr/>
        </p:nvSpPr>
        <p:spPr>
          <a:xfrm>
            <a:off x="6417741" y="255906"/>
            <a:ext cx="2448467" cy="830997"/>
          </a:xfrm>
          <a:prstGeom prst="rect">
            <a:avLst/>
          </a:prstGeom>
        </p:spPr>
        <p:txBody>
          <a:bodyPr wrap="square">
            <a:spAutoFit/>
          </a:bodyPr>
          <a:lstStyle/>
          <a:p>
            <a:r>
              <a:rPr lang="en-US" sz="1600" b="1" dirty="0">
                <a:solidFill>
                  <a:schemeClr val="bg1"/>
                </a:solidFill>
                <a:latin typeface="Helvetica" charset="0"/>
                <a:ea typeface="Helvetica" charset="0"/>
                <a:cs typeface="Helvetica" charset="0"/>
              </a:rPr>
              <a:t>K</a:t>
            </a:r>
            <a:r>
              <a:rPr lang="en-US" sz="1600" b="1" dirty="0" smtClean="0">
                <a:solidFill>
                  <a:schemeClr val="bg1"/>
                </a:solidFill>
                <a:latin typeface="Helvetica" charset="0"/>
                <a:ea typeface="Helvetica" charset="0"/>
                <a:cs typeface="Helvetica" charset="0"/>
              </a:rPr>
              <a:t>eep </a:t>
            </a:r>
            <a:r>
              <a:rPr lang="en-US" sz="1600" b="1" dirty="0">
                <a:solidFill>
                  <a:schemeClr val="bg1"/>
                </a:solidFill>
                <a:latin typeface="Helvetica" charset="0"/>
                <a:ea typeface="Helvetica" charset="0"/>
                <a:cs typeface="Helvetica" charset="0"/>
              </a:rPr>
              <a:t>the employer in the loop about their job search/progress</a:t>
            </a:r>
          </a:p>
        </p:txBody>
      </p:sp>
      <p:sp>
        <p:nvSpPr>
          <p:cNvPr id="7" name="Rectangle 6"/>
          <p:cNvSpPr/>
          <p:nvPr/>
        </p:nvSpPr>
        <p:spPr>
          <a:xfrm>
            <a:off x="7541057" y="1319659"/>
            <a:ext cx="1704269" cy="1323439"/>
          </a:xfrm>
          <a:prstGeom prst="rect">
            <a:avLst/>
          </a:prstGeom>
        </p:spPr>
        <p:txBody>
          <a:bodyPr wrap="square">
            <a:spAutoFit/>
          </a:bodyPr>
          <a:lstStyle/>
          <a:p>
            <a:r>
              <a:rPr lang="en-US" sz="1600" b="1" dirty="0" smtClean="0">
                <a:solidFill>
                  <a:schemeClr val="bg1"/>
                </a:solidFill>
                <a:latin typeface="Helvetica" charset="0"/>
                <a:ea typeface="Helvetica" charset="0"/>
                <a:cs typeface="Helvetica" charset="0"/>
              </a:rPr>
              <a:t>Communicate </a:t>
            </a:r>
            <a:r>
              <a:rPr lang="en-US" sz="1600" b="1" dirty="0">
                <a:solidFill>
                  <a:schemeClr val="bg1"/>
                </a:solidFill>
                <a:latin typeface="Helvetica" charset="0"/>
                <a:ea typeface="Helvetica" charset="0"/>
                <a:cs typeface="Helvetica" charset="0"/>
              </a:rPr>
              <a:t>proactively to eliminate surprise factor</a:t>
            </a:r>
            <a:br>
              <a:rPr lang="en-US" sz="1600" b="1" dirty="0">
                <a:solidFill>
                  <a:schemeClr val="bg1"/>
                </a:solidFill>
                <a:latin typeface="Helvetica" charset="0"/>
                <a:ea typeface="Helvetica" charset="0"/>
                <a:cs typeface="Helvetica" charset="0"/>
              </a:rPr>
            </a:br>
            <a:endParaRPr lang="en-US" sz="1600" b="1" dirty="0">
              <a:solidFill>
                <a:schemeClr val="bg1"/>
              </a:solidFill>
              <a:latin typeface="Helvetica" charset="0"/>
              <a:ea typeface="Helvetica" charset="0"/>
              <a:cs typeface="Helvetica" charset="0"/>
            </a:endParaRPr>
          </a:p>
        </p:txBody>
      </p:sp>
      <p:sp>
        <p:nvSpPr>
          <p:cNvPr id="8" name="Rectangle 7"/>
          <p:cNvSpPr/>
          <p:nvPr/>
        </p:nvSpPr>
        <p:spPr>
          <a:xfrm>
            <a:off x="6657540" y="3543411"/>
            <a:ext cx="2208668" cy="1569660"/>
          </a:xfrm>
          <a:prstGeom prst="rect">
            <a:avLst/>
          </a:prstGeom>
        </p:spPr>
        <p:txBody>
          <a:bodyPr wrap="square">
            <a:spAutoFit/>
          </a:bodyPr>
          <a:lstStyle/>
          <a:p>
            <a:r>
              <a:rPr lang="en-US" sz="1600" b="1" dirty="0">
                <a:solidFill>
                  <a:schemeClr val="bg1"/>
                </a:solidFill>
                <a:latin typeface="Helvetica" charset="0"/>
                <a:ea typeface="Helvetica" charset="0"/>
                <a:cs typeface="Helvetica" charset="0"/>
              </a:rPr>
              <a:t>Must agree to a longer notice period</a:t>
            </a:r>
          </a:p>
          <a:p>
            <a:r>
              <a:rPr lang="en-US" sz="1600" b="1" dirty="0">
                <a:solidFill>
                  <a:schemeClr val="bg1"/>
                </a:solidFill>
                <a:latin typeface="Helvetica" charset="0"/>
                <a:ea typeface="Helvetica" charset="0"/>
                <a:cs typeface="Helvetica" charset="0"/>
              </a:rPr>
              <a:t/>
            </a:r>
            <a:br>
              <a:rPr lang="en-US" sz="1600" b="1" dirty="0">
                <a:solidFill>
                  <a:schemeClr val="bg1"/>
                </a:solidFill>
                <a:latin typeface="Helvetica" charset="0"/>
                <a:ea typeface="Helvetica" charset="0"/>
                <a:cs typeface="Helvetica" charset="0"/>
              </a:rPr>
            </a:br>
            <a:r>
              <a:rPr lang="en-US" sz="1600" b="1" dirty="0">
                <a:solidFill>
                  <a:schemeClr val="bg1"/>
                </a:solidFill>
                <a:latin typeface="Helvetica" charset="0"/>
                <a:ea typeface="Helvetica" charset="0"/>
                <a:cs typeface="Helvetica" charset="0"/>
              </a:rPr>
              <a:t>Once they find a job, must give as much notice as </a:t>
            </a:r>
            <a:r>
              <a:rPr lang="en-US" sz="1600" b="1" dirty="0" smtClean="0">
                <a:solidFill>
                  <a:schemeClr val="bg1"/>
                </a:solidFill>
                <a:latin typeface="Helvetica" charset="0"/>
                <a:ea typeface="Helvetica" charset="0"/>
                <a:cs typeface="Helvetica" charset="0"/>
              </a:rPr>
              <a:t>possible </a:t>
            </a:r>
            <a:endParaRPr lang="en-US" sz="1600" b="1"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2092987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3" name="Slide Number Placeholder 2"/>
          <p:cNvSpPr>
            <a:spLocks noGrp="1"/>
          </p:cNvSpPr>
          <p:nvPr>
            <p:ph type="sldNum" sz="quarter" idx="4"/>
          </p:nvPr>
        </p:nvSpPr>
        <p:spPr/>
        <p:txBody>
          <a:bodyPr/>
          <a:lstStyle/>
          <a:p>
            <a:fld id="{C6B3F0C8-29B2-194E-A0CF-7EF33E26DE10}" type="slidenum">
              <a:rPr lang="en-US" smtClean="0"/>
              <a:pPr/>
              <a:t>36</a:t>
            </a:fld>
            <a:endParaRPr lang="en-US" dirty="0"/>
          </a:p>
        </p:txBody>
      </p:sp>
      <p:sp>
        <p:nvSpPr>
          <p:cNvPr id="5" name="Title 1">
            <a:extLst>
              <a:ext uri="{FF2B5EF4-FFF2-40B4-BE49-F238E27FC236}">
                <a16:creationId xmlns:a16="http://schemas.microsoft.com/office/drawing/2014/main" id="{8F5B72FD-E7FA-4E9B-B442-B762D1FCB64A}"/>
              </a:ext>
            </a:extLst>
          </p:cNvPr>
          <p:cNvSpPr txBox="1">
            <a:spLocks/>
          </p:cNvSpPr>
          <p:nvPr/>
        </p:nvSpPr>
        <p:spPr>
          <a:xfrm>
            <a:off x="2570173" y="937060"/>
            <a:ext cx="3995531" cy="95137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950" b="1" i="0" kern="1200" cap="all" baseline="0">
                <a:solidFill>
                  <a:schemeClr val="tx1"/>
                </a:solidFill>
                <a:latin typeface="Helvetica" charset="0"/>
                <a:ea typeface="Helvetica" charset="0"/>
                <a:cs typeface="Helvetica" charset="0"/>
              </a:defRPr>
            </a:lvl1pPr>
          </a:lstStyle>
          <a:p>
            <a:pPr algn="ctr"/>
            <a:r>
              <a:rPr lang="en-US" sz="2800" dirty="0" smtClean="0">
                <a:solidFill>
                  <a:schemeClr val="bg1"/>
                </a:solidFill>
              </a:rPr>
              <a:t>Creating a win-win</a:t>
            </a:r>
            <a:endParaRPr lang="en-US" sz="2800" dirty="0">
              <a:solidFill>
                <a:schemeClr val="bg1"/>
              </a:solidFill>
            </a:endParaRPr>
          </a:p>
        </p:txBody>
      </p:sp>
      <p:sp>
        <p:nvSpPr>
          <p:cNvPr id="7" name="TextBox 6"/>
          <p:cNvSpPr txBox="1"/>
          <p:nvPr/>
        </p:nvSpPr>
        <p:spPr>
          <a:xfrm>
            <a:off x="64428" y="4851461"/>
            <a:ext cx="3852337" cy="253916"/>
          </a:xfrm>
          <a:prstGeom prst="rect">
            <a:avLst/>
          </a:prstGeom>
          <a:noFill/>
        </p:spPr>
        <p:txBody>
          <a:bodyPr wrap="none" rtlCol="0">
            <a:spAutoFit/>
          </a:bodyPr>
          <a:lstStyle/>
          <a:p>
            <a:r>
              <a:rPr lang="en-US" sz="1050" dirty="0" smtClean="0">
                <a:solidFill>
                  <a:schemeClr val="tx2">
                    <a:lumMod val="40000"/>
                    <a:lumOff val="60000"/>
                  </a:schemeClr>
                </a:solidFill>
                <a:latin typeface="Helvetica" charset="0"/>
                <a:ea typeface="Helvetica" charset="0"/>
                <a:cs typeface="Helvetica" charset="0"/>
              </a:rPr>
              <a:t>Everyone has voice, employer brand, ecosystem, boomerang </a:t>
            </a:r>
            <a:endParaRPr lang="en-US" sz="1100" dirty="0">
              <a:solidFill>
                <a:schemeClr val="tx2">
                  <a:lumMod val="40000"/>
                  <a:lumOff val="60000"/>
                </a:schemeClr>
              </a:solidFill>
              <a:latin typeface="Helvetica" charset="0"/>
              <a:ea typeface="Helvetica" charset="0"/>
              <a:cs typeface="Helvetica" charset="0"/>
            </a:endParaRPr>
          </a:p>
        </p:txBody>
      </p:sp>
    </p:spTree>
    <p:extLst>
      <p:ext uri="{BB962C8B-B14F-4D97-AF65-F5344CB8AC3E}">
        <p14:creationId xmlns:p14="http://schemas.microsoft.com/office/powerpoint/2010/main" val="9408413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6B3F0C8-29B2-194E-A0CF-7EF33E26DE10}" type="slidenum">
              <a:rPr lang="en-US" smtClean="0"/>
              <a:pPr/>
              <a:t>37</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1096" y="1090481"/>
            <a:ext cx="4401305" cy="2876292"/>
          </a:xfrm>
          <a:prstGeom prst="rect">
            <a:avLst/>
          </a:prstGeom>
          <a:ln>
            <a:solidFill>
              <a:schemeClr val="bg1">
                <a:lumMod val="95000"/>
              </a:schemeClr>
            </a:solidFill>
          </a:ln>
        </p:spPr>
      </p:pic>
      <p:pic>
        <p:nvPicPr>
          <p:cNvPr id="5" name="Picture 4"/>
          <p:cNvPicPr>
            <a:picLocks noChangeAspect="1"/>
          </p:cNvPicPr>
          <p:nvPr/>
        </p:nvPicPr>
        <p:blipFill>
          <a:blip r:embed="rId4"/>
          <a:stretch>
            <a:fillRect/>
          </a:stretch>
        </p:blipFill>
        <p:spPr>
          <a:xfrm>
            <a:off x="911791" y="2887038"/>
            <a:ext cx="641546" cy="641544"/>
          </a:xfrm>
          <a:prstGeom prst="rect">
            <a:avLst/>
          </a:prstGeom>
        </p:spPr>
      </p:pic>
      <p:cxnSp>
        <p:nvCxnSpPr>
          <p:cNvPr id="7" name="Straight Connector 6"/>
          <p:cNvCxnSpPr/>
          <p:nvPr/>
        </p:nvCxnSpPr>
        <p:spPr>
          <a:xfrm>
            <a:off x="1258039" y="2239856"/>
            <a:ext cx="2887" cy="577542"/>
          </a:xfrm>
          <a:prstGeom prst="line">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685851" y="3207810"/>
            <a:ext cx="376518" cy="0"/>
          </a:xfrm>
          <a:prstGeom prst="line">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945926" y="3207383"/>
            <a:ext cx="376518" cy="0"/>
          </a:xfrm>
          <a:prstGeom prst="line">
            <a:avLst/>
          </a:prstGeom>
          <a:ln w="25400">
            <a:tailEnd type="arrow"/>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p:nvPicPr>
        <p:blipFill>
          <a:blip r:embed="rId5"/>
          <a:stretch>
            <a:fillRect/>
          </a:stretch>
        </p:blipFill>
        <p:spPr>
          <a:xfrm>
            <a:off x="7526373" y="2945806"/>
            <a:ext cx="670192" cy="582776"/>
          </a:xfrm>
          <a:prstGeom prst="rect">
            <a:avLst/>
          </a:prstGeom>
        </p:spPr>
      </p:pic>
      <p:pic>
        <p:nvPicPr>
          <p:cNvPr id="19" name="Picture 18"/>
          <p:cNvPicPr>
            <a:picLocks noChangeAspect="1"/>
          </p:cNvPicPr>
          <p:nvPr/>
        </p:nvPicPr>
        <p:blipFill>
          <a:blip r:embed="rId6"/>
          <a:stretch>
            <a:fillRect/>
          </a:stretch>
        </p:blipFill>
        <p:spPr>
          <a:xfrm>
            <a:off x="970217" y="1426899"/>
            <a:ext cx="583120" cy="657878"/>
          </a:xfrm>
          <a:prstGeom prst="rect">
            <a:avLst/>
          </a:prstGeom>
        </p:spPr>
      </p:pic>
      <p:sp>
        <p:nvSpPr>
          <p:cNvPr id="20" name="Title 1"/>
          <p:cNvSpPr>
            <a:spLocks noGrp="1"/>
          </p:cNvSpPr>
          <p:nvPr>
            <p:ph type="title"/>
          </p:nvPr>
        </p:nvSpPr>
        <p:spPr>
          <a:xfrm>
            <a:off x="457200" y="212123"/>
            <a:ext cx="8229600" cy="396716"/>
          </a:xfrm>
        </p:spPr>
        <p:txBody>
          <a:bodyPr>
            <a:noAutofit/>
          </a:bodyPr>
          <a:lstStyle/>
          <a:p>
            <a:pPr algn="ctr"/>
            <a:r>
              <a:rPr lang="en-US" sz="2800" dirty="0"/>
              <a:t>Mindful Transition Case Study</a:t>
            </a:r>
          </a:p>
        </p:txBody>
      </p:sp>
    </p:spTree>
    <p:extLst>
      <p:ext uri="{BB962C8B-B14F-4D97-AF65-F5344CB8AC3E}">
        <p14:creationId xmlns:p14="http://schemas.microsoft.com/office/powerpoint/2010/main" val="863594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4"/>
          </p:nvPr>
        </p:nvSpPr>
        <p:spPr/>
        <p:txBody>
          <a:bodyPr/>
          <a:lstStyle/>
          <a:p>
            <a:fld id="{C6B3F0C8-29B2-194E-A0CF-7EF33E26DE10}" type="slidenum">
              <a:rPr lang="en-US" smtClean="0"/>
              <a:pPr/>
              <a:t>38</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6" name="Rectangle 5"/>
          <p:cNvSpPr/>
          <p:nvPr/>
        </p:nvSpPr>
        <p:spPr>
          <a:xfrm>
            <a:off x="0" y="0"/>
            <a:ext cx="3664368" cy="5147420"/>
          </a:xfrm>
          <a:prstGeom prst="rect">
            <a:avLst/>
          </a:prstGeom>
          <a:solidFill>
            <a:schemeClr val="bg1">
              <a:alpha val="78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1CC11892-A550-47B6-8B59-563156B78D1B}"/>
              </a:ext>
            </a:extLst>
          </p:cNvPr>
          <p:cNvSpPr txBox="1">
            <a:spLocks/>
          </p:cNvSpPr>
          <p:nvPr/>
        </p:nvSpPr>
        <p:spPr>
          <a:xfrm>
            <a:off x="457200" y="742544"/>
            <a:ext cx="2910611" cy="3783035"/>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1950" b="1" i="0" kern="1200" cap="all" baseline="0">
                <a:solidFill>
                  <a:schemeClr val="tx1"/>
                </a:solidFill>
                <a:latin typeface="Helvetica" charset="0"/>
                <a:ea typeface="Helvetica" charset="0"/>
                <a:cs typeface="Helvetica" charset="0"/>
              </a:defRPr>
            </a:lvl1pPr>
          </a:lstStyle>
          <a:p>
            <a:pPr>
              <a:lnSpc>
                <a:spcPct val="100000"/>
              </a:lnSpc>
            </a:pPr>
            <a:r>
              <a:rPr lang="en-US" sz="2800" dirty="0" smtClean="0">
                <a:solidFill>
                  <a:srgbClr val="423D2C"/>
                </a:solidFill>
              </a:rPr>
              <a:t>The Mindful Transition Paradox </a:t>
            </a:r>
            <a:br>
              <a:rPr lang="en-US" sz="2800" dirty="0" smtClean="0">
                <a:solidFill>
                  <a:srgbClr val="423D2C"/>
                </a:solidFill>
              </a:rPr>
            </a:br>
            <a:endParaRPr lang="en-US" sz="2800" dirty="0">
              <a:solidFill>
                <a:srgbClr val="423D2C"/>
              </a:solidFill>
            </a:endParaRPr>
          </a:p>
        </p:txBody>
      </p:sp>
    </p:spTree>
    <p:extLst>
      <p:ext uri="{BB962C8B-B14F-4D97-AF65-F5344CB8AC3E}">
        <p14:creationId xmlns:p14="http://schemas.microsoft.com/office/powerpoint/2010/main" val="10083268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5879" cy="5143500"/>
          </a:xfrm>
          <a:prstGeom prst="rect">
            <a:avLst/>
          </a:prstGeom>
        </p:spPr>
      </p:pic>
      <p:sp>
        <p:nvSpPr>
          <p:cNvPr id="3" name="Slide Number Placeholder 2"/>
          <p:cNvSpPr>
            <a:spLocks noGrp="1"/>
          </p:cNvSpPr>
          <p:nvPr>
            <p:ph type="sldNum" sz="quarter" idx="4"/>
          </p:nvPr>
        </p:nvSpPr>
        <p:spPr/>
        <p:txBody>
          <a:bodyPr/>
          <a:lstStyle/>
          <a:p>
            <a:fld id="{C6B3F0C8-29B2-194E-A0CF-7EF33E26DE10}" type="slidenum">
              <a:rPr lang="en-US" smtClean="0"/>
              <a:pPr/>
              <a:t>39</a:t>
            </a:fld>
            <a:endParaRPr lang="en-US" dirty="0"/>
          </a:p>
        </p:txBody>
      </p:sp>
      <p:sp>
        <p:nvSpPr>
          <p:cNvPr id="7" name="Rectangle 6"/>
          <p:cNvSpPr/>
          <p:nvPr/>
        </p:nvSpPr>
        <p:spPr>
          <a:xfrm>
            <a:off x="0" y="0"/>
            <a:ext cx="3664368" cy="5147420"/>
          </a:xfrm>
          <a:prstGeom prst="rect">
            <a:avLst/>
          </a:prstGeom>
          <a:solidFill>
            <a:schemeClr val="bg1">
              <a:alpha val="78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FDCC76F-13DF-4D34-8E18-9C8A61680A80}"/>
              </a:ext>
            </a:extLst>
          </p:cNvPr>
          <p:cNvSpPr txBox="1">
            <a:spLocks/>
          </p:cNvSpPr>
          <p:nvPr/>
        </p:nvSpPr>
        <p:spPr>
          <a:xfrm>
            <a:off x="97774" y="1958594"/>
            <a:ext cx="3626228" cy="224320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1950" b="1" i="0" kern="1200" cap="all" baseline="0">
                <a:solidFill>
                  <a:schemeClr val="tx1"/>
                </a:solidFill>
                <a:latin typeface="Helvetica" charset="0"/>
                <a:ea typeface="Helvetica" charset="0"/>
                <a:cs typeface="Helvetica" charset="0"/>
              </a:defRPr>
            </a:lvl1pPr>
          </a:lstStyle>
          <a:p>
            <a:r>
              <a:rPr lang="en-US" sz="2800" dirty="0" smtClean="0">
                <a:solidFill>
                  <a:srgbClr val="423D2C"/>
                </a:solidFill>
              </a:rPr>
              <a:t>CASE STUDY</a:t>
            </a:r>
            <a:br>
              <a:rPr lang="en-US" sz="2800" dirty="0" smtClean="0">
                <a:solidFill>
                  <a:srgbClr val="423D2C"/>
                </a:solidFill>
              </a:rPr>
            </a:br>
            <a:r>
              <a:rPr lang="en-US" sz="2000" b="0" dirty="0" smtClean="0">
                <a:solidFill>
                  <a:srgbClr val="423D2C"/>
                </a:solidFill>
              </a:rPr>
              <a:t>WANTS/NEED DIVERGING</a:t>
            </a:r>
            <a:endParaRPr lang="en-US" sz="2000" b="0" dirty="0">
              <a:solidFill>
                <a:srgbClr val="423D2C"/>
              </a:solidFill>
            </a:endParaRPr>
          </a:p>
        </p:txBody>
      </p:sp>
    </p:spTree>
    <p:extLst>
      <p:ext uri="{BB962C8B-B14F-4D97-AF65-F5344CB8AC3E}">
        <p14:creationId xmlns:p14="http://schemas.microsoft.com/office/powerpoint/2010/main" val="564898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dirty="0"/>
              <a:t>A Broken Paradigm</a:t>
            </a:r>
          </a:p>
        </p:txBody>
      </p:sp>
      <p:sp>
        <p:nvSpPr>
          <p:cNvPr id="3" name="Slide Number Placeholder 2"/>
          <p:cNvSpPr>
            <a:spLocks noGrp="1"/>
          </p:cNvSpPr>
          <p:nvPr>
            <p:ph type="sldNum" sz="quarter" idx="4"/>
          </p:nvPr>
        </p:nvSpPr>
        <p:spPr/>
        <p:txBody>
          <a:bodyPr/>
          <a:lstStyle/>
          <a:p>
            <a:fld id="{C6B3F0C8-29B2-194E-A0CF-7EF33E26DE10}" type="slidenum">
              <a:rPr lang="en-US" smtClean="0"/>
              <a:pPr/>
              <a:t>4</a:t>
            </a:fld>
            <a:endParaRPr lang="en-US" dirty="0"/>
          </a:p>
        </p:txBody>
      </p:sp>
      <p:sp>
        <p:nvSpPr>
          <p:cNvPr id="4" name="Content Placeholder 4">
            <a:extLst>
              <a:ext uri="{FF2B5EF4-FFF2-40B4-BE49-F238E27FC236}">
                <a16:creationId xmlns:a16="http://schemas.microsoft.com/office/drawing/2014/main" id="{89EA81D8-292C-479B-89D2-738BEE465387}"/>
              </a:ext>
            </a:extLst>
          </p:cNvPr>
          <p:cNvSpPr txBox="1">
            <a:spLocks/>
          </p:cNvSpPr>
          <p:nvPr/>
        </p:nvSpPr>
        <p:spPr>
          <a:xfrm>
            <a:off x="1501457" y="2823694"/>
            <a:ext cx="1831410" cy="1845742"/>
          </a:xfrm>
          <a:prstGeom prst="rect">
            <a:avLst/>
          </a:prstGeom>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Brandon Grotesque Light" charset="0"/>
                <a:ea typeface="Brandon Grotesque Light" charset="0"/>
                <a:cs typeface="Brandon Grotesque Light"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Brandon Grotesque Light" charset="0"/>
                <a:ea typeface="Brandon Grotesque Light" charset="0"/>
                <a:cs typeface="Brandon Grotesque Light" charset="0"/>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Brandon Grotesque Light" charset="0"/>
                <a:ea typeface="Brandon Grotesque Light" charset="0"/>
                <a:cs typeface="Brandon Grotesque Light" charset="0"/>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Brandon Grotesque Light" charset="0"/>
                <a:ea typeface="Brandon Grotesque Light" charset="0"/>
                <a:cs typeface="Brandon Grotesque Light" charset="0"/>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Brandon Grotesque Light" charset="0"/>
                <a:ea typeface="Brandon Grotesque Light" charset="0"/>
                <a:cs typeface="Brandon Grotesque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smtClean="0">
                <a:latin typeface="Helvetica" charset="0"/>
                <a:ea typeface="Helvetica" charset="0"/>
                <a:cs typeface="Helvetica" charset="0"/>
              </a:rPr>
              <a:t>EMPLOYER</a:t>
            </a:r>
          </a:p>
          <a:p>
            <a:r>
              <a:rPr lang="en-US" sz="1400" dirty="0" smtClean="0">
                <a:latin typeface="Helvetica" charset="0"/>
                <a:ea typeface="Helvetica" charset="0"/>
                <a:cs typeface="Helvetica" charset="0"/>
              </a:rPr>
              <a:t>Rush to fill the gap</a:t>
            </a:r>
          </a:p>
          <a:p>
            <a:r>
              <a:rPr lang="en-US" sz="1400" dirty="0" smtClean="0">
                <a:latin typeface="Helvetica" charset="0"/>
                <a:ea typeface="Helvetica" charset="0"/>
                <a:cs typeface="Helvetica" charset="0"/>
              </a:rPr>
              <a:t>No opportunity to fix the issue</a:t>
            </a:r>
          </a:p>
          <a:p>
            <a:endParaRPr lang="en-US" sz="1800" dirty="0">
              <a:latin typeface="Helvetica" charset="0"/>
              <a:ea typeface="Helvetica" charset="0"/>
              <a:cs typeface="Helvetica" charset="0"/>
            </a:endParaRPr>
          </a:p>
        </p:txBody>
      </p:sp>
      <p:sp>
        <p:nvSpPr>
          <p:cNvPr id="5" name="Content Placeholder 5">
            <a:extLst>
              <a:ext uri="{FF2B5EF4-FFF2-40B4-BE49-F238E27FC236}">
                <a16:creationId xmlns:a16="http://schemas.microsoft.com/office/drawing/2014/main" id="{BB9032D8-A07D-4B8D-9FEF-100FF970FF4F}"/>
              </a:ext>
            </a:extLst>
          </p:cNvPr>
          <p:cNvSpPr txBox="1">
            <a:spLocks/>
          </p:cNvSpPr>
          <p:nvPr/>
        </p:nvSpPr>
        <p:spPr>
          <a:xfrm>
            <a:off x="5410226" y="2823694"/>
            <a:ext cx="2416675" cy="1589280"/>
          </a:xfrm>
          <a:prstGeom prst="rect">
            <a:avLst/>
          </a:prstGeom>
        </p:spPr>
        <p:txBody>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2100" kern="1200">
                <a:solidFill>
                  <a:schemeClr val="tx1"/>
                </a:solidFill>
                <a:latin typeface="Brandon Grotesque Light" charset="0"/>
                <a:ea typeface="Brandon Grotesque Light" charset="0"/>
                <a:cs typeface="Brandon Grotesque Light" charset="0"/>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800" kern="1200">
                <a:solidFill>
                  <a:schemeClr val="tx1"/>
                </a:solidFill>
                <a:latin typeface="Brandon Grotesque Light" charset="0"/>
                <a:ea typeface="Brandon Grotesque Light" charset="0"/>
                <a:cs typeface="Brandon Grotesque Light" charset="0"/>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Brandon Grotesque Light" charset="0"/>
                <a:ea typeface="Brandon Grotesque Light" charset="0"/>
                <a:cs typeface="Brandon Grotesque Light" charset="0"/>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Brandon Grotesque Light" charset="0"/>
                <a:ea typeface="Brandon Grotesque Light" charset="0"/>
                <a:cs typeface="Brandon Grotesque Light" charset="0"/>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350" kern="1200">
                <a:solidFill>
                  <a:schemeClr val="tx1"/>
                </a:solidFill>
                <a:latin typeface="Brandon Grotesque Light" charset="0"/>
                <a:ea typeface="Brandon Grotesque Light" charset="0"/>
                <a:cs typeface="Brandon Grotesque Light"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1800" b="1" dirty="0" smtClean="0">
                <a:latin typeface="Helvetica" charset="0"/>
                <a:ea typeface="Helvetica" charset="0"/>
                <a:cs typeface="Helvetica" charset="0"/>
              </a:rPr>
              <a:t>EMPLOYEE</a:t>
            </a:r>
          </a:p>
          <a:p>
            <a:r>
              <a:rPr lang="en-US" sz="1400" dirty="0">
                <a:latin typeface="Helvetica" charset="0"/>
                <a:ea typeface="Helvetica" charset="0"/>
                <a:cs typeface="Helvetica" charset="0"/>
              </a:rPr>
              <a:t>T</a:t>
            </a:r>
            <a:r>
              <a:rPr lang="en-US" sz="1400" dirty="0" smtClean="0">
                <a:latin typeface="Helvetica" charset="0"/>
                <a:ea typeface="Helvetica" charset="0"/>
                <a:cs typeface="Helvetica" charset="0"/>
              </a:rPr>
              <a:t>hey leave on a bad note</a:t>
            </a:r>
          </a:p>
          <a:p>
            <a:r>
              <a:rPr lang="en-US" sz="1400" dirty="0" smtClean="0">
                <a:latin typeface="Helvetica" charset="0"/>
                <a:ea typeface="Helvetica" charset="0"/>
                <a:cs typeface="Helvetica" charset="0"/>
              </a:rPr>
              <a:t>Leave with a trust deficit</a:t>
            </a:r>
          </a:p>
          <a:p>
            <a:r>
              <a:rPr lang="en-US" sz="1400" dirty="0" smtClean="0">
                <a:latin typeface="Helvetica" charset="0"/>
                <a:ea typeface="Helvetica" charset="0"/>
                <a:cs typeface="Helvetica" charset="0"/>
              </a:rPr>
              <a:t>Don</a:t>
            </a:r>
            <a:r>
              <a:rPr lang="mr-IN" sz="1400" dirty="0" smtClean="0">
                <a:latin typeface="Helvetica" charset="0"/>
                <a:ea typeface="Helvetica" charset="0"/>
                <a:cs typeface="Helvetica" charset="0"/>
              </a:rPr>
              <a:t>’</a:t>
            </a:r>
            <a:r>
              <a:rPr lang="en-US" sz="1400" dirty="0" smtClean="0">
                <a:latin typeface="Helvetica" charset="0"/>
                <a:ea typeface="Helvetica" charset="0"/>
                <a:cs typeface="Helvetica" charset="0"/>
              </a:rPr>
              <a:t>t do their best work at the end</a:t>
            </a:r>
          </a:p>
          <a:p>
            <a:endParaRPr lang="en-US" sz="1800" dirty="0">
              <a:latin typeface="Helvetica" charset="0"/>
              <a:ea typeface="Helvetica" charset="0"/>
              <a:cs typeface="Helvetica" charset="0"/>
            </a:endParaRPr>
          </a:p>
        </p:txBody>
      </p:sp>
      <p:pic>
        <p:nvPicPr>
          <p:cNvPr id="6" name="Picture 5"/>
          <p:cNvPicPr>
            <a:picLocks noChangeAspect="1"/>
          </p:cNvPicPr>
          <p:nvPr/>
        </p:nvPicPr>
        <p:blipFill>
          <a:blip r:embed="rId3"/>
          <a:stretch>
            <a:fillRect/>
          </a:stretch>
        </p:blipFill>
        <p:spPr>
          <a:xfrm>
            <a:off x="1768029" y="1021209"/>
            <a:ext cx="1298266" cy="1549139"/>
          </a:xfrm>
          <a:prstGeom prst="rect">
            <a:avLst/>
          </a:prstGeom>
        </p:spPr>
      </p:pic>
      <p:pic>
        <p:nvPicPr>
          <p:cNvPr id="7" name="Picture 6"/>
          <p:cNvPicPr>
            <a:picLocks noChangeAspect="1"/>
          </p:cNvPicPr>
          <p:nvPr/>
        </p:nvPicPr>
        <p:blipFill>
          <a:blip r:embed="rId4"/>
          <a:stretch>
            <a:fillRect/>
          </a:stretch>
        </p:blipFill>
        <p:spPr>
          <a:xfrm>
            <a:off x="5924541" y="1010437"/>
            <a:ext cx="1388046" cy="1570684"/>
          </a:xfrm>
          <a:prstGeom prst="rect">
            <a:avLst/>
          </a:prstGeom>
        </p:spPr>
      </p:pic>
    </p:spTree>
    <p:extLst>
      <p:ext uri="{BB962C8B-B14F-4D97-AF65-F5344CB8AC3E}">
        <p14:creationId xmlns:p14="http://schemas.microsoft.com/office/powerpoint/2010/main" val="18371073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68088" y="-174811"/>
            <a:ext cx="8807824" cy="1495653"/>
          </a:xfrm>
        </p:spPr>
        <p:txBody>
          <a:bodyPr>
            <a:noAutofit/>
          </a:bodyPr>
          <a:lstStyle/>
          <a:p>
            <a:pPr algn="ctr"/>
            <a:r>
              <a:rPr lang="en-US" sz="2800" dirty="0"/>
              <a:t>Making the Two Week’s Notice Abnormal</a:t>
            </a:r>
          </a:p>
        </p:txBody>
      </p:sp>
      <p:sp>
        <p:nvSpPr>
          <p:cNvPr id="3" name="Slide Number Placeholder 2"/>
          <p:cNvSpPr>
            <a:spLocks noGrp="1"/>
          </p:cNvSpPr>
          <p:nvPr>
            <p:ph type="sldNum" sz="quarter" idx="4"/>
          </p:nvPr>
        </p:nvSpPr>
        <p:spPr/>
        <p:txBody>
          <a:bodyPr/>
          <a:lstStyle/>
          <a:p>
            <a:fld id="{C6B3F0C8-29B2-194E-A0CF-7EF33E26DE10}" type="slidenum">
              <a:rPr lang="en-US" smtClean="0"/>
              <a:pPr/>
              <a:t>40</a:t>
            </a:fld>
            <a:endParaRPr lang="en-US" dirty="0"/>
          </a:p>
        </p:txBody>
      </p:sp>
      <p:sp>
        <p:nvSpPr>
          <p:cNvPr id="6" name="TextBox 5"/>
          <p:cNvSpPr txBox="1"/>
          <p:nvPr/>
        </p:nvSpPr>
        <p:spPr>
          <a:xfrm>
            <a:off x="168088" y="4935036"/>
            <a:ext cx="3809056" cy="246221"/>
          </a:xfrm>
          <a:prstGeom prst="rect">
            <a:avLst/>
          </a:prstGeom>
          <a:noFill/>
        </p:spPr>
        <p:txBody>
          <a:bodyPr wrap="none" rtlCol="0">
            <a:spAutoFit/>
          </a:bodyPr>
          <a:lstStyle/>
          <a:p>
            <a:r>
              <a:rPr lang="en-US" sz="1000" dirty="0" smtClean="0">
                <a:solidFill>
                  <a:schemeClr val="bg1">
                    <a:lumMod val="85000"/>
                  </a:schemeClr>
                </a:solidFill>
                <a:latin typeface="Helvetica" charset="0"/>
                <a:ea typeface="Helvetica" charset="0"/>
                <a:cs typeface="Helvetica" charset="0"/>
              </a:rPr>
              <a:t>too many  alignment   early  haters  commitment  communicate! </a:t>
            </a:r>
            <a:endParaRPr lang="en-US" sz="1050" dirty="0">
              <a:solidFill>
                <a:schemeClr val="bg1">
                  <a:lumMod val="8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17876690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z="3600" dirty="0" smtClean="0">
                <a:latin typeface="Helvetica" charset="0"/>
                <a:ea typeface="Helvetica" charset="0"/>
                <a:cs typeface="Helvetica" charset="0"/>
              </a:rPr>
              <a:t>THANK YOU!</a:t>
            </a:r>
            <a:endParaRPr lang="en-US" sz="3600" dirty="0">
              <a:latin typeface="Helvetica" charset="0"/>
              <a:ea typeface="Helvetica" charset="0"/>
              <a:cs typeface="Helvetica" charset="0"/>
            </a:endParaRPr>
          </a:p>
        </p:txBody>
      </p:sp>
      <p:sp>
        <p:nvSpPr>
          <p:cNvPr id="7" name="Text Placeholder 3"/>
          <p:cNvSpPr>
            <a:spLocks noGrp="1"/>
          </p:cNvSpPr>
          <p:nvPr>
            <p:ph type="body" sz="quarter" idx="14"/>
          </p:nvPr>
        </p:nvSpPr>
        <p:spPr/>
        <p:txBody>
          <a:bodyPr/>
          <a:lstStyle/>
          <a:p>
            <a:r>
              <a:rPr lang="en-US" sz="1400" b="1" dirty="0" err="1">
                <a:latin typeface="Helvetica" charset="0"/>
                <a:ea typeface="Helvetica" charset="0"/>
                <a:cs typeface="Helvetica" charset="0"/>
              </a:rPr>
              <a:t>ROBERt</a:t>
            </a:r>
            <a:r>
              <a:rPr lang="en-US" sz="1400" b="1" dirty="0">
                <a:latin typeface="Helvetica" charset="0"/>
                <a:ea typeface="Helvetica" charset="0"/>
                <a:cs typeface="Helvetica" charset="0"/>
              </a:rPr>
              <a:t> GLAZER</a:t>
            </a:r>
          </a:p>
        </p:txBody>
      </p:sp>
      <p:sp>
        <p:nvSpPr>
          <p:cNvPr id="8" name="Text Placeholder 4"/>
          <p:cNvSpPr>
            <a:spLocks noGrp="1"/>
          </p:cNvSpPr>
          <p:nvPr>
            <p:ph type="body" sz="quarter" idx="15"/>
          </p:nvPr>
        </p:nvSpPr>
        <p:spPr/>
        <p:txBody>
          <a:bodyPr/>
          <a:lstStyle/>
          <a:p>
            <a:r>
              <a:rPr lang="en-US" i="1" dirty="0" smtClean="0">
                <a:latin typeface="Helvetica" charset="0"/>
                <a:ea typeface="Helvetica" charset="0"/>
                <a:cs typeface="Helvetica" charset="0"/>
              </a:rPr>
              <a:t>Founder &amp; CEO</a:t>
            </a:r>
            <a:endParaRPr lang="en-US" i="1" dirty="0">
              <a:latin typeface="Helvetica" charset="0"/>
              <a:ea typeface="Helvetica" charset="0"/>
              <a:cs typeface="Helvetica" charset="0"/>
            </a:endParaRPr>
          </a:p>
        </p:txBody>
      </p:sp>
      <p:sp>
        <p:nvSpPr>
          <p:cNvPr id="9" name="Text Placeholder 5"/>
          <p:cNvSpPr>
            <a:spLocks noGrp="1"/>
          </p:cNvSpPr>
          <p:nvPr>
            <p:ph type="body" sz="quarter" idx="16"/>
          </p:nvPr>
        </p:nvSpPr>
        <p:spPr>
          <a:xfrm>
            <a:off x="4097834" y="3473641"/>
            <a:ext cx="3254946" cy="185452"/>
          </a:xfrm>
        </p:spPr>
        <p:txBody>
          <a:bodyPr/>
          <a:lstStyle/>
          <a:p>
            <a:r>
              <a:rPr lang="en-US" dirty="0" smtClean="0">
                <a:latin typeface="Helvetica" charset="0"/>
                <a:ea typeface="Helvetica" charset="0"/>
                <a:cs typeface="Helvetica" charset="0"/>
                <a:hlinkClick r:id="rId2"/>
              </a:rPr>
              <a:t>rglazer@accelerationpartners.com</a:t>
            </a:r>
            <a:endParaRPr lang="en-US" dirty="0" smtClean="0">
              <a:latin typeface="Helvetica" charset="0"/>
              <a:ea typeface="Helvetica" charset="0"/>
              <a:cs typeface="Helvetica" charset="0"/>
            </a:endParaRPr>
          </a:p>
          <a:p>
            <a:r>
              <a:rPr lang="en-US" sz="1400" dirty="0" smtClean="0"/>
              <a:t>Mindful Transition Book: </a:t>
            </a:r>
            <a:r>
              <a:rPr lang="en-US" sz="1400" i="1" dirty="0" smtClean="0"/>
              <a:t>Coming 2019 </a:t>
            </a:r>
            <a:endParaRPr lang="en-US" sz="1400" i="1" dirty="0"/>
          </a:p>
        </p:txBody>
      </p:sp>
      <p:sp>
        <p:nvSpPr>
          <p:cNvPr id="3" name="Slide Number Placeholder 2"/>
          <p:cNvSpPr>
            <a:spLocks noGrp="1"/>
          </p:cNvSpPr>
          <p:nvPr>
            <p:ph type="sldNum" sz="quarter" idx="4"/>
          </p:nvPr>
        </p:nvSpPr>
        <p:spPr/>
        <p:txBody>
          <a:bodyPr/>
          <a:lstStyle/>
          <a:p>
            <a:fld id="{C6B3F0C8-29B2-194E-A0CF-7EF33E26DE10}" type="slidenum">
              <a:rPr lang="en-US" smtClean="0"/>
              <a:pPr/>
              <a:t>41</a:t>
            </a:fld>
            <a:endParaRPr lang="en-US" dirty="0"/>
          </a:p>
        </p:txBody>
      </p:sp>
    </p:spTree>
    <p:extLst>
      <p:ext uri="{BB962C8B-B14F-4D97-AF65-F5344CB8AC3E}">
        <p14:creationId xmlns:p14="http://schemas.microsoft.com/office/powerpoint/2010/main" val="9460126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does this exist?</a:t>
            </a:r>
          </a:p>
        </p:txBody>
      </p:sp>
      <p:sp>
        <p:nvSpPr>
          <p:cNvPr id="3" name="Slide Number Placeholder 2"/>
          <p:cNvSpPr>
            <a:spLocks noGrp="1"/>
          </p:cNvSpPr>
          <p:nvPr>
            <p:ph type="sldNum" sz="quarter" idx="4"/>
          </p:nvPr>
        </p:nvSpPr>
        <p:spPr/>
        <p:txBody>
          <a:bodyPr/>
          <a:lstStyle/>
          <a:p>
            <a:fld id="{C6B3F0C8-29B2-194E-A0CF-7EF33E26DE10}" type="slidenum">
              <a:rPr lang="en-US" smtClean="0"/>
              <a:pPr/>
              <a:t>5</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955063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21353" b="21353"/>
          <a:stretch/>
        </p:blipFill>
        <p:spPr>
          <a:xfrm>
            <a:off x="0" y="0"/>
            <a:ext cx="9135879" cy="5143500"/>
          </a:xfrm>
          <a:prstGeom prst="rect">
            <a:avLst/>
          </a:prstGeom>
        </p:spPr>
      </p:pic>
      <p:sp>
        <p:nvSpPr>
          <p:cNvPr id="2" name="Title 1"/>
          <p:cNvSpPr>
            <a:spLocks noGrp="1"/>
          </p:cNvSpPr>
          <p:nvPr>
            <p:ph type="title"/>
          </p:nvPr>
        </p:nvSpPr>
        <p:spPr/>
        <p:txBody>
          <a:bodyPr>
            <a:noAutofit/>
          </a:bodyPr>
          <a:lstStyle/>
          <a:p>
            <a:r>
              <a:rPr lang="en-US" sz="2800" dirty="0"/>
              <a:t>what Diane really wants …</a:t>
            </a:r>
          </a:p>
        </p:txBody>
      </p:sp>
      <p:sp>
        <p:nvSpPr>
          <p:cNvPr id="3" name="Slide Number Placeholder 2"/>
          <p:cNvSpPr>
            <a:spLocks noGrp="1"/>
          </p:cNvSpPr>
          <p:nvPr>
            <p:ph type="sldNum" sz="quarter" idx="4"/>
          </p:nvPr>
        </p:nvSpPr>
        <p:spPr/>
        <p:txBody>
          <a:bodyPr/>
          <a:lstStyle/>
          <a:p>
            <a:fld id="{C6B3F0C8-29B2-194E-A0CF-7EF33E26DE10}" type="slidenum">
              <a:rPr lang="en-US" smtClean="0"/>
              <a:pPr/>
              <a:t>6</a:t>
            </a:fld>
            <a:endParaRPr lang="en-US" dirty="0"/>
          </a:p>
        </p:txBody>
      </p:sp>
      <p:sp>
        <p:nvSpPr>
          <p:cNvPr id="4" name="TextBox 3"/>
          <p:cNvSpPr txBox="1"/>
          <p:nvPr/>
        </p:nvSpPr>
        <p:spPr>
          <a:xfrm>
            <a:off x="457200" y="4754785"/>
            <a:ext cx="3443058" cy="307777"/>
          </a:xfrm>
          <a:prstGeom prst="rect">
            <a:avLst/>
          </a:prstGeom>
          <a:noFill/>
        </p:spPr>
        <p:txBody>
          <a:bodyPr wrap="none" rtlCol="0">
            <a:spAutoFit/>
          </a:bodyPr>
          <a:lstStyle/>
          <a:p>
            <a:r>
              <a:rPr lang="en-US" sz="1400" dirty="0">
                <a:solidFill>
                  <a:schemeClr val="bg1"/>
                </a:solidFill>
                <a:latin typeface="Helvetica" charset="0"/>
                <a:ea typeface="Helvetica" charset="0"/>
                <a:cs typeface="Helvetica" charset="0"/>
              </a:rPr>
              <a:t>n</a:t>
            </a:r>
            <a:r>
              <a:rPr lang="en-US" sz="1400" dirty="0" smtClean="0">
                <a:solidFill>
                  <a:schemeClr val="bg1"/>
                </a:solidFill>
                <a:latin typeface="Helvetica" charset="0"/>
                <a:ea typeface="Helvetica" charset="0"/>
                <a:cs typeface="Helvetica" charset="0"/>
              </a:rPr>
              <a:t>o surprise</a:t>
            </a:r>
            <a:r>
              <a:rPr lang="en-US" sz="1400" dirty="0" smtClean="0">
                <a:solidFill>
                  <a:schemeClr val="bg1"/>
                </a:solidFill>
                <a:latin typeface="Helvetica" charset="0"/>
                <a:ea typeface="Helvetica" charset="0"/>
                <a:cs typeface="Helvetica" charset="0"/>
              </a:rPr>
              <a:t>, </a:t>
            </a:r>
            <a:r>
              <a:rPr lang="en-US" sz="1400" dirty="0" smtClean="0">
                <a:solidFill>
                  <a:schemeClr val="bg1"/>
                </a:solidFill>
                <a:latin typeface="Helvetica" charset="0"/>
                <a:ea typeface="Helvetica" charset="0"/>
                <a:cs typeface="Helvetica" charset="0"/>
              </a:rPr>
              <a:t>honesty</a:t>
            </a:r>
            <a:r>
              <a:rPr lang="en-US" sz="1400" dirty="0" smtClean="0">
                <a:solidFill>
                  <a:schemeClr val="bg1"/>
                </a:solidFill>
                <a:latin typeface="Helvetica" charset="0"/>
                <a:ea typeface="Helvetica" charset="0"/>
                <a:cs typeface="Helvetica" charset="0"/>
              </a:rPr>
              <a:t>, </a:t>
            </a:r>
            <a:r>
              <a:rPr lang="en-US" sz="1400" dirty="0">
                <a:solidFill>
                  <a:schemeClr val="bg1"/>
                </a:solidFill>
                <a:latin typeface="Helvetica" charset="0"/>
                <a:ea typeface="Helvetica" charset="0"/>
                <a:cs typeface="Helvetica" charset="0"/>
              </a:rPr>
              <a:t>f</a:t>
            </a:r>
            <a:r>
              <a:rPr lang="en-US" sz="1400" dirty="0" smtClean="0">
                <a:solidFill>
                  <a:schemeClr val="bg1"/>
                </a:solidFill>
                <a:latin typeface="Helvetica" charset="0"/>
                <a:ea typeface="Helvetica" charset="0"/>
                <a:cs typeface="Helvetica" charset="0"/>
              </a:rPr>
              <a:t>ix</a:t>
            </a:r>
            <a:r>
              <a:rPr lang="en-US" sz="1400" dirty="0">
                <a:solidFill>
                  <a:schemeClr val="bg1"/>
                </a:solidFill>
                <a:latin typeface="Helvetica" charset="0"/>
                <a:ea typeface="Helvetica" charset="0"/>
                <a:cs typeface="Helvetica" charset="0"/>
              </a:rPr>
              <a:t>, </a:t>
            </a:r>
            <a:r>
              <a:rPr lang="en-US" sz="1400" dirty="0" smtClean="0">
                <a:solidFill>
                  <a:schemeClr val="bg1"/>
                </a:solidFill>
                <a:latin typeface="Helvetica" charset="0"/>
                <a:ea typeface="Helvetica" charset="0"/>
                <a:cs typeface="Helvetica" charset="0"/>
              </a:rPr>
              <a:t>support</a:t>
            </a:r>
            <a:r>
              <a:rPr lang="en-US" sz="1400" dirty="0">
                <a:solidFill>
                  <a:schemeClr val="bg1"/>
                </a:solidFill>
                <a:latin typeface="Helvetica" charset="0"/>
                <a:ea typeface="Helvetica" charset="0"/>
                <a:cs typeface="Helvetica" charset="0"/>
              </a:rPr>
              <a:t>, </a:t>
            </a:r>
            <a:r>
              <a:rPr lang="en-US" sz="1400" dirty="0" smtClean="0">
                <a:solidFill>
                  <a:schemeClr val="bg1"/>
                </a:solidFill>
                <a:latin typeface="Helvetica" charset="0"/>
                <a:ea typeface="Helvetica" charset="0"/>
                <a:cs typeface="Helvetica" charset="0"/>
              </a:rPr>
              <a:t>respect</a:t>
            </a:r>
            <a:endParaRPr lang="en-US" sz="140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1768805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37232" cy="5143500"/>
          </a:xfrm>
          <a:prstGeom prst="rect">
            <a:avLst/>
          </a:prstGeom>
        </p:spPr>
      </p:pic>
      <p:sp>
        <p:nvSpPr>
          <p:cNvPr id="3" name="Slide Number Placeholder 2"/>
          <p:cNvSpPr>
            <a:spLocks noGrp="1"/>
          </p:cNvSpPr>
          <p:nvPr>
            <p:ph type="sldNum" sz="quarter" idx="4"/>
          </p:nvPr>
        </p:nvSpPr>
        <p:spPr/>
        <p:txBody>
          <a:bodyPr/>
          <a:lstStyle/>
          <a:p>
            <a:fld id="{C6B3F0C8-29B2-194E-A0CF-7EF33E26DE10}" type="slidenum">
              <a:rPr lang="en-US" smtClean="0"/>
              <a:pPr/>
              <a:t>7</a:t>
            </a:fld>
            <a:endParaRPr lang="en-US" dirty="0"/>
          </a:p>
        </p:txBody>
      </p:sp>
      <p:sp>
        <p:nvSpPr>
          <p:cNvPr id="5" name="Rectangle 4"/>
          <p:cNvSpPr/>
          <p:nvPr/>
        </p:nvSpPr>
        <p:spPr>
          <a:xfrm>
            <a:off x="0" y="0"/>
            <a:ext cx="3664368" cy="5147420"/>
          </a:xfrm>
          <a:prstGeom prst="rect">
            <a:avLst/>
          </a:prstGeom>
          <a:solidFill>
            <a:schemeClr val="bg1">
              <a:alpha val="78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326090"/>
            <a:ext cx="3021496" cy="2491320"/>
          </a:xfrm>
        </p:spPr>
        <p:txBody>
          <a:bodyPr>
            <a:noAutofit/>
          </a:bodyPr>
          <a:lstStyle/>
          <a:p>
            <a:r>
              <a:rPr lang="en-US" sz="2800" dirty="0"/>
              <a:t>Out of Alignment</a:t>
            </a:r>
          </a:p>
        </p:txBody>
      </p:sp>
      <p:sp>
        <p:nvSpPr>
          <p:cNvPr id="7" name="TextBox 6"/>
          <p:cNvSpPr txBox="1"/>
          <p:nvPr/>
        </p:nvSpPr>
        <p:spPr>
          <a:xfrm>
            <a:off x="-34289" y="4811034"/>
            <a:ext cx="3774623" cy="276999"/>
          </a:xfrm>
          <a:prstGeom prst="rect">
            <a:avLst/>
          </a:prstGeom>
          <a:noFill/>
        </p:spPr>
        <p:txBody>
          <a:bodyPr wrap="none" rtlCol="0">
            <a:spAutoFit/>
          </a:bodyPr>
          <a:lstStyle/>
          <a:p>
            <a:r>
              <a:rPr lang="en-US" sz="1200" dirty="0" smtClean="0">
                <a:solidFill>
                  <a:schemeClr val="bg1">
                    <a:lumMod val="75000"/>
                  </a:schemeClr>
                </a:solidFill>
                <a:latin typeface="Helvetica" charset="0"/>
                <a:ea typeface="Helvetica" charset="0"/>
                <a:cs typeface="Helvetica" charset="0"/>
              </a:rPr>
              <a:t>How? - Us Too  </a:t>
            </a:r>
            <a:r>
              <a:rPr lang="en-US" sz="1200" dirty="0" smtClean="0">
                <a:solidFill>
                  <a:schemeClr val="bg1">
                    <a:lumMod val="75000"/>
                  </a:schemeClr>
                </a:solidFill>
                <a:latin typeface="Helvetica" charset="0"/>
                <a:ea typeface="Helvetica" charset="0"/>
                <a:cs typeface="Helvetica" charset="0"/>
              </a:rPr>
              <a:t>&gt;Time - Culture - Odds  - Better Way</a:t>
            </a:r>
            <a:endParaRPr lang="en-US" sz="1200" dirty="0">
              <a:solidFill>
                <a:schemeClr val="bg1">
                  <a:lumMod val="7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5798522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20"/>
            <a:ext cx="9135879" cy="5143500"/>
          </a:xfrm>
          <a:prstGeom prst="rect">
            <a:avLst/>
          </a:prstGeom>
        </p:spPr>
      </p:pic>
      <p:sp>
        <p:nvSpPr>
          <p:cNvPr id="3" name="Slide Number Placeholder 2"/>
          <p:cNvSpPr>
            <a:spLocks noGrp="1"/>
          </p:cNvSpPr>
          <p:nvPr>
            <p:ph type="sldNum" sz="quarter" idx="4"/>
          </p:nvPr>
        </p:nvSpPr>
        <p:spPr/>
        <p:txBody>
          <a:bodyPr/>
          <a:lstStyle/>
          <a:p>
            <a:fld id="{C6B3F0C8-29B2-194E-A0CF-7EF33E26DE10}" type="slidenum">
              <a:rPr lang="en-US" smtClean="0"/>
              <a:pPr/>
              <a:t>8</a:t>
            </a:fld>
            <a:endParaRPr lang="en-US" dirty="0"/>
          </a:p>
        </p:txBody>
      </p:sp>
      <p:sp>
        <p:nvSpPr>
          <p:cNvPr id="5" name="Rectangle 4"/>
          <p:cNvSpPr/>
          <p:nvPr/>
        </p:nvSpPr>
        <p:spPr>
          <a:xfrm>
            <a:off x="0" y="0"/>
            <a:ext cx="3664368" cy="5147420"/>
          </a:xfrm>
          <a:prstGeom prst="rect">
            <a:avLst/>
          </a:prstGeom>
          <a:solidFill>
            <a:schemeClr val="bg1">
              <a:alpha val="78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177003"/>
            <a:ext cx="2385391" cy="2789494"/>
          </a:xfrm>
        </p:spPr>
        <p:txBody>
          <a:bodyPr>
            <a:noAutofit/>
          </a:bodyPr>
          <a:lstStyle/>
          <a:p>
            <a:r>
              <a:rPr lang="en-US" sz="2800" dirty="0">
                <a:solidFill>
                  <a:srgbClr val="423D2C"/>
                </a:solidFill>
              </a:rPr>
              <a:t>Inspired by </a:t>
            </a:r>
            <a:r>
              <a:rPr lang="en-US" sz="2800" dirty="0" smtClean="0">
                <a:solidFill>
                  <a:srgbClr val="423D2C"/>
                </a:solidFill>
              </a:rPr>
              <a:t>Netflix</a:t>
            </a:r>
            <a:endParaRPr lang="en-US" sz="2800" dirty="0">
              <a:solidFill>
                <a:srgbClr val="423D2C"/>
              </a:solidFill>
            </a:endParaRPr>
          </a:p>
        </p:txBody>
      </p:sp>
      <p:sp>
        <p:nvSpPr>
          <p:cNvPr id="6" name="TextBox 5"/>
          <p:cNvSpPr txBox="1"/>
          <p:nvPr/>
        </p:nvSpPr>
        <p:spPr>
          <a:xfrm>
            <a:off x="64428" y="4811034"/>
            <a:ext cx="3151825" cy="276999"/>
          </a:xfrm>
          <a:prstGeom prst="rect">
            <a:avLst/>
          </a:prstGeom>
          <a:noFill/>
        </p:spPr>
        <p:txBody>
          <a:bodyPr wrap="none" rtlCol="0">
            <a:spAutoFit/>
          </a:bodyPr>
          <a:lstStyle/>
          <a:p>
            <a:r>
              <a:rPr lang="en-US" sz="1200" dirty="0" smtClean="0">
                <a:solidFill>
                  <a:schemeClr val="bg1">
                    <a:lumMod val="75000"/>
                  </a:schemeClr>
                </a:solidFill>
                <a:latin typeface="Helvetica" charset="0"/>
                <a:ea typeface="Helvetica" charset="0"/>
                <a:cs typeface="Helvetica" charset="0"/>
              </a:rPr>
              <a:t>Looking   Building on Honesty  6-12 Months</a:t>
            </a:r>
            <a:endParaRPr lang="en-US" sz="1200" dirty="0">
              <a:solidFill>
                <a:schemeClr val="bg1">
                  <a:lumMod val="75000"/>
                </a:schemeClr>
              </a:solidFill>
              <a:latin typeface="Helvetica" charset="0"/>
              <a:ea typeface="Helvetica" charset="0"/>
              <a:cs typeface="Helvetica" charset="0"/>
            </a:endParaRPr>
          </a:p>
        </p:txBody>
      </p:sp>
    </p:spTree>
    <p:extLst>
      <p:ext uri="{BB962C8B-B14F-4D97-AF65-F5344CB8AC3E}">
        <p14:creationId xmlns:p14="http://schemas.microsoft.com/office/powerpoint/2010/main" val="210230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C6B3F0C8-29B2-194E-A0CF-7EF33E26DE10}" type="slidenum">
              <a:rPr lang="en-US" smtClean="0"/>
              <a:pPr/>
              <a:t>9</a:t>
            </a:fld>
            <a:endParaRPr lang="en-US" dirty="0"/>
          </a:p>
        </p:txBody>
      </p:sp>
      <p:pic>
        <p:nvPicPr>
          <p:cNvPr id="9" name="Picture 8"/>
          <p:cNvPicPr>
            <a:picLocks noChangeAspect="1"/>
          </p:cNvPicPr>
          <p:nvPr/>
        </p:nvPicPr>
        <p:blipFill>
          <a:blip r:embed="rId3">
            <a:alphaModFix amt="70000"/>
          </a:blip>
          <a:stretch>
            <a:fillRect/>
          </a:stretch>
        </p:blipFill>
        <p:spPr>
          <a:xfrm>
            <a:off x="776524" y="306599"/>
            <a:ext cx="3898864" cy="4066418"/>
          </a:xfrm>
          <a:prstGeom prst="rect">
            <a:avLst/>
          </a:prstGeom>
          <a:ln>
            <a:solidFill>
              <a:schemeClr val="bg1">
                <a:lumMod val="85000"/>
              </a:schemeClr>
            </a:solidFill>
          </a:ln>
        </p:spPr>
      </p:pic>
      <p:grpSp>
        <p:nvGrpSpPr>
          <p:cNvPr id="10" name="Group 9"/>
          <p:cNvGrpSpPr/>
          <p:nvPr/>
        </p:nvGrpSpPr>
        <p:grpSpPr>
          <a:xfrm>
            <a:off x="3120886" y="159428"/>
            <a:ext cx="5398501" cy="4421436"/>
            <a:chOff x="2557698" y="1586364"/>
            <a:chExt cx="6412704" cy="4597299"/>
          </a:xfrm>
        </p:grpSpPr>
        <p:pic>
          <p:nvPicPr>
            <p:cNvPr id="11" name="Picture 10"/>
            <p:cNvPicPr>
              <a:picLocks noChangeAspect="1"/>
            </p:cNvPicPr>
            <p:nvPr/>
          </p:nvPicPr>
          <p:blipFill>
            <a:blip r:embed="rId4"/>
            <a:stretch>
              <a:fillRect/>
            </a:stretch>
          </p:blipFill>
          <p:spPr>
            <a:xfrm flipH="1">
              <a:off x="2557698" y="1586364"/>
              <a:ext cx="6412704" cy="4597299"/>
            </a:xfrm>
            <a:prstGeom prst="rect">
              <a:avLst/>
            </a:prstGeom>
          </p:spPr>
        </p:pic>
        <p:sp>
          <p:nvSpPr>
            <p:cNvPr id="12" name="TextBox 11"/>
            <p:cNvSpPr txBox="1"/>
            <p:nvPr/>
          </p:nvSpPr>
          <p:spPr>
            <a:xfrm>
              <a:off x="3052572" y="1808391"/>
              <a:ext cx="5422953" cy="3200184"/>
            </a:xfrm>
            <a:prstGeom prst="rect">
              <a:avLst/>
            </a:prstGeom>
            <a:solidFill>
              <a:schemeClr val="bg1"/>
            </a:solidFill>
            <a:ln>
              <a:noFill/>
            </a:ln>
          </p:spPr>
          <p:txBody>
            <a:bodyPr wrap="square" rtlCol="0">
              <a:spAutoFit/>
            </a:bodyPr>
            <a:lstStyle/>
            <a:p>
              <a:r>
                <a:rPr lang="en-US" sz="1400" dirty="0">
                  <a:latin typeface="Times New Roman" charset="0"/>
                  <a:ea typeface="Times New Roman" charset="0"/>
                  <a:cs typeface="Times New Roman" charset="0"/>
                </a:rPr>
                <a:t>“Instead, I could have told the employee, </a:t>
              </a:r>
              <a:r>
                <a:rPr lang="en-US" sz="1600" b="1" dirty="0">
                  <a:latin typeface="Times New Roman" charset="0"/>
                  <a:ea typeface="Times New Roman" charset="0"/>
                  <a:cs typeface="Times New Roman" charset="0"/>
                </a:rPr>
                <a:t>‘here’s what I’m going to need six months from now, and here’s the talent and skills I’ll need, she says” “Then you tell her, ‘It’s not you. I don’t want you to fail. I don’t want to publicly humiliate you.’”</a:t>
              </a:r>
            </a:p>
            <a:p>
              <a:endParaRPr lang="en-US" sz="1600" dirty="0">
                <a:latin typeface="Times New Roman" charset="0"/>
                <a:ea typeface="Times New Roman" charset="0"/>
                <a:cs typeface="Times New Roman" charset="0"/>
              </a:endParaRPr>
            </a:p>
            <a:p>
              <a:r>
                <a:rPr lang="en-US" sz="1400" dirty="0">
                  <a:latin typeface="Times New Roman" charset="0"/>
                  <a:ea typeface="Times New Roman" charset="0"/>
                  <a:cs typeface="Times New Roman" charset="0"/>
                </a:rPr>
                <a:t>Her point is that offering someone real feedback, a reference, and maybe some paid time to find a new job is far more helpful, and better for both parties than dragging things out for six months. Be generous, but be honest.</a:t>
              </a:r>
            </a:p>
            <a:p>
              <a:endParaRPr lang="en-US" sz="1400" dirty="0">
                <a:latin typeface="Times New Roman" charset="0"/>
                <a:ea typeface="Times New Roman" charset="0"/>
                <a:cs typeface="Times New Roman" charset="0"/>
              </a:endParaRPr>
            </a:p>
            <a:p>
              <a:r>
                <a:rPr lang="en-US" sz="1400" b="1" dirty="0">
                  <a:latin typeface="Times New Roman" charset="0"/>
                  <a:ea typeface="Times New Roman" charset="0"/>
                  <a:cs typeface="Times New Roman" charset="0"/>
                </a:rPr>
                <a:t>PATTY MCCORD</a:t>
              </a:r>
            </a:p>
            <a:p>
              <a:r>
                <a:rPr lang="en-US" sz="1400" dirty="0">
                  <a:latin typeface="Times New Roman" charset="0"/>
                  <a:ea typeface="Times New Roman" charset="0"/>
                  <a:cs typeface="Times New Roman" charset="0"/>
                </a:rPr>
                <a:t>Netflix Chief Talent Officer</a:t>
              </a:r>
            </a:p>
          </p:txBody>
        </p:sp>
      </p:grpSp>
    </p:spTree>
    <p:extLst>
      <p:ext uri="{BB962C8B-B14F-4D97-AF65-F5344CB8AC3E}">
        <p14:creationId xmlns:p14="http://schemas.microsoft.com/office/powerpoint/2010/main" val="1137994040"/>
      </p:ext>
    </p:extLst>
  </p:cSld>
  <p:clrMapOvr>
    <a:masterClrMapping/>
  </p:clrMapOvr>
</p:sld>
</file>

<file path=ppt/theme/theme1.xml><?xml version="1.0" encoding="utf-8"?>
<a:theme xmlns:a="http://schemas.openxmlformats.org/drawingml/2006/main" name="AP Gray Confidential">
  <a:themeElements>
    <a:clrScheme name="AP COLORS">
      <a:dk1>
        <a:srgbClr val="423D2B"/>
      </a:dk1>
      <a:lt1>
        <a:srgbClr val="FFFFFF"/>
      </a:lt1>
      <a:dk2>
        <a:srgbClr val="423D2B"/>
      </a:dk2>
      <a:lt2>
        <a:srgbClr val="FEFFFF"/>
      </a:lt2>
      <a:accent1>
        <a:srgbClr val="E33F23"/>
      </a:accent1>
      <a:accent2>
        <a:srgbClr val="423D2B"/>
      </a:accent2>
      <a:accent3>
        <a:srgbClr val="ECEAE4"/>
      </a:accent3>
      <a:accent4>
        <a:srgbClr val="ECEAE4"/>
      </a:accent4>
      <a:accent5>
        <a:srgbClr val="4472C4"/>
      </a:accent5>
      <a:accent6>
        <a:srgbClr val="70AD47"/>
      </a:accent6>
      <a:hlink>
        <a:srgbClr val="E33F23"/>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_PPT_Template_NEW15" id="{0CE2FED3-692B-8947-B2FD-4BD8951EB87D}" vid="{4AFB10E3-4616-8046-9843-FB0358D8A532}"/>
    </a:ext>
  </a:extLst>
</a:theme>
</file>

<file path=ppt/theme/theme2.xml><?xml version="1.0" encoding="utf-8"?>
<a:theme xmlns:a="http://schemas.openxmlformats.org/drawingml/2006/main" name="AP Gray Presentation">
  <a:themeElements>
    <a:clrScheme name="AP COLORS">
      <a:dk1>
        <a:srgbClr val="423D2B"/>
      </a:dk1>
      <a:lt1>
        <a:srgbClr val="FFFFFF"/>
      </a:lt1>
      <a:dk2>
        <a:srgbClr val="423D2B"/>
      </a:dk2>
      <a:lt2>
        <a:srgbClr val="FEFFFF"/>
      </a:lt2>
      <a:accent1>
        <a:srgbClr val="E33F23"/>
      </a:accent1>
      <a:accent2>
        <a:srgbClr val="423D2B"/>
      </a:accent2>
      <a:accent3>
        <a:srgbClr val="ECEAE4"/>
      </a:accent3>
      <a:accent4>
        <a:srgbClr val="ECEAE4"/>
      </a:accent4>
      <a:accent5>
        <a:srgbClr val="4472C4"/>
      </a:accent5>
      <a:accent6>
        <a:srgbClr val="70AD47"/>
      </a:accent6>
      <a:hlink>
        <a:srgbClr val="E33F23"/>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_PPT_Template_NEW15" id="{0CE2FED3-692B-8947-B2FD-4BD8951EB87D}" vid="{4AFB10E3-4616-8046-9843-FB0358D8A532}"/>
    </a:ext>
  </a:extLst>
</a:theme>
</file>

<file path=ppt/theme/theme3.xml><?xml version="1.0" encoding="utf-8"?>
<a:theme xmlns:a="http://schemas.openxmlformats.org/drawingml/2006/main" name="AP Gray Presentation - Helvetica">
  <a:themeElements>
    <a:clrScheme name="AP COLORS">
      <a:dk1>
        <a:srgbClr val="423D2B"/>
      </a:dk1>
      <a:lt1>
        <a:srgbClr val="FFFFFF"/>
      </a:lt1>
      <a:dk2>
        <a:srgbClr val="423D2B"/>
      </a:dk2>
      <a:lt2>
        <a:srgbClr val="FEFFFF"/>
      </a:lt2>
      <a:accent1>
        <a:srgbClr val="E33F23"/>
      </a:accent1>
      <a:accent2>
        <a:srgbClr val="423D2B"/>
      </a:accent2>
      <a:accent3>
        <a:srgbClr val="ECEAE4"/>
      </a:accent3>
      <a:accent4>
        <a:srgbClr val="ECEAE4"/>
      </a:accent4>
      <a:accent5>
        <a:srgbClr val="4472C4"/>
      </a:accent5>
      <a:accent6>
        <a:srgbClr val="70AD47"/>
      </a:accent6>
      <a:hlink>
        <a:srgbClr val="E33F23"/>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_PPT_Template_NEW15" id="{0CE2FED3-692B-8947-B2FD-4BD8951EB87D}" vid="{4AFB10E3-4616-8046-9843-FB0358D8A532}"/>
    </a:ext>
  </a:extLst>
</a:theme>
</file>

<file path=ppt/theme/theme4.xml><?xml version="1.0" encoding="utf-8"?>
<a:theme xmlns:a="http://schemas.openxmlformats.org/drawingml/2006/main" name="AP Red Presentation - Helvetica">
  <a:themeElements>
    <a:clrScheme name="AP COLORS">
      <a:dk1>
        <a:srgbClr val="423D2B"/>
      </a:dk1>
      <a:lt1>
        <a:srgbClr val="FFFFFF"/>
      </a:lt1>
      <a:dk2>
        <a:srgbClr val="423D2B"/>
      </a:dk2>
      <a:lt2>
        <a:srgbClr val="FEFFFF"/>
      </a:lt2>
      <a:accent1>
        <a:srgbClr val="E33F23"/>
      </a:accent1>
      <a:accent2>
        <a:srgbClr val="423D2B"/>
      </a:accent2>
      <a:accent3>
        <a:srgbClr val="ECEAE4"/>
      </a:accent3>
      <a:accent4>
        <a:srgbClr val="ECEAE4"/>
      </a:accent4>
      <a:accent5>
        <a:srgbClr val="4472C4"/>
      </a:accent5>
      <a:accent6>
        <a:srgbClr val="70AD47"/>
      </a:accent6>
      <a:hlink>
        <a:srgbClr val="E33F23"/>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_PPT_Template_NEW15" id="{0CE2FED3-692B-8947-B2FD-4BD8951EB87D}" vid="{4AFB10E3-4616-8046-9843-FB0358D8A532}"/>
    </a:ext>
  </a:extLst>
</a:theme>
</file>

<file path=ppt/theme/theme5.xml><?xml version="1.0" encoding="utf-8"?>
<a:theme xmlns:a="http://schemas.openxmlformats.org/drawingml/2006/main" name="AP Red Presentation">
  <a:themeElements>
    <a:clrScheme name="AP COLORS">
      <a:dk1>
        <a:srgbClr val="423D2B"/>
      </a:dk1>
      <a:lt1>
        <a:srgbClr val="FFFFFF"/>
      </a:lt1>
      <a:dk2>
        <a:srgbClr val="423D2B"/>
      </a:dk2>
      <a:lt2>
        <a:srgbClr val="FEFFFF"/>
      </a:lt2>
      <a:accent1>
        <a:srgbClr val="E33F23"/>
      </a:accent1>
      <a:accent2>
        <a:srgbClr val="423D2B"/>
      </a:accent2>
      <a:accent3>
        <a:srgbClr val="ECEAE4"/>
      </a:accent3>
      <a:accent4>
        <a:srgbClr val="ECEAE4"/>
      </a:accent4>
      <a:accent5>
        <a:srgbClr val="4472C4"/>
      </a:accent5>
      <a:accent6>
        <a:srgbClr val="70AD47"/>
      </a:accent6>
      <a:hlink>
        <a:srgbClr val="E33F23"/>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_PPT_Template_NEW15" id="{0CE2FED3-692B-8947-B2FD-4BD8951EB87D}" vid="{4AFB10E3-4616-8046-9843-FB0358D8A53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12559</TotalTime>
  <Words>2058</Words>
  <Application>Microsoft Office PowerPoint</Application>
  <PresentationFormat>On-screen Show (16:9)</PresentationFormat>
  <Paragraphs>300</Paragraphs>
  <Slides>41</Slides>
  <Notes>37</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41</vt:i4>
      </vt:variant>
    </vt:vector>
  </HeadingPairs>
  <TitlesOfParts>
    <vt:vector size="56" baseType="lpstr">
      <vt:lpstr>ＭＳ Ｐゴシック</vt:lpstr>
      <vt:lpstr>Arial</vt:lpstr>
      <vt:lpstr>Brandon Grotesque</vt:lpstr>
      <vt:lpstr>Brandon Grotesque Black</vt:lpstr>
      <vt:lpstr>Brandon Grotesque Light</vt:lpstr>
      <vt:lpstr>Brandon Grotesque Medium</vt:lpstr>
      <vt:lpstr>Brandon Grotesque Regular</vt:lpstr>
      <vt:lpstr>Calibri</vt:lpstr>
      <vt:lpstr>Helvetica</vt:lpstr>
      <vt:lpstr>Times New Roman</vt:lpstr>
      <vt:lpstr>AP Gray Confidential</vt:lpstr>
      <vt:lpstr>AP Gray Presentation</vt:lpstr>
      <vt:lpstr>AP Gray Presentation - Helvetica</vt:lpstr>
      <vt:lpstr>AP Red Presentation - Helvetica</vt:lpstr>
      <vt:lpstr>AP Red Presentation</vt:lpstr>
      <vt:lpstr>Small Giants</vt:lpstr>
      <vt:lpstr>Meet “Diane” …</vt:lpstr>
      <vt:lpstr>PowerPoint Presentation</vt:lpstr>
      <vt:lpstr>A Broken Paradigm</vt:lpstr>
      <vt:lpstr>Why does this exist?</vt:lpstr>
      <vt:lpstr>what Diane really wants …</vt:lpstr>
      <vt:lpstr>Out of Alignment</vt:lpstr>
      <vt:lpstr>Inspired by Netflix</vt:lpstr>
      <vt:lpstr>PowerPoint Presentation</vt:lpstr>
      <vt:lpstr>Managing transitions</vt:lpstr>
      <vt:lpstr>PowerPoint Presentation</vt:lpstr>
      <vt:lpstr>Mindful transitions™ </vt:lpstr>
      <vt:lpstr>Patient zero</vt:lpstr>
      <vt:lpstr>PowerPoint Presentation</vt:lpstr>
      <vt:lpstr>Training the stakeholders</vt:lpstr>
      <vt:lpstr>Ongoing Happiness Conversations</vt:lpstr>
      <vt:lpstr>GETTING TO THE ROOT oF PROBLEM</vt:lpstr>
      <vt:lpstr>Reasons for Employee Unhappiness</vt:lpstr>
      <vt:lpstr>Things the employee can change and wants to change</vt:lpstr>
      <vt:lpstr>Things the company can change</vt:lpstr>
      <vt:lpstr>PowerPoint Presentation</vt:lpstr>
      <vt:lpstr>“I suggest that AP implements an annual wage increase that at a minimum reflects the annual CPI inflation rate. The United States has an average 2% inflation rate (2.11% for the year of 2017, according to the CPI Index). If wages do not increase by this amount, our nominal wage decreases, and we are essentially earning less money each year”</vt:lpstr>
      <vt:lpstr>Employee-Led Transitions </vt:lpstr>
      <vt:lpstr>Employer-Led Transition </vt:lpstr>
      <vt:lpstr>PowerPoint Presentation</vt:lpstr>
      <vt:lpstr>MINDFUL TRANSITION IN ACTION</vt:lpstr>
      <vt:lpstr>Components of a transition Employer’s Commitment</vt:lpstr>
      <vt:lpstr>Time</vt:lpstr>
      <vt:lpstr>Support</vt:lpstr>
      <vt:lpstr>Communication</vt:lpstr>
      <vt:lpstr>Guidance &amp; real conversations</vt:lpstr>
      <vt:lpstr>PowerPoint Presentation</vt:lpstr>
      <vt:lpstr>PowerPoint Presentation</vt:lpstr>
      <vt:lpstr>PowerPoint Presentation</vt:lpstr>
      <vt:lpstr>PowerPoint Presentation</vt:lpstr>
      <vt:lpstr>PowerPoint Presentation</vt:lpstr>
      <vt:lpstr>Mindful Transition Case Study</vt:lpstr>
      <vt:lpstr>PowerPoint Presentation</vt:lpstr>
      <vt:lpstr>PowerPoint Presentation</vt:lpstr>
      <vt:lpstr>Making the Two Week’s Notice Abnormal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Lambert</dc:creator>
  <cp:lastModifiedBy>Robert Glazer</cp:lastModifiedBy>
  <cp:revision>311</cp:revision>
  <dcterms:created xsi:type="dcterms:W3CDTF">2015-08-20T00:30:57Z</dcterms:created>
  <dcterms:modified xsi:type="dcterms:W3CDTF">2018-05-14T13:29:08Z</dcterms:modified>
</cp:coreProperties>
</file>