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763" r:id="rId2"/>
    <p:sldMasterId id="2147483751" r:id="rId3"/>
    <p:sldMasterId id="2147483727" r:id="rId4"/>
    <p:sldMasterId id="2147483739" r:id="rId5"/>
    <p:sldMasterId id="2147483702" r:id="rId6"/>
    <p:sldMasterId id="2147483715" r:id="rId7"/>
    <p:sldMasterId id="2147483690" r:id="rId8"/>
    <p:sldMasterId id="2147483668" r:id="rId9"/>
  </p:sldMasterIdLst>
  <p:notesMasterIdLst>
    <p:notesMasterId r:id="rId20"/>
  </p:notesMasterIdLst>
  <p:handoutMasterIdLst>
    <p:handoutMasterId r:id="rId21"/>
  </p:handoutMasterIdLst>
  <p:sldIdLst>
    <p:sldId id="303" r:id="rId10"/>
    <p:sldId id="285" r:id="rId11"/>
    <p:sldId id="320" r:id="rId12"/>
    <p:sldId id="314" r:id="rId13"/>
    <p:sldId id="312" r:id="rId14"/>
    <p:sldId id="313" r:id="rId15"/>
    <p:sldId id="315" r:id="rId16"/>
    <p:sldId id="316" r:id="rId17"/>
    <p:sldId id="319" r:id="rId18"/>
    <p:sldId id="318" r:id="rId19"/>
  </p:sldIdLst>
  <p:sldSz cx="14630400" cy="8229600"/>
  <p:notesSz cx="6858000" cy="9144000"/>
  <p:defaultTextStyle>
    <a:defPPr>
      <a:defRPr lang="en-US"/>
    </a:defPPr>
    <a:lvl1pPr marL="0" algn="l" defTabSz="548457" rtl="0" eaLnBrk="1" latinLnBrk="0" hangingPunct="1">
      <a:defRPr sz="2200" kern="1200">
        <a:solidFill>
          <a:schemeClr val="tx1"/>
        </a:solidFill>
        <a:latin typeface="+mn-lt"/>
        <a:ea typeface="+mn-ea"/>
        <a:cs typeface="+mn-cs"/>
      </a:defRPr>
    </a:lvl1pPr>
    <a:lvl2pPr marL="548457" algn="l" defTabSz="548457" rtl="0" eaLnBrk="1" latinLnBrk="0" hangingPunct="1">
      <a:defRPr sz="2200" kern="1200">
        <a:solidFill>
          <a:schemeClr val="tx1"/>
        </a:solidFill>
        <a:latin typeface="+mn-lt"/>
        <a:ea typeface="+mn-ea"/>
        <a:cs typeface="+mn-cs"/>
      </a:defRPr>
    </a:lvl2pPr>
    <a:lvl3pPr marL="1096914" algn="l" defTabSz="548457" rtl="0" eaLnBrk="1" latinLnBrk="0" hangingPunct="1">
      <a:defRPr sz="2200" kern="1200">
        <a:solidFill>
          <a:schemeClr val="tx1"/>
        </a:solidFill>
        <a:latin typeface="+mn-lt"/>
        <a:ea typeface="+mn-ea"/>
        <a:cs typeface="+mn-cs"/>
      </a:defRPr>
    </a:lvl3pPr>
    <a:lvl4pPr marL="1645371" algn="l" defTabSz="548457" rtl="0" eaLnBrk="1" latinLnBrk="0" hangingPunct="1">
      <a:defRPr sz="2200" kern="1200">
        <a:solidFill>
          <a:schemeClr val="tx1"/>
        </a:solidFill>
        <a:latin typeface="+mn-lt"/>
        <a:ea typeface="+mn-ea"/>
        <a:cs typeface="+mn-cs"/>
      </a:defRPr>
    </a:lvl4pPr>
    <a:lvl5pPr marL="2193828" algn="l" defTabSz="548457" rtl="0" eaLnBrk="1" latinLnBrk="0" hangingPunct="1">
      <a:defRPr sz="2200" kern="1200">
        <a:solidFill>
          <a:schemeClr val="tx1"/>
        </a:solidFill>
        <a:latin typeface="+mn-lt"/>
        <a:ea typeface="+mn-ea"/>
        <a:cs typeface="+mn-cs"/>
      </a:defRPr>
    </a:lvl5pPr>
    <a:lvl6pPr marL="2742286" algn="l" defTabSz="548457" rtl="0" eaLnBrk="1" latinLnBrk="0" hangingPunct="1">
      <a:defRPr sz="2200" kern="1200">
        <a:solidFill>
          <a:schemeClr val="tx1"/>
        </a:solidFill>
        <a:latin typeface="+mn-lt"/>
        <a:ea typeface="+mn-ea"/>
        <a:cs typeface="+mn-cs"/>
      </a:defRPr>
    </a:lvl6pPr>
    <a:lvl7pPr marL="3290743" algn="l" defTabSz="548457" rtl="0" eaLnBrk="1" latinLnBrk="0" hangingPunct="1">
      <a:defRPr sz="2200" kern="1200">
        <a:solidFill>
          <a:schemeClr val="tx1"/>
        </a:solidFill>
        <a:latin typeface="+mn-lt"/>
        <a:ea typeface="+mn-ea"/>
        <a:cs typeface="+mn-cs"/>
      </a:defRPr>
    </a:lvl7pPr>
    <a:lvl8pPr marL="3839200" algn="l" defTabSz="548457" rtl="0" eaLnBrk="1" latinLnBrk="0" hangingPunct="1">
      <a:defRPr sz="2200" kern="1200">
        <a:solidFill>
          <a:schemeClr val="tx1"/>
        </a:solidFill>
        <a:latin typeface="+mn-lt"/>
        <a:ea typeface="+mn-ea"/>
        <a:cs typeface="+mn-cs"/>
      </a:defRPr>
    </a:lvl8pPr>
    <a:lvl9pPr marL="4387657" algn="l" defTabSz="548457" rtl="0" eaLnBrk="1" latinLnBrk="0" hangingPunct="1">
      <a:defRPr sz="2200" kern="1200">
        <a:solidFill>
          <a:schemeClr val="tx1"/>
        </a:solidFill>
        <a:latin typeface="+mn-lt"/>
        <a:ea typeface="+mn-ea"/>
        <a:cs typeface="+mn-cs"/>
      </a:defRPr>
    </a:lvl9pPr>
  </p:defaultTextStyle>
  <p:extLst>
    <p:ext uri="{521415D9-36F7-43E2-AB2F-B90AF26B5E84}">
      <p14:sectionLst xmlns:p14="http://schemas.microsoft.com/office/powerpoint/2010/main">
        <p14:section name="Tutorial Slides" id="{7498AFA9-B6A7-4D66-AAB7-228C187C030F}">
          <p14:sldIdLst/>
        </p14:section>
        <p14:section name="Title Slides" id="{93BDA9EA-6A4A-4AD0-ABC6-1953D02611EF}">
          <p14:sldIdLst>
            <p14:sldId id="303"/>
          </p14:sldIdLst>
        </p14:section>
        <p14:section name="Content Slides" id="{4222DF90-C79C-4201-A31B-DEC44DFA0DBC}">
          <p14:sldIdLst>
            <p14:sldId id="285"/>
            <p14:sldId id="320"/>
            <p14:sldId id="314"/>
            <p14:sldId id="312"/>
            <p14:sldId id="313"/>
            <p14:sldId id="315"/>
            <p14:sldId id="316"/>
            <p14:sldId id="319"/>
            <p14:sldId id="318"/>
          </p14:sldIdLst>
        </p14:section>
        <p14:section name="Divider Slides" id="{7FB4659E-E9F6-47F0-88C1-3DE42AD81310}">
          <p14:sldIdLst/>
        </p14:section>
        <p14:section name="Sample Slides" id="{5AD05E89-4306-4D6C-918F-DD1F4127D46C}">
          <p14:sldIdLst/>
        </p14:section>
        <p14:section name="Advanced Title Slides" id="{B7116E98-3C84-AC47-A704-F115AF5F6E23}">
          <p14:sldIdLst/>
        </p14:section>
        <p14:section name="Advanced Divider Slides" id="{350A1B55-613B-4DE8-B8C0-35C47E7EAB19}">
          <p14:sldIdLst/>
        </p14:section>
      </p14:sectionLst>
    </p:ex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00"/>
    <a:srgbClr val="B9D9EB"/>
    <a:srgbClr val="71C5E8"/>
    <a:srgbClr val="B1B3B3"/>
    <a:srgbClr val="888B8D"/>
    <a:srgbClr val="00C4B3"/>
    <a:srgbClr val="77BC1F"/>
    <a:srgbClr val="B0008E"/>
    <a:srgbClr val="E35205"/>
    <a:srgbClr val="F7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0" autoAdjust="0"/>
    <p:restoredTop sz="94842" autoAdjust="0"/>
  </p:normalViewPr>
  <p:slideViewPr>
    <p:cSldViewPr snapToGrid="0" showGuides="1">
      <p:cViewPr>
        <p:scale>
          <a:sx n="50" d="100"/>
          <a:sy n="50" d="100"/>
        </p:scale>
        <p:origin x="432" y="48"/>
      </p:cViewPr>
      <p:guideLst>
        <p:guide orient="horz" pos="2592"/>
        <p:guide pos="4608"/>
      </p:guideLst>
    </p:cSldViewPr>
  </p:slideViewPr>
  <p:notesTextViewPr>
    <p:cViewPr>
      <p:scale>
        <a:sx n="100" d="100"/>
        <a:sy n="100" d="100"/>
      </p:scale>
      <p:origin x="0" y="0"/>
    </p:cViewPr>
  </p:notesTextViewPr>
  <p:sorterViewPr>
    <p:cViewPr>
      <p:scale>
        <a:sx n="43" d="100"/>
        <a:sy n="43" d="100"/>
      </p:scale>
      <p:origin x="0" y="0"/>
    </p:cViewPr>
  </p:sorterViewPr>
  <p:notesViewPr>
    <p:cSldViewPr snapToGrid="0">
      <p:cViewPr varScale="1">
        <p:scale>
          <a:sx n="136" d="100"/>
          <a:sy n="136" d="100"/>
        </p:scale>
        <p:origin x="-3000"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aymond.brown\Desktop\Copy%20of%20Engagement%20Q4%20pivot%20v1%20041719%20(0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aymond.brown\Desktop\Copy%20of%20Engagement%20Q4%20pivot%20v1%20041719%20(0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aymond.brown\Desktop\Copy%20of%20Engagement%20Q4%20pivot%20v1%20041719%20(0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aymond.brown\Desktop\Copy%20of%20Engagement%20Q4%20pivot%20v1%20041719%20(0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aymond.brown\Desktop\Copy%20of%20Engagement%20Q4%20pivot%20v1%20041719%20(00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Medtronic Annual Revenues ($B)</a:t>
            </a:r>
          </a:p>
        </c:rich>
      </c:tx>
      <c:layout>
        <c:manualLayout>
          <c:xMode val="edge"/>
          <c:yMode val="edge"/>
          <c:x val="0.41722448235637211"/>
          <c:y val="4.51722190852625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10-442E-B49F-C8D68DBFBC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10-442E-B49F-C8D68DBFBC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10-442E-B49F-C8D68DBFBC3F}"/>
              </c:ext>
            </c:extLst>
          </c:dPt>
          <c:dLbls>
            <c:dLbl>
              <c:idx val="0"/>
              <c:tx>
                <c:rich>
                  <a:bodyPr/>
                  <a:lstStyle/>
                  <a:p>
                    <a:r>
                      <a:rPr lang="en-US"/>
                      <a:t>Other Medtronic Businesses</a:t>
                    </a:r>
                    <a:r>
                      <a:rPr lang="en-US" baseline="0"/>
                      <a:t>, </a:t>
                    </a:r>
                    <a:fld id="{8FCCBB21-F151-4AE9-B13F-7CFAEC186389}" type="VALUE">
                      <a:rPr lang="en-US" baseline="0"/>
                      <a:pPr/>
                      <a:t>[VALUE]</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10-442E-B49F-C8D68DBFBC3F}"/>
                </c:ext>
              </c:extLst>
            </c:dLbl>
            <c:dLbl>
              <c:idx val="1"/>
              <c:tx>
                <c:rich>
                  <a:bodyPr/>
                  <a:lstStyle/>
                  <a:p>
                    <a:fld id="{12BBF288-F49E-4B49-AF75-EFACAB88F5A9}" type="CATEGORYNAME">
                      <a:rPr lang="en-US" smtClean="0"/>
                      <a:pPr/>
                      <a:t>[CATEGORY NAME]</a:t>
                    </a:fld>
                    <a:r>
                      <a:rPr lang="en-US" baseline="0"/>
                      <a:t> OUS, </a:t>
                    </a:r>
                    <a:fld id="{BBCB7E4C-264B-4CAF-9FCF-D7A1164161B1}" type="VALUE">
                      <a:rPr lang="en-US" baseline="0"/>
                      <a:pPr/>
                      <a:t>[VALUE]</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10-442E-B49F-C8D68DBFBC3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Sheet1!$A$3:$A$5</c:f>
              <c:strCache>
                <c:ptCount val="3"/>
                <c:pt idx="0">
                  <c:v>Medtronic</c:v>
                </c:pt>
                <c:pt idx="1">
                  <c:v>MITG</c:v>
                </c:pt>
                <c:pt idx="2">
                  <c:v>MITG USA</c:v>
                </c:pt>
              </c:strCache>
            </c:strRef>
          </c:cat>
          <c:val>
            <c:numRef>
              <c:f>Sheet1!$B$3:$B$5</c:f>
              <c:numCache>
                <c:formatCode>_("$"* #,##0.0_);_("$"* \(#,##0.0\);_("$"* "-"??_);_(@_)</c:formatCode>
                <c:ptCount val="3"/>
                <c:pt idx="0">
                  <c:v>21.8</c:v>
                </c:pt>
                <c:pt idx="1">
                  <c:v>5</c:v>
                </c:pt>
                <c:pt idx="2">
                  <c:v>3.2</c:v>
                </c:pt>
              </c:numCache>
            </c:numRef>
          </c:val>
          <c:extLst>
            <c:ext xmlns:c16="http://schemas.microsoft.com/office/drawing/2014/chart" uri="{C3380CC4-5D6E-409C-BE32-E72D297353CC}">
              <c16:uniqueId val="{00000006-DB10-442E-B49F-C8D68DBFBC3F}"/>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MITG</a:t>
            </a:r>
            <a:r>
              <a:rPr lang="en-US" baseline="0" dirty="0"/>
              <a:t> US </a:t>
            </a:r>
            <a:r>
              <a:rPr lang="en-US" dirty="0"/>
              <a:t>Pricing</a:t>
            </a:r>
            <a:r>
              <a:rPr lang="en-US" baseline="0" dirty="0"/>
              <a:t> and Contracting</a:t>
            </a:r>
            <a:r>
              <a:rPr lang="en-US" dirty="0"/>
              <a:t> as % of Company</a:t>
            </a:r>
            <a:r>
              <a:rPr lang="en-US" baseline="0" dirty="0"/>
              <a:t> Size</a:t>
            </a:r>
          </a:p>
          <a:p>
            <a:pPr>
              <a:defRPr/>
            </a:pPr>
            <a:r>
              <a:rPr lang="en-US" baseline="0" dirty="0"/>
              <a:t>(Headcount vs. total employees)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1E-4A59-8088-064A023B65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1E-4A59-8088-064A023B657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Sheet1!$A$8:$A$9</c:f>
              <c:strCache>
                <c:ptCount val="2"/>
                <c:pt idx="0">
                  <c:v>Medtronic</c:v>
                </c:pt>
                <c:pt idx="1">
                  <c:v>MITG Pricing and Contracting USA</c:v>
                </c:pt>
              </c:strCache>
            </c:strRef>
          </c:cat>
          <c:val>
            <c:numRef>
              <c:f>Sheet1!$B$8:$B$9</c:f>
              <c:numCache>
                <c:formatCode>General</c:formatCode>
                <c:ptCount val="2"/>
                <c:pt idx="0">
                  <c:v>86000</c:v>
                </c:pt>
                <c:pt idx="1">
                  <c:v>55</c:v>
                </c:pt>
              </c:numCache>
            </c:numRef>
          </c:val>
          <c:extLst>
            <c:ext xmlns:c16="http://schemas.microsoft.com/office/drawing/2014/chart" uri="{C3380CC4-5D6E-409C-BE32-E72D297353CC}">
              <c16:uniqueId val="{00000004-581E-4A59-8088-064A023B657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Offer Development Engagement</a:t>
            </a:r>
            <a:r>
              <a:rPr lang="en-US" baseline="0"/>
              <a:t> Score Changes</a:t>
            </a:r>
          </a:p>
          <a:p>
            <a:pPr>
              <a:defRPr/>
            </a:pPr>
            <a:r>
              <a:rPr lang="en-US" baseline="0"/>
              <a:t>Since Empowerment and Kaizen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Sheet1!$B$77</c:f>
              <c:strCache>
                <c:ptCount val="1"/>
                <c:pt idx="0">
                  <c:v>Before Kaizen and Empowerment</c:v>
                </c:pt>
              </c:strCache>
              <c:extLst xmlns:c15="http://schemas.microsoft.com/office/drawing/2012/chart"/>
            </c:strRef>
          </c:tx>
          <c:spPr>
            <a:solidFill>
              <a:schemeClr val="accent1"/>
            </a:solidFill>
            <a:ln>
              <a:noFill/>
            </a:ln>
            <a:effectLst/>
          </c:spPr>
          <c:invertIfNegative val="0"/>
          <c:cat>
            <c:strRef>
              <c:f>Sheet1!$A$78:$A$80</c:f>
              <c:strCache>
                <c:ptCount val="3"/>
                <c:pt idx="0">
                  <c:v>Innovation</c:v>
                </c:pt>
                <c:pt idx="1">
                  <c:v>Inclusion</c:v>
                </c:pt>
                <c:pt idx="2">
                  <c:v>Engagement</c:v>
                </c:pt>
              </c:strCache>
              <c:extLst xmlns:c15="http://schemas.microsoft.com/office/drawing/2012/chart"/>
            </c:strRef>
          </c:cat>
          <c:val>
            <c:numRef>
              <c:f>Sheet1!$B$78:$B$80</c:f>
              <c:numCache>
                <c:formatCode>General</c:formatCode>
                <c:ptCount val="3"/>
                <c:pt idx="0">
                  <c:v>76</c:v>
                </c:pt>
                <c:pt idx="1">
                  <c:v>79</c:v>
                </c:pt>
                <c:pt idx="2">
                  <c:v>72</c:v>
                </c:pt>
              </c:numCache>
              <c:extLst xmlns:c15="http://schemas.microsoft.com/office/drawing/2012/chart"/>
            </c:numRef>
          </c:val>
          <c:extLst xmlns:c15="http://schemas.microsoft.com/office/drawing/2012/chart">
            <c:ext xmlns:c16="http://schemas.microsoft.com/office/drawing/2014/chart" uri="{C3380CC4-5D6E-409C-BE32-E72D297353CC}">
              <c16:uniqueId val="{00000000-5BB3-47FE-AF05-B914A2233C49}"/>
            </c:ext>
          </c:extLst>
        </c:ser>
        <c:ser>
          <c:idx val="1"/>
          <c:order val="1"/>
          <c:tx>
            <c:strRef>
              <c:f>Sheet1!$C$77</c:f>
              <c:strCache>
                <c:ptCount val="1"/>
                <c:pt idx="0">
                  <c:v>Today</c:v>
                </c:pt>
              </c:strCache>
            </c:strRef>
          </c:tx>
          <c:spPr>
            <a:solidFill>
              <a:schemeClr val="accent2"/>
            </a:solidFill>
            <a:ln>
              <a:noFill/>
            </a:ln>
            <a:effectLst/>
          </c:spPr>
          <c:invertIfNegative val="0"/>
          <c:cat>
            <c:strRef>
              <c:f>Sheet1!$A$78:$A$80</c:f>
              <c:strCache>
                <c:ptCount val="3"/>
                <c:pt idx="0">
                  <c:v>Innovation</c:v>
                </c:pt>
                <c:pt idx="1">
                  <c:v>Inclusion</c:v>
                </c:pt>
                <c:pt idx="2">
                  <c:v>Engagement</c:v>
                </c:pt>
              </c:strCache>
            </c:strRef>
          </c:cat>
          <c:val>
            <c:numRef>
              <c:f>Sheet1!$C$78:$C$80</c:f>
              <c:numCache>
                <c:formatCode>General</c:formatCode>
                <c:ptCount val="3"/>
                <c:pt idx="0">
                  <c:v>92</c:v>
                </c:pt>
                <c:pt idx="1">
                  <c:v>97</c:v>
                </c:pt>
                <c:pt idx="2">
                  <c:v>89</c:v>
                </c:pt>
              </c:numCache>
            </c:numRef>
          </c:val>
          <c:extLst>
            <c:ext xmlns:c16="http://schemas.microsoft.com/office/drawing/2014/chart" uri="{C3380CC4-5D6E-409C-BE32-E72D297353CC}">
              <c16:uniqueId val="{00000001-5BB3-47FE-AF05-B914A2233C49}"/>
            </c:ext>
          </c:extLst>
        </c:ser>
        <c:dLbls>
          <c:showLegendKey val="0"/>
          <c:showVal val="0"/>
          <c:showCatName val="0"/>
          <c:showSerName val="0"/>
          <c:showPercent val="0"/>
          <c:showBubbleSize val="0"/>
        </c:dLbls>
        <c:gapWidth val="219"/>
        <c:axId val="882038936"/>
        <c:axId val="882038608"/>
        <c:extLst>
          <c:ext xmlns:c15="http://schemas.microsoft.com/office/drawing/2012/chart" uri="{02D57815-91ED-43cb-92C2-25804820EDAC}">
            <c15:filteredBarSeries>
              <c15:ser>
                <c:idx val="2"/>
                <c:order val="2"/>
                <c:tx>
                  <c:strRef>
                    <c:extLst>
                      <c:ext uri="{02D57815-91ED-43cb-92C2-25804820EDAC}">
                        <c15:formulaRef>
                          <c15:sqref>Sheet1!$D$77</c15:sqref>
                        </c15:formulaRef>
                      </c:ext>
                    </c:extLst>
                    <c:strCache>
                      <c:ptCount val="1"/>
                      <c:pt idx="0">
                        <c:v>Pct Increase</c:v>
                      </c:pt>
                    </c:strCache>
                  </c:strRef>
                </c:tx>
                <c:spPr>
                  <a:solidFill>
                    <a:schemeClr val="accent3"/>
                  </a:solidFill>
                  <a:ln>
                    <a:noFill/>
                  </a:ln>
                  <a:effectLst/>
                </c:spPr>
                <c:invertIfNegative val="0"/>
                <c:cat>
                  <c:strRef>
                    <c:extLst>
                      <c:ext uri="{02D57815-91ED-43cb-92C2-25804820EDAC}">
                        <c15:formulaRef>
                          <c15:sqref>Sheet1!$A$78:$A$80</c15:sqref>
                        </c15:formulaRef>
                      </c:ext>
                    </c:extLst>
                    <c:strCache>
                      <c:ptCount val="3"/>
                      <c:pt idx="0">
                        <c:v>Innovation</c:v>
                      </c:pt>
                      <c:pt idx="1">
                        <c:v>Inclusion</c:v>
                      </c:pt>
                      <c:pt idx="2">
                        <c:v>Engagement</c:v>
                      </c:pt>
                    </c:strCache>
                  </c:strRef>
                </c:cat>
                <c:val>
                  <c:numRef>
                    <c:extLst>
                      <c:ext uri="{02D57815-91ED-43cb-92C2-25804820EDAC}">
                        <c15:formulaRef>
                          <c15:sqref>Sheet1!$D$78:$D$80</c15:sqref>
                        </c15:formulaRef>
                      </c:ext>
                    </c:extLst>
                    <c:numCache>
                      <c:formatCode>0.0%</c:formatCode>
                      <c:ptCount val="3"/>
                      <c:pt idx="0">
                        <c:v>0.21052631578947367</c:v>
                      </c:pt>
                      <c:pt idx="1">
                        <c:v>0.22784810126582278</c:v>
                      </c:pt>
                      <c:pt idx="2">
                        <c:v>0.2361111111111111</c:v>
                      </c:pt>
                    </c:numCache>
                  </c:numRef>
                </c:val>
                <c:extLst>
                  <c:ext xmlns:c16="http://schemas.microsoft.com/office/drawing/2014/chart" uri="{C3380CC4-5D6E-409C-BE32-E72D297353CC}">
                    <c16:uniqueId val="{00000002-5BB3-47FE-AF05-B914A2233C49}"/>
                  </c:ext>
                </c:extLst>
              </c15:ser>
            </c15:filteredBarSeries>
          </c:ext>
        </c:extLst>
      </c:barChart>
      <c:catAx>
        <c:axId val="88203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2038608"/>
        <c:crosses val="autoZero"/>
        <c:auto val="1"/>
        <c:lblAlgn val="ctr"/>
        <c:lblOffset val="100"/>
        <c:noMultiLvlLbl val="0"/>
      </c:catAx>
      <c:valAx>
        <c:axId val="8820386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Engagement</a:t>
                </a:r>
                <a:r>
                  <a:rPr lang="en-US" baseline="0"/>
                  <a:t> Score (0-100 Scale)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2038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SI Cycle (Pricing</a:t>
            </a:r>
            <a:r>
              <a:rPr lang="en-US" baseline="0" dirty="0"/>
              <a:t> Turnaround)</a:t>
            </a:r>
            <a:r>
              <a:rPr lang="en-US" dirty="0"/>
              <a:t> Times in Days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Sheet1!$A$29</c:f>
              <c:strCache>
                <c:ptCount val="1"/>
                <c:pt idx="0">
                  <c:v>SI Cycle Times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1"/>
            <c:trendlineLbl>
              <c:layout>
                <c:manualLayout>
                  <c:x val="4.5909603504885085E-2"/>
                  <c:y val="-0.11044546515018956"/>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strRef>
              <c:f>Sheet1!$B$28:$K$28</c:f>
              <c:strCache>
                <c:ptCount val="10"/>
                <c:pt idx="0">
                  <c:v>April, 2018</c:v>
                </c:pt>
                <c:pt idx="1">
                  <c:v>May, 2018</c:v>
                </c:pt>
                <c:pt idx="2">
                  <c:v>June, 2018</c:v>
                </c:pt>
                <c:pt idx="3">
                  <c:v>July, 2018</c:v>
                </c:pt>
                <c:pt idx="4">
                  <c:v>August, 2018</c:v>
                </c:pt>
                <c:pt idx="5">
                  <c:v>September, 2018</c:v>
                </c:pt>
                <c:pt idx="6">
                  <c:v>October, 2018</c:v>
                </c:pt>
                <c:pt idx="7">
                  <c:v>November, 2018</c:v>
                </c:pt>
                <c:pt idx="8">
                  <c:v>December, 2018</c:v>
                </c:pt>
                <c:pt idx="9">
                  <c:v>January, 2019</c:v>
                </c:pt>
              </c:strCache>
            </c:strRef>
          </c:cat>
          <c:val>
            <c:numRef>
              <c:f>Sheet1!$B$29:$K$29</c:f>
              <c:numCache>
                <c:formatCode>General</c:formatCode>
                <c:ptCount val="10"/>
                <c:pt idx="0">
                  <c:v>5.9</c:v>
                </c:pt>
                <c:pt idx="1">
                  <c:v>1.9</c:v>
                </c:pt>
                <c:pt idx="2">
                  <c:v>1.9</c:v>
                </c:pt>
                <c:pt idx="3">
                  <c:v>2</c:v>
                </c:pt>
                <c:pt idx="4">
                  <c:v>2.5</c:v>
                </c:pt>
                <c:pt idx="5">
                  <c:v>1.9</c:v>
                </c:pt>
                <c:pt idx="6">
                  <c:v>2</c:v>
                </c:pt>
                <c:pt idx="7">
                  <c:v>2.6</c:v>
                </c:pt>
                <c:pt idx="8">
                  <c:v>2.2999999999999998</c:v>
                </c:pt>
                <c:pt idx="9">
                  <c:v>1</c:v>
                </c:pt>
              </c:numCache>
            </c:numRef>
          </c:val>
          <c:extLst>
            <c:ext xmlns:c16="http://schemas.microsoft.com/office/drawing/2014/chart" uri="{C3380CC4-5D6E-409C-BE32-E72D297353CC}">
              <c16:uniqueId val="{00000001-AA26-4D5C-8D18-F464AF9294B9}"/>
            </c:ext>
          </c:extLst>
        </c:ser>
        <c:dLbls>
          <c:showLegendKey val="0"/>
          <c:showVal val="0"/>
          <c:showCatName val="0"/>
          <c:showSerName val="0"/>
          <c:showPercent val="0"/>
          <c:showBubbleSize val="0"/>
        </c:dLbls>
        <c:gapWidth val="219"/>
        <c:overlap val="-27"/>
        <c:axId val="516429264"/>
        <c:axId val="516429592"/>
      </c:barChart>
      <c:catAx>
        <c:axId val="51642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429592"/>
        <c:crosses val="autoZero"/>
        <c:auto val="1"/>
        <c:lblAlgn val="ctr"/>
        <c:lblOffset val="100"/>
        <c:noMultiLvlLbl val="0"/>
      </c:catAx>
      <c:valAx>
        <c:axId val="516429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429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SI</a:t>
            </a:r>
            <a:r>
              <a:rPr lang="en-US" baseline="0" dirty="0"/>
              <a:t> Cycle (Pricing Turnaround) Times in Days</a:t>
            </a:r>
            <a:endParaRPr lang="en-US" dirty="0"/>
          </a:p>
        </c:rich>
      </c:tx>
      <c:layout>
        <c:manualLayout>
          <c:xMode val="edge"/>
          <c:yMode val="edge"/>
          <c:x val="0.19210411198600177"/>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Sheet1!$A$103</c:f>
              <c:strCache>
                <c:ptCount val="1"/>
                <c:pt idx="0">
                  <c:v>Pricing Turnaround Times by Month</c:v>
                </c:pt>
              </c:strCache>
            </c:strRef>
          </c:tx>
          <c:spPr>
            <a:solidFill>
              <a:schemeClr val="accent1"/>
            </a:solidFill>
            <a:ln>
              <a:noFill/>
            </a:ln>
            <a:effectLst/>
          </c:spPr>
          <c:invertIfNegative val="0"/>
          <c:cat>
            <c:strRef>
              <c:f>Sheet1!$B$102:$K$102</c:f>
              <c:strCache>
                <c:ptCount val="10"/>
                <c:pt idx="0">
                  <c:v>Apr, 2018</c:v>
                </c:pt>
                <c:pt idx="1">
                  <c:v>May, 2018</c:v>
                </c:pt>
                <c:pt idx="2">
                  <c:v>Jun, 2018</c:v>
                </c:pt>
                <c:pt idx="3">
                  <c:v>Jul, 2018</c:v>
                </c:pt>
                <c:pt idx="4">
                  <c:v>Aug, 2018</c:v>
                </c:pt>
                <c:pt idx="5">
                  <c:v>Sept, 2018</c:v>
                </c:pt>
                <c:pt idx="6">
                  <c:v>Oct, 2018</c:v>
                </c:pt>
                <c:pt idx="7">
                  <c:v>Nov, 2018</c:v>
                </c:pt>
                <c:pt idx="8">
                  <c:v>Dec, 2018</c:v>
                </c:pt>
                <c:pt idx="9">
                  <c:v>Jan, 2019</c:v>
                </c:pt>
              </c:strCache>
            </c:strRef>
          </c:cat>
          <c:val>
            <c:numRef>
              <c:f>Sheet1!$B$103:$K$103</c:f>
              <c:numCache>
                <c:formatCode>General</c:formatCode>
                <c:ptCount val="10"/>
                <c:pt idx="0">
                  <c:v>5.9</c:v>
                </c:pt>
              </c:numCache>
            </c:numRef>
          </c:val>
          <c:extLst>
            <c:ext xmlns:c16="http://schemas.microsoft.com/office/drawing/2014/chart" uri="{C3380CC4-5D6E-409C-BE32-E72D297353CC}">
              <c16:uniqueId val="{00000000-4631-4E42-A36A-B3B06DB054A7}"/>
            </c:ext>
          </c:extLst>
        </c:ser>
        <c:dLbls>
          <c:showLegendKey val="0"/>
          <c:showVal val="0"/>
          <c:showCatName val="0"/>
          <c:showSerName val="0"/>
          <c:showPercent val="0"/>
          <c:showBubbleSize val="0"/>
        </c:dLbls>
        <c:gapWidth val="219"/>
        <c:overlap val="-27"/>
        <c:axId val="718222536"/>
        <c:axId val="718222864"/>
      </c:barChart>
      <c:catAx>
        <c:axId val="718222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22864"/>
        <c:crosses val="autoZero"/>
        <c:auto val="1"/>
        <c:lblAlgn val="ctr"/>
        <c:lblOffset val="100"/>
        <c:noMultiLvlLbl val="0"/>
      </c:catAx>
      <c:valAx>
        <c:axId val="718222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22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Priciing</a:t>
            </a:r>
            <a:r>
              <a:rPr lang="en-US" baseline="0" dirty="0"/>
              <a:t> and Contracting’s</a:t>
            </a:r>
            <a:r>
              <a:rPr lang="en-US" dirty="0"/>
              <a:t> Engagement</a:t>
            </a:r>
            <a:r>
              <a:rPr lang="en-US" baseline="0" dirty="0"/>
              <a:t> v Medtronic</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'[Copy of Engagement Q4 pivot v1 041719 (002).xlsx]Sheet1'!$B$58</c:f>
              <c:strCache>
                <c:ptCount val="1"/>
                <c:pt idx="0">
                  <c:v>P&amp;CO</c:v>
                </c:pt>
              </c:strCache>
            </c:strRef>
          </c:tx>
          <c:spPr>
            <a:solidFill>
              <a:schemeClr val="accent1"/>
            </a:solidFill>
            <a:ln>
              <a:noFill/>
            </a:ln>
            <a:effectLst/>
          </c:spPr>
          <c:invertIfNegative val="0"/>
          <c:cat>
            <c:strRef>
              <c:f>'[Copy of Engagement Q4 pivot v1 041719 (002).xlsx]Sheet1'!$A$59:$A$67</c:f>
              <c:strCache>
                <c:ptCount val="9"/>
                <c:pt idx="0">
                  <c:v>Engagement Index</c:v>
                </c:pt>
                <c:pt idx="1">
                  <c:v>Inclusion Index</c:v>
                </c:pt>
                <c:pt idx="2">
                  <c:v>Innovation Index</c:v>
                </c:pt>
                <c:pt idx="3">
                  <c:v>At Medtronic, it's acceptable to take a chance on an idea that doesn’t work out.</c:v>
                </c:pt>
                <c:pt idx="4">
                  <c:v>I often recommend Medtronic to others as a great place to work.</c:v>
                </c:pt>
                <c:pt idx="5">
                  <c:v>When employees make improvements, my manager recognizes their efforts.</c:v>
                </c:pt>
                <c:pt idx="6">
                  <c:v>There is open, honest communication at Medtronic.</c:v>
                </c:pt>
                <c:pt idx="7">
                  <c:v>My team acts on promising new or innovative ideas.</c:v>
                </c:pt>
                <c:pt idx="8">
                  <c:v>In my team, being proactive is supported and encouraged.</c:v>
                </c:pt>
              </c:strCache>
            </c:strRef>
          </c:cat>
          <c:val>
            <c:numRef>
              <c:f>'[Copy of Engagement Q4 pivot v1 041719 (002).xlsx]Sheet1'!$B$59:$B$67</c:f>
              <c:numCache>
                <c:formatCode>0%</c:formatCode>
                <c:ptCount val="9"/>
                <c:pt idx="0">
                  <c:v>0.84</c:v>
                </c:pt>
                <c:pt idx="1">
                  <c:v>0.88</c:v>
                </c:pt>
                <c:pt idx="2">
                  <c:v>0.89</c:v>
                </c:pt>
                <c:pt idx="3">
                  <c:v>0.87</c:v>
                </c:pt>
                <c:pt idx="4">
                  <c:v>0.9</c:v>
                </c:pt>
                <c:pt idx="5">
                  <c:v>0.97</c:v>
                </c:pt>
                <c:pt idx="6">
                  <c:v>0.93</c:v>
                </c:pt>
                <c:pt idx="7">
                  <c:v>0.93</c:v>
                </c:pt>
                <c:pt idx="8">
                  <c:v>1</c:v>
                </c:pt>
              </c:numCache>
            </c:numRef>
          </c:val>
          <c:extLst>
            <c:ext xmlns:c16="http://schemas.microsoft.com/office/drawing/2014/chart" uri="{C3380CC4-5D6E-409C-BE32-E72D297353CC}">
              <c16:uniqueId val="{00000000-9950-44F2-85BB-FBC7CD7F19FC}"/>
            </c:ext>
          </c:extLst>
        </c:ser>
        <c:ser>
          <c:idx val="1"/>
          <c:order val="1"/>
          <c:tx>
            <c:strRef>
              <c:f>'[Copy of Engagement Q4 pivot v1 041719 (002).xlsx]Sheet1'!$C$58</c:f>
              <c:strCache>
                <c:ptCount val="1"/>
                <c:pt idx="0">
                  <c:v>Medtronic</c:v>
                </c:pt>
              </c:strCache>
            </c:strRef>
          </c:tx>
          <c:spPr>
            <a:solidFill>
              <a:schemeClr val="accent2"/>
            </a:solidFill>
            <a:ln>
              <a:noFill/>
            </a:ln>
            <a:effectLst/>
          </c:spPr>
          <c:invertIfNegative val="0"/>
          <c:cat>
            <c:strRef>
              <c:f>'[Copy of Engagement Q4 pivot v1 041719 (002).xlsx]Sheet1'!$A$59:$A$67</c:f>
              <c:strCache>
                <c:ptCount val="9"/>
                <c:pt idx="0">
                  <c:v>Engagement Index</c:v>
                </c:pt>
                <c:pt idx="1">
                  <c:v>Inclusion Index</c:v>
                </c:pt>
                <c:pt idx="2">
                  <c:v>Innovation Index</c:v>
                </c:pt>
                <c:pt idx="3">
                  <c:v>At Medtronic, it's acceptable to take a chance on an idea that doesn’t work out.</c:v>
                </c:pt>
                <c:pt idx="4">
                  <c:v>I often recommend Medtronic to others as a great place to work.</c:v>
                </c:pt>
                <c:pt idx="5">
                  <c:v>When employees make improvements, my manager recognizes their efforts.</c:v>
                </c:pt>
                <c:pt idx="6">
                  <c:v>There is open, honest communication at Medtronic.</c:v>
                </c:pt>
                <c:pt idx="7">
                  <c:v>My team acts on promising new or innovative ideas.</c:v>
                </c:pt>
                <c:pt idx="8">
                  <c:v>In my team, being proactive is supported and encouraged.</c:v>
                </c:pt>
              </c:strCache>
            </c:strRef>
          </c:cat>
          <c:val>
            <c:numRef>
              <c:f>'[Copy of Engagement Q4 pivot v1 041719 (002).xlsx]Sheet1'!$C$59:$C$67</c:f>
              <c:numCache>
                <c:formatCode>0%</c:formatCode>
                <c:ptCount val="9"/>
                <c:pt idx="0">
                  <c:v>0.75</c:v>
                </c:pt>
                <c:pt idx="1">
                  <c:v>0.75</c:v>
                </c:pt>
                <c:pt idx="2">
                  <c:v>0.74</c:v>
                </c:pt>
                <c:pt idx="3">
                  <c:v>0.61</c:v>
                </c:pt>
                <c:pt idx="4">
                  <c:v>0.71</c:v>
                </c:pt>
                <c:pt idx="5">
                  <c:v>0.79999999999999993</c:v>
                </c:pt>
                <c:pt idx="6">
                  <c:v>0.62000000000000011</c:v>
                </c:pt>
                <c:pt idx="7">
                  <c:v>0.76</c:v>
                </c:pt>
                <c:pt idx="8">
                  <c:v>0.76</c:v>
                </c:pt>
              </c:numCache>
            </c:numRef>
          </c:val>
          <c:extLst>
            <c:ext xmlns:c16="http://schemas.microsoft.com/office/drawing/2014/chart" uri="{C3380CC4-5D6E-409C-BE32-E72D297353CC}">
              <c16:uniqueId val="{00000001-9950-44F2-85BB-FBC7CD7F19FC}"/>
            </c:ext>
          </c:extLst>
        </c:ser>
        <c:dLbls>
          <c:showLegendKey val="0"/>
          <c:showVal val="0"/>
          <c:showCatName val="0"/>
          <c:showSerName val="0"/>
          <c:showPercent val="0"/>
          <c:showBubbleSize val="0"/>
        </c:dLbls>
        <c:gapWidth val="182"/>
        <c:axId val="544611752"/>
        <c:axId val="544623232"/>
      </c:barChart>
      <c:catAx>
        <c:axId val="544611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623232"/>
        <c:crosses val="autoZero"/>
        <c:auto val="1"/>
        <c:lblAlgn val="ctr"/>
        <c:lblOffset val="100"/>
        <c:noMultiLvlLbl val="0"/>
      </c:catAx>
      <c:valAx>
        <c:axId val="54462323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611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Attrition</a:t>
            </a:r>
            <a:r>
              <a:rPr lang="en-US" baseline="0" dirty="0"/>
              <a:t> 2016-2019 (Annual Rates)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Sheet1!$B$94</c:f>
              <c:strCache>
                <c:ptCount val="1"/>
                <c:pt idx="0">
                  <c:v>Attrition</c:v>
                </c:pt>
              </c:strCache>
            </c:strRef>
          </c:tx>
          <c:spPr>
            <a:solidFill>
              <a:schemeClr val="accent1"/>
            </a:solidFill>
            <a:ln>
              <a:noFill/>
            </a:ln>
            <a:effectLst/>
          </c:spPr>
          <c:invertIfNegative val="0"/>
          <c:cat>
            <c:strRef>
              <c:f>Sheet1!$A$95:$A$96</c:f>
              <c:strCache>
                <c:ptCount val="2"/>
                <c:pt idx="0">
                  <c:v>Pricing and Contracting Ops</c:v>
                </c:pt>
                <c:pt idx="1">
                  <c:v>Larger Business Unit</c:v>
                </c:pt>
              </c:strCache>
            </c:strRef>
          </c:cat>
          <c:val>
            <c:numRef>
              <c:f>Sheet1!$B$95:$B$96</c:f>
              <c:numCache>
                <c:formatCode>0.00%</c:formatCode>
                <c:ptCount val="2"/>
                <c:pt idx="1">
                  <c:v>0.105</c:v>
                </c:pt>
              </c:numCache>
            </c:numRef>
          </c:val>
          <c:extLst>
            <c:ext xmlns:c16="http://schemas.microsoft.com/office/drawing/2014/chart" uri="{C3380CC4-5D6E-409C-BE32-E72D297353CC}">
              <c16:uniqueId val="{00000000-6588-4950-AC7D-2974D2EE464A}"/>
            </c:ext>
          </c:extLst>
        </c:ser>
        <c:dLbls>
          <c:showLegendKey val="0"/>
          <c:showVal val="0"/>
          <c:showCatName val="0"/>
          <c:showSerName val="0"/>
          <c:showPercent val="0"/>
          <c:showBubbleSize val="0"/>
        </c:dLbls>
        <c:gapWidth val="182"/>
        <c:axId val="718226144"/>
        <c:axId val="718223192"/>
      </c:barChart>
      <c:catAx>
        <c:axId val="718226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23192"/>
        <c:crosses val="autoZero"/>
        <c:auto val="1"/>
        <c:lblAlgn val="ctr"/>
        <c:lblOffset val="100"/>
        <c:noMultiLvlLbl val="0"/>
      </c:catAx>
      <c:valAx>
        <c:axId val="71822319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26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Attrition 2016-2019 (Annual Rates)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Sheet1!$B$90</c:f>
              <c:strCache>
                <c:ptCount val="1"/>
                <c:pt idx="0">
                  <c:v>Attrition</c:v>
                </c:pt>
              </c:strCache>
            </c:strRef>
          </c:tx>
          <c:spPr>
            <a:solidFill>
              <a:schemeClr val="accent1"/>
            </a:solidFill>
            <a:ln>
              <a:noFill/>
            </a:ln>
            <a:effectLst/>
          </c:spPr>
          <c:invertIfNegative val="0"/>
          <c:cat>
            <c:strRef>
              <c:f>Sheet1!$A$91:$A$92</c:f>
              <c:strCache>
                <c:ptCount val="2"/>
                <c:pt idx="0">
                  <c:v>Pricing and Contracting Ops</c:v>
                </c:pt>
                <c:pt idx="1">
                  <c:v>Larger Business Unit</c:v>
                </c:pt>
              </c:strCache>
            </c:strRef>
          </c:cat>
          <c:val>
            <c:numRef>
              <c:f>Sheet1!$B$91:$B$92</c:f>
              <c:numCache>
                <c:formatCode>0.00%</c:formatCode>
                <c:ptCount val="2"/>
                <c:pt idx="0">
                  <c:v>7.4999999999999997E-3</c:v>
                </c:pt>
                <c:pt idx="1">
                  <c:v>0.105</c:v>
                </c:pt>
              </c:numCache>
            </c:numRef>
          </c:val>
          <c:extLst>
            <c:ext xmlns:c16="http://schemas.microsoft.com/office/drawing/2014/chart" uri="{C3380CC4-5D6E-409C-BE32-E72D297353CC}">
              <c16:uniqueId val="{00000000-30C8-4395-B017-6FE4E8BA71E2}"/>
            </c:ext>
          </c:extLst>
        </c:ser>
        <c:dLbls>
          <c:showLegendKey val="0"/>
          <c:showVal val="0"/>
          <c:showCatName val="0"/>
          <c:showSerName val="0"/>
          <c:showPercent val="0"/>
          <c:showBubbleSize val="0"/>
        </c:dLbls>
        <c:gapWidth val="182"/>
        <c:axId val="666475344"/>
        <c:axId val="666472720"/>
      </c:barChart>
      <c:catAx>
        <c:axId val="666475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472720"/>
        <c:crosses val="autoZero"/>
        <c:auto val="1"/>
        <c:lblAlgn val="ctr"/>
        <c:lblOffset val="100"/>
        <c:noMultiLvlLbl val="0"/>
      </c:catAx>
      <c:valAx>
        <c:axId val="66647272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47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Effra"/>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latin typeface="Effra"/>
              </a:rPr>
              <a:t>May 19, 2015</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Effra"/>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6CECA4-4622-BC49-8345-A632E6718CD7}" type="slidenum">
              <a:rPr lang="en-US" smtClean="0">
                <a:latin typeface="Effra"/>
              </a:rPr>
              <a:pPr/>
              <a:t>‹#›</a:t>
            </a:fld>
            <a:endParaRPr lang="en-US" dirty="0">
              <a:latin typeface="Effra"/>
            </a:endParaRPr>
          </a:p>
        </p:txBody>
      </p:sp>
    </p:spTree>
    <p:extLst>
      <p:ext uri="{BB962C8B-B14F-4D97-AF65-F5344CB8AC3E}">
        <p14:creationId xmlns:p14="http://schemas.microsoft.com/office/powerpoint/2010/main" val="707338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Effr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Effra"/>
              </a:defRPr>
            </a:lvl1pPr>
          </a:lstStyle>
          <a:p>
            <a:r>
              <a:rPr lang="en-US" dirty="0"/>
              <a:t>May 19, 2015</a:t>
            </a: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Effr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Effra"/>
              </a:defRPr>
            </a:lvl1pPr>
          </a:lstStyle>
          <a:p>
            <a:fld id="{9E721036-882B-7948-8734-521EC9923D61}" type="slidenum">
              <a:rPr lang="en-US" smtClean="0"/>
              <a:pPr/>
              <a:t>‹#›</a:t>
            </a:fld>
            <a:endParaRPr lang="en-US" dirty="0"/>
          </a:p>
        </p:txBody>
      </p:sp>
    </p:spTree>
    <p:extLst>
      <p:ext uri="{BB962C8B-B14F-4D97-AF65-F5344CB8AC3E}">
        <p14:creationId xmlns:p14="http://schemas.microsoft.com/office/powerpoint/2010/main" val="652868473"/>
      </p:ext>
    </p:extLst>
  </p:cSld>
  <p:clrMap bg1="lt1" tx1="dk1" bg2="lt2" tx2="dk2" accent1="accent1" accent2="accent2" accent3="accent3" accent4="accent4" accent5="accent5" accent6="accent6" hlink="hlink" folHlink="folHlink"/>
  <p:hf hdr="0" ftr="0" dt="0"/>
  <p:notesStyle>
    <a:lvl1pPr marL="0" algn="l" defTabSz="548457" rtl="0" eaLnBrk="1" latinLnBrk="0" hangingPunct="1">
      <a:defRPr sz="1200" kern="1200">
        <a:solidFill>
          <a:schemeClr val="tx1"/>
        </a:solidFill>
        <a:latin typeface="Effra"/>
        <a:ea typeface="+mn-ea"/>
        <a:cs typeface="+mn-cs"/>
      </a:defRPr>
    </a:lvl1pPr>
    <a:lvl2pPr marL="548457" algn="l" defTabSz="548457" rtl="0" eaLnBrk="1" latinLnBrk="0" hangingPunct="1">
      <a:defRPr sz="1200" kern="1200">
        <a:solidFill>
          <a:schemeClr val="tx1"/>
        </a:solidFill>
        <a:latin typeface="Effra"/>
        <a:ea typeface="+mn-ea"/>
        <a:cs typeface="+mn-cs"/>
      </a:defRPr>
    </a:lvl2pPr>
    <a:lvl3pPr marL="1096914" algn="l" defTabSz="548457" rtl="0" eaLnBrk="1" latinLnBrk="0" hangingPunct="1">
      <a:defRPr sz="1200" kern="1200">
        <a:solidFill>
          <a:schemeClr val="tx1"/>
        </a:solidFill>
        <a:latin typeface="Effra"/>
        <a:ea typeface="+mn-ea"/>
        <a:cs typeface="+mn-cs"/>
      </a:defRPr>
    </a:lvl3pPr>
    <a:lvl4pPr marL="1645371" algn="l" defTabSz="548457" rtl="0" eaLnBrk="1" latinLnBrk="0" hangingPunct="1">
      <a:defRPr sz="1200" kern="1200">
        <a:solidFill>
          <a:schemeClr val="tx1"/>
        </a:solidFill>
        <a:latin typeface="Effra"/>
        <a:ea typeface="+mn-ea"/>
        <a:cs typeface="+mn-cs"/>
      </a:defRPr>
    </a:lvl4pPr>
    <a:lvl5pPr marL="2193828" algn="l" defTabSz="548457" rtl="0" eaLnBrk="1" latinLnBrk="0" hangingPunct="1">
      <a:defRPr sz="1200" kern="1200">
        <a:solidFill>
          <a:schemeClr val="tx1"/>
        </a:solidFill>
        <a:latin typeface="Effra"/>
        <a:ea typeface="+mn-ea"/>
        <a:cs typeface="+mn-cs"/>
      </a:defRPr>
    </a:lvl5pPr>
    <a:lvl6pPr marL="2742286" algn="l" defTabSz="548457" rtl="0" eaLnBrk="1" latinLnBrk="0" hangingPunct="1">
      <a:defRPr sz="1400" kern="1200">
        <a:solidFill>
          <a:schemeClr val="tx1"/>
        </a:solidFill>
        <a:latin typeface="+mn-lt"/>
        <a:ea typeface="+mn-ea"/>
        <a:cs typeface="+mn-cs"/>
      </a:defRPr>
    </a:lvl6pPr>
    <a:lvl7pPr marL="3290743" algn="l" defTabSz="548457" rtl="0" eaLnBrk="1" latinLnBrk="0" hangingPunct="1">
      <a:defRPr sz="1400" kern="1200">
        <a:solidFill>
          <a:schemeClr val="tx1"/>
        </a:solidFill>
        <a:latin typeface="+mn-lt"/>
        <a:ea typeface="+mn-ea"/>
        <a:cs typeface="+mn-cs"/>
      </a:defRPr>
    </a:lvl7pPr>
    <a:lvl8pPr marL="3839200" algn="l" defTabSz="548457" rtl="0" eaLnBrk="1" latinLnBrk="0" hangingPunct="1">
      <a:defRPr sz="1400" kern="1200">
        <a:solidFill>
          <a:schemeClr val="tx1"/>
        </a:solidFill>
        <a:latin typeface="+mn-lt"/>
        <a:ea typeface="+mn-ea"/>
        <a:cs typeface="+mn-cs"/>
      </a:defRPr>
    </a:lvl8pPr>
    <a:lvl9pPr marL="4387657" algn="l" defTabSz="54845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721036-882B-7948-8734-521EC9923D61}" type="slidenum">
              <a:rPr lang="en-US" smtClean="0"/>
              <a:pPr/>
              <a:t>8</a:t>
            </a:fld>
            <a:endParaRPr lang="en-US" dirty="0"/>
          </a:p>
        </p:txBody>
      </p:sp>
    </p:spTree>
    <p:extLst>
      <p:ext uri="{BB962C8B-B14F-4D97-AF65-F5344CB8AC3E}">
        <p14:creationId xmlns:p14="http://schemas.microsoft.com/office/powerpoint/2010/main" val="151360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Ray Brown Small Giants Summit, Detroit, May 1, 2019</a:t>
            </a:r>
          </a:p>
        </p:txBody>
      </p:sp>
      <p:sp>
        <p:nvSpPr>
          <p:cNvPr id="6" name="Title 5"/>
          <p:cNvSpPr>
            <a:spLocks noGrp="1"/>
          </p:cNvSpPr>
          <p:nvPr>
            <p:ph type="title"/>
          </p:nvPr>
        </p:nvSpPr>
        <p:spPr>
          <a:xfrm>
            <a:off x="457200" y="420946"/>
            <a:ext cx="13716000" cy="365760"/>
          </a:xfrm>
        </p:spPr>
        <p:txBody>
          <a:bodyPr>
            <a:noAutofit/>
          </a:bodyPr>
          <a:lstStyle>
            <a:lvl1pPr>
              <a:defRPr/>
            </a:lvl1pPr>
          </a:lstStyle>
          <a:p>
            <a:r>
              <a:rPr lang="en-US"/>
              <a:t>Click to edit Master title style</a:t>
            </a:r>
            <a:endParaRPr lang="en-US" dirty="0"/>
          </a:p>
        </p:txBody>
      </p:sp>
      <p:sp>
        <p:nvSpPr>
          <p:cNvPr id="4" name="Text Placeholder 3"/>
          <p:cNvSpPr>
            <a:spLocks noGrp="1"/>
          </p:cNvSpPr>
          <p:nvPr>
            <p:ph type="body" sz="quarter" idx="12"/>
          </p:nvPr>
        </p:nvSpPr>
        <p:spPr>
          <a:xfrm>
            <a:off x="457200" y="783030"/>
            <a:ext cx="13716000" cy="365760"/>
          </a:xfrm>
        </p:spPr>
        <p:txBody>
          <a:bodyPr>
            <a:noAutofit/>
          </a:bodyPr>
          <a:lstStyle>
            <a:lvl1pPr marL="0">
              <a:lnSpc>
                <a:spcPct val="85000"/>
              </a:lnSpc>
              <a:spcAft>
                <a:spcPts val="0"/>
              </a:spcAft>
              <a:buFontTx/>
              <a:buNone/>
              <a:defRPr sz="2800" cap="all">
                <a:solidFill>
                  <a:schemeClr val="tx2"/>
                </a:solidFill>
                <a:latin typeface="Effra Light"/>
              </a:defRPr>
            </a:lvl1pPr>
            <a:lvl2pPr marL="0" indent="0">
              <a:lnSpc>
                <a:spcPct val="85000"/>
              </a:lnSpc>
              <a:spcAft>
                <a:spcPts val="0"/>
              </a:spcAft>
              <a:buFontTx/>
              <a:buNone/>
              <a:defRPr sz="2800" b="0" i="0" cap="all">
                <a:solidFill>
                  <a:schemeClr val="tx2"/>
                </a:solidFill>
                <a:latin typeface="Effra Light"/>
              </a:defRPr>
            </a:lvl2pPr>
            <a:lvl3pPr marL="0" indent="0">
              <a:lnSpc>
                <a:spcPct val="85000"/>
              </a:lnSpc>
              <a:spcAft>
                <a:spcPts val="0"/>
              </a:spcAft>
              <a:buFontTx/>
              <a:buNone/>
              <a:defRPr sz="2800" b="0" i="0" cap="all">
                <a:solidFill>
                  <a:schemeClr val="tx2"/>
                </a:solidFill>
                <a:latin typeface="Effra Light"/>
              </a:defRPr>
            </a:lvl3pPr>
            <a:lvl4pPr marL="0" indent="0">
              <a:lnSpc>
                <a:spcPct val="85000"/>
              </a:lnSpc>
              <a:spcAft>
                <a:spcPts val="0"/>
              </a:spcAft>
              <a:buFontTx/>
              <a:buNone/>
              <a:defRPr sz="2800" b="0" i="0" cap="all">
                <a:solidFill>
                  <a:schemeClr val="tx2"/>
                </a:solidFill>
                <a:latin typeface="Effra Light"/>
              </a:defRPr>
            </a:lvl4pPr>
            <a:lvl5pPr marL="0" indent="0">
              <a:lnSpc>
                <a:spcPct val="85000"/>
              </a:lnSpc>
              <a:spcAft>
                <a:spcPts val="0"/>
              </a:spcAft>
              <a:buFontTx/>
              <a:buNone/>
              <a:defRPr sz="2800" b="0" i="0" cap="all">
                <a:solidFill>
                  <a:schemeClr val="tx2"/>
                </a:solidFill>
                <a:latin typeface="Effra Light"/>
              </a:defRPr>
            </a:lvl5pPr>
            <a:lvl6pPr marL="0" indent="0">
              <a:lnSpc>
                <a:spcPts val="2800"/>
              </a:lnSpc>
              <a:spcAft>
                <a:spcPts val="400"/>
              </a:spcAft>
              <a:buFontTx/>
              <a:buNone/>
              <a:defRPr sz="2800" b="0" i="0" cap="all">
                <a:latin typeface="Effra Light"/>
                <a:cs typeface="Effra Light"/>
              </a:defRPr>
            </a:lvl6pPr>
            <a:lvl7pPr marL="0" indent="0">
              <a:lnSpc>
                <a:spcPts val="2800"/>
              </a:lnSpc>
              <a:spcAft>
                <a:spcPts val="400"/>
              </a:spcAft>
              <a:buFontTx/>
              <a:buNone/>
              <a:defRPr sz="28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457200" y="1596604"/>
            <a:ext cx="13716000" cy="562356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905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E1BD-A97C-4A70-8438-3B41A157F076}"/>
              </a:ext>
            </a:extLst>
          </p:cNvPr>
          <p:cNvSpPr>
            <a:spLocks noGrp="1"/>
          </p:cNvSpPr>
          <p:nvPr>
            <p:ph type="title"/>
          </p:nvPr>
        </p:nvSpPr>
        <p:spPr>
          <a:xfrm>
            <a:off x="998538" y="2051050"/>
            <a:ext cx="12619037" cy="34242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BABE3D-2EFA-49E6-84F1-9AB7316E99E2}"/>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87E4E2-B331-4BA4-BA6E-E99FBE67D330}"/>
              </a:ext>
            </a:extLst>
          </p:cNvPr>
          <p:cNvSpPr>
            <a:spLocks noGrp="1"/>
          </p:cNvSpPr>
          <p:nvPr>
            <p:ph type="dt" sz="half" idx="10"/>
          </p:nvPr>
        </p:nvSpPr>
        <p:spPr/>
        <p:txBody>
          <a:bodyPr/>
          <a:lstStyle/>
          <a:p>
            <a:fld id="{91980FAB-7E87-44AB-B60B-47A2C5B57456}" type="datetimeFigureOut">
              <a:rPr lang="en-US" smtClean="0"/>
              <a:t>4/27/2019</a:t>
            </a:fld>
            <a:endParaRPr lang="en-US"/>
          </a:p>
        </p:txBody>
      </p:sp>
      <p:sp>
        <p:nvSpPr>
          <p:cNvPr id="5" name="Footer Placeholder 4">
            <a:extLst>
              <a:ext uri="{FF2B5EF4-FFF2-40B4-BE49-F238E27FC236}">
                <a16:creationId xmlns:a16="http://schemas.microsoft.com/office/drawing/2014/main" id="{5A6CBFA8-CB5C-40D5-990B-2206256B5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EF2B0-DAE1-4854-AE74-C778B58C7377}"/>
              </a:ext>
            </a:extLst>
          </p:cNvPr>
          <p:cNvSpPr>
            <a:spLocks noGrp="1"/>
          </p:cNvSpPr>
          <p:nvPr>
            <p:ph type="sldNum" sz="quarter" idx="12"/>
          </p:nvPr>
        </p:nvSpPr>
        <p:spPr/>
        <p:txBody>
          <a:bodyPr/>
          <a:lstStyle/>
          <a:p>
            <a:fld id="{D6BD988E-43D5-4F2B-8F81-FD0426A37CFA}" type="slidenum">
              <a:rPr lang="en-US" smtClean="0"/>
              <a:t>‹#›</a:t>
            </a:fld>
            <a:endParaRPr lang="en-US"/>
          </a:p>
        </p:txBody>
      </p:sp>
    </p:spTree>
    <p:extLst>
      <p:ext uri="{BB962C8B-B14F-4D97-AF65-F5344CB8AC3E}">
        <p14:creationId xmlns:p14="http://schemas.microsoft.com/office/powerpoint/2010/main" val="39442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822A-0989-41CC-AA12-C317F07239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E143C-4F2B-4D97-97E8-1546644B5767}"/>
              </a:ext>
            </a:extLst>
          </p:cNvPr>
          <p:cNvSpPr>
            <a:spLocks noGrp="1"/>
          </p:cNvSpPr>
          <p:nvPr>
            <p:ph sz="half" idx="1"/>
          </p:nvPr>
        </p:nvSpPr>
        <p:spPr>
          <a:xfrm>
            <a:off x="1006475"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8A0272-C182-4D2E-812D-BBE19BD85C03}"/>
              </a:ext>
            </a:extLst>
          </p:cNvPr>
          <p:cNvSpPr>
            <a:spLocks noGrp="1"/>
          </p:cNvSpPr>
          <p:nvPr>
            <p:ph sz="half" idx="2"/>
          </p:nvPr>
        </p:nvSpPr>
        <p:spPr>
          <a:xfrm>
            <a:off x="7391400"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83107B-B55D-47A1-BAC5-7660437E0BC0}"/>
              </a:ext>
            </a:extLst>
          </p:cNvPr>
          <p:cNvSpPr>
            <a:spLocks noGrp="1"/>
          </p:cNvSpPr>
          <p:nvPr>
            <p:ph type="dt" sz="half" idx="10"/>
          </p:nvPr>
        </p:nvSpPr>
        <p:spPr/>
        <p:txBody>
          <a:bodyPr/>
          <a:lstStyle/>
          <a:p>
            <a:fld id="{91980FAB-7E87-44AB-B60B-47A2C5B57456}" type="datetimeFigureOut">
              <a:rPr lang="en-US" smtClean="0"/>
              <a:t>4/27/2019</a:t>
            </a:fld>
            <a:endParaRPr lang="en-US"/>
          </a:p>
        </p:txBody>
      </p:sp>
      <p:sp>
        <p:nvSpPr>
          <p:cNvPr id="6" name="Footer Placeholder 5">
            <a:extLst>
              <a:ext uri="{FF2B5EF4-FFF2-40B4-BE49-F238E27FC236}">
                <a16:creationId xmlns:a16="http://schemas.microsoft.com/office/drawing/2014/main" id="{58EB542B-259A-47A8-9AB3-5A305826A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15093-7C88-4619-8637-021CBE612CDA}"/>
              </a:ext>
            </a:extLst>
          </p:cNvPr>
          <p:cNvSpPr>
            <a:spLocks noGrp="1"/>
          </p:cNvSpPr>
          <p:nvPr>
            <p:ph type="sldNum" sz="quarter" idx="12"/>
          </p:nvPr>
        </p:nvSpPr>
        <p:spPr/>
        <p:txBody>
          <a:bodyPr/>
          <a:lstStyle/>
          <a:p>
            <a:fld id="{D6BD988E-43D5-4F2B-8F81-FD0426A37CFA}" type="slidenum">
              <a:rPr lang="en-US" smtClean="0"/>
              <a:t>‹#›</a:t>
            </a:fld>
            <a:endParaRPr lang="en-US"/>
          </a:p>
        </p:txBody>
      </p:sp>
    </p:spTree>
    <p:extLst>
      <p:ext uri="{BB962C8B-B14F-4D97-AF65-F5344CB8AC3E}">
        <p14:creationId xmlns:p14="http://schemas.microsoft.com/office/powerpoint/2010/main" val="282816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E30E-EF81-48F7-9474-3B503CE1841E}"/>
              </a:ext>
            </a:extLst>
          </p:cNvPr>
          <p:cNvSpPr>
            <a:spLocks noGrp="1"/>
          </p:cNvSpPr>
          <p:nvPr>
            <p:ph type="title"/>
          </p:nvPr>
        </p:nvSpPr>
        <p:spPr>
          <a:xfrm>
            <a:off x="1008063" y="438150"/>
            <a:ext cx="12619037"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CCC207-51B7-40CF-BA7B-0524CDC6CCB3}"/>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0C16E1-EA02-4D34-8A41-41E140CAFD06}"/>
              </a:ext>
            </a:extLst>
          </p:cNvPr>
          <p:cNvSpPr>
            <a:spLocks noGrp="1"/>
          </p:cNvSpPr>
          <p:nvPr>
            <p:ph sz="half" idx="2"/>
          </p:nvPr>
        </p:nvSpPr>
        <p:spPr>
          <a:xfrm>
            <a:off x="1008063" y="3006725"/>
            <a:ext cx="6189662"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418363-EB2E-4874-882F-83A38407C879}"/>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317C78-2208-4C99-BC12-CBA9A665ACBC}"/>
              </a:ext>
            </a:extLst>
          </p:cNvPr>
          <p:cNvSpPr>
            <a:spLocks noGrp="1"/>
          </p:cNvSpPr>
          <p:nvPr>
            <p:ph sz="quarter" idx="4"/>
          </p:nvPr>
        </p:nvSpPr>
        <p:spPr>
          <a:xfrm>
            <a:off x="7407275" y="3006725"/>
            <a:ext cx="6219825"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FB5F87-E5A0-45F4-989B-36F7BCF42F85}"/>
              </a:ext>
            </a:extLst>
          </p:cNvPr>
          <p:cNvSpPr>
            <a:spLocks noGrp="1"/>
          </p:cNvSpPr>
          <p:nvPr>
            <p:ph type="dt" sz="half" idx="10"/>
          </p:nvPr>
        </p:nvSpPr>
        <p:spPr/>
        <p:txBody>
          <a:bodyPr/>
          <a:lstStyle/>
          <a:p>
            <a:fld id="{91980FAB-7E87-44AB-B60B-47A2C5B57456}" type="datetimeFigureOut">
              <a:rPr lang="en-US" smtClean="0"/>
              <a:t>4/27/2019</a:t>
            </a:fld>
            <a:endParaRPr lang="en-US"/>
          </a:p>
        </p:txBody>
      </p:sp>
      <p:sp>
        <p:nvSpPr>
          <p:cNvPr id="8" name="Footer Placeholder 7">
            <a:extLst>
              <a:ext uri="{FF2B5EF4-FFF2-40B4-BE49-F238E27FC236}">
                <a16:creationId xmlns:a16="http://schemas.microsoft.com/office/drawing/2014/main" id="{6881BEFD-67DB-45F1-AE49-7107E5DC68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22CEC0-814F-4CB6-8D45-DEECCE107427}"/>
              </a:ext>
            </a:extLst>
          </p:cNvPr>
          <p:cNvSpPr>
            <a:spLocks noGrp="1"/>
          </p:cNvSpPr>
          <p:nvPr>
            <p:ph type="sldNum" sz="quarter" idx="12"/>
          </p:nvPr>
        </p:nvSpPr>
        <p:spPr/>
        <p:txBody>
          <a:bodyPr/>
          <a:lstStyle/>
          <a:p>
            <a:fld id="{D6BD988E-43D5-4F2B-8F81-FD0426A37CFA}" type="slidenum">
              <a:rPr lang="en-US" smtClean="0"/>
              <a:t>‹#›</a:t>
            </a:fld>
            <a:endParaRPr lang="en-US"/>
          </a:p>
        </p:txBody>
      </p:sp>
    </p:spTree>
    <p:extLst>
      <p:ext uri="{BB962C8B-B14F-4D97-AF65-F5344CB8AC3E}">
        <p14:creationId xmlns:p14="http://schemas.microsoft.com/office/powerpoint/2010/main" val="108282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EDD3-019A-4748-9FD8-CEB87BC624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58EA79-B732-4DEE-8D92-25E7B8A3C440}"/>
              </a:ext>
            </a:extLst>
          </p:cNvPr>
          <p:cNvSpPr>
            <a:spLocks noGrp="1"/>
          </p:cNvSpPr>
          <p:nvPr>
            <p:ph type="dt" sz="half" idx="10"/>
          </p:nvPr>
        </p:nvSpPr>
        <p:spPr/>
        <p:txBody>
          <a:bodyPr/>
          <a:lstStyle/>
          <a:p>
            <a:fld id="{91980FAB-7E87-44AB-B60B-47A2C5B57456}" type="datetimeFigureOut">
              <a:rPr lang="en-US" smtClean="0"/>
              <a:t>4/27/2019</a:t>
            </a:fld>
            <a:endParaRPr lang="en-US"/>
          </a:p>
        </p:txBody>
      </p:sp>
      <p:sp>
        <p:nvSpPr>
          <p:cNvPr id="4" name="Footer Placeholder 3">
            <a:extLst>
              <a:ext uri="{FF2B5EF4-FFF2-40B4-BE49-F238E27FC236}">
                <a16:creationId xmlns:a16="http://schemas.microsoft.com/office/drawing/2014/main" id="{6FDFFB84-EC6B-421A-B073-E85318780C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4214C8-7DDD-4998-9E15-1E36682E61F6}"/>
              </a:ext>
            </a:extLst>
          </p:cNvPr>
          <p:cNvSpPr>
            <a:spLocks noGrp="1"/>
          </p:cNvSpPr>
          <p:nvPr>
            <p:ph type="sldNum" sz="quarter" idx="12"/>
          </p:nvPr>
        </p:nvSpPr>
        <p:spPr/>
        <p:txBody>
          <a:bodyPr/>
          <a:lstStyle/>
          <a:p>
            <a:fld id="{D6BD988E-43D5-4F2B-8F81-FD0426A37CFA}" type="slidenum">
              <a:rPr lang="en-US" smtClean="0"/>
              <a:t>‹#›</a:t>
            </a:fld>
            <a:endParaRPr lang="en-US"/>
          </a:p>
        </p:txBody>
      </p:sp>
    </p:spTree>
    <p:extLst>
      <p:ext uri="{BB962C8B-B14F-4D97-AF65-F5344CB8AC3E}">
        <p14:creationId xmlns:p14="http://schemas.microsoft.com/office/powerpoint/2010/main" val="1051827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D0FD8-24C9-4B3A-8ED9-F7D19EF7FC51}"/>
              </a:ext>
            </a:extLst>
          </p:cNvPr>
          <p:cNvSpPr>
            <a:spLocks noGrp="1"/>
          </p:cNvSpPr>
          <p:nvPr>
            <p:ph type="dt" sz="half" idx="10"/>
          </p:nvPr>
        </p:nvSpPr>
        <p:spPr/>
        <p:txBody>
          <a:bodyPr/>
          <a:lstStyle/>
          <a:p>
            <a:fld id="{91980FAB-7E87-44AB-B60B-47A2C5B57456}" type="datetimeFigureOut">
              <a:rPr lang="en-US" smtClean="0"/>
              <a:t>4/27/2019</a:t>
            </a:fld>
            <a:endParaRPr lang="en-US"/>
          </a:p>
        </p:txBody>
      </p:sp>
      <p:sp>
        <p:nvSpPr>
          <p:cNvPr id="3" name="Footer Placeholder 2">
            <a:extLst>
              <a:ext uri="{FF2B5EF4-FFF2-40B4-BE49-F238E27FC236}">
                <a16:creationId xmlns:a16="http://schemas.microsoft.com/office/drawing/2014/main" id="{5CB7F217-AC55-417A-9E62-0B64B6099B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25DE5-FCFB-4C5B-AE35-D3278AB612FD}"/>
              </a:ext>
            </a:extLst>
          </p:cNvPr>
          <p:cNvSpPr>
            <a:spLocks noGrp="1"/>
          </p:cNvSpPr>
          <p:nvPr>
            <p:ph type="sldNum" sz="quarter" idx="12"/>
          </p:nvPr>
        </p:nvSpPr>
        <p:spPr/>
        <p:txBody>
          <a:bodyPr/>
          <a:lstStyle/>
          <a:p>
            <a:fld id="{D6BD988E-43D5-4F2B-8F81-FD0426A37CFA}" type="slidenum">
              <a:rPr lang="en-US" smtClean="0"/>
              <a:t>‹#›</a:t>
            </a:fld>
            <a:endParaRPr lang="en-US"/>
          </a:p>
        </p:txBody>
      </p:sp>
    </p:spTree>
    <p:extLst>
      <p:ext uri="{BB962C8B-B14F-4D97-AF65-F5344CB8AC3E}">
        <p14:creationId xmlns:p14="http://schemas.microsoft.com/office/powerpoint/2010/main" val="1980948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D28F-BF56-4CCB-828E-18E8BDCC3377}"/>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831519-2434-40B5-B5E4-48FEC42D3451}"/>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F13D31-A008-4DAA-8ADC-884E1372264C}"/>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47560E-44A6-4DD7-B63B-CAF5E8B247D4}"/>
              </a:ext>
            </a:extLst>
          </p:cNvPr>
          <p:cNvSpPr>
            <a:spLocks noGrp="1"/>
          </p:cNvSpPr>
          <p:nvPr>
            <p:ph type="dt" sz="half" idx="10"/>
          </p:nvPr>
        </p:nvSpPr>
        <p:spPr/>
        <p:txBody>
          <a:bodyPr/>
          <a:lstStyle/>
          <a:p>
            <a:fld id="{91980FAB-7E87-44AB-B60B-47A2C5B57456}" type="datetimeFigureOut">
              <a:rPr lang="en-US" smtClean="0"/>
              <a:t>4/27/2019</a:t>
            </a:fld>
            <a:endParaRPr lang="en-US"/>
          </a:p>
        </p:txBody>
      </p:sp>
      <p:sp>
        <p:nvSpPr>
          <p:cNvPr id="6" name="Footer Placeholder 5">
            <a:extLst>
              <a:ext uri="{FF2B5EF4-FFF2-40B4-BE49-F238E27FC236}">
                <a16:creationId xmlns:a16="http://schemas.microsoft.com/office/drawing/2014/main" id="{83F69367-3229-488F-982C-091FDD798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1C7F7-B62A-485D-998D-B4336267951F}"/>
              </a:ext>
            </a:extLst>
          </p:cNvPr>
          <p:cNvSpPr>
            <a:spLocks noGrp="1"/>
          </p:cNvSpPr>
          <p:nvPr>
            <p:ph type="sldNum" sz="quarter" idx="12"/>
          </p:nvPr>
        </p:nvSpPr>
        <p:spPr/>
        <p:txBody>
          <a:bodyPr/>
          <a:lstStyle/>
          <a:p>
            <a:fld id="{D6BD988E-43D5-4F2B-8F81-FD0426A37CFA}" type="slidenum">
              <a:rPr lang="en-US" smtClean="0"/>
              <a:t>‹#›</a:t>
            </a:fld>
            <a:endParaRPr lang="en-US"/>
          </a:p>
        </p:txBody>
      </p:sp>
    </p:spTree>
    <p:extLst>
      <p:ext uri="{BB962C8B-B14F-4D97-AF65-F5344CB8AC3E}">
        <p14:creationId xmlns:p14="http://schemas.microsoft.com/office/powerpoint/2010/main" val="2451060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BBC1-94C3-4A4E-908A-E65C20CC9535}"/>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9FB492-9708-42BE-A628-1E0123FF5A06}"/>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521B99-156B-4B4F-A892-65DF088EA869}"/>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812565-B622-4B8B-8AA8-7F8A7AAAD801}"/>
              </a:ext>
            </a:extLst>
          </p:cNvPr>
          <p:cNvSpPr>
            <a:spLocks noGrp="1"/>
          </p:cNvSpPr>
          <p:nvPr>
            <p:ph type="dt" sz="half" idx="10"/>
          </p:nvPr>
        </p:nvSpPr>
        <p:spPr/>
        <p:txBody>
          <a:bodyPr/>
          <a:lstStyle/>
          <a:p>
            <a:fld id="{91980FAB-7E87-44AB-B60B-47A2C5B57456}" type="datetimeFigureOut">
              <a:rPr lang="en-US" smtClean="0"/>
              <a:t>4/27/2019</a:t>
            </a:fld>
            <a:endParaRPr lang="en-US"/>
          </a:p>
        </p:txBody>
      </p:sp>
      <p:sp>
        <p:nvSpPr>
          <p:cNvPr id="6" name="Footer Placeholder 5">
            <a:extLst>
              <a:ext uri="{FF2B5EF4-FFF2-40B4-BE49-F238E27FC236}">
                <a16:creationId xmlns:a16="http://schemas.microsoft.com/office/drawing/2014/main" id="{F66CB727-A024-4C6B-ACBE-B4A0E90095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B2D89-CB78-471E-86AF-638F8D2A742C}"/>
              </a:ext>
            </a:extLst>
          </p:cNvPr>
          <p:cNvSpPr>
            <a:spLocks noGrp="1"/>
          </p:cNvSpPr>
          <p:nvPr>
            <p:ph type="sldNum" sz="quarter" idx="12"/>
          </p:nvPr>
        </p:nvSpPr>
        <p:spPr/>
        <p:txBody>
          <a:bodyPr/>
          <a:lstStyle/>
          <a:p>
            <a:fld id="{D6BD988E-43D5-4F2B-8F81-FD0426A37CFA}" type="slidenum">
              <a:rPr lang="en-US" smtClean="0"/>
              <a:t>‹#›</a:t>
            </a:fld>
            <a:endParaRPr lang="en-US"/>
          </a:p>
        </p:txBody>
      </p:sp>
    </p:spTree>
    <p:extLst>
      <p:ext uri="{BB962C8B-B14F-4D97-AF65-F5344CB8AC3E}">
        <p14:creationId xmlns:p14="http://schemas.microsoft.com/office/powerpoint/2010/main" val="14670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0BE5-09B0-4DFB-8A3F-7E9A221EAC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A8B19D-7618-4CC3-94FF-7ACCEC7ADA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482DF-5633-4387-AD48-24A099703109}"/>
              </a:ext>
            </a:extLst>
          </p:cNvPr>
          <p:cNvSpPr>
            <a:spLocks noGrp="1"/>
          </p:cNvSpPr>
          <p:nvPr>
            <p:ph type="dt" sz="half" idx="10"/>
          </p:nvPr>
        </p:nvSpPr>
        <p:spPr/>
        <p:txBody>
          <a:bodyPr/>
          <a:lstStyle/>
          <a:p>
            <a:fld id="{91980FAB-7E87-44AB-B60B-47A2C5B57456}" type="datetimeFigureOut">
              <a:rPr lang="en-US" smtClean="0"/>
              <a:t>4/27/2019</a:t>
            </a:fld>
            <a:endParaRPr lang="en-US"/>
          </a:p>
        </p:txBody>
      </p:sp>
      <p:sp>
        <p:nvSpPr>
          <p:cNvPr id="5" name="Footer Placeholder 4">
            <a:extLst>
              <a:ext uri="{FF2B5EF4-FFF2-40B4-BE49-F238E27FC236}">
                <a16:creationId xmlns:a16="http://schemas.microsoft.com/office/drawing/2014/main" id="{3BAA2D56-5A96-4B63-B5AD-72851B4F8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F4AC8-4A74-407B-A3C0-1CA10F8143AB}"/>
              </a:ext>
            </a:extLst>
          </p:cNvPr>
          <p:cNvSpPr>
            <a:spLocks noGrp="1"/>
          </p:cNvSpPr>
          <p:nvPr>
            <p:ph type="sldNum" sz="quarter" idx="12"/>
          </p:nvPr>
        </p:nvSpPr>
        <p:spPr/>
        <p:txBody>
          <a:bodyPr/>
          <a:lstStyle/>
          <a:p>
            <a:fld id="{D6BD988E-43D5-4F2B-8F81-FD0426A37CFA}" type="slidenum">
              <a:rPr lang="en-US" smtClean="0"/>
              <a:t>‹#›</a:t>
            </a:fld>
            <a:endParaRPr lang="en-US"/>
          </a:p>
        </p:txBody>
      </p:sp>
    </p:spTree>
    <p:extLst>
      <p:ext uri="{BB962C8B-B14F-4D97-AF65-F5344CB8AC3E}">
        <p14:creationId xmlns:p14="http://schemas.microsoft.com/office/powerpoint/2010/main" val="2768101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BC934-219E-43A9-A946-476A9B7FF4F0}"/>
              </a:ext>
            </a:extLst>
          </p:cNvPr>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AB7AE0-DCDD-4651-B185-F3194F3F38F6}"/>
              </a:ext>
            </a:extLst>
          </p:cNvPr>
          <p:cNvSpPr>
            <a:spLocks noGrp="1"/>
          </p:cNvSpPr>
          <p:nvPr>
            <p:ph type="body" orient="vert" idx="1"/>
          </p:nvPr>
        </p:nvSpPr>
        <p:spPr>
          <a:xfrm>
            <a:off x="1006475" y="438150"/>
            <a:ext cx="9310688" cy="6973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9F62E-8FB4-4B57-B1A6-0EE958ADB464}"/>
              </a:ext>
            </a:extLst>
          </p:cNvPr>
          <p:cNvSpPr>
            <a:spLocks noGrp="1"/>
          </p:cNvSpPr>
          <p:nvPr>
            <p:ph type="dt" sz="half" idx="10"/>
          </p:nvPr>
        </p:nvSpPr>
        <p:spPr/>
        <p:txBody>
          <a:bodyPr/>
          <a:lstStyle/>
          <a:p>
            <a:fld id="{91980FAB-7E87-44AB-B60B-47A2C5B57456}" type="datetimeFigureOut">
              <a:rPr lang="en-US" smtClean="0"/>
              <a:t>4/27/2019</a:t>
            </a:fld>
            <a:endParaRPr lang="en-US"/>
          </a:p>
        </p:txBody>
      </p:sp>
      <p:sp>
        <p:nvSpPr>
          <p:cNvPr id="5" name="Footer Placeholder 4">
            <a:extLst>
              <a:ext uri="{FF2B5EF4-FFF2-40B4-BE49-F238E27FC236}">
                <a16:creationId xmlns:a16="http://schemas.microsoft.com/office/drawing/2014/main" id="{2981F5CF-9732-489A-9770-023E8780A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89309-FCFB-41B4-98F0-2BE7D9F9BD32}"/>
              </a:ext>
            </a:extLst>
          </p:cNvPr>
          <p:cNvSpPr>
            <a:spLocks noGrp="1"/>
          </p:cNvSpPr>
          <p:nvPr>
            <p:ph type="sldNum" sz="quarter" idx="12"/>
          </p:nvPr>
        </p:nvSpPr>
        <p:spPr/>
        <p:txBody>
          <a:bodyPr/>
          <a:lstStyle/>
          <a:p>
            <a:fld id="{D6BD988E-43D5-4F2B-8F81-FD0426A37CFA}" type="slidenum">
              <a:rPr lang="en-US" smtClean="0"/>
              <a:t>‹#›</a:t>
            </a:fld>
            <a:endParaRPr lang="en-US"/>
          </a:p>
        </p:txBody>
      </p:sp>
    </p:spTree>
    <p:extLst>
      <p:ext uri="{BB962C8B-B14F-4D97-AF65-F5344CB8AC3E}">
        <p14:creationId xmlns:p14="http://schemas.microsoft.com/office/powerpoint/2010/main" val="529623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8956-3B53-4DC6-9B53-547483F2D609}"/>
              </a:ext>
            </a:extLst>
          </p:cNvPr>
          <p:cNvSpPr>
            <a:spLocks noGrp="1"/>
          </p:cNvSpPr>
          <p:nvPr>
            <p:ph type="ctrTitle"/>
          </p:nvPr>
        </p:nvSpPr>
        <p:spPr>
          <a:xfrm>
            <a:off x="1828800" y="1346200"/>
            <a:ext cx="10972800" cy="28654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725C0-984C-4743-AB8B-DF64B2F431AC}"/>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60FE6C-E5A2-4952-9E2C-2335E723CD2A}"/>
              </a:ext>
            </a:extLst>
          </p:cNvPr>
          <p:cNvSpPr>
            <a:spLocks noGrp="1"/>
          </p:cNvSpPr>
          <p:nvPr>
            <p:ph type="dt" sz="half" idx="10"/>
          </p:nvPr>
        </p:nvSpPr>
        <p:spPr/>
        <p:txBody>
          <a:bodyPr/>
          <a:lstStyle/>
          <a:p>
            <a:fld id="{CF36AFED-66C9-493A-A828-8423F1EE346B}" type="datetimeFigureOut">
              <a:rPr lang="en-US" smtClean="0"/>
              <a:t>4/27/2019</a:t>
            </a:fld>
            <a:endParaRPr lang="en-US"/>
          </a:p>
        </p:txBody>
      </p:sp>
      <p:sp>
        <p:nvSpPr>
          <p:cNvPr id="5" name="Footer Placeholder 4">
            <a:extLst>
              <a:ext uri="{FF2B5EF4-FFF2-40B4-BE49-F238E27FC236}">
                <a16:creationId xmlns:a16="http://schemas.microsoft.com/office/drawing/2014/main" id="{546BBA8A-A1B7-4E94-95BE-BA0E36A9D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48056-3C39-43D7-9C1A-B6447EC30F20}"/>
              </a:ext>
            </a:extLst>
          </p:cNvPr>
          <p:cNvSpPr>
            <a:spLocks noGrp="1"/>
          </p:cNvSpPr>
          <p:nvPr>
            <p:ph type="sldNum" sz="quarter" idx="12"/>
          </p:nvPr>
        </p:nvSpPr>
        <p:spPr/>
        <p:txBody>
          <a:bodyPr/>
          <a:lstStyle/>
          <a:p>
            <a:fld id="{376A5014-614A-4597-AB50-BC7C9906C0ED}" type="slidenum">
              <a:rPr lang="en-US" smtClean="0"/>
              <a:t>‹#›</a:t>
            </a:fld>
            <a:endParaRPr lang="en-US"/>
          </a:p>
        </p:txBody>
      </p:sp>
    </p:spTree>
    <p:extLst>
      <p:ext uri="{BB962C8B-B14F-4D97-AF65-F5344CB8AC3E}">
        <p14:creationId xmlns:p14="http://schemas.microsoft.com/office/powerpoint/2010/main" val="311262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9" name="Title 8"/>
          <p:cNvSpPr>
            <a:spLocks noGrp="1"/>
          </p:cNvSpPr>
          <p:nvPr>
            <p:ph type="title"/>
          </p:nvPr>
        </p:nvSpPr>
        <p:spPr>
          <a:xfrm>
            <a:off x="457200" y="422204"/>
            <a:ext cx="13716000" cy="36576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457200" y="783143"/>
            <a:ext cx="13716000" cy="365760"/>
          </a:xfrm>
        </p:spPr>
        <p:txBody>
          <a:bodyPr>
            <a:noAutofit/>
          </a:bodyPr>
          <a:lstStyle>
            <a:lvl1pPr marL="0">
              <a:lnSpc>
                <a:spcPct val="85000"/>
              </a:lnSpc>
              <a:spcBef>
                <a:spcPts val="0"/>
              </a:spcBef>
              <a:spcAft>
                <a:spcPts val="0"/>
              </a:spcAft>
              <a:buFontTx/>
              <a:buNone/>
              <a:defRPr sz="2800" cap="all">
                <a:solidFill>
                  <a:schemeClr val="tx2"/>
                </a:solidFill>
                <a:latin typeface="Effra Light"/>
              </a:defRPr>
            </a:lvl1pPr>
            <a:lvl2pPr marL="0" indent="0">
              <a:lnSpc>
                <a:spcPct val="85000"/>
              </a:lnSpc>
              <a:spcBef>
                <a:spcPts val="0"/>
              </a:spcBef>
              <a:spcAft>
                <a:spcPts val="0"/>
              </a:spcAft>
              <a:buFontTx/>
              <a:buNone/>
              <a:defRPr sz="2800" b="0" i="0" cap="all">
                <a:solidFill>
                  <a:schemeClr val="tx2"/>
                </a:solidFill>
                <a:latin typeface="Effra Light"/>
              </a:defRPr>
            </a:lvl2pPr>
            <a:lvl3pPr marL="0" indent="0">
              <a:lnSpc>
                <a:spcPct val="85000"/>
              </a:lnSpc>
              <a:spcBef>
                <a:spcPts val="0"/>
              </a:spcBef>
              <a:spcAft>
                <a:spcPts val="0"/>
              </a:spcAft>
              <a:buFontTx/>
              <a:buNone/>
              <a:defRPr sz="2800" b="0" i="0" cap="all">
                <a:solidFill>
                  <a:schemeClr val="tx2"/>
                </a:solidFill>
                <a:latin typeface="Effra Light"/>
              </a:defRPr>
            </a:lvl3pPr>
            <a:lvl4pPr marL="0" indent="0">
              <a:lnSpc>
                <a:spcPct val="85000"/>
              </a:lnSpc>
              <a:spcBef>
                <a:spcPts val="0"/>
              </a:spcBef>
              <a:spcAft>
                <a:spcPts val="0"/>
              </a:spcAft>
              <a:buFontTx/>
              <a:buNone/>
              <a:defRPr sz="2800" b="0" i="0" cap="all">
                <a:solidFill>
                  <a:schemeClr val="tx2"/>
                </a:solidFill>
                <a:latin typeface="Effra Light"/>
              </a:defRPr>
            </a:lvl4pPr>
            <a:lvl5pPr marL="0" indent="0">
              <a:lnSpc>
                <a:spcPct val="85000"/>
              </a:lnSpc>
              <a:spcBef>
                <a:spcPts val="0"/>
              </a:spcBef>
              <a:spcAft>
                <a:spcPts val="0"/>
              </a:spcAft>
              <a:buFontTx/>
              <a:buNone/>
              <a:defRPr sz="2800" b="0" i="0" cap="all">
                <a:solidFill>
                  <a:schemeClr val="tx2"/>
                </a:solidFill>
                <a:latin typeface="Effra Light"/>
              </a:defRPr>
            </a:lvl5pPr>
            <a:lvl6pPr marL="0" indent="0">
              <a:lnSpc>
                <a:spcPts val="2800"/>
              </a:lnSpc>
              <a:spcAft>
                <a:spcPts val="400"/>
              </a:spcAft>
              <a:buFontTx/>
              <a:buNone/>
              <a:defRPr sz="2800" b="0" i="0" cap="all">
                <a:latin typeface="Effra Light"/>
                <a:cs typeface="Effra Light"/>
              </a:defRPr>
            </a:lvl6pPr>
            <a:lvl7pPr marL="0" indent="0">
              <a:lnSpc>
                <a:spcPts val="2800"/>
              </a:lnSpc>
              <a:spcAft>
                <a:spcPts val="400"/>
              </a:spcAft>
              <a:buFontTx/>
              <a:buNone/>
              <a:defRPr sz="28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457200" y="1597025"/>
            <a:ext cx="6858000" cy="5623560"/>
          </a:xfrm>
        </p:spPr>
        <p:txBody>
          <a:bodyPr rIns="18288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7313083" y="1597025"/>
            <a:ext cx="6858000" cy="5623560"/>
          </a:xfrm>
        </p:spPr>
        <p:txBody>
          <a:bodyPr rIns="18288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482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960D-065C-4FAA-BFFF-A036D9A60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1AF58-B98F-4772-AA9F-B60DCC5509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FD466-921C-4724-86DE-D751F91B915A}"/>
              </a:ext>
            </a:extLst>
          </p:cNvPr>
          <p:cNvSpPr>
            <a:spLocks noGrp="1"/>
          </p:cNvSpPr>
          <p:nvPr>
            <p:ph type="dt" sz="half" idx="10"/>
          </p:nvPr>
        </p:nvSpPr>
        <p:spPr/>
        <p:txBody>
          <a:bodyPr/>
          <a:lstStyle/>
          <a:p>
            <a:fld id="{CF36AFED-66C9-493A-A828-8423F1EE346B}" type="datetimeFigureOut">
              <a:rPr lang="en-US" smtClean="0"/>
              <a:t>4/27/2019</a:t>
            </a:fld>
            <a:endParaRPr lang="en-US"/>
          </a:p>
        </p:txBody>
      </p:sp>
      <p:sp>
        <p:nvSpPr>
          <p:cNvPr id="5" name="Footer Placeholder 4">
            <a:extLst>
              <a:ext uri="{FF2B5EF4-FFF2-40B4-BE49-F238E27FC236}">
                <a16:creationId xmlns:a16="http://schemas.microsoft.com/office/drawing/2014/main" id="{C76DEE07-5041-42B1-9F23-4796E9089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A4851-BBBB-4D90-A997-7E20E63B9F58}"/>
              </a:ext>
            </a:extLst>
          </p:cNvPr>
          <p:cNvSpPr>
            <a:spLocks noGrp="1"/>
          </p:cNvSpPr>
          <p:nvPr>
            <p:ph type="sldNum" sz="quarter" idx="12"/>
          </p:nvPr>
        </p:nvSpPr>
        <p:spPr/>
        <p:txBody>
          <a:bodyPr/>
          <a:lstStyle/>
          <a:p>
            <a:fld id="{376A5014-614A-4597-AB50-BC7C9906C0ED}" type="slidenum">
              <a:rPr lang="en-US" smtClean="0"/>
              <a:t>‹#›</a:t>
            </a:fld>
            <a:endParaRPr lang="en-US"/>
          </a:p>
        </p:txBody>
      </p:sp>
    </p:spTree>
    <p:extLst>
      <p:ext uri="{BB962C8B-B14F-4D97-AF65-F5344CB8AC3E}">
        <p14:creationId xmlns:p14="http://schemas.microsoft.com/office/powerpoint/2010/main" val="985118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573A-F67D-4F90-BFFD-D3751C7BFC1D}"/>
              </a:ext>
            </a:extLst>
          </p:cNvPr>
          <p:cNvSpPr>
            <a:spLocks noGrp="1"/>
          </p:cNvSpPr>
          <p:nvPr>
            <p:ph type="title"/>
          </p:nvPr>
        </p:nvSpPr>
        <p:spPr>
          <a:xfrm>
            <a:off x="998538" y="2051050"/>
            <a:ext cx="12619037" cy="34242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F47284-E3E6-4C9B-97DD-E2EC07DD73CF}"/>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58F105-D934-4113-9744-BACC81C4D325}"/>
              </a:ext>
            </a:extLst>
          </p:cNvPr>
          <p:cNvSpPr>
            <a:spLocks noGrp="1"/>
          </p:cNvSpPr>
          <p:nvPr>
            <p:ph type="dt" sz="half" idx="10"/>
          </p:nvPr>
        </p:nvSpPr>
        <p:spPr/>
        <p:txBody>
          <a:bodyPr/>
          <a:lstStyle/>
          <a:p>
            <a:fld id="{CF36AFED-66C9-493A-A828-8423F1EE346B}" type="datetimeFigureOut">
              <a:rPr lang="en-US" smtClean="0"/>
              <a:t>4/27/2019</a:t>
            </a:fld>
            <a:endParaRPr lang="en-US"/>
          </a:p>
        </p:txBody>
      </p:sp>
      <p:sp>
        <p:nvSpPr>
          <p:cNvPr id="5" name="Footer Placeholder 4">
            <a:extLst>
              <a:ext uri="{FF2B5EF4-FFF2-40B4-BE49-F238E27FC236}">
                <a16:creationId xmlns:a16="http://schemas.microsoft.com/office/drawing/2014/main" id="{63B69813-3676-46C9-A52B-9073CE7A7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DE4F0-6B52-46F9-A81D-02A82111372A}"/>
              </a:ext>
            </a:extLst>
          </p:cNvPr>
          <p:cNvSpPr>
            <a:spLocks noGrp="1"/>
          </p:cNvSpPr>
          <p:nvPr>
            <p:ph type="sldNum" sz="quarter" idx="12"/>
          </p:nvPr>
        </p:nvSpPr>
        <p:spPr/>
        <p:txBody>
          <a:bodyPr/>
          <a:lstStyle/>
          <a:p>
            <a:fld id="{376A5014-614A-4597-AB50-BC7C9906C0ED}" type="slidenum">
              <a:rPr lang="en-US" smtClean="0"/>
              <a:t>‹#›</a:t>
            </a:fld>
            <a:endParaRPr lang="en-US"/>
          </a:p>
        </p:txBody>
      </p:sp>
    </p:spTree>
    <p:extLst>
      <p:ext uri="{BB962C8B-B14F-4D97-AF65-F5344CB8AC3E}">
        <p14:creationId xmlns:p14="http://schemas.microsoft.com/office/powerpoint/2010/main" val="838060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2AC6-1E0F-463E-AFC0-8F4B332C2A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43E53-36D2-4B9B-BFBA-A3379BACCFAB}"/>
              </a:ext>
            </a:extLst>
          </p:cNvPr>
          <p:cNvSpPr>
            <a:spLocks noGrp="1"/>
          </p:cNvSpPr>
          <p:nvPr>
            <p:ph sz="half" idx="1"/>
          </p:nvPr>
        </p:nvSpPr>
        <p:spPr>
          <a:xfrm>
            <a:off x="1006475"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210C40-8B20-4AD2-A2AC-316409CE25CF}"/>
              </a:ext>
            </a:extLst>
          </p:cNvPr>
          <p:cNvSpPr>
            <a:spLocks noGrp="1"/>
          </p:cNvSpPr>
          <p:nvPr>
            <p:ph sz="half" idx="2"/>
          </p:nvPr>
        </p:nvSpPr>
        <p:spPr>
          <a:xfrm>
            <a:off x="7391400"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FBB38-351A-46F6-8CBC-585885ED3429}"/>
              </a:ext>
            </a:extLst>
          </p:cNvPr>
          <p:cNvSpPr>
            <a:spLocks noGrp="1"/>
          </p:cNvSpPr>
          <p:nvPr>
            <p:ph type="dt" sz="half" idx="10"/>
          </p:nvPr>
        </p:nvSpPr>
        <p:spPr/>
        <p:txBody>
          <a:bodyPr/>
          <a:lstStyle/>
          <a:p>
            <a:fld id="{CF36AFED-66C9-493A-A828-8423F1EE346B}" type="datetimeFigureOut">
              <a:rPr lang="en-US" smtClean="0"/>
              <a:t>4/27/2019</a:t>
            </a:fld>
            <a:endParaRPr lang="en-US"/>
          </a:p>
        </p:txBody>
      </p:sp>
      <p:sp>
        <p:nvSpPr>
          <p:cNvPr id="6" name="Footer Placeholder 5">
            <a:extLst>
              <a:ext uri="{FF2B5EF4-FFF2-40B4-BE49-F238E27FC236}">
                <a16:creationId xmlns:a16="http://schemas.microsoft.com/office/drawing/2014/main" id="{B63C0AC3-63C3-4430-B54E-6E1047110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74BFB-245E-40F3-8CAB-AB0F10072DBD}"/>
              </a:ext>
            </a:extLst>
          </p:cNvPr>
          <p:cNvSpPr>
            <a:spLocks noGrp="1"/>
          </p:cNvSpPr>
          <p:nvPr>
            <p:ph type="sldNum" sz="quarter" idx="12"/>
          </p:nvPr>
        </p:nvSpPr>
        <p:spPr/>
        <p:txBody>
          <a:bodyPr/>
          <a:lstStyle/>
          <a:p>
            <a:fld id="{376A5014-614A-4597-AB50-BC7C9906C0ED}" type="slidenum">
              <a:rPr lang="en-US" smtClean="0"/>
              <a:t>‹#›</a:t>
            </a:fld>
            <a:endParaRPr lang="en-US"/>
          </a:p>
        </p:txBody>
      </p:sp>
    </p:spTree>
    <p:extLst>
      <p:ext uri="{BB962C8B-B14F-4D97-AF65-F5344CB8AC3E}">
        <p14:creationId xmlns:p14="http://schemas.microsoft.com/office/powerpoint/2010/main" val="2134152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5890-3451-4433-8D64-5CEDA2837417}"/>
              </a:ext>
            </a:extLst>
          </p:cNvPr>
          <p:cNvSpPr>
            <a:spLocks noGrp="1"/>
          </p:cNvSpPr>
          <p:nvPr>
            <p:ph type="title"/>
          </p:nvPr>
        </p:nvSpPr>
        <p:spPr>
          <a:xfrm>
            <a:off x="1008063" y="438150"/>
            <a:ext cx="12619037"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5DCE4D-5B8D-42F2-AE5E-D35FB67D88A5}"/>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F9D39-4AFA-42AD-84DF-9908526BE3AD}"/>
              </a:ext>
            </a:extLst>
          </p:cNvPr>
          <p:cNvSpPr>
            <a:spLocks noGrp="1"/>
          </p:cNvSpPr>
          <p:nvPr>
            <p:ph sz="half" idx="2"/>
          </p:nvPr>
        </p:nvSpPr>
        <p:spPr>
          <a:xfrm>
            <a:off x="1008063" y="3006725"/>
            <a:ext cx="6189662"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3D4FC4-3B53-411A-B4AC-C7A5A88251FA}"/>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C3CBF7-BA35-42F1-BF7D-CA5DF02BF841}"/>
              </a:ext>
            </a:extLst>
          </p:cNvPr>
          <p:cNvSpPr>
            <a:spLocks noGrp="1"/>
          </p:cNvSpPr>
          <p:nvPr>
            <p:ph sz="quarter" idx="4"/>
          </p:nvPr>
        </p:nvSpPr>
        <p:spPr>
          <a:xfrm>
            <a:off x="7407275" y="3006725"/>
            <a:ext cx="6219825"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A2B43E-E55A-433A-9249-75E7AB70A259}"/>
              </a:ext>
            </a:extLst>
          </p:cNvPr>
          <p:cNvSpPr>
            <a:spLocks noGrp="1"/>
          </p:cNvSpPr>
          <p:nvPr>
            <p:ph type="dt" sz="half" idx="10"/>
          </p:nvPr>
        </p:nvSpPr>
        <p:spPr/>
        <p:txBody>
          <a:bodyPr/>
          <a:lstStyle/>
          <a:p>
            <a:fld id="{CF36AFED-66C9-493A-A828-8423F1EE346B}" type="datetimeFigureOut">
              <a:rPr lang="en-US" smtClean="0"/>
              <a:t>4/27/2019</a:t>
            </a:fld>
            <a:endParaRPr lang="en-US"/>
          </a:p>
        </p:txBody>
      </p:sp>
      <p:sp>
        <p:nvSpPr>
          <p:cNvPr id="8" name="Footer Placeholder 7">
            <a:extLst>
              <a:ext uri="{FF2B5EF4-FFF2-40B4-BE49-F238E27FC236}">
                <a16:creationId xmlns:a16="http://schemas.microsoft.com/office/drawing/2014/main" id="{77BCD013-DB9A-44FB-B6D0-AB7A0A56B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88F6AA-DBB2-434F-B157-586134856A46}"/>
              </a:ext>
            </a:extLst>
          </p:cNvPr>
          <p:cNvSpPr>
            <a:spLocks noGrp="1"/>
          </p:cNvSpPr>
          <p:nvPr>
            <p:ph type="sldNum" sz="quarter" idx="12"/>
          </p:nvPr>
        </p:nvSpPr>
        <p:spPr/>
        <p:txBody>
          <a:bodyPr/>
          <a:lstStyle/>
          <a:p>
            <a:fld id="{376A5014-614A-4597-AB50-BC7C9906C0ED}" type="slidenum">
              <a:rPr lang="en-US" smtClean="0"/>
              <a:t>‹#›</a:t>
            </a:fld>
            <a:endParaRPr lang="en-US"/>
          </a:p>
        </p:txBody>
      </p:sp>
    </p:spTree>
    <p:extLst>
      <p:ext uri="{BB962C8B-B14F-4D97-AF65-F5344CB8AC3E}">
        <p14:creationId xmlns:p14="http://schemas.microsoft.com/office/powerpoint/2010/main" val="2120168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4613B-3053-46A6-AA5C-6AFDB26EFB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A4C7A4-C922-481D-929B-388D66DDCFA2}"/>
              </a:ext>
            </a:extLst>
          </p:cNvPr>
          <p:cNvSpPr>
            <a:spLocks noGrp="1"/>
          </p:cNvSpPr>
          <p:nvPr>
            <p:ph type="dt" sz="half" idx="10"/>
          </p:nvPr>
        </p:nvSpPr>
        <p:spPr/>
        <p:txBody>
          <a:bodyPr/>
          <a:lstStyle/>
          <a:p>
            <a:fld id="{CF36AFED-66C9-493A-A828-8423F1EE346B}" type="datetimeFigureOut">
              <a:rPr lang="en-US" smtClean="0"/>
              <a:t>4/27/2019</a:t>
            </a:fld>
            <a:endParaRPr lang="en-US"/>
          </a:p>
        </p:txBody>
      </p:sp>
      <p:sp>
        <p:nvSpPr>
          <p:cNvPr id="4" name="Footer Placeholder 3">
            <a:extLst>
              <a:ext uri="{FF2B5EF4-FFF2-40B4-BE49-F238E27FC236}">
                <a16:creationId xmlns:a16="http://schemas.microsoft.com/office/drawing/2014/main" id="{5D66F513-D771-44AB-A296-043DAFEDA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7E0A58-9E2E-4FEE-B76B-E5BBC6CAD31D}"/>
              </a:ext>
            </a:extLst>
          </p:cNvPr>
          <p:cNvSpPr>
            <a:spLocks noGrp="1"/>
          </p:cNvSpPr>
          <p:nvPr>
            <p:ph type="sldNum" sz="quarter" idx="12"/>
          </p:nvPr>
        </p:nvSpPr>
        <p:spPr/>
        <p:txBody>
          <a:bodyPr/>
          <a:lstStyle/>
          <a:p>
            <a:fld id="{376A5014-614A-4597-AB50-BC7C9906C0ED}" type="slidenum">
              <a:rPr lang="en-US" smtClean="0"/>
              <a:t>‹#›</a:t>
            </a:fld>
            <a:endParaRPr lang="en-US"/>
          </a:p>
        </p:txBody>
      </p:sp>
    </p:spTree>
    <p:extLst>
      <p:ext uri="{BB962C8B-B14F-4D97-AF65-F5344CB8AC3E}">
        <p14:creationId xmlns:p14="http://schemas.microsoft.com/office/powerpoint/2010/main" val="4017219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9F778E-DE3F-410A-A6D5-740433671D43}"/>
              </a:ext>
            </a:extLst>
          </p:cNvPr>
          <p:cNvSpPr>
            <a:spLocks noGrp="1"/>
          </p:cNvSpPr>
          <p:nvPr>
            <p:ph type="dt" sz="half" idx="10"/>
          </p:nvPr>
        </p:nvSpPr>
        <p:spPr/>
        <p:txBody>
          <a:bodyPr/>
          <a:lstStyle/>
          <a:p>
            <a:fld id="{CF36AFED-66C9-493A-A828-8423F1EE346B}" type="datetimeFigureOut">
              <a:rPr lang="en-US" smtClean="0"/>
              <a:t>4/27/2019</a:t>
            </a:fld>
            <a:endParaRPr lang="en-US"/>
          </a:p>
        </p:txBody>
      </p:sp>
      <p:sp>
        <p:nvSpPr>
          <p:cNvPr id="3" name="Footer Placeholder 2">
            <a:extLst>
              <a:ext uri="{FF2B5EF4-FFF2-40B4-BE49-F238E27FC236}">
                <a16:creationId xmlns:a16="http://schemas.microsoft.com/office/drawing/2014/main" id="{8FF5EF8A-1450-479A-98C0-30C680D2EC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6A17D0-1D58-4475-B969-7527700F9DC6}"/>
              </a:ext>
            </a:extLst>
          </p:cNvPr>
          <p:cNvSpPr>
            <a:spLocks noGrp="1"/>
          </p:cNvSpPr>
          <p:nvPr>
            <p:ph type="sldNum" sz="quarter" idx="12"/>
          </p:nvPr>
        </p:nvSpPr>
        <p:spPr/>
        <p:txBody>
          <a:bodyPr/>
          <a:lstStyle/>
          <a:p>
            <a:fld id="{376A5014-614A-4597-AB50-BC7C9906C0ED}" type="slidenum">
              <a:rPr lang="en-US" smtClean="0"/>
              <a:t>‹#›</a:t>
            </a:fld>
            <a:endParaRPr lang="en-US"/>
          </a:p>
        </p:txBody>
      </p:sp>
    </p:spTree>
    <p:extLst>
      <p:ext uri="{BB962C8B-B14F-4D97-AF65-F5344CB8AC3E}">
        <p14:creationId xmlns:p14="http://schemas.microsoft.com/office/powerpoint/2010/main" val="389035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77EB-0035-4715-8E44-E40DE8FCDCD0}"/>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712D82-1525-483C-8C07-F7FD1C85DF91}"/>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A5DB0D-5FF3-4C2C-BABC-78A72908047A}"/>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29AD46-0F35-47BD-84E7-8D0412DBEF10}"/>
              </a:ext>
            </a:extLst>
          </p:cNvPr>
          <p:cNvSpPr>
            <a:spLocks noGrp="1"/>
          </p:cNvSpPr>
          <p:nvPr>
            <p:ph type="dt" sz="half" idx="10"/>
          </p:nvPr>
        </p:nvSpPr>
        <p:spPr/>
        <p:txBody>
          <a:bodyPr/>
          <a:lstStyle/>
          <a:p>
            <a:fld id="{CF36AFED-66C9-493A-A828-8423F1EE346B}" type="datetimeFigureOut">
              <a:rPr lang="en-US" smtClean="0"/>
              <a:t>4/27/2019</a:t>
            </a:fld>
            <a:endParaRPr lang="en-US"/>
          </a:p>
        </p:txBody>
      </p:sp>
      <p:sp>
        <p:nvSpPr>
          <p:cNvPr id="6" name="Footer Placeholder 5">
            <a:extLst>
              <a:ext uri="{FF2B5EF4-FFF2-40B4-BE49-F238E27FC236}">
                <a16:creationId xmlns:a16="http://schemas.microsoft.com/office/drawing/2014/main" id="{AF4F187C-E315-4DCD-927C-0F984DE60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3B0AE-49CD-42FC-8D2C-27C7450B8D0B}"/>
              </a:ext>
            </a:extLst>
          </p:cNvPr>
          <p:cNvSpPr>
            <a:spLocks noGrp="1"/>
          </p:cNvSpPr>
          <p:nvPr>
            <p:ph type="sldNum" sz="quarter" idx="12"/>
          </p:nvPr>
        </p:nvSpPr>
        <p:spPr/>
        <p:txBody>
          <a:bodyPr/>
          <a:lstStyle/>
          <a:p>
            <a:fld id="{376A5014-614A-4597-AB50-BC7C9906C0ED}" type="slidenum">
              <a:rPr lang="en-US" smtClean="0"/>
              <a:t>‹#›</a:t>
            </a:fld>
            <a:endParaRPr lang="en-US"/>
          </a:p>
        </p:txBody>
      </p:sp>
    </p:spTree>
    <p:extLst>
      <p:ext uri="{BB962C8B-B14F-4D97-AF65-F5344CB8AC3E}">
        <p14:creationId xmlns:p14="http://schemas.microsoft.com/office/powerpoint/2010/main" val="1307699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0D61-DCE4-4D13-8FFB-F7631F3416E3}"/>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BF757F-3DBB-4D8B-81CF-A0F1181355DA}"/>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181CC-9977-429F-B2EE-72C86FB6A32E}"/>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CB0921-1ED7-42E8-BDAF-3702BA166EC1}"/>
              </a:ext>
            </a:extLst>
          </p:cNvPr>
          <p:cNvSpPr>
            <a:spLocks noGrp="1"/>
          </p:cNvSpPr>
          <p:nvPr>
            <p:ph type="dt" sz="half" idx="10"/>
          </p:nvPr>
        </p:nvSpPr>
        <p:spPr/>
        <p:txBody>
          <a:bodyPr/>
          <a:lstStyle/>
          <a:p>
            <a:fld id="{CF36AFED-66C9-493A-A828-8423F1EE346B}" type="datetimeFigureOut">
              <a:rPr lang="en-US" smtClean="0"/>
              <a:t>4/27/2019</a:t>
            </a:fld>
            <a:endParaRPr lang="en-US"/>
          </a:p>
        </p:txBody>
      </p:sp>
      <p:sp>
        <p:nvSpPr>
          <p:cNvPr id="6" name="Footer Placeholder 5">
            <a:extLst>
              <a:ext uri="{FF2B5EF4-FFF2-40B4-BE49-F238E27FC236}">
                <a16:creationId xmlns:a16="http://schemas.microsoft.com/office/drawing/2014/main" id="{38F036F4-D278-4D7B-96EF-F6FA1CBB8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FB8B5-F9D9-428B-A506-DB6AFE3227F5}"/>
              </a:ext>
            </a:extLst>
          </p:cNvPr>
          <p:cNvSpPr>
            <a:spLocks noGrp="1"/>
          </p:cNvSpPr>
          <p:nvPr>
            <p:ph type="sldNum" sz="quarter" idx="12"/>
          </p:nvPr>
        </p:nvSpPr>
        <p:spPr/>
        <p:txBody>
          <a:bodyPr/>
          <a:lstStyle/>
          <a:p>
            <a:fld id="{376A5014-614A-4597-AB50-BC7C9906C0ED}" type="slidenum">
              <a:rPr lang="en-US" smtClean="0"/>
              <a:t>‹#›</a:t>
            </a:fld>
            <a:endParaRPr lang="en-US"/>
          </a:p>
        </p:txBody>
      </p:sp>
    </p:spTree>
    <p:extLst>
      <p:ext uri="{BB962C8B-B14F-4D97-AF65-F5344CB8AC3E}">
        <p14:creationId xmlns:p14="http://schemas.microsoft.com/office/powerpoint/2010/main" val="214358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7093-83D2-4D8D-A6D3-02346E49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C6408F-90C2-4AC8-86B7-16F1E176FB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A3E40-9FDB-4D1B-80EC-9A682FDBD2F0}"/>
              </a:ext>
            </a:extLst>
          </p:cNvPr>
          <p:cNvSpPr>
            <a:spLocks noGrp="1"/>
          </p:cNvSpPr>
          <p:nvPr>
            <p:ph type="dt" sz="half" idx="10"/>
          </p:nvPr>
        </p:nvSpPr>
        <p:spPr/>
        <p:txBody>
          <a:bodyPr/>
          <a:lstStyle/>
          <a:p>
            <a:fld id="{CF36AFED-66C9-493A-A828-8423F1EE346B}" type="datetimeFigureOut">
              <a:rPr lang="en-US" smtClean="0"/>
              <a:t>4/27/2019</a:t>
            </a:fld>
            <a:endParaRPr lang="en-US"/>
          </a:p>
        </p:txBody>
      </p:sp>
      <p:sp>
        <p:nvSpPr>
          <p:cNvPr id="5" name="Footer Placeholder 4">
            <a:extLst>
              <a:ext uri="{FF2B5EF4-FFF2-40B4-BE49-F238E27FC236}">
                <a16:creationId xmlns:a16="http://schemas.microsoft.com/office/drawing/2014/main" id="{C1585393-F7B1-4666-B19A-D5846A69E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6C9C9-CF44-4CC4-8942-06BB4819C4A7}"/>
              </a:ext>
            </a:extLst>
          </p:cNvPr>
          <p:cNvSpPr>
            <a:spLocks noGrp="1"/>
          </p:cNvSpPr>
          <p:nvPr>
            <p:ph type="sldNum" sz="quarter" idx="12"/>
          </p:nvPr>
        </p:nvSpPr>
        <p:spPr/>
        <p:txBody>
          <a:bodyPr/>
          <a:lstStyle/>
          <a:p>
            <a:fld id="{376A5014-614A-4597-AB50-BC7C9906C0ED}" type="slidenum">
              <a:rPr lang="en-US" smtClean="0"/>
              <a:t>‹#›</a:t>
            </a:fld>
            <a:endParaRPr lang="en-US"/>
          </a:p>
        </p:txBody>
      </p:sp>
    </p:spTree>
    <p:extLst>
      <p:ext uri="{BB962C8B-B14F-4D97-AF65-F5344CB8AC3E}">
        <p14:creationId xmlns:p14="http://schemas.microsoft.com/office/powerpoint/2010/main" val="3542491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B22461-B180-4088-8A46-C6AAD854F7FF}"/>
              </a:ext>
            </a:extLst>
          </p:cNvPr>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9BE95B-F858-42A6-8C10-A03F650F22BD}"/>
              </a:ext>
            </a:extLst>
          </p:cNvPr>
          <p:cNvSpPr>
            <a:spLocks noGrp="1"/>
          </p:cNvSpPr>
          <p:nvPr>
            <p:ph type="body" orient="vert" idx="1"/>
          </p:nvPr>
        </p:nvSpPr>
        <p:spPr>
          <a:xfrm>
            <a:off x="1006475" y="438150"/>
            <a:ext cx="9310688" cy="6973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AF7B3-ECFD-467D-B36C-F4CEDCBF5C67}"/>
              </a:ext>
            </a:extLst>
          </p:cNvPr>
          <p:cNvSpPr>
            <a:spLocks noGrp="1"/>
          </p:cNvSpPr>
          <p:nvPr>
            <p:ph type="dt" sz="half" idx="10"/>
          </p:nvPr>
        </p:nvSpPr>
        <p:spPr/>
        <p:txBody>
          <a:bodyPr/>
          <a:lstStyle/>
          <a:p>
            <a:fld id="{CF36AFED-66C9-493A-A828-8423F1EE346B}" type="datetimeFigureOut">
              <a:rPr lang="en-US" smtClean="0"/>
              <a:t>4/27/2019</a:t>
            </a:fld>
            <a:endParaRPr lang="en-US"/>
          </a:p>
        </p:txBody>
      </p:sp>
      <p:sp>
        <p:nvSpPr>
          <p:cNvPr id="5" name="Footer Placeholder 4">
            <a:extLst>
              <a:ext uri="{FF2B5EF4-FFF2-40B4-BE49-F238E27FC236}">
                <a16:creationId xmlns:a16="http://schemas.microsoft.com/office/drawing/2014/main" id="{C2DD9764-511C-4A39-B904-313129208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17689-BF48-4D2E-886B-D6E9FB408580}"/>
              </a:ext>
            </a:extLst>
          </p:cNvPr>
          <p:cNvSpPr>
            <a:spLocks noGrp="1"/>
          </p:cNvSpPr>
          <p:nvPr>
            <p:ph type="sldNum" sz="quarter" idx="12"/>
          </p:nvPr>
        </p:nvSpPr>
        <p:spPr/>
        <p:txBody>
          <a:bodyPr/>
          <a:lstStyle/>
          <a:p>
            <a:fld id="{376A5014-614A-4597-AB50-BC7C9906C0ED}" type="slidenum">
              <a:rPr lang="en-US" smtClean="0"/>
              <a:t>‹#›</a:t>
            </a:fld>
            <a:endParaRPr lang="en-US"/>
          </a:p>
        </p:txBody>
      </p:sp>
    </p:spTree>
    <p:extLst>
      <p:ext uri="{BB962C8B-B14F-4D97-AF65-F5344CB8AC3E}">
        <p14:creationId xmlns:p14="http://schemas.microsoft.com/office/powerpoint/2010/main" val="189219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9" name="Title 8"/>
          <p:cNvSpPr>
            <a:spLocks noGrp="1"/>
          </p:cNvSpPr>
          <p:nvPr>
            <p:ph type="title"/>
          </p:nvPr>
        </p:nvSpPr>
        <p:spPr>
          <a:xfrm>
            <a:off x="457200" y="421865"/>
            <a:ext cx="13716000" cy="36576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13" name="Text Placeholder 3"/>
          <p:cNvSpPr>
            <a:spLocks noGrp="1"/>
          </p:cNvSpPr>
          <p:nvPr>
            <p:ph type="body" sz="quarter" idx="14"/>
          </p:nvPr>
        </p:nvSpPr>
        <p:spPr>
          <a:xfrm>
            <a:off x="457200" y="783142"/>
            <a:ext cx="13716000" cy="365760"/>
          </a:xfrm>
        </p:spPr>
        <p:txBody>
          <a:bodyPr>
            <a:noAutofit/>
          </a:bodyPr>
          <a:lstStyle>
            <a:lvl1pPr marL="0">
              <a:lnSpc>
                <a:spcPct val="85000"/>
              </a:lnSpc>
              <a:spcBef>
                <a:spcPts val="0"/>
              </a:spcBef>
              <a:spcAft>
                <a:spcPts val="0"/>
              </a:spcAft>
              <a:buFontTx/>
              <a:buNone/>
              <a:defRPr sz="2800" cap="all">
                <a:solidFill>
                  <a:schemeClr val="tx2"/>
                </a:solidFill>
                <a:latin typeface="Effra Light"/>
              </a:defRPr>
            </a:lvl1pPr>
            <a:lvl2pPr marL="0" indent="0">
              <a:lnSpc>
                <a:spcPct val="85000"/>
              </a:lnSpc>
              <a:spcBef>
                <a:spcPts val="0"/>
              </a:spcBef>
              <a:spcAft>
                <a:spcPts val="0"/>
              </a:spcAft>
              <a:buFontTx/>
              <a:buNone/>
              <a:defRPr sz="2800" b="0" i="0" cap="all">
                <a:solidFill>
                  <a:schemeClr val="tx2"/>
                </a:solidFill>
                <a:latin typeface="Effra Light"/>
              </a:defRPr>
            </a:lvl2pPr>
            <a:lvl3pPr marL="0" indent="0">
              <a:lnSpc>
                <a:spcPct val="85000"/>
              </a:lnSpc>
              <a:spcBef>
                <a:spcPts val="0"/>
              </a:spcBef>
              <a:spcAft>
                <a:spcPts val="0"/>
              </a:spcAft>
              <a:buFontTx/>
              <a:buNone/>
              <a:defRPr sz="2800" b="0" i="0" cap="all">
                <a:solidFill>
                  <a:schemeClr val="tx2"/>
                </a:solidFill>
                <a:latin typeface="Effra Light"/>
              </a:defRPr>
            </a:lvl3pPr>
            <a:lvl4pPr marL="0" indent="0">
              <a:lnSpc>
                <a:spcPct val="85000"/>
              </a:lnSpc>
              <a:spcBef>
                <a:spcPts val="0"/>
              </a:spcBef>
              <a:spcAft>
                <a:spcPts val="0"/>
              </a:spcAft>
              <a:buFontTx/>
              <a:buNone/>
              <a:defRPr sz="2800" b="0" i="0" cap="all">
                <a:solidFill>
                  <a:schemeClr val="tx2"/>
                </a:solidFill>
                <a:latin typeface="Effra Light"/>
              </a:defRPr>
            </a:lvl4pPr>
            <a:lvl5pPr marL="0" indent="0">
              <a:lnSpc>
                <a:spcPct val="85000"/>
              </a:lnSpc>
              <a:spcBef>
                <a:spcPts val="0"/>
              </a:spcBef>
              <a:spcAft>
                <a:spcPts val="0"/>
              </a:spcAft>
              <a:buFontTx/>
              <a:buNone/>
              <a:defRPr sz="2800" b="0" i="0" cap="all">
                <a:solidFill>
                  <a:schemeClr val="tx2"/>
                </a:solidFill>
                <a:latin typeface="Effra Light"/>
              </a:defRPr>
            </a:lvl5pPr>
            <a:lvl6pPr marL="0" indent="0">
              <a:lnSpc>
                <a:spcPts val="2800"/>
              </a:lnSpc>
              <a:spcAft>
                <a:spcPts val="400"/>
              </a:spcAft>
              <a:buFontTx/>
              <a:buNone/>
              <a:defRPr sz="2800" b="0" i="0" cap="all">
                <a:latin typeface="Effra Light"/>
                <a:cs typeface="Effra Light"/>
              </a:defRPr>
            </a:lvl6pPr>
            <a:lvl7pPr marL="0" indent="0">
              <a:lnSpc>
                <a:spcPts val="2800"/>
              </a:lnSpc>
              <a:spcAft>
                <a:spcPts val="400"/>
              </a:spcAft>
              <a:buFontTx/>
              <a:buNone/>
              <a:defRPr sz="28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457200" y="1597025"/>
            <a:ext cx="13716000" cy="822960"/>
          </a:xfrm>
        </p:spPr>
        <p:txBody>
          <a:bodyPr>
            <a:noAutofit/>
          </a:bodyPr>
          <a:lstStyle>
            <a:lvl1pPr marL="0" indent="0">
              <a:lnSpc>
                <a:spcPts val="2400"/>
              </a:lnSpc>
              <a:spcAft>
                <a:spcPts val="800"/>
              </a:spcAft>
              <a:buFontTx/>
              <a:buNone/>
              <a:defRPr sz="2200" baseline="0">
                <a:solidFill>
                  <a:schemeClr val="tx1"/>
                </a:solidFill>
                <a:latin typeface="+mn-lt"/>
              </a:defRPr>
            </a:lvl1pPr>
            <a:lvl2pPr marL="0" indent="0">
              <a:lnSpc>
                <a:spcPts val="2400"/>
              </a:lnSpc>
              <a:spcAft>
                <a:spcPts val="800"/>
              </a:spcAft>
              <a:buFontTx/>
              <a:buNone/>
              <a:defRPr sz="2200">
                <a:solidFill>
                  <a:schemeClr val="tx1"/>
                </a:solidFill>
                <a:latin typeface="+mn-lt"/>
              </a:defRPr>
            </a:lvl2pPr>
            <a:lvl3pPr marL="0" indent="0">
              <a:lnSpc>
                <a:spcPts val="2400"/>
              </a:lnSpc>
              <a:spcAft>
                <a:spcPts val="800"/>
              </a:spcAft>
              <a:buFontTx/>
              <a:buNone/>
              <a:defRPr sz="2200">
                <a:solidFill>
                  <a:schemeClr val="tx1"/>
                </a:solidFill>
                <a:latin typeface="+mn-lt"/>
              </a:defRPr>
            </a:lvl3pPr>
            <a:lvl4pPr marL="0" indent="0">
              <a:lnSpc>
                <a:spcPts val="2400"/>
              </a:lnSpc>
              <a:spcAft>
                <a:spcPts val="800"/>
              </a:spcAft>
              <a:buFontTx/>
              <a:buNone/>
              <a:defRPr sz="2200">
                <a:solidFill>
                  <a:schemeClr val="tx1"/>
                </a:solidFill>
                <a:latin typeface="+mn-lt"/>
              </a:defRPr>
            </a:lvl4pPr>
            <a:lvl5pPr marL="0" indent="0">
              <a:lnSpc>
                <a:spcPts val="2400"/>
              </a:lnSpc>
              <a:spcAft>
                <a:spcPts val="800"/>
              </a:spcAft>
              <a:buFontTx/>
              <a:buNone/>
              <a:defRPr sz="2200">
                <a:solidFill>
                  <a:schemeClr val="tx1"/>
                </a:solidFill>
                <a:latin typeface="+mn-lt"/>
              </a:defRPr>
            </a:lvl5pPr>
            <a:lvl6pPr marL="0" indent="0">
              <a:lnSpc>
                <a:spcPts val="2600"/>
              </a:lnSpc>
              <a:buFontTx/>
              <a:buNone/>
              <a:defRPr sz="2300">
                <a:solidFill>
                  <a:schemeClr val="tx1"/>
                </a:solidFill>
              </a:defRPr>
            </a:lvl6pPr>
            <a:lvl7pPr marL="0" indent="0">
              <a:lnSpc>
                <a:spcPts val="2600"/>
              </a:lnSpc>
              <a:buFontTx/>
              <a:buNone/>
              <a:defRPr sz="230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57199" y="2428863"/>
            <a:ext cx="6858000" cy="4800600"/>
          </a:xfrm>
        </p:spPr>
        <p:txBody>
          <a:bodyPr rIns="182880"/>
          <a:lstStyle>
            <a:lvl1pPr marL="457200" indent="-228600" algn="l">
              <a:lnSpc>
                <a:spcPts val="2200"/>
              </a:lnSpc>
              <a:spcAft>
                <a:spcPts val="1000"/>
              </a:spcAft>
              <a:buFont typeface="Wingdings" charset="2"/>
              <a:buChar char="§"/>
              <a:defRPr sz="2000">
                <a:solidFill>
                  <a:schemeClr val="accent3"/>
                </a:solidFill>
              </a:defRPr>
            </a:lvl1pPr>
            <a:lvl2pPr marL="685800" indent="-228600">
              <a:spcAft>
                <a:spcPts val="1000"/>
              </a:spcAft>
              <a:defRPr/>
            </a:lvl2pPr>
            <a:lvl3pPr marL="919163" indent="-228600">
              <a:spcAft>
                <a:spcPts val="1000"/>
              </a:spcAft>
              <a:defRPr/>
            </a:lvl3pPr>
            <a:lvl4pPr marL="1146175" indent="-228600">
              <a:spcAft>
                <a:spcPts val="800"/>
              </a:spcAft>
              <a:defRPr/>
            </a:lvl4pPr>
            <a:lvl5pPr marL="1376363" indent="-227013">
              <a:spcAft>
                <a:spcPts val="800"/>
              </a:spcAft>
              <a:defRPr/>
            </a:lvl5pPr>
            <a:lvl6pPr marL="1601788" indent="-225425">
              <a:defRPr/>
            </a:lvl6pPr>
            <a:lvl7pPr marL="1828800" indent="-227013" defTabSz="500063">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7313083" y="2428863"/>
            <a:ext cx="6858000" cy="4800600"/>
          </a:xfrm>
        </p:spPr>
        <p:txBody>
          <a:bodyPr rIns="182880"/>
          <a:lstStyle>
            <a:lvl1pPr marL="457200" indent="-228600" algn="l">
              <a:lnSpc>
                <a:spcPts val="2200"/>
              </a:lnSpc>
              <a:spcAft>
                <a:spcPts val="1000"/>
              </a:spcAft>
              <a:buFont typeface="Wingdings" charset="2"/>
              <a:buChar char="§"/>
              <a:defRPr sz="2000">
                <a:solidFill>
                  <a:schemeClr val="accent3"/>
                </a:solidFill>
              </a:defRPr>
            </a:lvl1pPr>
            <a:lvl2pPr marL="685800" indent="-228600">
              <a:spcAft>
                <a:spcPts val="1000"/>
              </a:spcAft>
              <a:defRPr/>
            </a:lvl2pPr>
            <a:lvl3pPr marL="919163" indent="-228600">
              <a:spcAft>
                <a:spcPts val="1000"/>
              </a:spcAft>
              <a:defRPr/>
            </a:lvl3pPr>
            <a:lvl4pPr marL="1146175" indent="-228600">
              <a:spcAft>
                <a:spcPts val="800"/>
              </a:spcAft>
              <a:defRPr/>
            </a:lvl4pPr>
            <a:lvl5pPr marL="1376363" indent="-227013">
              <a:spcAft>
                <a:spcPts val="800"/>
              </a:spcAft>
              <a:defRPr/>
            </a:lvl5pPr>
            <a:lvl6pPr marL="1601788" indent="-225425">
              <a:defRPr/>
            </a:lvl6pPr>
            <a:lvl7pPr marL="1828800" indent="-227013" defTabSz="500063">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607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7087-3E7E-4915-AAF4-0340E774A7EB}"/>
              </a:ext>
            </a:extLst>
          </p:cNvPr>
          <p:cNvSpPr>
            <a:spLocks noGrp="1"/>
          </p:cNvSpPr>
          <p:nvPr>
            <p:ph type="ctrTitle"/>
          </p:nvPr>
        </p:nvSpPr>
        <p:spPr>
          <a:xfrm>
            <a:off x="1828800" y="1346200"/>
            <a:ext cx="10972800" cy="28654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03992D-5848-4155-8BC8-0EDCB768121F}"/>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E0DC3-7BC3-4817-B179-EC2E24E60769}"/>
              </a:ext>
            </a:extLst>
          </p:cNvPr>
          <p:cNvSpPr>
            <a:spLocks noGrp="1"/>
          </p:cNvSpPr>
          <p:nvPr>
            <p:ph type="dt" sz="half" idx="10"/>
          </p:nvPr>
        </p:nvSpPr>
        <p:spPr/>
        <p:txBody>
          <a:bodyPr/>
          <a:lstStyle/>
          <a:p>
            <a:fld id="{2CB21DD8-93EA-4A7C-9DAE-B10FBD4E968E}" type="datetimeFigureOut">
              <a:rPr lang="en-US" smtClean="0"/>
              <a:t>4/27/2019</a:t>
            </a:fld>
            <a:endParaRPr lang="en-US"/>
          </a:p>
        </p:txBody>
      </p:sp>
      <p:sp>
        <p:nvSpPr>
          <p:cNvPr id="5" name="Footer Placeholder 4">
            <a:extLst>
              <a:ext uri="{FF2B5EF4-FFF2-40B4-BE49-F238E27FC236}">
                <a16:creationId xmlns:a16="http://schemas.microsoft.com/office/drawing/2014/main" id="{6075CA0A-BB07-41F6-AC83-B1CED8B65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484AF-F5EF-4861-9301-19FC5AFDDEEB}"/>
              </a:ext>
            </a:extLst>
          </p:cNvPr>
          <p:cNvSpPr>
            <a:spLocks noGrp="1"/>
          </p:cNvSpPr>
          <p:nvPr>
            <p:ph type="sldNum" sz="quarter" idx="12"/>
          </p:nvPr>
        </p:nvSpPr>
        <p:spPr/>
        <p:txBody>
          <a:bodyPr/>
          <a:lstStyle/>
          <a:p>
            <a:fld id="{658A56A7-25AF-4261-942E-FFD6134510FB}" type="slidenum">
              <a:rPr lang="en-US" smtClean="0"/>
              <a:t>‹#›</a:t>
            </a:fld>
            <a:endParaRPr lang="en-US"/>
          </a:p>
        </p:txBody>
      </p:sp>
    </p:spTree>
    <p:extLst>
      <p:ext uri="{BB962C8B-B14F-4D97-AF65-F5344CB8AC3E}">
        <p14:creationId xmlns:p14="http://schemas.microsoft.com/office/powerpoint/2010/main" val="114329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901D-0DCE-47BC-BD5C-8D292C1A9E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58769-83AE-481C-8A11-B4C1B21A54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90D13-3689-4AAF-8374-BF3029D933CD}"/>
              </a:ext>
            </a:extLst>
          </p:cNvPr>
          <p:cNvSpPr>
            <a:spLocks noGrp="1"/>
          </p:cNvSpPr>
          <p:nvPr>
            <p:ph type="dt" sz="half" idx="10"/>
          </p:nvPr>
        </p:nvSpPr>
        <p:spPr/>
        <p:txBody>
          <a:bodyPr/>
          <a:lstStyle/>
          <a:p>
            <a:fld id="{2CB21DD8-93EA-4A7C-9DAE-B10FBD4E968E}" type="datetimeFigureOut">
              <a:rPr lang="en-US" smtClean="0"/>
              <a:t>4/27/2019</a:t>
            </a:fld>
            <a:endParaRPr lang="en-US"/>
          </a:p>
        </p:txBody>
      </p:sp>
      <p:sp>
        <p:nvSpPr>
          <p:cNvPr id="5" name="Footer Placeholder 4">
            <a:extLst>
              <a:ext uri="{FF2B5EF4-FFF2-40B4-BE49-F238E27FC236}">
                <a16:creationId xmlns:a16="http://schemas.microsoft.com/office/drawing/2014/main" id="{53631136-86A8-45E6-8555-6C0507759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8ADAD-1F4B-4486-A4DA-5063E41D5FB5}"/>
              </a:ext>
            </a:extLst>
          </p:cNvPr>
          <p:cNvSpPr>
            <a:spLocks noGrp="1"/>
          </p:cNvSpPr>
          <p:nvPr>
            <p:ph type="sldNum" sz="quarter" idx="12"/>
          </p:nvPr>
        </p:nvSpPr>
        <p:spPr/>
        <p:txBody>
          <a:bodyPr/>
          <a:lstStyle/>
          <a:p>
            <a:fld id="{658A56A7-25AF-4261-942E-FFD6134510FB}" type="slidenum">
              <a:rPr lang="en-US" smtClean="0"/>
              <a:t>‹#›</a:t>
            </a:fld>
            <a:endParaRPr lang="en-US"/>
          </a:p>
        </p:txBody>
      </p:sp>
    </p:spTree>
    <p:extLst>
      <p:ext uri="{BB962C8B-B14F-4D97-AF65-F5344CB8AC3E}">
        <p14:creationId xmlns:p14="http://schemas.microsoft.com/office/powerpoint/2010/main" val="1073435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7DC9-9064-4065-BC6B-FE4317295200}"/>
              </a:ext>
            </a:extLst>
          </p:cNvPr>
          <p:cNvSpPr>
            <a:spLocks noGrp="1"/>
          </p:cNvSpPr>
          <p:nvPr>
            <p:ph type="title"/>
          </p:nvPr>
        </p:nvSpPr>
        <p:spPr>
          <a:xfrm>
            <a:off x="998538" y="2051050"/>
            <a:ext cx="12619037" cy="34242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5618D2-3E0D-4D85-9029-EAD8A3A0008D}"/>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4C2596-73EC-439C-AD5C-65B2393C9F38}"/>
              </a:ext>
            </a:extLst>
          </p:cNvPr>
          <p:cNvSpPr>
            <a:spLocks noGrp="1"/>
          </p:cNvSpPr>
          <p:nvPr>
            <p:ph type="dt" sz="half" idx="10"/>
          </p:nvPr>
        </p:nvSpPr>
        <p:spPr/>
        <p:txBody>
          <a:bodyPr/>
          <a:lstStyle/>
          <a:p>
            <a:fld id="{2CB21DD8-93EA-4A7C-9DAE-B10FBD4E968E}" type="datetimeFigureOut">
              <a:rPr lang="en-US" smtClean="0"/>
              <a:t>4/27/2019</a:t>
            </a:fld>
            <a:endParaRPr lang="en-US"/>
          </a:p>
        </p:txBody>
      </p:sp>
      <p:sp>
        <p:nvSpPr>
          <p:cNvPr id="5" name="Footer Placeholder 4">
            <a:extLst>
              <a:ext uri="{FF2B5EF4-FFF2-40B4-BE49-F238E27FC236}">
                <a16:creationId xmlns:a16="http://schemas.microsoft.com/office/drawing/2014/main" id="{0EFAA5C7-6ED6-4CD6-9587-F53F6A4EF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43D3A-243F-4F1B-ADE7-1199F5034F0C}"/>
              </a:ext>
            </a:extLst>
          </p:cNvPr>
          <p:cNvSpPr>
            <a:spLocks noGrp="1"/>
          </p:cNvSpPr>
          <p:nvPr>
            <p:ph type="sldNum" sz="quarter" idx="12"/>
          </p:nvPr>
        </p:nvSpPr>
        <p:spPr/>
        <p:txBody>
          <a:bodyPr/>
          <a:lstStyle/>
          <a:p>
            <a:fld id="{658A56A7-25AF-4261-942E-FFD6134510FB}" type="slidenum">
              <a:rPr lang="en-US" smtClean="0"/>
              <a:t>‹#›</a:t>
            </a:fld>
            <a:endParaRPr lang="en-US"/>
          </a:p>
        </p:txBody>
      </p:sp>
    </p:spTree>
    <p:extLst>
      <p:ext uri="{BB962C8B-B14F-4D97-AF65-F5344CB8AC3E}">
        <p14:creationId xmlns:p14="http://schemas.microsoft.com/office/powerpoint/2010/main" val="4141497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7995-BC50-41CB-B6C3-4FB9AEDE8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446F8A-F0AF-4B1D-8E92-91045235E3C4}"/>
              </a:ext>
            </a:extLst>
          </p:cNvPr>
          <p:cNvSpPr>
            <a:spLocks noGrp="1"/>
          </p:cNvSpPr>
          <p:nvPr>
            <p:ph sz="half" idx="1"/>
          </p:nvPr>
        </p:nvSpPr>
        <p:spPr>
          <a:xfrm>
            <a:off x="1006475"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FACB92-AD9F-4A18-A6AC-8B050CD4BDC4}"/>
              </a:ext>
            </a:extLst>
          </p:cNvPr>
          <p:cNvSpPr>
            <a:spLocks noGrp="1"/>
          </p:cNvSpPr>
          <p:nvPr>
            <p:ph sz="half" idx="2"/>
          </p:nvPr>
        </p:nvSpPr>
        <p:spPr>
          <a:xfrm>
            <a:off x="7391400"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9468A2-5754-4BA3-B474-6FFE533F916C}"/>
              </a:ext>
            </a:extLst>
          </p:cNvPr>
          <p:cNvSpPr>
            <a:spLocks noGrp="1"/>
          </p:cNvSpPr>
          <p:nvPr>
            <p:ph type="dt" sz="half" idx="10"/>
          </p:nvPr>
        </p:nvSpPr>
        <p:spPr/>
        <p:txBody>
          <a:bodyPr/>
          <a:lstStyle/>
          <a:p>
            <a:fld id="{2CB21DD8-93EA-4A7C-9DAE-B10FBD4E968E}" type="datetimeFigureOut">
              <a:rPr lang="en-US" smtClean="0"/>
              <a:t>4/27/2019</a:t>
            </a:fld>
            <a:endParaRPr lang="en-US"/>
          </a:p>
        </p:txBody>
      </p:sp>
      <p:sp>
        <p:nvSpPr>
          <p:cNvPr id="6" name="Footer Placeholder 5">
            <a:extLst>
              <a:ext uri="{FF2B5EF4-FFF2-40B4-BE49-F238E27FC236}">
                <a16:creationId xmlns:a16="http://schemas.microsoft.com/office/drawing/2014/main" id="{AE778B2F-C6FF-489E-BC15-AD7174E4C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7E6A58-362C-41F3-850C-4F6238C04A6C}"/>
              </a:ext>
            </a:extLst>
          </p:cNvPr>
          <p:cNvSpPr>
            <a:spLocks noGrp="1"/>
          </p:cNvSpPr>
          <p:nvPr>
            <p:ph type="sldNum" sz="quarter" idx="12"/>
          </p:nvPr>
        </p:nvSpPr>
        <p:spPr/>
        <p:txBody>
          <a:bodyPr/>
          <a:lstStyle/>
          <a:p>
            <a:fld id="{658A56A7-25AF-4261-942E-FFD6134510FB}" type="slidenum">
              <a:rPr lang="en-US" smtClean="0"/>
              <a:t>‹#›</a:t>
            </a:fld>
            <a:endParaRPr lang="en-US"/>
          </a:p>
        </p:txBody>
      </p:sp>
    </p:spTree>
    <p:extLst>
      <p:ext uri="{BB962C8B-B14F-4D97-AF65-F5344CB8AC3E}">
        <p14:creationId xmlns:p14="http://schemas.microsoft.com/office/powerpoint/2010/main" val="490380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D016-ED43-4508-9C4A-4EECD92171F5}"/>
              </a:ext>
            </a:extLst>
          </p:cNvPr>
          <p:cNvSpPr>
            <a:spLocks noGrp="1"/>
          </p:cNvSpPr>
          <p:nvPr>
            <p:ph type="title"/>
          </p:nvPr>
        </p:nvSpPr>
        <p:spPr>
          <a:xfrm>
            <a:off x="1008063" y="438150"/>
            <a:ext cx="12619037"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0A190C-A5F4-4FD3-A278-0A10FA483213}"/>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D0C004-FFFA-47E5-B145-4A04801C72EA}"/>
              </a:ext>
            </a:extLst>
          </p:cNvPr>
          <p:cNvSpPr>
            <a:spLocks noGrp="1"/>
          </p:cNvSpPr>
          <p:nvPr>
            <p:ph sz="half" idx="2"/>
          </p:nvPr>
        </p:nvSpPr>
        <p:spPr>
          <a:xfrm>
            <a:off x="1008063" y="3006725"/>
            <a:ext cx="6189662"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EB069B-99CD-4DE0-99E7-2597BD8CC9A5}"/>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DCE49C-78C2-4682-9F15-A1E97B7C6AF0}"/>
              </a:ext>
            </a:extLst>
          </p:cNvPr>
          <p:cNvSpPr>
            <a:spLocks noGrp="1"/>
          </p:cNvSpPr>
          <p:nvPr>
            <p:ph sz="quarter" idx="4"/>
          </p:nvPr>
        </p:nvSpPr>
        <p:spPr>
          <a:xfrm>
            <a:off x="7407275" y="3006725"/>
            <a:ext cx="6219825"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6C4F62-EFC3-4F9C-96EF-136D6F052C2D}"/>
              </a:ext>
            </a:extLst>
          </p:cNvPr>
          <p:cNvSpPr>
            <a:spLocks noGrp="1"/>
          </p:cNvSpPr>
          <p:nvPr>
            <p:ph type="dt" sz="half" idx="10"/>
          </p:nvPr>
        </p:nvSpPr>
        <p:spPr/>
        <p:txBody>
          <a:bodyPr/>
          <a:lstStyle/>
          <a:p>
            <a:fld id="{2CB21DD8-93EA-4A7C-9DAE-B10FBD4E968E}" type="datetimeFigureOut">
              <a:rPr lang="en-US" smtClean="0"/>
              <a:t>4/27/2019</a:t>
            </a:fld>
            <a:endParaRPr lang="en-US"/>
          </a:p>
        </p:txBody>
      </p:sp>
      <p:sp>
        <p:nvSpPr>
          <p:cNvPr id="8" name="Footer Placeholder 7">
            <a:extLst>
              <a:ext uri="{FF2B5EF4-FFF2-40B4-BE49-F238E27FC236}">
                <a16:creationId xmlns:a16="http://schemas.microsoft.com/office/drawing/2014/main" id="{F4F2EC76-60F3-4924-9E91-0BCEC1CE13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9AB0B-A3B2-4007-ADB7-8790ADE0986C}"/>
              </a:ext>
            </a:extLst>
          </p:cNvPr>
          <p:cNvSpPr>
            <a:spLocks noGrp="1"/>
          </p:cNvSpPr>
          <p:nvPr>
            <p:ph type="sldNum" sz="quarter" idx="12"/>
          </p:nvPr>
        </p:nvSpPr>
        <p:spPr/>
        <p:txBody>
          <a:bodyPr/>
          <a:lstStyle/>
          <a:p>
            <a:fld id="{658A56A7-25AF-4261-942E-FFD6134510FB}" type="slidenum">
              <a:rPr lang="en-US" smtClean="0"/>
              <a:t>‹#›</a:t>
            </a:fld>
            <a:endParaRPr lang="en-US"/>
          </a:p>
        </p:txBody>
      </p:sp>
    </p:spTree>
    <p:extLst>
      <p:ext uri="{BB962C8B-B14F-4D97-AF65-F5344CB8AC3E}">
        <p14:creationId xmlns:p14="http://schemas.microsoft.com/office/powerpoint/2010/main" val="3765305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E698-D5CD-40A9-80B0-75EB787308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B0298A-7B79-4889-85A3-DBD87E0E1CA8}"/>
              </a:ext>
            </a:extLst>
          </p:cNvPr>
          <p:cNvSpPr>
            <a:spLocks noGrp="1"/>
          </p:cNvSpPr>
          <p:nvPr>
            <p:ph type="dt" sz="half" idx="10"/>
          </p:nvPr>
        </p:nvSpPr>
        <p:spPr/>
        <p:txBody>
          <a:bodyPr/>
          <a:lstStyle/>
          <a:p>
            <a:fld id="{2CB21DD8-93EA-4A7C-9DAE-B10FBD4E968E}" type="datetimeFigureOut">
              <a:rPr lang="en-US" smtClean="0"/>
              <a:t>4/27/2019</a:t>
            </a:fld>
            <a:endParaRPr lang="en-US"/>
          </a:p>
        </p:txBody>
      </p:sp>
      <p:sp>
        <p:nvSpPr>
          <p:cNvPr id="4" name="Footer Placeholder 3">
            <a:extLst>
              <a:ext uri="{FF2B5EF4-FFF2-40B4-BE49-F238E27FC236}">
                <a16:creationId xmlns:a16="http://schemas.microsoft.com/office/drawing/2014/main" id="{384F77A9-F8D0-4721-93DD-BD178647A5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4B6255-5AA1-4428-AB93-A603E43070CA}"/>
              </a:ext>
            </a:extLst>
          </p:cNvPr>
          <p:cNvSpPr>
            <a:spLocks noGrp="1"/>
          </p:cNvSpPr>
          <p:nvPr>
            <p:ph type="sldNum" sz="quarter" idx="12"/>
          </p:nvPr>
        </p:nvSpPr>
        <p:spPr/>
        <p:txBody>
          <a:bodyPr/>
          <a:lstStyle/>
          <a:p>
            <a:fld id="{658A56A7-25AF-4261-942E-FFD6134510FB}" type="slidenum">
              <a:rPr lang="en-US" smtClean="0"/>
              <a:t>‹#›</a:t>
            </a:fld>
            <a:endParaRPr lang="en-US"/>
          </a:p>
        </p:txBody>
      </p:sp>
    </p:spTree>
    <p:extLst>
      <p:ext uri="{BB962C8B-B14F-4D97-AF65-F5344CB8AC3E}">
        <p14:creationId xmlns:p14="http://schemas.microsoft.com/office/powerpoint/2010/main" val="2154855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634CC-F748-4D1C-8FAE-1ECFD90C2778}"/>
              </a:ext>
            </a:extLst>
          </p:cNvPr>
          <p:cNvSpPr>
            <a:spLocks noGrp="1"/>
          </p:cNvSpPr>
          <p:nvPr>
            <p:ph type="dt" sz="half" idx="10"/>
          </p:nvPr>
        </p:nvSpPr>
        <p:spPr/>
        <p:txBody>
          <a:bodyPr/>
          <a:lstStyle/>
          <a:p>
            <a:fld id="{2CB21DD8-93EA-4A7C-9DAE-B10FBD4E968E}" type="datetimeFigureOut">
              <a:rPr lang="en-US" smtClean="0"/>
              <a:t>4/27/2019</a:t>
            </a:fld>
            <a:endParaRPr lang="en-US"/>
          </a:p>
        </p:txBody>
      </p:sp>
      <p:sp>
        <p:nvSpPr>
          <p:cNvPr id="3" name="Footer Placeholder 2">
            <a:extLst>
              <a:ext uri="{FF2B5EF4-FFF2-40B4-BE49-F238E27FC236}">
                <a16:creationId xmlns:a16="http://schemas.microsoft.com/office/drawing/2014/main" id="{E974282E-5C56-4442-8E8E-F7C89EACCA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22E4A1-BE03-4579-BFA8-0277780846E0}"/>
              </a:ext>
            </a:extLst>
          </p:cNvPr>
          <p:cNvSpPr>
            <a:spLocks noGrp="1"/>
          </p:cNvSpPr>
          <p:nvPr>
            <p:ph type="sldNum" sz="quarter" idx="12"/>
          </p:nvPr>
        </p:nvSpPr>
        <p:spPr/>
        <p:txBody>
          <a:bodyPr/>
          <a:lstStyle/>
          <a:p>
            <a:fld id="{658A56A7-25AF-4261-942E-FFD6134510FB}" type="slidenum">
              <a:rPr lang="en-US" smtClean="0"/>
              <a:t>‹#›</a:t>
            </a:fld>
            <a:endParaRPr lang="en-US"/>
          </a:p>
        </p:txBody>
      </p:sp>
    </p:spTree>
    <p:extLst>
      <p:ext uri="{BB962C8B-B14F-4D97-AF65-F5344CB8AC3E}">
        <p14:creationId xmlns:p14="http://schemas.microsoft.com/office/powerpoint/2010/main" val="2131135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9851-F907-49C8-A368-2B256DEAFB07}"/>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67EFF5-0D1F-480C-AAD6-EC8251E17DBD}"/>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6A7953-8BDB-4354-B629-D39417397359}"/>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195B45-8F39-483A-90A9-6B342D94E158}"/>
              </a:ext>
            </a:extLst>
          </p:cNvPr>
          <p:cNvSpPr>
            <a:spLocks noGrp="1"/>
          </p:cNvSpPr>
          <p:nvPr>
            <p:ph type="dt" sz="half" idx="10"/>
          </p:nvPr>
        </p:nvSpPr>
        <p:spPr/>
        <p:txBody>
          <a:bodyPr/>
          <a:lstStyle/>
          <a:p>
            <a:fld id="{2CB21DD8-93EA-4A7C-9DAE-B10FBD4E968E}" type="datetimeFigureOut">
              <a:rPr lang="en-US" smtClean="0"/>
              <a:t>4/27/2019</a:t>
            </a:fld>
            <a:endParaRPr lang="en-US"/>
          </a:p>
        </p:txBody>
      </p:sp>
      <p:sp>
        <p:nvSpPr>
          <p:cNvPr id="6" name="Footer Placeholder 5">
            <a:extLst>
              <a:ext uri="{FF2B5EF4-FFF2-40B4-BE49-F238E27FC236}">
                <a16:creationId xmlns:a16="http://schemas.microsoft.com/office/drawing/2014/main" id="{62B9C1DE-EDAA-4B77-BEB1-6FD068D9B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8D9D2-1F5F-4224-8514-FAF416799707}"/>
              </a:ext>
            </a:extLst>
          </p:cNvPr>
          <p:cNvSpPr>
            <a:spLocks noGrp="1"/>
          </p:cNvSpPr>
          <p:nvPr>
            <p:ph type="sldNum" sz="quarter" idx="12"/>
          </p:nvPr>
        </p:nvSpPr>
        <p:spPr/>
        <p:txBody>
          <a:bodyPr/>
          <a:lstStyle/>
          <a:p>
            <a:fld id="{658A56A7-25AF-4261-942E-FFD6134510FB}" type="slidenum">
              <a:rPr lang="en-US" smtClean="0"/>
              <a:t>‹#›</a:t>
            </a:fld>
            <a:endParaRPr lang="en-US"/>
          </a:p>
        </p:txBody>
      </p:sp>
    </p:spTree>
    <p:extLst>
      <p:ext uri="{BB962C8B-B14F-4D97-AF65-F5344CB8AC3E}">
        <p14:creationId xmlns:p14="http://schemas.microsoft.com/office/powerpoint/2010/main" val="3482140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A482-4353-4885-AC23-7EAD29A48712}"/>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C05AC2-ACD0-4495-882B-DB4418A6DE03}"/>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9380E-ED55-442E-A56F-F74478D12F2E}"/>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C3DF41-3833-4932-BC19-360451738DF8}"/>
              </a:ext>
            </a:extLst>
          </p:cNvPr>
          <p:cNvSpPr>
            <a:spLocks noGrp="1"/>
          </p:cNvSpPr>
          <p:nvPr>
            <p:ph type="dt" sz="half" idx="10"/>
          </p:nvPr>
        </p:nvSpPr>
        <p:spPr/>
        <p:txBody>
          <a:bodyPr/>
          <a:lstStyle/>
          <a:p>
            <a:fld id="{2CB21DD8-93EA-4A7C-9DAE-B10FBD4E968E}" type="datetimeFigureOut">
              <a:rPr lang="en-US" smtClean="0"/>
              <a:t>4/27/2019</a:t>
            </a:fld>
            <a:endParaRPr lang="en-US"/>
          </a:p>
        </p:txBody>
      </p:sp>
      <p:sp>
        <p:nvSpPr>
          <p:cNvPr id="6" name="Footer Placeholder 5">
            <a:extLst>
              <a:ext uri="{FF2B5EF4-FFF2-40B4-BE49-F238E27FC236}">
                <a16:creationId xmlns:a16="http://schemas.microsoft.com/office/drawing/2014/main" id="{53FE4627-138F-41A5-9AA1-23E47AF50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08242-96E7-45F0-8DAA-C39B8CD8C860}"/>
              </a:ext>
            </a:extLst>
          </p:cNvPr>
          <p:cNvSpPr>
            <a:spLocks noGrp="1"/>
          </p:cNvSpPr>
          <p:nvPr>
            <p:ph type="sldNum" sz="quarter" idx="12"/>
          </p:nvPr>
        </p:nvSpPr>
        <p:spPr/>
        <p:txBody>
          <a:bodyPr/>
          <a:lstStyle/>
          <a:p>
            <a:fld id="{658A56A7-25AF-4261-942E-FFD6134510FB}" type="slidenum">
              <a:rPr lang="en-US" smtClean="0"/>
              <a:t>‹#›</a:t>
            </a:fld>
            <a:endParaRPr lang="en-US"/>
          </a:p>
        </p:txBody>
      </p:sp>
    </p:spTree>
    <p:extLst>
      <p:ext uri="{BB962C8B-B14F-4D97-AF65-F5344CB8AC3E}">
        <p14:creationId xmlns:p14="http://schemas.microsoft.com/office/powerpoint/2010/main" val="3069227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4252-00A2-4F36-9EAC-4728DD3C61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669B43-2BA4-41FD-9BF3-6654647BB2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437AE-F6AF-419E-86A8-9EDF22E4775F}"/>
              </a:ext>
            </a:extLst>
          </p:cNvPr>
          <p:cNvSpPr>
            <a:spLocks noGrp="1"/>
          </p:cNvSpPr>
          <p:nvPr>
            <p:ph type="dt" sz="half" idx="10"/>
          </p:nvPr>
        </p:nvSpPr>
        <p:spPr/>
        <p:txBody>
          <a:bodyPr/>
          <a:lstStyle/>
          <a:p>
            <a:fld id="{2CB21DD8-93EA-4A7C-9DAE-B10FBD4E968E}" type="datetimeFigureOut">
              <a:rPr lang="en-US" smtClean="0"/>
              <a:t>4/27/2019</a:t>
            </a:fld>
            <a:endParaRPr lang="en-US"/>
          </a:p>
        </p:txBody>
      </p:sp>
      <p:sp>
        <p:nvSpPr>
          <p:cNvPr id="5" name="Footer Placeholder 4">
            <a:extLst>
              <a:ext uri="{FF2B5EF4-FFF2-40B4-BE49-F238E27FC236}">
                <a16:creationId xmlns:a16="http://schemas.microsoft.com/office/drawing/2014/main" id="{17695AD4-A7CF-484F-AA9E-A4000FCA6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7CAF-482F-4C13-B34C-EBA6160E6071}"/>
              </a:ext>
            </a:extLst>
          </p:cNvPr>
          <p:cNvSpPr>
            <a:spLocks noGrp="1"/>
          </p:cNvSpPr>
          <p:nvPr>
            <p:ph type="sldNum" sz="quarter" idx="12"/>
          </p:nvPr>
        </p:nvSpPr>
        <p:spPr/>
        <p:txBody>
          <a:bodyPr/>
          <a:lstStyle/>
          <a:p>
            <a:fld id="{658A56A7-25AF-4261-942E-FFD6134510FB}" type="slidenum">
              <a:rPr lang="en-US" smtClean="0"/>
              <a:t>‹#›</a:t>
            </a:fld>
            <a:endParaRPr lang="en-US"/>
          </a:p>
        </p:txBody>
      </p:sp>
    </p:spTree>
    <p:extLst>
      <p:ext uri="{BB962C8B-B14F-4D97-AF65-F5344CB8AC3E}">
        <p14:creationId xmlns:p14="http://schemas.microsoft.com/office/powerpoint/2010/main" val="327382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9" name="Title 8"/>
          <p:cNvSpPr>
            <a:spLocks noGrp="1"/>
          </p:cNvSpPr>
          <p:nvPr>
            <p:ph type="title"/>
          </p:nvPr>
        </p:nvSpPr>
        <p:spPr>
          <a:xfrm>
            <a:off x="457200" y="421865"/>
            <a:ext cx="8915400" cy="36576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457200" y="783142"/>
            <a:ext cx="8915400" cy="365760"/>
          </a:xfrm>
        </p:spPr>
        <p:txBody>
          <a:bodyPr>
            <a:noAutofit/>
          </a:bodyPr>
          <a:lstStyle>
            <a:lvl1pPr marL="0">
              <a:lnSpc>
                <a:spcPct val="85000"/>
              </a:lnSpc>
              <a:spcBef>
                <a:spcPts val="0"/>
              </a:spcBef>
              <a:spcAft>
                <a:spcPts val="0"/>
              </a:spcAft>
              <a:buFontTx/>
              <a:buNone/>
              <a:defRPr sz="2800" cap="all">
                <a:solidFill>
                  <a:schemeClr val="tx2"/>
                </a:solidFill>
                <a:latin typeface="Effra Light"/>
              </a:defRPr>
            </a:lvl1pPr>
            <a:lvl2pPr marL="0" indent="0">
              <a:lnSpc>
                <a:spcPct val="85000"/>
              </a:lnSpc>
              <a:spcBef>
                <a:spcPts val="0"/>
              </a:spcBef>
              <a:spcAft>
                <a:spcPts val="0"/>
              </a:spcAft>
              <a:buFontTx/>
              <a:buNone/>
              <a:defRPr sz="2800" b="0" i="0" cap="all">
                <a:solidFill>
                  <a:schemeClr val="tx2"/>
                </a:solidFill>
                <a:latin typeface="Effra Light"/>
              </a:defRPr>
            </a:lvl2pPr>
            <a:lvl3pPr marL="0" indent="0">
              <a:lnSpc>
                <a:spcPct val="85000"/>
              </a:lnSpc>
              <a:spcBef>
                <a:spcPts val="0"/>
              </a:spcBef>
              <a:spcAft>
                <a:spcPts val="0"/>
              </a:spcAft>
              <a:buFontTx/>
              <a:buNone/>
              <a:defRPr sz="2800" b="0" i="0" cap="all">
                <a:solidFill>
                  <a:schemeClr val="tx2"/>
                </a:solidFill>
                <a:latin typeface="Effra Light"/>
              </a:defRPr>
            </a:lvl3pPr>
            <a:lvl4pPr marL="0" indent="0">
              <a:lnSpc>
                <a:spcPct val="85000"/>
              </a:lnSpc>
              <a:spcBef>
                <a:spcPts val="0"/>
              </a:spcBef>
              <a:spcAft>
                <a:spcPts val="0"/>
              </a:spcAft>
              <a:buFontTx/>
              <a:buNone/>
              <a:defRPr sz="2800" b="0" i="0" cap="all">
                <a:solidFill>
                  <a:schemeClr val="tx2"/>
                </a:solidFill>
                <a:latin typeface="Effra Light"/>
              </a:defRPr>
            </a:lvl4pPr>
            <a:lvl5pPr marL="0" indent="0">
              <a:lnSpc>
                <a:spcPct val="85000"/>
              </a:lnSpc>
              <a:spcBef>
                <a:spcPts val="0"/>
              </a:spcBef>
              <a:spcAft>
                <a:spcPts val="0"/>
              </a:spcAft>
              <a:buFontTx/>
              <a:buNone/>
              <a:defRPr sz="2800" b="0" i="0" cap="all">
                <a:solidFill>
                  <a:schemeClr val="tx2"/>
                </a:solidFill>
                <a:latin typeface="Effra Light"/>
              </a:defRPr>
            </a:lvl5pPr>
            <a:lvl6pPr marL="0" indent="0">
              <a:lnSpc>
                <a:spcPts val="2800"/>
              </a:lnSpc>
              <a:spcAft>
                <a:spcPts val="400"/>
              </a:spcAft>
              <a:buFontTx/>
              <a:buNone/>
              <a:defRPr sz="2800" b="0" i="0" cap="all">
                <a:latin typeface="Effra Light"/>
                <a:cs typeface="Effra Light"/>
              </a:defRPr>
            </a:lvl6pPr>
            <a:lvl7pPr marL="0" indent="0">
              <a:lnSpc>
                <a:spcPts val="2800"/>
              </a:lnSpc>
              <a:spcAft>
                <a:spcPts val="400"/>
              </a:spcAft>
              <a:buFontTx/>
              <a:buNone/>
              <a:defRPr sz="28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457200" y="1606549"/>
            <a:ext cx="8915400" cy="562356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2" hasCustomPrompt="1"/>
          </p:nvPr>
        </p:nvSpPr>
        <p:spPr>
          <a:xfrm>
            <a:off x="9601200" y="0"/>
            <a:ext cx="5029200" cy="7543800"/>
          </a:xfrm>
        </p:spPr>
        <p:txBody>
          <a:bodyPr lIns="91440" tIns="45720" rIns="91440" bIns="45720">
            <a:normAutofit/>
          </a:bodyPr>
          <a:lstStyle>
            <a:lvl1pPr marL="0" indent="0">
              <a:lnSpc>
                <a:spcPts val="1800"/>
              </a:lnSpc>
              <a:buNone/>
              <a:defRPr sz="1800" cap="all" baseline="0">
                <a:latin typeface="Effra Light"/>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3608154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3DC42-E7C4-40A3-A8AE-63DBCC518352}"/>
              </a:ext>
            </a:extLst>
          </p:cNvPr>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8B24B6-53A9-441A-AEE4-FD489EC132B9}"/>
              </a:ext>
            </a:extLst>
          </p:cNvPr>
          <p:cNvSpPr>
            <a:spLocks noGrp="1"/>
          </p:cNvSpPr>
          <p:nvPr>
            <p:ph type="body" orient="vert" idx="1"/>
          </p:nvPr>
        </p:nvSpPr>
        <p:spPr>
          <a:xfrm>
            <a:off x="1006475" y="438150"/>
            <a:ext cx="9310688" cy="6973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577D6-9A40-421E-8D40-4329D2F54959}"/>
              </a:ext>
            </a:extLst>
          </p:cNvPr>
          <p:cNvSpPr>
            <a:spLocks noGrp="1"/>
          </p:cNvSpPr>
          <p:nvPr>
            <p:ph type="dt" sz="half" idx="10"/>
          </p:nvPr>
        </p:nvSpPr>
        <p:spPr/>
        <p:txBody>
          <a:bodyPr/>
          <a:lstStyle/>
          <a:p>
            <a:fld id="{2CB21DD8-93EA-4A7C-9DAE-B10FBD4E968E}" type="datetimeFigureOut">
              <a:rPr lang="en-US" smtClean="0"/>
              <a:t>4/27/2019</a:t>
            </a:fld>
            <a:endParaRPr lang="en-US"/>
          </a:p>
        </p:txBody>
      </p:sp>
      <p:sp>
        <p:nvSpPr>
          <p:cNvPr id="5" name="Footer Placeholder 4">
            <a:extLst>
              <a:ext uri="{FF2B5EF4-FFF2-40B4-BE49-F238E27FC236}">
                <a16:creationId xmlns:a16="http://schemas.microsoft.com/office/drawing/2014/main" id="{F17864EF-CD65-40E0-AB4F-78EE66531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FB32B-09E5-4ED6-9895-E4EF9893340A}"/>
              </a:ext>
            </a:extLst>
          </p:cNvPr>
          <p:cNvSpPr>
            <a:spLocks noGrp="1"/>
          </p:cNvSpPr>
          <p:nvPr>
            <p:ph type="sldNum" sz="quarter" idx="12"/>
          </p:nvPr>
        </p:nvSpPr>
        <p:spPr/>
        <p:txBody>
          <a:bodyPr/>
          <a:lstStyle/>
          <a:p>
            <a:fld id="{658A56A7-25AF-4261-942E-FFD6134510FB}" type="slidenum">
              <a:rPr lang="en-US" smtClean="0"/>
              <a:t>‹#›</a:t>
            </a:fld>
            <a:endParaRPr lang="en-US"/>
          </a:p>
        </p:txBody>
      </p:sp>
    </p:spTree>
    <p:extLst>
      <p:ext uri="{BB962C8B-B14F-4D97-AF65-F5344CB8AC3E}">
        <p14:creationId xmlns:p14="http://schemas.microsoft.com/office/powerpoint/2010/main" val="2810377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BF18-2169-4462-B117-9BF8B7DC9B22}"/>
              </a:ext>
            </a:extLst>
          </p:cNvPr>
          <p:cNvSpPr>
            <a:spLocks noGrp="1"/>
          </p:cNvSpPr>
          <p:nvPr>
            <p:ph type="ctrTitle"/>
          </p:nvPr>
        </p:nvSpPr>
        <p:spPr>
          <a:xfrm>
            <a:off x="1828800" y="1346200"/>
            <a:ext cx="10972800" cy="28654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4DE881-FB9A-42A2-B3AF-180D0832FD19}"/>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DAD59B-8B73-44B3-833E-D23D9439E1EA}"/>
              </a:ext>
            </a:extLst>
          </p:cNvPr>
          <p:cNvSpPr>
            <a:spLocks noGrp="1"/>
          </p:cNvSpPr>
          <p:nvPr>
            <p:ph type="dt" sz="half" idx="10"/>
          </p:nvPr>
        </p:nvSpPr>
        <p:spPr/>
        <p:txBody>
          <a:bodyPr/>
          <a:lstStyle/>
          <a:p>
            <a:fld id="{A9E2D228-9C18-4BC0-9971-FDC553E8F6A4}" type="datetimeFigureOut">
              <a:rPr lang="en-US" smtClean="0"/>
              <a:t>4/27/2019</a:t>
            </a:fld>
            <a:endParaRPr lang="en-US"/>
          </a:p>
        </p:txBody>
      </p:sp>
      <p:sp>
        <p:nvSpPr>
          <p:cNvPr id="5" name="Footer Placeholder 4">
            <a:extLst>
              <a:ext uri="{FF2B5EF4-FFF2-40B4-BE49-F238E27FC236}">
                <a16:creationId xmlns:a16="http://schemas.microsoft.com/office/drawing/2014/main" id="{B5A88F92-D0FB-40E4-B217-8A0BF7770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13E54-B8AA-4FAE-BA9D-E5CEFA2F216A}"/>
              </a:ext>
            </a:extLst>
          </p:cNvPr>
          <p:cNvSpPr>
            <a:spLocks noGrp="1"/>
          </p:cNvSpPr>
          <p:nvPr>
            <p:ph type="sldNum" sz="quarter" idx="12"/>
          </p:nvPr>
        </p:nvSpPr>
        <p:spPr/>
        <p:txBody>
          <a:bodyPr/>
          <a:lstStyle/>
          <a:p>
            <a:fld id="{DA2DF658-1495-43D7-9D8D-8551643AAB3A}" type="slidenum">
              <a:rPr lang="en-US" smtClean="0"/>
              <a:t>‹#›</a:t>
            </a:fld>
            <a:endParaRPr lang="en-US"/>
          </a:p>
        </p:txBody>
      </p:sp>
    </p:spTree>
    <p:extLst>
      <p:ext uri="{BB962C8B-B14F-4D97-AF65-F5344CB8AC3E}">
        <p14:creationId xmlns:p14="http://schemas.microsoft.com/office/powerpoint/2010/main" val="2770941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C7C0-B3E2-4F6C-8C6B-C638C9EAF9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4C19F-17F0-4320-B7B5-19AB1F37BC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06ACF-DEBB-4F1D-A7D7-0C9BEA96BFBA}"/>
              </a:ext>
            </a:extLst>
          </p:cNvPr>
          <p:cNvSpPr>
            <a:spLocks noGrp="1"/>
          </p:cNvSpPr>
          <p:nvPr>
            <p:ph type="dt" sz="half" idx="10"/>
          </p:nvPr>
        </p:nvSpPr>
        <p:spPr/>
        <p:txBody>
          <a:bodyPr/>
          <a:lstStyle/>
          <a:p>
            <a:fld id="{A9E2D228-9C18-4BC0-9971-FDC553E8F6A4}" type="datetimeFigureOut">
              <a:rPr lang="en-US" smtClean="0"/>
              <a:t>4/27/2019</a:t>
            </a:fld>
            <a:endParaRPr lang="en-US"/>
          </a:p>
        </p:txBody>
      </p:sp>
      <p:sp>
        <p:nvSpPr>
          <p:cNvPr id="5" name="Footer Placeholder 4">
            <a:extLst>
              <a:ext uri="{FF2B5EF4-FFF2-40B4-BE49-F238E27FC236}">
                <a16:creationId xmlns:a16="http://schemas.microsoft.com/office/drawing/2014/main" id="{88194D6A-CFB1-4D41-BB38-1865BEF47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093AA-2EF8-4306-A025-7152AD12D196}"/>
              </a:ext>
            </a:extLst>
          </p:cNvPr>
          <p:cNvSpPr>
            <a:spLocks noGrp="1"/>
          </p:cNvSpPr>
          <p:nvPr>
            <p:ph type="sldNum" sz="quarter" idx="12"/>
          </p:nvPr>
        </p:nvSpPr>
        <p:spPr/>
        <p:txBody>
          <a:bodyPr/>
          <a:lstStyle/>
          <a:p>
            <a:fld id="{DA2DF658-1495-43D7-9D8D-8551643AAB3A}" type="slidenum">
              <a:rPr lang="en-US" smtClean="0"/>
              <a:t>‹#›</a:t>
            </a:fld>
            <a:endParaRPr lang="en-US"/>
          </a:p>
        </p:txBody>
      </p:sp>
    </p:spTree>
    <p:extLst>
      <p:ext uri="{BB962C8B-B14F-4D97-AF65-F5344CB8AC3E}">
        <p14:creationId xmlns:p14="http://schemas.microsoft.com/office/powerpoint/2010/main" val="3328788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E4D1-2885-412A-B4CF-A4B25DE83EF0}"/>
              </a:ext>
            </a:extLst>
          </p:cNvPr>
          <p:cNvSpPr>
            <a:spLocks noGrp="1"/>
          </p:cNvSpPr>
          <p:nvPr>
            <p:ph type="title"/>
          </p:nvPr>
        </p:nvSpPr>
        <p:spPr>
          <a:xfrm>
            <a:off x="998538" y="2051050"/>
            <a:ext cx="12619037" cy="34242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D60E8B-7F9B-49B1-B752-37CB51E26468}"/>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F65BB8-C86B-44FA-A6FB-C0B4CE1D3028}"/>
              </a:ext>
            </a:extLst>
          </p:cNvPr>
          <p:cNvSpPr>
            <a:spLocks noGrp="1"/>
          </p:cNvSpPr>
          <p:nvPr>
            <p:ph type="dt" sz="half" idx="10"/>
          </p:nvPr>
        </p:nvSpPr>
        <p:spPr/>
        <p:txBody>
          <a:bodyPr/>
          <a:lstStyle/>
          <a:p>
            <a:fld id="{A9E2D228-9C18-4BC0-9971-FDC553E8F6A4}" type="datetimeFigureOut">
              <a:rPr lang="en-US" smtClean="0"/>
              <a:t>4/27/2019</a:t>
            </a:fld>
            <a:endParaRPr lang="en-US"/>
          </a:p>
        </p:txBody>
      </p:sp>
      <p:sp>
        <p:nvSpPr>
          <p:cNvPr id="5" name="Footer Placeholder 4">
            <a:extLst>
              <a:ext uri="{FF2B5EF4-FFF2-40B4-BE49-F238E27FC236}">
                <a16:creationId xmlns:a16="http://schemas.microsoft.com/office/drawing/2014/main" id="{496FFEEA-921F-45CE-B16B-2312920B9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0A6A3-7D74-42EF-AE69-F2BE70C77181}"/>
              </a:ext>
            </a:extLst>
          </p:cNvPr>
          <p:cNvSpPr>
            <a:spLocks noGrp="1"/>
          </p:cNvSpPr>
          <p:nvPr>
            <p:ph type="sldNum" sz="quarter" idx="12"/>
          </p:nvPr>
        </p:nvSpPr>
        <p:spPr/>
        <p:txBody>
          <a:bodyPr/>
          <a:lstStyle/>
          <a:p>
            <a:fld id="{DA2DF658-1495-43D7-9D8D-8551643AAB3A}" type="slidenum">
              <a:rPr lang="en-US" smtClean="0"/>
              <a:t>‹#›</a:t>
            </a:fld>
            <a:endParaRPr lang="en-US"/>
          </a:p>
        </p:txBody>
      </p:sp>
    </p:spTree>
    <p:extLst>
      <p:ext uri="{BB962C8B-B14F-4D97-AF65-F5344CB8AC3E}">
        <p14:creationId xmlns:p14="http://schemas.microsoft.com/office/powerpoint/2010/main" val="1098408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47F8-675A-4165-889C-53B9EFC3DE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D1C21-8FED-4489-8F78-4E9977E58262}"/>
              </a:ext>
            </a:extLst>
          </p:cNvPr>
          <p:cNvSpPr>
            <a:spLocks noGrp="1"/>
          </p:cNvSpPr>
          <p:nvPr>
            <p:ph sz="half" idx="1"/>
          </p:nvPr>
        </p:nvSpPr>
        <p:spPr>
          <a:xfrm>
            <a:off x="1006475"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633A7A-E3C0-41A4-8005-8BA276A2A487}"/>
              </a:ext>
            </a:extLst>
          </p:cNvPr>
          <p:cNvSpPr>
            <a:spLocks noGrp="1"/>
          </p:cNvSpPr>
          <p:nvPr>
            <p:ph sz="half" idx="2"/>
          </p:nvPr>
        </p:nvSpPr>
        <p:spPr>
          <a:xfrm>
            <a:off x="7391400"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2C82BB-C420-4179-AB22-8D184F930C28}"/>
              </a:ext>
            </a:extLst>
          </p:cNvPr>
          <p:cNvSpPr>
            <a:spLocks noGrp="1"/>
          </p:cNvSpPr>
          <p:nvPr>
            <p:ph type="dt" sz="half" idx="10"/>
          </p:nvPr>
        </p:nvSpPr>
        <p:spPr/>
        <p:txBody>
          <a:bodyPr/>
          <a:lstStyle/>
          <a:p>
            <a:fld id="{A9E2D228-9C18-4BC0-9971-FDC553E8F6A4}" type="datetimeFigureOut">
              <a:rPr lang="en-US" smtClean="0"/>
              <a:t>4/27/2019</a:t>
            </a:fld>
            <a:endParaRPr lang="en-US"/>
          </a:p>
        </p:txBody>
      </p:sp>
      <p:sp>
        <p:nvSpPr>
          <p:cNvPr id="6" name="Footer Placeholder 5">
            <a:extLst>
              <a:ext uri="{FF2B5EF4-FFF2-40B4-BE49-F238E27FC236}">
                <a16:creationId xmlns:a16="http://schemas.microsoft.com/office/drawing/2014/main" id="{C15D3964-87A8-4FC6-944F-65062EFEB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12476-4CCC-4B92-835B-2C61C9193FAA}"/>
              </a:ext>
            </a:extLst>
          </p:cNvPr>
          <p:cNvSpPr>
            <a:spLocks noGrp="1"/>
          </p:cNvSpPr>
          <p:nvPr>
            <p:ph type="sldNum" sz="quarter" idx="12"/>
          </p:nvPr>
        </p:nvSpPr>
        <p:spPr/>
        <p:txBody>
          <a:bodyPr/>
          <a:lstStyle/>
          <a:p>
            <a:fld id="{DA2DF658-1495-43D7-9D8D-8551643AAB3A}" type="slidenum">
              <a:rPr lang="en-US" smtClean="0"/>
              <a:t>‹#›</a:t>
            </a:fld>
            <a:endParaRPr lang="en-US"/>
          </a:p>
        </p:txBody>
      </p:sp>
    </p:spTree>
    <p:extLst>
      <p:ext uri="{BB962C8B-B14F-4D97-AF65-F5344CB8AC3E}">
        <p14:creationId xmlns:p14="http://schemas.microsoft.com/office/powerpoint/2010/main" val="283343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E57E-2A22-45F0-8473-2F0DBAE31778}"/>
              </a:ext>
            </a:extLst>
          </p:cNvPr>
          <p:cNvSpPr>
            <a:spLocks noGrp="1"/>
          </p:cNvSpPr>
          <p:nvPr>
            <p:ph type="title"/>
          </p:nvPr>
        </p:nvSpPr>
        <p:spPr>
          <a:xfrm>
            <a:off x="1008063" y="438150"/>
            <a:ext cx="12619037"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0E207-135A-42A8-B76E-EE05ABB0C5CA}"/>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0B9C3E-34E2-4CB9-A492-50AC48546DEF}"/>
              </a:ext>
            </a:extLst>
          </p:cNvPr>
          <p:cNvSpPr>
            <a:spLocks noGrp="1"/>
          </p:cNvSpPr>
          <p:nvPr>
            <p:ph sz="half" idx="2"/>
          </p:nvPr>
        </p:nvSpPr>
        <p:spPr>
          <a:xfrm>
            <a:off x="1008063" y="3006725"/>
            <a:ext cx="6189662"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236D9-14E3-427F-A7BF-5528F0489A0B}"/>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85B80D-6F6A-418C-A5DB-8FF5037E16B6}"/>
              </a:ext>
            </a:extLst>
          </p:cNvPr>
          <p:cNvSpPr>
            <a:spLocks noGrp="1"/>
          </p:cNvSpPr>
          <p:nvPr>
            <p:ph sz="quarter" idx="4"/>
          </p:nvPr>
        </p:nvSpPr>
        <p:spPr>
          <a:xfrm>
            <a:off x="7407275" y="3006725"/>
            <a:ext cx="6219825"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B2EDF7-5F1A-46E1-90B5-511136FC2883}"/>
              </a:ext>
            </a:extLst>
          </p:cNvPr>
          <p:cNvSpPr>
            <a:spLocks noGrp="1"/>
          </p:cNvSpPr>
          <p:nvPr>
            <p:ph type="dt" sz="half" idx="10"/>
          </p:nvPr>
        </p:nvSpPr>
        <p:spPr/>
        <p:txBody>
          <a:bodyPr/>
          <a:lstStyle/>
          <a:p>
            <a:fld id="{A9E2D228-9C18-4BC0-9971-FDC553E8F6A4}" type="datetimeFigureOut">
              <a:rPr lang="en-US" smtClean="0"/>
              <a:t>4/27/2019</a:t>
            </a:fld>
            <a:endParaRPr lang="en-US"/>
          </a:p>
        </p:txBody>
      </p:sp>
      <p:sp>
        <p:nvSpPr>
          <p:cNvPr id="8" name="Footer Placeholder 7">
            <a:extLst>
              <a:ext uri="{FF2B5EF4-FFF2-40B4-BE49-F238E27FC236}">
                <a16:creationId xmlns:a16="http://schemas.microsoft.com/office/drawing/2014/main" id="{3DF7B67D-D286-45B1-8973-576BA71C64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385195-8656-4A44-A119-31E900190071}"/>
              </a:ext>
            </a:extLst>
          </p:cNvPr>
          <p:cNvSpPr>
            <a:spLocks noGrp="1"/>
          </p:cNvSpPr>
          <p:nvPr>
            <p:ph type="sldNum" sz="quarter" idx="12"/>
          </p:nvPr>
        </p:nvSpPr>
        <p:spPr/>
        <p:txBody>
          <a:bodyPr/>
          <a:lstStyle/>
          <a:p>
            <a:fld id="{DA2DF658-1495-43D7-9D8D-8551643AAB3A}" type="slidenum">
              <a:rPr lang="en-US" smtClean="0"/>
              <a:t>‹#›</a:t>
            </a:fld>
            <a:endParaRPr lang="en-US"/>
          </a:p>
        </p:txBody>
      </p:sp>
    </p:spTree>
    <p:extLst>
      <p:ext uri="{BB962C8B-B14F-4D97-AF65-F5344CB8AC3E}">
        <p14:creationId xmlns:p14="http://schemas.microsoft.com/office/powerpoint/2010/main" val="276074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E03B-CEA0-4E31-9EB1-8450DA695F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29DDE3-3B5B-461F-BC99-23805DD874B9}"/>
              </a:ext>
            </a:extLst>
          </p:cNvPr>
          <p:cNvSpPr>
            <a:spLocks noGrp="1"/>
          </p:cNvSpPr>
          <p:nvPr>
            <p:ph type="dt" sz="half" idx="10"/>
          </p:nvPr>
        </p:nvSpPr>
        <p:spPr/>
        <p:txBody>
          <a:bodyPr/>
          <a:lstStyle/>
          <a:p>
            <a:fld id="{A9E2D228-9C18-4BC0-9971-FDC553E8F6A4}" type="datetimeFigureOut">
              <a:rPr lang="en-US" smtClean="0"/>
              <a:t>4/27/2019</a:t>
            </a:fld>
            <a:endParaRPr lang="en-US"/>
          </a:p>
        </p:txBody>
      </p:sp>
      <p:sp>
        <p:nvSpPr>
          <p:cNvPr id="4" name="Footer Placeholder 3">
            <a:extLst>
              <a:ext uri="{FF2B5EF4-FFF2-40B4-BE49-F238E27FC236}">
                <a16:creationId xmlns:a16="http://schemas.microsoft.com/office/drawing/2014/main" id="{18AE2A0B-0D9A-44F0-BC3F-AFB19B2235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CCE45-A0E8-4AD2-A8CA-13955E2CC20A}"/>
              </a:ext>
            </a:extLst>
          </p:cNvPr>
          <p:cNvSpPr>
            <a:spLocks noGrp="1"/>
          </p:cNvSpPr>
          <p:nvPr>
            <p:ph type="sldNum" sz="quarter" idx="12"/>
          </p:nvPr>
        </p:nvSpPr>
        <p:spPr/>
        <p:txBody>
          <a:bodyPr/>
          <a:lstStyle/>
          <a:p>
            <a:fld id="{DA2DF658-1495-43D7-9D8D-8551643AAB3A}" type="slidenum">
              <a:rPr lang="en-US" smtClean="0"/>
              <a:t>‹#›</a:t>
            </a:fld>
            <a:endParaRPr lang="en-US"/>
          </a:p>
        </p:txBody>
      </p:sp>
    </p:spTree>
    <p:extLst>
      <p:ext uri="{BB962C8B-B14F-4D97-AF65-F5344CB8AC3E}">
        <p14:creationId xmlns:p14="http://schemas.microsoft.com/office/powerpoint/2010/main" val="2052543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782A59-8226-43AE-A0C3-E12032596695}"/>
              </a:ext>
            </a:extLst>
          </p:cNvPr>
          <p:cNvSpPr>
            <a:spLocks noGrp="1"/>
          </p:cNvSpPr>
          <p:nvPr>
            <p:ph type="dt" sz="half" idx="10"/>
          </p:nvPr>
        </p:nvSpPr>
        <p:spPr/>
        <p:txBody>
          <a:bodyPr/>
          <a:lstStyle/>
          <a:p>
            <a:fld id="{A9E2D228-9C18-4BC0-9971-FDC553E8F6A4}" type="datetimeFigureOut">
              <a:rPr lang="en-US" smtClean="0"/>
              <a:t>4/27/2019</a:t>
            </a:fld>
            <a:endParaRPr lang="en-US"/>
          </a:p>
        </p:txBody>
      </p:sp>
      <p:sp>
        <p:nvSpPr>
          <p:cNvPr id="3" name="Footer Placeholder 2">
            <a:extLst>
              <a:ext uri="{FF2B5EF4-FFF2-40B4-BE49-F238E27FC236}">
                <a16:creationId xmlns:a16="http://schemas.microsoft.com/office/drawing/2014/main" id="{B57CDDBB-B4CC-4DAF-AFCF-16A1C3659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B51537-16F3-4EA4-9540-057CF885C272}"/>
              </a:ext>
            </a:extLst>
          </p:cNvPr>
          <p:cNvSpPr>
            <a:spLocks noGrp="1"/>
          </p:cNvSpPr>
          <p:nvPr>
            <p:ph type="sldNum" sz="quarter" idx="12"/>
          </p:nvPr>
        </p:nvSpPr>
        <p:spPr/>
        <p:txBody>
          <a:bodyPr/>
          <a:lstStyle/>
          <a:p>
            <a:fld id="{DA2DF658-1495-43D7-9D8D-8551643AAB3A}" type="slidenum">
              <a:rPr lang="en-US" smtClean="0"/>
              <a:t>‹#›</a:t>
            </a:fld>
            <a:endParaRPr lang="en-US"/>
          </a:p>
        </p:txBody>
      </p:sp>
    </p:spTree>
    <p:extLst>
      <p:ext uri="{BB962C8B-B14F-4D97-AF65-F5344CB8AC3E}">
        <p14:creationId xmlns:p14="http://schemas.microsoft.com/office/powerpoint/2010/main" val="3030933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4E69-56B0-47D4-8764-C9CB15384AE0}"/>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FF7F30-57F4-46AE-82FA-AA7059BF5A80}"/>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909CC4-3EA2-4AC4-96E8-507502A41B7D}"/>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64D344-084C-418E-977F-65F9079212BB}"/>
              </a:ext>
            </a:extLst>
          </p:cNvPr>
          <p:cNvSpPr>
            <a:spLocks noGrp="1"/>
          </p:cNvSpPr>
          <p:nvPr>
            <p:ph type="dt" sz="half" idx="10"/>
          </p:nvPr>
        </p:nvSpPr>
        <p:spPr/>
        <p:txBody>
          <a:bodyPr/>
          <a:lstStyle/>
          <a:p>
            <a:fld id="{A9E2D228-9C18-4BC0-9971-FDC553E8F6A4}" type="datetimeFigureOut">
              <a:rPr lang="en-US" smtClean="0"/>
              <a:t>4/27/2019</a:t>
            </a:fld>
            <a:endParaRPr lang="en-US"/>
          </a:p>
        </p:txBody>
      </p:sp>
      <p:sp>
        <p:nvSpPr>
          <p:cNvPr id="6" name="Footer Placeholder 5">
            <a:extLst>
              <a:ext uri="{FF2B5EF4-FFF2-40B4-BE49-F238E27FC236}">
                <a16:creationId xmlns:a16="http://schemas.microsoft.com/office/drawing/2014/main" id="{E795F270-6F22-4385-9532-791301A29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5C73C-72FB-4515-9EAD-B3F46049E288}"/>
              </a:ext>
            </a:extLst>
          </p:cNvPr>
          <p:cNvSpPr>
            <a:spLocks noGrp="1"/>
          </p:cNvSpPr>
          <p:nvPr>
            <p:ph type="sldNum" sz="quarter" idx="12"/>
          </p:nvPr>
        </p:nvSpPr>
        <p:spPr/>
        <p:txBody>
          <a:bodyPr/>
          <a:lstStyle/>
          <a:p>
            <a:fld id="{DA2DF658-1495-43D7-9D8D-8551643AAB3A}" type="slidenum">
              <a:rPr lang="en-US" smtClean="0"/>
              <a:t>‹#›</a:t>
            </a:fld>
            <a:endParaRPr lang="en-US"/>
          </a:p>
        </p:txBody>
      </p:sp>
    </p:spTree>
    <p:extLst>
      <p:ext uri="{BB962C8B-B14F-4D97-AF65-F5344CB8AC3E}">
        <p14:creationId xmlns:p14="http://schemas.microsoft.com/office/powerpoint/2010/main" val="7271525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B2FA-EFB9-41DA-B367-D4F47262C34B}"/>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E2DFA7-A0EA-4A64-87B0-6427073AB609}"/>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8C8F5-2596-4ABB-9C32-040881A939D2}"/>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C16D58-C1B0-4123-9867-E44BC85DB859}"/>
              </a:ext>
            </a:extLst>
          </p:cNvPr>
          <p:cNvSpPr>
            <a:spLocks noGrp="1"/>
          </p:cNvSpPr>
          <p:nvPr>
            <p:ph type="dt" sz="half" idx="10"/>
          </p:nvPr>
        </p:nvSpPr>
        <p:spPr/>
        <p:txBody>
          <a:bodyPr/>
          <a:lstStyle/>
          <a:p>
            <a:fld id="{A9E2D228-9C18-4BC0-9971-FDC553E8F6A4}" type="datetimeFigureOut">
              <a:rPr lang="en-US" smtClean="0"/>
              <a:t>4/27/2019</a:t>
            </a:fld>
            <a:endParaRPr lang="en-US"/>
          </a:p>
        </p:txBody>
      </p:sp>
      <p:sp>
        <p:nvSpPr>
          <p:cNvPr id="6" name="Footer Placeholder 5">
            <a:extLst>
              <a:ext uri="{FF2B5EF4-FFF2-40B4-BE49-F238E27FC236}">
                <a16:creationId xmlns:a16="http://schemas.microsoft.com/office/drawing/2014/main" id="{F665AA3E-B0BE-4791-B482-F5662CA6B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BA4B6-2109-4596-A421-2099F8CA91FF}"/>
              </a:ext>
            </a:extLst>
          </p:cNvPr>
          <p:cNvSpPr>
            <a:spLocks noGrp="1"/>
          </p:cNvSpPr>
          <p:nvPr>
            <p:ph type="sldNum" sz="quarter" idx="12"/>
          </p:nvPr>
        </p:nvSpPr>
        <p:spPr/>
        <p:txBody>
          <a:bodyPr/>
          <a:lstStyle/>
          <a:p>
            <a:fld id="{DA2DF658-1495-43D7-9D8D-8551643AAB3A}" type="slidenum">
              <a:rPr lang="en-US" smtClean="0"/>
              <a:t>‹#›</a:t>
            </a:fld>
            <a:endParaRPr lang="en-US"/>
          </a:p>
        </p:txBody>
      </p:sp>
    </p:spTree>
    <p:extLst>
      <p:ext uri="{BB962C8B-B14F-4D97-AF65-F5344CB8AC3E}">
        <p14:creationId xmlns:p14="http://schemas.microsoft.com/office/powerpoint/2010/main" val="338698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2" name="Title 1"/>
          <p:cNvSpPr>
            <a:spLocks noGrp="1"/>
          </p:cNvSpPr>
          <p:nvPr>
            <p:ph type="title"/>
          </p:nvPr>
        </p:nvSpPr>
        <p:spPr>
          <a:xfrm>
            <a:off x="457200" y="421865"/>
            <a:ext cx="13716000" cy="36576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58" name="Text Placeholder 3"/>
          <p:cNvSpPr>
            <a:spLocks noGrp="1"/>
          </p:cNvSpPr>
          <p:nvPr>
            <p:ph type="body" sz="quarter" idx="13"/>
          </p:nvPr>
        </p:nvSpPr>
        <p:spPr>
          <a:xfrm>
            <a:off x="457200" y="783142"/>
            <a:ext cx="13716000" cy="365760"/>
          </a:xfrm>
        </p:spPr>
        <p:txBody>
          <a:bodyPr>
            <a:noAutofit/>
          </a:bodyPr>
          <a:lstStyle>
            <a:lvl1pPr marL="0">
              <a:lnSpc>
                <a:spcPct val="85000"/>
              </a:lnSpc>
              <a:spcBef>
                <a:spcPts val="0"/>
              </a:spcBef>
              <a:spcAft>
                <a:spcPts val="0"/>
              </a:spcAft>
              <a:buFontTx/>
              <a:buNone/>
              <a:defRPr sz="2800" cap="all">
                <a:solidFill>
                  <a:schemeClr val="tx2"/>
                </a:solidFill>
                <a:latin typeface="Effra Light"/>
              </a:defRPr>
            </a:lvl1pPr>
            <a:lvl2pPr marL="0" indent="0">
              <a:lnSpc>
                <a:spcPct val="85000"/>
              </a:lnSpc>
              <a:spcBef>
                <a:spcPts val="0"/>
              </a:spcBef>
              <a:spcAft>
                <a:spcPts val="0"/>
              </a:spcAft>
              <a:buFontTx/>
              <a:buNone/>
              <a:defRPr sz="2800" b="0" i="0" cap="all">
                <a:solidFill>
                  <a:schemeClr val="tx2"/>
                </a:solidFill>
                <a:latin typeface="Effra Light"/>
              </a:defRPr>
            </a:lvl2pPr>
            <a:lvl3pPr marL="0" indent="0">
              <a:lnSpc>
                <a:spcPct val="85000"/>
              </a:lnSpc>
              <a:spcBef>
                <a:spcPts val="0"/>
              </a:spcBef>
              <a:spcAft>
                <a:spcPts val="0"/>
              </a:spcAft>
              <a:buFontTx/>
              <a:buNone/>
              <a:defRPr sz="2800" b="0" i="0" cap="all">
                <a:solidFill>
                  <a:schemeClr val="tx2"/>
                </a:solidFill>
                <a:latin typeface="Effra Light"/>
              </a:defRPr>
            </a:lvl3pPr>
            <a:lvl4pPr marL="0" indent="0">
              <a:lnSpc>
                <a:spcPct val="85000"/>
              </a:lnSpc>
              <a:spcBef>
                <a:spcPts val="0"/>
              </a:spcBef>
              <a:spcAft>
                <a:spcPts val="0"/>
              </a:spcAft>
              <a:buFontTx/>
              <a:buNone/>
              <a:defRPr sz="2800" b="0" i="0" cap="all">
                <a:solidFill>
                  <a:schemeClr val="tx2"/>
                </a:solidFill>
                <a:latin typeface="Effra Light"/>
              </a:defRPr>
            </a:lvl4pPr>
            <a:lvl5pPr marL="0" indent="0">
              <a:lnSpc>
                <a:spcPct val="85000"/>
              </a:lnSpc>
              <a:spcBef>
                <a:spcPts val="0"/>
              </a:spcBef>
              <a:spcAft>
                <a:spcPts val="0"/>
              </a:spcAft>
              <a:buFontTx/>
              <a:buNone/>
              <a:defRPr sz="2800" b="0" i="0" cap="all">
                <a:solidFill>
                  <a:schemeClr val="tx2"/>
                </a:solidFill>
                <a:latin typeface="Effra Light"/>
              </a:defRPr>
            </a:lvl5pPr>
            <a:lvl6pPr marL="0" indent="0">
              <a:lnSpc>
                <a:spcPts val="2800"/>
              </a:lnSpc>
              <a:spcAft>
                <a:spcPts val="400"/>
              </a:spcAft>
              <a:buFontTx/>
              <a:buNone/>
              <a:defRPr sz="2800" b="0" i="0" cap="all">
                <a:latin typeface="Effra Light"/>
                <a:cs typeface="Effra Light"/>
              </a:defRPr>
            </a:lvl6pPr>
            <a:lvl7pPr marL="0" indent="0">
              <a:lnSpc>
                <a:spcPts val="2800"/>
              </a:lnSpc>
              <a:spcAft>
                <a:spcPts val="400"/>
              </a:spcAft>
              <a:buFontTx/>
              <a:buNone/>
              <a:defRPr sz="28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Picture Placeholder 3"/>
          <p:cNvSpPr>
            <a:spLocks noGrp="1"/>
          </p:cNvSpPr>
          <p:nvPr>
            <p:ph type="pic" sz="quarter" idx="14"/>
          </p:nvPr>
        </p:nvSpPr>
        <p:spPr>
          <a:xfrm>
            <a:off x="455613" y="3429000"/>
            <a:ext cx="1371600" cy="1371600"/>
          </a:xfrm>
        </p:spPr>
        <p:txBody>
          <a:bodyPr>
            <a:normAutofit/>
          </a:bodyPr>
          <a:lstStyle>
            <a:lvl1pPr>
              <a:lnSpc>
                <a:spcPts val="1400"/>
              </a:lnSpc>
              <a:spcAft>
                <a:spcPts val="0"/>
              </a:spcAft>
              <a:defRPr sz="1200">
                <a:latin typeface="+mn-lt"/>
              </a:defRPr>
            </a:lvl1pPr>
          </a:lstStyle>
          <a:p>
            <a:r>
              <a:rPr lang="en-US"/>
              <a:t>Click icon to add picture</a:t>
            </a:r>
            <a:endParaRPr lang="en-US" dirty="0"/>
          </a:p>
        </p:txBody>
      </p:sp>
      <p:sp>
        <p:nvSpPr>
          <p:cNvPr id="42" name="Picture Placeholder 3"/>
          <p:cNvSpPr>
            <a:spLocks noGrp="1"/>
          </p:cNvSpPr>
          <p:nvPr>
            <p:ph type="pic" sz="quarter" idx="15"/>
          </p:nvPr>
        </p:nvSpPr>
        <p:spPr>
          <a:xfrm>
            <a:off x="1827389" y="3429000"/>
            <a:ext cx="1371600" cy="1371600"/>
          </a:xfrm>
        </p:spPr>
        <p:txBody>
          <a:bodyPr>
            <a:normAutofit/>
          </a:bodyPr>
          <a:lstStyle>
            <a:lvl1pPr>
              <a:lnSpc>
                <a:spcPts val="1400"/>
              </a:lnSpc>
              <a:spcAft>
                <a:spcPts val="0"/>
              </a:spcAft>
              <a:defRPr sz="1200">
                <a:latin typeface="+mn-lt"/>
              </a:defRPr>
            </a:lvl1pPr>
          </a:lstStyle>
          <a:p>
            <a:r>
              <a:rPr lang="en-US"/>
              <a:t>Click icon to add picture</a:t>
            </a:r>
          </a:p>
        </p:txBody>
      </p:sp>
      <p:sp>
        <p:nvSpPr>
          <p:cNvPr id="43" name="Picture Placeholder 3"/>
          <p:cNvSpPr>
            <a:spLocks noGrp="1"/>
          </p:cNvSpPr>
          <p:nvPr>
            <p:ph type="pic" sz="quarter" idx="16"/>
          </p:nvPr>
        </p:nvSpPr>
        <p:spPr>
          <a:xfrm>
            <a:off x="3199165" y="3429000"/>
            <a:ext cx="1371600" cy="1371600"/>
          </a:xfrm>
        </p:spPr>
        <p:txBody>
          <a:bodyPr>
            <a:normAutofit/>
          </a:bodyPr>
          <a:lstStyle>
            <a:lvl1pPr>
              <a:lnSpc>
                <a:spcPts val="1400"/>
              </a:lnSpc>
              <a:spcAft>
                <a:spcPts val="0"/>
              </a:spcAft>
              <a:defRPr sz="1200">
                <a:latin typeface="+mn-lt"/>
              </a:defRPr>
            </a:lvl1pPr>
          </a:lstStyle>
          <a:p>
            <a:r>
              <a:rPr lang="en-US"/>
              <a:t>Click icon to add picture</a:t>
            </a:r>
            <a:endParaRPr lang="en-US" dirty="0"/>
          </a:p>
        </p:txBody>
      </p:sp>
      <p:sp>
        <p:nvSpPr>
          <p:cNvPr id="44" name="Picture Placeholder 3"/>
          <p:cNvSpPr>
            <a:spLocks noGrp="1"/>
          </p:cNvSpPr>
          <p:nvPr>
            <p:ph type="pic" sz="quarter" idx="17"/>
          </p:nvPr>
        </p:nvSpPr>
        <p:spPr>
          <a:xfrm>
            <a:off x="4570941" y="3429000"/>
            <a:ext cx="1371600" cy="1371600"/>
          </a:xfrm>
        </p:spPr>
        <p:txBody>
          <a:bodyPr>
            <a:normAutofit/>
          </a:bodyPr>
          <a:lstStyle>
            <a:lvl1pPr>
              <a:lnSpc>
                <a:spcPts val="1400"/>
              </a:lnSpc>
              <a:spcAft>
                <a:spcPts val="0"/>
              </a:spcAft>
              <a:defRPr sz="1200">
                <a:latin typeface="+mn-lt"/>
              </a:defRPr>
            </a:lvl1pPr>
          </a:lstStyle>
          <a:p>
            <a:r>
              <a:rPr lang="en-US"/>
              <a:t>Click icon to add picture</a:t>
            </a:r>
          </a:p>
        </p:txBody>
      </p:sp>
      <p:sp>
        <p:nvSpPr>
          <p:cNvPr id="48" name="Picture Placeholder 3"/>
          <p:cNvSpPr>
            <a:spLocks noGrp="1"/>
          </p:cNvSpPr>
          <p:nvPr>
            <p:ph type="pic" sz="quarter" idx="18"/>
          </p:nvPr>
        </p:nvSpPr>
        <p:spPr>
          <a:xfrm>
            <a:off x="5942717" y="3429000"/>
            <a:ext cx="1371600" cy="1371600"/>
          </a:xfrm>
        </p:spPr>
        <p:txBody>
          <a:bodyPr>
            <a:normAutofit/>
          </a:bodyPr>
          <a:lstStyle>
            <a:lvl1pPr>
              <a:lnSpc>
                <a:spcPts val="1400"/>
              </a:lnSpc>
              <a:spcAft>
                <a:spcPts val="0"/>
              </a:spcAft>
              <a:defRPr sz="1200">
                <a:latin typeface="+mn-lt"/>
              </a:defRPr>
            </a:lvl1pPr>
          </a:lstStyle>
          <a:p>
            <a:r>
              <a:rPr lang="en-US"/>
              <a:t>Click icon to add picture</a:t>
            </a:r>
          </a:p>
        </p:txBody>
      </p:sp>
      <p:sp>
        <p:nvSpPr>
          <p:cNvPr id="49" name="Picture Placeholder 3"/>
          <p:cNvSpPr>
            <a:spLocks noGrp="1"/>
          </p:cNvSpPr>
          <p:nvPr>
            <p:ph type="pic" sz="quarter" idx="19"/>
          </p:nvPr>
        </p:nvSpPr>
        <p:spPr>
          <a:xfrm>
            <a:off x="7314493" y="3429000"/>
            <a:ext cx="1371600" cy="1371600"/>
          </a:xfrm>
        </p:spPr>
        <p:txBody>
          <a:bodyPr>
            <a:normAutofit/>
          </a:bodyPr>
          <a:lstStyle>
            <a:lvl1pPr>
              <a:lnSpc>
                <a:spcPts val="1400"/>
              </a:lnSpc>
              <a:spcAft>
                <a:spcPts val="0"/>
              </a:spcAft>
              <a:defRPr sz="1200">
                <a:latin typeface="+mn-lt"/>
              </a:defRPr>
            </a:lvl1pPr>
          </a:lstStyle>
          <a:p>
            <a:r>
              <a:rPr lang="en-US"/>
              <a:t>Click icon to add picture</a:t>
            </a:r>
          </a:p>
        </p:txBody>
      </p:sp>
      <p:sp>
        <p:nvSpPr>
          <p:cNvPr id="50" name="Picture Placeholder 3"/>
          <p:cNvSpPr>
            <a:spLocks noGrp="1"/>
          </p:cNvSpPr>
          <p:nvPr>
            <p:ph type="pic" sz="quarter" idx="20"/>
          </p:nvPr>
        </p:nvSpPr>
        <p:spPr>
          <a:xfrm>
            <a:off x="8686269" y="3429000"/>
            <a:ext cx="1371600" cy="1371600"/>
          </a:xfrm>
        </p:spPr>
        <p:txBody>
          <a:bodyPr>
            <a:normAutofit/>
          </a:bodyPr>
          <a:lstStyle>
            <a:lvl1pPr>
              <a:lnSpc>
                <a:spcPts val="1400"/>
              </a:lnSpc>
              <a:spcAft>
                <a:spcPts val="0"/>
              </a:spcAft>
              <a:defRPr sz="1200">
                <a:latin typeface="+mn-lt"/>
              </a:defRPr>
            </a:lvl1pPr>
          </a:lstStyle>
          <a:p>
            <a:r>
              <a:rPr lang="en-US"/>
              <a:t>Click icon to add picture</a:t>
            </a:r>
          </a:p>
        </p:txBody>
      </p:sp>
      <p:sp>
        <p:nvSpPr>
          <p:cNvPr id="51" name="Picture Placeholder 3"/>
          <p:cNvSpPr>
            <a:spLocks noGrp="1"/>
          </p:cNvSpPr>
          <p:nvPr>
            <p:ph type="pic" sz="quarter" idx="21"/>
          </p:nvPr>
        </p:nvSpPr>
        <p:spPr>
          <a:xfrm>
            <a:off x="10058045" y="3429000"/>
            <a:ext cx="1371600" cy="1371600"/>
          </a:xfrm>
        </p:spPr>
        <p:txBody>
          <a:bodyPr>
            <a:normAutofit/>
          </a:bodyPr>
          <a:lstStyle>
            <a:lvl1pPr>
              <a:lnSpc>
                <a:spcPts val="1400"/>
              </a:lnSpc>
              <a:spcAft>
                <a:spcPts val="0"/>
              </a:spcAft>
              <a:defRPr sz="1200">
                <a:latin typeface="+mn-lt"/>
              </a:defRPr>
            </a:lvl1pPr>
          </a:lstStyle>
          <a:p>
            <a:r>
              <a:rPr lang="en-US"/>
              <a:t>Click icon to add picture</a:t>
            </a:r>
          </a:p>
        </p:txBody>
      </p:sp>
      <p:sp>
        <p:nvSpPr>
          <p:cNvPr id="52" name="Picture Placeholder 3"/>
          <p:cNvSpPr>
            <a:spLocks noGrp="1"/>
          </p:cNvSpPr>
          <p:nvPr>
            <p:ph type="pic" sz="quarter" idx="22"/>
          </p:nvPr>
        </p:nvSpPr>
        <p:spPr>
          <a:xfrm>
            <a:off x="11429821" y="3429000"/>
            <a:ext cx="1371600" cy="1371600"/>
          </a:xfrm>
        </p:spPr>
        <p:txBody>
          <a:bodyPr>
            <a:normAutofit/>
          </a:bodyPr>
          <a:lstStyle>
            <a:lvl1pPr>
              <a:lnSpc>
                <a:spcPts val="1400"/>
              </a:lnSpc>
              <a:spcAft>
                <a:spcPts val="0"/>
              </a:spcAft>
              <a:defRPr sz="1200">
                <a:latin typeface="+mn-lt"/>
              </a:defRPr>
            </a:lvl1pPr>
          </a:lstStyle>
          <a:p>
            <a:r>
              <a:rPr lang="en-US"/>
              <a:t>Click icon to add picture</a:t>
            </a:r>
          </a:p>
        </p:txBody>
      </p:sp>
      <p:sp>
        <p:nvSpPr>
          <p:cNvPr id="53" name="Picture Placeholder 3"/>
          <p:cNvSpPr>
            <a:spLocks noGrp="1"/>
          </p:cNvSpPr>
          <p:nvPr>
            <p:ph type="pic" sz="quarter" idx="23"/>
          </p:nvPr>
        </p:nvSpPr>
        <p:spPr>
          <a:xfrm>
            <a:off x="12801600" y="3429000"/>
            <a:ext cx="1371600" cy="1371600"/>
          </a:xfrm>
        </p:spPr>
        <p:txBody>
          <a:bodyPr>
            <a:normAutofit/>
          </a:bodyPr>
          <a:lstStyle>
            <a:lvl1pPr>
              <a:lnSpc>
                <a:spcPts val="1400"/>
              </a:lnSpc>
              <a:spcAft>
                <a:spcPts val="0"/>
              </a:spcAft>
              <a:defRPr sz="1200">
                <a:latin typeface="+mn-lt"/>
              </a:defRPr>
            </a:lvl1pPr>
          </a:lstStyle>
          <a:p>
            <a:r>
              <a:rPr lang="en-US"/>
              <a:t>Click icon to add picture</a:t>
            </a:r>
          </a:p>
        </p:txBody>
      </p:sp>
      <p:sp>
        <p:nvSpPr>
          <p:cNvPr id="54" name="Text Placeholder 3"/>
          <p:cNvSpPr>
            <a:spLocks noGrp="1"/>
          </p:cNvSpPr>
          <p:nvPr>
            <p:ph type="body" sz="quarter" idx="24"/>
          </p:nvPr>
        </p:nvSpPr>
        <p:spPr>
          <a:xfrm>
            <a:off x="455613" y="2052872"/>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8" name="Text Placeholder 3"/>
          <p:cNvSpPr>
            <a:spLocks noGrp="1"/>
          </p:cNvSpPr>
          <p:nvPr>
            <p:ph type="body" sz="quarter" idx="25"/>
          </p:nvPr>
        </p:nvSpPr>
        <p:spPr>
          <a:xfrm>
            <a:off x="1827389" y="2052872"/>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9" name="Text Placeholder 3"/>
          <p:cNvSpPr>
            <a:spLocks noGrp="1"/>
          </p:cNvSpPr>
          <p:nvPr>
            <p:ph type="body" sz="quarter" idx="26"/>
          </p:nvPr>
        </p:nvSpPr>
        <p:spPr>
          <a:xfrm>
            <a:off x="3199165" y="2052872"/>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0" name="Text Placeholder 3"/>
          <p:cNvSpPr>
            <a:spLocks noGrp="1"/>
          </p:cNvSpPr>
          <p:nvPr>
            <p:ph type="body" sz="quarter" idx="27"/>
          </p:nvPr>
        </p:nvSpPr>
        <p:spPr>
          <a:xfrm>
            <a:off x="4570941" y="2052872"/>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1" name="Text Placeholder 3"/>
          <p:cNvSpPr>
            <a:spLocks noGrp="1"/>
          </p:cNvSpPr>
          <p:nvPr>
            <p:ph type="body" sz="quarter" idx="28"/>
          </p:nvPr>
        </p:nvSpPr>
        <p:spPr>
          <a:xfrm>
            <a:off x="5942717" y="2052872"/>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2" name="Text Placeholder 3"/>
          <p:cNvSpPr>
            <a:spLocks noGrp="1"/>
          </p:cNvSpPr>
          <p:nvPr>
            <p:ph type="body" sz="quarter" idx="29"/>
          </p:nvPr>
        </p:nvSpPr>
        <p:spPr>
          <a:xfrm>
            <a:off x="7314493" y="2052872"/>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3" name="Text Placeholder 3"/>
          <p:cNvSpPr>
            <a:spLocks noGrp="1"/>
          </p:cNvSpPr>
          <p:nvPr>
            <p:ph type="body" sz="quarter" idx="30"/>
          </p:nvPr>
        </p:nvSpPr>
        <p:spPr>
          <a:xfrm>
            <a:off x="8686269" y="2052872"/>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4" name="Text Placeholder 3"/>
          <p:cNvSpPr>
            <a:spLocks noGrp="1"/>
          </p:cNvSpPr>
          <p:nvPr>
            <p:ph type="body" sz="quarter" idx="31"/>
          </p:nvPr>
        </p:nvSpPr>
        <p:spPr>
          <a:xfrm>
            <a:off x="10058045" y="2052872"/>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5" name="Text Placeholder 3"/>
          <p:cNvSpPr>
            <a:spLocks noGrp="1"/>
          </p:cNvSpPr>
          <p:nvPr>
            <p:ph type="body" sz="quarter" idx="32"/>
          </p:nvPr>
        </p:nvSpPr>
        <p:spPr>
          <a:xfrm>
            <a:off x="11429821" y="2052872"/>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6" name="Text Placeholder 3"/>
          <p:cNvSpPr>
            <a:spLocks noGrp="1"/>
          </p:cNvSpPr>
          <p:nvPr>
            <p:ph type="body" sz="quarter" idx="33"/>
          </p:nvPr>
        </p:nvSpPr>
        <p:spPr>
          <a:xfrm>
            <a:off x="12801600" y="2052872"/>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7" name="Text Placeholder 27"/>
          <p:cNvSpPr>
            <a:spLocks noGrp="1"/>
          </p:cNvSpPr>
          <p:nvPr>
            <p:ph type="body" sz="quarter" idx="34"/>
          </p:nvPr>
        </p:nvSpPr>
        <p:spPr>
          <a:xfrm>
            <a:off x="455613" y="2052871"/>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8" name="Text Placeholder 27"/>
          <p:cNvSpPr>
            <a:spLocks noGrp="1"/>
          </p:cNvSpPr>
          <p:nvPr>
            <p:ph type="body" sz="quarter" idx="35"/>
          </p:nvPr>
        </p:nvSpPr>
        <p:spPr>
          <a:xfrm>
            <a:off x="1827389" y="2052871"/>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9" name="Text Placeholder 27"/>
          <p:cNvSpPr>
            <a:spLocks noGrp="1"/>
          </p:cNvSpPr>
          <p:nvPr>
            <p:ph type="body" sz="quarter" idx="36"/>
          </p:nvPr>
        </p:nvSpPr>
        <p:spPr>
          <a:xfrm>
            <a:off x="3199165" y="2052871"/>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0" name="Text Placeholder 27"/>
          <p:cNvSpPr>
            <a:spLocks noGrp="1"/>
          </p:cNvSpPr>
          <p:nvPr>
            <p:ph type="body" sz="quarter" idx="37"/>
          </p:nvPr>
        </p:nvSpPr>
        <p:spPr>
          <a:xfrm>
            <a:off x="4570941" y="2052871"/>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1" name="Text Placeholder 27"/>
          <p:cNvSpPr>
            <a:spLocks noGrp="1"/>
          </p:cNvSpPr>
          <p:nvPr>
            <p:ph type="body" sz="quarter" idx="38"/>
          </p:nvPr>
        </p:nvSpPr>
        <p:spPr>
          <a:xfrm>
            <a:off x="5942717" y="2052871"/>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 name="Text Placeholder 27"/>
          <p:cNvSpPr>
            <a:spLocks noGrp="1"/>
          </p:cNvSpPr>
          <p:nvPr>
            <p:ph type="body" sz="quarter" idx="39"/>
          </p:nvPr>
        </p:nvSpPr>
        <p:spPr>
          <a:xfrm>
            <a:off x="7314493" y="2052871"/>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 name="Text Placeholder 27"/>
          <p:cNvSpPr>
            <a:spLocks noGrp="1"/>
          </p:cNvSpPr>
          <p:nvPr>
            <p:ph type="body" sz="quarter" idx="40"/>
          </p:nvPr>
        </p:nvSpPr>
        <p:spPr>
          <a:xfrm>
            <a:off x="8686269" y="2052871"/>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 name="Text Placeholder 27"/>
          <p:cNvSpPr>
            <a:spLocks noGrp="1"/>
          </p:cNvSpPr>
          <p:nvPr>
            <p:ph type="body" sz="quarter" idx="41"/>
          </p:nvPr>
        </p:nvSpPr>
        <p:spPr>
          <a:xfrm>
            <a:off x="10058045" y="2052871"/>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5" name="Text Placeholder 27"/>
          <p:cNvSpPr>
            <a:spLocks noGrp="1"/>
          </p:cNvSpPr>
          <p:nvPr>
            <p:ph type="body" sz="quarter" idx="42"/>
          </p:nvPr>
        </p:nvSpPr>
        <p:spPr>
          <a:xfrm>
            <a:off x="11429821" y="2052871"/>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6" name="Text Placeholder 27"/>
          <p:cNvSpPr>
            <a:spLocks noGrp="1"/>
          </p:cNvSpPr>
          <p:nvPr>
            <p:ph type="body" sz="quarter" idx="43"/>
          </p:nvPr>
        </p:nvSpPr>
        <p:spPr>
          <a:xfrm>
            <a:off x="12801600" y="2052871"/>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7" name="Text Placeholder 3"/>
          <p:cNvSpPr>
            <a:spLocks noGrp="1"/>
          </p:cNvSpPr>
          <p:nvPr>
            <p:ph type="body" sz="quarter" idx="44"/>
          </p:nvPr>
        </p:nvSpPr>
        <p:spPr>
          <a:xfrm>
            <a:off x="455613" y="4803527"/>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8" name="Text Placeholder 3"/>
          <p:cNvSpPr>
            <a:spLocks noGrp="1"/>
          </p:cNvSpPr>
          <p:nvPr>
            <p:ph type="body" sz="quarter" idx="45"/>
          </p:nvPr>
        </p:nvSpPr>
        <p:spPr>
          <a:xfrm>
            <a:off x="1827389" y="4803527"/>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9" name="Text Placeholder 3"/>
          <p:cNvSpPr>
            <a:spLocks noGrp="1"/>
          </p:cNvSpPr>
          <p:nvPr>
            <p:ph type="body" sz="quarter" idx="46"/>
          </p:nvPr>
        </p:nvSpPr>
        <p:spPr>
          <a:xfrm>
            <a:off x="3199165" y="4803527"/>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0" name="Text Placeholder 3"/>
          <p:cNvSpPr>
            <a:spLocks noGrp="1"/>
          </p:cNvSpPr>
          <p:nvPr>
            <p:ph type="body" sz="quarter" idx="47"/>
          </p:nvPr>
        </p:nvSpPr>
        <p:spPr>
          <a:xfrm>
            <a:off x="4570941" y="4803527"/>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1" name="Text Placeholder 3"/>
          <p:cNvSpPr>
            <a:spLocks noGrp="1"/>
          </p:cNvSpPr>
          <p:nvPr>
            <p:ph type="body" sz="quarter" idx="48"/>
          </p:nvPr>
        </p:nvSpPr>
        <p:spPr>
          <a:xfrm>
            <a:off x="5942717" y="4803527"/>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2" name="Text Placeholder 3"/>
          <p:cNvSpPr>
            <a:spLocks noGrp="1"/>
          </p:cNvSpPr>
          <p:nvPr>
            <p:ph type="body" sz="quarter" idx="49"/>
          </p:nvPr>
        </p:nvSpPr>
        <p:spPr>
          <a:xfrm>
            <a:off x="7314493" y="4803527"/>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3" name="Text Placeholder 3"/>
          <p:cNvSpPr>
            <a:spLocks noGrp="1"/>
          </p:cNvSpPr>
          <p:nvPr>
            <p:ph type="body" sz="quarter" idx="50"/>
          </p:nvPr>
        </p:nvSpPr>
        <p:spPr>
          <a:xfrm>
            <a:off x="8686269" y="4803527"/>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4" name="Text Placeholder 3"/>
          <p:cNvSpPr>
            <a:spLocks noGrp="1"/>
          </p:cNvSpPr>
          <p:nvPr>
            <p:ph type="body" sz="quarter" idx="51"/>
          </p:nvPr>
        </p:nvSpPr>
        <p:spPr>
          <a:xfrm>
            <a:off x="10058045" y="4803527"/>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5" name="Text Placeholder 3"/>
          <p:cNvSpPr>
            <a:spLocks noGrp="1"/>
          </p:cNvSpPr>
          <p:nvPr>
            <p:ph type="body" sz="quarter" idx="52"/>
          </p:nvPr>
        </p:nvSpPr>
        <p:spPr>
          <a:xfrm>
            <a:off x="11429821" y="4803527"/>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6" name="Text Placeholder 3"/>
          <p:cNvSpPr>
            <a:spLocks noGrp="1"/>
          </p:cNvSpPr>
          <p:nvPr>
            <p:ph type="body" sz="quarter" idx="53"/>
          </p:nvPr>
        </p:nvSpPr>
        <p:spPr>
          <a:xfrm>
            <a:off x="12801600" y="4803527"/>
            <a:ext cx="1371600" cy="1371600"/>
          </a:xfrm>
        </p:spPr>
        <p:txBody>
          <a:bodyPr lIns="91440" tIns="91440" rIns="91440" bIns="91440" anchor="b" anchorCtr="0">
            <a:noAutofit/>
          </a:bodyPr>
          <a:lstStyle>
            <a:lvl1pPr marL="0" indent="0">
              <a:lnSpc>
                <a:spcPts val="1400"/>
              </a:lnSpc>
              <a:spcAft>
                <a:spcPts val="0"/>
              </a:spcAft>
              <a:buFontTx/>
              <a:buNone/>
              <a:defRPr sz="1400" cap="all" baseline="0">
                <a:solidFill>
                  <a:schemeClr val="tx1"/>
                </a:solidFill>
                <a:latin typeface="+mn-lt"/>
              </a:defRPr>
            </a:lvl1pPr>
            <a:lvl2pPr marL="0" indent="0">
              <a:lnSpc>
                <a:spcPts val="1400"/>
              </a:lnSpc>
              <a:spcAft>
                <a:spcPts val="0"/>
              </a:spcAft>
              <a:buFontTx/>
              <a:buNone/>
              <a:defRPr sz="1400" cap="all" baseline="0">
                <a:solidFill>
                  <a:schemeClr val="tx1"/>
                </a:solidFill>
                <a:latin typeface="+mn-lt"/>
              </a:defRPr>
            </a:lvl2pPr>
            <a:lvl3pPr marL="0" indent="0">
              <a:lnSpc>
                <a:spcPts val="1400"/>
              </a:lnSpc>
              <a:spcAft>
                <a:spcPts val="0"/>
              </a:spcAft>
              <a:buFontTx/>
              <a:buNone/>
              <a:defRPr sz="1400" cap="all" baseline="0">
                <a:solidFill>
                  <a:schemeClr val="tx1"/>
                </a:solidFill>
                <a:latin typeface="+mn-lt"/>
              </a:defRPr>
            </a:lvl3pPr>
            <a:lvl4pPr marL="0" indent="0">
              <a:lnSpc>
                <a:spcPts val="1400"/>
              </a:lnSpc>
              <a:spcAft>
                <a:spcPts val="0"/>
              </a:spcAft>
              <a:buFontTx/>
              <a:buNone/>
              <a:defRPr sz="1400" cap="all" baseline="0">
                <a:solidFill>
                  <a:schemeClr val="tx1"/>
                </a:solidFill>
                <a:latin typeface="+mn-lt"/>
              </a:defRPr>
            </a:lvl4pPr>
            <a:lvl5pPr marL="0" indent="0">
              <a:lnSpc>
                <a:spcPts val="1400"/>
              </a:lnSpc>
              <a:spcAft>
                <a:spcPts val="0"/>
              </a:spcAft>
              <a:buFontTx/>
              <a:buNone/>
              <a:defRPr sz="140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7" name="Text Placeholder 27"/>
          <p:cNvSpPr>
            <a:spLocks noGrp="1"/>
          </p:cNvSpPr>
          <p:nvPr>
            <p:ph type="body" sz="quarter" idx="54"/>
          </p:nvPr>
        </p:nvSpPr>
        <p:spPr>
          <a:xfrm>
            <a:off x="455613" y="4803526"/>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8" name="Text Placeholder 27"/>
          <p:cNvSpPr>
            <a:spLocks noGrp="1"/>
          </p:cNvSpPr>
          <p:nvPr>
            <p:ph type="body" sz="quarter" idx="55"/>
          </p:nvPr>
        </p:nvSpPr>
        <p:spPr>
          <a:xfrm>
            <a:off x="1827389" y="4803526"/>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9" name="Text Placeholder 27"/>
          <p:cNvSpPr>
            <a:spLocks noGrp="1"/>
          </p:cNvSpPr>
          <p:nvPr>
            <p:ph type="body" sz="quarter" idx="56"/>
          </p:nvPr>
        </p:nvSpPr>
        <p:spPr>
          <a:xfrm>
            <a:off x="3199165" y="4803526"/>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0" name="Text Placeholder 27"/>
          <p:cNvSpPr>
            <a:spLocks noGrp="1"/>
          </p:cNvSpPr>
          <p:nvPr>
            <p:ph type="body" sz="quarter" idx="57"/>
          </p:nvPr>
        </p:nvSpPr>
        <p:spPr>
          <a:xfrm>
            <a:off x="4570941" y="4803526"/>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1" name="Text Placeholder 27"/>
          <p:cNvSpPr>
            <a:spLocks noGrp="1"/>
          </p:cNvSpPr>
          <p:nvPr>
            <p:ph type="body" sz="quarter" idx="58"/>
          </p:nvPr>
        </p:nvSpPr>
        <p:spPr>
          <a:xfrm>
            <a:off x="5942717" y="4803526"/>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2" name="Text Placeholder 27"/>
          <p:cNvSpPr>
            <a:spLocks noGrp="1"/>
          </p:cNvSpPr>
          <p:nvPr>
            <p:ph type="body" sz="quarter" idx="59"/>
          </p:nvPr>
        </p:nvSpPr>
        <p:spPr>
          <a:xfrm>
            <a:off x="7314493" y="4803526"/>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3" name="Text Placeholder 27"/>
          <p:cNvSpPr>
            <a:spLocks noGrp="1"/>
          </p:cNvSpPr>
          <p:nvPr>
            <p:ph type="body" sz="quarter" idx="60"/>
          </p:nvPr>
        </p:nvSpPr>
        <p:spPr>
          <a:xfrm>
            <a:off x="8686269" y="4803526"/>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4" name="Text Placeholder 27"/>
          <p:cNvSpPr>
            <a:spLocks noGrp="1"/>
          </p:cNvSpPr>
          <p:nvPr>
            <p:ph type="body" sz="quarter" idx="61"/>
          </p:nvPr>
        </p:nvSpPr>
        <p:spPr>
          <a:xfrm>
            <a:off x="10058045" y="4803526"/>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5" name="Text Placeholder 27"/>
          <p:cNvSpPr>
            <a:spLocks noGrp="1"/>
          </p:cNvSpPr>
          <p:nvPr>
            <p:ph type="body" sz="quarter" idx="62"/>
          </p:nvPr>
        </p:nvSpPr>
        <p:spPr>
          <a:xfrm>
            <a:off x="11429821" y="4803526"/>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6" name="Text Placeholder 27"/>
          <p:cNvSpPr>
            <a:spLocks noGrp="1"/>
          </p:cNvSpPr>
          <p:nvPr>
            <p:ph type="body" sz="quarter" idx="63"/>
          </p:nvPr>
        </p:nvSpPr>
        <p:spPr>
          <a:xfrm>
            <a:off x="12801600" y="4803526"/>
            <a:ext cx="1371600" cy="365760"/>
          </a:xfrm>
        </p:spPr>
        <p:txBody>
          <a:bodyPr lIns="91440" tIns="91440" rIns="91440">
            <a:noAutofit/>
          </a:bodyPr>
          <a:lstStyle>
            <a:lvl1pPr marL="0">
              <a:lnSpc>
                <a:spcPts val="1800"/>
              </a:lnSpc>
              <a:spcAft>
                <a:spcPts val="0"/>
              </a:spcAft>
              <a:buFontTx/>
              <a:buNone/>
              <a:defRPr sz="1800" b="1" i="0" cap="all" baseline="0">
                <a:solidFill>
                  <a:schemeClr val="tx1"/>
                </a:solidFill>
                <a:latin typeface="+mn-lt"/>
              </a:defRPr>
            </a:lvl1pPr>
            <a:lvl2pPr marL="0" indent="0">
              <a:lnSpc>
                <a:spcPts val="1800"/>
              </a:lnSpc>
              <a:spcAft>
                <a:spcPts val="0"/>
              </a:spcAft>
              <a:buFontTx/>
              <a:buNone/>
              <a:defRPr sz="1800" b="1" i="0" cap="all" baseline="0">
                <a:solidFill>
                  <a:schemeClr val="tx1"/>
                </a:solidFill>
                <a:latin typeface="+mn-lt"/>
              </a:defRPr>
            </a:lvl2pPr>
            <a:lvl3pPr marL="0" indent="0">
              <a:lnSpc>
                <a:spcPts val="1800"/>
              </a:lnSpc>
              <a:spcAft>
                <a:spcPts val="0"/>
              </a:spcAft>
              <a:buFontTx/>
              <a:buNone/>
              <a:defRPr sz="1800" b="1" i="0" cap="all" baseline="0">
                <a:solidFill>
                  <a:schemeClr val="tx1"/>
                </a:solidFill>
                <a:latin typeface="+mn-lt"/>
              </a:defRPr>
            </a:lvl3pPr>
            <a:lvl4pPr marL="0" indent="0">
              <a:lnSpc>
                <a:spcPts val="1800"/>
              </a:lnSpc>
              <a:spcAft>
                <a:spcPts val="0"/>
              </a:spcAft>
              <a:buFontTx/>
              <a:buNone/>
              <a:defRPr sz="1800" b="1" i="0" cap="all" baseline="0">
                <a:solidFill>
                  <a:schemeClr val="tx1"/>
                </a:solidFill>
                <a:latin typeface="+mn-lt"/>
              </a:defRPr>
            </a:lvl4pPr>
            <a:lvl5pPr marL="0" indent="0">
              <a:lnSpc>
                <a:spcPts val="1800"/>
              </a:lnSpc>
              <a:spcAft>
                <a:spcPts val="0"/>
              </a:spcAft>
              <a:buFontTx/>
              <a:buNone/>
              <a:defRPr sz="1800" b="1" i="0" cap="all"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9399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FB29-3D67-4D96-812A-9D5814DDE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E3105E-9E95-4325-A6FF-A21F538630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D50A7-0909-4078-932C-E112333D2AB5}"/>
              </a:ext>
            </a:extLst>
          </p:cNvPr>
          <p:cNvSpPr>
            <a:spLocks noGrp="1"/>
          </p:cNvSpPr>
          <p:nvPr>
            <p:ph type="dt" sz="half" idx="10"/>
          </p:nvPr>
        </p:nvSpPr>
        <p:spPr/>
        <p:txBody>
          <a:bodyPr/>
          <a:lstStyle/>
          <a:p>
            <a:fld id="{A9E2D228-9C18-4BC0-9971-FDC553E8F6A4}" type="datetimeFigureOut">
              <a:rPr lang="en-US" smtClean="0"/>
              <a:t>4/27/2019</a:t>
            </a:fld>
            <a:endParaRPr lang="en-US"/>
          </a:p>
        </p:txBody>
      </p:sp>
      <p:sp>
        <p:nvSpPr>
          <p:cNvPr id="5" name="Footer Placeholder 4">
            <a:extLst>
              <a:ext uri="{FF2B5EF4-FFF2-40B4-BE49-F238E27FC236}">
                <a16:creationId xmlns:a16="http://schemas.microsoft.com/office/drawing/2014/main" id="{99D5D11E-ADC5-40EE-891C-727B63C19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89A71-DBEF-49A1-98E0-D6C0F09CC21B}"/>
              </a:ext>
            </a:extLst>
          </p:cNvPr>
          <p:cNvSpPr>
            <a:spLocks noGrp="1"/>
          </p:cNvSpPr>
          <p:nvPr>
            <p:ph type="sldNum" sz="quarter" idx="12"/>
          </p:nvPr>
        </p:nvSpPr>
        <p:spPr/>
        <p:txBody>
          <a:bodyPr/>
          <a:lstStyle/>
          <a:p>
            <a:fld id="{DA2DF658-1495-43D7-9D8D-8551643AAB3A}" type="slidenum">
              <a:rPr lang="en-US" smtClean="0"/>
              <a:t>‹#›</a:t>
            </a:fld>
            <a:endParaRPr lang="en-US"/>
          </a:p>
        </p:txBody>
      </p:sp>
    </p:spTree>
    <p:extLst>
      <p:ext uri="{BB962C8B-B14F-4D97-AF65-F5344CB8AC3E}">
        <p14:creationId xmlns:p14="http://schemas.microsoft.com/office/powerpoint/2010/main" val="384413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27EEDA-6D55-4C7C-BB01-88B5433E761F}"/>
              </a:ext>
            </a:extLst>
          </p:cNvPr>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1AD979-4B36-440D-8374-035D79D1B22B}"/>
              </a:ext>
            </a:extLst>
          </p:cNvPr>
          <p:cNvSpPr>
            <a:spLocks noGrp="1"/>
          </p:cNvSpPr>
          <p:nvPr>
            <p:ph type="body" orient="vert" idx="1"/>
          </p:nvPr>
        </p:nvSpPr>
        <p:spPr>
          <a:xfrm>
            <a:off x="1006475" y="438150"/>
            <a:ext cx="9310688" cy="6973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0B0E0-C8E8-4570-9AF4-12E1A5378AA3}"/>
              </a:ext>
            </a:extLst>
          </p:cNvPr>
          <p:cNvSpPr>
            <a:spLocks noGrp="1"/>
          </p:cNvSpPr>
          <p:nvPr>
            <p:ph type="dt" sz="half" idx="10"/>
          </p:nvPr>
        </p:nvSpPr>
        <p:spPr/>
        <p:txBody>
          <a:bodyPr/>
          <a:lstStyle/>
          <a:p>
            <a:fld id="{A9E2D228-9C18-4BC0-9971-FDC553E8F6A4}" type="datetimeFigureOut">
              <a:rPr lang="en-US" smtClean="0"/>
              <a:t>4/27/2019</a:t>
            </a:fld>
            <a:endParaRPr lang="en-US"/>
          </a:p>
        </p:txBody>
      </p:sp>
      <p:sp>
        <p:nvSpPr>
          <p:cNvPr id="5" name="Footer Placeholder 4">
            <a:extLst>
              <a:ext uri="{FF2B5EF4-FFF2-40B4-BE49-F238E27FC236}">
                <a16:creationId xmlns:a16="http://schemas.microsoft.com/office/drawing/2014/main" id="{693FB899-B947-4578-902D-FF7592661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248B6-8578-485D-B2E4-D4B88F271528}"/>
              </a:ext>
            </a:extLst>
          </p:cNvPr>
          <p:cNvSpPr>
            <a:spLocks noGrp="1"/>
          </p:cNvSpPr>
          <p:nvPr>
            <p:ph type="sldNum" sz="quarter" idx="12"/>
          </p:nvPr>
        </p:nvSpPr>
        <p:spPr/>
        <p:txBody>
          <a:bodyPr/>
          <a:lstStyle/>
          <a:p>
            <a:fld id="{DA2DF658-1495-43D7-9D8D-8551643AAB3A}" type="slidenum">
              <a:rPr lang="en-US" smtClean="0"/>
              <a:t>‹#›</a:t>
            </a:fld>
            <a:endParaRPr lang="en-US"/>
          </a:p>
        </p:txBody>
      </p:sp>
    </p:spTree>
    <p:extLst>
      <p:ext uri="{BB962C8B-B14F-4D97-AF65-F5344CB8AC3E}">
        <p14:creationId xmlns:p14="http://schemas.microsoft.com/office/powerpoint/2010/main" val="2143591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F9CA-FD98-4344-AB68-220BBCE0CCC5}"/>
              </a:ext>
            </a:extLst>
          </p:cNvPr>
          <p:cNvSpPr>
            <a:spLocks noGrp="1"/>
          </p:cNvSpPr>
          <p:nvPr>
            <p:ph type="ctrTitle"/>
          </p:nvPr>
        </p:nvSpPr>
        <p:spPr>
          <a:xfrm>
            <a:off x="1828800" y="1346200"/>
            <a:ext cx="10972800" cy="28654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E8C5D5-0467-4BF6-B914-C1FFD94E0F26}"/>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C13117-5111-4768-BADE-E6D9530A72BB}"/>
              </a:ext>
            </a:extLst>
          </p:cNvPr>
          <p:cNvSpPr>
            <a:spLocks noGrp="1"/>
          </p:cNvSpPr>
          <p:nvPr>
            <p:ph type="dt" sz="half" idx="10"/>
          </p:nvPr>
        </p:nvSpPr>
        <p:spPr/>
        <p:txBody>
          <a:bodyPr/>
          <a:lstStyle/>
          <a:p>
            <a:fld id="{E76E94F9-9583-4162-8650-6965D7CFA07C}" type="datetimeFigureOut">
              <a:rPr lang="en-US" smtClean="0"/>
              <a:t>4/27/2019</a:t>
            </a:fld>
            <a:endParaRPr lang="en-US"/>
          </a:p>
        </p:txBody>
      </p:sp>
      <p:sp>
        <p:nvSpPr>
          <p:cNvPr id="5" name="Footer Placeholder 4">
            <a:extLst>
              <a:ext uri="{FF2B5EF4-FFF2-40B4-BE49-F238E27FC236}">
                <a16:creationId xmlns:a16="http://schemas.microsoft.com/office/drawing/2014/main" id="{E9953385-BE0C-4080-A31D-3173AA5E9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45567-C4D2-4626-A2A6-47DD499EFB59}"/>
              </a:ext>
            </a:extLst>
          </p:cNvPr>
          <p:cNvSpPr>
            <a:spLocks noGrp="1"/>
          </p:cNvSpPr>
          <p:nvPr>
            <p:ph type="sldNum" sz="quarter" idx="12"/>
          </p:nvPr>
        </p:nvSpPr>
        <p:spPr/>
        <p:txBody>
          <a:bodyPr/>
          <a:lstStyle/>
          <a:p>
            <a:fld id="{D59AF6DC-B7EC-4D1F-B55C-B49963B6D738}" type="slidenum">
              <a:rPr lang="en-US" smtClean="0"/>
              <a:t>‹#›</a:t>
            </a:fld>
            <a:endParaRPr lang="en-US"/>
          </a:p>
        </p:txBody>
      </p:sp>
    </p:spTree>
    <p:extLst>
      <p:ext uri="{BB962C8B-B14F-4D97-AF65-F5344CB8AC3E}">
        <p14:creationId xmlns:p14="http://schemas.microsoft.com/office/powerpoint/2010/main" val="447873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2BDF-87DB-474E-87E0-BEBA1E02B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21038-1CD4-419E-BF94-5672F1C23E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39A7B-5652-450E-B251-06B1115BC50D}"/>
              </a:ext>
            </a:extLst>
          </p:cNvPr>
          <p:cNvSpPr>
            <a:spLocks noGrp="1"/>
          </p:cNvSpPr>
          <p:nvPr>
            <p:ph type="dt" sz="half" idx="10"/>
          </p:nvPr>
        </p:nvSpPr>
        <p:spPr/>
        <p:txBody>
          <a:bodyPr/>
          <a:lstStyle/>
          <a:p>
            <a:fld id="{E76E94F9-9583-4162-8650-6965D7CFA07C}" type="datetimeFigureOut">
              <a:rPr lang="en-US" smtClean="0"/>
              <a:t>4/27/2019</a:t>
            </a:fld>
            <a:endParaRPr lang="en-US"/>
          </a:p>
        </p:txBody>
      </p:sp>
      <p:sp>
        <p:nvSpPr>
          <p:cNvPr id="5" name="Footer Placeholder 4">
            <a:extLst>
              <a:ext uri="{FF2B5EF4-FFF2-40B4-BE49-F238E27FC236}">
                <a16:creationId xmlns:a16="http://schemas.microsoft.com/office/drawing/2014/main" id="{E6350D1C-2F33-45A0-BBEB-110212358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0B68C-6C92-43B3-9960-99FC390D6442}"/>
              </a:ext>
            </a:extLst>
          </p:cNvPr>
          <p:cNvSpPr>
            <a:spLocks noGrp="1"/>
          </p:cNvSpPr>
          <p:nvPr>
            <p:ph type="sldNum" sz="quarter" idx="12"/>
          </p:nvPr>
        </p:nvSpPr>
        <p:spPr/>
        <p:txBody>
          <a:bodyPr/>
          <a:lstStyle/>
          <a:p>
            <a:fld id="{D59AF6DC-B7EC-4D1F-B55C-B49963B6D738}" type="slidenum">
              <a:rPr lang="en-US" smtClean="0"/>
              <a:t>‹#›</a:t>
            </a:fld>
            <a:endParaRPr lang="en-US"/>
          </a:p>
        </p:txBody>
      </p:sp>
    </p:spTree>
    <p:extLst>
      <p:ext uri="{BB962C8B-B14F-4D97-AF65-F5344CB8AC3E}">
        <p14:creationId xmlns:p14="http://schemas.microsoft.com/office/powerpoint/2010/main" val="3169068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37CC-2512-4FC9-9B74-41C81706FDFA}"/>
              </a:ext>
            </a:extLst>
          </p:cNvPr>
          <p:cNvSpPr>
            <a:spLocks noGrp="1"/>
          </p:cNvSpPr>
          <p:nvPr>
            <p:ph type="title"/>
          </p:nvPr>
        </p:nvSpPr>
        <p:spPr>
          <a:xfrm>
            <a:off x="998538" y="2051050"/>
            <a:ext cx="12619037" cy="34242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CD502A-CC6C-4EE4-A215-F42CD1F25B22}"/>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6FE5CD-37A5-4F02-8171-85BFA3DE16A8}"/>
              </a:ext>
            </a:extLst>
          </p:cNvPr>
          <p:cNvSpPr>
            <a:spLocks noGrp="1"/>
          </p:cNvSpPr>
          <p:nvPr>
            <p:ph type="dt" sz="half" idx="10"/>
          </p:nvPr>
        </p:nvSpPr>
        <p:spPr/>
        <p:txBody>
          <a:bodyPr/>
          <a:lstStyle/>
          <a:p>
            <a:fld id="{E76E94F9-9583-4162-8650-6965D7CFA07C}" type="datetimeFigureOut">
              <a:rPr lang="en-US" smtClean="0"/>
              <a:t>4/27/2019</a:t>
            </a:fld>
            <a:endParaRPr lang="en-US"/>
          </a:p>
        </p:txBody>
      </p:sp>
      <p:sp>
        <p:nvSpPr>
          <p:cNvPr id="5" name="Footer Placeholder 4">
            <a:extLst>
              <a:ext uri="{FF2B5EF4-FFF2-40B4-BE49-F238E27FC236}">
                <a16:creationId xmlns:a16="http://schemas.microsoft.com/office/drawing/2014/main" id="{CD5B325C-3D02-4C17-9371-28BC6526B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DA78A-E5A6-4078-820A-DB1F09CCA524}"/>
              </a:ext>
            </a:extLst>
          </p:cNvPr>
          <p:cNvSpPr>
            <a:spLocks noGrp="1"/>
          </p:cNvSpPr>
          <p:nvPr>
            <p:ph type="sldNum" sz="quarter" idx="12"/>
          </p:nvPr>
        </p:nvSpPr>
        <p:spPr/>
        <p:txBody>
          <a:bodyPr/>
          <a:lstStyle/>
          <a:p>
            <a:fld id="{D59AF6DC-B7EC-4D1F-B55C-B49963B6D738}" type="slidenum">
              <a:rPr lang="en-US" smtClean="0"/>
              <a:t>‹#›</a:t>
            </a:fld>
            <a:endParaRPr lang="en-US"/>
          </a:p>
        </p:txBody>
      </p:sp>
    </p:spTree>
    <p:extLst>
      <p:ext uri="{BB962C8B-B14F-4D97-AF65-F5344CB8AC3E}">
        <p14:creationId xmlns:p14="http://schemas.microsoft.com/office/powerpoint/2010/main" val="1704248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D236-5064-4AB3-BA7E-D44340BFB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DFF50-2518-499A-B8B2-7EB212E8C48B}"/>
              </a:ext>
            </a:extLst>
          </p:cNvPr>
          <p:cNvSpPr>
            <a:spLocks noGrp="1"/>
          </p:cNvSpPr>
          <p:nvPr>
            <p:ph sz="half" idx="1"/>
          </p:nvPr>
        </p:nvSpPr>
        <p:spPr>
          <a:xfrm>
            <a:off x="1006475"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21ECB5-3A3A-475B-BB1C-F72AA37BD23B}"/>
              </a:ext>
            </a:extLst>
          </p:cNvPr>
          <p:cNvSpPr>
            <a:spLocks noGrp="1"/>
          </p:cNvSpPr>
          <p:nvPr>
            <p:ph sz="half" idx="2"/>
          </p:nvPr>
        </p:nvSpPr>
        <p:spPr>
          <a:xfrm>
            <a:off x="7391400"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04AAFF-C1EA-4DE0-9ED0-47A1D02148EA}"/>
              </a:ext>
            </a:extLst>
          </p:cNvPr>
          <p:cNvSpPr>
            <a:spLocks noGrp="1"/>
          </p:cNvSpPr>
          <p:nvPr>
            <p:ph type="dt" sz="half" idx="10"/>
          </p:nvPr>
        </p:nvSpPr>
        <p:spPr/>
        <p:txBody>
          <a:bodyPr/>
          <a:lstStyle/>
          <a:p>
            <a:fld id="{E76E94F9-9583-4162-8650-6965D7CFA07C}" type="datetimeFigureOut">
              <a:rPr lang="en-US" smtClean="0"/>
              <a:t>4/27/2019</a:t>
            </a:fld>
            <a:endParaRPr lang="en-US"/>
          </a:p>
        </p:txBody>
      </p:sp>
      <p:sp>
        <p:nvSpPr>
          <p:cNvPr id="6" name="Footer Placeholder 5">
            <a:extLst>
              <a:ext uri="{FF2B5EF4-FFF2-40B4-BE49-F238E27FC236}">
                <a16:creationId xmlns:a16="http://schemas.microsoft.com/office/drawing/2014/main" id="{4D8DFC2A-7F29-4BF5-BA21-03780E3F6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46810-94C3-473E-BA0D-56D37F4961D7}"/>
              </a:ext>
            </a:extLst>
          </p:cNvPr>
          <p:cNvSpPr>
            <a:spLocks noGrp="1"/>
          </p:cNvSpPr>
          <p:nvPr>
            <p:ph type="sldNum" sz="quarter" idx="12"/>
          </p:nvPr>
        </p:nvSpPr>
        <p:spPr/>
        <p:txBody>
          <a:bodyPr/>
          <a:lstStyle/>
          <a:p>
            <a:fld id="{D59AF6DC-B7EC-4D1F-B55C-B49963B6D738}" type="slidenum">
              <a:rPr lang="en-US" smtClean="0"/>
              <a:t>‹#›</a:t>
            </a:fld>
            <a:endParaRPr lang="en-US"/>
          </a:p>
        </p:txBody>
      </p:sp>
    </p:spTree>
    <p:extLst>
      <p:ext uri="{BB962C8B-B14F-4D97-AF65-F5344CB8AC3E}">
        <p14:creationId xmlns:p14="http://schemas.microsoft.com/office/powerpoint/2010/main" val="2876633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2F00-5D5E-41B5-90C6-2BFC10CD94CB}"/>
              </a:ext>
            </a:extLst>
          </p:cNvPr>
          <p:cNvSpPr>
            <a:spLocks noGrp="1"/>
          </p:cNvSpPr>
          <p:nvPr>
            <p:ph type="title"/>
          </p:nvPr>
        </p:nvSpPr>
        <p:spPr>
          <a:xfrm>
            <a:off x="1008063" y="438150"/>
            <a:ext cx="12619037"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206D0A-10A2-46ED-A0FA-D218CB875EBA}"/>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084134-B671-4B60-B5FB-20A10047B96D}"/>
              </a:ext>
            </a:extLst>
          </p:cNvPr>
          <p:cNvSpPr>
            <a:spLocks noGrp="1"/>
          </p:cNvSpPr>
          <p:nvPr>
            <p:ph sz="half" idx="2"/>
          </p:nvPr>
        </p:nvSpPr>
        <p:spPr>
          <a:xfrm>
            <a:off x="1008063" y="3006725"/>
            <a:ext cx="6189662"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7CD84A-A708-4027-A78B-D0625176ABBC}"/>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C36437-F73D-4E48-819A-A17F2B7FE58A}"/>
              </a:ext>
            </a:extLst>
          </p:cNvPr>
          <p:cNvSpPr>
            <a:spLocks noGrp="1"/>
          </p:cNvSpPr>
          <p:nvPr>
            <p:ph sz="quarter" idx="4"/>
          </p:nvPr>
        </p:nvSpPr>
        <p:spPr>
          <a:xfrm>
            <a:off x="7407275" y="3006725"/>
            <a:ext cx="6219825"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84C79-49BF-4740-9873-61CCFB13424E}"/>
              </a:ext>
            </a:extLst>
          </p:cNvPr>
          <p:cNvSpPr>
            <a:spLocks noGrp="1"/>
          </p:cNvSpPr>
          <p:nvPr>
            <p:ph type="dt" sz="half" idx="10"/>
          </p:nvPr>
        </p:nvSpPr>
        <p:spPr/>
        <p:txBody>
          <a:bodyPr/>
          <a:lstStyle/>
          <a:p>
            <a:fld id="{E76E94F9-9583-4162-8650-6965D7CFA07C}" type="datetimeFigureOut">
              <a:rPr lang="en-US" smtClean="0"/>
              <a:t>4/27/2019</a:t>
            </a:fld>
            <a:endParaRPr lang="en-US"/>
          </a:p>
        </p:txBody>
      </p:sp>
      <p:sp>
        <p:nvSpPr>
          <p:cNvPr id="8" name="Footer Placeholder 7">
            <a:extLst>
              <a:ext uri="{FF2B5EF4-FFF2-40B4-BE49-F238E27FC236}">
                <a16:creationId xmlns:a16="http://schemas.microsoft.com/office/drawing/2014/main" id="{B1F3D19D-E190-4317-A42E-140D11C92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63142A-3C2C-492C-ACC1-88D8C374C55D}"/>
              </a:ext>
            </a:extLst>
          </p:cNvPr>
          <p:cNvSpPr>
            <a:spLocks noGrp="1"/>
          </p:cNvSpPr>
          <p:nvPr>
            <p:ph type="sldNum" sz="quarter" idx="12"/>
          </p:nvPr>
        </p:nvSpPr>
        <p:spPr/>
        <p:txBody>
          <a:bodyPr/>
          <a:lstStyle/>
          <a:p>
            <a:fld id="{D59AF6DC-B7EC-4D1F-B55C-B49963B6D738}" type="slidenum">
              <a:rPr lang="en-US" smtClean="0"/>
              <a:t>‹#›</a:t>
            </a:fld>
            <a:endParaRPr lang="en-US"/>
          </a:p>
        </p:txBody>
      </p:sp>
    </p:spTree>
    <p:extLst>
      <p:ext uri="{BB962C8B-B14F-4D97-AF65-F5344CB8AC3E}">
        <p14:creationId xmlns:p14="http://schemas.microsoft.com/office/powerpoint/2010/main" val="1144473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3B83-03B4-485F-A812-8E28B886E7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2B8CA0-2400-4D71-866D-F47E1C97C713}"/>
              </a:ext>
            </a:extLst>
          </p:cNvPr>
          <p:cNvSpPr>
            <a:spLocks noGrp="1"/>
          </p:cNvSpPr>
          <p:nvPr>
            <p:ph type="dt" sz="half" idx="10"/>
          </p:nvPr>
        </p:nvSpPr>
        <p:spPr/>
        <p:txBody>
          <a:bodyPr/>
          <a:lstStyle/>
          <a:p>
            <a:fld id="{E76E94F9-9583-4162-8650-6965D7CFA07C}" type="datetimeFigureOut">
              <a:rPr lang="en-US" smtClean="0"/>
              <a:t>4/27/2019</a:t>
            </a:fld>
            <a:endParaRPr lang="en-US"/>
          </a:p>
        </p:txBody>
      </p:sp>
      <p:sp>
        <p:nvSpPr>
          <p:cNvPr id="4" name="Footer Placeholder 3">
            <a:extLst>
              <a:ext uri="{FF2B5EF4-FFF2-40B4-BE49-F238E27FC236}">
                <a16:creationId xmlns:a16="http://schemas.microsoft.com/office/drawing/2014/main" id="{F7AB50DA-5CC6-45CF-B488-8823F02CB0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891122-DCB9-4E95-8649-D67C20CDEA48}"/>
              </a:ext>
            </a:extLst>
          </p:cNvPr>
          <p:cNvSpPr>
            <a:spLocks noGrp="1"/>
          </p:cNvSpPr>
          <p:nvPr>
            <p:ph type="sldNum" sz="quarter" idx="12"/>
          </p:nvPr>
        </p:nvSpPr>
        <p:spPr/>
        <p:txBody>
          <a:bodyPr/>
          <a:lstStyle/>
          <a:p>
            <a:fld id="{D59AF6DC-B7EC-4D1F-B55C-B49963B6D738}" type="slidenum">
              <a:rPr lang="en-US" smtClean="0"/>
              <a:t>‹#›</a:t>
            </a:fld>
            <a:endParaRPr lang="en-US"/>
          </a:p>
        </p:txBody>
      </p:sp>
    </p:spTree>
    <p:extLst>
      <p:ext uri="{BB962C8B-B14F-4D97-AF65-F5344CB8AC3E}">
        <p14:creationId xmlns:p14="http://schemas.microsoft.com/office/powerpoint/2010/main" val="12468376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0D97E-FBF1-4F26-A5EF-593858DDED5D}"/>
              </a:ext>
            </a:extLst>
          </p:cNvPr>
          <p:cNvSpPr>
            <a:spLocks noGrp="1"/>
          </p:cNvSpPr>
          <p:nvPr>
            <p:ph type="dt" sz="half" idx="10"/>
          </p:nvPr>
        </p:nvSpPr>
        <p:spPr/>
        <p:txBody>
          <a:bodyPr/>
          <a:lstStyle/>
          <a:p>
            <a:fld id="{E76E94F9-9583-4162-8650-6965D7CFA07C}" type="datetimeFigureOut">
              <a:rPr lang="en-US" smtClean="0"/>
              <a:t>4/27/2019</a:t>
            </a:fld>
            <a:endParaRPr lang="en-US"/>
          </a:p>
        </p:txBody>
      </p:sp>
      <p:sp>
        <p:nvSpPr>
          <p:cNvPr id="3" name="Footer Placeholder 2">
            <a:extLst>
              <a:ext uri="{FF2B5EF4-FFF2-40B4-BE49-F238E27FC236}">
                <a16:creationId xmlns:a16="http://schemas.microsoft.com/office/drawing/2014/main" id="{D6586A79-0AC1-46A9-BF6D-C9284859FA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4DCD71-255D-4771-B43B-A9B1F2E7F170}"/>
              </a:ext>
            </a:extLst>
          </p:cNvPr>
          <p:cNvSpPr>
            <a:spLocks noGrp="1"/>
          </p:cNvSpPr>
          <p:nvPr>
            <p:ph type="sldNum" sz="quarter" idx="12"/>
          </p:nvPr>
        </p:nvSpPr>
        <p:spPr/>
        <p:txBody>
          <a:bodyPr/>
          <a:lstStyle/>
          <a:p>
            <a:fld id="{D59AF6DC-B7EC-4D1F-B55C-B49963B6D738}" type="slidenum">
              <a:rPr lang="en-US" smtClean="0"/>
              <a:t>‹#›</a:t>
            </a:fld>
            <a:endParaRPr lang="en-US"/>
          </a:p>
        </p:txBody>
      </p:sp>
    </p:spTree>
    <p:extLst>
      <p:ext uri="{BB962C8B-B14F-4D97-AF65-F5344CB8AC3E}">
        <p14:creationId xmlns:p14="http://schemas.microsoft.com/office/powerpoint/2010/main" val="14511423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5DF0-C264-489F-AACD-999864D14CF1}"/>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C0F91B-49E1-4FDF-ABAB-A0B09EFE0901}"/>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DCA1BA-B991-44F8-BC9E-E53783339015}"/>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CEC539-9B4C-4838-974B-FC06E9D22330}"/>
              </a:ext>
            </a:extLst>
          </p:cNvPr>
          <p:cNvSpPr>
            <a:spLocks noGrp="1"/>
          </p:cNvSpPr>
          <p:nvPr>
            <p:ph type="dt" sz="half" idx="10"/>
          </p:nvPr>
        </p:nvSpPr>
        <p:spPr/>
        <p:txBody>
          <a:bodyPr/>
          <a:lstStyle/>
          <a:p>
            <a:fld id="{E76E94F9-9583-4162-8650-6965D7CFA07C}" type="datetimeFigureOut">
              <a:rPr lang="en-US" smtClean="0"/>
              <a:t>4/27/2019</a:t>
            </a:fld>
            <a:endParaRPr lang="en-US"/>
          </a:p>
        </p:txBody>
      </p:sp>
      <p:sp>
        <p:nvSpPr>
          <p:cNvPr id="6" name="Footer Placeholder 5">
            <a:extLst>
              <a:ext uri="{FF2B5EF4-FFF2-40B4-BE49-F238E27FC236}">
                <a16:creationId xmlns:a16="http://schemas.microsoft.com/office/drawing/2014/main" id="{D846A2AD-8562-4EDE-A4DB-0936DCC1A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A35BD6-A63B-40C7-872F-4069375FB8AE}"/>
              </a:ext>
            </a:extLst>
          </p:cNvPr>
          <p:cNvSpPr>
            <a:spLocks noGrp="1"/>
          </p:cNvSpPr>
          <p:nvPr>
            <p:ph type="sldNum" sz="quarter" idx="12"/>
          </p:nvPr>
        </p:nvSpPr>
        <p:spPr/>
        <p:txBody>
          <a:bodyPr/>
          <a:lstStyle/>
          <a:p>
            <a:fld id="{D59AF6DC-B7EC-4D1F-B55C-B49963B6D738}" type="slidenum">
              <a:rPr lang="en-US" smtClean="0"/>
              <a:t>‹#›</a:t>
            </a:fld>
            <a:endParaRPr lang="en-US"/>
          </a:p>
        </p:txBody>
      </p:sp>
    </p:spTree>
    <p:extLst>
      <p:ext uri="{BB962C8B-B14F-4D97-AF65-F5344CB8AC3E}">
        <p14:creationId xmlns:p14="http://schemas.microsoft.com/office/powerpoint/2010/main" val="222810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2" name="Title 1"/>
          <p:cNvSpPr>
            <a:spLocks noGrp="1"/>
          </p:cNvSpPr>
          <p:nvPr>
            <p:ph type="title"/>
          </p:nvPr>
        </p:nvSpPr>
        <p:spPr>
          <a:xfrm>
            <a:off x="457200" y="421865"/>
            <a:ext cx="13716000" cy="36576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457200" y="783142"/>
            <a:ext cx="13716000" cy="365760"/>
          </a:xfrm>
        </p:spPr>
        <p:txBody>
          <a:bodyPr>
            <a:noAutofit/>
          </a:bodyPr>
          <a:lstStyle>
            <a:lvl1pPr marL="0">
              <a:lnSpc>
                <a:spcPct val="85000"/>
              </a:lnSpc>
              <a:spcBef>
                <a:spcPts val="0"/>
              </a:spcBef>
              <a:spcAft>
                <a:spcPts val="0"/>
              </a:spcAft>
              <a:buFontTx/>
              <a:buNone/>
              <a:defRPr sz="2800" cap="all">
                <a:solidFill>
                  <a:schemeClr val="tx2"/>
                </a:solidFill>
                <a:latin typeface="Effra Light"/>
              </a:defRPr>
            </a:lvl1pPr>
            <a:lvl2pPr marL="0" indent="0">
              <a:lnSpc>
                <a:spcPct val="85000"/>
              </a:lnSpc>
              <a:spcBef>
                <a:spcPts val="0"/>
              </a:spcBef>
              <a:spcAft>
                <a:spcPts val="0"/>
              </a:spcAft>
              <a:buFontTx/>
              <a:buNone/>
              <a:defRPr sz="2800" b="0" i="0" cap="all">
                <a:solidFill>
                  <a:schemeClr val="tx2"/>
                </a:solidFill>
                <a:latin typeface="Effra Light"/>
              </a:defRPr>
            </a:lvl2pPr>
            <a:lvl3pPr marL="0" indent="0">
              <a:lnSpc>
                <a:spcPct val="85000"/>
              </a:lnSpc>
              <a:spcBef>
                <a:spcPts val="0"/>
              </a:spcBef>
              <a:spcAft>
                <a:spcPts val="0"/>
              </a:spcAft>
              <a:buFontTx/>
              <a:buNone/>
              <a:defRPr sz="2800" b="0" i="0" cap="all">
                <a:solidFill>
                  <a:schemeClr val="tx2"/>
                </a:solidFill>
                <a:latin typeface="Effra Light"/>
              </a:defRPr>
            </a:lvl3pPr>
            <a:lvl4pPr marL="0" indent="0">
              <a:lnSpc>
                <a:spcPct val="85000"/>
              </a:lnSpc>
              <a:spcBef>
                <a:spcPts val="0"/>
              </a:spcBef>
              <a:spcAft>
                <a:spcPts val="0"/>
              </a:spcAft>
              <a:buFontTx/>
              <a:buNone/>
              <a:defRPr sz="2800" b="0" i="0" cap="all">
                <a:solidFill>
                  <a:schemeClr val="tx2"/>
                </a:solidFill>
                <a:latin typeface="Effra Light"/>
              </a:defRPr>
            </a:lvl4pPr>
            <a:lvl5pPr marL="0" indent="0">
              <a:lnSpc>
                <a:spcPct val="85000"/>
              </a:lnSpc>
              <a:spcBef>
                <a:spcPts val="0"/>
              </a:spcBef>
              <a:spcAft>
                <a:spcPts val="0"/>
              </a:spcAft>
              <a:buFontTx/>
              <a:buNone/>
              <a:defRPr sz="2800" b="0" i="0" cap="all">
                <a:solidFill>
                  <a:schemeClr val="tx2"/>
                </a:solidFill>
                <a:latin typeface="Effra Light"/>
              </a:defRPr>
            </a:lvl5pPr>
            <a:lvl6pPr marL="0" indent="0">
              <a:lnSpc>
                <a:spcPts val="2800"/>
              </a:lnSpc>
              <a:spcAft>
                <a:spcPts val="400"/>
              </a:spcAft>
              <a:buFontTx/>
              <a:buNone/>
              <a:defRPr sz="2800" b="0" i="0" cap="all">
                <a:latin typeface="Effra Light"/>
                <a:cs typeface="Effra Light"/>
              </a:defRPr>
            </a:lvl6pPr>
            <a:lvl7pPr marL="0" indent="0">
              <a:lnSpc>
                <a:spcPts val="2800"/>
              </a:lnSpc>
              <a:spcAft>
                <a:spcPts val="400"/>
              </a:spcAft>
              <a:buFontTx/>
              <a:buNone/>
              <a:defRPr sz="28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88970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8451-3ACC-4C21-A84A-1826E2858446}"/>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B43E4B-A4B5-42D8-8AB4-DFA52F346999}"/>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8C3B1-234B-4BFE-A470-57E06B3CF1A6}"/>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2EE6DE-8A8B-455C-B492-722B9C3C36C8}"/>
              </a:ext>
            </a:extLst>
          </p:cNvPr>
          <p:cNvSpPr>
            <a:spLocks noGrp="1"/>
          </p:cNvSpPr>
          <p:nvPr>
            <p:ph type="dt" sz="half" idx="10"/>
          </p:nvPr>
        </p:nvSpPr>
        <p:spPr/>
        <p:txBody>
          <a:bodyPr/>
          <a:lstStyle/>
          <a:p>
            <a:fld id="{E76E94F9-9583-4162-8650-6965D7CFA07C}" type="datetimeFigureOut">
              <a:rPr lang="en-US" smtClean="0"/>
              <a:t>4/27/2019</a:t>
            </a:fld>
            <a:endParaRPr lang="en-US"/>
          </a:p>
        </p:txBody>
      </p:sp>
      <p:sp>
        <p:nvSpPr>
          <p:cNvPr id="6" name="Footer Placeholder 5">
            <a:extLst>
              <a:ext uri="{FF2B5EF4-FFF2-40B4-BE49-F238E27FC236}">
                <a16:creationId xmlns:a16="http://schemas.microsoft.com/office/drawing/2014/main" id="{20197E29-7433-45E6-AD5E-7B8296BB8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67D1F-6C87-4BB9-8D7B-DD16F107837D}"/>
              </a:ext>
            </a:extLst>
          </p:cNvPr>
          <p:cNvSpPr>
            <a:spLocks noGrp="1"/>
          </p:cNvSpPr>
          <p:nvPr>
            <p:ph type="sldNum" sz="quarter" idx="12"/>
          </p:nvPr>
        </p:nvSpPr>
        <p:spPr/>
        <p:txBody>
          <a:bodyPr/>
          <a:lstStyle/>
          <a:p>
            <a:fld id="{D59AF6DC-B7EC-4D1F-B55C-B49963B6D738}" type="slidenum">
              <a:rPr lang="en-US" smtClean="0"/>
              <a:t>‹#›</a:t>
            </a:fld>
            <a:endParaRPr lang="en-US"/>
          </a:p>
        </p:txBody>
      </p:sp>
    </p:spTree>
    <p:extLst>
      <p:ext uri="{BB962C8B-B14F-4D97-AF65-F5344CB8AC3E}">
        <p14:creationId xmlns:p14="http://schemas.microsoft.com/office/powerpoint/2010/main" val="482670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8835-426F-426A-95EF-C822454FBF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293B95-E555-45DB-851E-718F3DAA0B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66CD0-FCAD-416A-B329-32530B6D0323}"/>
              </a:ext>
            </a:extLst>
          </p:cNvPr>
          <p:cNvSpPr>
            <a:spLocks noGrp="1"/>
          </p:cNvSpPr>
          <p:nvPr>
            <p:ph type="dt" sz="half" idx="10"/>
          </p:nvPr>
        </p:nvSpPr>
        <p:spPr/>
        <p:txBody>
          <a:bodyPr/>
          <a:lstStyle/>
          <a:p>
            <a:fld id="{E76E94F9-9583-4162-8650-6965D7CFA07C}" type="datetimeFigureOut">
              <a:rPr lang="en-US" smtClean="0"/>
              <a:t>4/27/2019</a:t>
            </a:fld>
            <a:endParaRPr lang="en-US"/>
          </a:p>
        </p:txBody>
      </p:sp>
      <p:sp>
        <p:nvSpPr>
          <p:cNvPr id="5" name="Footer Placeholder 4">
            <a:extLst>
              <a:ext uri="{FF2B5EF4-FFF2-40B4-BE49-F238E27FC236}">
                <a16:creationId xmlns:a16="http://schemas.microsoft.com/office/drawing/2014/main" id="{BE4CFC69-9DB8-404B-861C-D89AD1FD7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EB69F-3634-44FF-A0D2-3B1D90DB0180}"/>
              </a:ext>
            </a:extLst>
          </p:cNvPr>
          <p:cNvSpPr>
            <a:spLocks noGrp="1"/>
          </p:cNvSpPr>
          <p:nvPr>
            <p:ph type="sldNum" sz="quarter" idx="12"/>
          </p:nvPr>
        </p:nvSpPr>
        <p:spPr/>
        <p:txBody>
          <a:bodyPr/>
          <a:lstStyle/>
          <a:p>
            <a:fld id="{D59AF6DC-B7EC-4D1F-B55C-B49963B6D738}" type="slidenum">
              <a:rPr lang="en-US" smtClean="0"/>
              <a:t>‹#›</a:t>
            </a:fld>
            <a:endParaRPr lang="en-US"/>
          </a:p>
        </p:txBody>
      </p:sp>
    </p:spTree>
    <p:extLst>
      <p:ext uri="{BB962C8B-B14F-4D97-AF65-F5344CB8AC3E}">
        <p14:creationId xmlns:p14="http://schemas.microsoft.com/office/powerpoint/2010/main" val="1955207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A3502-B98B-4AD7-8F06-AC6557BA1F07}"/>
              </a:ext>
            </a:extLst>
          </p:cNvPr>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32A71C-BB15-490B-9075-2346D20C6213}"/>
              </a:ext>
            </a:extLst>
          </p:cNvPr>
          <p:cNvSpPr>
            <a:spLocks noGrp="1"/>
          </p:cNvSpPr>
          <p:nvPr>
            <p:ph type="body" orient="vert" idx="1"/>
          </p:nvPr>
        </p:nvSpPr>
        <p:spPr>
          <a:xfrm>
            <a:off x="1006475" y="438150"/>
            <a:ext cx="9310688" cy="6973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DF184-3ECD-49B1-B5EB-96D4B50CCBF6}"/>
              </a:ext>
            </a:extLst>
          </p:cNvPr>
          <p:cNvSpPr>
            <a:spLocks noGrp="1"/>
          </p:cNvSpPr>
          <p:nvPr>
            <p:ph type="dt" sz="half" idx="10"/>
          </p:nvPr>
        </p:nvSpPr>
        <p:spPr/>
        <p:txBody>
          <a:bodyPr/>
          <a:lstStyle/>
          <a:p>
            <a:fld id="{E76E94F9-9583-4162-8650-6965D7CFA07C}" type="datetimeFigureOut">
              <a:rPr lang="en-US" smtClean="0"/>
              <a:t>4/27/2019</a:t>
            </a:fld>
            <a:endParaRPr lang="en-US"/>
          </a:p>
        </p:txBody>
      </p:sp>
      <p:sp>
        <p:nvSpPr>
          <p:cNvPr id="5" name="Footer Placeholder 4">
            <a:extLst>
              <a:ext uri="{FF2B5EF4-FFF2-40B4-BE49-F238E27FC236}">
                <a16:creationId xmlns:a16="http://schemas.microsoft.com/office/drawing/2014/main" id="{08BFD9ED-E0D1-4C12-A9DC-406860AE0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DA6B9-5009-4C73-BA2F-D3353D1280EC}"/>
              </a:ext>
            </a:extLst>
          </p:cNvPr>
          <p:cNvSpPr>
            <a:spLocks noGrp="1"/>
          </p:cNvSpPr>
          <p:nvPr>
            <p:ph type="sldNum" sz="quarter" idx="12"/>
          </p:nvPr>
        </p:nvSpPr>
        <p:spPr/>
        <p:txBody>
          <a:bodyPr/>
          <a:lstStyle/>
          <a:p>
            <a:fld id="{D59AF6DC-B7EC-4D1F-B55C-B49963B6D738}" type="slidenum">
              <a:rPr lang="en-US" smtClean="0"/>
              <a:t>‹#›</a:t>
            </a:fld>
            <a:endParaRPr lang="en-US"/>
          </a:p>
        </p:txBody>
      </p:sp>
    </p:spTree>
    <p:extLst>
      <p:ext uri="{BB962C8B-B14F-4D97-AF65-F5344CB8AC3E}">
        <p14:creationId xmlns:p14="http://schemas.microsoft.com/office/powerpoint/2010/main" val="2292614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6402-62C9-42CE-80FF-7097DAA7DD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091E69-9EAA-4B80-9175-F68D49666843}"/>
              </a:ext>
            </a:extLst>
          </p:cNvPr>
          <p:cNvSpPr>
            <a:spLocks noGrp="1"/>
          </p:cNvSpPr>
          <p:nvPr>
            <p:ph type="dt" sz="half" idx="10"/>
          </p:nvPr>
        </p:nvSpPr>
        <p:spPr/>
        <p:txBody>
          <a:bodyPr/>
          <a:lstStyle/>
          <a:p>
            <a:fld id="{E76E94F9-9583-4162-8650-6965D7CFA07C}" type="datetimeFigureOut">
              <a:rPr lang="en-US" smtClean="0"/>
              <a:t>4/27/2019</a:t>
            </a:fld>
            <a:endParaRPr lang="en-US"/>
          </a:p>
        </p:txBody>
      </p:sp>
      <p:sp>
        <p:nvSpPr>
          <p:cNvPr id="4" name="Footer Placeholder 3">
            <a:extLst>
              <a:ext uri="{FF2B5EF4-FFF2-40B4-BE49-F238E27FC236}">
                <a16:creationId xmlns:a16="http://schemas.microsoft.com/office/drawing/2014/main" id="{06A40356-C361-4BBF-9FDE-157102797C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698D1A-634A-443B-9A54-E023B6032FDB}"/>
              </a:ext>
            </a:extLst>
          </p:cNvPr>
          <p:cNvSpPr>
            <a:spLocks noGrp="1"/>
          </p:cNvSpPr>
          <p:nvPr>
            <p:ph type="sldNum" sz="quarter" idx="12"/>
          </p:nvPr>
        </p:nvSpPr>
        <p:spPr/>
        <p:txBody>
          <a:bodyPr/>
          <a:lstStyle/>
          <a:p>
            <a:fld id="{D59AF6DC-B7EC-4D1F-B55C-B49963B6D738}" type="slidenum">
              <a:rPr lang="en-US" smtClean="0"/>
              <a:t>‹#›</a:t>
            </a:fld>
            <a:endParaRPr lang="en-US"/>
          </a:p>
        </p:txBody>
      </p:sp>
    </p:spTree>
    <p:extLst>
      <p:ext uri="{BB962C8B-B14F-4D97-AF65-F5344CB8AC3E}">
        <p14:creationId xmlns:p14="http://schemas.microsoft.com/office/powerpoint/2010/main" val="13198236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4B18-6277-4E8A-875E-0EC8AD2DD820}"/>
              </a:ext>
            </a:extLst>
          </p:cNvPr>
          <p:cNvSpPr>
            <a:spLocks noGrp="1"/>
          </p:cNvSpPr>
          <p:nvPr>
            <p:ph type="ctrTitle"/>
          </p:nvPr>
        </p:nvSpPr>
        <p:spPr>
          <a:xfrm>
            <a:off x="1828800" y="1346200"/>
            <a:ext cx="10972800" cy="28654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E4FAF8-DF03-4831-9246-B3636E066BCB}"/>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74AB61-3E0E-4EF9-BBA1-8C2A8F94D3EF}"/>
              </a:ext>
            </a:extLst>
          </p:cNvPr>
          <p:cNvSpPr>
            <a:spLocks noGrp="1"/>
          </p:cNvSpPr>
          <p:nvPr>
            <p:ph type="dt" sz="half" idx="10"/>
          </p:nvPr>
        </p:nvSpPr>
        <p:spPr/>
        <p:txBody>
          <a:bodyPr/>
          <a:lstStyle/>
          <a:p>
            <a:fld id="{B11C4D23-5102-4E58-8E05-07D820A5CFC1}" type="datetimeFigureOut">
              <a:rPr lang="en-US" smtClean="0"/>
              <a:t>4/27/2019</a:t>
            </a:fld>
            <a:endParaRPr lang="en-US"/>
          </a:p>
        </p:txBody>
      </p:sp>
      <p:sp>
        <p:nvSpPr>
          <p:cNvPr id="5" name="Footer Placeholder 4">
            <a:extLst>
              <a:ext uri="{FF2B5EF4-FFF2-40B4-BE49-F238E27FC236}">
                <a16:creationId xmlns:a16="http://schemas.microsoft.com/office/drawing/2014/main" id="{4EC1F6B3-7E4F-4D34-BE31-260ABEF3F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54F29-1C88-4C5E-AE27-97FC2664EF24}"/>
              </a:ext>
            </a:extLst>
          </p:cNvPr>
          <p:cNvSpPr>
            <a:spLocks noGrp="1"/>
          </p:cNvSpPr>
          <p:nvPr>
            <p:ph type="sldNum" sz="quarter" idx="12"/>
          </p:nvPr>
        </p:nvSpPr>
        <p:spPr/>
        <p:txBody>
          <a:bodyPr/>
          <a:lstStyle/>
          <a:p>
            <a:fld id="{D9EB96A4-B994-4E89-9B8F-FB3F98D28A51}" type="slidenum">
              <a:rPr lang="en-US" smtClean="0"/>
              <a:t>‹#›</a:t>
            </a:fld>
            <a:endParaRPr lang="en-US"/>
          </a:p>
        </p:txBody>
      </p:sp>
    </p:spTree>
    <p:extLst>
      <p:ext uri="{BB962C8B-B14F-4D97-AF65-F5344CB8AC3E}">
        <p14:creationId xmlns:p14="http://schemas.microsoft.com/office/powerpoint/2010/main" val="32419627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C8FB-31E3-4953-B662-F865CAD08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33520-0C4B-4553-BC64-2593D62277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AF7D6-FA17-411C-9500-B16BC5007355}"/>
              </a:ext>
            </a:extLst>
          </p:cNvPr>
          <p:cNvSpPr>
            <a:spLocks noGrp="1"/>
          </p:cNvSpPr>
          <p:nvPr>
            <p:ph type="dt" sz="half" idx="10"/>
          </p:nvPr>
        </p:nvSpPr>
        <p:spPr/>
        <p:txBody>
          <a:bodyPr/>
          <a:lstStyle/>
          <a:p>
            <a:fld id="{B11C4D23-5102-4E58-8E05-07D820A5CFC1}" type="datetimeFigureOut">
              <a:rPr lang="en-US" smtClean="0"/>
              <a:t>4/27/2019</a:t>
            </a:fld>
            <a:endParaRPr lang="en-US"/>
          </a:p>
        </p:txBody>
      </p:sp>
      <p:sp>
        <p:nvSpPr>
          <p:cNvPr id="5" name="Footer Placeholder 4">
            <a:extLst>
              <a:ext uri="{FF2B5EF4-FFF2-40B4-BE49-F238E27FC236}">
                <a16:creationId xmlns:a16="http://schemas.microsoft.com/office/drawing/2014/main" id="{22D9F0F1-A297-40CA-82BE-27CDD56D3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7483C-D00C-4A1C-8AF3-F3CDDD16DE16}"/>
              </a:ext>
            </a:extLst>
          </p:cNvPr>
          <p:cNvSpPr>
            <a:spLocks noGrp="1"/>
          </p:cNvSpPr>
          <p:nvPr>
            <p:ph type="sldNum" sz="quarter" idx="12"/>
          </p:nvPr>
        </p:nvSpPr>
        <p:spPr/>
        <p:txBody>
          <a:bodyPr/>
          <a:lstStyle/>
          <a:p>
            <a:fld id="{D9EB96A4-B994-4E89-9B8F-FB3F98D28A51}" type="slidenum">
              <a:rPr lang="en-US" smtClean="0"/>
              <a:t>‹#›</a:t>
            </a:fld>
            <a:endParaRPr lang="en-US"/>
          </a:p>
        </p:txBody>
      </p:sp>
    </p:spTree>
    <p:extLst>
      <p:ext uri="{BB962C8B-B14F-4D97-AF65-F5344CB8AC3E}">
        <p14:creationId xmlns:p14="http://schemas.microsoft.com/office/powerpoint/2010/main" val="20231705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372F-EF65-4F4B-B94E-1077734612EE}"/>
              </a:ext>
            </a:extLst>
          </p:cNvPr>
          <p:cNvSpPr>
            <a:spLocks noGrp="1"/>
          </p:cNvSpPr>
          <p:nvPr>
            <p:ph type="title"/>
          </p:nvPr>
        </p:nvSpPr>
        <p:spPr>
          <a:xfrm>
            <a:off x="998538" y="2051050"/>
            <a:ext cx="12619037" cy="34242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2FFEC-2FDC-4C2A-B533-C2D1422736FC}"/>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32C7AD-3F1A-4032-B8F3-39ED533FB239}"/>
              </a:ext>
            </a:extLst>
          </p:cNvPr>
          <p:cNvSpPr>
            <a:spLocks noGrp="1"/>
          </p:cNvSpPr>
          <p:nvPr>
            <p:ph type="dt" sz="half" idx="10"/>
          </p:nvPr>
        </p:nvSpPr>
        <p:spPr/>
        <p:txBody>
          <a:bodyPr/>
          <a:lstStyle/>
          <a:p>
            <a:fld id="{B11C4D23-5102-4E58-8E05-07D820A5CFC1}" type="datetimeFigureOut">
              <a:rPr lang="en-US" smtClean="0"/>
              <a:t>4/27/2019</a:t>
            </a:fld>
            <a:endParaRPr lang="en-US"/>
          </a:p>
        </p:txBody>
      </p:sp>
      <p:sp>
        <p:nvSpPr>
          <p:cNvPr id="5" name="Footer Placeholder 4">
            <a:extLst>
              <a:ext uri="{FF2B5EF4-FFF2-40B4-BE49-F238E27FC236}">
                <a16:creationId xmlns:a16="http://schemas.microsoft.com/office/drawing/2014/main" id="{499E4267-B0E3-4374-867A-DA92DEB6D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61FB8-8E9D-41AB-8D15-559605749015}"/>
              </a:ext>
            </a:extLst>
          </p:cNvPr>
          <p:cNvSpPr>
            <a:spLocks noGrp="1"/>
          </p:cNvSpPr>
          <p:nvPr>
            <p:ph type="sldNum" sz="quarter" idx="12"/>
          </p:nvPr>
        </p:nvSpPr>
        <p:spPr/>
        <p:txBody>
          <a:bodyPr/>
          <a:lstStyle/>
          <a:p>
            <a:fld id="{D9EB96A4-B994-4E89-9B8F-FB3F98D28A51}" type="slidenum">
              <a:rPr lang="en-US" smtClean="0"/>
              <a:t>‹#›</a:t>
            </a:fld>
            <a:endParaRPr lang="en-US"/>
          </a:p>
        </p:txBody>
      </p:sp>
    </p:spTree>
    <p:extLst>
      <p:ext uri="{BB962C8B-B14F-4D97-AF65-F5344CB8AC3E}">
        <p14:creationId xmlns:p14="http://schemas.microsoft.com/office/powerpoint/2010/main" val="40694767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79F3-7B45-4201-ADDA-C95BF8E8D8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BEA55-480E-47B1-93DD-9993A9299529}"/>
              </a:ext>
            </a:extLst>
          </p:cNvPr>
          <p:cNvSpPr>
            <a:spLocks noGrp="1"/>
          </p:cNvSpPr>
          <p:nvPr>
            <p:ph sz="half" idx="1"/>
          </p:nvPr>
        </p:nvSpPr>
        <p:spPr>
          <a:xfrm>
            <a:off x="1006475"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A90D7A-457A-4558-90BB-E1EE78DED2DD}"/>
              </a:ext>
            </a:extLst>
          </p:cNvPr>
          <p:cNvSpPr>
            <a:spLocks noGrp="1"/>
          </p:cNvSpPr>
          <p:nvPr>
            <p:ph sz="half" idx="2"/>
          </p:nvPr>
        </p:nvSpPr>
        <p:spPr>
          <a:xfrm>
            <a:off x="7391400"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7D126A-DAB1-4455-B132-648058B4E4C4}"/>
              </a:ext>
            </a:extLst>
          </p:cNvPr>
          <p:cNvSpPr>
            <a:spLocks noGrp="1"/>
          </p:cNvSpPr>
          <p:nvPr>
            <p:ph type="dt" sz="half" idx="10"/>
          </p:nvPr>
        </p:nvSpPr>
        <p:spPr/>
        <p:txBody>
          <a:bodyPr/>
          <a:lstStyle/>
          <a:p>
            <a:fld id="{B11C4D23-5102-4E58-8E05-07D820A5CFC1}" type="datetimeFigureOut">
              <a:rPr lang="en-US" smtClean="0"/>
              <a:t>4/27/2019</a:t>
            </a:fld>
            <a:endParaRPr lang="en-US"/>
          </a:p>
        </p:txBody>
      </p:sp>
      <p:sp>
        <p:nvSpPr>
          <p:cNvPr id="6" name="Footer Placeholder 5">
            <a:extLst>
              <a:ext uri="{FF2B5EF4-FFF2-40B4-BE49-F238E27FC236}">
                <a16:creationId xmlns:a16="http://schemas.microsoft.com/office/drawing/2014/main" id="{1887BD4A-3647-4120-A422-FF814C5799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AD728-7B26-4144-BE5E-A751E7B98352}"/>
              </a:ext>
            </a:extLst>
          </p:cNvPr>
          <p:cNvSpPr>
            <a:spLocks noGrp="1"/>
          </p:cNvSpPr>
          <p:nvPr>
            <p:ph type="sldNum" sz="quarter" idx="12"/>
          </p:nvPr>
        </p:nvSpPr>
        <p:spPr/>
        <p:txBody>
          <a:bodyPr/>
          <a:lstStyle/>
          <a:p>
            <a:fld id="{D9EB96A4-B994-4E89-9B8F-FB3F98D28A51}" type="slidenum">
              <a:rPr lang="en-US" smtClean="0"/>
              <a:t>‹#›</a:t>
            </a:fld>
            <a:endParaRPr lang="en-US"/>
          </a:p>
        </p:txBody>
      </p:sp>
    </p:spTree>
    <p:extLst>
      <p:ext uri="{BB962C8B-B14F-4D97-AF65-F5344CB8AC3E}">
        <p14:creationId xmlns:p14="http://schemas.microsoft.com/office/powerpoint/2010/main" val="402532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7C69-415C-47B0-B8A5-FA0A912D5D1C}"/>
              </a:ext>
            </a:extLst>
          </p:cNvPr>
          <p:cNvSpPr>
            <a:spLocks noGrp="1"/>
          </p:cNvSpPr>
          <p:nvPr>
            <p:ph type="title"/>
          </p:nvPr>
        </p:nvSpPr>
        <p:spPr>
          <a:xfrm>
            <a:off x="1008063" y="438150"/>
            <a:ext cx="12619037"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DBEC1C-DC7D-4B6F-90E8-A578418AE091}"/>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5571CC-21B6-4556-9A00-AEBCE468EAC4}"/>
              </a:ext>
            </a:extLst>
          </p:cNvPr>
          <p:cNvSpPr>
            <a:spLocks noGrp="1"/>
          </p:cNvSpPr>
          <p:nvPr>
            <p:ph sz="half" idx="2"/>
          </p:nvPr>
        </p:nvSpPr>
        <p:spPr>
          <a:xfrm>
            <a:off x="1008063" y="3006725"/>
            <a:ext cx="6189662"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46469-A70B-466E-8C57-3FC5FBCB058C}"/>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184EAA-0AF3-4F42-8C62-A88FD2163EB1}"/>
              </a:ext>
            </a:extLst>
          </p:cNvPr>
          <p:cNvSpPr>
            <a:spLocks noGrp="1"/>
          </p:cNvSpPr>
          <p:nvPr>
            <p:ph sz="quarter" idx="4"/>
          </p:nvPr>
        </p:nvSpPr>
        <p:spPr>
          <a:xfrm>
            <a:off x="7407275" y="3006725"/>
            <a:ext cx="6219825"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AAFB2F-B483-4CD0-A54A-3F92C1AFB7C2}"/>
              </a:ext>
            </a:extLst>
          </p:cNvPr>
          <p:cNvSpPr>
            <a:spLocks noGrp="1"/>
          </p:cNvSpPr>
          <p:nvPr>
            <p:ph type="dt" sz="half" idx="10"/>
          </p:nvPr>
        </p:nvSpPr>
        <p:spPr/>
        <p:txBody>
          <a:bodyPr/>
          <a:lstStyle/>
          <a:p>
            <a:fld id="{B11C4D23-5102-4E58-8E05-07D820A5CFC1}" type="datetimeFigureOut">
              <a:rPr lang="en-US" smtClean="0"/>
              <a:t>4/27/2019</a:t>
            </a:fld>
            <a:endParaRPr lang="en-US"/>
          </a:p>
        </p:txBody>
      </p:sp>
      <p:sp>
        <p:nvSpPr>
          <p:cNvPr id="8" name="Footer Placeholder 7">
            <a:extLst>
              <a:ext uri="{FF2B5EF4-FFF2-40B4-BE49-F238E27FC236}">
                <a16:creationId xmlns:a16="http://schemas.microsoft.com/office/drawing/2014/main" id="{D3A08D7B-B1AE-4DD5-A69B-69B0CB4F1F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E4D0C5-C788-42F3-BEE1-1A1AA0153B57}"/>
              </a:ext>
            </a:extLst>
          </p:cNvPr>
          <p:cNvSpPr>
            <a:spLocks noGrp="1"/>
          </p:cNvSpPr>
          <p:nvPr>
            <p:ph type="sldNum" sz="quarter" idx="12"/>
          </p:nvPr>
        </p:nvSpPr>
        <p:spPr/>
        <p:txBody>
          <a:bodyPr/>
          <a:lstStyle/>
          <a:p>
            <a:fld id="{D9EB96A4-B994-4E89-9B8F-FB3F98D28A51}" type="slidenum">
              <a:rPr lang="en-US" smtClean="0"/>
              <a:t>‹#›</a:t>
            </a:fld>
            <a:endParaRPr lang="en-US"/>
          </a:p>
        </p:txBody>
      </p:sp>
    </p:spTree>
    <p:extLst>
      <p:ext uri="{BB962C8B-B14F-4D97-AF65-F5344CB8AC3E}">
        <p14:creationId xmlns:p14="http://schemas.microsoft.com/office/powerpoint/2010/main" val="724740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A757-8ECD-4986-A535-F6A97125FE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DD36F1-A4A0-4DFD-973E-03F22E213C88}"/>
              </a:ext>
            </a:extLst>
          </p:cNvPr>
          <p:cNvSpPr>
            <a:spLocks noGrp="1"/>
          </p:cNvSpPr>
          <p:nvPr>
            <p:ph type="dt" sz="half" idx="10"/>
          </p:nvPr>
        </p:nvSpPr>
        <p:spPr/>
        <p:txBody>
          <a:bodyPr/>
          <a:lstStyle/>
          <a:p>
            <a:fld id="{B11C4D23-5102-4E58-8E05-07D820A5CFC1}" type="datetimeFigureOut">
              <a:rPr lang="en-US" smtClean="0"/>
              <a:t>4/27/2019</a:t>
            </a:fld>
            <a:endParaRPr lang="en-US"/>
          </a:p>
        </p:txBody>
      </p:sp>
      <p:sp>
        <p:nvSpPr>
          <p:cNvPr id="4" name="Footer Placeholder 3">
            <a:extLst>
              <a:ext uri="{FF2B5EF4-FFF2-40B4-BE49-F238E27FC236}">
                <a16:creationId xmlns:a16="http://schemas.microsoft.com/office/drawing/2014/main" id="{169F7F09-8DBF-4216-AF95-6BCF9F09CB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E848C9-E1EC-4728-8C5F-455C514F4735}"/>
              </a:ext>
            </a:extLst>
          </p:cNvPr>
          <p:cNvSpPr>
            <a:spLocks noGrp="1"/>
          </p:cNvSpPr>
          <p:nvPr>
            <p:ph type="sldNum" sz="quarter" idx="12"/>
          </p:nvPr>
        </p:nvSpPr>
        <p:spPr/>
        <p:txBody>
          <a:bodyPr/>
          <a:lstStyle/>
          <a:p>
            <a:fld id="{D9EB96A4-B994-4E89-9B8F-FB3F98D28A51}" type="slidenum">
              <a:rPr lang="en-US" smtClean="0"/>
              <a:t>‹#›</a:t>
            </a:fld>
            <a:endParaRPr lang="en-US"/>
          </a:p>
        </p:txBody>
      </p:sp>
    </p:spTree>
    <p:extLst>
      <p:ext uri="{BB962C8B-B14F-4D97-AF65-F5344CB8AC3E}">
        <p14:creationId xmlns:p14="http://schemas.microsoft.com/office/powerpoint/2010/main" val="301391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Tree>
    <p:extLst>
      <p:ext uri="{BB962C8B-B14F-4D97-AF65-F5344CB8AC3E}">
        <p14:creationId xmlns:p14="http://schemas.microsoft.com/office/powerpoint/2010/main" val="30215194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6EF94-B091-4746-9656-D58E040F56B2}"/>
              </a:ext>
            </a:extLst>
          </p:cNvPr>
          <p:cNvSpPr>
            <a:spLocks noGrp="1"/>
          </p:cNvSpPr>
          <p:nvPr>
            <p:ph type="dt" sz="half" idx="10"/>
          </p:nvPr>
        </p:nvSpPr>
        <p:spPr/>
        <p:txBody>
          <a:bodyPr/>
          <a:lstStyle/>
          <a:p>
            <a:fld id="{B11C4D23-5102-4E58-8E05-07D820A5CFC1}" type="datetimeFigureOut">
              <a:rPr lang="en-US" smtClean="0"/>
              <a:t>4/27/2019</a:t>
            </a:fld>
            <a:endParaRPr lang="en-US"/>
          </a:p>
        </p:txBody>
      </p:sp>
      <p:sp>
        <p:nvSpPr>
          <p:cNvPr id="3" name="Footer Placeholder 2">
            <a:extLst>
              <a:ext uri="{FF2B5EF4-FFF2-40B4-BE49-F238E27FC236}">
                <a16:creationId xmlns:a16="http://schemas.microsoft.com/office/drawing/2014/main" id="{0DAF772F-ED41-4F0F-A347-E82882D507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F2F42F-602E-42B3-BD6D-7FADE6CE108A}"/>
              </a:ext>
            </a:extLst>
          </p:cNvPr>
          <p:cNvSpPr>
            <a:spLocks noGrp="1"/>
          </p:cNvSpPr>
          <p:nvPr>
            <p:ph type="sldNum" sz="quarter" idx="12"/>
          </p:nvPr>
        </p:nvSpPr>
        <p:spPr/>
        <p:txBody>
          <a:bodyPr/>
          <a:lstStyle/>
          <a:p>
            <a:fld id="{D9EB96A4-B994-4E89-9B8F-FB3F98D28A51}" type="slidenum">
              <a:rPr lang="en-US" smtClean="0"/>
              <a:t>‹#›</a:t>
            </a:fld>
            <a:endParaRPr lang="en-US"/>
          </a:p>
        </p:txBody>
      </p:sp>
    </p:spTree>
    <p:extLst>
      <p:ext uri="{BB962C8B-B14F-4D97-AF65-F5344CB8AC3E}">
        <p14:creationId xmlns:p14="http://schemas.microsoft.com/office/powerpoint/2010/main" val="27892504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1EC5-9CBE-44BB-9371-1A7BC9C9A9EF}"/>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CE0F80-BDD9-46D2-BB43-5B8A975A8C83}"/>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974EB1-A2D4-466F-8FEE-5A365AA3E174}"/>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5975D2-7B69-453D-A0FE-9F8D8C01C136}"/>
              </a:ext>
            </a:extLst>
          </p:cNvPr>
          <p:cNvSpPr>
            <a:spLocks noGrp="1"/>
          </p:cNvSpPr>
          <p:nvPr>
            <p:ph type="dt" sz="half" idx="10"/>
          </p:nvPr>
        </p:nvSpPr>
        <p:spPr/>
        <p:txBody>
          <a:bodyPr/>
          <a:lstStyle/>
          <a:p>
            <a:fld id="{B11C4D23-5102-4E58-8E05-07D820A5CFC1}" type="datetimeFigureOut">
              <a:rPr lang="en-US" smtClean="0"/>
              <a:t>4/27/2019</a:t>
            </a:fld>
            <a:endParaRPr lang="en-US"/>
          </a:p>
        </p:txBody>
      </p:sp>
      <p:sp>
        <p:nvSpPr>
          <p:cNvPr id="6" name="Footer Placeholder 5">
            <a:extLst>
              <a:ext uri="{FF2B5EF4-FFF2-40B4-BE49-F238E27FC236}">
                <a16:creationId xmlns:a16="http://schemas.microsoft.com/office/drawing/2014/main" id="{B9F5F563-87CA-4F76-86D6-CF5F2CD39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45E9C-9414-41EC-97F2-50765C9B8CBE}"/>
              </a:ext>
            </a:extLst>
          </p:cNvPr>
          <p:cNvSpPr>
            <a:spLocks noGrp="1"/>
          </p:cNvSpPr>
          <p:nvPr>
            <p:ph type="sldNum" sz="quarter" idx="12"/>
          </p:nvPr>
        </p:nvSpPr>
        <p:spPr/>
        <p:txBody>
          <a:bodyPr/>
          <a:lstStyle/>
          <a:p>
            <a:fld id="{D9EB96A4-B994-4E89-9B8F-FB3F98D28A51}" type="slidenum">
              <a:rPr lang="en-US" smtClean="0"/>
              <a:t>‹#›</a:t>
            </a:fld>
            <a:endParaRPr lang="en-US"/>
          </a:p>
        </p:txBody>
      </p:sp>
    </p:spTree>
    <p:extLst>
      <p:ext uri="{BB962C8B-B14F-4D97-AF65-F5344CB8AC3E}">
        <p14:creationId xmlns:p14="http://schemas.microsoft.com/office/powerpoint/2010/main" val="6941335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D080-ABCD-424F-A782-157998515936}"/>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A81C52-CE6A-46AB-A2CB-C5572DCD196C}"/>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5C1356-3CA2-4FD5-B789-72A122ECBBA0}"/>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62F314-1EFA-4BD0-9BE2-6BDBD174A694}"/>
              </a:ext>
            </a:extLst>
          </p:cNvPr>
          <p:cNvSpPr>
            <a:spLocks noGrp="1"/>
          </p:cNvSpPr>
          <p:nvPr>
            <p:ph type="dt" sz="half" idx="10"/>
          </p:nvPr>
        </p:nvSpPr>
        <p:spPr/>
        <p:txBody>
          <a:bodyPr/>
          <a:lstStyle/>
          <a:p>
            <a:fld id="{B11C4D23-5102-4E58-8E05-07D820A5CFC1}" type="datetimeFigureOut">
              <a:rPr lang="en-US" smtClean="0"/>
              <a:t>4/27/2019</a:t>
            </a:fld>
            <a:endParaRPr lang="en-US"/>
          </a:p>
        </p:txBody>
      </p:sp>
      <p:sp>
        <p:nvSpPr>
          <p:cNvPr id="6" name="Footer Placeholder 5">
            <a:extLst>
              <a:ext uri="{FF2B5EF4-FFF2-40B4-BE49-F238E27FC236}">
                <a16:creationId xmlns:a16="http://schemas.microsoft.com/office/drawing/2014/main" id="{61BAF3B4-0725-4FB1-8339-A947580D02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500996-AB9C-48AD-8A76-DDB2D68E32DE}"/>
              </a:ext>
            </a:extLst>
          </p:cNvPr>
          <p:cNvSpPr>
            <a:spLocks noGrp="1"/>
          </p:cNvSpPr>
          <p:nvPr>
            <p:ph type="sldNum" sz="quarter" idx="12"/>
          </p:nvPr>
        </p:nvSpPr>
        <p:spPr/>
        <p:txBody>
          <a:bodyPr/>
          <a:lstStyle/>
          <a:p>
            <a:fld id="{D9EB96A4-B994-4E89-9B8F-FB3F98D28A51}" type="slidenum">
              <a:rPr lang="en-US" smtClean="0"/>
              <a:t>‹#›</a:t>
            </a:fld>
            <a:endParaRPr lang="en-US"/>
          </a:p>
        </p:txBody>
      </p:sp>
    </p:spTree>
    <p:extLst>
      <p:ext uri="{BB962C8B-B14F-4D97-AF65-F5344CB8AC3E}">
        <p14:creationId xmlns:p14="http://schemas.microsoft.com/office/powerpoint/2010/main" val="24877396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0452-2D67-4E56-8C3E-51A13CF400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AA6990-6B6F-4CE5-8614-685891E741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D7EF5-B314-49F4-AD64-285238419E80}"/>
              </a:ext>
            </a:extLst>
          </p:cNvPr>
          <p:cNvSpPr>
            <a:spLocks noGrp="1"/>
          </p:cNvSpPr>
          <p:nvPr>
            <p:ph type="dt" sz="half" idx="10"/>
          </p:nvPr>
        </p:nvSpPr>
        <p:spPr/>
        <p:txBody>
          <a:bodyPr/>
          <a:lstStyle/>
          <a:p>
            <a:fld id="{B11C4D23-5102-4E58-8E05-07D820A5CFC1}" type="datetimeFigureOut">
              <a:rPr lang="en-US" smtClean="0"/>
              <a:t>4/27/2019</a:t>
            </a:fld>
            <a:endParaRPr lang="en-US"/>
          </a:p>
        </p:txBody>
      </p:sp>
      <p:sp>
        <p:nvSpPr>
          <p:cNvPr id="5" name="Footer Placeholder 4">
            <a:extLst>
              <a:ext uri="{FF2B5EF4-FFF2-40B4-BE49-F238E27FC236}">
                <a16:creationId xmlns:a16="http://schemas.microsoft.com/office/drawing/2014/main" id="{1CFC02F7-0182-4607-BE0C-D90DB59F9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5F358-2DE1-4B00-879A-1DF4C7EBD969}"/>
              </a:ext>
            </a:extLst>
          </p:cNvPr>
          <p:cNvSpPr>
            <a:spLocks noGrp="1"/>
          </p:cNvSpPr>
          <p:nvPr>
            <p:ph type="sldNum" sz="quarter" idx="12"/>
          </p:nvPr>
        </p:nvSpPr>
        <p:spPr/>
        <p:txBody>
          <a:bodyPr/>
          <a:lstStyle/>
          <a:p>
            <a:fld id="{D9EB96A4-B994-4E89-9B8F-FB3F98D28A51}" type="slidenum">
              <a:rPr lang="en-US" smtClean="0"/>
              <a:t>‹#›</a:t>
            </a:fld>
            <a:endParaRPr lang="en-US"/>
          </a:p>
        </p:txBody>
      </p:sp>
    </p:spTree>
    <p:extLst>
      <p:ext uri="{BB962C8B-B14F-4D97-AF65-F5344CB8AC3E}">
        <p14:creationId xmlns:p14="http://schemas.microsoft.com/office/powerpoint/2010/main" val="23288445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EACCB5-C1DC-4212-951A-A39FF7859E81}"/>
              </a:ext>
            </a:extLst>
          </p:cNvPr>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3CC11D-9841-46D5-B0AC-F9C6164385E5}"/>
              </a:ext>
            </a:extLst>
          </p:cNvPr>
          <p:cNvSpPr>
            <a:spLocks noGrp="1"/>
          </p:cNvSpPr>
          <p:nvPr>
            <p:ph type="body" orient="vert" idx="1"/>
          </p:nvPr>
        </p:nvSpPr>
        <p:spPr>
          <a:xfrm>
            <a:off x="1006475" y="438150"/>
            <a:ext cx="9310688" cy="6973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0FF0A-4B49-4E82-925A-60AE0492DFA2}"/>
              </a:ext>
            </a:extLst>
          </p:cNvPr>
          <p:cNvSpPr>
            <a:spLocks noGrp="1"/>
          </p:cNvSpPr>
          <p:nvPr>
            <p:ph type="dt" sz="half" idx="10"/>
          </p:nvPr>
        </p:nvSpPr>
        <p:spPr/>
        <p:txBody>
          <a:bodyPr/>
          <a:lstStyle/>
          <a:p>
            <a:fld id="{B11C4D23-5102-4E58-8E05-07D820A5CFC1}" type="datetimeFigureOut">
              <a:rPr lang="en-US" smtClean="0"/>
              <a:t>4/27/2019</a:t>
            </a:fld>
            <a:endParaRPr lang="en-US"/>
          </a:p>
        </p:txBody>
      </p:sp>
      <p:sp>
        <p:nvSpPr>
          <p:cNvPr id="5" name="Footer Placeholder 4">
            <a:extLst>
              <a:ext uri="{FF2B5EF4-FFF2-40B4-BE49-F238E27FC236}">
                <a16:creationId xmlns:a16="http://schemas.microsoft.com/office/drawing/2014/main" id="{7AC12A68-0934-4E44-A762-5DACDA165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45C63-7353-4958-B802-EC202D0EE5CF}"/>
              </a:ext>
            </a:extLst>
          </p:cNvPr>
          <p:cNvSpPr>
            <a:spLocks noGrp="1"/>
          </p:cNvSpPr>
          <p:nvPr>
            <p:ph type="sldNum" sz="quarter" idx="12"/>
          </p:nvPr>
        </p:nvSpPr>
        <p:spPr/>
        <p:txBody>
          <a:bodyPr/>
          <a:lstStyle/>
          <a:p>
            <a:fld id="{D9EB96A4-B994-4E89-9B8F-FB3F98D28A51}" type="slidenum">
              <a:rPr lang="en-US" smtClean="0"/>
              <a:t>‹#›</a:t>
            </a:fld>
            <a:endParaRPr lang="en-US"/>
          </a:p>
        </p:txBody>
      </p:sp>
    </p:spTree>
    <p:extLst>
      <p:ext uri="{BB962C8B-B14F-4D97-AF65-F5344CB8AC3E}">
        <p14:creationId xmlns:p14="http://schemas.microsoft.com/office/powerpoint/2010/main" val="37845945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8" name="Rectangle 7"/>
          <p:cNvSpPr/>
          <p:nvPr userDrawn="1"/>
        </p:nvSpPr>
        <p:spPr>
          <a:xfrm>
            <a:off x="10515600" y="4114800"/>
            <a:ext cx="4114800" cy="411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2200" dirty="0"/>
          </a:p>
        </p:txBody>
      </p:sp>
      <p:sp>
        <p:nvSpPr>
          <p:cNvPr id="15" name="Rectangle 14"/>
          <p:cNvSpPr/>
          <p:nvPr userDrawn="1"/>
        </p:nvSpPr>
        <p:spPr>
          <a:xfrm>
            <a:off x="6400800" y="0"/>
            <a:ext cx="4114800" cy="8229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2200" dirty="0"/>
          </a:p>
        </p:txBody>
      </p:sp>
      <p:sp>
        <p:nvSpPr>
          <p:cNvPr id="13" name="Rectangle 12"/>
          <p:cNvSpPr/>
          <p:nvPr userDrawn="1"/>
        </p:nvSpPr>
        <p:spPr>
          <a:xfrm>
            <a:off x="10515600" y="0"/>
            <a:ext cx="4114800" cy="411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2200" dirty="0"/>
          </a:p>
        </p:txBody>
      </p:sp>
      <p:sp>
        <p:nvSpPr>
          <p:cNvPr id="10" name="Picture Placeholder 9"/>
          <p:cNvSpPr>
            <a:spLocks noGrp="1"/>
          </p:cNvSpPr>
          <p:nvPr>
            <p:ph type="pic" sz="quarter" idx="12" hasCustomPrompt="1"/>
          </p:nvPr>
        </p:nvSpPr>
        <p:spPr>
          <a:xfrm>
            <a:off x="10515600" y="0"/>
            <a:ext cx="4114800" cy="4114800"/>
          </a:xfrm>
          <a:prstGeom prst="rect">
            <a:avLst/>
          </a:prstGeom>
          <a:noFill/>
        </p:spPr>
        <p:txBody>
          <a:bodyPr vert="horz" lIns="91440" tIns="45720" rIns="91440" bIns="45720">
            <a:normAutofit/>
          </a:bodyPr>
          <a:lstStyle>
            <a:lvl1pPr>
              <a:defRPr sz="1800" b="0" i="0">
                <a:solidFill>
                  <a:schemeClr val="tx2"/>
                </a:solidFill>
                <a:latin typeface="Effra Light"/>
                <a:cs typeface="Effra Light"/>
              </a:defRPr>
            </a:lvl1pPr>
          </a:lstStyle>
          <a:p>
            <a:r>
              <a:rPr lang="en-US" dirty="0"/>
              <a:t>Add photo or leave as solid Color</a:t>
            </a:r>
          </a:p>
        </p:txBody>
      </p:sp>
      <p:sp>
        <p:nvSpPr>
          <p:cNvPr id="11" name="Text Placeholder 13"/>
          <p:cNvSpPr>
            <a:spLocks noGrp="1"/>
          </p:cNvSpPr>
          <p:nvPr>
            <p:ph type="body" sz="quarter" idx="14"/>
          </p:nvPr>
        </p:nvSpPr>
        <p:spPr>
          <a:xfrm>
            <a:off x="457200" y="415756"/>
            <a:ext cx="5257800" cy="228600"/>
          </a:xfrm>
          <a:prstGeom prst="rect">
            <a:avLst/>
          </a:prstGeom>
        </p:spPr>
        <p:txBody>
          <a:bodyPr vert="horz" lIns="0" tIns="0" rIns="0" bIns="0"/>
          <a:lstStyle>
            <a:lvl1pPr>
              <a:lnSpc>
                <a:spcPct val="100000"/>
              </a:lnSpc>
              <a:buFontTx/>
              <a:buNone/>
              <a:defRPr sz="1200" b="0" i="0" cap="none" baseline="0">
                <a:solidFill>
                  <a:schemeClr val="tx1"/>
                </a:solidFill>
                <a:latin typeface="+mn-lt"/>
              </a:defRPr>
            </a:lvl1pPr>
            <a:lvl2pPr>
              <a:lnSpc>
                <a:spcPct val="100000"/>
              </a:lnSpc>
              <a:buFontTx/>
              <a:buNone/>
              <a:defRPr sz="1200" b="0" i="0" cap="none" baseline="0">
                <a:solidFill>
                  <a:schemeClr val="tx1"/>
                </a:solidFill>
                <a:latin typeface="+mn-lt"/>
              </a:defRPr>
            </a:lvl2pPr>
            <a:lvl3pPr>
              <a:lnSpc>
                <a:spcPct val="100000"/>
              </a:lnSpc>
              <a:buFontTx/>
              <a:buNone/>
              <a:defRPr sz="1200" b="0" i="0" cap="none" baseline="0">
                <a:solidFill>
                  <a:schemeClr val="tx1"/>
                </a:solidFill>
                <a:latin typeface="+mn-lt"/>
              </a:defRPr>
            </a:lvl3pPr>
            <a:lvl4pPr>
              <a:lnSpc>
                <a:spcPct val="100000"/>
              </a:lnSpc>
              <a:buFontTx/>
              <a:buNone/>
              <a:defRPr sz="1200" b="0" i="0" cap="none" baseline="0">
                <a:solidFill>
                  <a:schemeClr val="tx1"/>
                </a:solidFill>
                <a:latin typeface="+mn-lt"/>
              </a:defRPr>
            </a:lvl4pPr>
            <a:lvl5pPr>
              <a:lnSpc>
                <a:spcPct val="100000"/>
              </a:lnSpc>
              <a:buFontTx/>
              <a:buNone/>
              <a:defRPr sz="12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1536192"/>
            <a:ext cx="5257800" cy="4343400"/>
          </a:xfrm>
        </p:spPr>
        <p:txBody>
          <a:bodyPr/>
          <a:lstStyle/>
          <a:p>
            <a:r>
              <a:rPr lang="en-US" dirty="0"/>
              <a:t>Click to edit Master title style</a:t>
            </a:r>
          </a:p>
        </p:txBody>
      </p:sp>
      <p:sp>
        <p:nvSpPr>
          <p:cNvPr id="5" name="Text Placeholder 4"/>
          <p:cNvSpPr>
            <a:spLocks noGrp="1"/>
          </p:cNvSpPr>
          <p:nvPr>
            <p:ph type="body" sz="quarter" idx="13"/>
          </p:nvPr>
        </p:nvSpPr>
        <p:spPr>
          <a:xfrm>
            <a:off x="457200" y="7004305"/>
            <a:ext cx="5257800" cy="834975"/>
          </a:xfrm>
          <a:prstGeom prst="rect">
            <a:avLst/>
          </a:prstGeom>
        </p:spPr>
        <p:txBody>
          <a:bodyPr lIns="0" tIns="0" rIns="0" bIns="0">
            <a:normAutofit/>
          </a:bodyPr>
          <a:lstStyle>
            <a:lvl1pPr>
              <a:lnSpc>
                <a:spcPct val="100000"/>
              </a:lnSpc>
              <a:defRPr sz="1800" b="0" i="0">
                <a:solidFill>
                  <a:schemeClr val="tx2"/>
                </a:solidFill>
                <a:latin typeface="+mn-lt"/>
                <a:cs typeface="Effra Light"/>
              </a:defRPr>
            </a:lvl1pPr>
            <a:lvl2pPr>
              <a:lnSpc>
                <a:spcPct val="100000"/>
              </a:lnSpc>
              <a:defRPr sz="1800" b="1">
                <a:solidFill>
                  <a:schemeClr val="tx2"/>
                </a:solidFill>
                <a:latin typeface="+mn-lt"/>
              </a:defRPr>
            </a:lvl2pPr>
            <a:lvl3pPr>
              <a:lnSpc>
                <a:spcPct val="100000"/>
              </a:lnSpc>
              <a:defRPr sz="1800" b="0">
                <a:solidFill>
                  <a:schemeClr val="tx2"/>
                </a:solidFill>
                <a:latin typeface="+mn-lt"/>
              </a:defRPr>
            </a:lvl3pPr>
            <a:lvl4pPr>
              <a:lnSpc>
                <a:spcPct val="100000"/>
              </a:lnSpc>
              <a:defRPr sz="1800">
                <a:solidFill>
                  <a:schemeClr val="tx2"/>
                </a:solidFill>
                <a:latin typeface="+mn-lt"/>
              </a:defRPr>
            </a:lvl4pPr>
            <a:lvl5pPr>
              <a:lnSpc>
                <a:spcPct val="100000"/>
              </a:lnSpc>
              <a:defRPr sz="18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3765204"/>
      </p:ext>
    </p:extLst>
  </p:cSld>
  <p:clrMapOvr>
    <a:masterClrMapping/>
  </p:clrMapOvr>
  <p:extLst mod="1">
    <p:ext uri="{DCECCB84-F9BA-43D5-87BE-67443E8EF086}">
      <p15:sldGuideLst xmlns:p15="http://schemas.microsoft.com/office/powerpoint/2012/main">
        <p15:guide id="1" orient="horz" pos="1008"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4" name="Title 3"/>
          <p:cNvSpPr>
            <a:spLocks noGrp="1"/>
          </p:cNvSpPr>
          <p:nvPr>
            <p:ph type="title"/>
          </p:nvPr>
        </p:nvSpPr>
        <p:spPr>
          <a:xfrm>
            <a:off x="457199" y="1472184"/>
            <a:ext cx="11887200" cy="5257800"/>
          </a:xfrm>
        </p:spPr>
        <p:txBody>
          <a:bodyPr>
            <a:normAutofit/>
          </a:bodyPr>
          <a:lstStyle>
            <a:lvl1pPr>
              <a:defRPr sz="10000">
                <a:solidFill>
                  <a:schemeClr val="accent3"/>
                </a:solidFill>
              </a:defRPr>
            </a:lvl1pPr>
          </a:lstStyle>
          <a:p>
            <a:r>
              <a:rPr lang="en-US" dirty="0"/>
              <a:t>Click to edit Master title style</a:t>
            </a:r>
          </a:p>
        </p:txBody>
      </p:sp>
      <p:sp>
        <p:nvSpPr>
          <p:cNvPr id="6" name="Text Placeholder 5"/>
          <p:cNvSpPr>
            <a:spLocks noGrp="1"/>
          </p:cNvSpPr>
          <p:nvPr>
            <p:ph type="body" sz="quarter" idx="11"/>
          </p:nvPr>
        </p:nvSpPr>
        <p:spPr>
          <a:xfrm>
            <a:off x="457200" y="7004304"/>
            <a:ext cx="7315200" cy="882396"/>
          </a:xfrm>
          <a:prstGeom prst="rect">
            <a:avLst/>
          </a:prstGeom>
        </p:spPr>
        <p:txBody>
          <a:bodyPr vert="horz" lIns="0" tIns="0" rIns="0" bIns="0">
            <a:normAutofit/>
          </a:bodyPr>
          <a:lstStyle>
            <a:lvl1pPr>
              <a:lnSpc>
                <a:spcPct val="100000"/>
              </a:lnSpc>
              <a:defRPr sz="1800" b="0">
                <a:solidFill>
                  <a:schemeClr val="tx1"/>
                </a:solidFill>
                <a:latin typeface="Effra"/>
              </a:defRPr>
            </a:lvl1pPr>
            <a:lvl2pPr>
              <a:lnSpc>
                <a:spcPct val="100000"/>
              </a:lnSpc>
              <a:defRPr sz="1800" b="1">
                <a:solidFill>
                  <a:schemeClr val="tx1"/>
                </a:solidFill>
                <a:latin typeface="+mn-lt"/>
              </a:defRPr>
            </a:lvl2pPr>
            <a:lvl3pPr>
              <a:lnSpc>
                <a:spcPct val="100000"/>
              </a:lnSpc>
              <a:defRPr sz="1800">
                <a:solidFill>
                  <a:schemeClr val="tx1"/>
                </a:solidFill>
                <a:latin typeface="+mn-lt"/>
              </a:defRPr>
            </a:lvl3pPr>
            <a:lvl4pPr>
              <a:lnSpc>
                <a:spcPct val="100000"/>
              </a:lnSpc>
              <a:defRPr sz="1800">
                <a:solidFill>
                  <a:schemeClr val="tx1"/>
                </a:solidFill>
                <a:latin typeface="+mn-lt"/>
              </a:defRPr>
            </a:lvl4pPr>
            <a:lvl5pPr>
              <a:lnSpc>
                <a:spcPct val="100000"/>
              </a:lnSpc>
              <a:defRPr sz="18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457200" y="415756"/>
            <a:ext cx="4572000" cy="228600"/>
          </a:xfrm>
          <a:prstGeom prst="rect">
            <a:avLst/>
          </a:prstGeom>
        </p:spPr>
        <p:txBody>
          <a:bodyPr vert="horz" lIns="0" tIns="0" rIns="0" bIns="0"/>
          <a:lstStyle>
            <a:lvl1pPr>
              <a:lnSpc>
                <a:spcPct val="100000"/>
              </a:lnSpc>
              <a:buFontTx/>
              <a:buNone/>
              <a:defRPr sz="1200" b="0" i="0" cap="none" baseline="0">
                <a:solidFill>
                  <a:schemeClr val="tx1"/>
                </a:solidFill>
                <a:latin typeface="+mn-lt"/>
              </a:defRPr>
            </a:lvl1pPr>
            <a:lvl2pPr>
              <a:lnSpc>
                <a:spcPct val="100000"/>
              </a:lnSpc>
              <a:buFontTx/>
              <a:buNone/>
              <a:defRPr sz="1200" b="0" i="0" cap="none" baseline="0">
                <a:solidFill>
                  <a:schemeClr val="tx1"/>
                </a:solidFill>
                <a:latin typeface="+mn-lt"/>
              </a:defRPr>
            </a:lvl2pPr>
            <a:lvl3pPr>
              <a:lnSpc>
                <a:spcPct val="100000"/>
              </a:lnSpc>
              <a:buFontTx/>
              <a:buNone/>
              <a:defRPr sz="1200" b="0" i="0" cap="none" baseline="0">
                <a:solidFill>
                  <a:schemeClr val="tx1"/>
                </a:solidFill>
                <a:latin typeface="+mn-lt"/>
              </a:defRPr>
            </a:lvl3pPr>
            <a:lvl4pPr>
              <a:lnSpc>
                <a:spcPct val="100000"/>
              </a:lnSpc>
              <a:buFontTx/>
              <a:buNone/>
              <a:defRPr sz="1200" b="0" i="0" cap="none" baseline="0">
                <a:solidFill>
                  <a:schemeClr val="tx1"/>
                </a:solidFill>
                <a:latin typeface="+mn-lt"/>
              </a:defRPr>
            </a:lvl4pPr>
            <a:lvl5pPr>
              <a:lnSpc>
                <a:spcPct val="100000"/>
              </a:lnSpc>
              <a:buFontTx/>
              <a:buNone/>
              <a:defRPr sz="12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stretch>
            <a:fillRect/>
          </a:stretch>
        </p:blipFill>
        <p:spPr>
          <a:xfrm>
            <a:off x="11524049" y="6766560"/>
            <a:ext cx="3016250" cy="1372914"/>
          </a:xfrm>
          <a:prstGeom prst="rect">
            <a:avLst/>
          </a:prstGeom>
        </p:spPr>
      </p:pic>
    </p:spTree>
    <p:extLst>
      <p:ext uri="{BB962C8B-B14F-4D97-AF65-F5344CB8AC3E}">
        <p14:creationId xmlns:p14="http://schemas.microsoft.com/office/powerpoint/2010/main" val="152723475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008"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1524049" y="6766560"/>
            <a:ext cx="3016250" cy="1372914"/>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33625"/>
          <a:stretch/>
        </p:blipFill>
        <p:spPr>
          <a:xfrm>
            <a:off x="10971851" y="1420761"/>
            <a:ext cx="3658549" cy="5329151"/>
          </a:xfrm>
          <a:prstGeom prst="rect">
            <a:avLst/>
          </a:prstGeom>
        </p:spPr>
      </p:pic>
      <p:sp>
        <p:nvSpPr>
          <p:cNvPr id="4" name="Title 3"/>
          <p:cNvSpPr>
            <a:spLocks noGrp="1"/>
          </p:cNvSpPr>
          <p:nvPr>
            <p:ph type="title"/>
          </p:nvPr>
        </p:nvSpPr>
        <p:spPr>
          <a:xfrm>
            <a:off x="457200" y="1472184"/>
            <a:ext cx="10424160" cy="5257800"/>
          </a:xfrm>
        </p:spPr>
        <p:txBody>
          <a:bodyPr>
            <a:normAutofit/>
          </a:bodyPr>
          <a:lstStyle>
            <a:lvl1pPr>
              <a:defRPr sz="10000">
                <a:solidFill>
                  <a:schemeClr val="tx1"/>
                </a:solidFill>
              </a:defRPr>
            </a:lvl1pPr>
          </a:lstStyle>
          <a:p>
            <a:r>
              <a:rPr lang="en-US" dirty="0"/>
              <a:t>Click to edit Master title style</a:t>
            </a:r>
          </a:p>
        </p:txBody>
      </p:sp>
      <p:sp>
        <p:nvSpPr>
          <p:cNvPr id="6" name="Text Placeholder 5"/>
          <p:cNvSpPr>
            <a:spLocks noGrp="1"/>
          </p:cNvSpPr>
          <p:nvPr>
            <p:ph type="body" sz="quarter" idx="11"/>
          </p:nvPr>
        </p:nvSpPr>
        <p:spPr>
          <a:xfrm>
            <a:off x="457200" y="7004304"/>
            <a:ext cx="7315200" cy="882396"/>
          </a:xfrm>
          <a:prstGeom prst="rect">
            <a:avLst/>
          </a:prstGeom>
        </p:spPr>
        <p:txBody>
          <a:bodyPr vert="horz" lIns="0" tIns="0" rIns="0" bIns="0">
            <a:normAutofit/>
          </a:bodyPr>
          <a:lstStyle>
            <a:lvl1pPr>
              <a:lnSpc>
                <a:spcPct val="100000"/>
              </a:lnSpc>
              <a:defRPr sz="1800" b="0">
                <a:solidFill>
                  <a:schemeClr val="tx1"/>
                </a:solidFill>
                <a:latin typeface="+mn-lt"/>
              </a:defRPr>
            </a:lvl1pPr>
            <a:lvl2pPr>
              <a:lnSpc>
                <a:spcPct val="100000"/>
              </a:lnSpc>
              <a:defRPr sz="1800" b="1">
                <a:solidFill>
                  <a:schemeClr val="tx1"/>
                </a:solidFill>
                <a:latin typeface="+mn-lt"/>
              </a:defRPr>
            </a:lvl2pPr>
            <a:lvl3pPr>
              <a:lnSpc>
                <a:spcPct val="100000"/>
              </a:lnSpc>
              <a:defRPr sz="1800">
                <a:solidFill>
                  <a:schemeClr val="tx1"/>
                </a:solidFill>
                <a:latin typeface="+mn-lt"/>
              </a:defRPr>
            </a:lvl3pPr>
            <a:lvl4pPr>
              <a:lnSpc>
                <a:spcPct val="100000"/>
              </a:lnSpc>
              <a:defRPr sz="1800">
                <a:solidFill>
                  <a:schemeClr val="tx1"/>
                </a:solidFill>
                <a:latin typeface="+mn-lt"/>
              </a:defRPr>
            </a:lvl4pPr>
            <a:lvl5pPr>
              <a:lnSpc>
                <a:spcPct val="100000"/>
              </a:lnSpc>
              <a:defRPr sz="18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457200" y="415756"/>
            <a:ext cx="4572000" cy="228600"/>
          </a:xfrm>
          <a:prstGeom prst="rect">
            <a:avLst/>
          </a:prstGeom>
        </p:spPr>
        <p:txBody>
          <a:bodyPr vert="horz" lIns="0" tIns="0" rIns="0" bIns="0"/>
          <a:lstStyle>
            <a:lvl1pPr>
              <a:lnSpc>
                <a:spcPct val="100000"/>
              </a:lnSpc>
              <a:buFontTx/>
              <a:buNone/>
              <a:defRPr sz="1200" b="0" i="0" cap="none" baseline="0">
                <a:solidFill>
                  <a:schemeClr val="tx1"/>
                </a:solidFill>
                <a:latin typeface="+mn-lt"/>
              </a:defRPr>
            </a:lvl1pPr>
            <a:lvl2pPr>
              <a:lnSpc>
                <a:spcPct val="100000"/>
              </a:lnSpc>
              <a:buFontTx/>
              <a:buNone/>
              <a:defRPr sz="1200" b="0" i="0" cap="none" baseline="0">
                <a:solidFill>
                  <a:schemeClr val="tx1"/>
                </a:solidFill>
                <a:latin typeface="+mn-lt"/>
              </a:defRPr>
            </a:lvl2pPr>
            <a:lvl3pPr>
              <a:lnSpc>
                <a:spcPct val="100000"/>
              </a:lnSpc>
              <a:buFontTx/>
              <a:buNone/>
              <a:defRPr sz="1200" b="0" i="0" cap="none" baseline="0">
                <a:solidFill>
                  <a:schemeClr val="tx1"/>
                </a:solidFill>
                <a:latin typeface="+mn-lt"/>
              </a:defRPr>
            </a:lvl3pPr>
            <a:lvl4pPr>
              <a:lnSpc>
                <a:spcPct val="100000"/>
              </a:lnSpc>
              <a:buFontTx/>
              <a:buNone/>
              <a:defRPr sz="1200" b="0" i="0" cap="none" baseline="0">
                <a:solidFill>
                  <a:schemeClr val="tx1"/>
                </a:solidFill>
                <a:latin typeface="+mn-lt"/>
              </a:defRPr>
            </a:lvl4pPr>
            <a:lvl5pPr>
              <a:lnSpc>
                <a:spcPct val="100000"/>
              </a:lnSpc>
              <a:buFontTx/>
              <a:buNone/>
              <a:defRPr sz="12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170180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008"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8" name="Frame 7"/>
          <p:cNvSpPr/>
          <p:nvPr userDrawn="1"/>
        </p:nvSpPr>
        <p:spPr>
          <a:xfrm>
            <a:off x="457200" y="455613"/>
            <a:ext cx="13716000" cy="6291072"/>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2200" dirty="0">
              <a:solidFill>
                <a:schemeClr val="tx1"/>
              </a:solidFill>
            </a:endParaRPr>
          </a:p>
        </p:txBody>
      </p:sp>
      <p:sp>
        <p:nvSpPr>
          <p:cNvPr id="3" name="Title 2"/>
          <p:cNvSpPr>
            <a:spLocks noGrp="1"/>
          </p:cNvSpPr>
          <p:nvPr>
            <p:ph type="title"/>
          </p:nvPr>
        </p:nvSpPr>
        <p:spPr>
          <a:xfrm>
            <a:off x="914400" y="850392"/>
            <a:ext cx="8686800" cy="5257800"/>
          </a:xfrm>
        </p:spPr>
        <p:txBody>
          <a:bodyPr/>
          <a:lstStyle>
            <a:lvl1pPr>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stretch>
            <a:fillRect/>
          </a:stretch>
        </p:blipFill>
        <p:spPr>
          <a:xfrm>
            <a:off x="11524049" y="6766560"/>
            <a:ext cx="3016250" cy="1372914"/>
          </a:xfrm>
          <a:prstGeom prst="rect">
            <a:avLst/>
          </a:prstGeom>
        </p:spPr>
      </p:pic>
    </p:spTree>
    <p:extLst>
      <p:ext uri="{BB962C8B-B14F-4D97-AF65-F5344CB8AC3E}">
        <p14:creationId xmlns:p14="http://schemas.microsoft.com/office/powerpoint/2010/main" val="77089378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576" userDrawn="1">
          <p15:clr>
            <a:srgbClr val="FBAE40"/>
          </p15:clr>
        </p15:guide>
        <p15:guide id="2" pos="576"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8" name="Frame 7"/>
          <p:cNvSpPr/>
          <p:nvPr userDrawn="1"/>
        </p:nvSpPr>
        <p:spPr>
          <a:xfrm>
            <a:off x="457199" y="455613"/>
            <a:ext cx="13716000" cy="628650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2200" dirty="0">
              <a:solidFill>
                <a:schemeClr val="tx1"/>
              </a:solidFill>
            </a:endParaRPr>
          </a:p>
        </p:txBody>
      </p:sp>
      <p:sp>
        <p:nvSpPr>
          <p:cNvPr id="3" name="Title 2"/>
          <p:cNvSpPr>
            <a:spLocks noGrp="1"/>
          </p:cNvSpPr>
          <p:nvPr>
            <p:ph type="title"/>
          </p:nvPr>
        </p:nvSpPr>
        <p:spPr>
          <a:xfrm>
            <a:off x="914400" y="850392"/>
            <a:ext cx="8686800" cy="5257800"/>
          </a:xfrm>
        </p:spPr>
        <p:txBody>
          <a:bodyPr/>
          <a:lstStyle/>
          <a:p>
            <a:r>
              <a:rPr lang="en-US" dirty="0"/>
              <a:t>Click to edit Master title style</a:t>
            </a:r>
          </a:p>
        </p:txBody>
      </p:sp>
      <p:pic>
        <p:nvPicPr>
          <p:cNvPr id="6" name="Picture 5"/>
          <p:cNvPicPr>
            <a:picLocks noChangeAspect="1"/>
          </p:cNvPicPr>
          <p:nvPr userDrawn="1"/>
        </p:nvPicPr>
        <p:blipFill>
          <a:blip r:embed="rId2"/>
          <a:stretch>
            <a:fillRect/>
          </a:stretch>
        </p:blipFill>
        <p:spPr>
          <a:xfrm>
            <a:off x="11524049" y="6766560"/>
            <a:ext cx="3016250" cy="1372914"/>
          </a:xfrm>
          <a:prstGeom prst="rect">
            <a:avLst/>
          </a:prstGeom>
        </p:spPr>
      </p:pic>
    </p:spTree>
    <p:extLst>
      <p:ext uri="{BB962C8B-B14F-4D97-AF65-F5344CB8AC3E}">
        <p14:creationId xmlns:p14="http://schemas.microsoft.com/office/powerpoint/2010/main" val="316191354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576" userDrawn="1">
          <p15:clr>
            <a:srgbClr val="FBAE40"/>
          </p15:clr>
        </p15:guide>
        <p15:guide id="2" orient="horz" pos="5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7795-D155-4DD6-A5D7-F9FA2C5A00CA}"/>
              </a:ext>
            </a:extLst>
          </p:cNvPr>
          <p:cNvSpPr>
            <a:spLocks noGrp="1"/>
          </p:cNvSpPr>
          <p:nvPr>
            <p:ph type="ctrTitle"/>
          </p:nvPr>
        </p:nvSpPr>
        <p:spPr>
          <a:xfrm>
            <a:off x="1828800" y="1346200"/>
            <a:ext cx="10972800" cy="28654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917834-F132-44E9-955D-1949C79DFF0D}"/>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6D0B81-59DC-4A85-99A7-324BE4C78441}"/>
              </a:ext>
            </a:extLst>
          </p:cNvPr>
          <p:cNvSpPr>
            <a:spLocks noGrp="1"/>
          </p:cNvSpPr>
          <p:nvPr>
            <p:ph type="dt" sz="half" idx="10"/>
          </p:nvPr>
        </p:nvSpPr>
        <p:spPr/>
        <p:txBody>
          <a:bodyPr/>
          <a:lstStyle/>
          <a:p>
            <a:fld id="{91980FAB-7E87-44AB-B60B-47A2C5B57456}" type="datetimeFigureOut">
              <a:rPr lang="en-US" smtClean="0"/>
              <a:t>4/27/2019</a:t>
            </a:fld>
            <a:endParaRPr lang="en-US"/>
          </a:p>
        </p:txBody>
      </p:sp>
      <p:sp>
        <p:nvSpPr>
          <p:cNvPr id="5" name="Footer Placeholder 4">
            <a:extLst>
              <a:ext uri="{FF2B5EF4-FFF2-40B4-BE49-F238E27FC236}">
                <a16:creationId xmlns:a16="http://schemas.microsoft.com/office/drawing/2014/main" id="{9B192523-7CE4-480B-9FEA-3972E3B27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DB913-B6F5-4D80-A49B-965B8722491C}"/>
              </a:ext>
            </a:extLst>
          </p:cNvPr>
          <p:cNvSpPr>
            <a:spLocks noGrp="1"/>
          </p:cNvSpPr>
          <p:nvPr>
            <p:ph type="sldNum" sz="quarter" idx="12"/>
          </p:nvPr>
        </p:nvSpPr>
        <p:spPr/>
        <p:txBody>
          <a:bodyPr/>
          <a:lstStyle/>
          <a:p>
            <a:fld id="{D6BD988E-43D5-4F2B-8F81-FD0426A37CFA}" type="slidenum">
              <a:rPr lang="en-US" smtClean="0"/>
              <a:t>‹#›</a:t>
            </a:fld>
            <a:endParaRPr lang="en-US"/>
          </a:p>
        </p:txBody>
      </p:sp>
    </p:spTree>
    <p:extLst>
      <p:ext uri="{BB962C8B-B14F-4D97-AF65-F5344CB8AC3E}">
        <p14:creationId xmlns:p14="http://schemas.microsoft.com/office/powerpoint/2010/main" val="17866108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dvanced Title 1">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Click to edit Master title style</a:t>
            </a:r>
          </a:p>
        </p:txBody>
      </p:sp>
      <p:sp>
        <p:nvSpPr>
          <p:cNvPr id="10" name="Picture Placeholder 9"/>
          <p:cNvSpPr>
            <a:spLocks noGrp="1"/>
          </p:cNvSpPr>
          <p:nvPr>
            <p:ph type="pic" sz="quarter" idx="12" hasCustomPrompt="1"/>
          </p:nvPr>
        </p:nvSpPr>
        <p:spPr>
          <a:xfrm>
            <a:off x="10515600" y="0"/>
            <a:ext cx="4114800" cy="4114800"/>
          </a:xfrm>
          <a:prstGeom prst="rect">
            <a:avLst/>
          </a:prstGeom>
          <a:solidFill>
            <a:schemeClr val="accent1"/>
          </a:solidFill>
        </p:spPr>
        <p:txBody>
          <a:bodyPr vert="horz" lIns="91440" tIns="45720" rIns="91440" bIns="45720">
            <a:normAutofit/>
          </a:bodyPr>
          <a:lstStyle>
            <a:lvl1pPr>
              <a:defRPr sz="1800" b="0" i="0">
                <a:solidFill>
                  <a:schemeClr val="tx2"/>
                </a:solidFill>
                <a:latin typeface="Effra Light"/>
                <a:cs typeface="Effra Light"/>
              </a:defRPr>
            </a:lvl1pPr>
          </a:lstStyle>
          <a:p>
            <a:r>
              <a:rPr lang="en-US" dirty="0"/>
              <a:t>Add photo or leave as solid Color</a:t>
            </a:r>
          </a:p>
        </p:txBody>
      </p:sp>
      <p:sp>
        <p:nvSpPr>
          <p:cNvPr id="8" name="Rectangle 7"/>
          <p:cNvSpPr/>
          <p:nvPr userDrawn="1"/>
        </p:nvSpPr>
        <p:spPr>
          <a:xfrm>
            <a:off x="10515600" y="4114800"/>
            <a:ext cx="4114800" cy="411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2200" dirty="0"/>
          </a:p>
        </p:txBody>
      </p:sp>
      <p:sp>
        <p:nvSpPr>
          <p:cNvPr id="6" name="Text Placeholder 5"/>
          <p:cNvSpPr>
            <a:spLocks noGrp="1"/>
          </p:cNvSpPr>
          <p:nvPr>
            <p:ph type="body" sz="quarter" idx="11"/>
          </p:nvPr>
        </p:nvSpPr>
        <p:spPr>
          <a:xfrm>
            <a:off x="457200" y="1597029"/>
            <a:ext cx="5257800" cy="4338289"/>
          </a:xfrm>
          <a:prstGeom prst="rect">
            <a:avLst/>
          </a:prstGeom>
        </p:spPr>
        <p:txBody>
          <a:bodyPr vert="horz" lIns="0" tIns="0" rIns="0" bIns="0"/>
          <a:lstStyle>
            <a:lvl1pPr>
              <a:lnSpc>
                <a:spcPct val="70000"/>
              </a:lnSpc>
              <a:defRPr/>
            </a:lvl1pPr>
            <a:lvl2pPr>
              <a:lnSpc>
                <a:spcPct val="70000"/>
              </a:lnSpc>
              <a:defRPr/>
            </a:lvl2pPr>
            <a:lvl3pPr>
              <a:lnSpc>
                <a:spcPct val="70000"/>
              </a:lnSpc>
              <a:defRPr/>
            </a:lvl3pPr>
            <a:lvl4pPr>
              <a:lnSpc>
                <a:spcPct val="70000"/>
              </a:lnSpc>
              <a:defRPr/>
            </a:lvl4pPr>
            <a:lvl5pPr>
              <a:lnSpc>
                <a:spcPct val="7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457200" y="7122210"/>
            <a:ext cx="5257800" cy="714608"/>
          </a:xfrm>
        </p:spPr>
        <p:txBody>
          <a:bodyPr>
            <a:normAutofit/>
          </a:bodyPr>
          <a:lstStyle>
            <a:lvl1pPr>
              <a:lnSpc>
                <a:spcPts val="1800"/>
              </a:lnSpc>
              <a:defRPr sz="1800" b="0" i="0">
                <a:solidFill>
                  <a:schemeClr val="tx2"/>
                </a:solidFill>
                <a:latin typeface="Effra"/>
                <a:cs typeface="Effra Light"/>
              </a:defRPr>
            </a:lvl1pPr>
            <a:lvl2pPr>
              <a:lnSpc>
                <a:spcPts val="1800"/>
              </a:lnSpc>
              <a:defRPr sz="1800" b="1">
                <a:solidFill>
                  <a:schemeClr val="tx2"/>
                </a:solidFill>
                <a:latin typeface="+mn-lt"/>
              </a:defRPr>
            </a:lvl2pPr>
            <a:lvl3pPr>
              <a:lnSpc>
                <a:spcPts val="1800"/>
              </a:lnSpc>
              <a:defRPr sz="1800" b="0">
                <a:solidFill>
                  <a:schemeClr val="tx2"/>
                </a:solidFill>
                <a:latin typeface="+mn-lt"/>
              </a:defRPr>
            </a:lvl3pPr>
            <a:lvl4pPr>
              <a:lnSpc>
                <a:spcPts val="1800"/>
              </a:lnSpc>
              <a:defRPr sz="1800">
                <a:solidFill>
                  <a:schemeClr val="tx2"/>
                </a:solidFill>
                <a:latin typeface="+mn-lt"/>
              </a:defRPr>
            </a:lvl4pPr>
            <a:lvl5pPr>
              <a:lnSpc>
                <a:spcPts val="1800"/>
              </a:lnSpc>
              <a:defRPr sz="18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57200" y="415756"/>
            <a:ext cx="5257800" cy="228600"/>
          </a:xfrm>
          <a:prstGeom prst="rect">
            <a:avLst/>
          </a:prstGeom>
        </p:spPr>
        <p:txBody>
          <a:bodyPr vert="horz" lIns="0" tIns="0" rIns="0" bIns="0"/>
          <a:lstStyle>
            <a:lvl1pPr>
              <a:lnSpc>
                <a:spcPct val="100000"/>
              </a:lnSpc>
              <a:buFontTx/>
              <a:buNone/>
              <a:defRPr sz="1200" b="0" i="0" cap="none" baseline="0">
                <a:solidFill>
                  <a:schemeClr val="tx1"/>
                </a:solidFill>
                <a:latin typeface="+mn-lt"/>
              </a:defRPr>
            </a:lvl1pPr>
            <a:lvl2pPr>
              <a:lnSpc>
                <a:spcPct val="100000"/>
              </a:lnSpc>
              <a:buFontTx/>
              <a:buNone/>
              <a:defRPr sz="1200" b="0" i="0" cap="none" baseline="0">
                <a:solidFill>
                  <a:schemeClr val="tx1"/>
                </a:solidFill>
                <a:latin typeface="+mn-lt"/>
              </a:defRPr>
            </a:lvl2pPr>
            <a:lvl3pPr>
              <a:lnSpc>
                <a:spcPct val="100000"/>
              </a:lnSpc>
              <a:buFontTx/>
              <a:buNone/>
              <a:defRPr sz="1200" b="0" i="0" cap="none" baseline="0">
                <a:solidFill>
                  <a:schemeClr val="tx1"/>
                </a:solidFill>
                <a:latin typeface="+mn-lt"/>
              </a:defRPr>
            </a:lvl3pPr>
            <a:lvl4pPr>
              <a:lnSpc>
                <a:spcPct val="100000"/>
              </a:lnSpc>
              <a:buFontTx/>
              <a:buNone/>
              <a:defRPr sz="1200" b="0" i="0" cap="none" baseline="0">
                <a:solidFill>
                  <a:schemeClr val="tx1"/>
                </a:solidFill>
                <a:latin typeface="+mn-lt"/>
              </a:defRPr>
            </a:lvl4pPr>
            <a:lvl5pPr>
              <a:lnSpc>
                <a:spcPct val="100000"/>
              </a:lnSpc>
              <a:buFontTx/>
              <a:buNone/>
              <a:defRPr sz="12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6400800" y="0"/>
            <a:ext cx="4114800" cy="8229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pic>
        <p:nvPicPr>
          <p:cNvPr id="14" name="Picture 13"/>
          <p:cNvPicPr>
            <a:picLocks noChangeAspect="1"/>
          </p:cNvPicPr>
          <p:nvPr userDrawn="1"/>
        </p:nvPicPr>
        <p:blipFill>
          <a:blip r:embed="rId2"/>
          <a:stretch>
            <a:fillRect/>
          </a:stretch>
        </p:blipFill>
        <p:spPr>
          <a:xfrm>
            <a:off x="11525418" y="6767864"/>
            <a:ext cx="3016081" cy="1372836"/>
          </a:xfrm>
          <a:prstGeom prst="rect">
            <a:avLst/>
          </a:prstGeom>
        </p:spPr>
      </p:pic>
    </p:spTree>
    <p:extLst>
      <p:ext uri="{BB962C8B-B14F-4D97-AF65-F5344CB8AC3E}">
        <p14:creationId xmlns:p14="http://schemas.microsoft.com/office/powerpoint/2010/main" val="22748720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dvanced Title 2">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2"/>
          </p:nvPr>
        </p:nvSpPr>
        <p:spPr>
          <a:xfrm>
            <a:off x="457200" y="1597024"/>
            <a:ext cx="10972800" cy="5257800"/>
          </a:xfrm>
          <a:prstGeom prst="rect">
            <a:avLst/>
          </a:prstGeom>
        </p:spPr>
        <p:txBody>
          <a:bodyPr vert="horz" lIns="0" tIns="0" rIns="0" bIns="0">
            <a:normAutofit/>
          </a:bodyPr>
          <a:lstStyle>
            <a:lvl1pPr>
              <a:lnSpc>
                <a:spcPct val="70000"/>
              </a:lnSpc>
              <a:defRPr sz="10000" b="1" i="0" baseline="0">
                <a:solidFill>
                  <a:schemeClr val="tx2"/>
                </a:solidFill>
                <a:latin typeface="+mj-lt"/>
                <a:cs typeface="Effra"/>
              </a:defRPr>
            </a:lvl1pPr>
            <a:lvl2pPr>
              <a:lnSpc>
                <a:spcPct val="70000"/>
              </a:lnSpc>
              <a:defRPr sz="10000" b="0" baseline="0">
                <a:solidFill>
                  <a:schemeClr val="tx2"/>
                </a:solidFill>
                <a:latin typeface="Effra Light"/>
                <a:cs typeface="Effra Light"/>
              </a:defRPr>
            </a:lvl2pPr>
            <a:lvl3pPr>
              <a:lnSpc>
                <a:spcPct val="70000"/>
              </a:lnSpc>
              <a:defRPr sz="10000" b="1" i="0" baseline="0">
                <a:solidFill>
                  <a:schemeClr val="bg1"/>
                </a:solidFill>
                <a:latin typeface="+mj-lt"/>
              </a:defRPr>
            </a:lvl3pPr>
            <a:lvl4pPr>
              <a:lnSpc>
                <a:spcPct val="70000"/>
              </a:lnSpc>
              <a:defRPr sz="10000" b="1" baseline="0">
                <a:latin typeface="+mj-lt"/>
              </a:defRPr>
            </a:lvl4pPr>
            <a:lvl5pPr>
              <a:lnSpc>
                <a:spcPct val="70000"/>
              </a:lnSpc>
              <a:defRPr sz="10000" baseline="0">
                <a:solidFill>
                  <a:schemeClr val="tx2"/>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457200" y="7119497"/>
            <a:ext cx="7315200" cy="689890"/>
          </a:xfrm>
          <a:prstGeom prst="rect">
            <a:avLst/>
          </a:prstGeom>
        </p:spPr>
        <p:txBody>
          <a:bodyPr vert="horz" lIns="0" tIns="0" rIns="0" bIns="0">
            <a:normAutofit/>
          </a:bodyPr>
          <a:lstStyle>
            <a:lvl1pPr>
              <a:lnSpc>
                <a:spcPts val="1800"/>
              </a:lnSpc>
              <a:defRPr sz="1800" b="0">
                <a:solidFill>
                  <a:schemeClr val="tx2"/>
                </a:solidFill>
                <a:latin typeface="+mn-lt"/>
              </a:defRPr>
            </a:lvl1pPr>
            <a:lvl2pPr>
              <a:lnSpc>
                <a:spcPts val="1800"/>
              </a:lnSpc>
              <a:defRPr sz="1800" b="1">
                <a:solidFill>
                  <a:schemeClr val="tx2"/>
                </a:solidFill>
                <a:latin typeface="+mn-lt"/>
              </a:defRPr>
            </a:lvl2pPr>
            <a:lvl3pPr>
              <a:lnSpc>
                <a:spcPts val="1800"/>
              </a:lnSpc>
              <a:defRPr sz="1800">
                <a:solidFill>
                  <a:schemeClr val="tx2"/>
                </a:solidFill>
                <a:latin typeface="+mn-lt"/>
              </a:defRPr>
            </a:lvl3pPr>
            <a:lvl4pPr>
              <a:lnSpc>
                <a:spcPts val="1800"/>
              </a:lnSpc>
              <a:defRPr sz="1800">
                <a:solidFill>
                  <a:schemeClr val="tx2"/>
                </a:solidFill>
                <a:latin typeface="+mn-lt"/>
              </a:defRPr>
            </a:lvl4pPr>
            <a:lvl5pPr>
              <a:lnSpc>
                <a:spcPts val="1800"/>
              </a:lnSpc>
              <a:defRPr sz="18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457200" y="415756"/>
            <a:ext cx="7315200" cy="228600"/>
          </a:xfrm>
          <a:prstGeom prst="rect">
            <a:avLst/>
          </a:prstGeom>
        </p:spPr>
        <p:txBody>
          <a:bodyPr vert="horz" lIns="0" tIns="0" rIns="0" bIns="0"/>
          <a:lstStyle>
            <a:lvl1pPr>
              <a:lnSpc>
                <a:spcPct val="100000"/>
              </a:lnSpc>
              <a:buFontTx/>
              <a:buNone/>
              <a:defRPr sz="1200" b="0" i="0" cap="none" baseline="0">
                <a:solidFill>
                  <a:schemeClr val="tx1"/>
                </a:solidFill>
                <a:latin typeface="+mn-lt"/>
              </a:defRPr>
            </a:lvl1pPr>
            <a:lvl2pPr>
              <a:lnSpc>
                <a:spcPct val="100000"/>
              </a:lnSpc>
              <a:buFontTx/>
              <a:buNone/>
              <a:defRPr sz="1200" b="0" i="0" cap="none" baseline="0">
                <a:solidFill>
                  <a:schemeClr val="tx1"/>
                </a:solidFill>
                <a:latin typeface="+mn-lt"/>
              </a:defRPr>
            </a:lvl2pPr>
            <a:lvl3pPr>
              <a:lnSpc>
                <a:spcPct val="100000"/>
              </a:lnSpc>
              <a:buFontTx/>
              <a:buNone/>
              <a:defRPr sz="1200" b="0" i="0" cap="none" baseline="0">
                <a:solidFill>
                  <a:schemeClr val="tx1"/>
                </a:solidFill>
                <a:latin typeface="+mn-lt"/>
              </a:defRPr>
            </a:lvl3pPr>
            <a:lvl4pPr>
              <a:lnSpc>
                <a:spcPct val="100000"/>
              </a:lnSpc>
              <a:buFontTx/>
              <a:buNone/>
              <a:defRPr sz="1200" b="0" i="0" cap="none" baseline="0">
                <a:solidFill>
                  <a:schemeClr val="tx1"/>
                </a:solidFill>
                <a:latin typeface="+mn-lt"/>
              </a:defRPr>
            </a:lvl4pPr>
            <a:lvl5pPr>
              <a:lnSpc>
                <a:spcPct val="100000"/>
              </a:lnSpc>
              <a:buFontTx/>
              <a:buNone/>
              <a:defRPr sz="12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stretch>
            <a:fillRect/>
          </a:stretch>
        </p:blipFill>
        <p:spPr>
          <a:xfrm>
            <a:off x="11521440" y="6766560"/>
            <a:ext cx="3016250" cy="1372914"/>
          </a:xfrm>
          <a:prstGeom prst="rect">
            <a:avLst/>
          </a:prstGeom>
        </p:spPr>
      </p:pic>
    </p:spTree>
    <p:extLst>
      <p:ext uri="{BB962C8B-B14F-4D97-AF65-F5344CB8AC3E}">
        <p14:creationId xmlns:p14="http://schemas.microsoft.com/office/powerpoint/2010/main" val="395989126"/>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dvanced Titl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2"/>
          </p:nvPr>
        </p:nvSpPr>
        <p:spPr>
          <a:xfrm>
            <a:off x="457200" y="1597024"/>
            <a:ext cx="10972800" cy="5257800"/>
          </a:xfrm>
          <a:prstGeom prst="rect">
            <a:avLst/>
          </a:prstGeom>
        </p:spPr>
        <p:txBody>
          <a:bodyPr vert="horz" lIns="0" tIns="0" rIns="0" bIns="0">
            <a:normAutofit/>
          </a:bodyPr>
          <a:lstStyle>
            <a:lvl1pPr>
              <a:lnSpc>
                <a:spcPct val="70000"/>
              </a:lnSpc>
              <a:defRPr sz="10000" b="1" i="0" baseline="0">
                <a:solidFill>
                  <a:schemeClr val="tx1"/>
                </a:solidFill>
                <a:latin typeface="+mj-lt"/>
                <a:cs typeface="Effra"/>
              </a:defRPr>
            </a:lvl1pPr>
            <a:lvl2pPr>
              <a:lnSpc>
                <a:spcPct val="70000"/>
              </a:lnSpc>
              <a:defRPr sz="10000" b="0" baseline="0">
                <a:solidFill>
                  <a:schemeClr val="tx1"/>
                </a:solidFill>
                <a:latin typeface="Effra Light"/>
                <a:cs typeface="Effra Light"/>
              </a:defRPr>
            </a:lvl2pPr>
            <a:lvl3pPr>
              <a:lnSpc>
                <a:spcPct val="70000"/>
              </a:lnSpc>
              <a:defRPr sz="10000" b="1" i="0" baseline="0">
                <a:solidFill>
                  <a:srgbClr val="77BC1F"/>
                </a:solidFill>
              </a:defRPr>
            </a:lvl3pPr>
            <a:lvl4pPr>
              <a:lnSpc>
                <a:spcPct val="70000"/>
              </a:lnSpc>
              <a:defRPr sz="10000" b="1" baseline="0"/>
            </a:lvl4pPr>
            <a:lvl5pPr>
              <a:lnSpc>
                <a:spcPct val="70000"/>
              </a:lnSpc>
              <a:defRPr sz="10000" baseline="0">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457200" y="7119079"/>
            <a:ext cx="6096000" cy="910628"/>
          </a:xfrm>
          <a:prstGeom prst="rect">
            <a:avLst/>
          </a:prstGeom>
        </p:spPr>
        <p:txBody>
          <a:bodyPr vert="horz" lIns="0" tIns="0" rIns="0" bIns="0">
            <a:normAutofit/>
          </a:bodyPr>
          <a:lstStyle>
            <a:lvl1pPr>
              <a:lnSpc>
                <a:spcPts val="1800"/>
              </a:lnSpc>
              <a:defRPr sz="1800" b="0">
                <a:solidFill>
                  <a:schemeClr val="accent1"/>
                </a:solidFill>
                <a:latin typeface="+mn-lt"/>
              </a:defRPr>
            </a:lvl1pPr>
            <a:lvl2pPr>
              <a:lnSpc>
                <a:spcPts val="1800"/>
              </a:lnSpc>
              <a:defRPr sz="1800" b="1">
                <a:solidFill>
                  <a:schemeClr val="accent1"/>
                </a:solidFill>
                <a:latin typeface="+mn-lt"/>
              </a:defRPr>
            </a:lvl2pPr>
            <a:lvl3pPr>
              <a:lnSpc>
                <a:spcPts val="1800"/>
              </a:lnSpc>
              <a:defRPr sz="1800" b="0">
                <a:solidFill>
                  <a:schemeClr val="accent1"/>
                </a:solidFill>
                <a:latin typeface="+mn-lt"/>
              </a:defRPr>
            </a:lvl3pPr>
            <a:lvl4pPr>
              <a:lnSpc>
                <a:spcPts val="1800"/>
              </a:lnSpc>
              <a:defRPr sz="1800">
                <a:solidFill>
                  <a:schemeClr val="accent1"/>
                </a:solidFill>
                <a:latin typeface="+mn-lt"/>
              </a:defRPr>
            </a:lvl4pPr>
            <a:lvl5pPr>
              <a:lnSpc>
                <a:spcPts val="1800"/>
              </a:lnSpc>
              <a:defRPr sz="1800">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457200" y="415756"/>
            <a:ext cx="7315200" cy="228600"/>
          </a:xfrm>
          <a:prstGeom prst="rect">
            <a:avLst/>
          </a:prstGeom>
        </p:spPr>
        <p:txBody>
          <a:bodyPr vert="horz" lIns="0" tIns="0" rIns="0" bIns="0"/>
          <a:lstStyle>
            <a:lvl1pPr>
              <a:lnSpc>
                <a:spcPct val="100000"/>
              </a:lnSpc>
              <a:buFontTx/>
              <a:buNone/>
              <a:defRPr sz="1200" b="0" i="0" cap="none" baseline="0">
                <a:solidFill>
                  <a:schemeClr val="tx1"/>
                </a:solidFill>
                <a:latin typeface="+mn-lt"/>
              </a:defRPr>
            </a:lvl1pPr>
            <a:lvl2pPr>
              <a:lnSpc>
                <a:spcPct val="100000"/>
              </a:lnSpc>
              <a:buFontTx/>
              <a:buNone/>
              <a:defRPr sz="1200" b="0" i="0" cap="none" baseline="0">
                <a:solidFill>
                  <a:schemeClr val="tx1"/>
                </a:solidFill>
                <a:latin typeface="+mn-lt"/>
              </a:defRPr>
            </a:lvl2pPr>
            <a:lvl3pPr>
              <a:lnSpc>
                <a:spcPct val="100000"/>
              </a:lnSpc>
              <a:buFontTx/>
              <a:buNone/>
              <a:defRPr sz="1200" b="0" i="0" cap="none" baseline="0">
                <a:solidFill>
                  <a:schemeClr val="tx1"/>
                </a:solidFill>
                <a:latin typeface="+mn-lt"/>
              </a:defRPr>
            </a:lvl3pPr>
            <a:lvl4pPr>
              <a:lnSpc>
                <a:spcPct val="100000"/>
              </a:lnSpc>
              <a:buFontTx/>
              <a:buNone/>
              <a:defRPr sz="1200" b="0" i="0" cap="none" baseline="0">
                <a:solidFill>
                  <a:schemeClr val="tx1"/>
                </a:solidFill>
                <a:latin typeface="+mn-lt"/>
              </a:defRPr>
            </a:lvl4pPr>
            <a:lvl5pPr>
              <a:lnSpc>
                <a:spcPct val="100000"/>
              </a:lnSpc>
              <a:buFontTx/>
              <a:buNone/>
              <a:defRPr sz="12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stretch>
            <a:fillRect/>
          </a:stretch>
        </p:blipFill>
        <p:spPr>
          <a:xfrm>
            <a:off x="11521440" y="6765248"/>
            <a:ext cx="3016081" cy="1372836"/>
          </a:xfrm>
          <a:prstGeom prst="rect">
            <a:avLst/>
          </a:prstGeom>
        </p:spPr>
      </p:pic>
    </p:spTree>
    <p:extLst>
      <p:ext uri="{BB962C8B-B14F-4D97-AF65-F5344CB8AC3E}">
        <p14:creationId xmlns:p14="http://schemas.microsoft.com/office/powerpoint/2010/main" val="2571966454"/>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dvanced Title 4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10" name="Picture 9"/>
          <p:cNvPicPr>
            <a:picLocks noChangeAspect="1"/>
          </p:cNvPicPr>
          <p:nvPr userDrawn="1"/>
        </p:nvPicPr>
        <p:blipFill>
          <a:blip r:embed="rId2"/>
          <a:stretch>
            <a:fillRect/>
          </a:stretch>
        </p:blipFill>
        <p:spPr>
          <a:xfrm>
            <a:off x="11521440" y="6768635"/>
            <a:ext cx="3016250" cy="1372914"/>
          </a:xfrm>
          <a:prstGeom prst="rect">
            <a:avLst/>
          </a:prstGeom>
        </p:spPr>
      </p:pic>
      <p:sp>
        <p:nvSpPr>
          <p:cNvPr id="5" name="Text Placeholder 4"/>
          <p:cNvSpPr>
            <a:spLocks noGrp="1"/>
          </p:cNvSpPr>
          <p:nvPr>
            <p:ph type="body" sz="quarter" idx="12"/>
          </p:nvPr>
        </p:nvSpPr>
        <p:spPr>
          <a:xfrm>
            <a:off x="7772400" y="1597024"/>
            <a:ext cx="5943600" cy="4457700"/>
          </a:xfrm>
          <a:prstGeom prst="rect">
            <a:avLst/>
          </a:prstGeom>
        </p:spPr>
        <p:txBody>
          <a:bodyPr vert="horz" lIns="0" tIns="0" rIns="0" bIns="0">
            <a:normAutofit/>
          </a:bodyPr>
          <a:lstStyle>
            <a:lvl1pPr>
              <a:lnSpc>
                <a:spcPct val="70000"/>
              </a:lnSpc>
              <a:defRPr sz="6700" b="1" i="0" baseline="0">
                <a:solidFill>
                  <a:schemeClr val="bg2"/>
                </a:solidFill>
                <a:latin typeface="+mj-lt"/>
                <a:cs typeface="Effra"/>
              </a:defRPr>
            </a:lvl1pPr>
            <a:lvl2pPr>
              <a:lnSpc>
                <a:spcPct val="70000"/>
              </a:lnSpc>
              <a:defRPr sz="6700" b="0" baseline="0">
                <a:solidFill>
                  <a:schemeClr val="tx1"/>
                </a:solidFill>
                <a:latin typeface="Effra Light"/>
                <a:cs typeface="Effra Light"/>
              </a:defRPr>
            </a:lvl2pPr>
            <a:lvl3pPr>
              <a:lnSpc>
                <a:spcPct val="70000"/>
              </a:lnSpc>
              <a:defRPr sz="6700" b="1" i="0" baseline="0">
                <a:solidFill>
                  <a:schemeClr val="bg1"/>
                </a:solidFill>
              </a:defRPr>
            </a:lvl3pPr>
            <a:lvl4pPr>
              <a:lnSpc>
                <a:spcPct val="70000"/>
              </a:lnSpc>
              <a:defRPr sz="6700" b="1" baseline="0">
                <a:solidFill>
                  <a:schemeClr val="bg2"/>
                </a:solidFill>
              </a:defRPr>
            </a:lvl4pPr>
            <a:lvl5pPr>
              <a:lnSpc>
                <a:spcPct val="70000"/>
              </a:lnSpc>
              <a:defRPr sz="6700" baseline="0">
                <a:solidFill>
                  <a:schemeClr val="bg2"/>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hasCustomPrompt="1"/>
          </p:nvPr>
        </p:nvSpPr>
        <p:spPr>
          <a:xfrm>
            <a:off x="0" y="0"/>
            <a:ext cx="7315200" cy="8229600"/>
          </a:xfrm>
          <a:prstGeom prst="rect">
            <a:avLst/>
          </a:prstGeom>
        </p:spPr>
        <p:txBody>
          <a:bodyPr vert="horz" lIns="1371600" rIns="1371600" anchor="ctr">
            <a:normAutofit/>
          </a:bodyPr>
          <a:lstStyle>
            <a:lvl1pPr>
              <a:defRPr sz="1800" b="0" i="0" baseline="0">
                <a:solidFill>
                  <a:schemeClr val="tx2"/>
                </a:solidFill>
                <a:latin typeface="Effra Light"/>
                <a:cs typeface="Effra Light"/>
              </a:defRPr>
            </a:lvl1pPr>
          </a:lstStyle>
          <a:p>
            <a:r>
              <a:rPr lang="en-US" dirty="0"/>
              <a:t>Note that the frame device sits on top of the slide; It will need to be pasted onto any new title 4 slide</a:t>
            </a:r>
          </a:p>
        </p:txBody>
      </p:sp>
      <p:sp>
        <p:nvSpPr>
          <p:cNvPr id="9" name="Text Placeholder 13"/>
          <p:cNvSpPr>
            <a:spLocks noGrp="1"/>
          </p:cNvSpPr>
          <p:nvPr>
            <p:ph type="body" sz="quarter" idx="14"/>
          </p:nvPr>
        </p:nvSpPr>
        <p:spPr>
          <a:xfrm>
            <a:off x="7772400" y="965375"/>
            <a:ext cx="5943600" cy="228600"/>
          </a:xfrm>
          <a:prstGeom prst="rect">
            <a:avLst/>
          </a:prstGeom>
        </p:spPr>
        <p:txBody>
          <a:bodyPr vert="horz" lIns="0" tIns="0" rIns="0" bIns="0"/>
          <a:lstStyle>
            <a:lvl1pPr>
              <a:lnSpc>
                <a:spcPct val="100000"/>
              </a:lnSpc>
              <a:buFontTx/>
              <a:buNone/>
              <a:defRPr sz="1200" b="0" i="0" cap="none" baseline="0">
                <a:solidFill>
                  <a:schemeClr val="tx1"/>
                </a:solidFill>
                <a:latin typeface="+mn-lt"/>
              </a:defRPr>
            </a:lvl1pPr>
            <a:lvl2pPr>
              <a:lnSpc>
                <a:spcPct val="100000"/>
              </a:lnSpc>
              <a:buFontTx/>
              <a:buNone/>
              <a:defRPr sz="1200" b="0" i="0" cap="none" baseline="0">
                <a:solidFill>
                  <a:schemeClr val="tx1"/>
                </a:solidFill>
                <a:latin typeface="+mn-lt"/>
              </a:defRPr>
            </a:lvl2pPr>
            <a:lvl3pPr>
              <a:lnSpc>
                <a:spcPct val="100000"/>
              </a:lnSpc>
              <a:buFontTx/>
              <a:buNone/>
              <a:defRPr sz="1200" b="0" i="0" cap="none" baseline="0">
                <a:solidFill>
                  <a:schemeClr val="tx1"/>
                </a:solidFill>
                <a:latin typeface="+mn-lt"/>
              </a:defRPr>
            </a:lvl3pPr>
            <a:lvl4pPr>
              <a:lnSpc>
                <a:spcPct val="100000"/>
              </a:lnSpc>
              <a:buFontTx/>
              <a:buNone/>
              <a:defRPr sz="1200" b="0" i="0" cap="none" baseline="0">
                <a:solidFill>
                  <a:schemeClr val="tx1"/>
                </a:solidFill>
                <a:latin typeface="+mn-lt"/>
              </a:defRPr>
            </a:lvl4pPr>
            <a:lvl5pPr>
              <a:lnSpc>
                <a:spcPct val="100000"/>
              </a:lnSpc>
              <a:buFontTx/>
              <a:buNone/>
              <a:defRPr sz="12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4920962"/>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Advanced Title 5">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33625"/>
          <a:stretch/>
        </p:blipFill>
        <p:spPr>
          <a:xfrm>
            <a:off x="10971851" y="1420761"/>
            <a:ext cx="3658549" cy="5329151"/>
          </a:xfrm>
          <a:prstGeom prst="rect">
            <a:avLst/>
          </a:prstGeom>
        </p:spPr>
      </p:pic>
      <p:pic>
        <p:nvPicPr>
          <p:cNvPr id="10" name="Picture 9"/>
          <p:cNvPicPr>
            <a:picLocks noChangeAspect="1"/>
          </p:cNvPicPr>
          <p:nvPr userDrawn="1"/>
        </p:nvPicPr>
        <p:blipFill>
          <a:blip r:embed="rId3"/>
          <a:stretch>
            <a:fillRect/>
          </a:stretch>
        </p:blipFill>
        <p:spPr>
          <a:xfrm>
            <a:off x="11521440" y="6768635"/>
            <a:ext cx="3016250" cy="1372914"/>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p:nvPr>
        </p:nvSpPr>
        <p:spPr>
          <a:xfrm>
            <a:off x="457200" y="1597024"/>
            <a:ext cx="10332720" cy="5257800"/>
          </a:xfrm>
          <a:prstGeom prst="rect">
            <a:avLst/>
          </a:prstGeom>
        </p:spPr>
        <p:txBody>
          <a:bodyPr vert="horz" lIns="0" tIns="0" rIns="0" bIns="0">
            <a:normAutofit/>
          </a:bodyPr>
          <a:lstStyle>
            <a:lvl1pPr>
              <a:lnSpc>
                <a:spcPct val="70000"/>
              </a:lnSpc>
              <a:defRPr sz="10000" b="1" i="0" baseline="0">
                <a:solidFill>
                  <a:schemeClr val="tx1"/>
                </a:solidFill>
                <a:latin typeface="+mj-lt"/>
                <a:cs typeface="Effra"/>
              </a:defRPr>
            </a:lvl1pPr>
            <a:lvl2pPr>
              <a:lnSpc>
                <a:spcPct val="70000"/>
              </a:lnSpc>
              <a:defRPr sz="10000" b="0" baseline="0">
                <a:solidFill>
                  <a:schemeClr val="tx1"/>
                </a:solidFill>
                <a:latin typeface="Effra Light"/>
                <a:cs typeface="Effra Light"/>
              </a:defRPr>
            </a:lvl2pPr>
            <a:lvl3pPr>
              <a:lnSpc>
                <a:spcPct val="70000"/>
              </a:lnSpc>
              <a:defRPr sz="10000" b="1" i="0" baseline="0">
                <a:solidFill>
                  <a:schemeClr val="bg2"/>
                </a:solidFill>
                <a:latin typeface="+mj-lt"/>
              </a:defRPr>
            </a:lvl3pPr>
            <a:lvl4pPr>
              <a:lnSpc>
                <a:spcPct val="70000"/>
              </a:lnSpc>
              <a:defRPr sz="10000" b="1" baseline="0">
                <a:solidFill>
                  <a:schemeClr val="tx1"/>
                </a:solidFill>
                <a:latin typeface="+mj-lt"/>
              </a:defRPr>
            </a:lvl4pPr>
            <a:lvl5pPr>
              <a:lnSpc>
                <a:spcPct val="70000"/>
              </a:lnSpc>
              <a:defRPr sz="10000" baseline="0">
                <a:solidFill>
                  <a:schemeClr val="tx1"/>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457200" y="7119497"/>
            <a:ext cx="7315200" cy="689890"/>
          </a:xfrm>
          <a:prstGeom prst="rect">
            <a:avLst/>
          </a:prstGeom>
        </p:spPr>
        <p:txBody>
          <a:bodyPr vert="horz" lIns="0" tIns="0" rIns="0" bIns="0">
            <a:normAutofit/>
          </a:bodyPr>
          <a:lstStyle>
            <a:lvl1pPr>
              <a:lnSpc>
                <a:spcPts val="1800"/>
              </a:lnSpc>
              <a:defRPr sz="1800" b="0">
                <a:solidFill>
                  <a:schemeClr val="tx1"/>
                </a:solidFill>
                <a:latin typeface="+mn-lt"/>
              </a:defRPr>
            </a:lvl1pPr>
            <a:lvl2pPr>
              <a:lnSpc>
                <a:spcPts val="1800"/>
              </a:lnSpc>
              <a:defRPr sz="1800" b="1">
                <a:solidFill>
                  <a:schemeClr val="tx1"/>
                </a:solidFill>
                <a:latin typeface="+mn-lt"/>
              </a:defRPr>
            </a:lvl2pPr>
            <a:lvl3pPr>
              <a:lnSpc>
                <a:spcPts val="1800"/>
              </a:lnSpc>
              <a:defRPr sz="1800">
                <a:solidFill>
                  <a:schemeClr val="tx1"/>
                </a:solidFill>
                <a:latin typeface="+mn-lt"/>
              </a:defRPr>
            </a:lvl3pPr>
            <a:lvl4pPr>
              <a:lnSpc>
                <a:spcPts val="1800"/>
              </a:lnSpc>
              <a:defRPr sz="1800">
                <a:solidFill>
                  <a:schemeClr val="tx1"/>
                </a:solidFill>
                <a:latin typeface="+mn-lt"/>
              </a:defRPr>
            </a:lvl4pPr>
            <a:lvl5pPr>
              <a:lnSpc>
                <a:spcPts val="1800"/>
              </a:lnSpc>
              <a:defRPr sz="18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457200" y="415756"/>
            <a:ext cx="7315200" cy="228600"/>
          </a:xfrm>
          <a:prstGeom prst="rect">
            <a:avLst/>
          </a:prstGeom>
        </p:spPr>
        <p:txBody>
          <a:bodyPr vert="horz" lIns="0" tIns="0" rIns="0" bIns="0"/>
          <a:lstStyle>
            <a:lvl1pPr>
              <a:lnSpc>
                <a:spcPct val="100000"/>
              </a:lnSpc>
              <a:buFontTx/>
              <a:buNone/>
              <a:defRPr sz="1200" b="0" i="0" cap="none" baseline="0">
                <a:solidFill>
                  <a:schemeClr val="tx1"/>
                </a:solidFill>
                <a:latin typeface="+mn-lt"/>
              </a:defRPr>
            </a:lvl1pPr>
            <a:lvl2pPr>
              <a:lnSpc>
                <a:spcPct val="100000"/>
              </a:lnSpc>
              <a:buFontTx/>
              <a:buNone/>
              <a:defRPr sz="1200" b="0" i="0" cap="none" baseline="0">
                <a:solidFill>
                  <a:schemeClr val="tx1"/>
                </a:solidFill>
                <a:latin typeface="+mn-lt"/>
              </a:defRPr>
            </a:lvl2pPr>
            <a:lvl3pPr>
              <a:lnSpc>
                <a:spcPct val="100000"/>
              </a:lnSpc>
              <a:buFontTx/>
              <a:buNone/>
              <a:defRPr sz="1200" b="0" i="0" cap="none" baseline="0">
                <a:solidFill>
                  <a:schemeClr val="tx1"/>
                </a:solidFill>
                <a:latin typeface="+mn-lt"/>
              </a:defRPr>
            </a:lvl3pPr>
            <a:lvl4pPr>
              <a:lnSpc>
                <a:spcPct val="100000"/>
              </a:lnSpc>
              <a:buFontTx/>
              <a:buNone/>
              <a:defRPr sz="1200" b="0" i="0" cap="none" baseline="0">
                <a:solidFill>
                  <a:schemeClr val="tx1"/>
                </a:solidFill>
                <a:latin typeface="+mn-lt"/>
              </a:defRPr>
            </a:lvl4pPr>
            <a:lvl5pPr>
              <a:lnSpc>
                <a:spcPct val="100000"/>
              </a:lnSpc>
              <a:buFontTx/>
              <a:buNone/>
              <a:defRPr sz="12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446764"/>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dvanced Divider 1">
    <p:spTree>
      <p:nvGrpSpPr>
        <p:cNvPr id="1" name=""/>
        <p:cNvGrpSpPr/>
        <p:nvPr/>
      </p:nvGrpSpPr>
      <p:grpSpPr>
        <a:xfrm>
          <a:off x="0" y="0"/>
          <a:ext cx="0" cy="0"/>
          <a:chOff x="0" y="0"/>
          <a:chExt cx="0" cy="0"/>
        </a:xfrm>
      </p:grpSpPr>
      <p:sp>
        <p:nvSpPr>
          <p:cNvPr id="8" name="Frame 7"/>
          <p:cNvSpPr/>
          <p:nvPr userDrawn="1"/>
        </p:nvSpPr>
        <p:spPr>
          <a:xfrm>
            <a:off x="457200" y="455613"/>
            <a:ext cx="13716000" cy="6286500"/>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2200" dirty="0">
              <a:solidFill>
                <a:schemeClr val="tx1"/>
              </a:solidFill>
            </a:endParaRPr>
          </a:p>
        </p:txBody>
      </p:sp>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914400" y="914400"/>
            <a:ext cx="8686800" cy="5257800"/>
          </a:xfrm>
          <a:prstGeom prst="rect">
            <a:avLst/>
          </a:prstGeom>
        </p:spPr>
        <p:txBody>
          <a:bodyPr vert="horz" lIns="0" tIns="0" rIns="0" bIns="0"/>
          <a:lstStyle>
            <a:lvl1pPr>
              <a:lnSpc>
                <a:spcPct val="70000"/>
              </a:lnSpc>
              <a:defRPr sz="5200" b="1" i="0">
                <a:solidFill>
                  <a:srgbClr val="FFCE00"/>
                </a:solidFill>
                <a:latin typeface="+mj-lt"/>
              </a:defRPr>
            </a:lvl1pPr>
            <a:lvl2pPr>
              <a:lnSpc>
                <a:spcPct val="70000"/>
              </a:lnSpc>
              <a:defRPr sz="5200" b="0" i="0">
                <a:solidFill>
                  <a:schemeClr val="bg1"/>
                </a:solidFill>
                <a:latin typeface="Effra Light"/>
              </a:defRPr>
            </a:lvl2pPr>
            <a:lvl3pPr>
              <a:lnSpc>
                <a:spcPct val="70000"/>
              </a:lnSpc>
              <a:defRPr sz="5200" b="0" i="0">
                <a:solidFill>
                  <a:schemeClr val="tx1"/>
                </a:solidFill>
                <a:latin typeface="+mj-lt"/>
              </a:defRPr>
            </a:lvl3pPr>
            <a:lvl4pPr>
              <a:lnSpc>
                <a:spcPct val="70000"/>
              </a:lnSpc>
              <a:defRPr sz="5200" b="1" i="0">
                <a:solidFill>
                  <a:schemeClr val="tx2"/>
                </a:solidFill>
                <a:latin typeface="+mj-lt"/>
              </a:defRPr>
            </a:lvl4pPr>
            <a:lvl5pPr>
              <a:lnSpc>
                <a:spcPct val="70000"/>
              </a:lnSpc>
              <a:defRPr sz="5200" b="0" i="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stretch>
            <a:fillRect/>
          </a:stretch>
        </p:blipFill>
        <p:spPr>
          <a:xfrm>
            <a:off x="11521440" y="6768635"/>
            <a:ext cx="3016250" cy="1372914"/>
          </a:xfrm>
          <a:prstGeom prst="rect">
            <a:avLst/>
          </a:prstGeom>
        </p:spPr>
      </p:pic>
    </p:spTree>
    <p:extLst>
      <p:ext uri="{BB962C8B-B14F-4D97-AF65-F5344CB8AC3E}">
        <p14:creationId xmlns:p14="http://schemas.microsoft.com/office/powerpoint/2010/main" val="51949743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Advanced Divider 2">
    <p:spTree>
      <p:nvGrpSpPr>
        <p:cNvPr id="1" name=""/>
        <p:cNvGrpSpPr/>
        <p:nvPr/>
      </p:nvGrpSpPr>
      <p:grpSpPr>
        <a:xfrm>
          <a:off x="0" y="0"/>
          <a:ext cx="0" cy="0"/>
          <a:chOff x="0" y="0"/>
          <a:chExt cx="0" cy="0"/>
        </a:xfrm>
      </p:grpSpPr>
      <p:sp>
        <p:nvSpPr>
          <p:cNvPr id="8" name="Frame 7"/>
          <p:cNvSpPr/>
          <p:nvPr userDrawn="1"/>
        </p:nvSpPr>
        <p:spPr>
          <a:xfrm>
            <a:off x="457200" y="455613"/>
            <a:ext cx="13716000" cy="628650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2200" dirty="0">
              <a:solidFill>
                <a:schemeClr val="tx1"/>
              </a:solidFill>
            </a:endParaRPr>
          </a:p>
        </p:txBody>
      </p:sp>
      <p:sp>
        <p:nvSpPr>
          <p:cNvPr id="3" name="Title 2"/>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p:nvPr>
        </p:nvSpPr>
        <p:spPr>
          <a:xfrm>
            <a:off x="914400" y="914399"/>
            <a:ext cx="8686800" cy="5257800"/>
          </a:xfrm>
          <a:prstGeom prst="rect">
            <a:avLst/>
          </a:prstGeom>
        </p:spPr>
        <p:txBody>
          <a:bodyPr vert="horz" lIns="0" tIns="0" rIns="0" bIns="0"/>
          <a:lstStyle>
            <a:lvl1pPr>
              <a:lnSpc>
                <a:spcPct val="70000"/>
              </a:lnSpc>
              <a:defRPr sz="5200" b="1" i="0">
                <a:solidFill>
                  <a:srgbClr val="77BC1F"/>
                </a:solidFill>
                <a:latin typeface="+mj-lt"/>
              </a:defRPr>
            </a:lvl1pPr>
            <a:lvl2pPr>
              <a:lnSpc>
                <a:spcPct val="70000"/>
              </a:lnSpc>
              <a:defRPr sz="5200" b="0" i="0">
                <a:solidFill>
                  <a:schemeClr val="tx1"/>
                </a:solidFill>
                <a:latin typeface="Effra Light"/>
              </a:defRPr>
            </a:lvl2pPr>
            <a:lvl3pPr>
              <a:lnSpc>
                <a:spcPct val="70000"/>
              </a:lnSpc>
              <a:defRPr sz="5200" b="0" i="0">
                <a:solidFill>
                  <a:schemeClr val="accent3"/>
                </a:solidFill>
                <a:latin typeface="+mj-lt"/>
              </a:defRPr>
            </a:lvl3pPr>
            <a:lvl4pPr>
              <a:lnSpc>
                <a:spcPct val="70000"/>
              </a:lnSpc>
              <a:defRPr sz="5200" b="1" i="0">
                <a:solidFill>
                  <a:schemeClr val="tx2"/>
                </a:solidFill>
                <a:latin typeface="+mj-lt"/>
              </a:defRPr>
            </a:lvl4pPr>
            <a:lvl5pPr>
              <a:lnSpc>
                <a:spcPct val="70000"/>
              </a:lnSpc>
              <a:defRPr sz="5200" b="0" i="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11521440" y="6768635"/>
            <a:ext cx="3016250" cy="1372914"/>
          </a:xfrm>
          <a:prstGeom prst="rect">
            <a:avLst/>
          </a:prstGeom>
        </p:spPr>
      </p:pic>
    </p:spTree>
    <p:extLst>
      <p:ext uri="{BB962C8B-B14F-4D97-AF65-F5344CB8AC3E}">
        <p14:creationId xmlns:p14="http://schemas.microsoft.com/office/powerpoint/2010/main" val="45627911"/>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dvanced Divider 3 (Phot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457200" y="455613"/>
            <a:ext cx="5943600" cy="6629400"/>
          </a:xfrm>
          <a:prstGeom prst="rect">
            <a:avLst/>
          </a:prstGeom>
        </p:spPr>
        <p:txBody>
          <a:bodyPr vert="horz" lIns="0" tIns="0" rIns="0" bIns="0"/>
          <a:lstStyle>
            <a:lvl1pPr>
              <a:lnSpc>
                <a:spcPct val="70000"/>
              </a:lnSpc>
              <a:defRPr sz="5200" b="1" i="0">
                <a:solidFill>
                  <a:srgbClr val="B0008E"/>
                </a:solidFill>
                <a:latin typeface="+mj-lt"/>
              </a:defRPr>
            </a:lvl1pPr>
            <a:lvl2pPr>
              <a:lnSpc>
                <a:spcPct val="70000"/>
              </a:lnSpc>
              <a:defRPr sz="5200" b="0" i="0">
                <a:solidFill>
                  <a:schemeClr val="tx1"/>
                </a:solidFill>
                <a:latin typeface="Effra Light"/>
              </a:defRPr>
            </a:lvl2pPr>
            <a:lvl3pPr>
              <a:lnSpc>
                <a:spcPct val="70000"/>
              </a:lnSpc>
              <a:defRPr sz="5200" b="0" i="0">
                <a:solidFill>
                  <a:schemeClr val="accent1"/>
                </a:solidFill>
                <a:latin typeface="+mj-lt"/>
              </a:defRPr>
            </a:lvl3pPr>
            <a:lvl4pPr>
              <a:lnSpc>
                <a:spcPct val="70000"/>
              </a:lnSpc>
              <a:defRPr sz="5200" b="1" i="0">
                <a:solidFill>
                  <a:schemeClr val="tx2"/>
                </a:solidFill>
                <a:latin typeface="+mj-lt"/>
              </a:defRPr>
            </a:lvl4pPr>
            <a:lvl5pPr>
              <a:lnSpc>
                <a:spcPct val="70000"/>
              </a:lnSpc>
              <a:defRPr sz="5200" b="0" i="0">
                <a:solidFill>
                  <a:schemeClr val="bg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1" hasCustomPrompt="1"/>
          </p:nvPr>
        </p:nvSpPr>
        <p:spPr>
          <a:xfrm>
            <a:off x="7315203" y="0"/>
            <a:ext cx="7315199" cy="8229600"/>
          </a:xfrm>
          <a:prstGeom prst="rect">
            <a:avLst/>
          </a:prstGeom>
        </p:spPr>
        <p:txBody>
          <a:bodyPr vert="horz" lIns="91440" tIns="45720" rIns="91440" bIns="45720">
            <a:normAutofit/>
          </a:bodyPr>
          <a:lstStyle>
            <a:lvl1pPr marL="0" marR="0" indent="0" algn="l" defTabSz="548457" rtl="0" eaLnBrk="1" fontAlgn="auto" latinLnBrk="0" hangingPunct="1">
              <a:lnSpc>
                <a:spcPts val="1800"/>
              </a:lnSpc>
              <a:spcBef>
                <a:spcPts val="0"/>
              </a:spcBef>
              <a:spcAft>
                <a:spcPts val="0"/>
              </a:spcAft>
              <a:buClrTx/>
              <a:buSzTx/>
              <a:buFontTx/>
              <a:buNone/>
              <a:tabLst/>
              <a:defRPr sz="1800" b="0" i="0">
                <a:solidFill>
                  <a:schemeClr val="bg2"/>
                </a:solidFill>
                <a:latin typeface="Effra Light"/>
                <a:cs typeface="Effra Light"/>
              </a:defRPr>
            </a:lvl1pPr>
          </a:lstStyle>
          <a:p>
            <a:r>
              <a:rPr lang="en-US" dirty="0"/>
              <a:t>Note that the plus symbol and Logo sit on top of the slide; they will need to be pasted onto any new design Divider 3 slide; dark photo may require a reversed logo</a:t>
            </a:r>
          </a:p>
        </p:txBody>
      </p:sp>
      <p:pic>
        <p:nvPicPr>
          <p:cNvPr id="8" name="Picture 7"/>
          <p:cNvPicPr>
            <a:picLocks noChangeAspect="1"/>
          </p:cNvPicPr>
          <p:nvPr userDrawn="1"/>
        </p:nvPicPr>
        <p:blipFill>
          <a:blip r:embed="rId2"/>
          <a:stretch>
            <a:fillRect/>
          </a:stretch>
        </p:blipFill>
        <p:spPr>
          <a:xfrm>
            <a:off x="11519641" y="6766560"/>
            <a:ext cx="3016081" cy="1372836"/>
          </a:xfrm>
          <a:prstGeom prst="rect">
            <a:avLst/>
          </a:prstGeom>
        </p:spPr>
      </p:pic>
    </p:spTree>
    <p:extLst>
      <p:ext uri="{BB962C8B-B14F-4D97-AF65-F5344CB8AC3E}">
        <p14:creationId xmlns:p14="http://schemas.microsoft.com/office/powerpoint/2010/main" val="3418746326"/>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dvanced Divider 4 (Phot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457200" y="455613"/>
            <a:ext cx="5943600" cy="6051742"/>
          </a:xfrm>
          <a:prstGeom prst="rect">
            <a:avLst/>
          </a:prstGeom>
        </p:spPr>
        <p:txBody>
          <a:bodyPr vert="horz" lIns="0" tIns="0" rIns="0" bIns="0"/>
          <a:lstStyle>
            <a:lvl1pPr>
              <a:lnSpc>
                <a:spcPct val="70000"/>
              </a:lnSpc>
              <a:defRPr sz="5200" b="1" i="0">
                <a:solidFill>
                  <a:schemeClr val="bg1"/>
                </a:solidFill>
                <a:latin typeface="+mj-lt"/>
              </a:defRPr>
            </a:lvl1pPr>
            <a:lvl2pPr>
              <a:lnSpc>
                <a:spcPct val="70000"/>
              </a:lnSpc>
              <a:defRPr sz="5200" b="0" i="0">
                <a:solidFill>
                  <a:schemeClr val="tx1"/>
                </a:solidFill>
                <a:latin typeface="Effra Light"/>
              </a:defRPr>
            </a:lvl2pPr>
            <a:lvl3pPr>
              <a:lnSpc>
                <a:spcPct val="70000"/>
              </a:lnSpc>
              <a:defRPr sz="5200" b="0" i="0">
                <a:solidFill>
                  <a:schemeClr val="accent1"/>
                </a:solidFill>
                <a:latin typeface="+mj-lt"/>
              </a:defRPr>
            </a:lvl3pPr>
            <a:lvl4pPr>
              <a:lnSpc>
                <a:spcPct val="70000"/>
              </a:lnSpc>
              <a:defRPr sz="5200" b="1" i="0">
                <a:solidFill>
                  <a:schemeClr val="tx2"/>
                </a:solidFill>
                <a:latin typeface="+mj-lt"/>
              </a:defRPr>
            </a:lvl4pPr>
            <a:lvl5pPr>
              <a:lnSpc>
                <a:spcPct val="70000"/>
              </a:lnSpc>
              <a:defRPr sz="5200" b="0" i="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1" hasCustomPrompt="1"/>
          </p:nvPr>
        </p:nvSpPr>
        <p:spPr>
          <a:xfrm>
            <a:off x="7315203" y="0"/>
            <a:ext cx="7315199" cy="8229600"/>
          </a:xfrm>
          <a:prstGeom prst="rect">
            <a:avLst/>
          </a:prstGeom>
        </p:spPr>
        <p:txBody>
          <a:bodyPr vert="horz" lIns="91440" tIns="45720" rIns="91440" bIns="45720">
            <a:normAutofit/>
          </a:bodyPr>
          <a:lstStyle>
            <a:lvl1pPr marL="0" marR="0" indent="0" algn="l" defTabSz="548457" rtl="0" eaLnBrk="1" fontAlgn="auto" latinLnBrk="0" hangingPunct="1">
              <a:lnSpc>
                <a:spcPts val="1800"/>
              </a:lnSpc>
              <a:spcBef>
                <a:spcPts val="0"/>
              </a:spcBef>
              <a:spcAft>
                <a:spcPts val="0"/>
              </a:spcAft>
              <a:buClrTx/>
              <a:buSzTx/>
              <a:buFontTx/>
              <a:buNone/>
              <a:tabLst/>
              <a:defRPr sz="1800" b="0" i="0">
                <a:solidFill>
                  <a:schemeClr val="accent1"/>
                </a:solidFill>
                <a:latin typeface="Effra Light"/>
                <a:cs typeface="Effra Light"/>
              </a:defRPr>
            </a:lvl1pPr>
          </a:lstStyle>
          <a:p>
            <a:r>
              <a:rPr lang="en-US" dirty="0"/>
              <a:t>Note that the plus symbol and Logo sit on top of the slide; they will need to be pasted onto any new design Divider 4 slide; dark photo may require a reversed logo</a:t>
            </a:r>
          </a:p>
        </p:txBody>
      </p:sp>
      <p:pic>
        <p:nvPicPr>
          <p:cNvPr id="8" name="Picture 7"/>
          <p:cNvPicPr>
            <a:picLocks noChangeAspect="1"/>
          </p:cNvPicPr>
          <p:nvPr userDrawn="1"/>
        </p:nvPicPr>
        <p:blipFill>
          <a:blip r:embed="rId2"/>
          <a:stretch>
            <a:fillRect/>
          </a:stretch>
        </p:blipFill>
        <p:spPr>
          <a:xfrm>
            <a:off x="11519641" y="6766560"/>
            <a:ext cx="3016081" cy="1372836"/>
          </a:xfrm>
          <a:prstGeom prst="rect">
            <a:avLst/>
          </a:prstGeom>
        </p:spPr>
      </p:pic>
    </p:spTree>
    <p:extLst>
      <p:ext uri="{BB962C8B-B14F-4D97-AF65-F5344CB8AC3E}">
        <p14:creationId xmlns:p14="http://schemas.microsoft.com/office/powerpoint/2010/main" val="11708637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C6AD-A6CF-4A07-B20B-E150D666C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18FE6-B89F-4CB4-AB17-7694468684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CCE63-087F-432E-B4F7-A2B261542146}"/>
              </a:ext>
            </a:extLst>
          </p:cNvPr>
          <p:cNvSpPr>
            <a:spLocks noGrp="1"/>
          </p:cNvSpPr>
          <p:nvPr>
            <p:ph type="dt" sz="half" idx="10"/>
          </p:nvPr>
        </p:nvSpPr>
        <p:spPr/>
        <p:txBody>
          <a:bodyPr/>
          <a:lstStyle/>
          <a:p>
            <a:fld id="{91980FAB-7E87-44AB-B60B-47A2C5B57456}" type="datetimeFigureOut">
              <a:rPr lang="en-US" smtClean="0"/>
              <a:t>4/27/2019</a:t>
            </a:fld>
            <a:endParaRPr lang="en-US"/>
          </a:p>
        </p:txBody>
      </p:sp>
      <p:sp>
        <p:nvSpPr>
          <p:cNvPr id="5" name="Footer Placeholder 4">
            <a:extLst>
              <a:ext uri="{FF2B5EF4-FFF2-40B4-BE49-F238E27FC236}">
                <a16:creationId xmlns:a16="http://schemas.microsoft.com/office/drawing/2014/main" id="{2A779172-8555-4CEA-83A1-DA7C57E91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FAEE5-E74D-424C-8AAC-7C75BBF08667}"/>
              </a:ext>
            </a:extLst>
          </p:cNvPr>
          <p:cNvSpPr>
            <a:spLocks noGrp="1"/>
          </p:cNvSpPr>
          <p:nvPr>
            <p:ph type="sldNum" sz="quarter" idx="12"/>
          </p:nvPr>
        </p:nvSpPr>
        <p:spPr/>
        <p:txBody>
          <a:bodyPr/>
          <a:lstStyle/>
          <a:p>
            <a:fld id="{D6BD988E-43D5-4F2B-8F81-FD0426A37CFA}" type="slidenum">
              <a:rPr lang="en-US" smtClean="0"/>
              <a:t>‹#›</a:t>
            </a:fld>
            <a:endParaRPr lang="en-US"/>
          </a:p>
        </p:txBody>
      </p:sp>
    </p:spTree>
    <p:extLst>
      <p:ext uri="{BB962C8B-B14F-4D97-AF65-F5344CB8AC3E}">
        <p14:creationId xmlns:p14="http://schemas.microsoft.com/office/powerpoint/2010/main" val="295295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8.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10" Type="http://schemas.openxmlformats.org/officeDocument/2006/relationships/theme" Target="../theme/theme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7543800"/>
            <a:ext cx="9601199" cy="685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200" dirty="0"/>
          </a:p>
        </p:txBody>
      </p:sp>
      <p:sp>
        <p:nvSpPr>
          <p:cNvPr id="25" name="Rectangle 24"/>
          <p:cNvSpPr/>
          <p:nvPr/>
        </p:nvSpPr>
        <p:spPr>
          <a:xfrm>
            <a:off x="9601200" y="7543800"/>
            <a:ext cx="5027085" cy="685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200" dirty="0"/>
          </a:p>
        </p:txBody>
      </p:sp>
      <p:sp>
        <p:nvSpPr>
          <p:cNvPr id="6" name="Slide Number Placeholder 5"/>
          <p:cNvSpPr>
            <a:spLocks noGrp="1"/>
          </p:cNvSpPr>
          <p:nvPr>
            <p:ph type="sldNum" sz="quarter" idx="4"/>
          </p:nvPr>
        </p:nvSpPr>
        <p:spPr>
          <a:xfrm>
            <a:off x="457200" y="7873369"/>
            <a:ext cx="457200" cy="228600"/>
          </a:xfrm>
          <a:prstGeom prst="rect">
            <a:avLst/>
          </a:prstGeom>
        </p:spPr>
        <p:txBody>
          <a:bodyPr vert="horz" lIns="0" tIns="0" rIns="0" bIns="0" rtlCol="0" anchor="ctr"/>
          <a:lstStyle>
            <a:lvl1pPr algn="l">
              <a:lnSpc>
                <a:spcPts val="1200"/>
              </a:lnSpc>
              <a:defRPr sz="1000">
                <a:solidFill>
                  <a:schemeClr val="tx1">
                    <a:tint val="75000"/>
                  </a:schemeClr>
                </a:solidFill>
                <a:latin typeface="+mn-lt"/>
              </a:defRPr>
            </a:lvl1pPr>
          </a:lstStyle>
          <a:p>
            <a:fld id="{A3032E39-2DD7-6341-87B9-9AB98FE36691}" type="slidenum">
              <a:rPr lang="en-US" smtClean="0"/>
              <a:pPr/>
              <a:t>‹#›</a:t>
            </a:fld>
            <a:endParaRPr lang="en-US" dirty="0"/>
          </a:p>
        </p:txBody>
      </p:sp>
      <p:sp>
        <p:nvSpPr>
          <p:cNvPr id="5" name="Footer Placeholder 4"/>
          <p:cNvSpPr>
            <a:spLocks noGrp="1"/>
          </p:cNvSpPr>
          <p:nvPr>
            <p:ph type="ftr" sz="quarter" idx="3"/>
          </p:nvPr>
        </p:nvSpPr>
        <p:spPr>
          <a:xfrm>
            <a:off x="914400" y="7873369"/>
            <a:ext cx="8229600" cy="228600"/>
          </a:xfrm>
          <a:prstGeom prst="rect">
            <a:avLst/>
          </a:prstGeom>
        </p:spPr>
        <p:txBody>
          <a:bodyPr vert="horz" lIns="0" tIns="0" rIns="0" bIns="0" rtlCol="0" anchor="ctr"/>
          <a:lstStyle>
            <a:lvl1pPr algn="l">
              <a:lnSpc>
                <a:spcPts val="1200"/>
              </a:lnSpc>
              <a:defRPr sz="1000">
                <a:solidFill>
                  <a:schemeClr val="tx1"/>
                </a:solidFill>
                <a:latin typeface="+mn-lt"/>
                <a:cs typeface="Effra"/>
              </a:defRPr>
            </a:lvl1pPr>
          </a:lstStyle>
          <a:p>
            <a:r>
              <a:rPr lang="en-US"/>
              <a:t>Edit title on Slide Master using Insert &gt; Header &amp; Footer   |   March 25, 2016   |   Confidential, for internal use only</a:t>
            </a:r>
            <a:endParaRPr lang="en-US" dirty="0"/>
          </a:p>
        </p:txBody>
      </p:sp>
      <p:sp>
        <p:nvSpPr>
          <p:cNvPr id="2" name="Title Placeholder 1"/>
          <p:cNvSpPr>
            <a:spLocks noGrp="1"/>
          </p:cNvSpPr>
          <p:nvPr>
            <p:ph type="title"/>
          </p:nvPr>
        </p:nvSpPr>
        <p:spPr>
          <a:xfrm>
            <a:off x="457200" y="422215"/>
            <a:ext cx="13716000" cy="77724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97025"/>
            <a:ext cx="13716000" cy="56235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med_logo_rgb_rev_REG_OL.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40912" y="7517215"/>
            <a:ext cx="1860550" cy="848909"/>
          </a:xfrm>
          <a:prstGeom prst="rect">
            <a:avLst/>
          </a:prstGeom>
        </p:spPr>
      </p:pic>
    </p:spTree>
    <p:extLst>
      <p:ext uri="{BB962C8B-B14F-4D97-AF65-F5344CB8AC3E}">
        <p14:creationId xmlns:p14="http://schemas.microsoft.com/office/powerpoint/2010/main" val="2156015809"/>
      </p:ext>
    </p:extLst>
  </p:cSld>
  <p:clrMap bg1="dk1" tx1="lt1" bg2="dk2" tx2="lt2" accent1="accent1" accent2="accent2" accent3="accent3" accent4="accent4" accent5="accent5" accent6="accent6" hlink="hlink" folHlink="folHlink"/>
  <p:sldLayoutIdLst>
    <p:sldLayoutId id="2147483680" r:id="rId1"/>
    <p:sldLayoutId id="2147483682" r:id="rId2"/>
    <p:sldLayoutId id="2147483683" r:id="rId3"/>
    <p:sldLayoutId id="2147483689" r:id="rId4"/>
    <p:sldLayoutId id="2147483685" r:id="rId5"/>
    <p:sldLayoutId id="2147483687" r:id="rId6"/>
    <p:sldLayoutId id="2147483688" r:id="rId7"/>
  </p:sldLayoutIdLst>
  <p:hf hdr="0"/>
  <p:txStyles>
    <p:titleStyle>
      <a:lvl1pPr algn="l" defTabSz="548457" rtl="0" eaLnBrk="1" latinLnBrk="0" hangingPunct="1">
        <a:lnSpc>
          <a:spcPct val="85000"/>
        </a:lnSpc>
        <a:spcBef>
          <a:spcPct val="0"/>
        </a:spcBef>
        <a:buNone/>
        <a:defRPr sz="2800" b="1" i="0" kern="1200" cap="all">
          <a:solidFill>
            <a:schemeClr val="tx1"/>
          </a:solidFill>
          <a:latin typeface="+mj-lt"/>
          <a:ea typeface="+mj-ea"/>
          <a:cs typeface="+mj-cs"/>
        </a:defRPr>
      </a:lvl1pPr>
    </p:titleStyle>
    <p:bodyStyle>
      <a:lvl1pPr marL="228600" indent="-228600" algn="l" defTabSz="548457" rtl="0" eaLnBrk="1" latinLnBrk="0" hangingPunct="1">
        <a:lnSpc>
          <a:spcPct val="100000"/>
        </a:lnSpc>
        <a:spcBef>
          <a:spcPts val="0"/>
        </a:spcBef>
        <a:spcAft>
          <a:spcPts val="1000"/>
        </a:spcAft>
        <a:buFont typeface="Wingdings" charset="2"/>
        <a:buChar char="§"/>
        <a:defRPr sz="2200" kern="1200">
          <a:solidFill>
            <a:schemeClr val="tx1"/>
          </a:solidFill>
          <a:latin typeface="+mn-lt"/>
          <a:ea typeface="+mn-ea"/>
          <a:cs typeface="+mn-cs"/>
        </a:defRPr>
      </a:lvl1pPr>
      <a:lvl2pPr marL="454025" indent="-228600" algn="l" defTabSz="548457" rtl="0" eaLnBrk="1" latinLnBrk="0" hangingPunct="1">
        <a:lnSpc>
          <a:spcPct val="100000"/>
        </a:lnSpc>
        <a:spcBef>
          <a:spcPts val="0"/>
        </a:spcBef>
        <a:spcAft>
          <a:spcPts val="1000"/>
        </a:spcAft>
        <a:buFont typeface="Wingdings" charset="2"/>
        <a:buChar char="§"/>
        <a:defRPr sz="2000" kern="1200">
          <a:solidFill>
            <a:schemeClr val="accent3"/>
          </a:solidFill>
          <a:latin typeface="+mn-lt"/>
          <a:ea typeface="+mn-ea"/>
          <a:cs typeface="+mn-cs"/>
        </a:defRPr>
      </a:lvl2pPr>
      <a:lvl3pPr marL="685800" indent="-228600" algn="l" defTabSz="548457" rtl="0" eaLnBrk="1" latinLnBrk="0" hangingPunct="1">
        <a:lnSpc>
          <a:spcPct val="100000"/>
        </a:lnSpc>
        <a:spcBef>
          <a:spcPts val="0"/>
        </a:spcBef>
        <a:spcAft>
          <a:spcPts val="1000"/>
        </a:spcAft>
        <a:buFont typeface="Wingdings" charset="2"/>
        <a:buChar char="§"/>
        <a:defRPr sz="1800" kern="1200" baseline="0">
          <a:solidFill>
            <a:schemeClr val="accent3"/>
          </a:solidFill>
          <a:latin typeface="+mn-lt"/>
          <a:ea typeface="+mn-ea"/>
          <a:cs typeface="+mn-cs"/>
        </a:defRPr>
      </a:lvl3pPr>
      <a:lvl4pPr marL="914400" indent="-228600" algn="l" defTabSz="548457" rtl="0" eaLnBrk="1" latinLnBrk="0" hangingPunct="1">
        <a:lnSpc>
          <a:spcPct val="100000"/>
        </a:lnSpc>
        <a:spcBef>
          <a:spcPts val="0"/>
        </a:spcBef>
        <a:spcAft>
          <a:spcPts val="1000"/>
        </a:spcAft>
        <a:buFont typeface="Wingdings" charset="2"/>
        <a:buChar char="§"/>
        <a:defRPr sz="1800" kern="1200">
          <a:solidFill>
            <a:schemeClr val="tx2"/>
          </a:solidFill>
          <a:latin typeface="+mn-lt"/>
          <a:ea typeface="+mn-ea"/>
          <a:cs typeface="+mn-cs"/>
        </a:defRPr>
      </a:lvl4pPr>
      <a:lvl5pPr marL="1144588" indent="-227013" algn="l" defTabSz="548457" rtl="0" eaLnBrk="1" latinLnBrk="0" hangingPunct="1">
        <a:lnSpc>
          <a:spcPct val="100000"/>
        </a:lnSpc>
        <a:spcBef>
          <a:spcPts val="0"/>
        </a:spcBef>
        <a:spcAft>
          <a:spcPts val="800"/>
        </a:spcAft>
        <a:buFont typeface="Effra" panose="02000506080000020004" pitchFamily="2" charset="0"/>
        <a:buChar char="–"/>
        <a:defRPr sz="1600" kern="1200" baseline="0">
          <a:solidFill>
            <a:schemeClr val="tx2"/>
          </a:solidFill>
          <a:latin typeface="Effra"/>
          <a:ea typeface="+mn-ea"/>
          <a:cs typeface="+mn-cs"/>
        </a:defRPr>
      </a:lvl5pPr>
      <a:lvl6pPr marL="1370013" indent="-225425" algn="l" defTabSz="548457" rtl="0" eaLnBrk="1" latinLnBrk="0" hangingPunct="1">
        <a:lnSpc>
          <a:spcPct val="100000"/>
        </a:lnSpc>
        <a:spcBef>
          <a:spcPts val="0"/>
        </a:spcBef>
        <a:spcAft>
          <a:spcPts val="800"/>
        </a:spcAft>
        <a:buFont typeface="Effra" panose="02000506080000020004" pitchFamily="2" charset="0"/>
        <a:buChar char="–"/>
        <a:defRPr sz="1600" kern="1200">
          <a:solidFill>
            <a:schemeClr val="tx2"/>
          </a:solidFill>
          <a:latin typeface="Effra"/>
          <a:ea typeface="+mn-ea"/>
          <a:cs typeface="+mn-cs"/>
        </a:defRPr>
      </a:lvl6pPr>
      <a:lvl7pPr marL="1597025" indent="-227013" algn="l" defTabSz="548457" rtl="0" eaLnBrk="1" latinLnBrk="0" hangingPunct="1">
        <a:lnSpc>
          <a:spcPct val="100000"/>
        </a:lnSpc>
        <a:spcBef>
          <a:spcPts val="0"/>
        </a:spcBef>
        <a:spcAft>
          <a:spcPts val="800"/>
        </a:spcAft>
        <a:buFont typeface="Effra" panose="02000506080000020004" pitchFamily="2" charset="0"/>
        <a:buChar char="–"/>
        <a:defRPr sz="1600" kern="1200">
          <a:solidFill>
            <a:schemeClr val="tx2"/>
          </a:solidFill>
          <a:latin typeface="Effra"/>
          <a:ea typeface="+mn-ea"/>
          <a:cs typeface="+mn-cs"/>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457" rtl="0" eaLnBrk="1" latinLnBrk="0" hangingPunct="1">
        <a:defRPr sz="2200" kern="1200">
          <a:solidFill>
            <a:schemeClr val="tx1"/>
          </a:solidFill>
          <a:latin typeface="+mn-lt"/>
          <a:ea typeface="+mn-ea"/>
          <a:cs typeface="+mn-cs"/>
        </a:defRPr>
      </a:lvl1pPr>
      <a:lvl2pPr marL="548457" algn="l" defTabSz="548457" rtl="0" eaLnBrk="1" latinLnBrk="0" hangingPunct="1">
        <a:defRPr sz="2200" kern="1200">
          <a:solidFill>
            <a:schemeClr val="tx1"/>
          </a:solidFill>
          <a:latin typeface="+mn-lt"/>
          <a:ea typeface="+mn-ea"/>
          <a:cs typeface="+mn-cs"/>
        </a:defRPr>
      </a:lvl2pPr>
      <a:lvl3pPr marL="1096914" algn="l" defTabSz="548457" rtl="0" eaLnBrk="1" latinLnBrk="0" hangingPunct="1">
        <a:defRPr sz="2200" kern="1200">
          <a:solidFill>
            <a:schemeClr val="tx1"/>
          </a:solidFill>
          <a:latin typeface="+mn-lt"/>
          <a:ea typeface="+mn-ea"/>
          <a:cs typeface="+mn-cs"/>
        </a:defRPr>
      </a:lvl3pPr>
      <a:lvl4pPr marL="1645371" algn="l" defTabSz="548457" rtl="0" eaLnBrk="1" latinLnBrk="0" hangingPunct="1">
        <a:defRPr sz="2200" kern="1200">
          <a:solidFill>
            <a:schemeClr val="tx1"/>
          </a:solidFill>
          <a:latin typeface="+mn-lt"/>
          <a:ea typeface="+mn-ea"/>
          <a:cs typeface="+mn-cs"/>
        </a:defRPr>
      </a:lvl4pPr>
      <a:lvl5pPr marL="2193828" algn="l" defTabSz="548457" rtl="0" eaLnBrk="1" latinLnBrk="0" hangingPunct="1">
        <a:defRPr sz="2200" kern="1200">
          <a:solidFill>
            <a:schemeClr val="tx1"/>
          </a:solidFill>
          <a:latin typeface="+mn-lt"/>
          <a:ea typeface="+mn-ea"/>
          <a:cs typeface="+mn-cs"/>
        </a:defRPr>
      </a:lvl5pPr>
      <a:lvl6pPr marL="2742286" algn="l" defTabSz="548457" rtl="0" eaLnBrk="1" latinLnBrk="0" hangingPunct="1">
        <a:defRPr sz="2200" kern="1200">
          <a:solidFill>
            <a:schemeClr val="tx1"/>
          </a:solidFill>
          <a:latin typeface="+mn-lt"/>
          <a:ea typeface="+mn-ea"/>
          <a:cs typeface="+mn-cs"/>
        </a:defRPr>
      </a:lvl6pPr>
      <a:lvl7pPr marL="3290743" algn="l" defTabSz="548457" rtl="0" eaLnBrk="1" latinLnBrk="0" hangingPunct="1">
        <a:defRPr sz="2200" kern="1200">
          <a:solidFill>
            <a:schemeClr val="tx1"/>
          </a:solidFill>
          <a:latin typeface="+mn-lt"/>
          <a:ea typeface="+mn-ea"/>
          <a:cs typeface="+mn-cs"/>
        </a:defRPr>
      </a:lvl7pPr>
      <a:lvl8pPr marL="3839200" algn="l" defTabSz="548457" rtl="0" eaLnBrk="1" latinLnBrk="0" hangingPunct="1">
        <a:defRPr sz="2200" kern="1200">
          <a:solidFill>
            <a:schemeClr val="tx1"/>
          </a:solidFill>
          <a:latin typeface="+mn-lt"/>
          <a:ea typeface="+mn-ea"/>
          <a:cs typeface="+mn-cs"/>
        </a:defRPr>
      </a:lvl8pPr>
      <a:lvl9pPr marL="4387657" algn="l" defTabSz="548457"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1728" userDrawn="1">
          <p15:clr>
            <a:srgbClr val="F26B43"/>
          </p15:clr>
        </p15:guide>
        <p15:guide id="3" pos="7488" userDrawn="1">
          <p15:clr>
            <a:srgbClr val="F26B43"/>
          </p15:clr>
        </p15:guide>
        <p15:guide id="4" pos="4608" userDrawn="1">
          <p15:clr>
            <a:srgbClr val="F26B43"/>
          </p15:clr>
        </p15:guide>
        <p15:guide id="5" pos="8928" userDrawn="1">
          <p15:clr>
            <a:srgbClr val="F26B43"/>
          </p15:clr>
        </p15:guide>
        <p15:guide id="6" orient="horz" pos="288" userDrawn="1">
          <p15:clr>
            <a:srgbClr val="F26B43"/>
          </p15:clr>
        </p15:guide>
        <p15:guide id="7" orient="horz" pos="5060" userDrawn="1">
          <p15:clr>
            <a:srgbClr val="F26B43"/>
          </p15:clr>
        </p15:guide>
        <p15:guide id="8" orient="horz" pos="4464" userDrawn="1">
          <p15:clr>
            <a:srgbClr val="F26B43"/>
          </p15:clr>
        </p15:guide>
        <p15:guide id="9" orient="horz" pos="1056" userDrawn="1">
          <p15:clr>
            <a:srgbClr val="F26B43"/>
          </p15:clr>
        </p15:guide>
        <p15:guide id="10" orient="horz" pos="516" userDrawn="1">
          <p15:clr>
            <a:srgbClr val="F26B43"/>
          </p15:clr>
        </p15:guide>
        <p15:guide id="11" pos="3168" userDrawn="1">
          <p15:clr>
            <a:srgbClr val="F26B43"/>
          </p15:clr>
        </p15:guide>
        <p15:guide id="12" pos="60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BF5CD-83AE-4994-8D96-45DDE5926D4D}"/>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8DE0D6-2FA7-432D-ABF0-50A385A7693D}"/>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645A0-066D-46AE-BDD8-F4EA8D08405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91980FAB-7E87-44AB-B60B-47A2C5B57456}" type="datetimeFigureOut">
              <a:rPr lang="en-US" smtClean="0"/>
              <a:t>4/27/2019</a:t>
            </a:fld>
            <a:endParaRPr lang="en-US"/>
          </a:p>
        </p:txBody>
      </p:sp>
      <p:sp>
        <p:nvSpPr>
          <p:cNvPr id="5" name="Footer Placeholder 4">
            <a:extLst>
              <a:ext uri="{FF2B5EF4-FFF2-40B4-BE49-F238E27FC236}">
                <a16:creationId xmlns:a16="http://schemas.microsoft.com/office/drawing/2014/main" id="{5A6209C3-3871-4929-9FEA-8B1C343B11B3}"/>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8754E9-9A9F-4548-B4F5-E37C22305CFD}"/>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D6BD988E-43D5-4F2B-8F81-FD0426A37CFA}" type="slidenum">
              <a:rPr lang="en-US" smtClean="0"/>
              <a:t>‹#›</a:t>
            </a:fld>
            <a:endParaRPr lang="en-US"/>
          </a:p>
        </p:txBody>
      </p:sp>
    </p:spTree>
    <p:extLst>
      <p:ext uri="{BB962C8B-B14F-4D97-AF65-F5344CB8AC3E}">
        <p14:creationId xmlns:p14="http://schemas.microsoft.com/office/powerpoint/2010/main" val="316076489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D63C4-027E-4850-8C46-9F8EBC433FDB}"/>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FA8B46-B251-4C84-B678-E09D22BF7B92}"/>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6A780-31DF-4F8B-9369-A41E9F757A4A}"/>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F36AFED-66C9-493A-A828-8423F1EE346B}" type="datetimeFigureOut">
              <a:rPr lang="en-US" smtClean="0"/>
              <a:t>4/27/2019</a:t>
            </a:fld>
            <a:endParaRPr lang="en-US"/>
          </a:p>
        </p:txBody>
      </p:sp>
      <p:sp>
        <p:nvSpPr>
          <p:cNvPr id="5" name="Footer Placeholder 4">
            <a:extLst>
              <a:ext uri="{FF2B5EF4-FFF2-40B4-BE49-F238E27FC236}">
                <a16:creationId xmlns:a16="http://schemas.microsoft.com/office/drawing/2014/main" id="{E8C1B17E-AD3D-418B-AFD0-C25593361452}"/>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C83909-4ADF-4E50-A302-DCA451729153}"/>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376A5014-614A-4597-AB50-BC7C9906C0ED}" type="slidenum">
              <a:rPr lang="en-US" smtClean="0"/>
              <a:t>‹#›</a:t>
            </a:fld>
            <a:endParaRPr lang="en-US"/>
          </a:p>
        </p:txBody>
      </p:sp>
    </p:spTree>
    <p:extLst>
      <p:ext uri="{BB962C8B-B14F-4D97-AF65-F5344CB8AC3E}">
        <p14:creationId xmlns:p14="http://schemas.microsoft.com/office/powerpoint/2010/main" val="393847236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665609-4084-4377-87C3-4005ADAF25B5}"/>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E8D31-9485-4ABE-9820-244CE6D63B26}"/>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2C5F4-7BF3-428B-A8A0-14532E047247}"/>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May 1, 2019</a:t>
            </a:r>
          </a:p>
        </p:txBody>
      </p:sp>
      <p:sp>
        <p:nvSpPr>
          <p:cNvPr id="5" name="Footer Placeholder 4">
            <a:extLst>
              <a:ext uri="{FF2B5EF4-FFF2-40B4-BE49-F238E27FC236}">
                <a16:creationId xmlns:a16="http://schemas.microsoft.com/office/drawing/2014/main" id="{8258E4EF-E8E5-4691-BD9F-4BC4296A961E}"/>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Ray Brown Small Giants Summit, Detroit</a:t>
            </a:r>
          </a:p>
        </p:txBody>
      </p:sp>
      <p:sp>
        <p:nvSpPr>
          <p:cNvPr id="6" name="Slide Number Placeholder 5">
            <a:extLst>
              <a:ext uri="{FF2B5EF4-FFF2-40B4-BE49-F238E27FC236}">
                <a16:creationId xmlns:a16="http://schemas.microsoft.com/office/drawing/2014/main" id="{C21AC7D2-6F90-46EF-95AE-312A2EBC0F86}"/>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658A56A7-25AF-4261-942E-FFD6134510FB}" type="slidenum">
              <a:rPr lang="en-US" smtClean="0"/>
              <a:t>‹#›</a:t>
            </a:fld>
            <a:endParaRPr lang="en-US"/>
          </a:p>
        </p:txBody>
      </p:sp>
    </p:spTree>
    <p:extLst>
      <p:ext uri="{BB962C8B-B14F-4D97-AF65-F5344CB8AC3E}">
        <p14:creationId xmlns:p14="http://schemas.microsoft.com/office/powerpoint/2010/main" val="35244549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C88E1B-36D3-4E54-B891-204D3A353D1F}"/>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0FD5E6-EE4A-4A83-A81E-1B9151E9914B}"/>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01BA5-714F-4BAC-B9C8-0146259AAA66}"/>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A9E2D228-9C18-4BC0-9971-FDC553E8F6A4}" type="datetimeFigureOut">
              <a:rPr lang="en-US" smtClean="0"/>
              <a:t>4/27/2019</a:t>
            </a:fld>
            <a:endParaRPr lang="en-US"/>
          </a:p>
        </p:txBody>
      </p:sp>
      <p:sp>
        <p:nvSpPr>
          <p:cNvPr id="5" name="Footer Placeholder 4">
            <a:extLst>
              <a:ext uri="{FF2B5EF4-FFF2-40B4-BE49-F238E27FC236}">
                <a16:creationId xmlns:a16="http://schemas.microsoft.com/office/drawing/2014/main" id="{5DDFC234-BBE5-4319-9C9B-C963E2B0BD9B}"/>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877A76-61FF-4310-A675-5FDAF898C9DB}"/>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DA2DF658-1495-43D7-9D8D-8551643AAB3A}" type="slidenum">
              <a:rPr lang="en-US" smtClean="0"/>
              <a:t>‹#›</a:t>
            </a:fld>
            <a:endParaRPr lang="en-US"/>
          </a:p>
        </p:txBody>
      </p:sp>
    </p:spTree>
    <p:extLst>
      <p:ext uri="{BB962C8B-B14F-4D97-AF65-F5344CB8AC3E}">
        <p14:creationId xmlns:p14="http://schemas.microsoft.com/office/powerpoint/2010/main" val="395470184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B5A258-E6AA-4C9C-BE18-6A22E525422F}"/>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B77A6-BA7B-4CA3-87A2-5C8B9EB4699A}"/>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75508-B735-4BCB-A080-25C07BC2186D}"/>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E76E94F9-9583-4162-8650-6965D7CFA07C}" type="datetimeFigureOut">
              <a:rPr lang="en-US" smtClean="0"/>
              <a:t>4/27/2019</a:t>
            </a:fld>
            <a:endParaRPr lang="en-US"/>
          </a:p>
        </p:txBody>
      </p:sp>
      <p:sp>
        <p:nvSpPr>
          <p:cNvPr id="5" name="Footer Placeholder 4">
            <a:extLst>
              <a:ext uri="{FF2B5EF4-FFF2-40B4-BE49-F238E27FC236}">
                <a16:creationId xmlns:a16="http://schemas.microsoft.com/office/drawing/2014/main" id="{6FD2A19F-2955-40A6-9BB6-6D31438F1E8B}"/>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121B32-0F72-4B38-A8EB-63CBD116E166}"/>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D59AF6DC-B7EC-4D1F-B55C-B49963B6D738}" type="slidenum">
              <a:rPr lang="en-US" smtClean="0"/>
              <a:t>‹#›</a:t>
            </a:fld>
            <a:endParaRPr lang="en-US"/>
          </a:p>
        </p:txBody>
      </p:sp>
    </p:spTree>
    <p:extLst>
      <p:ext uri="{BB962C8B-B14F-4D97-AF65-F5344CB8AC3E}">
        <p14:creationId xmlns:p14="http://schemas.microsoft.com/office/powerpoint/2010/main" val="123911074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A630A3-E52F-480B-88C4-B2721C9964F5}"/>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202D7A-7778-423F-9306-E7FA97BAF59B}"/>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A1293-070C-4733-B149-29A2E2ACE7BD}"/>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B11C4D23-5102-4E58-8E05-07D820A5CFC1}" type="datetimeFigureOut">
              <a:rPr lang="en-US" smtClean="0"/>
              <a:t>4/27/2019</a:t>
            </a:fld>
            <a:endParaRPr lang="en-US"/>
          </a:p>
        </p:txBody>
      </p:sp>
      <p:sp>
        <p:nvSpPr>
          <p:cNvPr id="5" name="Footer Placeholder 4">
            <a:extLst>
              <a:ext uri="{FF2B5EF4-FFF2-40B4-BE49-F238E27FC236}">
                <a16:creationId xmlns:a16="http://schemas.microsoft.com/office/drawing/2014/main" id="{0C2132D1-AF20-4723-80B3-FEC9634D5C90}"/>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5B0247-7434-4097-AF9F-D2D5E8336E5E}"/>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D9EB96A4-B994-4E89-9B8F-FB3F98D28A51}" type="slidenum">
              <a:rPr lang="en-US" smtClean="0"/>
              <a:t>‹#›</a:t>
            </a:fld>
            <a:endParaRPr lang="en-US"/>
          </a:p>
        </p:txBody>
      </p:sp>
    </p:spTree>
    <p:extLst>
      <p:ext uri="{BB962C8B-B14F-4D97-AF65-F5344CB8AC3E}">
        <p14:creationId xmlns:p14="http://schemas.microsoft.com/office/powerpoint/2010/main" val="214546963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36192"/>
            <a:ext cx="5486400" cy="5486400"/>
          </a:xfrm>
          <a:prstGeom prst="rect">
            <a:avLst/>
          </a:prstGeom>
        </p:spPr>
        <p:txBody>
          <a:bodyPr vert="horz" lIns="0" tIns="0" rIns="0" bIns="0" rtlCol="0" anchor="t" anchorCtr="0">
            <a:normAutofit/>
          </a:bodyPr>
          <a:lstStyle/>
          <a:p>
            <a:r>
              <a:rPr lang="en-US" dirty="0"/>
              <a:t>Click to edit Master title style</a:t>
            </a:r>
          </a:p>
        </p:txBody>
      </p:sp>
    </p:spTree>
    <p:extLst>
      <p:ext uri="{BB962C8B-B14F-4D97-AF65-F5344CB8AC3E}">
        <p14:creationId xmlns:p14="http://schemas.microsoft.com/office/powerpoint/2010/main" val="4632390"/>
      </p:ext>
    </p:extLst>
  </p:cSld>
  <p:clrMap bg1="dk1" tx1="lt1" bg2="dk2" tx2="lt2" accent1="accent1" accent2="accent2" accent3="accent3" accent4="accent4" accent5="accent5" accent6="accent6" hlink="hlink" folHlink="folHlink"/>
  <p:sldLayoutIdLst>
    <p:sldLayoutId id="2147483691" r:id="rId1"/>
    <p:sldLayoutId id="2147483699" r:id="rId2"/>
    <p:sldLayoutId id="2147483700" r:id="rId3"/>
    <p:sldLayoutId id="2147483697" r:id="rId4"/>
    <p:sldLayoutId id="2147483698" r:id="rId5"/>
  </p:sldLayoutIdLst>
  <p:hf hdr="0"/>
  <p:txStyles>
    <p:titleStyle>
      <a:lvl1pPr algn="l" defTabSz="548457" rtl="0" eaLnBrk="1" latinLnBrk="0" hangingPunct="1">
        <a:lnSpc>
          <a:spcPct val="85000"/>
        </a:lnSpc>
        <a:spcBef>
          <a:spcPct val="0"/>
        </a:spcBef>
        <a:buNone/>
        <a:defRPr sz="5200" b="1" i="0" kern="1200" cap="all">
          <a:solidFill>
            <a:schemeClr val="tx1"/>
          </a:solidFill>
          <a:latin typeface="+mj-lt"/>
          <a:ea typeface="+mj-ea"/>
          <a:cs typeface="+mj-cs"/>
        </a:defRPr>
      </a:lvl1pPr>
    </p:titleStyle>
    <p:bodyStyle>
      <a:lvl1pPr marL="0" indent="0" algn="l" defTabSz="548457" rtl="0" eaLnBrk="1" latinLnBrk="0" hangingPunct="1">
        <a:lnSpc>
          <a:spcPct val="66000"/>
        </a:lnSpc>
        <a:spcBef>
          <a:spcPts val="0"/>
        </a:spcBef>
        <a:spcAft>
          <a:spcPts val="0"/>
        </a:spcAft>
        <a:buFontTx/>
        <a:buNone/>
        <a:defRPr sz="5200" b="1" i="0" kern="1200" cap="all" baseline="0">
          <a:solidFill>
            <a:schemeClr val="tx1"/>
          </a:solidFill>
          <a:latin typeface="Effra"/>
          <a:ea typeface="+mn-ea"/>
          <a:cs typeface="+mn-cs"/>
        </a:defRPr>
      </a:lvl1pPr>
      <a:lvl2pPr marL="0" indent="0" algn="l" defTabSz="548457" rtl="0" eaLnBrk="1" latinLnBrk="0" hangingPunct="1">
        <a:lnSpc>
          <a:spcPct val="66000"/>
        </a:lnSpc>
        <a:spcBef>
          <a:spcPts val="0"/>
        </a:spcBef>
        <a:spcAft>
          <a:spcPts val="0"/>
        </a:spcAft>
        <a:buFontTx/>
        <a:buNone/>
        <a:defRPr sz="5200" b="0" i="0" kern="1200" cap="all">
          <a:solidFill>
            <a:schemeClr val="tx1"/>
          </a:solidFill>
          <a:latin typeface="Effra Light"/>
          <a:ea typeface="+mn-ea"/>
          <a:cs typeface="Effra"/>
        </a:defRPr>
      </a:lvl2pPr>
      <a:lvl3pPr marL="0" indent="0" algn="l" defTabSz="548457" rtl="0" eaLnBrk="1" latinLnBrk="0" hangingPunct="1">
        <a:lnSpc>
          <a:spcPct val="66000"/>
        </a:lnSpc>
        <a:spcBef>
          <a:spcPts val="0"/>
        </a:spcBef>
        <a:spcAft>
          <a:spcPts val="0"/>
        </a:spcAft>
        <a:buFontTx/>
        <a:buNone/>
        <a:defRPr sz="5200" b="1" i="0" kern="1200" cap="all" baseline="0">
          <a:solidFill>
            <a:schemeClr val="tx2"/>
          </a:solidFill>
          <a:latin typeface="Effra"/>
          <a:ea typeface="+mn-ea"/>
          <a:cs typeface="Effra"/>
        </a:defRPr>
      </a:lvl3pPr>
      <a:lvl4pPr marL="0" indent="0" algn="l" defTabSz="548457" rtl="0" eaLnBrk="1" latinLnBrk="0" hangingPunct="1">
        <a:lnSpc>
          <a:spcPct val="66000"/>
        </a:lnSpc>
        <a:spcBef>
          <a:spcPts val="0"/>
        </a:spcBef>
        <a:spcAft>
          <a:spcPts val="0"/>
        </a:spcAft>
        <a:buFontTx/>
        <a:buNone/>
        <a:defRPr sz="5200" b="0" i="0" kern="1200" cap="all">
          <a:solidFill>
            <a:schemeClr val="tx2"/>
          </a:solidFill>
          <a:latin typeface="Effra Light"/>
          <a:ea typeface="+mn-ea"/>
          <a:cs typeface="Effra Light"/>
        </a:defRPr>
      </a:lvl4pPr>
      <a:lvl5pPr marL="0" indent="0" algn="l" defTabSz="548457" rtl="0" eaLnBrk="1" latinLnBrk="0" hangingPunct="1">
        <a:lnSpc>
          <a:spcPct val="66000"/>
        </a:lnSpc>
        <a:spcBef>
          <a:spcPts val="0"/>
        </a:spcBef>
        <a:spcAft>
          <a:spcPts val="0"/>
        </a:spcAft>
        <a:buFontTx/>
        <a:buNone/>
        <a:defRPr sz="5200" b="0" i="0" kern="1200" cap="all" baseline="0">
          <a:solidFill>
            <a:schemeClr val="accent2"/>
          </a:solidFill>
          <a:latin typeface="Effra"/>
          <a:ea typeface="+mn-ea"/>
          <a:cs typeface="Effra"/>
        </a:defRPr>
      </a:lvl5pPr>
      <a:lvl6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6pPr>
      <a:lvl7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457" rtl="0" eaLnBrk="1" latinLnBrk="0" hangingPunct="1">
        <a:defRPr sz="2200" kern="1200">
          <a:solidFill>
            <a:schemeClr val="tx1"/>
          </a:solidFill>
          <a:latin typeface="+mn-lt"/>
          <a:ea typeface="+mn-ea"/>
          <a:cs typeface="+mn-cs"/>
        </a:defRPr>
      </a:lvl1pPr>
      <a:lvl2pPr marL="548457" algn="l" defTabSz="548457" rtl="0" eaLnBrk="1" latinLnBrk="0" hangingPunct="1">
        <a:defRPr sz="2200" kern="1200">
          <a:solidFill>
            <a:schemeClr val="tx1"/>
          </a:solidFill>
          <a:latin typeface="+mn-lt"/>
          <a:ea typeface="+mn-ea"/>
          <a:cs typeface="+mn-cs"/>
        </a:defRPr>
      </a:lvl2pPr>
      <a:lvl3pPr marL="1096914" algn="l" defTabSz="548457" rtl="0" eaLnBrk="1" latinLnBrk="0" hangingPunct="1">
        <a:defRPr sz="2200" kern="1200">
          <a:solidFill>
            <a:schemeClr val="tx1"/>
          </a:solidFill>
          <a:latin typeface="+mn-lt"/>
          <a:ea typeface="+mn-ea"/>
          <a:cs typeface="+mn-cs"/>
        </a:defRPr>
      </a:lvl3pPr>
      <a:lvl4pPr marL="1645371" algn="l" defTabSz="548457" rtl="0" eaLnBrk="1" latinLnBrk="0" hangingPunct="1">
        <a:defRPr sz="2200" kern="1200">
          <a:solidFill>
            <a:schemeClr val="tx1"/>
          </a:solidFill>
          <a:latin typeface="+mn-lt"/>
          <a:ea typeface="+mn-ea"/>
          <a:cs typeface="+mn-cs"/>
        </a:defRPr>
      </a:lvl4pPr>
      <a:lvl5pPr marL="2193828" algn="l" defTabSz="548457" rtl="0" eaLnBrk="1" latinLnBrk="0" hangingPunct="1">
        <a:defRPr sz="2200" kern="1200">
          <a:solidFill>
            <a:schemeClr val="tx1"/>
          </a:solidFill>
          <a:latin typeface="+mn-lt"/>
          <a:ea typeface="+mn-ea"/>
          <a:cs typeface="+mn-cs"/>
        </a:defRPr>
      </a:lvl5pPr>
      <a:lvl6pPr marL="2742286" algn="l" defTabSz="548457" rtl="0" eaLnBrk="1" latinLnBrk="0" hangingPunct="1">
        <a:defRPr sz="2200" kern="1200">
          <a:solidFill>
            <a:schemeClr val="tx1"/>
          </a:solidFill>
          <a:latin typeface="+mn-lt"/>
          <a:ea typeface="+mn-ea"/>
          <a:cs typeface="+mn-cs"/>
        </a:defRPr>
      </a:lvl6pPr>
      <a:lvl7pPr marL="3290743" algn="l" defTabSz="548457" rtl="0" eaLnBrk="1" latinLnBrk="0" hangingPunct="1">
        <a:defRPr sz="2200" kern="1200">
          <a:solidFill>
            <a:schemeClr val="tx1"/>
          </a:solidFill>
          <a:latin typeface="+mn-lt"/>
          <a:ea typeface="+mn-ea"/>
          <a:cs typeface="+mn-cs"/>
        </a:defRPr>
      </a:lvl7pPr>
      <a:lvl8pPr marL="3839200" algn="l" defTabSz="548457" rtl="0" eaLnBrk="1" latinLnBrk="0" hangingPunct="1">
        <a:defRPr sz="2200" kern="1200">
          <a:solidFill>
            <a:schemeClr val="tx1"/>
          </a:solidFill>
          <a:latin typeface="+mn-lt"/>
          <a:ea typeface="+mn-ea"/>
          <a:cs typeface="+mn-cs"/>
        </a:defRPr>
      </a:lvl8pPr>
      <a:lvl9pPr marL="4387657" algn="l" defTabSz="548457"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8928" userDrawn="1">
          <p15:clr>
            <a:srgbClr val="F26B43"/>
          </p15:clr>
        </p15:guide>
        <p15:guide id="3" orient="horz" pos="288" userDrawn="1">
          <p15:clr>
            <a:srgbClr val="F26B43"/>
          </p15:clr>
        </p15:guide>
        <p15:guide id="4" orient="horz" pos="4896"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2" y="-239723"/>
            <a:ext cx="4111625" cy="10503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597025"/>
            <a:ext cx="5486400" cy="54864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29673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701" r:id="rId5"/>
    <p:sldLayoutId id="2147483676" r:id="rId6"/>
    <p:sldLayoutId id="2147483677" r:id="rId7"/>
    <p:sldLayoutId id="2147483674" r:id="rId8"/>
    <p:sldLayoutId id="2147483675" r:id="rId9"/>
  </p:sldLayoutIdLst>
  <p:hf hdr="0"/>
  <p:txStyles>
    <p:titleStyle>
      <a:lvl1pPr algn="l" defTabSz="548457" rtl="0" eaLnBrk="1" latinLnBrk="0" hangingPunct="1">
        <a:lnSpc>
          <a:spcPct val="66000"/>
        </a:lnSpc>
        <a:spcBef>
          <a:spcPct val="0"/>
        </a:spcBef>
        <a:buNone/>
        <a:defRPr sz="800" b="1" i="0" kern="1200" cap="all">
          <a:solidFill>
            <a:schemeClr val="tx1"/>
          </a:solidFill>
          <a:latin typeface="+mj-lt"/>
          <a:ea typeface="+mj-ea"/>
          <a:cs typeface="+mj-cs"/>
        </a:defRPr>
      </a:lvl1pPr>
    </p:titleStyle>
    <p:bodyStyle>
      <a:lvl1pPr marL="0" indent="0" algn="l" defTabSz="548457" rtl="0" eaLnBrk="1" latinLnBrk="0" hangingPunct="1">
        <a:lnSpc>
          <a:spcPct val="70000"/>
        </a:lnSpc>
        <a:spcBef>
          <a:spcPts val="0"/>
        </a:spcBef>
        <a:spcAft>
          <a:spcPts val="0"/>
        </a:spcAft>
        <a:buFontTx/>
        <a:buNone/>
        <a:defRPr sz="5200" b="1" i="0" kern="1200" cap="all" baseline="0">
          <a:solidFill>
            <a:schemeClr val="tx1"/>
          </a:solidFill>
          <a:latin typeface="+mj-lt"/>
          <a:ea typeface="+mn-ea"/>
          <a:cs typeface="+mn-cs"/>
        </a:defRPr>
      </a:lvl1pPr>
      <a:lvl2pPr marL="0" indent="0" algn="l" defTabSz="548457" rtl="0" eaLnBrk="1" latinLnBrk="0" hangingPunct="1">
        <a:lnSpc>
          <a:spcPct val="70000"/>
        </a:lnSpc>
        <a:spcBef>
          <a:spcPts val="0"/>
        </a:spcBef>
        <a:spcAft>
          <a:spcPts val="0"/>
        </a:spcAft>
        <a:buFontTx/>
        <a:buNone/>
        <a:defRPr sz="5200" b="0" i="0" kern="1200" cap="all">
          <a:solidFill>
            <a:schemeClr val="tx1"/>
          </a:solidFill>
          <a:latin typeface="Effra Light"/>
          <a:ea typeface="+mn-ea"/>
          <a:cs typeface="Effra"/>
        </a:defRPr>
      </a:lvl2pPr>
      <a:lvl3pPr marL="0" indent="0" algn="l" defTabSz="548457" rtl="0" eaLnBrk="1" latinLnBrk="0" hangingPunct="1">
        <a:lnSpc>
          <a:spcPct val="70000"/>
        </a:lnSpc>
        <a:spcBef>
          <a:spcPts val="0"/>
        </a:spcBef>
        <a:spcAft>
          <a:spcPts val="0"/>
        </a:spcAft>
        <a:buFontTx/>
        <a:buNone/>
        <a:defRPr sz="5200" b="1" i="0" kern="1200" cap="all" baseline="0">
          <a:solidFill>
            <a:schemeClr val="tx2"/>
          </a:solidFill>
          <a:latin typeface="+mj-lt"/>
          <a:ea typeface="+mn-ea"/>
          <a:cs typeface="Effra"/>
        </a:defRPr>
      </a:lvl3pPr>
      <a:lvl4pPr marL="0" indent="0" algn="l" defTabSz="548457" rtl="0" eaLnBrk="1" latinLnBrk="0" hangingPunct="1">
        <a:lnSpc>
          <a:spcPct val="70000"/>
        </a:lnSpc>
        <a:spcBef>
          <a:spcPts val="0"/>
        </a:spcBef>
        <a:spcAft>
          <a:spcPts val="0"/>
        </a:spcAft>
        <a:buFontTx/>
        <a:buNone/>
        <a:defRPr sz="5200" b="0" i="0" kern="1200" cap="all">
          <a:solidFill>
            <a:schemeClr val="tx2"/>
          </a:solidFill>
          <a:latin typeface="Effra Light"/>
          <a:ea typeface="+mn-ea"/>
          <a:cs typeface="Effra Light"/>
        </a:defRPr>
      </a:lvl4pPr>
      <a:lvl5pPr marL="0" indent="0" algn="l" defTabSz="548457" rtl="0" eaLnBrk="1" latinLnBrk="0" hangingPunct="1">
        <a:lnSpc>
          <a:spcPct val="70000"/>
        </a:lnSpc>
        <a:spcBef>
          <a:spcPts val="0"/>
        </a:spcBef>
        <a:spcAft>
          <a:spcPts val="0"/>
        </a:spcAft>
        <a:buFontTx/>
        <a:buNone/>
        <a:tabLst>
          <a:tab pos="1828800" algn="l"/>
        </a:tabLst>
        <a:defRPr sz="5200" b="0" i="0" kern="1200" cap="all" baseline="0">
          <a:solidFill>
            <a:schemeClr val="accent2"/>
          </a:solidFill>
          <a:latin typeface="+mj-lt"/>
          <a:ea typeface="+mn-ea"/>
          <a:cs typeface="Effra"/>
        </a:defRPr>
      </a:lvl5pPr>
      <a:lvl6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6pPr>
      <a:lvl7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457" rtl="0" eaLnBrk="1" latinLnBrk="0" hangingPunct="1">
        <a:defRPr sz="2200" kern="1200">
          <a:solidFill>
            <a:schemeClr val="tx1"/>
          </a:solidFill>
          <a:latin typeface="+mn-lt"/>
          <a:ea typeface="+mn-ea"/>
          <a:cs typeface="+mn-cs"/>
        </a:defRPr>
      </a:lvl1pPr>
      <a:lvl2pPr marL="548457" algn="l" defTabSz="548457" rtl="0" eaLnBrk="1" latinLnBrk="0" hangingPunct="1">
        <a:defRPr sz="2200" kern="1200">
          <a:solidFill>
            <a:schemeClr val="tx1"/>
          </a:solidFill>
          <a:latin typeface="+mn-lt"/>
          <a:ea typeface="+mn-ea"/>
          <a:cs typeface="+mn-cs"/>
        </a:defRPr>
      </a:lvl2pPr>
      <a:lvl3pPr marL="1096914" algn="l" defTabSz="548457" rtl="0" eaLnBrk="1" latinLnBrk="0" hangingPunct="1">
        <a:defRPr sz="2200" kern="1200">
          <a:solidFill>
            <a:schemeClr val="tx1"/>
          </a:solidFill>
          <a:latin typeface="+mn-lt"/>
          <a:ea typeface="+mn-ea"/>
          <a:cs typeface="+mn-cs"/>
        </a:defRPr>
      </a:lvl3pPr>
      <a:lvl4pPr marL="1645371" algn="l" defTabSz="548457" rtl="0" eaLnBrk="1" latinLnBrk="0" hangingPunct="1">
        <a:defRPr sz="2200" kern="1200">
          <a:solidFill>
            <a:schemeClr val="tx1"/>
          </a:solidFill>
          <a:latin typeface="+mn-lt"/>
          <a:ea typeface="+mn-ea"/>
          <a:cs typeface="+mn-cs"/>
        </a:defRPr>
      </a:lvl4pPr>
      <a:lvl5pPr marL="2193828" algn="l" defTabSz="548457" rtl="0" eaLnBrk="1" latinLnBrk="0" hangingPunct="1">
        <a:defRPr sz="2200" kern="1200">
          <a:solidFill>
            <a:schemeClr val="tx1"/>
          </a:solidFill>
          <a:latin typeface="+mn-lt"/>
          <a:ea typeface="+mn-ea"/>
          <a:cs typeface="+mn-cs"/>
        </a:defRPr>
      </a:lvl5pPr>
      <a:lvl6pPr marL="2742286" algn="l" defTabSz="548457" rtl="0" eaLnBrk="1" latinLnBrk="0" hangingPunct="1">
        <a:defRPr sz="2200" kern="1200">
          <a:solidFill>
            <a:schemeClr val="tx1"/>
          </a:solidFill>
          <a:latin typeface="+mn-lt"/>
          <a:ea typeface="+mn-ea"/>
          <a:cs typeface="+mn-cs"/>
        </a:defRPr>
      </a:lvl6pPr>
      <a:lvl7pPr marL="3290743" algn="l" defTabSz="548457" rtl="0" eaLnBrk="1" latinLnBrk="0" hangingPunct="1">
        <a:defRPr sz="2200" kern="1200">
          <a:solidFill>
            <a:schemeClr val="tx1"/>
          </a:solidFill>
          <a:latin typeface="+mn-lt"/>
          <a:ea typeface="+mn-ea"/>
          <a:cs typeface="+mn-cs"/>
        </a:defRPr>
      </a:lvl7pPr>
      <a:lvl8pPr marL="3839200" algn="l" defTabSz="548457" rtl="0" eaLnBrk="1" latinLnBrk="0" hangingPunct="1">
        <a:defRPr sz="2200" kern="1200">
          <a:solidFill>
            <a:schemeClr val="tx1"/>
          </a:solidFill>
          <a:latin typeface="+mn-lt"/>
          <a:ea typeface="+mn-ea"/>
          <a:cs typeface="+mn-cs"/>
        </a:defRPr>
      </a:lvl8pPr>
      <a:lvl9pPr marL="4387657" algn="l" defTabSz="548457"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8928" userDrawn="1">
          <p15:clr>
            <a:srgbClr val="F26B43"/>
          </p15:clr>
        </p15:guide>
        <p15:guide id="3" orient="horz" pos="288" userDrawn="1">
          <p15:clr>
            <a:srgbClr val="F26B43"/>
          </p15:clr>
        </p15:guide>
        <p15:guide id="4" orient="horz" pos="48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p:sp>
      <p:sp>
        <p:nvSpPr>
          <p:cNvPr id="7" name="Text Placeholder 6"/>
          <p:cNvSpPr>
            <a:spLocks noGrp="1"/>
          </p:cNvSpPr>
          <p:nvPr>
            <p:ph type="body" sz="quarter" idx="14"/>
          </p:nvPr>
        </p:nvSpPr>
        <p:spPr/>
        <p:txBody>
          <a:bodyPr/>
          <a:lstStyle/>
          <a:p>
            <a:r>
              <a:rPr lang="en-US" dirty="0"/>
              <a:t>May 1, 2019</a:t>
            </a:r>
          </a:p>
        </p:txBody>
      </p:sp>
      <p:sp>
        <p:nvSpPr>
          <p:cNvPr id="5" name="Title 4"/>
          <p:cNvSpPr>
            <a:spLocks noGrp="1"/>
          </p:cNvSpPr>
          <p:nvPr>
            <p:ph type="title"/>
          </p:nvPr>
        </p:nvSpPr>
        <p:spPr/>
        <p:txBody>
          <a:bodyPr/>
          <a:lstStyle/>
          <a:p>
            <a:r>
              <a:rPr lang="en-US" dirty="0"/>
              <a:t>Small giant within a giant</a:t>
            </a:r>
          </a:p>
        </p:txBody>
      </p:sp>
      <p:sp>
        <p:nvSpPr>
          <p:cNvPr id="4" name="Text Placeholder 3"/>
          <p:cNvSpPr>
            <a:spLocks noGrp="1"/>
          </p:cNvSpPr>
          <p:nvPr>
            <p:ph type="body" sz="quarter" idx="13"/>
          </p:nvPr>
        </p:nvSpPr>
        <p:spPr/>
        <p:txBody>
          <a:bodyPr/>
          <a:lstStyle/>
          <a:p>
            <a:r>
              <a:rPr lang="en-US" dirty="0"/>
              <a:t>Ray brown</a:t>
            </a:r>
          </a:p>
          <a:p>
            <a:pPr lvl="1"/>
            <a:r>
              <a:rPr lang="en-US" dirty="0"/>
              <a:t>Sr Director, Pricing and Contracting, USA</a:t>
            </a:r>
          </a:p>
          <a:p>
            <a:pPr lvl="2"/>
            <a:r>
              <a:rPr lang="en-US" dirty="0"/>
              <a:t>Medtronic </a:t>
            </a:r>
            <a:r>
              <a:rPr lang="en-US" dirty="0" err="1"/>
              <a:t>mitg</a:t>
            </a:r>
            <a:endParaRPr lang="en-US" dirty="0"/>
          </a:p>
        </p:txBody>
      </p:sp>
    </p:spTree>
    <p:extLst>
      <p:ext uri="{BB962C8B-B14F-4D97-AF65-F5344CB8AC3E}">
        <p14:creationId xmlns:p14="http://schemas.microsoft.com/office/powerpoint/2010/main" val="144565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3032E39-2DD7-6341-87B9-9AB98FE36691}" type="slidenum">
              <a:rPr lang="en-US" smtClean="0"/>
              <a:pPr/>
              <a:t>10</a:t>
            </a:fld>
            <a:endParaRPr lang="en-US" dirty="0"/>
          </a:p>
        </p:txBody>
      </p:sp>
      <p:sp>
        <p:nvSpPr>
          <p:cNvPr id="3" name="Footer Placeholder 2"/>
          <p:cNvSpPr>
            <a:spLocks noGrp="1"/>
          </p:cNvSpPr>
          <p:nvPr>
            <p:ph type="ftr" sz="quarter" idx="10"/>
          </p:nvPr>
        </p:nvSpPr>
        <p:spPr/>
        <p:txBody>
          <a:bodyPr/>
          <a:lstStyle/>
          <a:p>
            <a:r>
              <a:rPr lang="en-US" dirty="0"/>
              <a:t>Ray Brown, Small Giants Summit, Detroit |   May 1, 2019 </a:t>
            </a:r>
          </a:p>
        </p:txBody>
      </p:sp>
      <p:sp>
        <p:nvSpPr>
          <p:cNvPr id="6" name="Title 5"/>
          <p:cNvSpPr>
            <a:spLocks noGrp="1"/>
          </p:cNvSpPr>
          <p:nvPr>
            <p:ph type="title"/>
          </p:nvPr>
        </p:nvSpPr>
        <p:spPr/>
        <p:txBody>
          <a:bodyPr/>
          <a:lstStyle/>
          <a:p>
            <a:r>
              <a:rPr lang="en-US" dirty="0"/>
              <a:t>How can this be done elsewhere?</a:t>
            </a:r>
          </a:p>
        </p:txBody>
      </p:sp>
      <p:sp>
        <p:nvSpPr>
          <p:cNvPr id="5" name="Text Placeholder 4"/>
          <p:cNvSpPr>
            <a:spLocks noGrp="1"/>
          </p:cNvSpPr>
          <p:nvPr>
            <p:ph type="body" sz="quarter" idx="12"/>
          </p:nvPr>
        </p:nvSpPr>
        <p:spPr/>
        <p:txBody>
          <a:bodyPr/>
          <a:lstStyle/>
          <a:p>
            <a:r>
              <a:rPr lang="en-US" dirty="0"/>
              <a:t>A toolkit for implementation</a:t>
            </a:r>
          </a:p>
        </p:txBody>
      </p:sp>
      <p:sp>
        <p:nvSpPr>
          <p:cNvPr id="7" name="Content Placeholder 15">
            <a:extLst>
              <a:ext uri="{FF2B5EF4-FFF2-40B4-BE49-F238E27FC236}">
                <a16:creationId xmlns:a16="http://schemas.microsoft.com/office/drawing/2014/main" id="{1A195E54-3E65-47AC-B26F-9D801C49F914}"/>
              </a:ext>
            </a:extLst>
          </p:cNvPr>
          <p:cNvSpPr txBox="1">
            <a:spLocks/>
          </p:cNvSpPr>
          <p:nvPr/>
        </p:nvSpPr>
        <p:spPr>
          <a:xfrm>
            <a:off x="457200" y="1261015"/>
            <a:ext cx="14039850" cy="5623560"/>
          </a:xfrm>
          <a:prstGeom prst="rect">
            <a:avLst/>
          </a:prstGeom>
        </p:spPr>
        <p:txBody>
          <a:bodyPr vert="horz" lIns="0" tIns="0" rIns="0" bIns="0" rtlCol="0">
            <a:noAutofit/>
          </a:bodyPr>
          <a:lstStyle>
            <a:lvl1pPr marL="228600" indent="-228600" algn="l" defTabSz="548457" rtl="0" eaLnBrk="1" latinLnBrk="0" hangingPunct="1">
              <a:lnSpc>
                <a:spcPct val="100000"/>
              </a:lnSpc>
              <a:spcBef>
                <a:spcPts val="0"/>
              </a:spcBef>
              <a:spcAft>
                <a:spcPts val="1000"/>
              </a:spcAft>
              <a:buFont typeface="Wingdings" charset="2"/>
              <a:buChar char="§"/>
              <a:defRPr sz="2200" kern="1200">
                <a:solidFill>
                  <a:schemeClr val="tx1"/>
                </a:solidFill>
                <a:latin typeface="+mn-lt"/>
                <a:ea typeface="+mn-ea"/>
                <a:cs typeface="+mn-cs"/>
              </a:defRPr>
            </a:lvl1pPr>
            <a:lvl2pPr marL="454025" indent="-228600" algn="l" defTabSz="548457" rtl="0" eaLnBrk="1" latinLnBrk="0" hangingPunct="1">
              <a:lnSpc>
                <a:spcPct val="100000"/>
              </a:lnSpc>
              <a:spcBef>
                <a:spcPts val="0"/>
              </a:spcBef>
              <a:spcAft>
                <a:spcPts val="1000"/>
              </a:spcAft>
              <a:buFont typeface="Wingdings" charset="2"/>
              <a:buChar char="§"/>
              <a:defRPr sz="2000" kern="1200">
                <a:solidFill>
                  <a:schemeClr val="accent3"/>
                </a:solidFill>
                <a:latin typeface="+mn-lt"/>
                <a:ea typeface="+mn-ea"/>
                <a:cs typeface="+mn-cs"/>
              </a:defRPr>
            </a:lvl2pPr>
            <a:lvl3pPr marL="685800" indent="-228600" algn="l" defTabSz="548457" rtl="0" eaLnBrk="1" latinLnBrk="0" hangingPunct="1">
              <a:lnSpc>
                <a:spcPct val="100000"/>
              </a:lnSpc>
              <a:spcBef>
                <a:spcPts val="0"/>
              </a:spcBef>
              <a:spcAft>
                <a:spcPts val="1000"/>
              </a:spcAft>
              <a:buFont typeface="Wingdings" charset="2"/>
              <a:buChar char="§"/>
              <a:defRPr sz="1800" kern="1200" baseline="0">
                <a:solidFill>
                  <a:schemeClr val="accent3"/>
                </a:solidFill>
                <a:latin typeface="+mn-lt"/>
                <a:ea typeface="+mn-ea"/>
                <a:cs typeface="+mn-cs"/>
              </a:defRPr>
            </a:lvl3pPr>
            <a:lvl4pPr marL="914400" indent="-228600" algn="l" defTabSz="548457" rtl="0" eaLnBrk="1" latinLnBrk="0" hangingPunct="1">
              <a:lnSpc>
                <a:spcPct val="100000"/>
              </a:lnSpc>
              <a:spcBef>
                <a:spcPts val="0"/>
              </a:spcBef>
              <a:spcAft>
                <a:spcPts val="1000"/>
              </a:spcAft>
              <a:buFont typeface="Wingdings" charset="2"/>
              <a:buChar char="§"/>
              <a:defRPr sz="1800" kern="1200">
                <a:solidFill>
                  <a:schemeClr val="tx2"/>
                </a:solidFill>
                <a:latin typeface="+mn-lt"/>
                <a:ea typeface="+mn-ea"/>
                <a:cs typeface="+mn-cs"/>
              </a:defRPr>
            </a:lvl4pPr>
            <a:lvl5pPr marL="1144588" indent="-227013" algn="l" defTabSz="548457" rtl="0" eaLnBrk="1" latinLnBrk="0" hangingPunct="1">
              <a:lnSpc>
                <a:spcPct val="100000"/>
              </a:lnSpc>
              <a:spcBef>
                <a:spcPts val="0"/>
              </a:spcBef>
              <a:spcAft>
                <a:spcPts val="800"/>
              </a:spcAft>
              <a:buFont typeface="Effra" panose="02000506080000020004" pitchFamily="2" charset="0"/>
              <a:buChar char="–"/>
              <a:defRPr sz="1600" kern="1200" baseline="0">
                <a:solidFill>
                  <a:schemeClr val="tx2"/>
                </a:solidFill>
                <a:latin typeface="+mn-lt"/>
                <a:ea typeface="+mn-ea"/>
                <a:cs typeface="+mn-cs"/>
              </a:defRPr>
            </a:lvl5pPr>
            <a:lvl6pPr marL="1370013" indent="-225425" algn="l" defTabSz="548457" rtl="0" eaLnBrk="1" latinLnBrk="0" hangingPunct="1">
              <a:lnSpc>
                <a:spcPct val="100000"/>
              </a:lnSpc>
              <a:spcBef>
                <a:spcPts val="0"/>
              </a:spcBef>
              <a:spcAft>
                <a:spcPts val="800"/>
              </a:spcAft>
              <a:buFont typeface="Effra" panose="02000506080000020004" pitchFamily="2" charset="0"/>
              <a:buChar char="–"/>
              <a:defRPr sz="1600" kern="1200">
                <a:solidFill>
                  <a:schemeClr val="tx2"/>
                </a:solidFill>
                <a:latin typeface="Effra"/>
                <a:ea typeface="+mn-ea"/>
                <a:cs typeface="+mn-cs"/>
              </a:defRPr>
            </a:lvl6pPr>
            <a:lvl7pPr marL="1597025" indent="-227013" algn="l" defTabSz="548457" rtl="0" eaLnBrk="1" latinLnBrk="0" hangingPunct="1">
              <a:lnSpc>
                <a:spcPct val="100000"/>
              </a:lnSpc>
              <a:spcBef>
                <a:spcPts val="0"/>
              </a:spcBef>
              <a:spcAft>
                <a:spcPts val="800"/>
              </a:spcAft>
              <a:buFont typeface="Effra" panose="02000506080000020004" pitchFamily="2" charset="0"/>
              <a:buChar char="–"/>
              <a:defRPr sz="1600" kern="1200">
                <a:solidFill>
                  <a:schemeClr val="tx2"/>
                </a:solidFill>
                <a:latin typeface="Effra"/>
                <a:ea typeface="+mn-ea"/>
                <a:cs typeface="+mn-cs"/>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a:lstStyle>
          <a:p>
            <a:pPr marL="225425" lvl="1" indent="0">
              <a:buNone/>
            </a:pPr>
            <a:r>
              <a:rPr lang="en-US" sz="1600" dirty="0"/>
              <a:t>A few ideas on HOW TO!</a:t>
            </a:r>
          </a:p>
          <a:p>
            <a:pPr lvl="1">
              <a:buFont typeface="Wingdings" panose="05000000000000000000" pitchFamily="2" charset="2"/>
              <a:buChar char="§"/>
            </a:pPr>
            <a:r>
              <a:rPr lang="en-US" sz="1600" dirty="0"/>
              <a:t>Start small if you can.   We started with 2 people in a $900M business unit.  Sounds like a lot, but it was about 3% of the company’s revenue, so nobody got too worked up over our experiments</a:t>
            </a:r>
          </a:p>
          <a:p>
            <a:pPr lvl="1">
              <a:buFont typeface="Wingdings" panose="05000000000000000000" pitchFamily="2" charset="2"/>
              <a:buChar char="§"/>
            </a:pPr>
            <a:r>
              <a:rPr lang="en-US" sz="1600" dirty="0"/>
              <a:t>Be willing to pilot a lot of stuff</a:t>
            </a:r>
          </a:p>
          <a:p>
            <a:pPr lvl="1">
              <a:buFont typeface="Wingdings" panose="05000000000000000000" pitchFamily="2" charset="2"/>
              <a:buChar char="§"/>
            </a:pPr>
            <a:r>
              <a:rPr lang="en-US" sz="1600" dirty="0"/>
              <a:t>Be tolerant of the occasional failure that is an inevitable part of innovating.  Encourage people to fail fast</a:t>
            </a:r>
          </a:p>
          <a:p>
            <a:pPr lvl="1">
              <a:buFont typeface="Wingdings" panose="05000000000000000000" pitchFamily="2" charset="2"/>
              <a:buChar char="§"/>
            </a:pPr>
            <a:r>
              <a:rPr lang="en-US" sz="1600" dirty="0"/>
              <a:t>Try to not do it in a fishbowl.  This is threatening to some people</a:t>
            </a:r>
          </a:p>
          <a:p>
            <a:pPr lvl="1">
              <a:buFont typeface="Wingdings" panose="05000000000000000000" pitchFamily="2" charset="2"/>
              <a:buChar char="§"/>
            </a:pPr>
            <a:r>
              <a:rPr lang="en-US" sz="1600" dirty="0"/>
              <a:t>Be aware that other leaders’ people will see the difference between groups and ask why their leadership isn’t committed to creating the same kind of positive environment for them.  This can cause friction for you</a:t>
            </a:r>
          </a:p>
          <a:p>
            <a:pPr lvl="1">
              <a:buFont typeface="Wingdings" panose="05000000000000000000" pitchFamily="2" charset="2"/>
              <a:buChar char="§"/>
            </a:pPr>
            <a:r>
              <a:rPr lang="en-US" sz="1600" dirty="0"/>
              <a:t>People fear what they don’t understand, so be a patient ambassador and educator for the approach.  You may even gain some allies!</a:t>
            </a:r>
          </a:p>
          <a:p>
            <a:pPr lvl="1">
              <a:buFont typeface="Wingdings" panose="05000000000000000000" pitchFamily="2" charset="2"/>
              <a:buChar char="§"/>
            </a:pPr>
            <a:r>
              <a:rPr lang="en-US" sz="1600" dirty="0"/>
              <a:t>Deliver wins and publicize them.  Then use those to attract investment and use that as a means of developing and retaining talent.  We adopted an “internally entrepreneurial” mindset focused on using the higher performance of our team to solve problems in adjacencies.  I’ve found that once you give them a mission and empower them, they will be just as enthusiastic as you are about doing this</a:t>
            </a:r>
          </a:p>
          <a:p>
            <a:pPr lvl="1">
              <a:buFont typeface="Wingdings" panose="05000000000000000000" pitchFamily="2" charset="2"/>
              <a:buChar char="§"/>
            </a:pPr>
            <a:r>
              <a:rPr lang="en-US" sz="1600" dirty="0"/>
              <a:t>Be equally transparent about both victories and setbacks.  Your credibility is essential to success</a:t>
            </a:r>
          </a:p>
          <a:p>
            <a:pPr lvl="1">
              <a:buFont typeface="Wingdings" panose="05000000000000000000" pitchFamily="2" charset="2"/>
              <a:buChar char="§"/>
            </a:pPr>
            <a:r>
              <a:rPr lang="en-US" sz="1600" dirty="0"/>
              <a:t>Be clear about your commitment to Purpose Driven Leadership with your leadership team.  You’ll need their support for this to be successful</a:t>
            </a:r>
          </a:p>
          <a:p>
            <a:pPr lvl="1">
              <a:buFont typeface="Wingdings" panose="05000000000000000000" pitchFamily="2" charset="2"/>
              <a:buChar char="§"/>
            </a:pPr>
            <a:r>
              <a:rPr lang="en-US" sz="1600" dirty="0"/>
              <a:t>Implement greater empowerment in conjunction with quantitative methods of measuring and managing work (Kaizen, Lean)</a:t>
            </a:r>
          </a:p>
          <a:p>
            <a:pPr lvl="1">
              <a:buFont typeface="Wingdings" panose="05000000000000000000" pitchFamily="2" charset="2"/>
              <a:buChar char="§"/>
            </a:pPr>
            <a:r>
              <a:rPr lang="en-US" sz="1600" dirty="0"/>
              <a:t>Engage, engage, engage!  Spend a lot of time with your people and make sure they understand that what comes with this is a commitment to them and to their success.  And </a:t>
            </a:r>
            <a:r>
              <a:rPr lang="en-US" sz="1600" b="1" dirty="0"/>
              <a:t>reinforce that you cannot be successful unless they are</a:t>
            </a:r>
          </a:p>
          <a:p>
            <a:pPr lvl="1">
              <a:buFont typeface="Wingdings" panose="05000000000000000000" pitchFamily="2" charset="2"/>
              <a:buChar char="§"/>
            </a:pPr>
            <a:r>
              <a:rPr lang="en-US" sz="1800" b="1" dirty="0"/>
              <a:t>Then be a tireless advocate for your people and for creating a better, more fulfilling environment for them.  It </a:t>
            </a:r>
            <a:r>
              <a:rPr lang="en-US" sz="1800" b="1" i="1" dirty="0"/>
              <a:t>will </a:t>
            </a:r>
            <a:r>
              <a:rPr lang="en-US" sz="1800" b="1" dirty="0"/>
              <a:t>be worth it</a:t>
            </a:r>
          </a:p>
          <a:p>
            <a:pPr lvl="1">
              <a:buFont typeface="Wingdings" panose="05000000000000000000" pitchFamily="2" charset="2"/>
              <a:buChar char="§"/>
            </a:pPr>
            <a:r>
              <a:rPr lang="en-US" sz="2400" b="1" dirty="0"/>
              <a:t>Join us!</a:t>
            </a:r>
            <a:endParaRPr lang="en-US" dirty="0"/>
          </a:p>
          <a:p>
            <a:pPr marL="0" indent="0">
              <a:buFont typeface="Wingdings" charset="2"/>
              <a:buNone/>
            </a:pPr>
            <a:endParaRPr lang="en-US" dirty="0"/>
          </a:p>
        </p:txBody>
      </p:sp>
    </p:spTree>
    <p:extLst>
      <p:ext uri="{BB962C8B-B14F-4D97-AF65-F5344CB8AC3E}">
        <p14:creationId xmlns:p14="http://schemas.microsoft.com/office/powerpoint/2010/main" val="243406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3032E39-2DD7-6341-87B9-9AB98FE36691}" type="slidenum">
              <a:rPr lang="en-US" smtClean="0"/>
              <a:pPr/>
              <a:t>2</a:t>
            </a:fld>
            <a:endParaRPr lang="en-US" dirty="0"/>
          </a:p>
        </p:txBody>
      </p:sp>
      <p:sp>
        <p:nvSpPr>
          <p:cNvPr id="3" name="Footer Placeholder 2"/>
          <p:cNvSpPr>
            <a:spLocks noGrp="1"/>
          </p:cNvSpPr>
          <p:nvPr>
            <p:ph type="ftr" sz="quarter" idx="10"/>
          </p:nvPr>
        </p:nvSpPr>
        <p:spPr/>
        <p:txBody>
          <a:bodyPr/>
          <a:lstStyle/>
          <a:p>
            <a:r>
              <a:rPr lang="en-US" dirty="0"/>
              <a:t>Ray Brown, Small Giants Summit, Detroit |   May 1, 2019 </a:t>
            </a:r>
          </a:p>
        </p:txBody>
      </p:sp>
      <p:sp>
        <p:nvSpPr>
          <p:cNvPr id="6" name="Title 5"/>
          <p:cNvSpPr>
            <a:spLocks noGrp="1"/>
          </p:cNvSpPr>
          <p:nvPr>
            <p:ph type="title"/>
          </p:nvPr>
        </p:nvSpPr>
        <p:spPr/>
        <p:txBody>
          <a:bodyPr/>
          <a:lstStyle/>
          <a:p>
            <a:r>
              <a:rPr lang="en-US" dirty="0"/>
              <a:t>agenda</a:t>
            </a:r>
          </a:p>
        </p:txBody>
      </p:sp>
      <p:sp>
        <p:nvSpPr>
          <p:cNvPr id="5" name="Text Placeholder 4"/>
          <p:cNvSpPr>
            <a:spLocks noGrp="1"/>
          </p:cNvSpPr>
          <p:nvPr>
            <p:ph type="body" sz="quarter" idx="12"/>
          </p:nvPr>
        </p:nvSpPr>
        <p:spPr/>
        <p:txBody>
          <a:bodyPr/>
          <a:lstStyle/>
          <a:p>
            <a:r>
              <a:rPr lang="en-US" dirty="0"/>
              <a:t>What to expect</a:t>
            </a:r>
          </a:p>
        </p:txBody>
      </p:sp>
      <p:sp>
        <p:nvSpPr>
          <p:cNvPr id="16" name="Content Placeholder 15"/>
          <p:cNvSpPr>
            <a:spLocks noGrp="1"/>
          </p:cNvSpPr>
          <p:nvPr>
            <p:ph idx="1"/>
          </p:nvPr>
        </p:nvSpPr>
        <p:spPr/>
        <p:txBody>
          <a:bodyPr/>
          <a:lstStyle/>
          <a:p>
            <a:pPr>
              <a:buFont typeface="Wingdings" panose="05000000000000000000" pitchFamily="2" charset="2"/>
              <a:buChar char="§"/>
            </a:pPr>
            <a:r>
              <a:rPr lang="en-US" dirty="0"/>
              <a:t>Intro—Ray Brown, Hannah Edwards</a:t>
            </a:r>
          </a:p>
          <a:p>
            <a:pPr>
              <a:buFont typeface="Wingdings" panose="05000000000000000000" pitchFamily="2" charset="2"/>
              <a:buChar char="§"/>
            </a:pPr>
            <a:r>
              <a:rPr lang="en-US" dirty="0"/>
              <a:t>Medtronic MITG</a:t>
            </a:r>
          </a:p>
          <a:p>
            <a:pPr>
              <a:buFont typeface="Wingdings" panose="05000000000000000000" pitchFamily="2" charset="2"/>
              <a:buChar char="§"/>
            </a:pPr>
            <a:r>
              <a:rPr lang="en-US" dirty="0"/>
              <a:t>Pricing and Contracting: Who are we?</a:t>
            </a:r>
          </a:p>
          <a:p>
            <a:pPr>
              <a:buFont typeface="Wingdings" panose="05000000000000000000" pitchFamily="2" charset="2"/>
              <a:buChar char="§"/>
            </a:pPr>
            <a:r>
              <a:rPr lang="en-US" dirty="0"/>
              <a:t>Our Journey as a “Company Within a Company”</a:t>
            </a:r>
          </a:p>
          <a:p>
            <a:pPr>
              <a:buFont typeface="Wingdings" panose="05000000000000000000" pitchFamily="2" charset="2"/>
              <a:buChar char="§"/>
            </a:pPr>
            <a:r>
              <a:rPr lang="en-US" dirty="0"/>
              <a:t>What we did, and What Results we saw</a:t>
            </a:r>
          </a:p>
          <a:p>
            <a:pPr>
              <a:buFont typeface="Wingdings" panose="05000000000000000000" pitchFamily="2" charset="2"/>
              <a:buChar char="§"/>
            </a:pPr>
            <a:r>
              <a:rPr lang="en-US" dirty="0"/>
              <a:t>Toolkit for Success and Call to Action</a:t>
            </a:r>
          </a:p>
          <a:p>
            <a:pPr marL="0" indent="0">
              <a:buNone/>
            </a:pPr>
            <a:endParaRPr lang="en-US" dirty="0"/>
          </a:p>
        </p:txBody>
      </p:sp>
    </p:spTree>
    <p:extLst>
      <p:ext uri="{BB962C8B-B14F-4D97-AF65-F5344CB8AC3E}">
        <p14:creationId xmlns:p14="http://schemas.microsoft.com/office/powerpoint/2010/main" val="183780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6E56CC-790B-4B80-9B31-CADAF6913143}"/>
              </a:ext>
            </a:extLst>
          </p:cNvPr>
          <p:cNvSpPr>
            <a:spLocks noGrp="1"/>
          </p:cNvSpPr>
          <p:nvPr>
            <p:ph type="sldNum" sz="quarter" idx="11"/>
          </p:nvPr>
        </p:nvSpPr>
        <p:spPr/>
        <p:txBody>
          <a:bodyPr/>
          <a:lstStyle/>
          <a:p>
            <a:fld id="{A3032E39-2DD7-6341-87B9-9AB98FE36691}" type="slidenum">
              <a:rPr lang="en-US" smtClean="0"/>
              <a:pPr/>
              <a:t>3</a:t>
            </a:fld>
            <a:endParaRPr lang="en-US" dirty="0"/>
          </a:p>
        </p:txBody>
      </p:sp>
      <p:sp>
        <p:nvSpPr>
          <p:cNvPr id="3" name="Footer Placeholder 2">
            <a:extLst>
              <a:ext uri="{FF2B5EF4-FFF2-40B4-BE49-F238E27FC236}">
                <a16:creationId xmlns:a16="http://schemas.microsoft.com/office/drawing/2014/main" id="{5EB6529B-1D72-47C7-A4E9-0D2EBB9DB363}"/>
              </a:ext>
            </a:extLst>
          </p:cNvPr>
          <p:cNvSpPr>
            <a:spLocks noGrp="1"/>
          </p:cNvSpPr>
          <p:nvPr>
            <p:ph type="ftr" sz="quarter" idx="10"/>
          </p:nvPr>
        </p:nvSpPr>
        <p:spPr/>
        <p:txBody>
          <a:bodyPr/>
          <a:lstStyle/>
          <a:p>
            <a:r>
              <a:rPr lang="en-US" dirty="0"/>
              <a:t>Ray Brown, Small Giants Summit, Detroit |   May 1, 2019 </a:t>
            </a:r>
          </a:p>
        </p:txBody>
      </p:sp>
      <p:sp>
        <p:nvSpPr>
          <p:cNvPr id="4" name="Title 3">
            <a:extLst>
              <a:ext uri="{FF2B5EF4-FFF2-40B4-BE49-F238E27FC236}">
                <a16:creationId xmlns:a16="http://schemas.microsoft.com/office/drawing/2014/main" id="{0445C3BF-3BFC-48EC-B84B-5ACE913D159C}"/>
              </a:ext>
            </a:extLst>
          </p:cNvPr>
          <p:cNvSpPr>
            <a:spLocks noGrp="1"/>
          </p:cNvSpPr>
          <p:nvPr>
            <p:ph type="title"/>
          </p:nvPr>
        </p:nvSpPr>
        <p:spPr/>
        <p:txBody>
          <a:bodyPr/>
          <a:lstStyle/>
          <a:p>
            <a:r>
              <a:rPr lang="en-US" dirty="0"/>
              <a:t>Disclaimer!</a:t>
            </a:r>
          </a:p>
        </p:txBody>
      </p:sp>
      <p:sp>
        <p:nvSpPr>
          <p:cNvPr id="5" name="Text Placeholder 4">
            <a:extLst>
              <a:ext uri="{FF2B5EF4-FFF2-40B4-BE49-F238E27FC236}">
                <a16:creationId xmlns:a16="http://schemas.microsoft.com/office/drawing/2014/main" id="{38D53ADA-7C4F-4B06-B31B-713C369DF9F4}"/>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08B5AF44-BBDA-4220-9C44-82F0144C80D1}"/>
              </a:ext>
            </a:extLst>
          </p:cNvPr>
          <p:cNvSpPr>
            <a:spLocks noGrp="1"/>
          </p:cNvSpPr>
          <p:nvPr>
            <p:ph idx="1"/>
          </p:nvPr>
        </p:nvSpPr>
        <p:spPr>
          <a:xfrm>
            <a:off x="457199" y="1597025"/>
            <a:ext cx="10106025" cy="5623560"/>
          </a:xfrm>
        </p:spPr>
        <p:txBody>
          <a:bodyPr/>
          <a:lstStyle/>
          <a:p>
            <a:r>
              <a:rPr lang="en-US" dirty="0"/>
              <a:t>Hannah Edwards and I do not speak on behalf of Medtronic (nor on anyone else’s behalf for that matter).</a:t>
            </a:r>
          </a:p>
          <a:p>
            <a:r>
              <a:rPr lang="en-US" dirty="0"/>
              <a:t>Therefore, all the comments and opinions you hear from us during the Summit and any other times we’re together are solely our own.</a:t>
            </a:r>
          </a:p>
          <a:p>
            <a:endParaRPr lang="en-US" dirty="0"/>
          </a:p>
        </p:txBody>
      </p:sp>
    </p:spTree>
    <p:extLst>
      <p:ext uri="{BB962C8B-B14F-4D97-AF65-F5344CB8AC3E}">
        <p14:creationId xmlns:p14="http://schemas.microsoft.com/office/powerpoint/2010/main" val="40865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3032E39-2DD7-6341-87B9-9AB98FE36691}" type="slidenum">
              <a:rPr lang="en-US" smtClean="0"/>
              <a:pPr/>
              <a:t>4</a:t>
            </a:fld>
            <a:endParaRPr lang="en-US" dirty="0"/>
          </a:p>
        </p:txBody>
      </p:sp>
      <p:sp>
        <p:nvSpPr>
          <p:cNvPr id="3" name="Footer Placeholder 2"/>
          <p:cNvSpPr>
            <a:spLocks noGrp="1"/>
          </p:cNvSpPr>
          <p:nvPr>
            <p:ph type="ftr" sz="quarter" idx="10"/>
          </p:nvPr>
        </p:nvSpPr>
        <p:spPr/>
        <p:txBody>
          <a:bodyPr/>
          <a:lstStyle/>
          <a:p>
            <a:r>
              <a:rPr lang="en-US" dirty="0"/>
              <a:t>Ray Brown, Small Giants Summit, Detroit |   May 1, 2019 </a:t>
            </a:r>
          </a:p>
        </p:txBody>
      </p:sp>
      <p:sp>
        <p:nvSpPr>
          <p:cNvPr id="6" name="Title 5"/>
          <p:cNvSpPr>
            <a:spLocks noGrp="1"/>
          </p:cNvSpPr>
          <p:nvPr>
            <p:ph type="title"/>
          </p:nvPr>
        </p:nvSpPr>
        <p:spPr/>
        <p:txBody>
          <a:bodyPr/>
          <a:lstStyle/>
          <a:p>
            <a:r>
              <a:rPr lang="en-US" dirty="0"/>
              <a:t>Medtronic mission</a:t>
            </a:r>
          </a:p>
        </p:txBody>
      </p:sp>
      <p:sp>
        <p:nvSpPr>
          <p:cNvPr id="5" name="Text Placeholder 4"/>
          <p:cNvSpPr>
            <a:spLocks noGrp="1"/>
          </p:cNvSpPr>
          <p:nvPr>
            <p:ph type="body" sz="quarter" idx="12"/>
          </p:nvPr>
        </p:nvSpPr>
        <p:spPr/>
        <p:txBody>
          <a:bodyPr/>
          <a:lstStyle/>
          <a:p>
            <a:endParaRPr lang="en-US" dirty="0"/>
          </a:p>
        </p:txBody>
      </p:sp>
      <p:sp>
        <p:nvSpPr>
          <p:cNvPr id="16" name="Content Placeholder 15"/>
          <p:cNvSpPr>
            <a:spLocks noGrp="1"/>
          </p:cNvSpPr>
          <p:nvPr>
            <p:ph idx="1"/>
          </p:nvPr>
        </p:nvSpPr>
        <p:spPr/>
        <p:txBody>
          <a:bodyPr/>
          <a:lstStyle/>
          <a:p>
            <a:pPr marL="0" indent="0">
              <a:buNone/>
            </a:pPr>
            <a:r>
              <a:rPr lang="en-US" sz="5400" dirty="0"/>
              <a:t>THE </a:t>
            </a:r>
            <a:r>
              <a:rPr lang="en-US" sz="5400" b="1" dirty="0"/>
              <a:t>MEDTRONIC MISSION</a:t>
            </a:r>
            <a:r>
              <a:rPr lang="en-US" sz="5400" dirty="0"/>
              <a:t>. To contribute to human welfare by application of biomedical engineering in the research, design, manufacture, and sale of instruments or appliances that </a:t>
            </a:r>
            <a:r>
              <a:rPr lang="en-US" sz="5400" b="1" dirty="0"/>
              <a:t>alleviate pain, restore health, and extend life.</a:t>
            </a:r>
          </a:p>
        </p:txBody>
      </p:sp>
    </p:spTree>
    <p:extLst>
      <p:ext uri="{BB962C8B-B14F-4D97-AF65-F5344CB8AC3E}">
        <p14:creationId xmlns:p14="http://schemas.microsoft.com/office/powerpoint/2010/main" val="219416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3032E39-2DD7-6341-87B9-9AB98FE36691}" type="slidenum">
              <a:rPr lang="en-US" smtClean="0"/>
              <a:pPr/>
              <a:t>5</a:t>
            </a:fld>
            <a:endParaRPr lang="en-US" dirty="0"/>
          </a:p>
        </p:txBody>
      </p:sp>
      <p:sp>
        <p:nvSpPr>
          <p:cNvPr id="3" name="Footer Placeholder 2"/>
          <p:cNvSpPr>
            <a:spLocks noGrp="1"/>
          </p:cNvSpPr>
          <p:nvPr>
            <p:ph type="ftr" sz="quarter" idx="10"/>
          </p:nvPr>
        </p:nvSpPr>
        <p:spPr/>
        <p:txBody>
          <a:bodyPr/>
          <a:lstStyle/>
          <a:p>
            <a:r>
              <a:rPr lang="en-US" dirty="0"/>
              <a:t>Ray Brown, Small Giants Summit, Detroit |   May 1, 2019 </a:t>
            </a:r>
          </a:p>
        </p:txBody>
      </p:sp>
      <p:sp>
        <p:nvSpPr>
          <p:cNvPr id="6" name="Title 5"/>
          <p:cNvSpPr>
            <a:spLocks noGrp="1"/>
          </p:cNvSpPr>
          <p:nvPr>
            <p:ph type="title"/>
          </p:nvPr>
        </p:nvSpPr>
        <p:spPr/>
        <p:txBody>
          <a:bodyPr/>
          <a:lstStyle/>
          <a:p>
            <a:r>
              <a:rPr lang="en-US" dirty="0"/>
              <a:t>Medtronic Minimally invasive therapies group (MITG)</a:t>
            </a:r>
          </a:p>
        </p:txBody>
      </p:sp>
      <p:sp>
        <p:nvSpPr>
          <p:cNvPr id="5" name="Text Placeholder 4"/>
          <p:cNvSpPr>
            <a:spLocks noGrp="1"/>
          </p:cNvSpPr>
          <p:nvPr>
            <p:ph type="body" sz="quarter" idx="12"/>
          </p:nvPr>
        </p:nvSpPr>
        <p:spPr/>
        <p:txBody>
          <a:bodyPr/>
          <a:lstStyle/>
          <a:p>
            <a:endParaRPr lang="en-US" dirty="0"/>
          </a:p>
        </p:txBody>
      </p:sp>
      <p:pic>
        <p:nvPicPr>
          <p:cNvPr id="7" name="Content Placeholder 6" descr="A picture containing object, sitting, indoor&#10;&#10;Description generated with high confidence">
            <a:extLst>
              <a:ext uri="{FF2B5EF4-FFF2-40B4-BE49-F238E27FC236}">
                <a16:creationId xmlns:a16="http://schemas.microsoft.com/office/drawing/2014/main" id="{AB600171-B127-4966-84C8-A439CCC2A90E}"/>
              </a:ext>
            </a:extLst>
          </p:cNvPr>
          <p:cNvPicPr>
            <a:picLocks noGrp="1" noChangeAspect="1"/>
          </p:cNvPicPr>
          <p:nvPr>
            <p:ph idx="1"/>
          </p:nvPr>
        </p:nvPicPr>
        <p:blipFill>
          <a:blip r:embed="rId2"/>
          <a:stretch>
            <a:fillRect/>
          </a:stretch>
        </p:blipFill>
        <p:spPr>
          <a:xfrm>
            <a:off x="1341430" y="1850799"/>
            <a:ext cx="3840488" cy="4596393"/>
          </a:xfrm>
        </p:spPr>
      </p:pic>
      <p:pic>
        <p:nvPicPr>
          <p:cNvPr id="9" name="Picture 8" descr="A screenshot of a cell phone&#10;&#10;Description generated with very high confidence">
            <a:extLst>
              <a:ext uri="{FF2B5EF4-FFF2-40B4-BE49-F238E27FC236}">
                <a16:creationId xmlns:a16="http://schemas.microsoft.com/office/drawing/2014/main" id="{9EAA3E21-C1A4-42D6-ACC5-B44692337346}"/>
              </a:ext>
            </a:extLst>
          </p:cNvPr>
          <p:cNvPicPr>
            <a:picLocks noChangeAspect="1"/>
          </p:cNvPicPr>
          <p:nvPr/>
        </p:nvPicPr>
        <p:blipFill>
          <a:blip r:embed="rId3"/>
          <a:stretch>
            <a:fillRect/>
          </a:stretch>
        </p:blipFill>
        <p:spPr>
          <a:xfrm>
            <a:off x="8139928" y="1716334"/>
            <a:ext cx="4572235" cy="3816546"/>
          </a:xfrm>
          <a:prstGeom prst="rect">
            <a:avLst/>
          </a:prstGeom>
        </p:spPr>
      </p:pic>
      <p:pic>
        <p:nvPicPr>
          <p:cNvPr id="11" name="Picture 10" descr="A close up of a device&#10;&#10;Description generated with high confidence">
            <a:extLst>
              <a:ext uri="{FF2B5EF4-FFF2-40B4-BE49-F238E27FC236}">
                <a16:creationId xmlns:a16="http://schemas.microsoft.com/office/drawing/2014/main" id="{513A8C07-2173-4B87-8A05-51DEE6CE7821}"/>
              </a:ext>
            </a:extLst>
          </p:cNvPr>
          <p:cNvPicPr>
            <a:picLocks noChangeAspect="1"/>
          </p:cNvPicPr>
          <p:nvPr/>
        </p:nvPicPr>
        <p:blipFill>
          <a:blip r:embed="rId4"/>
          <a:stretch>
            <a:fillRect/>
          </a:stretch>
        </p:blipFill>
        <p:spPr>
          <a:xfrm>
            <a:off x="685800" y="1391077"/>
            <a:ext cx="3843999" cy="5769204"/>
          </a:xfrm>
          <a:prstGeom prst="rect">
            <a:avLst/>
          </a:prstGeom>
        </p:spPr>
      </p:pic>
      <p:pic>
        <p:nvPicPr>
          <p:cNvPr id="13" name="Picture 12" descr="A pair of scissors&#10;&#10;Description generated with very high confidence">
            <a:extLst>
              <a:ext uri="{FF2B5EF4-FFF2-40B4-BE49-F238E27FC236}">
                <a16:creationId xmlns:a16="http://schemas.microsoft.com/office/drawing/2014/main" id="{D3BC1625-0C48-4F09-A89B-77F1A4AC265C}"/>
              </a:ext>
            </a:extLst>
          </p:cNvPr>
          <p:cNvPicPr>
            <a:picLocks noChangeAspect="1"/>
          </p:cNvPicPr>
          <p:nvPr/>
        </p:nvPicPr>
        <p:blipFill>
          <a:blip r:embed="rId5"/>
          <a:stretch>
            <a:fillRect/>
          </a:stretch>
        </p:blipFill>
        <p:spPr>
          <a:xfrm>
            <a:off x="4958499" y="1877803"/>
            <a:ext cx="4109818" cy="4114799"/>
          </a:xfrm>
          <a:prstGeom prst="rect">
            <a:avLst/>
          </a:prstGeom>
        </p:spPr>
      </p:pic>
      <p:pic>
        <p:nvPicPr>
          <p:cNvPr id="15" name="Picture 14" descr="A picture containing electronics&#10;&#10;Description generated with high confidence">
            <a:extLst>
              <a:ext uri="{FF2B5EF4-FFF2-40B4-BE49-F238E27FC236}">
                <a16:creationId xmlns:a16="http://schemas.microsoft.com/office/drawing/2014/main" id="{8D649383-8135-4617-8C18-D30542435C61}"/>
              </a:ext>
            </a:extLst>
          </p:cNvPr>
          <p:cNvPicPr>
            <a:picLocks noChangeAspect="1"/>
          </p:cNvPicPr>
          <p:nvPr/>
        </p:nvPicPr>
        <p:blipFill>
          <a:blip r:embed="rId6"/>
          <a:stretch>
            <a:fillRect/>
          </a:stretch>
        </p:blipFill>
        <p:spPr>
          <a:xfrm>
            <a:off x="9757761" y="965910"/>
            <a:ext cx="3636475" cy="3421930"/>
          </a:xfrm>
          <a:prstGeom prst="rect">
            <a:avLst/>
          </a:prstGeom>
        </p:spPr>
      </p:pic>
      <p:pic>
        <p:nvPicPr>
          <p:cNvPr id="18" name="Picture 17" descr="A picture containing road, sitting&#10;&#10;Description generated with high confidence">
            <a:extLst>
              <a:ext uri="{FF2B5EF4-FFF2-40B4-BE49-F238E27FC236}">
                <a16:creationId xmlns:a16="http://schemas.microsoft.com/office/drawing/2014/main" id="{AB8BF220-6EF4-4828-83D6-95E9321D56CC}"/>
              </a:ext>
            </a:extLst>
          </p:cNvPr>
          <p:cNvPicPr>
            <a:picLocks noChangeAspect="1"/>
          </p:cNvPicPr>
          <p:nvPr/>
        </p:nvPicPr>
        <p:blipFill>
          <a:blip r:embed="rId7"/>
          <a:stretch>
            <a:fillRect/>
          </a:stretch>
        </p:blipFill>
        <p:spPr>
          <a:xfrm>
            <a:off x="10642622" y="4572783"/>
            <a:ext cx="1866751" cy="3406821"/>
          </a:xfrm>
          <a:prstGeom prst="rect">
            <a:avLst/>
          </a:prstGeom>
        </p:spPr>
      </p:pic>
    </p:spTree>
    <p:extLst>
      <p:ext uri="{BB962C8B-B14F-4D97-AF65-F5344CB8AC3E}">
        <p14:creationId xmlns:p14="http://schemas.microsoft.com/office/powerpoint/2010/main" val="336649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3032E39-2DD7-6341-87B9-9AB98FE36691}" type="slidenum">
              <a:rPr lang="en-US" smtClean="0"/>
              <a:pPr/>
              <a:t>6</a:t>
            </a:fld>
            <a:endParaRPr lang="en-US" dirty="0"/>
          </a:p>
        </p:txBody>
      </p:sp>
      <p:sp>
        <p:nvSpPr>
          <p:cNvPr id="3" name="Footer Placeholder 2"/>
          <p:cNvSpPr>
            <a:spLocks noGrp="1"/>
          </p:cNvSpPr>
          <p:nvPr>
            <p:ph type="ftr" sz="quarter" idx="10"/>
          </p:nvPr>
        </p:nvSpPr>
        <p:spPr/>
        <p:txBody>
          <a:bodyPr/>
          <a:lstStyle/>
          <a:p>
            <a:r>
              <a:rPr lang="en-US" dirty="0"/>
              <a:t>Ray Brown, Small Giants Summit, Detroit |   May 1, 2019 </a:t>
            </a:r>
          </a:p>
        </p:txBody>
      </p:sp>
      <p:sp>
        <p:nvSpPr>
          <p:cNvPr id="6" name="Title 5"/>
          <p:cNvSpPr>
            <a:spLocks noGrp="1"/>
          </p:cNvSpPr>
          <p:nvPr>
            <p:ph type="title"/>
          </p:nvPr>
        </p:nvSpPr>
        <p:spPr/>
        <p:txBody>
          <a:bodyPr/>
          <a:lstStyle/>
          <a:p>
            <a:r>
              <a:rPr lang="en-US" dirty="0"/>
              <a:t>Where the team fits</a:t>
            </a:r>
          </a:p>
        </p:txBody>
      </p:sp>
      <p:sp>
        <p:nvSpPr>
          <p:cNvPr id="5" name="Text Placeholder 4"/>
          <p:cNvSpPr>
            <a:spLocks noGrp="1"/>
          </p:cNvSpPr>
          <p:nvPr>
            <p:ph type="body" sz="quarter" idx="12"/>
          </p:nvPr>
        </p:nvSpPr>
        <p:spPr/>
        <p:txBody>
          <a:bodyPr/>
          <a:lstStyle/>
          <a:p>
            <a:endParaRPr lang="en-US" dirty="0"/>
          </a:p>
        </p:txBody>
      </p:sp>
      <p:graphicFrame>
        <p:nvGraphicFramePr>
          <p:cNvPr id="7" name="Content Placeholder 6">
            <a:extLst>
              <a:ext uri="{FF2B5EF4-FFF2-40B4-BE49-F238E27FC236}">
                <a16:creationId xmlns:a16="http://schemas.microsoft.com/office/drawing/2014/main" id="{FE8615DA-508C-447B-B236-EE0C6969B933}"/>
              </a:ext>
            </a:extLst>
          </p:cNvPr>
          <p:cNvGraphicFramePr>
            <a:graphicFrameLocks noGrp="1"/>
          </p:cNvGraphicFramePr>
          <p:nvPr>
            <p:ph idx="1"/>
            <p:extLst>
              <p:ext uri="{D42A27DB-BD31-4B8C-83A1-F6EECF244321}">
                <p14:modId xmlns:p14="http://schemas.microsoft.com/office/powerpoint/2010/main" val="2654438102"/>
              </p:ext>
            </p:extLst>
          </p:nvPr>
        </p:nvGraphicFramePr>
        <p:xfrm>
          <a:off x="-3822569" y="1510874"/>
          <a:ext cx="13716000" cy="562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AE4162D-17AA-4C00-8639-CABF2EC6E77C}"/>
              </a:ext>
            </a:extLst>
          </p:cNvPr>
          <p:cNvGraphicFramePr>
            <a:graphicFrameLocks/>
          </p:cNvGraphicFramePr>
          <p:nvPr>
            <p:extLst>
              <p:ext uri="{D42A27DB-BD31-4B8C-83A1-F6EECF244321}">
                <p14:modId xmlns:p14="http://schemas.microsoft.com/office/powerpoint/2010/main" val="3221914992"/>
              </p:ext>
            </p:extLst>
          </p:nvPr>
        </p:nvGraphicFramePr>
        <p:xfrm>
          <a:off x="5447493" y="1526276"/>
          <a:ext cx="8073957" cy="56075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10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3032E39-2DD7-6341-87B9-9AB98FE36691}" type="slidenum">
              <a:rPr lang="en-US" smtClean="0"/>
              <a:pPr/>
              <a:t>7</a:t>
            </a:fld>
            <a:endParaRPr lang="en-US" dirty="0"/>
          </a:p>
        </p:txBody>
      </p:sp>
      <p:sp>
        <p:nvSpPr>
          <p:cNvPr id="3" name="Footer Placeholder 2"/>
          <p:cNvSpPr>
            <a:spLocks noGrp="1"/>
          </p:cNvSpPr>
          <p:nvPr>
            <p:ph type="ftr" sz="quarter" idx="10"/>
          </p:nvPr>
        </p:nvSpPr>
        <p:spPr/>
        <p:txBody>
          <a:bodyPr/>
          <a:lstStyle/>
          <a:p>
            <a:r>
              <a:rPr lang="en-US" dirty="0"/>
              <a:t>Ray Brown, Small Giants Summit, Detroit |   May 1, 2019 </a:t>
            </a:r>
          </a:p>
        </p:txBody>
      </p:sp>
      <p:sp>
        <p:nvSpPr>
          <p:cNvPr id="6" name="Title 5"/>
          <p:cNvSpPr>
            <a:spLocks noGrp="1"/>
          </p:cNvSpPr>
          <p:nvPr>
            <p:ph type="title"/>
          </p:nvPr>
        </p:nvSpPr>
        <p:spPr/>
        <p:txBody>
          <a:bodyPr/>
          <a:lstStyle/>
          <a:p>
            <a:r>
              <a:rPr lang="en-US" dirty="0"/>
              <a:t>Why this matters</a:t>
            </a:r>
          </a:p>
        </p:txBody>
      </p:sp>
      <p:sp>
        <p:nvSpPr>
          <p:cNvPr id="5" name="Text Placeholder 4"/>
          <p:cNvSpPr>
            <a:spLocks noGrp="1"/>
          </p:cNvSpPr>
          <p:nvPr>
            <p:ph type="body" sz="quarter" idx="12"/>
          </p:nvPr>
        </p:nvSpPr>
        <p:spPr/>
        <p:txBody>
          <a:bodyPr/>
          <a:lstStyle/>
          <a:p>
            <a:endParaRPr lang="en-US" dirty="0"/>
          </a:p>
        </p:txBody>
      </p:sp>
      <p:sp>
        <p:nvSpPr>
          <p:cNvPr id="16" name="Content Placeholder 15"/>
          <p:cNvSpPr>
            <a:spLocks noGrp="1"/>
          </p:cNvSpPr>
          <p:nvPr>
            <p:ph idx="1"/>
          </p:nvPr>
        </p:nvSpPr>
        <p:spPr/>
        <p:txBody>
          <a:bodyPr/>
          <a:lstStyle/>
          <a:p>
            <a:pPr>
              <a:buFont typeface="Wingdings" panose="05000000000000000000" pitchFamily="2" charset="2"/>
              <a:buChar char="§"/>
            </a:pPr>
            <a:r>
              <a:rPr lang="en-US" dirty="0"/>
              <a:t>Team has an outsized influence on MDT’s ability to fund the mission</a:t>
            </a:r>
          </a:p>
          <a:p>
            <a:pPr lvl="1">
              <a:buFont typeface="Wingdings" panose="05000000000000000000" pitchFamily="2" charset="2"/>
              <a:buChar char="§"/>
            </a:pPr>
            <a:r>
              <a:rPr lang="en-US" dirty="0"/>
              <a:t>The performance of every single person matters—both positively and negatively</a:t>
            </a:r>
          </a:p>
          <a:p>
            <a:pPr lvl="1">
              <a:buFont typeface="Wingdings" panose="05000000000000000000" pitchFamily="2" charset="2"/>
              <a:buChar char="§"/>
            </a:pPr>
            <a:r>
              <a:rPr lang="en-US" dirty="0"/>
              <a:t>10.6% &gt; 7% we spend on R&amp;D</a:t>
            </a:r>
          </a:p>
          <a:p>
            <a:pPr>
              <a:buFont typeface="Wingdings" panose="05000000000000000000" pitchFamily="2" charset="2"/>
              <a:buChar char="§"/>
            </a:pPr>
            <a:r>
              <a:rPr lang="en-US" dirty="0"/>
              <a:t>Scale is necessary to put technology within reach of the people who need it</a:t>
            </a:r>
          </a:p>
          <a:p>
            <a:pPr lvl="1">
              <a:buFont typeface="Wingdings" panose="05000000000000000000" pitchFamily="2" charset="2"/>
              <a:buChar char="§"/>
            </a:pPr>
            <a:r>
              <a:rPr lang="en-US" dirty="0"/>
              <a:t>We ought not ignore these environments</a:t>
            </a:r>
          </a:p>
          <a:p>
            <a:pPr lvl="1">
              <a:buFont typeface="Wingdings" panose="05000000000000000000" pitchFamily="2" charset="2"/>
              <a:buChar char="§"/>
            </a:pPr>
            <a:r>
              <a:rPr lang="en-US" dirty="0"/>
              <a:t>It will take courageous leaders in these companies to change them</a:t>
            </a:r>
          </a:p>
          <a:p>
            <a:pPr lvl="1">
              <a:buFont typeface="Wingdings" panose="05000000000000000000" pitchFamily="2" charset="2"/>
              <a:buChar char="§"/>
            </a:pPr>
            <a:r>
              <a:rPr lang="en-US" dirty="0"/>
              <a:t>There is power in numbers</a:t>
            </a:r>
          </a:p>
          <a:p>
            <a:pPr>
              <a:buFont typeface="Wingdings" panose="05000000000000000000" pitchFamily="2" charset="2"/>
              <a:buChar char="§"/>
            </a:pPr>
            <a:r>
              <a:rPr lang="en-US" dirty="0"/>
              <a:t>The good news is that given most big company environments, it’s fairly easy to make a significant difference.   Purpose-driven leadership is effective leadership.  We have grown from 2 people to 55 in 3 years because we put people first.</a:t>
            </a:r>
          </a:p>
          <a:p>
            <a:pPr>
              <a:buFont typeface="Wingdings" panose="05000000000000000000" pitchFamily="2" charset="2"/>
              <a:buChar char="§"/>
            </a:pPr>
            <a:r>
              <a:rPr lang="en-US" dirty="0"/>
              <a:t>Results in proportion to company size and bad practices displaced</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marL="0" indent="0">
              <a:buNone/>
            </a:pPr>
            <a:endParaRPr lang="en-US" dirty="0"/>
          </a:p>
        </p:txBody>
      </p:sp>
    </p:spTree>
    <p:extLst>
      <p:ext uri="{BB962C8B-B14F-4D97-AF65-F5344CB8AC3E}">
        <p14:creationId xmlns:p14="http://schemas.microsoft.com/office/powerpoint/2010/main" val="238303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3032E39-2DD7-6341-87B9-9AB98FE36691}" type="slidenum">
              <a:rPr lang="en-US" smtClean="0"/>
              <a:pPr/>
              <a:t>8</a:t>
            </a:fld>
            <a:endParaRPr lang="en-US" dirty="0"/>
          </a:p>
        </p:txBody>
      </p:sp>
      <p:sp>
        <p:nvSpPr>
          <p:cNvPr id="3" name="Footer Placeholder 2"/>
          <p:cNvSpPr>
            <a:spLocks noGrp="1"/>
          </p:cNvSpPr>
          <p:nvPr>
            <p:ph type="ftr" sz="quarter" idx="10"/>
          </p:nvPr>
        </p:nvSpPr>
        <p:spPr/>
        <p:txBody>
          <a:bodyPr/>
          <a:lstStyle/>
          <a:p>
            <a:r>
              <a:rPr lang="en-US" dirty="0"/>
              <a:t>Ray Brown, Small Giants Summit, Detroit |   May 1, 2019 </a:t>
            </a:r>
          </a:p>
        </p:txBody>
      </p:sp>
      <p:sp>
        <p:nvSpPr>
          <p:cNvPr id="6" name="Title 5"/>
          <p:cNvSpPr>
            <a:spLocks noGrp="1"/>
          </p:cNvSpPr>
          <p:nvPr>
            <p:ph type="title"/>
          </p:nvPr>
        </p:nvSpPr>
        <p:spPr/>
        <p:txBody>
          <a:bodyPr/>
          <a:lstStyle/>
          <a:p>
            <a:r>
              <a:rPr lang="en-US" dirty="0"/>
              <a:t>What did we do?</a:t>
            </a:r>
          </a:p>
        </p:txBody>
      </p:sp>
      <p:sp>
        <p:nvSpPr>
          <p:cNvPr id="5" name="Text Placeholder 4"/>
          <p:cNvSpPr>
            <a:spLocks noGrp="1"/>
          </p:cNvSpPr>
          <p:nvPr>
            <p:ph type="body" sz="quarter" idx="12"/>
          </p:nvPr>
        </p:nvSpPr>
        <p:spPr/>
        <p:txBody>
          <a:bodyPr/>
          <a:lstStyle/>
          <a:p>
            <a:r>
              <a:rPr lang="en-US" dirty="0"/>
              <a:t>It doesn’t make sense to hire smart people and tell them what to do; </a:t>
            </a:r>
          </a:p>
          <a:p>
            <a:r>
              <a:rPr lang="en-US" b="1" dirty="0"/>
              <a:t>We hire smart people to have them tell us what to do.”</a:t>
            </a:r>
          </a:p>
          <a:p>
            <a:r>
              <a:rPr lang="en-US" dirty="0"/>
              <a:t>--Steve Jobs</a:t>
            </a:r>
          </a:p>
        </p:txBody>
      </p:sp>
      <p:sp>
        <p:nvSpPr>
          <p:cNvPr id="16" name="Content Placeholder 15"/>
          <p:cNvSpPr>
            <a:spLocks noGrp="1"/>
          </p:cNvSpPr>
          <p:nvPr>
            <p:ph idx="1"/>
          </p:nvPr>
        </p:nvSpPr>
        <p:spPr>
          <a:xfrm>
            <a:off x="335354" y="2416595"/>
            <a:ext cx="6518635" cy="5623560"/>
          </a:xfrm>
        </p:spPr>
        <p:txBody>
          <a:bodyPr/>
          <a:lstStyle/>
          <a:p>
            <a:pPr lvl="1">
              <a:buFont typeface="Wingdings" panose="05000000000000000000" pitchFamily="2" charset="2"/>
              <a:buChar char="§"/>
            </a:pPr>
            <a:endParaRPr lang="en-US" dirty="0"/>
          </a:p>
          <a:p>
            <a:pPr lvl="1">
              <a:buFont typeface="Wingdings" panose="05000000000000000000" pitchFamily="2" charset="2"/>
              <a:buChar char="§"/>
            </a:pPr>
            <a:r>
              <a:rPr lang="en-US" dirty="0"/>
              <a:t>Empowered people throughout the organization</a:t>
            </a:r>
          </a:p>
          <a:p>
            <a:pPr lvl="2">
              <a:buFont typeface="Wingdings" panose="05000000000000000000" pitchFamily="2" charset="2"/>
              <a:buChar char="§"/>
            </a:pPr>
            <a:r>
              <a:rPr lang="en-US" dirty="0"/>
              <a:t>OD empowerment on about $5B/year in opportunities</a:t>
            </a:r>
          </a:p>
          <a:p>
            <a:pPr lvl="2">
              <a:buFont typeface="Wingdings" panose="05000000000000000000" pitchFamily="2" charset="2"/>
              <a:buChar char="§"/>
            </a:pPr>
            <a:r>
              <a:rPr lang="en-US" dirty="0"/>
              <a:t>Inverted approval ratio from 0% to 70%</a:t>
            </a:r>
          </a:p>
          <a:p>
            <a:pPr lvl="2">
              <a:buFont typeface="Wingdings" panose="05000000000000000000" pitchFamily="2" charset="2"/>
              <a:buChar char="§"/>
            </a:pPr>
            <a:r>
              <a:rPr lang="en-US" dirty="0"/>
              <a:t>Invested in tools and training for them.  We give them objectives and hold them accountable for results</a:t>
            </a:r>
          </a:p>
          <a:p>
            <a:pPr marL="0" indent="0">
              <a:buNone/>
            </a:pPr>
            <a:endParaRPr lang="en-US" dirty="0"/>
          </a:p>
        </p:txBody>
      </p:sp>
      <p:graphicFrame>
        <p:nvGraphicFramePr>
          <p:cNvPr id="17" name="Chart 16">
            <a:extLst>
              <a:ext uri="{FF2B5EF4-FFF2-40B4-BE49-F238E27FC236}">
                <a16:creationId xmlns:a16="http://schemas.microsoft.com/office/drawing/2014/main" id="{D80C9128-2333-456B-9246-38DB51CBFE8D}"/>
              </a:ext>
            </a:extLst>
          </p:cNvPr>
          <p:cNvGraphicFramePr>
            <a:graphicFrameLocks/>
          </p:cNvGraphicFramePr>
          <p:nvPr>
            <p:extLst>
              <p:ext uri="{D42A27DB-BD31-4B8C-83A1-F6EECF244321}">
                <p14:modId xmlns:p14="http://schemas.microsoft.com/office/powerpoint/2010/main" val="4019819919"/>
              </p:ext>
            </p:extLst>
          </p:nvPr>
        </p:nvGraphicFramePr>
        <p:xfrm>
          <a:off x="6835380" y="2231589"/>
          <a:ext cx="8020050" cy="48268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ABAE38B4-C0F7-4CD4-B646-B40760979409}"/>
              </a:ext>
            </a:extLst>
          </p:cNvPr>
          <p:cNvGraphicFramePr>
            <a:graphicFrameLocks/>
          </p:cNvGraphicFramePr>
          <p:nvPr>
            <p:extLst>
              <p:ext uri="{D42A27DB-BD31-4B8C-83A1-F6EECF244321}">
                <p14:modId xmlns:p14="http://schemas.microsoft.com/office/powerpoint/2010/main" val="1755975662"/>
              </p:ext>
            </p:extLst>
          </p:nvPr>
        </p:nvGraphicFramePr>
        <p:xfrm>
          <a:off x="7067736" y="2416595"/>
          <a:ext cx="7105464" cy="41079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0688CE96-BD36-4533-99D9-BEF4FC54C745}"/>
              </a:ext>
            </a:extLst>
          </p:cNvPr>
          <p:cNvGraphicFramePr>
            <a:graphicFrameLocks/>
          </p:cNvGraphicFramePr>
          <p:nvPr>
            <p:extLst>
              <p:ext uri="{D42A27DB-BD31-4B8C-83A1-F6EECF244321}">
                <p14:modId xmlns:p14="http://schemas.microsoft.com/office/powerpoint/2010/main" val="2074924365"/>
              </p:ext>
            </p:extLst>
          </p:nvPr>
        </p:nvGraphicFramePr>
        <p:xfrm>
          <a:off x="6853989" y="2322748"/>
          <a:ext cx="7172613" cy="4107973"/>
        </p:xfrm>
        <a:graphic>
          <a:graphicData uri="http://schemas.openxmlformats.org/drawingml/2006/chart">
            <c:chart xmlns:c="http://schemas.openxmlformats.org/drawingml/2006/chart" xmlns:r="http://schemas.openxmlformats.org/officeDocument/2006/relationships" r:id="rId5"/>
          </a:graphicData>
        </a:graphic>
      </p:graphicFrame>
      <p:grpSp>
        <p:nvGrpSpPr>
          <p:cNvPr id="9" name="Group 4">
            <a:extLst>
              <a:ext uri="{FF2B5EF4-FFF2-40B4-BE49-F238E27FC236}">
                <a16:creationId xmlns:a16="http://schemas.microsoft.com/office/drawing/2014/main" id="{071366B2-D6A9-459B-A3EF-E2D8BFA83B42}"/>
              </a:ext>
            </a:extLst>
          </p:cNvPr>
          <p:cNvGrpSpPr>
            <a:grpSpLocks noChangeAspect="1"/>
          </p:cNvGrpSpPr>
          <p:nvPr/>
        </p:nvGrpSpPr>
        <p:grpSpPr bwMode="auto">
          <a:xfrm>
            <a:off x="7122716" y="2322749"/>
            <a:ext cx="7172330" cy="4384675"/>
            <a:chOff x="4608" y="479"/>
            <a:chExt cx="4518" cy="2762"/>
          </a:xfrm>
        </p:grpSpPr>
        <p:sp>
          <p:nvSpPr>
            <p:cNvPr id="20" name="AutoShape 3">
              <a:extLst>
                <a:ext uri="{FF2B5EF4-FFF2-40B4-BE49-F238E27FC236}">
                  <a16:creationId xmlns:a16="http://schemas.microsoft.com/office/drawing/2014/main" id="{B6BEFAE3-B716-43C6-8934-AF5C76891867}"/>
                </a:ext>
              </a:extLst>
            </p:cNvPr>
            <p:cNvSpPr>
              <a:spLocks noChangeAspect="1" noChangeArrowheads="1" noTextEdit="1"/>
            </p:cNvSpPr>
            <p:nvPr/>
          </p:nvSpPr>
          <p:spPr bwMode="auto">
            <a:xfrm>
              <a:off x="4608" y="479"/>
              <a:ext cx="4518" cy="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5">
              <a:extLst>
                <a:ext uri="{FF2B5EF4-FFF2-40B4-BE49-F238E27FC236}">
                  <a16:creationId xmlns:a16="http://schemas.microsoft.com/office/drawing/2014/main" id="{23C981F1-6AF3-4CA5-9A02-3F7F1C85CD5F}"/>
                </a:ext>
              </a:extLst>
            </p:cNvPr>
            <p:cNvSpPr>
              <a:spLocks noChangeArrowheads="1"/>
            </p:cNvSpPr>
            <p:nvPr/>
          </p:nvSpPr>
          <p:spPr bwMode="auto">
            <a:xfrm>
              <a:off x="4610" y="481"/>
              <a:ext cx="4514" cy="2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1D7C80CD-D54D-4675-997D-693A0A092BB4}"/>
                </a:ext>
              </a:extLst>
            </p:cNvPr>
            <p:cNvSpPr>
              <a:spLocks noEditPoints="1"/>
            </p:cNvSpPr>
            <p:nvPr/>
          </p:nvSpPr>
          <p:spPr bwMode="auto">
            <a:xfrm>
              <a:off x="5193" y="947"/>
              <a:ext cx="3794" cy="1271"/>
            </a:xfrm>
            <a:custGeom>
              <a:avLst/>
              <a:gdLst>
                <a:gd name="T0" fmla="*/ 0 w 3794"/>
                <a:gd name="T1" fmla="*/ 1271 h 1271"/>
                <a:gd name="T2" fmla="*/ 3794 w 3794"/>
                <a:gd name="T3" fmla="*/ 1271 h 1271"/>
                <a:gd name="T4" fmla="*/ 0 w 3794"/>
                <a:gd name="T5" fmla="*/ 951 h 1271"/>
                <a:gd name="T6" fmla="*/ 3794 w 3794"/>
                <a:gd name="T7" fmla="*/ 951 h 1271"/>
                <a:gd name="T8" fmla="*/ 0 w 3794"/>
                <a:gd name="T9" fmla="*/ 636 h 1271"/>
                <a:gd name="T10" fmla="*/ 3794 w 3794"/>
                <a:gd name="T11" fmla="*/ 636 h 1271"/>
                <a:gd name="T12" fmla="*/ 0 w 3794"/>
                <a:gd name="T13" fmla="*/ 316 h 1271"/>
                <a:gd name="T14" fmla="*/ 3794 w 3794"/>
                <a:gd name="T15" fmla="*/ 316 h 1271"/>
                <a:gd name="T16" fmla="*/ 0 w 3794"/>
                <a:gd name="T17" fmla="*/ 0 h 1271"/>
                <a:gd name="T18" fmla="*/ 3794 w 3794"/>
                <a:gd name="T19"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4" h="1271">
                  <a:moveTo>
                    <a:pt x="0" y="1271"/>
                  </a:moveTo>
                  <a:lnTo>
                    <a:pt x="3794" y="1271"/>
                  </a:lnTo>
                  <a:moveTo>
                    <a:pt x="0" y="951"/>
                  </a:moveTo>
                  <a:lnTo>
                    <a:pt x="3794" y="951"/>
                  </a:lnTo>
                  <a:moveTo>
                    <a:pt x="0" y="636"/>
                  </a:moveTo>
                  <a:lnTo>
                    <a:pt x="3794" y="636"/>
                  </a:lnTo>
                  <a:moveTo>
                    <a:pt x="0" y="316"/>
                  </a:moveTo>
                  <a:lnTo>
                    <a:pt x="3794" y="316"/>
                  </a:lnTo>
                  <a:moveTo>
                    <a:pt x="0" y="0"/>
                  </a:moveTo>
                  <a:lnTo>
                    <a:pt x="3794" y="0"/>
                  </a:lnTo>
                </a:path>
              </a:pathLst>
            </a:custGeom>
            <a:noFill/>
            <a:ln w="1428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CA4D92E2-E6C4-42DB-A7A3-B611CA0FE8FE}"/>
                </a:ext>
              </a:extLst>
            </p:cNvPr>
            <p:cNvSpPr>
              <a:spLocks noEditPoints="1"/>
            </p:cNvSpPr>
            <p:nvPr/>
          </p:nvSpPr>
          <p:spPr bwMode="auto">
            <a:xfrm>
              <a:off x="5294" y="1117"/>
              <a:ext cx="3593" cy="1421"/>
            </a:xfrm>
            <a:custGeom>
              <a:avLst/>
              <a:gdLst>
                <a:gd name="T0" fmla="*/ 94 w 3593"/>
                <a:gd name="T1" fmla="*/ 1162 h 1421"/>
                <a:gd name="T2" fmla="*/ 0 w 3593"/>
                <a:gd name="T3" fmla="*/ 1421 h 1421"/>
                <a:gd name="T4" fmla="*/ 291 w 3593"/>
                <a:gd name="T5" fmla="*/ 1176 h 1421"/>
                <a:gd name="T6" fmla="*/ 385 w 3593"/>
                <a:gd name="T7" fmla="*/ 1421 h 1421"/>
                <a:gd name="T8" fmla="*/ 291 w 3593"/>
                <a:gd name="T9" fmla="*/ 1176 h 1421"/>
                <a:gd name="T10" fmla="*/ 676 w 3593"/>
                <a:gd name="T11" fmla="*/ 1115 h 1421"/>
                <a:gd name="T12" fmla="*/ 582 w 3593"/>
                <a:gd name="T13" fmla="*/ 1421 h 1421"/>
                <a:gd name="T14" fmla="*/ 878 w 3593"/>
                <a:gd name="T15" fmla="*/ 1209 h 1421"/>
                <a:gd name="T16" fmla="*/ 967 w 3593"/>
                <a:gd name="T17" fmla="*/ 1421 h 1421"/>
                <a:gd name="T18" fmla="*/ 878 w 3593"/>
                <a:gd name="T19" fmla="*/ 1209 h 1421"/>
                <a:gd name="T20" fmla="*/ 1258 w 3593"/>
                <a:gd name="T21" fmla="*/ 1374 h 1421"/>
                <a:gd name="T22" fmla="*/ 1169 w 3593"/>
                <a:gd name="T23" fmla="*/ 1421 h 1421"/>
                <a:gd name="T24" fmla="*/ 1461 w 3593"/>
                <a:gd name="T25" fmla="*/ 1016 h 1421"/>
                <a:gd name="T26" fmla="*/ 1550 w 3593"/>
                <a:gd name="T27" fmla="*/ 1421 h 1421"/>
                <a:gd name="T28" fmla="*/ 1461 w 3593"/>
                <a:gd name="T29" fmla="*/ 1016 h 1421"/>
                <a:gd name="T30" fmla="*/ 1841 w 3593"/>
                <a:gd name="T31" fmla="*/ 1327 h 1421"/>
                <a:gd name="T32" fmla="*/ 1752 w 3593"/>
                <a:gd name="T33" fmla="*/ 1421 h 1421"/>
                <a:gd name="T34" fmla="*/ 2043 w 3593"/>
                <a:gd name="T35" fmla="*/ 537 h 1421"/>
                <a:gd name="T36" fmla="*/ 2137 w 3593"/>
                <a:gd name="T37" fmla="*/ 1421 h 1421"/>
                <a:gd name="T38" fmla="*/ 2043 w 3593"/>
                <a:gd name="T39" fmla="*/ 537 h 1421"/>
                <a:gd name="T40" fmla="*/ 2428 w 3593"/>
                <a:gd name="T41" fmla="*/ 1026 h 1421"/>
                <a:gd name="T42" fmla="*/ 2334 w 3593"/>
                <a:gd name="T43" fmla="*/ 1421 h 1421"/>
                <a:gd name="T44" fmla="*/ 2625 w 3593"/>
                <a:gd name="T45" fmla="*/ 1313 h 1421"/>
                <a:gd name="T46" fmla="*/ 2719 w 3593"/>
                <a:gd name="T47" fmla="*/ 1421 h 1421"/>
                <a:gd name="T48" fmla="*/ 2625 w 3593"/>
                <a:gd name="T49" fmla="*/ 1313 h 1421"/>
                <a:gd name="T50" fmla="*/ 3010 w 3593"/>
                <a:gd name="T51" fmla="*/ 0 h 1421"/>
                <a:gd name="T52" fmla="*/ 2916 w 3593"/>
                <a:gd name="T53" fmla="*/ 1421 h 1421"/>
                <a:gd name="T54" fmla="*/ 3212 w 3593"/>
                <a:gd name="T55" fmla="*/ 504 h 1421"/>
                <a:gd name="T56" fmla="*/ 3301 w 3593"/>
                <a:gd name="T57" fmla="*/ 1421 h 1421"/>
                <a:gd name="T58" fmla="*/ 3212 w 3593"/>
                <a:gd name="T59" fmla="*/ 504 h 1421"/>
                <a:gd name="T60" fmla="*/ 3593 w 3593"/>
                <a:gd name="T61" fmla="*/ 758 h 1421"/>
                <a:gd name="T62" fmla="*/ 3503 w 3593"/>
                <a:gd name="T63" fmla="*/ 142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3" h="1421">
                  <a:moveTo>
                    <a:pt x="0" y="1162"/>
                  </a:moveTo>
                  <a:lnTo>
                    <a:pt x="94" y="1162"/>
                  </a:lnTo>
                  <a:lnTo>
                    <a:pt x="94" y="1421"/>
                  </a:lnTo>
                  <a:lnTo>
                    <a:pt x="0" y="1421"/>
                  </a:lnTo>
                  <a:lnTo>
                    <a:pt x="0" y="1162"/>
                  </a:lnTo>
                  <a:close/>
                  <a:moveTo>
                    <a:pt x="291" y="1176"/>
                  </a:moveTo>
                  <a:lnTo>
                    <a:pt x="385" y="1176"/>
                  </a:lnTo>
                  <a:lnTo>
                    <a:pt x="385" y="1421"/>
                  </a:lnTo>
                  <a:lnTo>
                    <a:pt x="291" y="1421"/>
                  </a:lnTo>
                  <a:lnTo>
                    <a:pt x="291" y="1176"/>
                  </a:lnTo>
                  <a:close/>
                  <a:moveTo>
                    <a:pt x="582" y="1115"/>
                  </a:moveTo>
                  <a:lnTo>
                    <a:pt x="676" y="1115"/>
                  </a:lnTo>
                  <a:lnTo>
                    <a:pt x="676" y="1421"/>
                  </a:lnTo>
                  <a:lnTo>
                    <a:pt x="582" y="1421"/>
                  </a:lnTo>
                  <a:lnTo>
                    <a:pt x="582" y="1115"/>
                  </a:lnTo>
                  <a:close/>
                  <a:moveTo>
                    <a:pt x="878" y="1209"/>
                  </a:moveTo>
                  <a:lnTo>
                    <a:pt x="967" y="1209"/>
                  </a:lnTo>
                  <a:lnTo>
                    <a:pt x="967" y="1421"/>
                  </a:lnTo>
                  <a:lnTo>
                    <a:pt x="878" y="1421"/>
                  </a:lnTo>
                  <a:lnTo>
                    <a:pt x="878" y="1209"/>
                  </a:lnTo>
                  <a:close/>
                  <a:moveTo>
                    <a:pt x="1169" y="1374"/>
                  </a:moveTo>
                  <a:lnTo>
                    <a:pt x="1258" y="1374"/>
                  </a:lnTo>
                  <a:lnTo>
                    <a:pt x="1258" y="1421"/>
                  </a:lnTo>
                  <a:lnTo>
                    <a:pt x="1169" y="1421"/>
                  </a:lnTo>
                  <a:lnTo>
                    <a:pt x="1169" y="1374"/>
                  </a:lnTo>
                  <a:close/>
                  <a:moveTo>
                    <a:pt x="1461" y="1016"/>
                  </a:moveTo>
                  <a:lnTo>
                    <a:pt x="1550" y="1016"/>
                  </a:lnTo>
                  <a:lnTo>
                    <a:pt x="1550" y="1421"/>
                  </a:lnTo>
                  <a:lnTo>
                    <a:pt x="1461" y="1421"/>
                  </a:lnTo>
                  <a:lnTo>
                    <a:pt x="1461" y="1016"/>
                  </a:lnTo>
                  <a:close/>
                  <a:moveTo>
                    <a:pt x="1752" y="1327"/>
                  </a:moveTo>
                  <a:lnTo>
                    <a:pt x="1841" y="1327"/>
                  </a:lnTo>
                  <a:lnTo>
                    <a:pt x="1841" y="1421"/>
                  </a:lnTo>
                  <a:lnTo>
                    <a:pt x="1752" y="1421"/>
                  </a:lnTo>
                  <a:lnTo>
                    <a:pt x="1752" y="1327"/>
                  </a:lnTo>
                  <a:close/>
                  <a:moveTo>
                    <a:pt x="2043" y="537"/>
                  </a:moveTo>
                  <a:lnTo>
                    <a:pt x="2137" y="537"/>
                  </a:lnTo>
                  <a:lnTo>
                    <a:pt x="2137" y="1421"/>
                  </a:lnTo>
                  <a:lnTo>
                    <a:pt x="2043" y="1421"/>
                  </a:lnTo>
                  <a:lnTo>
                    <a:pt x="2043" y="537"/>
                  </a:lnTo>
                  <a:close/>
                  <a:moveTo>
                    <a:pt x="2334" y="1026"/>
                  </a:moveTo>
                  <a:lnTo>
                    <a:pt x="2428" y="1026"/>
                  </a:lnTo>
                  <a:lnTo>
                    <a:pt x="2428" y="1421"/>
                  </a:lnTo>
                  <a:lnTo>
                    <a:pt x="2334" y="1421"/>
                  </a:lnTo>
                  <a:lnTo>
                    <a:pt x="2334" y="1026"/>
                  </a:lnTo>
                  <a:close/>
                  <a:moveTo>
                    <a:pt x="2625" y="1313"/>
                  </a:moveTo>
                  <a:lnTo>
                    <a:pt x="2719" y="1313"/>
                  </a:lnTo>
                  <a:lnTo>
                    <a:pt x="2719" y="1421"/>
                  </a:lnTo>
                  <a:lnTo>
                    <a:pt x="2625" y="1421"/>
                  </a:lnTo>
                  <a:lnTo>
                    <a:pt x="2625" y="1313"/>
                  </a:lnTo>
                  <a:close/>
                  <a:moveTo>
                    <a:pt x="2916" y="0"/>
                  </a:moveTo>
                  <a:lnTo>
                    <a:pt x="3010" y="0"/>
                  </a:lnTo>
                  <a:lnTo>
                    <a:pt x="3010" y="1421"/>
                  </a:lnTo>
                  <a:lnTo>
                    <a:pt x="2916" y="1421"/>
                  </a:lnTo>
                  <a:lnTo>
                    <a:pt x="2916" y="0"/>
                  </a:lnTo>
                  <a:close/>
                  <a:moveTo>
                    <a:pt x="3212" y="504"/>
                  </a:moveTo>
                  <a:lnTo>
                    <a:pt x="3301" y="504"/>
                  </a:lnTo>
                  <a:lnTo>
                    <a:pt x="3301" y="1421"/>
                  </a:lnTo>
                  <a:lnTo>
                    <a:pt x="3212" y="1421"/>
                  </a:lnTo>
                  <a:lnTo>
                    <a:pt x="3212" y="504"/>
                  </a:lnTo>
                  <a:close/>
                  <a:moveTo>
                    <a:pt x="3503" y="758"/>
                  </a:moveTo>
                  <a:lnTo>
                    <a:pt x="3593" y="758"/>
                  </a:lnTo>
                  <a:lnTo>
                    <a:pt x="3593" y="1421"/>
                  </a:lnTo>
                  <a:lnTo>
                    <a:pt x="3503" y="1421"/>
                  </a:lnTo>
                  <a:lnTo>
                    <a:pt x="3503" y="758"/>
                  </a:lnTo>
                  <a:close/>
                </a:path>
              </a:pathLst>
            </a:custGeom>
            <a:solidFill>
              <a:srgbClr val="264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Line 8">
              <a:extLst>
                <a:ext uri="{FF2B5EF4-FFF2-40B4-BE49-F238E27FC236}">
                  <a16:creationId xmlns:a16="http://schemas.microsoft.com/office/drawing/2014/main" id="{97554448-CF76-4C22-9AC8-262331E88664}"/>
                </a:ext>
              </a:extLst>
            </p:cNvPr>
            <p:cNvSpPr>
              <a:spLocks noChangeShapeType="1"/>
            </p:cNvSpPr>
            <p:nvPr/>
          </p:nvSpPr>
          <p:spPr bwMode="auto">
            <a:xfrm>
              <a:off x="5193" y="2538"/>
              <a:ext cx="3794" cy="0"/>
            </a:xfrm>
            <a:prstGeom prst="line">
              <a:avLst/>
            </a:prstGeom>
            <a:noFill/>
            <a:ln w="14288"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9">
              <a:extLst>
                <a:ext uri="{FF2B5EF4-FFF2-40B4-BE49-F238E27FC236}">
                  <a16:creationId xmlns:a16="http://schemas.microsoft.com/office/drawing/2014/main" id="{CF88BFCD-4DFC-4BF1-B29B-C14F61D5BB11}"/>
                </a:ext>
              </a:extLst>
            </p:cNvPr>
            <p:cNvSpPr>
              <a:spLocks noChangeArrowheads="1"/>
            </p:cNvSpPr>
            <p:nvPr/>
          </p:nvSpPr>
          <p:spPr bwMode="auto">
            <a:xfrm>
              <a:off x="5035" y="2464"/>
              <a:ext cx="12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0">
              <a:extLst>
                <a:ext uri="{FF2B5EF4-FFF2-40B4-BE49-F238E27FC236}">
                  <a16:creationId xmlns:a16="http://schemas.microsoft.com/office/drawing/2014/main" id="{6BC205B6-FBDA-42F9-8DF0-85FEB16C1815}"/>
                </a:ext>
              </a:extLst>
            </p:cNvPr>
            <p:cNvSpPr>
              <a:spLocks noChangeArrowheads="1"/>
            </p:cNvSpPr>
            <p:nvPr/>
          </p:nvSpPr>
          <p:spPr bwMode="auto">
            <a:xfrm>
              <a:off x="4693" y="2146"/>
              <a:ext cx="4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Calibri" panose="020F0502020204030204" pitchFamily="34" charset="0"/>
                </a:rPr>
                <a:t>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1">
              <a:extLst>
                <a:ext uri="{FF2B5EF4-FFF2-40B4-BE49-F238E27FC236}">
                  <a16:creationId xmlns:a16="http://schemas.microsoft.com/office/drawing/2014/main" id="{3972DD9E-E963-4559-B663-0B872B106936}"/>
                </a:ext>
              </a:extLst>
            </p:cNvPr>
            <p:cNvSpPr>
              <a:spLocks noChangeArrowheads="1"/>
            </p:cNvSpPr>
            <p:nvPr/>
          </p:nvSpPr>
          <p:spPr bwMode="auto">
            <a:xfrm>
              <a:off x="4693" y="1828"/>
              <a:ext cx="46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Calibri" panose="020F0502020204030204" pitchFamily="34" charset="0"/>
                </a:rPr>
                <a:t>2000000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2">
              <a:extLst>
                <a:ext uri="{FF2B5EF4-FFF2-40B4-BE49-F238E27FC236}">
                  <a16:creationId xmlns:a16="http://schemas.microsoft.com/office/drawing/2014/main" id="{45A8F841-1FD4-4BFD-AE31-F42BCBB2D5BB}"/>
                </a:ext>
              </a:extLst>
            </p:cNvPr>
            <p:cNvSpPr>
              <a:spLocks noChangeArrowheads="1"/>
            </p:cNvSpPr>
            <p:nvPr/>
          </p:nvSpPr>
          <p:spPr bwMode="auto">
            <a:xfrm>
              <a:off x="4693" y="1509"/>
              <a:ext cx="4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Calibri" panose="020F0502020204030204" pitchFamily="34" charset="0"/>
                </a:rPr>
                <a:t>3000000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3">
              <a:extLst>
                <a:ext uri="{FF2B5EF4-FFF2-40B4-BE49-F238E27FC236}">
                  <a16:creationId xmlns:a16="http://schemas.microsoft.com/office/drawing/2014/main" id="{D93D445E-C269-477F-AA36-CF209C3FCAF2}"/>
                </a:ext>
              </a:extLst>
            </p:cNvPr>
            <p:cNvSpPr>
              <a:spLocks noChangeArrowheads="1"/>
            </p:cNvSpPr>
            <p:nvPr/>
          </p:nvSpPr>
          <p:spPr bwMode="auto">
            <a:xfrm>
              <a:off x="4693" y="1191"/>
              <a:ext cx="4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Calibri" panose="020F0502020204030204" pitchFamily="34" charset="0"/>
                </a:rPr>
                <a:t>4000000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4">
              <a:extLst>
                <a:ext uri="{FF2B5EF4-FFF2-40B4-BE49-F238E27FC236}">
                  <a16:creationId xmlns:a16="http://schemas.microsoft.com/office/drawing/2014/main" id="{136AEBC0-B0C3-41D7-BA23-6802D1BE956C}"/>
                </a:ext>
              </a:extLst>
            </p:cNvPr>
            <p:cNvSpPr>
              <a:spLocks noChangeArrowheads="1"/>
            </p:cNvSpPr>
            <p:nvPr/>
          </p:nvSpPr>
          <p:spPr bwMode="auto">
            <a:xfrm>
              <a:off x="4693" y="873"/>
              <a:ext cx="49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Calibri" panose="020F0502020204030204" pitchFamily="34" charset="0"/>
                </a:rPr>
                <a:t>5000000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Freeform 15">
              <a:extLst>
                <a:ext uri="{FF2B5EF4-FFF2-40B4-BE49-F238E27FC236}">
                  <a16:creationId xmlns:a16="http://schemas.microsoft.com/office/drawing/2014/main" id="{8C513B8F-80B2-4965-BFE7-339C5E6B6948}"/>
                </a:ext>
              </a:extLst>
            </p:cNvPr>
            <p:cNvSpPr>
              <a:spLocks noEditPoints="1"/>
            </p:cNvSpPr>
            <p:nvPr/>
          </p:nvSpPr>
          <p:spPr bwMode="auto">
            <a:xfrm>
              <a:off x="5026" y="2645"/>
              <a:ext cx="333" cy="343"/>
            </a:xfrm>
            <a:custGeom>
              <a:avLst/>
              <a:gdLst>
                <a:gd name="T0" fmla="*/ 149 w 1136"/>
                <a:gd name="T1" fmla="*/ 1160 h 1169"/>
                <a:gd name="T2" fmla="*/ 119 w 1136"/>
                <a:gd name="T3" fmla="*/ 1165 h 1169"/>
                <a:gd name="T4" fmla="*/ 113 w 1136"/>
                <a:gd name="T5" fmla="*/ 1145 h 1169"/>
                <a:gd name="T6" fmla="*/ 137 w 1136"/>
                <a:gd name="T7" fmla="*/ 1104 h 1169"/>
                <a:gd name="T8" fmla="*/ 9 w 1136"/>
                <a:gd name="T9" fmla="*/ 951 h 1169"/>
                <a:gd name="T10" fmla="*/ 326 w 1136"/>
                <a:gd name="T11" fmla="*/ 972 h 1169"/>
                <a:gd name="T12" fmla="*/ 307 w 1136"/>
                <a:gd name="T13" fmla="*/ 991 h 1169"/>
                <a:gd name="T14" fmla="*/ 216 w 1136"/>
                <a:gd name="T15" fmla="*/ 1052 h 1169"/>
                <a:gd name="T16" fmla="*/ 234 w 1136"/>
                <a:gd name="T17" fmla="*/ 924 h 1169"/>
                <a:gd name="T18" fmla="*/ 157 w 1136"/>
                <a:gd name="T19" fmla="*/ 930 h 1169"/>
                <a:gd name="T20" fmla="*/ 134 w 1136"/>
                <a:gd name="T21" fmla="*/ 964 h 1169"/>
                <a:gd name="T22" fmla="*/ 141 w 1136"/>
                <a:gd name="T23" fmla="*/ 909 h 1169"/>
                <a:gd name="T24" fmla="*/ 326 w 1136"/>
                <a:gd name="T25" fmla="*/ 972 h 1169"/>
                <a:gd name="T26" fmla="*/ 219 w 1136"/>
                <a:gd name="T27" fmla="*/ 1016 h 1169"/>
                <a:gd name="T28" fmla="*/ 463 w 1136"/>
                <a:gd name="T29" fmla="*/ 835 h 1169"/>
                <a:gd name="T30" fmla="*/ 446 w 1136"/>
                <a:gd name="T31" fmla="*/ 858 h 1169"/>
                <a:gd name="T32" fmla="*/ 323 w 1136"/>
                <a:gd name="T33" fmla="*/ 767 h 1169"/>
                <a:gd name="T34" fmla="*/ 383 w 1136"/>
                <a:gd name="T35" fmla="*/ 921 h 1169"/>
                <a:gd name="T36" fmla="*/ 360 w 1136"/>
                <a:gd name="T37" fmla="*/ 938 h 1169"/>
                <a:gd name="T38" fmla="*/ 252 w 1136"/>
                <a:gd name="T39" fmla="*/ 800 h 1169"/>
                <a:gd name="T40" fmla="*/ 295 w 1136"/>
                <a:gd name="T41" fmla="*/ 752 h 1169"/>
                <a:gd name="T42" fmla="*/ 521 w 1136"/>
                <a:gd name="T43" fmla="*/ 746 h 1169"/>
                <a:gd name="T44" fmla="*/ 548 w 1136"/>
                <a:gd name="T45" fmla="*/ 829 h 1169"/>
                <a:gd name="T46" fmla="*/ 532 w 1136"/>
                <a:gd name="T47" fmla="*/ 845 h 1169"/>
                <a:gd name="T48" fmla="*/ 492 w 1136"/>
                <a:gd name="T49" fmla="*/ 754 h 1169"/>
                <a:gd name="T50" fmla="*/ 728 w 1136"/>
                <a:gd name="T51" fmla="*/ 557 h 1169"/>
                <a:gd name="T52" fmla="*/ 634 w 1136"/>
                <a:gd name="T53" fmla="*/ 670 h 1169"/>
                <a:gd name="T54" fmla="*/ 612 w 1136"/>
                <a:gd name="T55" fmla="*/ 651 h 1169"/>
                <a:gd name="T56" fmla="*/ 580 w 1136"/>
                <a:gd name="T57" fmla="*/ 473 h 1169"/>
                <a:gd name="T58" fmla="*/ 504 w 1136"/>
                <a:gd name="T59" fmla="*/ 507 h 1169"/>
                <a:gd name="T60" fmla="*/ 483 w 1136"/>
                <a:gd name="T61" fmla="*/ 522 h 1169"/>
                <a:gd name="T62" fmla="*/ 483 w 1136"/>
                <a:gd name="T63" fmla="*/ 484 h 1169"/>
                <a:gd name="T64" fmla="*/ 600 w 1136"/>
                <a:gd name="T65" fmla="*/ 446 h 1169"/>
                <a:gd name="T66" fmla="*/ 713 w 1136"/>
                <a:gd name="T67" fmla="*/ 553 h 1169"/>
                <a:gd name="T68" fmla="*/ 826 w 1136"/>
                <a:gd name="T69" fmla="*/ 379 h 1169"/>
                <a:gd name="T70" fmla="*/ 715 w 1136"/>
                <a:gd name="T71" fmla="*/ 494 h 1169"/>
                <a:gd name="T72" fmla="*/ 680 w 1136"/>
                <a:gd name="T73" fmla="*/ 288 h 1169"/>
                <a:gd name="T74" fmla="*/ 726 w 1136"/>
                <a:gd name="T75" fmla="*/ 327 h 1169"/>
                <a:gd name="T76" fmla="*/ 655 w 1136"/>
                <a:gd name="T77" fmla="*/ 379 h 1169"/>
                <a:gd name="T78" fmla="*/ 803 w 1136"/>
                <a:gd name="T79" fmla="*/ 469 h 1169"/>
                <a:gd name="T80" fmla="*/ 771 w 1136"/>
                <a:gd name="T81" fmla="*/ 365 h 1169"/>
                <a:gd name="T82" fmla="*/ 915 w 1136"/>
                <a:gd name="T83" fmla="*/ 390 h 1169"/>
                <a:gd name="T84" fmla="*/ 896 w 1136"/>
                <a:gd name="T85" fmla="*/ 377 h 1169"/>
                <a:gd name="T86" fmla="*/ 786 w 1136"/>
                <a:gd name="T87" fmla="*/ 264 h 1169"/>
                <a:gd name="T88" fmla="*/ 767 w 1136"/>
                <a:gd name="T89" fmla="*/ 249 h 1169"/>
                <a:gd name="T90" fmla="*/ 790 w 1136"/>
                <a:gd name="T91" fmla="*/ 169 h 1169"/>
                <a:gd name="T92" fmla="*/ 986 w 1136"/>
                <a:gd name="T93" fmla="*/ 282 h 1169"/>
                <a:gd name="T94" fmla="*/ 1132 w 1136"/>
                <a:gd name="T95" fmla="*/ 124 h 1169"/>
                <a:gd name="T96" fmla="*/ 1026 w 1136"/>
                <a:gd name="T97" fmla="*/ 235 h 1169"/>
                <a:gd name="T98" fmla="*/ 973 w 1136"/>
                <a:gd name="T99" fmla="*/ 139 h 1169"/>
                <a:gd name="T100" fmla="*/ 909 w 1136"/>
                <a:gd name="T101" fmla="*/ 54 h 1169"/>
                <a:gd name="T102" fmla="*/ 1030 w 1136"/>
                <a:gd name="T103" fmla="*/ 32 h 1169"/>
                <a:gd name="T104" fmla="*/ 1099 w 1136"/>
                <a:gd name="T105" fmla="*/ 89 h 1169"/>
                <a:gd name="T106" fmla="*/ 946 w 1136"/>
                <a:gd name="T107" fmla="*/ 46 h 1169"/>
                <a:gd name="T108" fmla="*/ 1005 w 1136"/>
                <a:gd name="T109" fmla="*/ 103 h 1169"/>
                <a:gd name="T110" fmla="*/ 1046 w 1136"/>
                <a:gd name="T111" fmla="*/ 118 h 1169"/>
                <a:gd name="T112" fmla="*/ 1054 w 1136"/>
                <a:gd name="T113" fmla="*/ 206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6" h="1169">
                  <a:moveTo>
                    <a:pt x="149" y="1069"/>
                  </a:moveTo>
                  <a:cubicBezTo>
                    <a:pt x="156" y="1076"/>
                    <a:pt x="162" y="1082"/>
                    <a:pt x="166" y="1089"/>
                  </a:cubicBezTo>
                  <a:cubicBezTo>
                    <a:pt x="171" y="1096"/>
                    <a:pt x="173" y="1103"/>
                    <a:pt x="174" y="1110"/>
                  </a:cubicBezTo>
                  <a:cubicBezTo>
                    <a:pt x="175" y="1117"/>
                    <a:pt x="174" y="1124"/>
                    <a:pt x="172" y="1131"/>
                  </a:cubicBezTo>
                  <a:cubicBezTo>
                    <a:pt x="169" y="1138"/>
                    <a:pt x="164" y="1146"/>
                    <a:pt x="157" y="1153"/>
                  </a:cubicBezTo>
                  <a:cubicBezTo>
                    <a:pt x="154" y="1155"/>
                    <a:pt x="151" y="1157"/>
                    <a:pt x="149" y="1160"/>
                  </a:cubicBezTo>
                  <a:cubicBezTo>
                    <a:pt x="146" y="1162"/>
                    <a:pt x="143" y="1163"/>
                    <a:pt x="140" y="1165"/>
                  </a:cubicBezTo>
                  <a:cubicBezTo>
                    <a:pt x="138" y="1166"/>
                    <a:pt x="135" y="1167"/>
                    <a:pt x="133" y="1168"/>
                  </a:cubicBezTo>
                  <a:cubicBezTo>
                    <a:pt x="131" y="1169"/>
                    <a:pt x="129" y="1169"/>
                    <a:pt x="128" y="1169"/>
                  </a:cubicBezTo>
                  <a:cubicBezTo>
                    <a:pt x="127" y="1169"/>
                    <a:pt x="126" y="1169"/>
                    <a:pt x="125" y="1168"/>
                  </a:cubicBezTo>
                  <a:cubicBezTo>
                    <a:pt x="124" y="1168"/>
                    <a:pt x="124" y="1168"/>
                    <a:pt x="123" y="1167"/>
                  </a:cubicBezTo>
                  <a:cubicBezTo>
                    <a:pt x="122" y="1167"/>
                    <a:pt x="120" y="1166"/>
                    <a:pt x="119" y="1165"/>
                  </a:cubicBezTo>
                  <a:cubicBezTo>
                    <a:pt x="118" y="1164"/>
                    <a:pt x="117" y="1163"/>
                    <a:pt x="115" y="1161"/>
                  </a:cubicBezTo>
                  <a:cubicBezTo>
                    <a:pt x="113" y="1159"/>
                    <a:pt x="112" y="1157"/>
                    <a:pt x="110" y="1156"/>
                  </a:cubicBezTo>
                  <a:cubicBezTo>
                    <a:pt x="109" y="1155"/>
                    <a:pt x="109" y="1153"/>
                    <a:pt x="108" y="1152"/>
                  </a:cubicBezTo>
                  <a:cubicBezTo>
                    <a:pt x="108" y="1151"/>
                    <a:pt x="108" y="1150"/>
                    <a:pt x="108" y="1149"/>
                  </a:cubicBezTo>
                  <a:cubicBezTo>
                    <a:pt x="108" y="1149"/>
                    <a:pt x="108" y="1148"/>
                    <a:pt x="109" y="1147"/>
                  </a:cubicBezTo>
                  <a:cubicBezTo>
                    <a:pt x="110" y="1146"/>
                    <a:pt x="111" y="1146"/>
                    <a:pt x="113" y="1145"/>
                  </a:cubicBezTo>
                  <a:cubicBezTo>
                    <a:pt x="115" y="1145"/>
                    <a:pt x="117" y="1144"/>
                    <a:pt x="119" y="1144"/>
                  </a:cubicBezTo>
                  <a:cubicBezTo>
                    <a:pt x="121" y="1143"/>
                    <a:pt x="124" y="1142"/>
                    <a:pt x="127" y="1140"/>
                  </a:cubicBezTo>
                  <a:cubicBezTo>
                    <a:pt x="129" y="1139"/>
                    <a:pt x="132" y="1137"/>
                    <a:pt x="135" y="1134"/>
                  </a:cubicBezTo>
                  <a:cubicBezTo>
                    <a:pt x="138" y="1131"/>
                    <a:pt x="140" y="1128"/>
                    <a:pt x="141" y="1126"/>
                  </a:cubicBezTo>
                  <a:cubicBezTo>
                    <a:pt x="143" y="1123"/>
                    <a:pt x="143" y="1119"/>
                    <a:pt x="142" y="1116"/>
                  </a:cubicBezTo>
                  <a:cubicBezTo>
                    <a:pt x="142" y="1113"/>
                    <a:pt x="140" y="1109"/>
                    <a:pt x="137" y="1104"/>
                  </a:cubicBezTo>
                  <a:cubicBezTo>
                    <a:pt x="134" y="1100"/>
                    <a:pt x="130" y="1095"/>
                    <a:pt x="124" y="1089"/>
                  </a:cubicBezTo>
                  <a:lnTo>
                    <a:pt x="1" y="967"/>
                  </a:lnTo>
                  <a:cubicBezTo>
                    <a:pt x="1" y="966"/>
                    <a:pt x="0" y="965"/>
                    <a:pt x="0" y="964"/>
                  </a:cubicBezTo>
                  <a:cubicBezTo>
                    <a:pt x="0" y="963"/>
                    <a:pt x="0" y="962"/>
                    <a:pt x="1" y="961"/>
                  </a:cubicBezTo>
                  <a:cubicBezTo>
                    <a:pt x="1" y="960"/>
                    <a:pt x="2" y="958"/>
                    <a:pt x="4" y="957"/>
                  </a:cubicBezTo>
                  <a:cubicBezTo>
                    <a:pt x="5" y="955"/>
                    <a:pt x="7" y="953"/>
                    <a:pt x="9" y="951"/>
                  </a:cubicBezTo>
                  <a:cubicBezTo>
                    <a:pt x="11" y="949"/>
                    <a:pt x="13" y="947"/>
                    <a:pt x="14" y="946"/>
                  </a:cubicBezTo>
                  <a:cubicBezTo>
                    <a:pt x="16" y="945"/>
                    <a:pt x="18" y="944"/>
                    <a:pt x="19" y="943"/>
                  </a:cubicBezTo>
                  <a:cubicBezTo>
                    <a:pt x="20" y="943"/>
                    <a:pt x="21" y="943"/>
                    <a:pt x="22" y="943"/>
                  </a:cubicBezTo>
                  <a:cubicBezTo>
                    <a:pt x="23" y="943"/>
                    <a:pt x="24" y="943"/>
                    <a:pt x="24" y="944"/>
                  </a:cubicBezTo>
                  <a:lnTo>
                    <a:pt x="149" y="1069"/>
                  </a:lnTo>
                  <a:close/>
                  <a:moveTo>
                    <a:pt x="326" y="972"/>
                  </a:moveTo>
                  <a:cubicBezTo>
                    <a:pt x="327" y="973"/>
                    <a:pt x="327" y="975"/>
                    <a:pt x="327" y="976"/>
                  </a:cubicBezTo>
                  <a:cubicBezTo>
                    <a:pt x="327" y="977"/>
                    <a:pt x="326" y="978"/>
                    <a:pt x="325" y="980"/>
                  </a:cubicBezTo>
                  <a:cubicBezTo>
                    <a:pt x="325" y="981"/>
                    <a:pt x="323" y="983"/>
                    <a:pt x="320" y="986"/>
                  </a:cubicBezTo>
                  <a:cubicBezTo>
                    <a:pt x="318" y="988"/>
                    <a:pt x="316" y="990"/>
                    <a:pt x="315" y="991"/>
                  </a:cubicBezTo>
                  <a:cubicBezTo>
                    <a:pt x="313" y="992"/>
                    <a:pt x="312" y="993"/>
                    <a:pt x="310" y="993"/>
                  </a:cubicBezTo>
                  <a:cubicBezTo>
                    <a:pt x="309" y="993"/>
                    <a:pt x="308" y="992"/>
                    <a:pt x="307" y="991"/>
                  </a:cubicBezTo>
                  <a:lnTo>
                    <a:pt x="295" y="979"/>
                  </a:lnTo>
                  <a:cubicBezTo>
                    <a:pt x="295" y="990"/>
                    <a:pt x="294" y="1000"/>
                    <a:pt x="291" y="1010"/>
                  </a:cubicBezTo>
                  <a:cubicBezTo>
                    <a:pt x="287" y="1019"/>
                    <a:pt x="282" y="1028"/>
                    <a:pt x="275" y="1035"/>
                  </a:cubicBezTo>
                  <a:cubicBezTo>
                    <a:pt x="269" y="1041"/>
                    <a:pt x="262" y="1046"/>
                    <a:pt x="255" y="1049"/>
                  </a:cubicBezTo>
                  <a:cubicBezTo>
                    <a:pt x="249" y="1053"/>
                    <a:pt x="242" y="1055"/>
                    <a:pt x="235" y="1055"/>
                  </a:cubicBezTo>
                  <a:cubicBezTo>
                    <a:pt x="229" y="1056"/>
                    <a:pt x="222" y="1055"/>
                    <a:pt x="216" y="1052"/>
                  </a:cubicBezTo>
                  <a:cubicBezTo>
                    <a:pt x="209" y="1050"/>
                    <a:pt x="203" y="1045"/>
                    <a:pt x="197" y="1040"/>
                  </a:cubicBezTo>
                  <a:cubicBezTo>
                    <a:pt x="191" y="1033"/>
                    <a:pt x="186" y="1026"/>
                    <a:pt x="184" y="1018"/>
                  </a:cubicBezTo>
                  <a:cubicBezTo>
                    <a:pt x="182" y="1010"/>
                    <a:pt x="181" y="1002"/>
                    <a:pt x="183" y="994"/>
                  </a:cubicBezTo>
                  <a:cubicBezTo>
                    <a:pt x="185" y="986"/>
                    <a:pt x="189" y="977"/>
                    <a:pt x="195" y="968"/>
                  </a:cubicBezTo>
                  <a:cubicBezTo>
                    <a:pt x="201" y="959"/>
                    <a:pt x="208" y="950"/>
                    <a:pt x="217" y="940"/>
                  </a:cubicBezTo>
                  <a:lnTo>
                    <a:pt x="234" y="924"/>
                  </a:lnTo>
                  <a:lnTo>
                    <a:pt x="225" y="915"/>
                  </a:lnTo>
                  <a:cubicBezTo>
                    <a:pt x="220" y="910"/>
                    <a:pt x="215" y="906"/>
                    <a:pt x="211" y="904"/>
                  </a:cubicBezTo>
                  <a:cubicBezTo>
                    <a:pt x="206" y="901"/>
                    <a:pt x="202" y="900"/>
                    <a:pt x="197" y="900"/>
                  </a:cubicBezTo>
                  <a:cubicBezTo>
                    <a:pt x="193" y="900"/>
                    <a:pt x="188" y="901"/>
                    <a:pt x="184" y="903"/>
                  </a:cubicBezTo>
                  <a:cubicBezTo>
                    <a:pt x="179" y="905"/>
                    <a:pt x="174" y="909"/>
                    <a:pt x="169" y="914"/>
                  </a:cubicBezTo>
                  <a:cubicBezTo>
                    <a:pt x="164" y="919"/>
                    <a:pt x="160" y="925"/>
                    <a:pt x="157" y="930"/>
                  </a:cubicBezTo>
                  <a:cubicBezTo>
                    <a:pt x="154" y="936"/>
                    <a:pt x="151" y="941"/>
                    <a:pt x="150" y="946"/>
                  </a:cubicBezTo>
                  <a:cubicBezTo>
                    <a:pt x="148" y="950"/>
                    <a:pt x="147" y="955"/>
                    <a:pt x="146" y="958"/>
                  </a:cubicBezTo>
                  <a:cubicBezTo>
                    <a:pt x="145" y="961"/>
                    <a:pt x="144" y="964"/>
                    <a:pt x="143" y="965"/>
                  </a:cubicBezTo>
                  <a:cubicBezTo>
                    <a:pt x="142" y="965"/>
                    <a:pt x="141" y="966"/>
                    <a:pt x="140" y="966"/>
                  </a:cubicBezTo>
                  <a:cubicBezTo>
                    <a:pt x="140" y="966"/>
                    <a:pt x="139" y="966"/>
                    <a:pt x="137" y="966"/>
                  </a:cubicBezTo>
                  <a:cubicBezTo>
                    <a:pt x="136" y="966"/>
                    <a:pt x="135" y="965"/>
                    <a:pt x="134" y="964"/>
                  </a:cubicBezTo>
                  <a:cubicBezTo>
                    <a:pt x="133" y="963"/>
                    <a:pt x="131" y="962"/>
                    <a:pt x="130" y="961"/>
                  </a:cubicBezTo>
                  <a:cubicBezTo>
                    <a:pt x="128" y="958"/>
                    <a:pt x="126" y="957"/>
                    <a:pt x="125" y="955"/>
                  </a:cubicBezTo>
                  <a:cubicBezTo>
                    <a:pt x="124" y="953"/>
                    <a:pt x="124" y="951"/>
                    <a:pt x="124" y="949"/>
                  </a:cubicBezTo>
                  <a:cubicBezTo>
                    <a:pt x="124" y="947"/>
                    <a:pt x="125" y="943"/>
                    <a:pt x="126" y="939"/>
                  </a:cubicBezTo>
                  <a:cubicBezTo>
                    <a:pt x="127" y="934"/>
                    <a:pt x="129" y="930"/>
                    <a:pt x="132" y="925"/>
                  </a:cubicBezTo>
                  <a:cubicBezTo>
                    <a:pt x="134" y="919"/>
                    <a:pt x="137" y="914"/>
                    <a:pt x="141" y="909"/>
                  </a:cubicBezTo>
                  <a:cubicBezTo>
                    <a:pt x="145" y="904"/>
                    <a:pt x="149" y="899"/>
                    <a:pt x="153" y="894"/>
                  </a:cubicBezTo>
                  <a:cubicBezTo>
                    <a:pt x="162" y="885"/>
                    <a:pt x="170" y="879"/>
                    <a:pt x="178" y="875"/>
                  </a:cubicBezTo>
                  <a:cubicBezTo>
                    <a:pt x="186" y="871"/>
                    <a:pt x="194" y="869"/>
                    <a:pt x="201" y="869"/>
                  </a:cubicBezTo>
                  <a:cubicBezTo>
                    <a:pt x="209" y="869"/>
                    <a:pt x="216" y="871"/>
                    <a:pt x="223" y="875"/>
                  </a:cubicBezTo>
                  <a:cubicBezTo>
                    <a:pt x="231" y="879"/>
                    <a:pt x="238" y="884"/>
                    <a:pt x="245" y="892"/>
                  </a:cubicBezTo>
                  <a:lnTo>
                    <a:pt x="326" y="972"/>
                  </a:lnTo>
                  <a:close/>
                  <a:moveTo>
                    <a:pt x="250" y="940"/>
                  </a:moveTo>
                  <a:lnTo>
                    <a:pt x="231" y="958"/>
                  </a:lnTo>
                  <a:cubicBezTo>
                    <a:pt x="225" y="964"/>
                    <a:pt x="220" y="970"/>
                    <a:pt x="217" y="975"/>
                  </a:cubicBezTo>
                  <a:cubicBezTo>
                    <a:pt x="213" y="981"/>
                    <a:pt x="211" y="986"/>
                    <a:pt x="210" y="991"/>
                  </a:cubicBezTo>
                  <a:cubicBezTo>
                    <a:pt x="209" y="996"/>
                    <a:pt x="210" y="1000"/>
                    <a:pt x="211" y="1005"/>
                  </a:cubicBezTo>
                  <a:cubicBezTo>
                    <a:pt x="212" y="1009"/>
                    <a:pt x="215" y="1013"/>
                    <a:pt x="219" y="1016"/>
                  </a:cubicBezTo>
                  <a:cubicBezTo>
                    <a:pt x="225" y="1022"/>
                    <a:pt x="232" y="1025"/>
                    <a:pt x="239" y="1025"/>
                  </a:cubicBezTo>
                  <a:cubicBezTo>
                    <a:pt x="247" y="1025"/>
                    <a:pt x="254" y="1021"/>
                    <a:pt x="261" y="1014"/>
                  </a:cubicBezTo>
                  <a:cubicBezTo>
                    <a:pt x="267" y="1008"/>
                    <a:pt x="271" y="1002"/>
                    <a:pt x="273" y="994"/>
                  </a:cubicBezTo>
                  <a:cubicBezTo>
                    <a:pt x="275" y="986"/>
                    <a:pt x="276" y="976"/>
                    <a:pt x="275" y="965"/>
                  </a:cubicBezTo>
                  <a:lnTo>
                    <a:pt x="250" y="940"/>
                  </a:lnTo>
                  <a:close/>
                  <a:moveTo>
                    <a:pt x="463" y="835"/>
                  </a:moveTo>
                  <a:cubicBezTo>
                    <a:pt x="464" y="836"/>
                    <a:pt x="464" y="836"/>
                    <a:pt x="464" y="837"/>
                  </a:cubicBezTo>
                  <a:cubicBezTo>
                    <a:pt x="464" y="838"/>
                    <a:pt x="464" y="839"/>
                    <a:pt x="464" y="840"/>
                  </a:cubicBezTo>
                  <a:cubicBezTo>
                    <a:pt x="463" y="841"/>
                    <a:pt x="463" y="843"/>
                    <a:pt x="461" y="844"/>
                  </a:cubicBezTo>
                  <a:cubicBezTo>
                    <a:pt x="460" y="846"/>
                    <a:pt x="458" y="848"/>
                    <a:pt x="456" y="850"/>
                  </a:cubicBezTo>
                  <a:cubicBezTo>
                    <a:pt x="454" y="852"/>
                    <a:pt x="452" y="854"/>
                    <a:pt x="451" y="855"/>
                  </a:cubicBezTo>
                  <a:cubicBezTo>
                    <a:pt x="449" y="856"/>
                    <a:pt x="448" y="857"/>
                    <a:pt x="446" y="858"/>
                  </a:cubicBezTo>
                  <a:cubicBezTo>
                    <a:pt x="445" y="858"/>
                    <a:pt x="444" y="858"/>
                    <a:pt x="444" y="858"/>
                  </a:cubicBezTo>
                  <a:cubicBezTo>
                    <a:pt x="443" y="858"/>
                    <a:pt x="442" y="857"/>
                    <a:pt x="441" y="857"/>
                  </a:cubicBezTo>
                  <a:lnTo>
                    <a:pt x="371" y="787"/>
                  </a:lnTo>
                  <a:cubicBezTo>
                    <a:pt x="365" y="780"/>
                    <a:pt x="358" y="775"/>
                    <a:pt x="353" y="772"/>
                  </a:cubicBezTo>
                  <a:cubicBezTo>
                    <a:pt x="348" y="769"/>
                    <a:pt x="343" y="767"/>
                    <a:pt x="338" y="766"/>
                  </a:cubicBezTo>
                  <a:cubicBezTo>
                    <a:pt x="333" y="765"/>
                    <a:pt x="328" y="765"/>
                    <a:pt x="323" y="767"/>
                  </a:cubicBezTo>
                  <a:cubicBezTo>
                    <a:pt x="318" y="769"/>
                    <a:pt x="314" y="772"/>
                    <a:pt x="310" y="776"/>
                  </a:cubicBezTo>
                  <a:cubicBezTo>
                    <a:pt x="304" y="781"/>
                    <a:pt x="301" y="789"/>
                    <a:pt x="299" y="798"/>
                  </a:cubicBezTo>
                  <a:cubicBezTo>
                    <a:pt x="297" y="807"/>
                    <a:pt x="297" y="819"/>
                    <a:pt x="299" y="832"/>
                  </a:cubicBezTo>
                  <a:lnTo>
                    <a:pt x="382" y="916"/>
                  </a:lnTo>
                  <a:cubicBezTo>
                    <a:pt x="383" y="916"/>
                    <a:pt x="383" y="917"/>
                    <a:pt x="383" y="918"/>
                  </a:cubicBezTo>
                  <a:cubicBezTo>
                    <a:pt x="384" y="919"/>
                    <a:pt x="383" y="920"/>
                    <a:pt x="383" y="921"/>
                  </a:cubicBezTo>
                  <a:cubicBezTo>
                    <a:pt x="383" y="922"/>
                    <a:pt x="382" y="924"/>
                    <a:pt x="380" y="925"/>
                  </a:cubicBezTo>
                  <a:cubicBezTo>
                    <a:pt x="379" y="927"/>
                    <a:pt x="377" y="929"/>
                    <a:pt x="375" y="931"/>
                  </a:cubicBezTo>
                  <a:cubicBezTo>
                    <a:pt x="373" y="933"/>
                    <a:pt x="371" y="935"/>
                    <a:pt x="370" y="936"/>
                  </a:cubicBezTo>
                  <a:cubicBezTo>
                    <a:pt x="368" y="937"/>
                    <a:pt x="367" y="938"/>
                    <a:pt x="366" y="939"/>
                  </a:cubicBezTo>
                  <a:cubicBezTo>
                    <a:pt x="364" y="939"/>
                    <a:pt x="363" y="939"/>
                    <a:pt x="363" y="939"/>
                  </a:cubicBezTo>
                  <a:cubicBezTo>
                    <a:pt x="362" y="939"/>
                    <a:pt x="361" y="938"/>
                    <a:pt x="360" y="938"/>
                  </a:cubicBezTo>
                  <a:lnTo>
                    <a:pt x="241" y="818"/>
                  </a:lnTo>
                  <a:cubicBezTo>
                    <a:pt x="240" y="818"/>
                    <a:pt x="240" y="817"/>
                    <a:pt x="240" y="816"/>
                  </a:cubicBezTo>
                  <a:cubicBezTo>
                    <a:pt x="239" y="815"/>
                    <a:pt x="239" y="814"/>
                    <a:pt x="240" y="813"/>
                  </a:cubicBezTo>
                  <a:cubicBezTo>
                    <a:pt x="240" y="812"/>
                    <a:pt x="241" y="811"/>
                    <a:pt x="242" y="809"/>
                  </a:cubicBezTo>
                  <a:cubicBezTo>
                    <a:pt x="243" y="808"/>
                    <a:pt x="245" y="806"/>
                    <a:pt x="247" y="804"/>
                  </a:cubicBezTo>
                  <a:cubicBezTo>
                    <a:pt x="249" y="802"/>
                    <a:pt x="250" y="801"/>
                    <a:pt x="252" y="800"/>
                  </a:cubicBezTo>
                  <a:cubicBezTo>
                    <a:pt x="253" y="798"/>
                    <a:pt x="255" y="798"/>
                    <a:pt x="256" y="797"/>
                  </a:cubicBezTo>
                  <a:cubicBezTo>
                    <a:pt x="257" y="797"/>
                    <a:pt x="258" y="797"/>
                    <a:pt x="258" y="797"/>
                  </a:cubicBezTo>
                  <a:cubicBezTo>
                    <a:pt x="259" y="797"/>
                    <a:pt x="260" y="798"/>
                    <a:pt x="261" y="799"/>
                  </a:cubicBezTo>
                  <a:lnTo>
                    <a:pt x="277" y="814"/>
                  </a:lnTo>
                  <a:cubicBezTo>
                    <a:pt x="276" y="800"/>
                    <a:pt x="277" y="788"/>
                    <a:pt x="280" y="778"/>
                  </a:cubicBezTo>
                  <a:cubicBezTo>
                    <a:pt x="283" y="768"/>
                    <a:pt x="288" y="759"/>
                    <a:pt x="295" y="752"/>
                  </a:cubicBezTo>
                  <a:cubicBezTo>
                    <a:pt x="303" y="744"/>
                    <a:pt x="311" y="739"/>
                    <a:pt x="319" y="736"/>
                  </a:cubicBezTo>
                  <a:cubicBezTo>
                    <a:pt x="327" y="734"/>
                    <a:pt x="335" y="733"/>
                    <a:pt x="343" y="734"/>
                  </a:cubicBezTo>
                  <a:cubicBezTo>
                    <a:pt x="351" y="735"/>
                    <a:pt x="359" y="738"/>
                    <a:pt x="366" y="742"/>
                  </a:cubicBezTo>
                  <a:cubicBezTo>
                    <a:pt x="374" y="747"/>
                    <a:pt x="382" y="754"/>
                    <a:pt x="390" y="762"/>
                  </a:cubicBezTo>
                  <a:lnTo>
                    <a:pt x="463" y="835"/>
                  </a:lnTo>
                  <a:close/>
                  <a:moveTo>
                    <a:pt x="521" y="746"/>
                  </a:moveTo>
                  <a:cubicBezTo>
                    <a:pt x="523" y="749"/>
                    <a:pt x="526" y="751"/>
                    <a:pt x="528" y="754"/>
                  </a:cubicBezTo>
                  <a:cubicBezTo>
                    <a:pt x="530" y="757"/>
                    <a:pt x="532" y="759"/>
                    <a:pt x="533" y="762"/>
                  </a:cubicBezTo>
                  <a:cubicBezTo>
                    <a:pt x="534" y="764"/>
                    <a:pt x="536" y="767"/>
                    <a:pt x="537" y="770"/>
                  </a:cubicBezTo>
                  <a:cubicBezTo>
                    <a:pt x="538" y="773"/>
                    <a:pt x="538" y="777"/>
                    <a:pt x="539" y="780"/>
                  </a:cubicBezTo>
                  <a:lnTo>
                    <a:pt x="548" y="826"/>
                  </a:lnTo>
                  <a:cubicBezTo>
                    <a:pt x="548" y="827"/>
                    <a:pt x="548" y="828"/>
                    <a:pt x="548" y="829"/>
                  </a:cubicBezTo>
                  <a:cubicBezTo>
                    <a:pt x="548" y="830"/>
                    <a:pt x="548" y="831"/>
                    <a:pt x="547" y="832"/>
                  </a:cubicBezTo>
                  <a:cubicBezTo>
                    <a:pt x="547" y="833"/>
                    <a:pt x="546" y="835"/>
                    <a:pt x="545" y="836"/>
                  </a:cubicBezTo>
                  <a:cubicBezTo>
                    <a:pt x="544" y="837"/>
                    <a:pt x="543" y="839"/>
                    <a:pt x="541" y="840"/>
                  </a:cubicBezTo>
                  <a:cubicBezTo>
                    <a:pt x="540" y="842"/>
                    <a:pt x="538" y="843"/>
                    <a:pt x="537" y="844"/>
                  </a:cubicBezTo>
                  <a:cubicBezTo>
                    <a:pt x="536" y="845"/>
                    <a:pt x="535" y="845"/>
                    <a:pt x="534" y="845"/>
                  </a:cubicBezTo>
                  <a:cubicBezTo>
                    <a:pt x="534" y="846"/>
                    <a:pt x="533" y="845"/>
                    <a:pt x="532" y="845"/>
                  </a:cubicBezTo>
                  <a:cubicBezTo>
                    <a:pt x="532" y="844"/>
                    <a:pt x="531" y="844"/>
                    <a:pt x="531" y="843"/>
                  </a:cubicBezTo>
                  <a:lnTo>
                    <a:pt x="512" y="788"/>
                  </a:lnTo>
                  <a:lnTo>
                    <a:pt x="495" y="771"/>
                  </a:lnTo>
                  <a:cubicBezTo>
                    <a:pt x="493" y="769"/>
                    <a:pt x="491" y="767"/>
                    <a:pt x="490" y="765"/>
                  </a:cubicBezTo>
                  <a:cubicBezTo>
                    <a:pt x="489" y="763"/>
                    <a:pt x="489" y="761"/>
                    <a:pt x="489" y="760"/>
                  </a:cubicBezTo>
                  <a:cubicBezTo>
                    <a:pt x="490" y="758"/>
                    <a:pt x="491" y="756"/>
                    <a:pt x="492" y="754"/>
                  </a:cubicBezTo>
                  <a:cubicBezTo>
                    <a:pt x="493" y="752"/>
                    <a:pt x="495" y="750"/>
                    <a:pt x="497" y="748"/>
                  </a:cubicBezTo>
                  <a:cubicBezTo>
                    <a:pt x="500" y="746"/>
                    <a:pt x="502" y="744"/>
                    <a:pt x="503" y="743"/>
                  </a:cubicBezTo>
                  <a:cubicBezTo>
                    <a:pt x="505" y="741"/>
                    <a:pt x="507" y="740"/>
                    <a:pt x="509" y="740"/>
                  </a:cubicBezTo>
                  <a:cubicBezTo>
                    <a:pt x="510" y="740"/>
                    <a:pt x="512" y="740"/>
                    <a:pt x="514" y="741"/>
                  </a:cubicBezTo>
                  <a:cubicBezTo>
                    <a:pt x="516" y="742"/>
                    <a:pt x="518" y="744"/>
                    <a:pt x="521" y="746"/>
                  </a:cubicBezTo>
                  <a:close/>
                  <a:moveTo>
                    <a:pt x="728" y="557"/>
                  </a:moveTo>
                  <a:cubicBezTo>
                    <a:pt x="729" y="559"/>
                    <a:pt x="730" y="561"/>
                    <a:pt x="731" y="562"/>
                  </a:cubicBezTo>
                  <a:cubicBezTo>
                    <a:pt x="732" y="563"/>
                    <a:pt x="733" y="565"/>
                    <a:pt x="734" y="566"/>
                  </a:cubicBezTo>
                  <a:cubicBezTo>
                    <a:pt x="734" y="567"/>
                    <a:pt x="734" y="568"/>
                    <a:pt x="734" y="569"/>
                  </a:cubicBezTo>
                  <a:cubicBezTo>
                    <a:pt x="734" y="571"/>
                    <a:pt x="733" y="571"/>
                    <a:pt x="732" y="572"/>
                  </a:cubicBezTo>
                  <a:lnTo>
                    <a:pt x="638" y="667"/>
                  </a:lnTo>
                  <a:cubicBezTo>
                    <a:pt x="636" y="668"/>
                    <a:pt x="635" y="669"/>
                    <a:pt x="634" y="670"/>
                  </a:cubicBezTo>
                  <a:cubicBezTo>
                    <a:pt x="633" y="670"/>
                    <a:pt x="631" y="671"/>
                    <a:pt x="630" y="671"/>
                  </a:cubicBezTo>
                  <a:cubicBezTo>
                    <a:pt x="629" y="671"/>
                    <a:pt x="627" y="670"/>
                    <a:pt x="625" y="669"/>
                  </a:cubicBezTo>
                  <a:cubicBezTo>
                    <a:pt x="624" y="668"/>
                    <a:pt x="622" y="667"/>
                    <a:pt x="620" y="665"/>
                  </a:cubicBezTo>
                  <a:cubicBezTo>
                    <a:pt x="618" y="663"/>
                    <a:pt x="617" y="661"/>
                    <a:pt x="616" y="660"/>
                  </a:cubicBezTo>
                  <a:cubicBezTo>
                    <a:pt x="614" y="658"/>
                    <a:pt x="614" y="657"/>
                    <a:pt x="613" y="655"/>
                  </a:cubicBezTo>
                  <a:cubicBezTo>
                    <a:pt x="612" y="654"/>
                    <a:pt x="612" y="652"/>
                    <a:pt x="612" y="651"/>
                  </a:cubicBezTo>
                  <a:cubicBezTo>
                    <a:pt x="611" y="649"/>
                    <a:pt x="611" y="647"/>
                    <a:pt x="611" y="645"/>
                  </a:cubicBezTo>
                  <a:lnTo>
                    <a:pt x="610" y="575"/>
                  </a:lnTo>
                  <a:cubicBezTo>
                    <a:pt x="610" y="559"/>
                    <a:pt x="609" y="545"/>
                    <a:pt x="607" y="534"/>
                  </a:cubicBezTo>
                  <a:cubicBezTo>
                    <a:pt x="606" y="523"/>
                    <a:pt x="603" y="513"/>
                    <a:pt x="601" y="506"/>
                  </a:cubicBezTo>
                  <a:cubicBezTo>
                    <a:pt x="598" y="498"/>
                    <a:pt x="595" y="491"/>
                    <a:pt x="591" y="486"/>
                  </a:cubicBezTo>
                  <a:cubicBezTo>
                    <a:pt x="588" y="481"/>
                    <a:pt x="584" y="476"/>
                    <a:pt x="580" y="473"/>
                  </a:cubicBezTo>
                  <a:cubicBezTo>
                    <a:pt x="577" y="469"/>
                    <a:pt x="572" y="466"/>
                    <a:pt x="568" y="464"/>
                  </a:cubicBezTo>
                  <a:cubicBezTo>
                    <a:pt x="563" y="462"/>
                    <a:pt x="558" y="460"/>
                    <a:pt x="553" y="460"/>
                  </a:cubicBezTo>
                  <a:cubicBezTo>
                    <a:pt x="548" y="460"/>
                    <a:pt x="543" y="461"/>
                    <a:pt x="538" y="463"/>
                  </a:cubicBezTo>
                  <a:cubicBezTo>
                    <a:pt x="533" y="465"/>
                    <a:pt x="528" y="469"/>
                    <a:pt x="523" y="474"/>
                  </a:cubicBezTo>
                  <a:cubicBezTo>
                    <a:pt x="518" y="479"/>
                    <a:pt x="513" y="485"/>
                    <a:pt x="510" y="491"/>
                  </a:cubicBezTo>
                  <a:cubicBezTo>
                    <a:pt x="507" y="497"/>
                    <a:pt x="505" y="502"/>
                    <a:pt x="504" y="507"/>
                  </a:cubicBezTo>
                  <a:cubicBezTo>
                    <a:pt x="502" y="512"/>
                    <a:pt x="501" y="517"/>
                    <a:pt x="500" y="521"/>
                  </a:cubicBezTo>
                  <a:cubicBezTo>
                    <a:pt x="500" y="524"/>
                    <a:pt x="499" y="527"/>
                    <a:pt x="498" y="528"/>
                  </a:cubicBezTo>
                  <a:cubicBezTo>
                    <a:pt x="497" y="528"/>
                    <a:pt x="496" y="529"/>
                    <a:pt x="495" y="529"/>
                  </a:cubicBezTo>
                  <a:cubicBezTo>
                    <a:pt x="494" y="529"/>
                    <a:pt x="493" y="529"/>
                    <a:pt x="492" y="529"/>
                  </a:cubicBezTo>
                  <a:cubicBezTo>
                    <a:pt x="491" y="528"/>
                    <a:pt x="490" y="527"/>
                    <a:pt x="488" y="526"/>
                  </a:cubicBezTo>
                  <a:cubicBezTo>
                    <a:pt x="487" y="525"/>
                    <a:pt x="485" y="523"/>
                    <a:pt x="483" y="522"/>
                  </a:cubicBezTo>
                  <a:cubicBezTo>
                    <a:pt x="482" y="520"/>
                    <a:pt x="481" y="519"/>
                    <a:pt x="480" y="518"/>
                  </a:cubicBezTo>
                  <a:cubicBezTo>
                    <a:pt x="479" y="517"/>
                    <a:pt x="478" y="516"/>
                    <a:pt x="478" y="515"/>
                  </a:cubicBezTo>
                  <a:cubicBezTo>
                    <a:pt x="477" y="514"/>
                    <a:pt x="477" y="513"/>
                    <a:pt x="477" y="512"/>
                  </a:cubicBezTo>
                  <a:cubicBezTo>
                    <a:pt x="477" y="511"/>
                    <a:pt x="477" y="510"/>
                    <a:pt x="477" y="508"/>
                  </a:cubicBezTo>
                  <a:cubicBezTo>
                    <a:pt x="477" y="506"/>
                    <a:pt x="477" y="503"/>
                    <a:pt x="478" y="498"/>
                  </a:cubicBezTo>
                  <a:cubicBezTo>
                    <a:pt x="479" y="494"/>
                    <a:pt x="481" y="489"/>
                    <a:pt x="483" y="484"/>
                  </a:cubicBezTo>
                  <a:cubicBezTo>
                    <a:pt x="486" y="478"/>
                    <a:pt x="489" y="473"/>
                    <a:pt x="493" y="467"/>
                  </a:cubicBezTo>
                  <a:cubicBezTo>
                    <a:pt x="496" y="461"/>
                    <a:pt x="501" y="456"/>
                    <a:pt x="506" y="451"/>
                  </a:cubicBezTo>
                  <a:cubicBezTo>
                    <a:pt x="514" y="442"/>
                    <a:pt x="523" y="436"/>
                    <a:pt x="531" y="432"/>
                  </a:cubicBezTo>
                  <a:cubicBezTo>
                    <a:pt x="540" y="428"/>
                    <a:pt x="548" y="426"/>
                    <a:pt x="556" y="426"/>
                  </a:cubicBezTo>
                  <a:cubicBezTo>
                    <a:pt x="565" y="426"/>
                    <a:pt x="572" y="428"/>
                    <a:pt x="580" y="431"/>
                  </a:cubicBezTo>
                  <a:cubicBezTo>
                    <a:pt x="587" y="435"/>
                    <a:pt x="594" y="439"/>
                    <a:pt x="600" y="446"/>
                  </a:cubicBezTo>
                  <a:cubicBezTo>
                    <a:pt x="605" y="451"/>
                    <a:pt x="610" y="457"/>
                    <a:pt x="615" y="463"/>
                  </a:cubicBezTo>
                  <a:cubicBezTo>
                    <a:pt x="619" y="470"/>
                    <a:pt x="623" y="478"/>
                    <a:pt x="626" y="487"/>
                  </a:cubicBezTo>
                  <a:cubicBezTo>
                    <a:pt x="630" y="497"/>
                    <a:pt x="632" y="508"/>
                    <a:pt x="634" y="522"/>
                  </a:cubicBezTo>
                  <a:cubicBezTo>
                    <a:pt x="636" y="535"/>
                    <a:pt x="637" y="552"/>
                    <a:pt x="637" y="572"/>
                  </a:cubicBezTo>
                  <a:lnTo>
                    <a:pt x="638" y="628"/>
                  </a:lnTo>
                  <a:lnTo>
                    <a:pt x="713" y="553"/>
                  </a:lnTo>
                  <a:cubicBezTo>
                    <a:pt x="714" y="552"/>
                    <a:pt x="714" y="552"/>
                    <a:pt x="715" y="552"/>
                  </a:cubicBezTo>
                  <a:cubicBezTo>
                    <a:pt x="717" y="551"/>
                    <a:pt x="718" y="551"/>
                    <a:pt x="719" y="552"/>
                  </a:cubicBezTo>
                  <a:cubicBezTo>
                    <a:pt x="720" y="552"/>
                    <a:pt x="722" y="553"/>
                    <a:pt x="723" y="554"/>
                  </a:cubicBezTo>
                  <a:cubicBezTo>
                    <a:pt x="724" y="555"/>
                    <a:pt x="726" y="556"/>
                    <a:pt x="728" y="557"/>
                  </a:cubicBezTo>
                  <a:close/>
                  <a:moveTo>
                    <a:pt x="793" y="340"/>
                  </a:moveTo>
                  <a:cubicBezTo>
                    <a:pt x="806" y="353"/>
                    <a:pt x="817" y="366"/>
                    <a:pt x="826" y="379"/>
                  </a:cubicBezTo>
                  <a:cubicBezTo>
                    <a:pt x="834" y="392"/>
                    <a:pt x="840" y="404"/>
                    <a:pt x="843" y="417"/>
                  </a:cubicBezTo>
                  <a:cubicBezTo>
                    <a:pt x="846" y="430"/>
                    <a:pt x="846" y="442"/>
                    <a:pt x="843" y="454"/>
                  </a:cubicBezTo>
                  <a:cubicBezTo>
                    <a:pt x="839" y="466"/>
                    <a:pt x="832" y="478"/>
                    <a:pt x="820" y="489"/>
                  </a:cubicBezTo>
                  <a:cubicBezTo>
                    <a:pt x="809" y="500"/>
                    <a:pt x="798" y="507"/>
                    <a:pt x="787" y="511"/>
                  </a:cubicBezTo>
                  <a:cubicBezTo>
                    <a:pt x="776" y="514"/>
                    <a:pt x="764" y="515"/>
                    <a:pt x="752" y="512"/>
                  </a:cubicBezTo>
                  <a:cubicBezTo>
                    <a:pt x="740" y="509"/>
                    <a:pt x="728" y="503"/>
                    <a:pt x="715" y="494"/>
                  </a:cubicBezTo>
                  <a:cubicBezTo>
                    <a:pt x="702" y="485"/>
                    <a:pt x="689" y="473"/>
                    <a:pt x="675" y="459"/>
                  </a:cubicBezTo>
                  <a:cubicBezTo>
                    <a:pt x="662" y="446"/>
                    <a:pt x="651" y="433"/>
                    <a:pt x="642" y="420"/>
                  </a:cubicBezTo>
                  <a:cubicBezTo>
                    <a:pt x="633" y="407"/>
                    <a:pt x="627" y="394"/>
                    <a:pt x="624" y="381"/>
                  </a:cubicBezTo>
                  <a:cubicBezTo>
                    <a:pt x="621" y="369"/>
                    <a:pt x="621" y="356"/>
                    <a:pt x="625" y="344"/>
                  </a:cubicBezTo>
                  <a:cubicBezTo>
                    <a:pt x="628" y="332"/>
                    <a:pt x="636" y="321"/>
                    <a:pt x="647" y="309"/>
                  </a:cubicBezTo>
                  <a:cubicBezTo>
                    <a:pt x="658" y="298"/>
                    <a:pt x="669" y="291"/>
                    <a:pt x="680" y="288"/>
                  </a:cubicBezTo>
                  <a:cubicBezTo>
                    <a:pt x="691" y="284"/>
                    <a:pt x="703" y="284"/>
                    <a:pt x="715" y="287"/>
                  </a:cubicBezTo>
                  <a:cubicBezTo>
                    <a:pt x="727" y="290"/>
                    <a:pt x="739" y="296"/>
                    <a:pt x="752" y="305"/>
                  </a:cubicBezTo>
                  <a:cubicBezTo>
                    <a:pt x="765" y="314"/>
                    <a:pt x="779" y="325"/>
                    <a:pt x="793" y="340"/>
                  </a:cubicBezTo>
                  <a:close/>
                  <a:moveTo>
                    <a:pt x="771" y="365"/>
                  </a:moveTo>
                  <a:cubicBezTo>
                    <a:pt x="762" y="356"/>
                    <a:pt x="754" y="349"/>
                    <a:pt x="747" y="342"/>
                  </a:cubicBezTo>
                  <a:cubicBezTo>
                    <a:pt x="739" y="336"/>
                    <a:pt x="733" y="331"/>
                    <a:pt x="726" y="327"/>
                  </a:cubicBezTo>
                  <a:cubicBezTo>
                    <a:pt x="720" y="323"/>
                    <a:pt x="714" y="320"/>
                    <a:pt x="708" y="318"/>
                  </a:cubicBezTo>
                  <a:cubicBezTo>
                    <a:pt x="702" y="316"/>
                    <a:pt x="697" y="316"/>
                    <a:pt x="692" y="316"/>
                  </a:cubicBezTo>
                  <a:cubicBezTo>
                    <a:pt x="687" y="316"/>
                    <a:pt x="682" y="317"/>
                    <a:pt x="678" y="320"/>
                  </a:cubicBezTo>
                  <a:cubicBezTo>
                    <a:pt x="673" y="322"/>
                    <a:pt x="669" y="325"/>
                    <a:pt x="664" y="329"/>
                  </a:cubicBezTo>
                  <a:cubicBezTo>
                    <a:pt x="657" y="337"/>
                    <a:pt x="653" y="345"/>
                    <a:pt x="651" y="353"/>
                  </a:cubicBezTo>
                  <a:cubicBezTo>
                    <a:pt x="650" y="361"/>
                    <a:pt x="651" y="370"/>
                    <a:pt x="655" y="379"/>
                  </a:cubicBezTo>
                  <a:cubicBezTo>
                    <a:pt x="658" y="388"/>
                    <a:pt x="664" y="397"/>
                    <a:pt x="671" y="406"/>
                  </a:cubicBezTo>
                  <a:cubicBezTo>
                    <a:pt x="679" y="415"/>
                    <a:pt x="687" y="425"/>
                    <a:pt x="697" y="434"/>
                  </a:cubicBezTo>
                  <a:cubicBezTo>
                    <a:pt x="709" y="447"/>
                    <a:pt x="721" y="457"/>
                    <a:pt x="731" y="465"/>
                  </a:cubicBezTo>
                  <a:cubicBezTo>
                    <a:pt x="742" y="472"/>
                    <a:pt x="751" y="478"/>
                    <a:pt x="759" y="480"/>
                  </a:cubicBezTo>
                  <a:cubicBezTo>
                    <a:pt x="768" y="483"/>
                    <a:pt x="776" y="484"/>
                    <a:pt x="783" y="482"/>
                  </a:cubicBezTo>
                  <a:cubicBezTo>
                    <a:pt x="790" y="480"/>
                    <a:pt x="797" y="476"/>
                    <a:pt x="803" y="469"/>
                  </a:cubicBezTo>
                  <a:cubicBezTo>
                    <a:pt x="808" y="464"/>
                    <a:pt x="811" y="459"/>
                    <a:pt x="814" y="454"/>
                  </a:cubicBezTo>
                  <a:cubicBezTo>
                    <a:pt x="816" y="449"/>
                    <a:pt x="817" y="443"/>
                    <a:pt x="816" y="437"/>
                  </a:cubicBezTo>
                  <a:cubicBezTo>
                    <a:pt x="816" y="432"/>
                    <a:pt x="815" y="426"/>
                    <a:pt x="812" y="420"/>
                  </a:cubicBezTo>
                  <a:cubicBezTo>
                    <a:pt x="810" y="414"/>
                    <a:pt x="807" y="408"/>
                    <a:pt x="803" y="402"/>
                  </a:cubicBezTo>
                  <a:cubicBezTo>
                    <a:pt x="799" y="396"/>
                    <a:pt x="794" y="390"/>
                    <a:pt x="789" y="383"/>
                  </a:cubicBezTo>
                  <a:cubicBezTo>
                    <a:pt x="783" y="377"/>
                    <a:pt x="777" y="371"/>
                    <a:pt x="771" y="365"/>
                  </a:cubicBezTo>
                  <a:close/>
                  <a:moveTo>
                    <a:pt x="1000" y="286"/>
                  </a:moveTo>
                  <a:cubicBezTo>
                    <a:pt x="1002" y="288"/>
                    <a:pt x="1003" y="290"/>
                    <a:pt x="1004" y="291"/>
                  </a:cubicBezTo>
                  <a:cubicBezTo>
                    <a:pt x="1005" y="292"/>
                    <a:pt x="1006" y="294"/>
                    <a:pt x="1006" y="295"/>
                  </a:cubicBezTo>
                  <a:cubicBezTo>
                    <a:pt x="1006" y="296"/>
                    <a:pt x="1006" y="297"/>
                    <a:pt x="1006" y="298"/>
                  </a:cubicBezTo>
                  <a:cubicBezTo>
                    <a:pt x="1006" y="299"/>
                    <a:pt x="1005" y="299"/>
                    <a:pt x="1005" y="300"/>
                  </a:cubicBezTo>
                  <a:lnTo>
                    <a:pt x="915" y="390"/>
                  </a:lnTo>
                  <a:cubicBezTo>
                    <a:pt x="914" y="390"/>
                    <a:pt x="914" y="391"/>
                    <a:pt x="913" y="391"/>
                  </a:cubicBezTo>
                  <a:cubicBezTo>
                    <a:pt x="912" y="391"/>
                    <a:pt x="911" y="391"/>
                    <a:pt x="910" y="391"/>
                  </a:cubicBezTo>
                  <a:cubicBezTo>
                    <a:pt x="908" y="391"/>
                    <a:pt x="907" y="390"/>
                    <a:pt x="906" y="389"/>
                  </a:cubicBezTo>
                  <a:cubicBezTo>
                    <a:pt x="904" y="388"/>
                    <a:pt x="903" y="387"/>
                    <a:pt x="901" y="385"/>
                  </a:cubicBezTo>
                  <a:cubicBezTo>
                    <a:pt x="900" y="384"/>
                    <a:pt x="898" y="382"/>
                    <a:pt x="897" y="381"/>
                  </a:cubicBezTo>
                  <a:cubicBezTo>
                    <a:pt x="897" y="380"/>
                    <a:pt x="896" y="378"/>
                    <a:pt x="896" y="377"/>
                  </a:cubicBezTo>
                  <a:cubicBezTo>
                    <a:pt x="895" y="376"/>
                    <a:pt x="895" y="375"/>
                    <a:pt x="895" y="374"/>
                  </a:cubicBezTo>
                  <a:cubicBezTo>
                    <a:pt x="895" y="373"/>
                    <a:pt x="896" y="372"/>
                    <a:pt x="897" y="371"/>
                  </a:cubicBezTo>
                  <a:lnTo>
                    <a:pt x="932" y="336"/>
                  </a:lnTo>
                  <a:lnTo>
                    <a:pt x="802" y="205"/>
                  </a:lnTo>
                  <a:lnTo>
                    <a:pt x="789" y="258"/>
                  </a:lnTo>
                  <a:cubicBezTo>
                    <a:pt x="788" y="261"/>
                    <a:pt x="787" y="262"/>
                    <a:pt x="786" y="264"/>
                  </a:cubicBezTo>
                  <a:cubicBezTo>
                    <a:pt x="785" y="265"/>
                    <a:pt x="784" y="265"/>
                    <a:pt x="783" y="266"/>
                  </a:cubicBezTo>
                  <a:cubicBezTo>
                    <a:pt x="782" y="266"/>
                    <a:pt x="780" y="265"/>
                    <a:pt x="779" y="264"/>
                  </a:cubicBezTo>
                  <a:cubicBezTo>
                    <a:pt x="777" y="263"/>
                    <a:pt x="776" y="261"/>
                    <a:pt x="774" y="259"/>
                  </a:cubicBezTo>
                  <a:cubicBezTo>
                    <a:pt x="772" y="258"/>
                    <a:pt x="771" y="256"/>
                    <a:pt x="770" y="255"/>
                  </a:cubicBezTo>
                  <a:cubicBezTo>
                    <a:pt x="769" y="254"/>
                    <a:pt x="768" y="253"/>
                    <a:pt x="768" y="252"/>
                  </a:cubicBezTo>
                  <a:cubicBezTo>
                    <a:pt x="767" y="251"/>
                    <a:pt x="767" y="250"/>
                    <a:pt x="767" y="249"/>
                  </a:cubicBezTo>
                  <a:cubicBezTo>
                    <a:pt x="767" y="248"/>
                    <a:pt x="767" y="247"/>
                    <a:pt x="767" y="245"/>
                  </a:cubicBezTo>
                  <a:lnTo>
                    <a:pt x="782" y="181"/>
                  </a:lnTo>
                  <a:cubicBezTo>
                    <a:pt x="782" y="180"/>
                    <a:pt x="782" y="179"/>
                    <a:pt x="782" y="179"/>
                  </a:cubicBezTo>
                  <a:cubicBezTo>
                    <a:pt x="783" y="178"/>
                    <a:pt x="783" y="177"/>
                    <a:pt x="784" y="176"/>
                  </a:cubicBezTo>
                  <a:cubicBezTo>
                    <a:pt x="784" y="175"/>
                    <a:pt x="785" y="174"/>
                    <a:pt x="786" y="173"/>
                  </a:cubicBezTo>
                  <a:cubicBezTo>
                    <a:pt x="787" y="172"/>
                    <a:pt x="789" y="171"/>
                    <a:pt x="790" y="169"/>
                  </a:cubicBezTo>
                  <a:cubicBezTo>
                    <a:pt x="792" y="167"/>
                    <a:pt x="794" y="165"/>
                    <a:pt x="796" y="164"/>
                  </a:cubicBezTo>
                  <a:cubicBezTo>
                    <a:pt x="797" y="163"/>
                    <a:pt x="799" y="162"/>
                    <a:pt x="800" y="161"/>
                  </a:cubicBezTo>
                  <a:cubicBezTo>
                    <a:pt x="801" y="161"/>
                    <a:pt x="802" y="161"/>
                    <a:pt x="803" y="161"/>
                  </a:cubicBezTo>
                  <a:cubicBezTo>
                    <a:pt x="803" y="161"/>
                    <a:pt x="804" y="162"/>
                    <a:pt x="804" y="162"/>
                  </a:cubicBezTo>
                  <a:lnTo>
                    <a:pt x="955" y="313"/>
                  </a:lnTo>
                  <a:lnTo>
                    <a:pt x="986" y="282"/>
                  </a:lnTo>
                  <a:cubicBezTo>
                    <a:pt x="987" y="281"/>
                    <a:pt x="988" y="281"/>
                    <a:pt x="989" y="280"/>
                  </a:cubicBezTo>
                  <a:cubicBezTo>
                    <a:pt x="990" y="280"/>
                    <a:pt x="991" y="280"/>
                    <a:pt x="992" y="281"/>
                  </a:cubicBezTo>
                  <a:cubicBezTo>
                    <a:pt x="993" y="281"/>
                    <a:pt x="994" y="282"/>
                    <a:pt x="996" y="282"/>
                  </a:cubicBezTo>
                  <a:cubicBezTo>
                    <a:pt x="997" y="283"/>
                    <a:pt x="999" y="285"/>
                    <a:pt x="1000" y="286"/>
                  </a:cubicBezTo>
                  <a:close/>
                  <a:moveTo>
                    <a:pt x="1116" y="101"/>
                  </a:moveTo>
                  <a:cubicBezTo>
                    <a:pt x="1123" y="108"/>
                    <a:pt x="1129" y="116"/>
                    <a:pt x="1132" y="124"/>
                  </a:cubicBezTo>
                  <a:cubicBezTo>
                    <a:pt x="1135" y="133"/>
                    <a:pt x="1136" y="142"/>
                    <a:pt x="1135" y="151"/>
                  </a:cubicBezTo>
                  <a:cubicBezTo>
                    <a:pt x="1134" y="160"/>
                    <a:pt x="1131" y="169"/>
                    <a:pt x="1125" y="178"/>
                  </a:cubicBezTo>
                  <a:cubicBezTo>
                    <a:pt x="1120" y="187"/>
                    <a:pt x="1113" y="197"/>
                    <a:pt x="1103" y="206"/>
                  </a:cubicBezTo>
                  <a:cubicBezTo>
                    <a:pt x="1095" y="215"/>
                    <a:pt x="1086" y="222"/>
                    <a:pt x="1077" y="227"/>
                  </a:cubicBezTo>
                  <a:cubicBezTo>
                    <a:pt x="1068" y="232"/>
                    <a:pt x="1059" y="236"/>
                    <a:pt x="1051" y="237"/>
                  </a:cubicBezTo>
                  <a:cubicBezTo>
                    <a:pt x="1042" y="238"/>
                    <a:pt x="1034" y="237"/>
                    <a:pt x="1026" y="235"/>
                  </a:cubicBezTo>
                  <a:cubicBezTo>
                    <a:pt x="1018" y="232"/>
                    <a:pt x="1011" y="227"/>
                    <a:pt x="1004" y="220"/>
                  </a:cubicBezTo>
                  <a:cubicBezTo>
                    <a:pt x="999" y="215"/>
                    <a:pt x="995" y="209"/>
                    <a:pt x="992" y="203"/>
                  </a:cubicBezTo>
                  <a:cubicBezTo>
                    <a:pt x="989" y="196"/>
                    <a:pt x="988" y="190"/>
                    <a:pt x="987" y="183"/>
                  </a:cubicBezTo>
                  <a:cubicBezTo>
                    <a:pt x="987" y="176"/>
                    <a:pt x="987" y="168"/>
                    <a:pt x="989" y="160"/>
                  </a:cubicBezTo>
                  <a:cubicBezTo>
                    <a:pt x="990" y="152"/>
                    <a:pt x="993" y="143"/>
                    <a:pt x="996" y="134"/>
                  </a:cubicBezTo>
                  <a:cubicBezTo>
                    <a:pt x="988" y="136"/>
                    <a:pt x="980" y="138"/>
                    <a:pt x="973" y="139"/>
                  </a:cubicBezTo>
                  <a:cubicBezTo>
                    <a:pt x="966" y="140"/>
                    <a:pt x="959" y="140"/>
                    <a:pt x="953" y="140"/>
                  </a:cubicBezTo>
                  <a:cubicBezTo>
                    <a:pt x="946" y="139"/>
                    <a:pt x="940" y="137"/>
                    <a:pt x="935" y="134"/>
                  </a:cubicBezTo>
                  <a:cubicBezTo>
                    <a:pt x="929" y="132"/>
                    <a:pt x="924" y="128"/>
                    <a:pt x="919" y="123"/>
                  </a:cubicBezTo>
                  <a:cubicBezTo>
                    <a:pt x="913" y="117"/>
                    <a:pt x="909" y="111"/>
                    <a:pt x="906" y="103"/>
                  </a:cubicBezTo>
                  <a:cubicBezTo>
                    <a:pt x="903" y="96"/>
                    <a:pt x="901" y="88"/>
                    <a:pt x="902" y="80"/>
                  </a:cubicBezTo>
                  <a:cubicBezTo>
                    <a:pt x="902" y="71"/>
                    <a:pt x="905" y="63"/>
                    <a:pt x="909" y="54"/>
                  </a:cubicBezTo>
                  <a:cubicBezTo>
                    <a:pt x="914" y="45"/>
                    <a:pt x="921" y="36"/>
                    <a:pt x="930" y="27"/>
                  </a:cubicBezTo>
                  <a:cubicBezTo>
                    <a:pt x="938" y="18"/>
                    <a:pt x="947" y="12"/>
                    <a:pt x="955" y="7"/>
                  </a:cubicBezTo>
                  <a:cubicBezTo>
                    <a:pt x="964" y="3"/>
                    <a:pt x="972" y="1"/>
                    <a:pt x="979" y="0"/>
                  </a:cubicBezTo>
                  <a:cubicBezTo>
                    <a:pt x="987" y="0"/>
                    <a:pt x="994" y="1"/>
                    <a:pt x="1001" y="4"/>
                  </a:cubicBezTo>
                  <a:cubicBezTo>
                    <a:pt x="1008" y="7"/>
                    <a:pt x="1014" y="11"/>
                    <a:pt x="1020" y="17"/>
                  </a:cubicBezTo>
                  <a:cubicBezTo>
                    <a:pt x="1024" y="21"/>
                    <a:pt x="1028" y="26"/>
                    <a:pt x="1030" y="32"/>
                  </a:cubicBezTo>
                  <a:cubicBezTo>
                    <a:pt x="1033" y="37"/>
                    <a:pt x="1035" y="43"/>
                    <a:pt x="1036" y="50"/>
                  </a:cubicBezTo>
                  <a:cubicBezTo>
                    <a:pt x="1037" y="57"/>
                    <a:pt x="1037" y="63"/>
                    <a:pt x="1036" y="71"/>
                  </a:cubicBezTo>
                  <a:cubicBezTo>
                    <a:pt x="1035" y="78"/>
                    <a:pt x="1033" y="86"/>
                    <a:pt x="1031" y="94"/>
                  </a:cubicBezTo>
                  <a:cubicBezTo>
                    <a:pt x="1040" y="91"/>
                    <a:pt x="1049" y="88"/>
                    <a:pt x="1057" y="87"/>
                  </a:cubicBezTo>
                  <a:cubicBezTo>
                    <a:pt x="1065" y="85"/>
                    <a:pt x="1073" y="85"/>
                    <a:pt x="1080" y="85"/>
                  </a:cubicBezTo>
                  <a:cubicBezTo>
                    <a:pt x="1087" y="85"/>
                    <a:pt x="1094" y="87"/>
                    <a:pt x="1099" y="89"/>
                  </a:cubicBezTo>
                  <a:cubicBezTo>
                    <a:pt x="1105" y="92"/>
                    <a:pt x="1111" y="96"/>
                    <a:pt x="1116" y="101"/>
                  </a:cubicBezTo>
                  <a:close/>
                  <a:moveTo>
                    <a:pt x="999" y="41"/>
                  </a:moveTo>
                  <a:cubicBezTo>
                    <a:pt x="996" y="38"/>
                    <a:pt x="992" y="35"/>
                    <a:pt x="987" y="33"/>
                  </a:cubicBezTo>
                  <a:cubicBezTo>
                    <a:pt x="983" y="31"/>
                    <a:pt x="979" y="31"/>
                    <a:pt x="974" y="31"/>
                  </a:cubicBezTo>
                  <a:cubicBezTo>
                    <a:pt x="969" y="31"/>
                    <a:pt x="965" y="33"/>
                    <a:pt x="960" y="35"/>
                  </a:cubicBezTo>
                  <a:cubicBezTo>
                    <a:pt x="955" y="38"/>
                    <a:pt x="950" y="42"/>
                    <a:pt x="946" y="46"/>
                  </a:cubicBezTo>
                  <a:cubicBezTo>
                    <a:pt x="936" y="56"/>
                    <a:pt x="931" y="65"/>
                    <a:pt x="931" y="74"/>
                  </a:cubicBezTo>
                  <a:cubicBezTo>
                    <a:pt x="930" y="84"/>
                    <a:pt x="933" y="92"/>
                    <a:pt x="941" y="100"/>
                  </a:cubicBezTo>
                  <a:cubicBezTo>
                    <a:pt x="944" y="103"/>
                    <a:pt x="948" y="106"/>
                    <a:pt x="952" y="107"/>
                  </a:cubicBezTo>
                  <a:cubicBezTo>
                    <a:pt x="956" y="109"/>
                    <a:pt x="961" y="110"/>
                    <a:pt x="966" y="110"/>
                  </a:cubicBezTo>
                  <a:cubicBezTo>
                    <a:pt x="971" y="110"/>
                    <a:pt x="977" y="110"/>
                    <a:pt x="984" y="108"/>
                  </a:cubicBezTo>
                  <a:cubicBezTo>
                    <a:pt x="990" y="107"/>
                    <a:pt x="997" y="105"/>
                    <a:pt x="1005" y="103"/>
                  </a:cubicBezTo>
                  <a:cubicBezTo>
                    <a:pt x="1010" y="89"/>
                    <a:pt x="1011" y="77"/>
                    <a:pt x="1011" y="67"/>
                  </a:cubicBezTo>
                  <a:cubicBezTo>
                    <a:pt x="1010" y="56"/>
                    <a:pt x="1006" y="48"/>
                    <a:pt x="999" y="41"/>
                  </a:cubicBezTo>
                  <a:close/>
                  <a:moveTo>
                    <a:pt x="1095" y="126"/>
                  </a:moveTo>
                  <a:cubicBezTo>
                    <a:pt x="1091" y="122"/>
                    <a:pt x="1087" y="119"/>
                    <a:pt x="1082" y="117"/>
                  </a:cubicBezTo>
                  <a:cubicBezTo>
                    <a:pt x="1077" y="115"/>
                    <a:pt x="1072" y="115"/>
                    <a:pt x="1066" y="115"/>
                  </a:cubicBezTo>
                  <a:cubicBezTo>
                    <a:pt x="1060" y="115"/>
                    <a:pt x="1053" y="116"/>
                    <a:pt x="1046" y="118"/>
                  </a:cubicBezTo>
                  <a:cubicBezTo>
                    <a:pt x="1039" y="120"/>
                    <a:pt x="1031" y="122"/>
                    <a:pt x="1022" y="125"/>
                  </a:cubicBezTo>
                  <a:cubicBezTo>
                    <a:pt x="1019" y="134"/>
                    <a:pt x="1017" y="141"/>
                    <a:pt x="1015" y="148"/>
                  </a:cubicBezTo>
                  <a:cubicBezTo>
                    <a:pt x="1014" y="155"/>
                    <a:pt x="1013" y="161"/>
                    <a:pt x="1014" y="167"/>
                  </a:cubicBezTo>
                  <a:cubicBezTo>
                    <a:pt x="1014" y="173"/>
                    <a:pt x="1015" y="178"/>
                    <a:pt x="1017" y="182"/>
                  </a:cubicBezTo>
                  <a:cubicBezTo>
                    <a:pt x="1018" y="187"/>
                    <a:pt x="1021" y="191"/>
                    <a:pt x="1025" y="195"/>
                  </a:cubicBezTo>
                  <a:cubicBezTo>
                    <a:pt x="1034" y="204"/>
                    <a:pt x="1043" y="207"/>
                    <a:pt x="1054" y="206"/>
                  </a:cubicBezTo>
                  <a:cubicBezTo>
                    <a:pt x="1065" y="205"/>
                    <a:pt x="1076" y="198"/>
                    <a:pt x="1087" y="187"/>
                  </a:cubicBezTo>
                  <a:cubicBezTo>
                    <a:pt x="1099" y="175"/>
                    <a:pt x="1105" y="165"/>
                    <a:pt x="1106" y="154"/>
                  </a:cubicBezTo>
                  <a:cubicBezTo>
                    <a:pt x="1107" y="144"/>
                    <a:pt x="1103" y="134"/>
                    <a:pt x="1095" y="126"/>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6">
              <a:extLst>
                <a:ext uri="{FF2B5EF4-FFF2-40B4-BE49-F238E27FC236}">
                  <a16:creationId xmlns:a16="http://schemas.microsoft.com/office/drawing/2014/main" id="{478ED62D-8ABB-46F5-A980-897DBCD35CC8}"/>
                </a:ext>
              </a:extLst>
            </p:cNvPr>
            <p:cNvSpPr>
              <a:spLocks noEditPoints="1"/>
            </p:cNvSpPr>
            <p:nvPr/>
          </p:nvSpPr>
          <p:spPr bwMode="auto">
            <a:xfrm>
              <a:off x="5300" y="2647"/>
              <a:ext cx="348" cy="349"/>
            </a:xfrm>
            <a:custGeom>
              <a:avLst/>
              <a:gdLst>
                <a:gd name="T0" fmla="*/ 37 w 1186"/>
                <a:gd name="T1" fmla="*/ 1013 h 1186"/>
                <a:gd name="T2" fmla="*/ 169 w 1186"/>
                <a:gd name="T3" fmla="*/ 1017 h 1186"/>
                <a:gd name="T4" fmla="*/ 186 w 1186"/>
                <a:gd name="T5" fmla="*/ 1161 h 1186"/>
                <a:gd name="T6" fmla="*/ 169 w 1186"/>
                <a:gd name="T7" fmla="*/ 1185 h 1186"/>
                <a:gd name="T8" fmla="*/ 81 w 1186"/>
                <a:gd name="T9" fmla="*/ 930 h 1186"/>
                <a:gd name="T10" fmla="*/ 327 w 1186"/>
                <a:gd name="T11" fmla="*/ 906 h 1186"/>
                <a:gd name="T12" fmla="*/ 327 w 1186"/>
                <a:gd name="T13" fmla="*/ 997 h 1186"/>
                <a:gd name="T14" fmla="*/ 362 w 1186"/>
                <a:gd name="T15" fmla="*/ 947 h 1186"/>
                <a:gd name="T16" fmla="*/ 376 w 1186"/>
                <a:gd name="T17" fmla="*/ 964 h 1186"/>
                <a:gd name="T18" fmla="*/ 282 w 1186"/>
                <a:gd name="T19" fmla="*/ 1045 h 1186"/>
                <a:gd name="T20" fmla="*/ 210 w 1186"/>
                <a:gd name="T21" fmla="*/ 888 h 1186"/>
                <a:gd name="T22" fmla="*/ 294 w 1186"/>
                <a:gd name="T23" fmla="*/ 911 h 1186"/>
                <a:gd name="T24" fmla="*/ 229 w 1186"/>
                <a:gd name="T25" fmla="*/ 976 h 1186"/>
                <a:gd name="T26" fmla="*/ 486 w 1186"/>
                <a:gd name="T27" fmla="*/ 874 h 1186"/>
                <a:gd name="T28" fmla="*/ 442 w 1186"/>
                <a:gd name="T29" fmla="*/ 910 h 1186"/>
                <a:gd name="T30" fmla="*/ 424 w 1186"/>
                <a:gd name="T31" fmla="*/ 928 h 1186"/>
                <a:gd name="T32" fmla="*/ 251 w 1186"/>
                <a:gd name="T33" fmla="*/ 734 h 1186"/>
                <a:gd name="T34" fmla="*/ 339 w 1186"/>
                <a:gd name="T35" fmla="*/ 780 h 1186"/>
                <a:gd name="T36" fmla="*/ 442 w 1186"/>
                <a:gd name="T37" fmla="*/ 734 h 1186"/>
                <a:gd name="T38" fmla="*/ 372 w 1186"/>
                <a:gd name="T39" fmla="*/ 763 h 1186"/>
                <a:gd name="T40" fmla="*/ 442 w 1186"/>
                <a:gd name="T41" fmla="*/ 869 h 1186"/>
                <a:gd name="T42" fmla="*/ 582 w 1186"/>
                <a:gd name="T43" fmla="*/ 735 h 1186"/>
                <a:gd name="T44" fmla="*/ 609 w 1186"/>
                <a:gd name="T45" fmla="*/ 818 h 1186"/>
                <a:gd name="T46" fmla="*/ 593 w 1186"/>
                <a:gd name="T47" fmla="*/ 834 h 1186"/>
                <a:gd name="T48" fmla="*/ 553 w 1186"/>
                <a:gd name="T49" fmla="*/ 743 h 1186"/>
                <a:gd name="T50" fmla="*/ 789 w 1186"/>
                <a:gd name="T51" fmla="*/ 546 h 1186"/>
                <a:gd name="T52" fmla="*/ 695 w 1186"/>
                <a:gd name="T53" fmla="*/ 659 h 1186"/>
                <a:gd name="T54" fmla="*/ 673 w 1186"/>
                <a:gd name="T55" fmla="*/ 640 h 1186"/>
                <a:gd name="T56" fmla="*/ 641 w 1186"/>
                <a:gd name="T57" fmla="*/ 462 h 1186"/>
                <a:gd name="T58" fmla="*/ 565 w 1186"/>
                <a:gd name="T59" fmla="*/ 496 h 1186"/>
                <a:gd name="T60" fmla="*/ 544 w 1186"/>
                <a:gd name="T61" fmla="*/ 511 h 1186"/>
                <a:gd name="T62" fmla="*/ 544 w 1186"/>
                <a:gd name="T63" fmla="*/ 473 h 1186"/>
                <a:gd name="T64" fmla="*/ 661 w 1186"/>
                <a:gd name="T65" fmla="*/ 435 h 1186"/>
                <a:gd name="T66" fmla="*/ 774 w 1186"/>
                <a:gd name="T67" fmla="*/ 542 h 1186"/>
                <a:gd name="T68" fmla="*/ 887 w 1186"/>
                <a:gd name="T69" fmla="*/ 368 h 1186"/>
                <a:gd name="T70" fmla="*/ 776 w 1186"/>
                <a:gd name="T71" fmla="*/ 483 h 1186"/>
                <a:gd name="T72" fmla="*/ 741 w 1186"/>
                <a:gd name="T73" fmla="*/ 277 h 1186"/>
                <a:gd name="T74" fmla="*/ 787 w 1186"/>
                <a:gd name="T75" fmla="*/ 316 h 1186"/>
                <a:gd name="T76" fmla="*/ 716 w 1186"/>
                <a:gd name="T77" fmla="*/ 368 h 1186"/>
                <a:gd name="T78" fmla="*/ 864 w 1186"/>
                <a:gd name="T79" fmla="*/ 458 h 1186"/>
                <a:gd name="T80" fmla="*/ 832 w 1186"/>
                <a:gd name="T81" fmla="*/ 354 h 1186"/>
                <a:gd name="T82" fmla="*/ 976 w 1186"/>
                <a:gd name="T83" fmla="*/ 379 h 1186"/>
                <a:gd name="T84" fmla="*/ 956 w 1186"/>
                <a:gd name="T85" fmla="*/ 366 h 1186"/>
                <a:gd name="T86" fmla="*/ 847 w 1186"/>
                <a:gd name="T87" fmla="*/ 253 h 1186"/>
                <a:gd name="T88" fmla="*/ 828 w 1186"/>
                <a:gd name="T89" fmla="*/ 238 h 1186"/>
                <a:gd name="T90" fmla="*/ 851 w 1186"/>
                <a:gd name="T91" fmla="*/ 158 h 1186"/>
                <a:gd name="T92" fmla="*/ 1047 w 1186"/>
                <a:gd name="T93" fmla="*/ 271 h 1186"/>
                <a:gd name="T94" fmla="*/ 1181 w 1186"/>
                <a:gd name="T95" fmla="*/ 125 h 1186"/>
                <a:gd name="T96" fmla="*/ 1076 w 1186"/>
                <a:gd name="T97" fmla="*/ 235 h 1186"/>
                <a:gd name="T98" fmla="*/ 1023 w 1186"/>
                <a:gd name="T99" fmla="*/ 139 h 1186"/>
                <a:gd name="T100" fmla="*/ 959 w 1186"/>
                <a:gd name="T101" fmla="*/ 54 h 1186"/>
                <a:gd name="T102" fmla="*/ 1080 w 1186"/>
                <a:gd name="T103" fmla="*/ 32 h 1186"/>
                <a:gd name="T104" fmla="*/ 1149 w 1186"/>
                <a:gd name="T105" fmla="*/ 90 h 1186"/>
                <a:gd name="T106" fmla="*/ 995 w 1186"/>
                <a:gd name="T107" fmla="*/ 47 h 1186"/>
                <a:gd name="T108" fmla="*/ 1055 w 1186"/>
                <a:gd name="T109" fmla="*/ 103 h 1186"/>
                <a:gd name="T110" fmla="*/ 1096 w 1186"/>
                <a:gd name="T111" fmla="*/ 118 h 1186"/>
                <a:gd name="T112" fmla="*/ 1104 w 1186"/>
                <a:gd name="T113" fmla="*/ 206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86" h="1186">
                  <a:moveTo>
                    <a:pt x="95" y="936"/>
                  </a:moveTo>
                  <a:cubicBezTo>
                    <a:pt x="97" y="937"/>
                    <a:pt x="98" y="939"/>
                    <a:pt x="99" y="940"/>
                  </a:cubicBezTo>
                  <a:cubicBezTo>
                    <a:pt x="100" y="942"/>
                    <a:pt x="101" y="943"/>
                    <a:pt x="101" y="944"/>
                  </a:cubicBezTo>
                  <a:cubicBezTo>
                    <a:pt x="102" y="946"/>
                    <a:pt x="102" y="947"/>
                    <a:pt x="102" y="948"/>
                  </a:cubicBezTo>
                  <a:cubicBezTo>
                    <a:pt x="101" y="948"/>
                    <a:pt x="101" y="949"/>
                    <a:pt x="100" y="950"/>
                  </a:cubicBezTo>
                  <a:lnTo>
                    <a:pt x="37" y="1013"/>
                  </a:lnTo>
                  <a:lnTo>
                    <a:pt x="96" y="1071"/>
                  </a:lnTo>
                  <a:lnTo>
                    <a:pt x="155" y="1012"/>
                  </a:lnTo>
                  <a:cubicBezTo>
                    <a:pt x="156" y="1011"/>
                    <a:pt x="157" y="1011"/>
                    <a:pt x="157" y="1010"/>
                  </a:cubicBezTo>
                  <a:cubicBezTo>
                    <a:pt x="158" y="1010"/>
                    <a:pt x="159" y="1010"/>
                    <a:pt x="161" y="1010"/>
                  </a:cubicBezTo>
                  <a:cubicBezTo>
                    <a:pt x="162" y="1011"/>
                    <a:pt x="163" y="1011"/>
                    <a:pt x="164" y="1012"/>
                  </a:cubicBezTo>
                  <a:cubicBezTo>
                    <a:pt x="166" y="1013"/>
                    <a:pt x="167" y="1015"/>
                    <a:pt x="169" y="1017"/>
                  </a:cubicBezTo>
                  <a:cubicBezTo>
                    <a:pt x="171" y="1018"/>
                    <a:pt x="172" y="1020"/>
                    <a:pt x="173" y="1021"/>
                  </a:cubicBezTo>
                  <a:cubicBezTo>
                    <a:pt x="174" y="1022"/>
                    <a:pt x="175" y="1024"/>
                    <a:pt x="175" y="1025"/>
                  </a:cubicBezTo>
                  <a:cubicBezTo>
                    <a:pt x="175" y="1026"/>
                    <a:pt x="176" y="1027"/>
                    <a:pt x="175" y="1028"/>
                  </a:cubicBezTo>
                  <a:cubicBezTo>
                    <a:pt x="175" y="1029"/>
                    <a:pt x="175" y="1030"/>
                    <a:pt x="174" y="1031"/>
                  </a:cubicBezTo>
                  <a:lnTo>
                    <a:pt x="115" y="1090"/>
                  </a:lnTo>
                  <a:lnTo>
                    <a:pt x="186" y="1161"/>
                  </a:lnTo>
                  <a:cubicBezTo>
                    <a:pt x="187" y="1162"/>
                    <a:pt x="187" y="1163"/>
                    <a:pt x="187" y="1164"/>
                  </a:cubicBezTo>
                  <a:cubicBezTo>
                    <a:pt x="188" y="1165"/>
                    <a:pt x="188" y="1166"/>
                    <a:pt x="187" y="1167"/>
                  </a:cubicBezTo>
                  <a:cubicBezTo>
                    <a:pt x="186" y="1168"/>
                    <a:pt x="185" y="1170"/>
                    <a:pt x="184" y="1171"/>
                  </a:cubicBezTo>
                  <a:cubicBezTo>
                    <a:pt x="183" y="1173"/>
                    <a:pt x="181" y="1175"/>
                    <a:pt x="179" y="1177"/>
                  </a:cubicBezTo>
                  <a:cubicBezTo>
                    <a:pt x="177" y="1179"/>
                    <a:pt x="175" y="1181"/>
                    <a:pt x="173" y="1182"/>
                  </a:cubicBezTo>
                  <a:cubicBezTo>
                    <a:pt x="172" y="1183"/>
                    <a:pt x="170" y="1184"/>
                    <a:pt x="169" y="1185"/>
                  </a:cubicBezTo>
                  <a:cubicBezTo>
                    <a:pt x="168" y="1186"/>
                    <a:pt x="167" y="1186"/>
                    <a:pt x="166" y="1186"/>
                  </a:cubicBezTo>
                  <a:cubicBezTo>
                    <a:pt x="165" y="1185"/>
                    <a:pt x="164" y="1185"/>
                    <a:pt x="163" y="1184"/>
                  </a:cubicBezTo>
                  <a:lnTo>
                    <a:pt x="5" y="1025"/>
                  </a:lnTo>
                  <a:cubicBezTo>
                    <a:pt x="1" y="1022"/>
                    <a:pt x="0" y="1019"/>
                    <a:pt x="0" y="1015"/>
                  </a:cubicBezTo>
                  <a:cubicBezTo>
                    <a:pt x="1" y="1012"/>
                    <a:pt x="2" y="1010"/>
                    <a:pt x="4" y="1008"/>
                  </a:cubicBezTo>
                  <a:lnTo>
                    <a:pt x="81" y="930"/>
                  </a:lnTo>
                  <a:cubicBezTo>
                    <a:pt x="82" y="930"/>
                    <a:pt x="82" y="929"/>
                    <a:pt x="83" y="929"/>
                  </a:cubicBezTo>
                  <a:cubicBezTo>
                    <a:pt x="84" y="929"/>
                    <a:pt x="85" y="929"/>
                    <a:pt x="87" y="929"/>
                  </a:cubicBezTo>
                  <a:cubicBezTo>
                    <a:pt x="88" y="930"/>
                    <a:pt x="89" y="931"/>
                    <a:pt x="91" y="932"/>
                  </a:cubicBezTo>
                  <a:cubicBezTo>
                    <a:pt x="92" y="933"/>
                    <a:pt x="94" y="934"/>
                    <a:pt x="95" y="936"/>
                  </a:cubicBezTo>
                  <a:close/>
                  <a:moveTo>
                    <a:pt x="322" y="896"/>
                  </a:moveTo>
                  <a:cubicBezTo>
                    <a:pt x="326" y="899"/>
                    <a:pt x="328" y="903"/>
                    <a:pt x="327" y="906"/>
                  </a:cubicBezTo>
                  <a:cubicBezTo>
                    <a:pt x="327" y="909"/>
                    <a:pt x="326" y="912"/>
                    <a:pt x="323" y="914"/>
                  </a:cubicBezTo>
                  <a:lnTo>
                    <a:pt x="245" y="992"/>
                  </a:lnTo>
                  <a:cubicBezTo>
                    <a:pt x="252" y="999"/>
                    <a:pt x="258" y="1004"/>
                    <a:pt x="265" y="1008"/>
                  </a:cubicBezTo>
                  <a:cubicBezTo>
                    <a:pt x="271" y="1012"/>
                    <a:pt x="278" y="1015"/>
                    <a:pt x="285" y="1015"/>
                  </a:cubicBezTo>
                  <a:cubicBezTo>
                    <a:pt x="292" y="1016"/>
                    <a:pt x="299" y="1015"/>
                    <a:pt x="306" y="1012"/>
                  </a:cubicBezTo>
                  <a:cubicBezTo>
                    <a:pt x="313" y="1009"/>
                    <a:pt x="320" y="1004"/>
                    <a:pt x="327" y="997"/>
                  </a:cubicBezTo>
                  <a:cubicBezTo>
                    <a:pt x="333" y="991"/>
                    <a:pt x="338" y="986"/>
                    <a:pt x="341" y="980"/>
                  </a:cubicBezTo>
                  <a:cubicBezTo>
                    <a:pt x="345" y="975"/>
                    <a:pt x="347" y="970"/>
                    <a:pt x="350" y="966"/>
                  </a:cubicBezTo>
                  <a:cubicBezTo>
                    <a:pt x="352" y="961"/>
                    <a:pt x="353" y="957"/>
                    <a:pt x="354" y="954"/>
                  </a:cubicBezTo>
                  <a:cubicBezTo>
                    <a:pt x="356" y="951"/>
                    <a:pt x="357" y="949"/>
                    <a:pt x="358" y="948"/>
                  </a:cubicBezTo>
                  <a:cubicBezTo>
                    <a:pt x="358" y="948"/>
                    <a:pt x="359" y="947"/>
                    <a:pt x="360" y="947"/>
                  </a:cubicBezTo>
                  <a:cubicBezTo>
                    <a:pt x="361" y="947"/>
                    <a:pt x="361" y="947"/>
                    <a:pt x="362" y="947"/>
                  </a:cubicBezTo>
                  <a:cubicBezTo>
                    <a:pt x="363" y="948"/>
                    <a:pt x="364" y="948"/>
                    <a:pt x="366" y="949"/>
                  </a:cubicBezTo>
                  <a:cubicBezTo>
                    <a:pt x="367" y="950"/>
                    <a:pt x="368" y="952"/>
                    <a:pt x="370" y="953"/>
                  </a:cubicBezTo>
                  <a:cubicBezTo>
                    <a:pt x="371" y="954"/>
                    <a:pt x="372" y="955"/>
                    <a:pt x="373" y="956"/>
                  </a:cubicBezTo>
                  <a:cubicBezTo>
                    <a:pt x="373" y="957"/>
                    <a:pt x="374" y="958"/>
                    <a:pt x="375" y="959"/>
                  </a:cubicBezTo>
                  <a:cubicBezTo>
                    <a:pt x="375" y="960"/>
                    <a:pt x="375" y="961"/>
                    <a:pt x="376" y="961"/>
                  </a:cubicBezTo>
                  <a:cubicBezTo>
                    <a:pt x="376" y="962"/>
                    <a:pt x="376" y="963"/>
                    <a:pt x="376" y="964"/>
                  </a:cubicBezTo>
                  <a:cubicBezTo>
                    <a:pt x="376" y="965"/>
                    <a:pt x="375" y="967"/>
                    <a:pt x="374" y="971"/>
                  </a:cubicBezTo>
                  <a:cubicBezTo>
                    <a:pt x="373" y="974"/>
                    <a:pt x="371" y="978"/>
                    <a:pt x="368" y="983"/>
                  </a:cubicBezTo>
                  <a:cubicBezTo>
                    <a:pt x="365" y="988"/>
                    <a:pt x="362" y="994"/>
                    <a:pt x="358" y="999"/>
                  </a:cubicBezTo>
                  <a:cubicBezTo>
                    <a:pt x="354" y="1005"/>
                    <a:pt x="349" y="1011"/>
                    <a:pt x="343" y="1017"/>
                  </a:cubicBezTo>
                  <a:cubicBezTo>
                    <a:pt x="333" y="1026"/>
                    <a:pt x="323" y="1034"/>
                    <a:pt x="313" y="1038"/>
                  </a:cubicBezTo>
                  <a:cubicBezTo>
                    <a:pt x="303" y="1043"/>
                    <a:pt x="293" y="1045"/>
                    <a:pt x="282" y="1045"/>
                  </a:cubicBezTo>
                  <a:cubicBezTo>
                    <a:pt x="272" y="1044"/>
                    <a:pt x="261" y="1041"/>
                    <a:pt x="251" y="1036"/>
                  </a:cubicBezTo>
                  <a:cubicBezTo>
                    <a:pt x="240" y="1030"/>
                    <a:pt x="229" y="1022"/>
                    <a:pt x="218" y="1011"/>
                  </a:cubicBezTo>
                  <a:cubicBezTo>
                    <a:pt x="208" y="1001"/>
                    <a:pt x="200" y="990"/>
                    <a:pt x="195" y="980"/>
                  </a:cubicBezTo>
                  <a:cubicBezTo>
                    <a:pt x="189" y="969"/>
                    <a:pt x="186" y="958"/>
                    <a:pt x="185" y="947"/>
                  </a:cubicBezTo>
                  <a:cubicBezTo>
                    <a:pt x="185" y="937"/>
                    <a:pt x="186" y="926"/>
                    <a:pt x="190" y="916"/>
                  </a:cubicBezTo>
                  <a:cubicBezTo>
                    <a:pt x="194" y="906"/>
                    <a:pt x="201" y="897"/>
                    <a:pt x="210" y="888"/>
                  </a:cubicBezTo>
                  <a:cubicBezTo>
                    <a:pt x="219" y="878"/>
                    <a:pt x="228" y="872"/>
                    <a:pt x="238" y="868"/>
                  </a:cubicBezTo>
                  <a:cubicBezTo>
                    <a:pt x="248" y="865"/>
                    <a:pt x="257" y="863"/>
                    <a:pt x="266" y="864"/>
                  </a:cubicBezTo>
                  <a:cubicBezTo>
                    <a:pt x="276" y="865"/>
                    <a:pt x="285" y="868"/>
                    <a:pt x="294" y="873"/>
                  </a:cubicBezTo>
                  <a:cubicBezTo>
                    <a:pt x="302" y="878"/>
                    <a:pt x="311" y="884"/>
                    <a:pt x="318" y="892"/>
                  </a:cubicBezTo>
                  <a:lnTo>
                    <a:pt x="322" y="896"/>
                  </a:lnTo>
                  <a:close/>
                  <a:moveTo>
                    <a:pt x="294" y="911"/>
                  </a:moveTo>
                  <a:cubicBezTo>
                    <a:pt x="283" y="900"/>
                    <a:pt x="271" y="893"/>
                    <a:pt x="259" y="892"/>
                  </a:cubicBezTo>
                  <a:cubicBezTo>
                    <a:pt x="247" y="891"/>
                    <a:pt x="236" y="895"/>
                    <a:pt x="225" y="906"/>
                  </a:cubicBezTo>
                  <a:cubicBezTo>
                    <a:pt x="220" y="911"/>
                    <a:pt x="216" y="917"/>
                    <a:pt x="214" y="923"/>
                  </a:cubicBezTo>
                  <a:cubicBezTo>
                    <a:pt x="212" y="930"/>
                    <a:pt x="211" y="936"/>
                    <a:pt x="212" y="942"/>
                  </a:cubicBezTo>
                  <a:cubicBezTo>
                    <a:pt x="213" y="948"/>
                    <a:pt x="214" y="954"/>
                    <a:pt x="217" y="960"/>
                  </a:cubicBezTo>
                  <a:cubicBezTo>
                    <a:pt x="220" y="966"/>
                    <a:pt x="224" y="971"/>
                    <a:pt x="229" y="976"/>
                  </a:cubicBezTo>
                  <a:lnTo>
                    <a:pt x="294" y="911"/>
                  </a:lnTo>
                  <a:close/>
                  <a:moveTo>
                    <a:pt x="470" y="756"/>
                  </a:moveTo>
                  <a:cubicBezTo>
                    <a:pt x="480" y="766"/>
                    <a:pt x="488" y="776"/>
                    <a:pt x="494" y="787"/>
                  </a:cubicBezTo>
                  <a:cubicBezTo>
                    <a:pt x="500" y="797"/>
                    <a:pt x="504" y="808"/>
                    <a:pt x="506" y="818"/>
                  </a:cubicBezTo>
                  <a:cubicBezTo>
                    <a:pt x="507" y="828"/>
                    <a:pt x="506" y="838"/>
                    <a:pt x="503" y="848"/>
                  </a:cubicBezTo>
                  <a:cubicBezTo>
                    <a:pt x="500" y="857"/>
                    <a:pt x="494" y="866"/>
                    <a:pt x="486" y="874"/>
                  </a:cubicBezTo>
                  <a:cubicBezTo>
                    <a:pt x="482" y="878"/>
                    <a:pt x="478" y="881"/>
                    <a:pt x="474" y="883"/>
                  </a:cubicBezTo>
                  <a:cubicBezTo>
                    <a:pt x="470" y="886"/>
                    <a:pt x="466" y="888"/>
                    <a:pt x="461" y="889"/>
                  </a:cubicBezTo>
                  <a:cubicBezTo>
                    <a:pt x="456" y="891"/>
                    <a:pt x="451" y="892"/>
                    <a:pt x="445" y="892"/>
                  </a:cubicBezTo>
                  <a:cubicBezTo>
                    <a:pt x="439" y="893"/>
                    <a:pt x="433" y="893"/>
                    <a:pt x="426" y="893"/>
                  </a:cubicBezTo>
                  <a:lnTo>
                    <a:pt x="441" y="907"/>
                  </a:lnTo>
                  <a:cubicBezTo>
                    <a:pt x="441" y="908"/>
                    <a:pt x="442" y="909"/>
                    <a:pt x="442" y="910"/>
                  </a:cubicBezTo>
                  <a:cubicBezTo>
                    <a:pt x="442" y="911"/>
                    <a:pt x="442" y="912"/>
                    <a:pt x="441" y="913"/>
                  </a:cubicBezTo>
                  <a:cubicBezTo>
                    <a:pt x="441" y="914"/>
                    <a:pt x="440" y="915"/>
                    <a:pt x="439" y="916"/>
                  </a:cubicBezTo>
                  <a:cubicBezTo>
                    <a:pt x="438" y="918"/>
                    <a:pt x="437" y="919"/>
                    <a:pt x="435" y="921"/>
                  </a:cubicBezTo>
                  <a:cubicBezTo>
                    <a:pt x="433" y="923"/>
                    <a:pt x="432" y="924"/>
                    <a:pt x="430" y="926"/>
                  </a:cubicBezTo>
                  <a:cubicBezTo>
                    <a:pt x="429" y="927"/>
                    <a:pt x="427" y="927"/>
                    <a:pt x="426" y="928"/>
                  </a:cubicBezTo>
                  <a:cubicBezTo>
                    <a:pt x="425" y="928"/>
                    <a:pt x="424" y="928"/>
                    <a:pt x="424" y="928"/>
                  </a:cubicBezTo>
                  <a:cubicBezTo>
                    <a:pt x="423" y="928"/>
                    <a:pt x="422" y="927"/>
                    <a:pt x="421" y="927"/>
                  </a:cubicBezTo>
                  <a:lnTo>
                    <a:pt x="244" y="750"/>
                  </a:lnTo>
                  <a:cubicBezTo>
                    <a:pt x="243" y="749"/>
                    <a:pt x="243" y="748"/>
                    <a:pt x="243" y="747"/>
                  </a:cubicBezTo>
                  <a:cubicBezTo>
                    <a:pt x="243" y="746"/>
                    <a:pt x="243" y="745"/>
                    <a:pt x="243" y="744"/>
                  </a:cubicBezTo>
                  <a:cubicBezTo>
                    <a:pt x="244" y="743"/>
                    <a:pt x="244" y="742"/>
                    <a:pt x="246" y="740"/>
                  </a:cubicBezTo>
                  <a:cubicBezTo>
                    <a:pt x="247" y="738"/>
                    <a:pt x="249" y="737"/>
                    <a:pt x="251" y="734"/>
                  </a:cubicBezTo>
                  <a:cubicBezTo>
                    <a:pt x="253" y="732"/>
                    <a:pt x="255" y="731"/>
                    <a:pt x="256" y="729"/>
                  </a:cubicBezTo>
                  <a:cubicBezTo>
                    <a:pt x="258" y="728"/>
                    <a:pt x="259" y="727"/>
                    <a:pt x="261" y="727"/>
                  </a:cubicBezTo>
                  <a:cubicBezTo>
                    <a:pt x="262" y="726"/>
                    <a:pt x="263" y="726"/>
                    <a:pt x="264" y="726"/>
                  </a:cubicBezTo>
                  <a:cubicBezTo>
                    <a:pt x="264" y="727"/>
                    <a:pt x="265" y="727"/>
                    <a:pt x="266" y="728"/>
                  </a:cubicBezTo>
                  <a:lnTo>
                    <a:pt x="337" y="799"/>
                  </a:lnTo>
                  <a:cubicBezTo>
                    <a:pt x="337" y="792"/>
                    <a:pt x="338" y="786"/>
                    <a:pt x="339" y="780"/>
                  </a:cubicBezTo>
                  <a:cubicBezTo>
                    <a:pt x="339" y="774"/>
                    <a:pt x="341" y="769"/>
                    <a:pt x="342" y="764"/>
                  </a:cubicBezTo>
                  <a:cubicBezTo>
                    <a:pt x="344" y="759"/>
                    <a:pt x="346" y="755"/>
                    <a:pt x="348" y="751"/>
                  </a:cubicBezTo>
                  <a:cubicBezTo>
                    <a:pt x="351" y="747"/>
                    <a:pt x="354" y="743"/>
                    <a:pt x="357" y="740"/>
                  </a:cubicBezTo>
                  <a:cubicBezTo>
                    <a:pt x="366" y="731"/>
                    <a:pt x="375" y="726"/>
                    <a:pt x="385" y="723"/>
                  </a:cubicBezTo>
                  <a:cubicBezTo>
                    <a:pt x="394" y="720"/>
                    <a:pt x="404" y="720"/>
                    <a:pt x="414" y="722"/>
                  </a:cubicBezTo>
                  <a:cubicBezTo>
                    <a:pt x="423" y="724"/>
                    <a:pt x="433" y="728"/>
                    <a:pt x="442" y="734"/>
                  </a:cubicBezTo>
                  <a:cubicBezTo>
                    <a:pt x="452" y="740"/>
                    <a:pt x="461" y="747"/>
                    <a:pt x="470" y="756"/>
                  </a:cubicBezTo>
                  <a:close/>
                  <a:moveTo>
                    <a:pt x="450" y="781"/>
                  </a:moveTo>
                  <a:cubicBezTo>
                    <a:pt x="444" y="775"/>
                    <a:pt x="437" y="769"/>
                    <a:pt x="430" y="764"/>
                  </a:cubicBezTo>
                  <a:cubicBezTo>
                    <a:pt x="424" y="760"/>
                    <a:pt x="417" y="756"/>
                    <a:pt x="410" y="754"/>
                  </a:cubicBezTo>
                  <a:cubicBezTo>
                    <a:pt x="404" y="752"/>
                    <a:pt x="397" y="752"/>
                    <a:pt x="390" y="753"/>
                  </a:cubicBezTo>
                  <a:cubicBezTo>
                    <a:pt x="384" y="754"/>
                    <a:pt x="378" y="757"/>
                    <a:pt x="372" y="763"/>
                  </a:cubicBezTo>
                  <a:cubicBezTo>
                    <a:pt x="369" y="766"/>
                    <a:pt x="367" y="769"/>
                    <a:pt x="365" y="772"/>
                  </a:cubicBezTo>
                  <a:cubicBezTo>
                    <a:pt x="363" y="776"/>
                    <a:pt x="361" y="780"/>
                    <a:pt x="361" y="785"/>
                  </a:cubicBezTo>
                  <a:cubicBezTo>
                    <a:pt x="360" y="790"/>
                    <a:pt x="359" y="795"/>
                    <a:pt x="359" y="801"/>
                  </a:cubicBezTo>
                  <a:cubicBezTo>
                    <a:pt x="359" y="807"/>
                    <a:pt x="359" y="814"/>
                    <a:pt x="360" y="822"/>
                  </a:cubicBezTo>
                  <a:lnTo>
                    <a:pt x="408" y="869"/>
                  </a:lnTo>
                  <a:cubicBezTo>
                    <a:pt x="421" y="871"/>
                    <a:pt x="432" y="870"/>
                    <a:pt x="442" y="869"/>
                  </a:cubicBezTo>
                  <a:cubicBezTo>
                    <a:pt x="451" y="867"/>
                    <a:pt x="459" y="863"/>
                    <a:pt x="465" y="857"/>
                  </a:cubicBezTo>
                  <a:cubicBezTo>
                    <a:pt x="470" y="852"/>
                    <a:pt x="474" y="846"/>
                    <a:pt x="475" y="839"/>
                  </a:cubicBezTo>
                  <a:cubicBezTo>
                    <a:pt x="476" y="833"/>
                    <a:pt x="476" y="826"/>
                    <a:pt x="474" y="819"/>
                  </a:cubicBezTo>
                  <a:cubicBezTo>
                    <a:pt x="472" y="812"/>
                    <a:pt x="469" y="806"/>
                    <a:pt x="464" y="799"/>
                  </a:cubicBezTo>
                  <a:cubicBezTo>
                    <a:pt x="460" y="792"/>
                    <a:pt x="455" y="786"/>
                    <a:pt x="450" y="781"/>
                  </a:cubicBezTo>
                  <a:close/>
                  <a:moveTo>
                    <a:pt x="582" y="735"/>
                  </a:moveTo>
                  <a:cubicBezTo>
                    <a:pt x="584" y="738"/>
                    <a:pt x="587" y="740"/>
                    <a:pt x="589" y="743"/>
                  </a:cubicBezTo>
                  <a:cubicBezTo>
                    <a:pt x="591" y="746"/>
                    <a:pt x="593" y="748"/>
                    <a:pt x="594" y="751"/>
                  </a:cubicBezTo>
                  <a:cubicBezTo>
                    <a:pt x="595" y="753"/>
                    <a:pt x="597" y="756"/>
                    <a:pt x="597" y="759"/>
                  </a:cubicBezTo>
                  <a:cubicBezTo>
                    <a:pt x="598" y="762"/>
                    <a:pt x="599" y="766"/>
                    <a:pt x="600" y="769"/>
                  </a:cubicBezTo>
                  <a:lnTo>
                    <a:pt x="609" y="815"/>
                  </a:lnTo>
                  <a:cubicBezTo>
                    <a:pt x="609" y="816"/>
                    <a:pt x="609" y="817"/>
                    <a:pt x="609" y="818"/>
                  </a:cubicBezTo>
                  <a:cubicBezTo>
                    <a:pt x="609" y="819"/>
                    <a:pt x="609" y="820"/>
                    <a:pt x="608" y="821"/>
                  </a:cubicBezTo>
                  <a:cubicBezTo>
                    <a:pt x="608" y="823"/>
                    <a:pt x="607" y="824"/>
                    <a:pt x="606" y="825"/>
                  </a:cubicBezTo>
                  <a:cubicBezTo>
                    <a:pt x="605" y="826"/>
                    <a:pt x="604" y="828"/>
                    <a:pt x="602" y="829"/>
                  </a:cubicBezTo>
                  <a:cubicBezTo>
                    <a:pt x="601" y="831"/>
                    <a:pt x="599" y="832"/>
                    <a:pt x="598" y="833"/>
                  </a:cubicBezTo>
                  <a:cubicBezTo>
                    <a:pt x="597" y="834"/>
                    <a:pt x="596" y="834"/>
                    <a:pt x="595" y="834"/>
                  </a:cubicBezTo>
                  <a:cubicBezTo>
                    <a:pt x="595" y="835"/>
                    <a:pt x="594" y="834"/>
                    <a:pt x="593" y="834"/>
                  </a:cubicBezTo>
                  <a:cubicBezTo>
                    <a:pt x="593" y="833"/>
                    <a:pt x="592" y="833"/>
                    <a:pt x="592" y="832"/>
                  </a:cubicBezTo>
                  <a:lnTo>
                    <a:pt x="573" y="777"/>
                  </a:lnTo>
                  <a:lnTo>
                    <a:pt x="556" y="761"/>
                  </a:lnTo>
                  <a:cubicBezTo>
                    <a:pt x="554" y="758"/>
                    <a:pt x="552" y="756"/>
                    <a:pt x="551" y="754"/>
                  </a:cubicBezTo>
                  <a:cubicBezTo>
                    <a:pt x="550" y="752"/>
                    <a:pt x="550" y="750"/>
                    <a:pt x="550" y="749"/>
                  </a:cubicBezTo>
                  <a:cubicBezTo>
                    <a:pt x="551" y="747"/>
                    <a:pt x="551" y="745"/>
                    <a:pt x="553" y="743"/>
                  </a:cubicBezTo>
                  <a:cubicBezTo>
                    <a:pt x="554" y="741"/>
                    <a:pt x="556" y="739"/>
                    <a:pt x="558" y="737"/>
                  </a:cubicBezTo>
                  <a:cubicBezTo>
                    <a:pt x="560" y="735"/>
                    <a:pt x="562" y="733"/>
                    <a:pt x="564" y="732"/>
                  </a:cubicBezTo>
                  <a:cubicBezTo>
                    <a:pt x="566" y="730"/>
                    <a:pt x="568" y="729"/>
                    <a:pt x="570" y="729"/>
                  </a:cubicBezTo>
                  <a:cubicBezTo>
                    <a:pt x="571" y="729"/>
                    <a:pt x="573" y="729"/>
                    <a:pt x="575" y="730"/>
                  </a:cubicBezTo>
                  <a:cubicBezTo>
                    <a:pt x="577" y="731"/>
                    <a:pt x="579" y="733"/>
                    <a:pt x="582" y="735"/>
                  </a:cubicBezTo>
                  <a:close/>
                  <a:moveTo>
                    <a:pt x="789" y="546"/>
                  </a:moveTo>
                  <a:cubicBezTo>
                    <a:pt x="790" y="548"/>
                    <a:pt x="791" y="550"/>
                    <a:pt x="792" y="551"/>
                  </a:cubicBezTo>
                  <a:cubicBezTo>
                    <a:pt x="793" y="552"/>
                    <a:pt x="794" y="554"/>
                    <a:pt x="795" y="555"/>
                  </a:cubicBezTo>
                  <a:cubicBezTo>
                    <a:pt x="795" y="556"/>
                    <a:pt x="795" y="557"/>
                    <a:pt x="795" y="559"/>
                  </a:cubicBezTo>
                  <a:cubicBezTo>
                    <a:pt x="795" y="560"/>
                    <a:pt x="794" y="561"/>
                    <a:pt x="793" y="561"/>
                  </a:cubicBezTo>
                  <a:lnTo>
                    <a:pt x="698" y="656"/>
                  </a:lnTo>
                  <a:cubicBezTo>
                    <a:pt x="697" y="657"/>
                    <a:pt x="696" y="658"/>
                    <a:pt x="695" y="659"/>
                  </a:cubicBezTo>
                  <a:cubicBezTo>
                    <a:pt x="694" y="659"/>
                    <a:pt x="692" y="660"/>
                    <a:pt x="691" y="660"/>
                  </a:cubicBezTo>
                  <a:cubicBezTo>
                    <a:pt x="689" y="660"/>
                    <a:pt x="688" y="659"/>
                    <a:pt x="686" y="658"/>
                  </a:cubicBezTo>
                  <a:cubicBezTo>
                    <a:pt x="685" y="657"/>
                    <a:pt x="683" y="656"/>
                    <a:pt x="681" y="654"/>
                  </a:cubicBezTo>
                  <a:cubicBezTo>
                    <a:pt x="679" y="652"/>
                    <a:pt x="678" y="650"/>
                    <a:pt x="677" y="649"/>
                  </a:cubicBezTo>
                  <a:cubicBezTo>
                    <a:pt x="675" y="647"/>
                    <a:pt x="674" y="646"/>
                    <a:pt x="674" y="644"/>
                  </a:cubicBezTo>
                  <a:cubicBezTo>
                    <a:pt x="673" y="643"/>
                    <a:pt x="673" y="641"/>
                    <a:pt x="673" y="640"/>
                  </a:cubicBezTo>
                  <a:cubicBezTo>
                    <a:pt x="672" y="638"/>
                    <a:pt x="672" y="636"/>
                    <a:pt x="672" y="634"/>
                  </a:cubicBezTo>
                  <a:lnTo>
                    <a:pt x="671" y="564"/>
                  </a:lnTo>
                  <a:cubicBezTo>
                    <a:pt x="671" y="548"/>
                    <a:pt x="670" y="535"/>
                    <a:pt x="668" y="523"/>
                  </a:cubicBezTo>
                  <a:cubicBezTo>
                    <a:pt x="667" y="512"/>
                    <a:pt x="664" y="502"/>
                    <a:pt x="662" y="495"/>
                  </a:cubicBezTo>
                  <a:cubicBezTo>
                    <a:pt x="659" y="487"/>
                    <a:pt x="656" y="480"/>
                    <a:pt x="652" y="475"/>
                  </a:cubicBezTo>
                  <a:cubicBezTo>
                    <a:pt x="649" y="470"/>
                    <a:pt x="645" y="465"/>
                    <a:pt x="641" y="462"/>
                  </a:cubicBezTo>
                  <a:cubicBezTo>
                    <a:pt x="638" y="458"/>
                    <a:pt x="633" y="455"/>
                    <a:pt x="629" y="453"/>
                  </a:cubicBezTo>
                  <a:cubicBezTo>
                    <a:pt x="624" y="451"/>
                    <a:pt x="619" y="449"/>
                    <a:pt x="614" y="449"/>
                  </a:cubicBezTo>
                  <a:cubicBezTo>
                    <a:pt x="609" y="449"/>
                    <a:pt x="604" y="450"/>
                    <a:pt x="599" y="452"/>
                  </a:cubicBezTo>
                  <a:cubicBezTo>
                    <a:pt x="594" y="454"/>
                    <a:pt x="589" y="458"/>
                    <a:pt x="584" y="463"/>
                  </a:cubicBezTo>
                  <a:cubicBezTo>
                    <a:pt x="579" y="468"/>
                    <a:pt x="574" y="474"/>
                    <a:pt x="571" y="480"/>
                  </a:cubicBezTo>
                  <a:cubicBezTo>
                    <a:pt x="568" y="486"/>
                    <a:pt x="566" y="491"/>
                    <a:pt x="565" y="496"/>
                  </a:cubicBezTo>
                  <a:cubicBezTo>
                    <a:pt x="563" y="501"/>
                    <a:pt x="562" y="506"/>
                    <a:pt x="561" y="510"/>
                  </a:cubicBezTo>
                  <a:cubicBezTo>
                    <a:pt x="560" y="513"/>
                    <a:pt x="560" y="516"/>
                    <a:pt x="558" y="517"/>
                  </a:cubicBezTo>
                  <a:cubicBezTo>
                    <a:pt x="558" y="518"/>
                    <a:pt x="557" y="518"/>
                    <a:pt x="556" y="518"/>
                  </a:cubicBezTo>
                  <a:cubicBezTo>
                    <a:pt x="555" y="518"/>
                    <a:pt x="554" y="518"/>
                    <a:pt x="553" y="518"/>
                  </a:cubicBezTo>
                  <a:cubicBezTo>
                    <a:pt x="552" y="517"/>
                    <a:pt x="551" y="516"/>
                    <a:pt x="549" y="515"/>
                  </a:cubicBezTo>
                  <a:cubicBezTo>
                    <a:pt x="548" y="514"/>
                    <a:pt x="546" y="513"/>
                    <a:pt x="544" y="511"/>
                  </a:cubicBezTo>
                  <a:cubicBezTo>
                    <a:pt x="543" y="509"/>
                    <a:pt x="542" y="508"/>
                    <a:pt x="541" y="507"/>
                  </a:cubicBezTo>
                  <a:cubicBezTo>
                    <a:pt x="540" y="506"/>
                    <a:pt x="539" y="505"/>
                    <a:pt x="539" y="504"/>
                  </a:cubicBezTo>
                  <a:cubicBezTo>
                    <a:pt x="538" y="503"/>
                    <a:pt x="538" y="502"/>
                    <a:pt x="538" y="501"/>
                  </a:cubicBezTo>
                  <a:cubicBezTo>
                    <a:pt x="538" y="500"/>
                    <a:pt x="537" y="499"/>
                    <a:pt x="538" y="497"/>
                  </a:cubicBezTo>
                  <a:cubicBezTo>
                    <a:pt x="538" y="495"/>
                    <a:pt x="538" y="492"/>
                    <a:pt x="539" y="488"/>
                  </a:cubicBezTo>
                  <a:cubicBezTo>
                    <a:pt x="540" y="483"/>
                    <a:pt x="542" y="478"/>
                    <a:pt x="544" y="473"/>
                  </a:cubicBezTo>
                  <a:cubicBezTo>
                    <a:pt x="547" y="468"/>
                    <a:pt x="550" y="462"/>
                    <a:pt x="554" y="456"/>
                  </a:cubicBezTo>
                  <a:cubicBezTo>
                    <a:pt x="557" y="450"/>
                    <a:pt x="562" y="445"/>
                    <a:pt x="567" y="440"/>
                  </a:cubicBezTo>
                  <a:cubicBezTo>
                    <a:pt x="575" y="431"/>
                    <a:pt x="584" y="425"/>
                    <a:pt x="592" y="421"/>
                  </a:cubicBezTo>
                  <a:cubicBezTo>
                    <a:pt x="601" y="417"/>
                    <a:pt x="609" y="415"/>
                    <a:pt x="617" y="415"/>
                  </a:cubicBezTo>
                  <a:cubicBezTo>
                    <a:pt x="625" y="415"/>
                    <a:pt x="633" y="417"/>
                    <a:pt x="641" y="420"/>
                  </a:cubicBezTo>
                  <a:cubicBezTo>
                    <a:pt x="648" y="424"/>
                    <a:pt x="655" y="428"/>
                    <a:pt x="661" y="435"/>
                  </a:cubicBezTo>
                  <a:cubicBezTo>
                    <a:pt x="666" y="440"/>
                    <a:pt x="671" y="446"/>
                    <a:pt x="676" y="452"/>
                  </a:cubicBezTo>
                  <a:cubicBezTo>
                    <a:pt x="680" y="459"/>
                    <a:pt x="684" y="467"/>
                    <a:pt x="687" y="476"/>
                  </a:cubicBezTo>
                  <a:cubicBezTo>
                    <a:pt x="691" y="486"/>
                    <a:pt x="693" y="497"/>
                    <a:pt x="695" y="511"/>
                  </a:cubicBezTo>
                  <a:cubicBezTo>
                    <a:pt x="697" y="525"/>
                    <a:pt x="698" y="541"/>
                    <a:pt x="698" y="561"/>
                  </a:cubicBezTo>
                  <a:lnTo>
                    <a:pt x="699" y="617"/>
                  </a:lnTo>
                  <a:lnTo>
                    <a:pt x="774" y="542"/>
                  </a:lnTo>
                  <a:cubicBezTo>
                    <a:pt x="774" y="541"/>
                    <a:pt x="775" y="541"/>
                    <a:pt x="776" y="541"/>
                  </a:cubicBezTo>
                  <a:cubicBezTo>
                    <a:pt x="778" y="540"/>
                    <a:pt x="779" y="540"/>
                    <a:pt x="780" y="541"/>
                  </a:cubicBezTo>
                  <a:cubicBezTo>
                    <a:pt x="781" y="541"/>
                    <a:pt x="783" y="542"/>
                    <a:pt x="784" y="543"/>
                  </a:cubicBezTo>
                  <a:cubicBezTo>
                    <a:pt x="785" y="544"/>
                    <a:pt x="787" y="545"/>
                    <a:pt x="789" y="546"/>
                  </a:cubicBezTo>
                  <a:close/>
                  <a:moveTo>
                    <a:pt x="854" y="329"/>
                  </a:moveTo>
                  <a:cubicBezTo>
                    <a:pt x="867" y="342"/>
                    <a:pt x="878" y="355"/>
                    <a:pt x="887" y="368"/>
                  </a:cubicBezTo>
                  <a:cubicBezTo>
                    <a:pt x="895" y="381"/>
                    <a:pt x="901" y="394"/>
                    <a:pt x="904" y="406"/>
                  </a:cubicBezTo>
                  <a:cubicBezTo>
                    <a:pt x="907" y="419"/>
                    <a:pt x="907" y="431"/>
                    <a:pt x="904" y="443"/>
                  </a:cubicBezTo>
                  <a:cubicBezTo>
                    <a:pt x="900" y="455"/>
                    <a:pt x="893" y="467"/>
                    <a:pt x="881" y="478"/>
                  </a:cubicBezTo>
                  <a:cubicBezTo>
                    <a:pt x="870" y="489"/>
                    <a:pt x="859" y="496"/>
                    <a:pt x="848" y="500"/>
                  </a:cubicBezTo>
                  <a:cubicBezTo>
                    <a:pt x="837" y="503"/>
                    <a:pt x="825" y="504"/>
                    <a:pt x="813" y="501"/>
                  </a:cubicBezTo>
                  <a:cubicBezTo>
                    <a:pt x="801" y="498"/>
                    <a:pt x="789" y="492"/>
                    <a:pt x="776" y="483"/>
                  </a:cubicBezTo>
                  <a:cubicBezTo>
                    <a:pt x="763" y="474"/>
                    <a:pt x="750" y="462"/>
                    <a:pt x="736" y="448"/>
                  </a:cubicBezTo>
                  <a:cubicBezTo>
                    <a:pt x="723" y="435"/>
                    <a:pt x="712" y="422"/>
                    <a:pt x="703" y="409"/>
                  </a:cubicBezTo>
                  <a:cubicBezTo>
                    <a:pt x="694" y="396"/>
                    <a:pt x="688" y="383"/>
                    <a:pt x="685" y="370"/>
                  </a:cubicBezTo>
                  <a:cubicBezTo>
                    <a:pt x="682" y="358"/>
                    <a:pt x="682" y="346"/>
                    <a:pt x="686" y="333"/>
                  </a:cubicBezTo>
                  <a:cubicBezTo>
                    <a:pt x="689" y="321"/>
                    <a:pt x="697" y="310"/>
                    <a:pt x="708" y="298"/>
                  </a:cubicBezTo>
                  <a:cubicBezTo>
                    <a:pt x="719" y="288"/>
                    <a:pt x="730" y="280"/>
                    <a:pt x="741" y="277"/>
                  </a:cubicBezTo>
                  <a:cubicBezTo>
                    <a:pt x="752" y="273"/>
                    <a:pt x="764" y="273"/>
                    <a:pt x="776" y="276"/>
                  </a:cubicBezTo>
                  <a:cubicBezTo>
                    <a:pt x="788" y="279"/>
                    <a:pt x="800" y="285"/>
                    <a:pt x="813" y="294"/>
                  </a:cubicBezTo>
                  <a:cubicBezTo>
                    <a:pt x="826" y="303"/>
                    <a:pt x="839" y="314"/>
                    <a:pt x="854" y="329"/>
                  </a:cubicBezTo>
                  <a:close/>
                  <a:moveTo>
                    <a:pt x="832" y="354"/>
                  </a:moveTo>
                  <a:cubicBezTo>
                    <a:pt x="823" y="345"/>
                    <a:pt x="815" y="338"/>
                    <a:pt x="808" y="331"/>
                  </a:cubicBezTo>
                  <a:cubicBezTo>
                    <a:pt x="800" y="325"/>
                    <a:pt x="794" y="320"/>
                    <a:pt x="787" y="316"/>
                  </a:cubicBezTo>
                  <a:cubicBezTo>
                    <a:pt x="781" y="312"/>
                    <a:pt x="775" y="309"/>
                    <a:pt x="769" y="307"/>
                  </a:cubicBezTo>
                  <a:cubicBezTo>
                    <a:pt x="763" y="305"/>
                    <a:pt x="758" y="305"/>
                    <a:pt x="753" y="305"/>
                  </a:cubicBezTo>
                  <a:cubicBezTo>
                    <a:pt x="748" y="305"/>
                    <a:pt x="743" y="306"/>
                    <a:pt x="739" y="309"/>
                  </a:cubicBezTo>
                  <a:cubicBezTo>
                    <a:pt x="734" y="311"/>
                    <a:pt x="730" y="314"/>
                    <a:pt x="725" y="318"/>
                  </a:cubicBezTo>
                  <a:cubicBezTo>
                    <a:pt x="718" y="326"/>
                    <a:pt x="714" y="334"/>
                    <a:pt x="712" y="342"/>
                  </a:cubicBezTo>
                  <a:cubicBezTo>
                    <a:pt x="711" y="350"/>
                    <a:pt x="712" y="359"/>
                    <a:pt x="716" y="368"/>
                  </a:cubicBezTo>
                  <a:cubicBezTo>
                    <a:pt x="719" y="377"/>
                    <a:pt x="725" y="386"/>
                    <a:pt x="732" y="395"/>
                  </a:cubicBezTo>
                  <a:cubicBezTo>
                    <a:pt x="739" y="404"/>
                    <a:pt x="748" y="414"/>
                    <a:pt x="757" y="423"/>
                  </a:cubicBezTo>
                  <a:cubicBezTo>
                    <a:pt x="770" y="436"/>
                    <a:pt x="782" y="446"/>
                    <a:pt x="792" y="454"/>
                  </a:cubicBezTo>
                  <a:cubicBezTo>
                    <a:pt x="802" y="461"/>
                    <a:pt x="812" y="467"/>
                    <a:pt x="820" y="469"/>
                  </a:cubicBezTo>
                  <a:cubicBezTo>
                    <a:pt x="829" y="472"/>
                    <a:pt x="837" y="473"/>
                    <a:pt x="844" y="471"/>
                  </a:cubicBezTo>
                  <a:cubicBezTo>
                    <a:pt x="851" y="469"/>
                    <a:pt x="857" y="465"/>
                    <a:pt x="864" y="458"/>
                  </a:cubicBezTo>
                  <a:cubicBezTo>
                    <a:pt x="869" y="453"/>
                    <a:pt x="872" y="448"/>
                    <a:pt x="874" y="443"/>
                  </a:cubicBezTo>
                  <a:cubicBezTo>
                    <a:pt x="877" y="438"/>
                    <a:pt x="878" y="432"/>
                    <a:pt x="877" y="426"/>
                  </a:cubicBezTo>
                  <a:cubicBezTo>
                    <a:pt x="877" y="421"/>
                    <a:pt x="876" y="415"/>
                    <a:pt x="873" y="409"/>
                  </a:cubicBezTo>
                  <a:cubicBezTo>
                    <a:pt x="871" y="403"/>
                    <a:pt x="868" y="397"/>
                    <a:pt x="864" y="391"/>
                  </a:cubicBezTo>
                  <a:cubicBezTo>
                    <a:pt x="860" y="385"/>
                    <a:pt x="855" y="379"/>
                    <a:pt x="850" y="373"/>
                  </a:cubicBezTo>
                  <a:cubicBezTo>
                    <a:pt x="844" y="366"/>
                    <a:pt x="838" y="360"/>
                    <a:pt x="832" y="354"/>
                  </a:cubicBezTo>
                  <a:close/>
                  <a:moveTo>
                    <a:pt x="1061" y="275"/>
                  </a:moveTo>
                  <a:cubicBezTo>
                    <a:pt x="1063" y="277"/>
                    <a:pt x="1064" y="279"/>
                    <a:pt x="1065" y="280"/>
                  </a:cubicBezTo>
                  <a:cubicBezTo>
                    <a:pt x="1066" y="281"/>
                    <a:pt x="1067" y="283"/>
                    <a:pt x="1067" y="284"/>
                  </a:cubicBezTo>
                  <a:cubicBezTo>
                    <a:pt x="1067" y="285"/>
                    <a:pt x="1067" y="286"/>
                    <a:pt x="1067" y="287"/>
                  </a:cubicBezTo>
                  <a:cubicBezTo>
                    <a:pt x="1067" y="288"/>
                    <a:pt x="1066" y="288"/>
                    <a:pt x="1065" y="289"/>
                  </a:cubicBezTo>
                  <a:lnTo>
                    <a:pt x="976" y="379"/>
                  </a:lnTo>
                  <a:cubicBezTo>
                    <a:pt x="975" y="379"/>
                    <a:pt x="974" y="380"/>
                    <a:pt x="974" y="380"/>
                  </a:cubicBezTo>
                  <a:cubicBezTo>
                    <a:pt x="973" y="380"/>
                    <a:pt x="972" y="380"/>
                    <a:pt x="971" y="380"/>
                  </a:cubicBezTo>
                  <a:cubicBezTo>
                    <a:pt x="969" y="380"/>
                    <a:pt x="968" y="379"/>
                    <a:pt x="967" y="378"/>
                  </a:cubicBezTo>
                  <a:cubicBezTo>
                    <a:pt x="965" y="377"/>
                    <a:pt x="964" y="376"/>
                    <a:pt x="962" y="374"/>
                  </a:cubicBezTo>
                  <a:cubicBezTo>
                    <a:pt x="960" y="373"/>
                    <a:pt x="959" y="371"/>
                    <a:pt x="958" y="370"/>
                  </a:cubicBezTo>
                  <a:cubicBezTo>
                    <a:pt x="957" y="369"/>
                    <a:pt x="957" y="367"/>
                    <a:pt x="956" y="366"/>
                  </a:cubicBezTo>
                  <a:cubicBezTo>
                    <a:pt x="956" y="365"/>
                    <a:pt x="956" y="364"/>
                    <a:pt x="956" y="363"/>
                  </a:cubicBezTo>
                  <a:cubicBezTo>
                    <a:pt x="956" y="362"/>
                    <a:pt x="957" y="361"/>
                    <a:pt x="958" y="360"/>
                  </a:cubicBezTo>
                  <a:lnTo>
                    <a:pt x="993" y="325"/>
                  </a:lnTo>
                  <a:lnTo>
                    <a:pt x="863" y="194"/>
                  </a:lnTo>
                  <a:lnTo>
                    <a:pt x="849" y="247"/>
                  </a:lnTo>
                  <a:cubicBezTo>
                    <a:pt x="849" y="250"/>
                    <a:pt x="848" y="252"/>
                    <a:pt x="847" y="253"/>
                  </a:cubicBezTo>
                  <a:cubicBezTo>
                    <a:pt x="846" y="254"/>
                    <a:pt x="845" y="255"/>
                    <a:pt x="844" y="255"/>
                  </a:cubicBezTo>
                  <a:cubicBezTo>
                    <a:pt x="843" y="255"/>
                    <a:pt x="841" y="254"/>
                    <a:pt x="840" y="253"/>
                  </a:cubicBezTo>
                  <a:cubicBezTo>
                    <a:pt x="838" y="252"/>
                    <a:pt x="837" y="250"/>
                    <a:pt x="835" y="248"/>
                  </a:cubicBezTo>
                  <a:cubicBezTo>
                    <a:pt x="833" y="247"/>
                    <a:pt x="832" y="245"/>
                    <a:pt x="831" y="244"/>
                  </a:cubicBezTo>
                  <a:cubicBezTo>
                    <a:pt x="830" y="243"/>
                    <a:pt x="829" y="242"/>
                    <a:pt x="829" y="241"/>
                  </a:cubicBezTo>
                  <a:cubicBezTo>
                    <a:pt x="828" y="240"/>
                    <a:pt x="828" y="239"/>
                    <a:pt x="828" y="238"/>
                  </a:cubicBezTo>
                  <a:cubicBezTo>
                    <a:pt x="828" y="237"/>
                    <a:pt x="828" y="236"/>
                    <a:pt x="828" y="234"/>
                  </a:cubicBezTo>
                  <a:lnTo>
                    <a:pt x="843" y="170"/>
                  </a:lnTo>
                  <a:cubicBezTo>
                    <a:pt x="843" y="169"/>
                    <a:pt x="843" y="168"/>
                    <a:pt x="843" y="168"/>
                  </a:cubicBezTo>
                  <a:cubicBezTo>
                    <a:pt x="844" y="167"/>
                    <a:pt x="844" y="166"/>
                    <a:pt x="845" y="165"/>
                  </a:cubicBezTo>
                  <a:cubicBezTo>
                    <a:pt x="845" y="164"/>
                    <a:pt x="846" y="163"/>
                    <a:pt x="847" y="162"/>
                  </a:cubicBezTo>
                  <a:cubicBezTo>
                    <a:pt x="848" y="161"/>
                    <a:pt x="849" y="160"/>
                    <a:pt x="851" y="158"/>
                  </a:cubicBezTo>
                  <a:cubicBezTo>
                    <a:pt x="853" y="156"/>
                    <a:pt x="855" y="154"/>
                    <a:pt x="857" y="153"/>
                  </a:cubicBezTo>
                  <a:cubicBezTo>
                    <a:pt x="858" y="152"/>
                    <a:pt x="860" y="151"/>
                    <a:pt x="861" y="150"/>
                  </a:cubicBezTo>
                  <a:cubicBezTo>
                    <a:pt x="862" y="150"/>
                    <a:pt x="863" y="150"/>
                    <a:pt x="863" y="150"/>
                  </a:cubicBezTo>
                  <a:cubicBezTo>
                    <a:pt x="864" y="150"/>
                    <a:pt x="865" y="151"/>
                    <a:pt x="865" y="151"/>
                  </a:cubicBezTo>
                  <a:lnTo>
                    <a:pt x="1016" y="302"/>
                  </a:lnTo>
                  <a:lnTo>
                    <a:pt x="1047" y="271"/>
                  </a:lnTo>
                  <a:cubicBezTo>
                    <a:pt x="1048" y="270"/>
                    <a:pt x="1049" y="270"/>
                    <a:pt x="1050" y="269"/>
                  </a:cubicBezTo>
                  <a:cubicBezTo>
                    <a:pt x="1051" y="269"/>
                    <a:pt x="1052" y="269"/>
                    <a:pt x="1053" y="270"/>
                  </a:cubicBezTo>
                  <a:cubicBezTo>
                    <a:pt x="1054" y="270"/>
                    <a:pt x="1055" y="271"/>
                    <a:pt x="1057" y="272"/>
                  </a:cubicBezTo>
                  <a:cubicBezTo>
                    <a:pt x="1058" y="272"/>
                    <a:pt x="1060" y="274"/>
                    <a:pt x="1061" y="275"/>
                  </a:cubicBezTo>
                  <a:close/>
                  <a:moveTo>
                    <a:pt x="1166" y="101"/>
                  </a:moveTo>
                  <a:cubicBezTo>
                    <a:pt x="1173" y="108"/>
                    <a:pt x="1178" y="116"/>
                    <a:pt x="1181" y="125"/>
                  </a:cubicBezTo>
                  <a:cubicBezTo>
                    <a:pt x="1185" y="133"/>
                    <a:pt x="1186" y="142"/>
                    <a:pt x="1185" y="151"/>
                  </a:cubicBezTo>
                  <a:cubicBezTo>
                    <a:pt x="1184" y="160"/>
                    <a:pt x="1180" y="169"/>
                    <a:pt x="1175" y="178"/>
                  </a:cubicBezTo>
                  <a:cubicBezTo>
                    <a:pt x="1170" y="188"/>
                    <a:pt x="1162" y="197"/>
                    <a:pt x="1153" y="207"/>
                  </a:cubicBezTo>
                  <a:cubicBezTo>
                    <a:pt x="1144" y="215"/>
                    <a:pt x="1135" y="222"/>
                    <a:pt x="1126" y="228"/>
                  </a:cubicBezTo>
                  <a:cubicBezTo>
                    <a:pt x="1118" y="233"/>
                    <a:pt x="1109" y="236"/>
                    <a:pt x="1100" y="237"/>
                  </a:cubicBezTo>
                  <a:cubicBezTo>
                    <a:pt x="1092" y="238"/>
                    <a:pt x="1084" y="238"/>
                    <a:pt x="1076" y="235"/>
                  </a:cubicBezTo>
                  <a:cubicBezTo>
                    <a:pt x="1068" y="232"/>
                    <a:pt x="1061" y="227"/>
                    <a:pt x="1054" y="221"/>
                  </a:cubicBezTo>
                  <a:cubicBezTo>
                    <a:pt x="1049" y="215"/>
                    <a:pt x="1044" y="209"/>
                    <a:pt x="1042" y="203"/>
                  </a:cubicBezTo>
                  <a:cubicBezTo>
                    <a:pt x="1039" y="197"/>
                    <a:pt x="1037" y="190"/>
                    <a:pt x="1037" y="183"/>
                  </a:cubicBezTo>
                  <a:cubicBezTo>
                    <a:pt x="1036" y="176"/>
                    <a:pt x="1037" y="168"/>
                    <a:pt x="1038" y="160"/>
                  </a:cubicBezTo>
                  <a:cubicBezTo>
                    <a:pt x="1040" y="152"/>
                    <a:pt x="1042" y="143"/>
                    <a:pt x="1045" y="134"/>
                  </a:cubicBezTo>
                  <a:cubicBezTo>
                    <a:pt x="1037" y="137"/>
                    <a:pt x="1030" y="138"/>
                    <a:pt x="1023" y="139"/>
                  </a:cubicBezTo>
                  <a:cubicBezTo>
                    <a:pt x="1016" y="141"/>
                    <a:pt x="1009" y="141"/>
                    <a:pt x="1002" y="140"/>
                  </a:cubicBezTo>
                  <a:cubicBezTo>
                    <a:pt x="996" y="139"/>
                    <a:pt x="990" y="137"/>
                    <a:pt x="985" y="135"/>
                  </a:cubicBezTo>
                  <a:cubicBezTo>
                    <a:pt x="979" y="132"/>
                    <a:pt x="974" y="129"/>
                    <a:pt x="969" y="124"/>
                  </a:cubicBezTo>
                  <a:cubicBezTo>
                    <a:pt x="963" y="118"/>
                    <a:pt x="959" y="111"/>
                    <a:pt x="955" y="104"/>
                  </a:cubicBezTo>
                  <a:cubicBezTo>
                    <a:pt x="952" y="96"/>
                    <a:pt x="951" y="88"/>
                    <a:pt x="952" y="80"/>
                  </a:cubicBezTo>
                  <a:cubicBezTo>
                    <a:pt x="952" y="72"/>
                    <a:pt x="954" y="63"/>
                    <a:pt x="959" y="54"/>
                  </a:cubicBezTo>
                  <a:cubicBezTo>
                    <a:pt x="964" y="45"/>
                    <a:pt x="970" y="36"/>
                    <a:pt x="979" y="27"/>
                  </a:cubicBezTo>
                  <a:cubicBezTo>
                    <a:pt x="988" y="18"/>
                    <a:pt x="996" y="12"/>
                    <a:pt x="1005" y="8"/>
                  </a:cubicBezTo>
                  <a:cubicBezTo>
                    <a:pt x="1013" y="4"/>
                    <a:pt x="1021" y="1"/>
                    <a:pt x="1029" y="1"/>
                  </a:cubicBezTo>
                  <a:cubicBezTo>
                    <a:pt x="1037" y="0"/>
                    <a:pt x="1044" y="1"/>
                    <a:pt x="1051" y="4"/>
                  </a:cubicBezTo>
                  <a:cubicBezTo>
                    <a:pt x="1058" y="7"/>
                    <a:pt x="1064" y="11"/>
                    <a:pt x="1069" y="17"/>
                  </a:cubicBezTo>
                  <a:cubicBezTo>
                    <a:pt x="1074" y="21"/>
                    <a:pt x="1077" y="26"/>
                    <a:pt x="1080" y="32"/>
                  </a:cubicBezTo>
                  <a:cubicBezTo>
                    <a:pt x="1083" y="38"/>
                    <a:pt x="1085" y="44"/>
                    <a:pt x="1085" y="50"/>
                  </a:cubicBezTo>
                  <a:cubicBezTo>
                    <a:pt x="1086" y="57"/>
                    <a:pt x="1086" y="64"/>
                    <a:pt x="1085" y="71"/>
                  </a:cubicBezTo>
                  <a:cubicBezTo>
                    <a:pt x="1085" y="78"/>
                    <a:pt x="1083" y="86"/>
                    <a:pt x="1080" y="94"/>
                  </a:cubicBezTo>
                  <a:cubicBezTo>
                    <a:pt x="1090" y="91"/>
                    <a:pt x="1099" y="89"/>
                    <a:pt x="1107" y="87"/>
                  </a:cubicBezTo>
                  <a:cubicBezTo>
                    <a:pt x="1115" y="85"/>
                    <a:pt x="1123" y="85"/>
                    <a:pt x="1130" y="85"/>
                  </a:cubicBezTo>
                  <a:cubicBezTo>
                    <a:pt x="1137" y="86"/>
                    <a:pt x="1143" y="87"/>
                    <a:pt x="1149" y="90"/>
                  </a:cubicBezTo>
                  <a:cubicBezTo>
                    <a:pt x="1155" y="92"/>
                    <a:pt x="1161" y="96"/>
                    <a:pt x="1166" y="101"/>
                  </a:cubicBezTo>
                  <a:close/>
                  <a:moveTo>
                    <a:pt x="1049" y="42"/>
                  </a:moveTo>
                  <a:cubicBezTo>
                    <a:pt x="1045" y="38"/>
                    <a:pt x="1041" y="35"/>
                    <a:pt x="1037" y="33"/>
                  </a:cubicBezTo>
                  <a:cubicBezTo>
                    <a:pt x="1033" y="32"/>
                    <a:pt x="1028" y="31"/>
                    <a:pt x="1024" y="31"/>
                  </a:cubicBezTo>
                  <a:cubicBezTo>
                    <a:pt x="1019" y="32"/>
                    <a:pt x="1014" y="33"/>
                    <a:pt x="1010" y="36"/>
                  </a:cubicBezTo>
                  <a:cubicBezTo>
                    <a:pt x="1005" y="38"/>
                    <a:pt x="1000" y="42"/>
                    <a:pt x="995" y="47"/>
                  </a:cubicBezTo>
                  <a:cubicBezTo>
                    <a:pt x="986" y="56"/>
                    <a:pt x="981" y="66"/>
                    <a:pt x="980" y="75"/>
                  </a:cubicBezTo>
                  <a:cubicBezTo>
                    <a:pt x="980" y="84"/>
                    <a:pt x="983" y="92"/>
                    <a:pt x="991" y="100"/>
                  </a:cubicBezTo>
                  <a:cubicBezTo>
                    <a:pt x="994" y="103"/>
                    <a:pt x="998" y="106"/>
                    <a:pt x="1002" y="108"/>
                  </a:cubicBezTo>
                  <a:cubicBezTo>
                    <a:pt x="1006" y="110"/>
                    <a:pt x="1011" y="110"/>
                    <a:pt x="1016" y="111"/>
                  </a:cubicBezTo>
                  <a:cubicBezTo>
                    <a:pt x="1021" y="111"/>
                    <a:pt x="1027" y="110"/>
                    <a:pt x="1033" y="109"/>
                  </a:cubicBezTo>
                  <a:cubicBezTo>
                    <a:pt x="1040" y="107"/>
                    <a:pt x="1047" y="106"/>
                    <a:pt x="1055" y="103"/>
                  </a:cubicBezTo>
                  <a:cubicBezTo>
                    <a:pt x="1059" y="89"/>
                    <a:pt x="1061" y="78"/>
                    <a:pt x="1060" y="67"/>
                  </a:cubicBezTo>
                  <a:cubicBezTo>
                    <a:pt x="1059" y="57"/>
                    <a:pt x="1056" y="48"/>
                    <a:pt x="1049" y="42"/>
                  </a:cubicBezTo>
                  <a:close/>
                  <a:moveTo>
                    <a:pt x="1145" y="126"/>
                  </a:moveTo>
                  <a:cubicBezTo>
                    <a:pt x="1141" y="122"/>
                    <a:pt x="1136" y="119"/>
                    <a:pt x="1132" y="118"/>
                  </a:cubicBezTo>
                  <a:cubicBezTo>
                    <a:pt x="1127" y="116"/>
                    <a:pt x="1121" y="115"/>
                    <a:pt x="1115" y="115"/>
                  </a:cubicBezTo>
                  <a:cubicBezTo>
                    <a:pt x="1110" y="115"/>
                    <a:pt x="1103" y="116"/>
                    <a:pt x="1096" y="118"/>
                  </a:cubicBezTo>
                  <a:cubicBezTo>
                    <a:pt x="1088" y="120"/>
                    <a:pt x="1080" y="123"/>
                    <a:pt x="1071" y="126"/>
                  </a:cubicBezTo>
                  <a:cubicBezTo>
                    <a:pt x="1069" y="134"/>
                    <a:pt x="1066" y="142"/>
                    <a:pt x="1065" y="149"/>
                  </a:cubicBezTo>
                  <a:cubicBezTo>
                    <a:pt x="1064" y="155"/>
                    <a:pt x="1063" y="162"/>
                    <a:pt x="1063" y="167"/>
                  </a:cubicBezTo>
                  <a:cubicBezTo>
                    <a:pt x="1063" y="173"/>
                    <a:pt x="1064" y="178"/>
                    <a:pt x="1066" y="183"/>
                  </a:cubicBezTo>
                  <a:cubicBezTo>
                    <a:pt x="1068" y="187"/>
                    <a:pt x="1071" y="191"/>
                    <a:pt x="1075" y="195"/>
                  </a:cubicBezTo>
                  <a:cubicBezTo>
                    <a:pt x="1083" y="204"/>
                    <a:pt x="1093" y="208"/>
                    <a:pt x="1104" y="206"/>
                  </a:cubicBezTo>
                  <a:cubicBezTo>
                    <a:pt x="1114" y="205"/>
                    <a:pt x="1125" y="199"/>
                    <a:pt x="1137" y="187"/>
                  </a:cubicBezTo>
                  <a:cubicBezTo>
                    <a:pt x="1148" y="176"/>
                    <a:pt x="1154" y="165"/>
                    <a:pt x="1155" y="154"/>
                  </a:cubicBezTo>
                  <a:cubicBezTo>
                    <a:pt x="1157" y="144"/>
                    <a:pt x="1153" y="135"/>
                    <a:pt x="1145" y="126"/>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7">
              <a:extLst>
                <a:ext uri="{FF2B5EF4-FFF2-40B4-BE49-F238E27FC236}">
                  <a16:creationId xmlns:a16="http://schemas.microsoft.com/office/drawing/2014/main" id="{36B53C8C-95A5-4A73-97C7-108E2EEC2E4D}"/>
                </a:ext>
              </a:extLst>
            </p:cNvPr>
            <p:cNvSpPr>
              <a:spLocks noEditPoints="1"/>
            </p:cNvSpPr>
            <p:nvPr/>
          </p:nvSpPr>
          <p:spPr bwMode="auto">
            <a:xfrm>
              <a:off x="5576" y="2647"/>
              <a:ext cx="365" cy="365"/>
            </a:xfrm>
            <a:custGeom>
              <a:avLst/>
              <a:gdLst>
                <a:gd name="T0" fmla="*/ 337 w 1242"/>
                <a:gd name="T1" fmla="*/ 1075 h 1242"/>
                <a:gd name="T2" fmla="*/ 267 w 1242"/>
                <a:gd name="T3" fmla="*/ 1138 h 1242"/>
                <a:gd name="T4" fmla="*/ 250 w 1242"/>
                <a:gd name="T5" fmla="*/ 1160 h 1242"/>
                <a:gd name="T6" fmla="*/ 187 w 1242"/>
                <a:gd name="T7" fmla="*/ 1220 h 1242"/>
                <a:gd name="T8" fmla="*/ 165 w 1242"/>
                <a:gd name="T9" fmla="*/ 1242 h 1242"/>
                <a:gd name="T10" fmla="*/ 27 w 1242"/>
                <a:gd name="T11" fmla="*/ 1042 h 1242"/>
                <a:gd name="T12" fmla="*/ 154 w 1242"/>
                <a:gd name="T13" fmla="*/ 942 h 1242"/>
                <a:gd name="T14" fmla="*/ 176 w 1242"/>
                <a:gd name="T15" fmla="*/ 892 h 1242"/>
                <a:gd name="T16" fmla="*/ 490 w 1242"/>
                <a:gd name="T17" fmla="*/ 919 h 1242"/>
                <a:gd name="T18" fmla="*/ 458 w 1242"/>
                <a:gd name="T19" fmla="*/ 923 h 1242"/>
                <a:gd name="T20" fmla="*/ 360 w 1242"/>
                <a:gd name="T21" fmla="*/ 983 h 1242"/>
                <a:gd name="T22" fmla="*/ 387 w 1242"/>
                <a:gd name="T23" fmla="*/ 858 h 1242"/>
                <a:gd name="T24" fmla="*/ 312 w 1242"/>
                <a:gd name="T25" fmla="*/ 889 h 1242"/>
                <a:gd name="T26" fmla="*/ 292 w 1242"/>
                <a:gd name="T27" fmla="*/ 904 h 1242"/>
                <a:gd name="T28" fmla="*/ 316 w 1242"/>
                <a:gd name="T29" fmla="*/ 838 h 1242"/>
                <a:gd name="T30" fmla="*/ 412 w 1242"/>
                <a:gd name="T31" fmla="*/ 883 h 1242"/>
                <a:gd name="T32" fmla="*/ 402 w 1242"/>
                <a:gd name="T33" fmla="*/ 969 h 1242"/>
                <a:gd name="T34" fmla="*/ 486 w 1242"/>
                <a:gd name="T35" fmla="*/ 705 h 1242"/>
                <a:gd name="T36" fmla="*/ 475 w 1242"/>
                <a:gd name="T37" fmla="*/ 721 h 1242"/>
                <a:gd name="T38" fmla="*/ 545 w 1242"/>
                <a:gd name="T39" fmla="*/ 859 h 1242"/>
                <a:gd name="T40" fmla="*/ 528 w 1242"/>
                <a:gd name="T41" fmla="*/ 882 h 1242"/>
                <a:gd name="T42" fmla="*/ 405 w 1242"/>
                <a:gd name="T43" fmla="*/ 753 h 1242"/>
                <a:gd name="T44" fmla="*/ 441 w 1242"/>
                <a:gd name="T45" fmla="*/ 759 h 1242"/>
                <a:gd name="T46" fmla="*/ 459 w 1242"/>
                <a:gd name="T47" fmla="*/ 696 h 1242"/>
                <a:gd name="T48" fmla="*/ 481 w 1242"/>
                <a:gd name="T49" fmla="*/ 700 h 1242"/>
                <a:gd name="T50" fmla="*/ 654 w 1242"/>
                <a:gd name="T51" fmla="*/ 826 h 1242"/>
                <a:gd name="T52" fmla="*/ 640 w 1242"/>
                <a:gd name="T53" fmla="*/ 845 h 1242"/>
                <a:gd name="T54" fmla="*/ 595 w 1242"/>
                <a:gd name="T55" fmla="*/ 760 h 1242"/>
                <a:gd name="T56" fmla="*/ 627 w 1242"/>
                <a:gd name="T57" fmla="*/ 746 h 1242"/>
                <a:gd name="T58" fmla="*/ 755 w 1242"/>
                <a:gd name="T59" fmla="*/ 656 h 1242"/>
                <a:gd name="T60" fmla="*/ 730 w 1242"/>
                <a:gd name="T61" fmla="*/ 644 h 1242"/>
                <a:gd name="T62" fmla="*/ 709 w 1242"/>
                <a:gd name="T63" fmla="*/ 475 h 1242"/>
                <a:gd name="T64" fmla="*/ 628 w 1242"/>
                <a:gd name="T65" fmla="*/ 480 h 1242"/>
                <a:gd name="T66" fmla="*/ 606 w 1242"/>
                <a:gd name="T67" fmla="*/ 515 h 1242"/>
                <a:gd name="T68" fmla="*/ 596 w 1242"/>
                <a:gd name="T69" fmla="*/ 487 h 1242"/>
                <a:gd name="T70" fmla="*/ 697 w 1242"/>
                <a:gd name="T71" fmla="*/ 420 h 1242"/>
                <a:gd name="T72" fmla="*/ 755 w 1242"/>
                <a:gd name="T73" fmla="*/ 616 h 1242"/>
                <a:gd name="T74" fmla="*/ 910 w 1242"/>
                <a:gd name="T75" fmla="*/ 328 h 1242"/>
                <a:gd name="T76" fmla="*/ 870 w 1242"/>
                <a:gd name="T77" fmla="*/ 501 h 1242"/>
                <a:gd name="T78" fmla="*/ 764 w 1242"/>
                <a:gd name="T79" fmla="*/ 298 h 1242"/>
                <a:gd name="T80" fmla="*/ 864 w 1242"/>
                <a:gd name="T81" fmla="*/ 331 h 1242"/>
                <a:gd name="T82" fmla="*/ 769 w 1242"/>
                <a:gd name="T83" fmla="*/ 342 h 1242"/>
                <a:gd name="T84" fmla="*/ 900 w 1242"/>
                <a:gd name="T85" fmla="*/ 471 h 1242"/>
                <a:gd name="T86" fmla="*/ 906 w 1242"/>
                <a:gd name="T87" fmla="*/ 372 h 1242"/>
                <a:gd name="T88" fmla="*/ 1122 w 1242"/>
                <a:gd name="T89" fmla="*/ 289 h 1242"/>
                <a:gd name="T90" fmla="*/ 1015 w 1242"/>
                <a:gd name="T91" fmla="*/ 370 h 1242"/>
                <a:gd name="T92" fmla="*/ 906 w 1242"/>
                <a:gd name="T93" fmla="*/ 247 h 1242"/>
                <a:gd name="T94" fmla="*/ 885 w 1242"/>
                <a:gd name="T95" fmla="*/ 241 h 1242"/>
                <a:gd name="T96" fmla="*/ 903 w 1242"/>
                <a:gd name="T97" fmla="*/ 162 h 1242"/>
                <a:gd name="T98" fmla="*/ 1072 w 1242"/>
                <a:gd name="T99" fmla="*/ 302 h 1242"/>
                <a:gd name="T100" fmla="*/ 1222 w 1242"/>
                <a:gd name="T101" fmla="*/ 101 h 1242"/>
                <a:gd name="T102" fmla="*/ 1157 w 1242"/>
                <a:gd name="T103" fmla="*/ 237 h 1242"/>
                <a:gd name="T104" fmla="*/ 1102 w 1242"/>
                <a:gd name="T105" fmla="*/ 134 h 1242"/>
                <a:gd name="T106" fmla="*/ 1008 w 1242"/>
                <a:gd name="T107" fmla="*/ 80 h 1242"/>
                <a:gd name="T108" fmla="*/ 1126 w 1242"/>
                <a:gd name="T109" fmla="*/ 17 h 1242"/>
                <a:gd name="T110" fmla="*/ 1186 w 1242"/>
                <a:gd name="T111" fmla="*/ 85 h 1242"/>
                <a:gd name="T112" fmla="*/ 1066 w 1242"/>
                <a:gd name="T113" fmla="*/ 35 h 1242"/>
                <a:gd name="T114" fmla="*/ 1090 w 1242"/>
                <a:gd name="T115" fmla="*/ 109 h 1242"/>
                <a:gd name="T116" fmla="*/ 1172 w 1242"/>
                <a:gd name="T117" fmla="*/ 115 h 1242"/>
                <a:gd name="T118" fmla="*/ 1131 w 1242"/>
                <a:gd name="T119" fmla="*/ 195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2" h="1242">
                  <a:moveTo>
                    <a:pt x="350" y="1054"/>
                  </a:moveTo>
                  <a:cubicBezTo>
                    <a:pt x="350" y="1055"/>
                    <a:pt x="351" y="1056"/>
                    <a:pt x="351" y="1056"/>
                  </a:cubicBezTo>
                  <a:cubicBezTo>
                    <a:pt x="351" y="1057"/>
                    <a:pt x="351" y="1058"/>
                    <a:pt x="350" y="1060"/>
                  </a:cubicBezTo>
                  <a:cubicBezTo>
                    <a:pt x="350" y="1061"/>
                    <a:pt x="349" y="1062"/>
                    <a:pt x="348" y="1064"/>
                  </a:cubicBezTo>
                  <a:cubicBezTo>
                    <a:pt x="346" y="1066"/>
                    <a:pt x="345" y="1067"/>
                    <a:pt x="342" y="1070"/>
                  </a:cubicBezTo>
                  <a:cubicBezTo>
                    <a:pt x="340" y="1072"/>
                    <a:pt x="338" y="1074"/>
                    <a:pt x="337" y="1075"/>
                  </a:cubicBezTo>
                  <a:cubicBezTo>
                    <a:pt x="335" y="1076"/>
                    <a:pt x="334" y="1077"/>
                    <a:pt x="332" y="1078"/>
                  </a:cubicBezTo>
                  <a:cubicBezTo>
                    <a:pt x="331" y="1078"/>
                    <a:pt x="330" y="1078"/>
                    <a:pt x="329" y="1078"/>
                  </a:cubicBezTo>
                  <a:cubicBezTo>
                    <a:pt x="328" y="1078"/>
                    <a:pt x="328" y="1078"/>
                    <a:pt x="327" y="1077"/>
                  </a:cubicBezTo>
                  <a:lnTo>
                    <a:pt x="177" y="927"/>
                  </a:lnTo>
                  <a:lnTo>
                    <a:pt x="177" y="928"/>
                  </a:lnTo>
                  <a:lnTo>
                    <a:pt x="267" y="1138"/>
                  </a:lnTo>
                  <a:cubicBezTo>
                    <a:pt x="267" y="1139"/>
                    <a:pt x="267" y="1140"/>
                    <a:pt x="267" y="1141"/>
                  </a:cubicBezTo>
                  <a:cubicBezTo>
                    <a:pt x="267" y="1142"/>
                    <a:pt x="267" y="1143"/>
                    <a:pt x="266" y="1144"/>
                  </a:cubicBezTo>
                  <a:cubicBezTo>
                    <a:pt x="266" y="1145"/>
                    <a:pt x="265" y="1147"/>
                    <a:pt x="264" y="1148"/>
                  </a:cubicBezTo>
                  <a:cubicBezTo>
                    <a:pt x="262" y="1150"/>
                    <a:pt x="261" y="1151"/>
                    <a:pt x="259" y="1153"/>
                  </a:cubicBezTo>
                  <a:cubicBezTo>
                    <a:pt x="257" y="1155"/>
                    <a:pt x="256" y="1156"/>
                    <a:pt x="254" y="1157"/>
                  </a:cubicBezTo>
                  <a:cubicBezTo>
                    <a:pt x="253" y="1159"/>
                    <a:pt x="251" y="1159"/>
                    <a:pt x="250" y="1160"/>
                  </a:cubicBezTo>
                  <a:cubicBezTo>
                    <a:pt x="249" y="1161"/>
                    <a:pt x="248" y="1161"/>
                    <a:pt x="247" y="1161"/>
                  </a:cubicBezTo>
                  <a:cubicBezTo>
                    <a:pt x="246" y="1161"/>
                    <a:pt x="245" y="1161"/>
                    <a:pt x="245" y="1160"/>
                  </a:cubicBezTo>
                  <a:lnTo>
                    <a:pt x="37" y="1068"/>
                  </a:lnTo>
                  <a:lnTo>
                    <a:pt x="36" y="1068"/>
                  </a:lnTo>
                  <a:lnTo>
                    <a:pt x="186" y="1218"/>
                  </a:lnTo>
                  <a:cubicBezTo>
                    <a:pt x="187" y="1218"/>
                    <a:pt x="187" y="1219"/>
                    <a:pt x="187" y="1220"/>
                  </a:cubicBezTo>
                  <a:cubicBezTo>
                    <a:pt x="187" y="1221"/>
                    <a:pt x="187" y="1222"/>
                    <a:pt x="187" y="1223"/>
                  </a:cubicBezTo>
                  <a:cubicBezTo>
                    <a:pt x="186" y="1225"/>
                    <a:pt x="185" y="1226"/>
                    <a:pt x="184" y="1228"/>
                  </a:cubicBezTo>
                  <a:cubicBezTo>
                    <a:pt x="183" y="1229"/>
                    <a:pt x="181" y="1231"/>
                    <a:pt x="179" y="1234"/>
                  </a:cubicBezTo>
                  <a:cubicBezTo>
                    <a:pt x="176" y="1236"/>
                    <a:pt x="174" y="1238"/>
                    <a:pt x="173" y="1239"/>
                  </a:cubicBezTo>
                  <a:cubicBezTo>
                    <a:pt x="171" y="1240"/>
                    <a:pt x="170" y="1241"/>
                    <a:pt x="168" y="1241"/>
                  </a:cubicBezTo>
                  <a:cubicBezTo>
                    <a:pt x="167" y="1242"/>
                    <a:pt x="166" y="1242"/>
                    <a:pt x="165" y="1242"/>
                  </a:cubicBezTo>
                  <a:cubicBezTo>
                    <a:pt x="165" y="1242"/>
                    <a:pt x="164" y="1241"/>
                    <a:pt x="163" y="1241"/>
                  </a:cubicBezTo>
                  <a:lnTo>
                    <a:pt x="5" y="1083"/>
                  </a:lnTo>
                  <a:cubicBezTo>
                    <a:pt x="2" y="1079"/>
                    <a:pt x="0" y="1075"/>
                    <a:pt x="0" y="1072"/>
                  </a:cubicBezTo>
                  <a:cubicBezTo>
                    <a:pt x="1" y="1068"/>
                    <a:pt x="2" y="1065"/>
                    <a:pt x="5" y="1063"/>
                  </a:cubicBezTo>
                  <a:lnTo>
                    <a:pt x="19" y="1049"/>
                  </a:lnTo>
                  <a:cubicBezTo>
                    <a:pt x="21" y="1046"/>
                    <a:pt x="24" y="1044"/>
                    <a:pt x="27" y="1042"/>
                  </a:cubicBezTo>
                  <a:cubicBezTo>
                    <a:pt x="30" y="1041"/>
                    <a:pt x="32" y="1039"/>
                    <a:pt x="35" y="1039"/>
                  </a:cubicBezTo>
                  <a:cubicBezTo>
                    <a:pt x="38" y="1039"/>
                    <a:pt x="41" y="1039"/>
                    <a:pt x="43" y="1039"/>
                  </a:cubicBezTo>
                  <a:cubicBezTo>
                    <a:pt x="46" y="1040"/>
                    <a:pt x="49" y="1041"/>
                    <a:pt x="53" y="1043"/>
                  </a:cubicBezTo>
                  <a:lnTo>
                    <a:pt x="226" y="1118"/>
                  </a:lnTo>
                  <a:lnTo>
                    <a:pt x="226" y="1117"/>
                  </a:lnTo>
                  <a:lnTo>
                    <a:pt x="154" y="942"/>
                  </a:lnTo>
                  <a:cubicBezTo>
                    <a:pt x="152" y="939"/>
                    <a:pt x="151" y="935"/>
                    <a:pt x="150" y="932"/>
                  </a:cubicBezTo>
                  <a:cubicBezTo>
                    <a:pt x="149" y="929"/>
                    <a:pt x="149" y="927"/>
                    <a:pt x="150" y="924"/>
                  </a:cubicBezTo>
                  <a:cubicBezTo>
                    <a:pt x="150" y="922"/>
                    <a:pt x="151" y="919"/>
                    <a:pt x="152" y="917"/>
                  </a:cubicBezTo>
                  <a:cubicBezTo>
                    <a:pt x="153" y="915"/>
                    <a:pt x="155" y="913"/>
                    <a:pt x="157" y="910"/>
                  </a:cubicBezTo>
                  <a:lnTo>
                    <a:pt x="172" y="896"/>
                  </a:lnTo>
                  <a:cubicBezTo>
                    <a:pt x="173" y="894"/>
                    <a:pt x="175" y="893"/>
                    <a:pt x="176" y="892"/>
                  </a:cubicBezTo>
                  <a:cubicBezTo>
                    <a:pt x="178" y="892"/>
                    <a:pt x="179" y="891"/>
                    <a:pt x="181" y="891"/>
                  </a:cubicBezTo>
                  <a:cubicBezTo>
                    <a:pt x="183" y="891"/>
                    <a:pt x="185" y="892"/>
                    <a:pt x="186" y="892"/>
                  </a:cubicBezTo>
                  <a:cubicBezTo>
                    <a:pt x="188" y="893"/>
                    <a:pt x="190" y="894"/>
                    <a:pt x="192" y="896"/>
                  </a:cubicBezTo>
                  <a:lnTo>
                    <a:pt x="350" y="1054"/>
                  </a:lnTo>
                  <a:close/>
                  <a:moveTo>
                    <a:pt x="488" y="916"/>
                  </a:moveTo>
                  <a:cubicBezTo>
                    <a:pt x="489" y="917"/>
                    <a:pt x="490" y="918"/>
                    <a:pt x="490" y="919"/>
                  </a:cubicBezTo>
                  <a:cubicBezTo>
                    <a:pt x="489" y="921"/>
                    <a:pt x="489" y="922"/>
                    <a:pt x="488" y="923"/>
                  </a:cubicBezTo>
                  <a:cubicBezTo>
                    <a:pt x="487" y="925"/>
                    <a:pt x="485" y="927"/>
                    <a:pt x="483" y="929"/>
                  </a:cubicBezTo>
                  <a:cubicBezTo>
                    <a:pt x="481" y="932"/>
                    <a:pt x="479" y="933"/>
                    <a:pt x="477" y="934"/>
                  </a:cubicBezTo>
                  <a:cubicBezTo>
                    <a:pt x="475" y="935"/>
                    <a:pt x="474" y="936"/>
                    <a:pt x="473" y="936"/>
                  </a:cubicBezTo>
                  <a:cubicBezTo>
                    <a:pt x="472" y="936"/>
                    <a:pt x="471" y="936"/>
                    <a:pt x="470" y="935"/>
                  </a:cubicBezTo>
                  <a:lnTo>
                    <a:pt x="458" y="923"/>
                  </a:lnTo>
                  <a:cubicBezTo>
                    <a:pt x="458" y="934"/>
                    <a:pt x="456" y="944"/>
                    <a:pt x="453" y="953"/>
                  </a:cubicBezTo>
                  <a:cubicBezTo>
                    <a:pt x="450" y="963"/>
                    <a:pt x="445" y="971"/>
                    <a:pt x="437" y="978"/>
                  </a:cubicBezTo>
                  <a:cubicBezTo>
                    <a:pt x="431" y="984"/>
                    <a:pt x="425" y="989"/>
                    <a:pt x="418" y="993"/>
                  </a:cubicBezTo>
                  <a:cubicBezTo>
                    <a:pt x="411" y="996"/>
                    <a:pt x="405" y="998"/>
                    <a:pt x="398" y="999"/>
                  </a:cubicBezTo>
                  <a:cubicBezTo>
                    <a:pt x="391" y="999"/>
                    <a:pt x="385" y="998"/>
                    <a:pt x="378" y="996"/>
                  </a:cubicBezTo>
                  <a:cubicBezTo>
                    <a:pt x="372" y="993"/>
                    <a:pt x="365" y="989"/>
                    <a:pt x="360" y="983"/>
                  </a:cubicBezTo>
                  <a:cubicBezTo>
                    <a:pt x="353" y="977"/>
                    <a:pt x="349" y="969"/>
                    <a:pt x="346" y="962"/>
                  </a:cubicBezTo>
                  <a:cubicBezTo>
                    <a:pt x="344" y="954"/>
                    <a:pt x="344" y="946"/>
                    <a:pt x="346" y="937"/>
                  </a:cubicBezTo>
                  <a:cubicBezTo>
                    <a:pt x="348" y="929"/>
                    <a:pt x="351" y="920"/>
                    <a:pt x="357" y="911"/>
                  </a:cubicBezTo>
                  <a:cubicBezTo>
                    <a:pt x="363" y="902"/>
                    <a:pt x="371" y="893"/>
                    <a:pt x="380" y="884"/>
                  </a:cubicBezTo>
                  <a:lnTo>
                    <a:pt x="396" y="867"/>
                  </a:lnTo>
                  <a:lnTo>
                    <a:pt x="387" y="858"/>
                  </a:lnTo>
                  <a:cubicBezTo>
                    <a:pt x="382" y="853"/>
                    <a:pt x="378" y="850"/>
                    <a:pt x="373" y="847"/>
                  </a:cubicBezTo>
                  <a:cubicBezTo>
                    <a:pt x="369" y="845"/>
                    <a:pt x="364" y="843"/>
                    <a:pt x="360" y="843"/>
                  </a:cubicBezTo>
                  <a:cubicBezTo>
                    <a:pt x="355" y="843"/>
                    <a:pt x="351" y="844"/>
                    <a:pt x="346" y="846"/>
                  </a:cubicBezTo>
                  <a:cubicBezTo>
                    <a:pt x="341" y="849"/>
                    <a:pt x="337" y="852"/>
                    <a:pt x="332" y="857"/>
                  </a:cubicBezTo>
                  <a:cubicBezTo>
                    <a:pt x="326" y="863"/>
                    <a:pt x="322" y="868"/>
                    <a:pt x="319" y="874"/>
                  </a:cubicBezTo>
                  <a:cubicBezTo>
                    <a:pt x="316" y="879"/>
                    <a:pt x="314" y="884"/>
                    <a:pt x="312" y="889"/>
                  </a:cubicBezTo>
                  <a:cubicBezTo>
                    <a:pt x="310" y="894"/>
                    <a:pt x="309" y="898"/>
                    <a:pt x="308" y="902"/>
                  </a:cubicBezTo>
                  <a:cubicBezTo>
                    <a:pt x="307" y="905"/>
                    <a:pt x="306" y="907"/>
                    <a:pt x="305" y="908"/>
                  </a:cubicBezTo>
                  <a:cubicBezTo>
                    <a:pt x="305" y="909"/>
                    <a:pt x="304" y="909"/>
                    <a:pt x="303" y="910"/>
                  </a:cubicBezTo>
                  <a:cubicBezTo>
                    <a:pt x="302" y="910"/>
                    <a:pt x="301" y="910"/>
                    <a:pt x="300" y="909"/>
                  </a:cubicBezTo>
                  <a:cubicBezTo>
                    <a:pt x="299" y="909"/>
                    <a:pt x="298" y="909"/>
                    <a:pt x="296" y="908"/>
                  </a:cubicBezTo>
                  <a:cubicBezTo>
                    <a:pt x="295" y="907"/>
                    <a:pt x="294" y="906"/>
                    <a:pt x="292" y="904"/>
                  </a:cubicBezTo>
                  <a:cubicBezTo>
                    <a:pt x="290" y="902"/>
                    <a:pt x="289" y="900"/>
                    <a:pt x="288" y="899"/>
                  </a:cubicBezTo>
                  <a:cubicBezTo>
                    <a:pt x="287" y="897"/>
                    <a:pt x="286" y="895"/>
                    <a:pt x="286" y="893"/>
                  </a:cubicBezTo>
                  <a:cubicBezTo>
                    <a:pt x="286" y="890"/>
                    <a:pt x="287" y="887"/>
                    <a:pt x="288" y="882"/>
                  </a:cubicBezTo>
                  <a:cubicBezTo>
                    <a:pt x="290" y="878"/>
                    <a:pt x="292" y="873"/>
                    <a:pt x="294" y="868"/>
                  </a:cubicBezTo>
                  <a:cubicBezTo>
                    <a:pt x="297" y="863"/>
                    <a:pt x="300" y="858"/>
                    <a:pt x="303" y="852"/>
                  </a:cubicBezTo>
                  <a:cubicBezTo>
                    <a:pt x="307" y="847"/>
                    <a:pt x="311" y="842"/>
                    <a:pt x="316" y="838"/>
                  </a:cubicBezTo>
                  <a:cubicBezTo>
                    <a:pt x="324" y="829"/>
                    <a:pt x="333" y="823"/>
                    <a:pt x="341" y="819"/>
                  </a:cubicBezTo>
                  <a:cubicBezTo>
                    <a:pt x="349" y="814"/>
                    <a:pt x="356" y="812"/>
                    <a:pt x="364" y="813"/>
                  </a:cubicBezTo>
                  <a:cubicBezTo>
                    <a:pt x="371" y="813"/>
                    <a:pt x="379" y="815"/>
                    <a:pt x="386" y="818"/>
                  </a:cubicBezTo>
                  <a:cubicBezTo>
                    <a:pt x="393" y="822"/>
                    <a:pt x="400" y="828"/>
                    <a:pt x="408" y="835"/>
                  </a:cubicBezTo>
                  <a:lnTo>
                    <a:pt x="488" y="916"/>
                  </a:lnTo>
                  <a:close/>
                  <a:moveTo>
                    <a:pt x="412" y="883"/>
                  </a:moveTo>
                  <a:lnTo>
                    <a:pt x="393" y="902"/>
                  </a:lnTo>
                  <a:cubicBezTo>
                    <a:pt x="387" y="908"/>
                    <a:pt x="383" y="914"/>
                    <a:pt x="379" y="919"/>
                  </a:cubicBezTo>
                  <a:cubicBezTo>
                    <a:pt x="376" y="924"/>
                    <a:pt x="374" y="930"/>
                    <a:pt x="373" y="934"/>
                  </a:cubicBezTo>
                  <a:cubicBezTo>
                    <a:pt x="372" y="939"/>
                    <a:pt x="372" y="944"/>
                    <a:pt x="374" y="948"/>
                  </a:cubicBezTo>
                  <a:cubicBezTo>
                    <a:pt x="375" y="952"/>
                    <a:pt x="377" y="956"/>
                    <a:pt x="381" y="960"/>
                  </a:cubicBezTo>
                  <a:cubicBezTo>
                    <a:pt x="387" y="966"/>
                    <a:pt x="394" y="969"/>
                    <a:pt x="402" y="969"/>
                  </a:cubicBezTo>
                  <a:cubicBezTo>
                    <a:pt x="409" y="968"/>
                    <a:pt x="417" y="965"/>
                    <a:pt x="424" y="958"/>
                  </a:cubicBezTo>
                  <a:cubicBezTo>
                    <a:pt x="430" y="952"/>
                    <a:pt x="433" y="945"/>
                    <a:pt x="435" y="937"/>
                  </a:cubicBezTo>
                  <a:cubicBezTo>
                    <a:pt x="437" y="929"/>
                    <a:pt x="438" y="920"/>
                    <a:pt x="437" y="908"/>
                  </a:cubicBezTo>
                  <a:lnTo>
                    <a:pt x="412" y="883"/>
                  </a:lnTo>
                  <a:close/>
                  <a:moveTo>
                    <a:pt x="481" y="700"/>
                  </a:moveTo>
                  <a:cubicBezTo>
                    <a:pt x="483" y="702"/>
                    <a:pt x="485" y="704"/>
                    <a:pt x="486" y="705"/>
                  </a:cubicBezTo>
                  <a:cubicBezTo>
                    <a:pt x="487" y="706"/>
                    <a:pt x="488" y="708"/>
                    <a:pt x="488" y="709"/>
                  </a:cubicBezTo>
                  <a:cubicBezTo>
                    <a:pt x="489" y="710"/>
                    <a:pt x="489" y="711"/>
                    <a:pt x="489" y="711"/>
                  </a:cubicBezTo>
                  <a:cubicBezTo>
                    <a:pt x="489" y="712"/>
                    <a:pt x="489" y="713"/>
                    <a:pt x="488" y="714"/>
                  </a:cubicBezTo>
                  <a:cubicBezTo>
                    <a:pt x="487" y="714"/>
                    <a:pt x="486" y="715"/>
                    <a:pt x="485" y="716"/>
                  </a:cubicBezTo>
                  <a:cubicBezTo>
                    <a:pt x="483" y="716"/>
                    <a:pt x="482" y="717"/>
                    <a:pt x="480" y="718"/>
                  </a:cubicBezTo>
                  <a:cubicBezTo>
                    <a:pt x="479" y="719"/>
                    <a:pt x="477" y="720"/>
                    <a:pt x="475" y="721"/>
                  </a:cubicBezTo>
                  <a:cubicBezTo>
                    <a:pt x="473" y="722"/>
                    <a:pt x="471" y="724"/>
                    <a:pt x="469" y="726"/>
                  </a:cubicBezTo>
                  <a:cubicBezTo>
                    <a:pt x="467" y="728"/>
                    <a:pt x="465" y="730"/>
                    <a:pt x="464" y="733"/>
                  </a:cubicBezTo>
                  <a:cubicBezTo>
                    <a:pt x="463" y="736"/>
                    <a:pt x="462" y="740"/>
                    <a:pt x="462" y="745"/>
                  </a:cubicBezTo>
                  <a:cubicBezTo>
                    <a:pt x="461" y="749"/>
                    <a:pt x="462" y="754"/>
                    <a:pt x="462" y="760"/>
                  </a:cubicBezTo>
                  <a:cubicBezTo>
                    <a:pt x="463" y="766"/>
                    <a:pt x="464" y="773"/>
                    <a:pt x="466" y="781"/>
                  </a:cubicBezTo>
                  <a:lnTo>
                    <a:pt x="545" y="859"/>
                  </a:lnTo>
                  <a:cubicBezTo>
                    <a:pt x="545" y="860"/>
                    <a:pt x="546" y="861"/>
                    <a:pt x="546" y="862"/>
                  </a:cubicBezTo>
                  <a:cubicBezTo>
                    <a:pt x="546" y="862"/>
                    <a:pt x="546" y="863"/>
                    <a:pt x="545" y="865"/>
                  </a:cubicBezTo>
                  <a:cubicBezTo>
                    <a:pt x="545" y="866"/>
                    <a:pt x="544" y="867"/>
                    <a:pt x="543" y="869"/>
                  </a:cubicBezTo>
                  <a:cubicBezTo>
                    <a:pt x="542" y="870"/>
                    <a:pt x="540" y="872"/>
                    <a:pt x="538" y="874"/>
                  </a:cubicBezTo>
                  <a:cubicBezTo>
                    <a:pt x="536" y="877"/>
                    <a:pt x="534" y="878"/>
                    <a:pt x="532" y="879"/>
                  </a:cubicBezTo>
                  <a:cubicBezTo>
                    <a:pt x="531" y="881"/>
                    <a:pt x="529" y="882"/>
                    <a:pt x="528" y="882"/>
                  </a:cubicBezTo>
                  <a:cubicBezTo>
                    <a:pt x="527" y="883"/>
                    <a:pt x="526" y="883"/>
                    <a:pt x="525" y="883"/>
                  </a:cubicBezTo>
                  <a:cubicBezTo>
                    <a:pt x="524" y="882"/>
                    <a:pt x="523" y="882"/>
                    <a:pt x="523" y="881"/>
                  </a:cubicBezTo>
                  <a:lnTo>
                    <a:pt x="403" y="762"/>
                  </a:lnTo>
                  <a:cubicBezTo>
                    <a:pt x="403" y="761"/>
                    <a:pt x="402" y="760"/>
                    <a:pt x="402" y="760"/>
                  </a:cubicBezTo>
                  <a:cubicBezTo>
                    <a:pt x="402" y="759"/>
                    <a:pt x="402" y="758"/>
                    <a:pt x="402" y="757"/>
                  </a:cubicBezTo>
                  <a:cubicBezTo>
                    <a:pt x="403" y="756"/>
                    <a:pt x="403" y="754"/>
                    <a:pt x="405" y="753"/>
                  </a:cubicBezTo>
                  <a:cubicBezTo>
                    <a:pt x="406" y="752"/>
                    <a:pt x="407" y="750"/>
                    <a:pt x="409" y="748"/>
                  </a:cubicBezTo>
                  <a:cubicBezTo>
                    <a:pt x="411" y="746"/>
                    <a:pt x="413" y="744"/>
                    <a:pt x="414" y="743"/>
                  </a:cubicBezTo>
                  <a:cubicBezTo>
                    <a:pt x="416" y="742"/>
                    <a:pt x="417" y="741"/>
                    <a:pt x="418" y="741"/>
                  </a:cubicBezTo>
                  <a:cubicBezTo>
                    <a:pt x="419" y="741"/>
                    <a:pt x="420" y="741"/>
                    <a:pt x="421" y="741"/>
                  </a:cubicBezTo>
                  <a:cubicBezTo>
                    <a:pt x="422" y="741"/>
                    <a:pt x="422" y="741"/>
                    <a:pt x="423" y="742"/>
                  </a:cubicBezTo>
                  <a:lnTo>
                    <a:pt x="441" y="759"/>
                  </a:lnTo>
                  <a:cubicBezTo>
                    <a:pt x="439" y="751"/>
                    <a:pt x="438" y="744"/>
                    <a:pt x="438" y="739"/>
                  </a:cubicBezTo>
                  <a:cubicBezTo>
                    <a:pt x="438" y="733"/>
                    <a:pt x="438" y="728"/>
                    <a:pt x="439" y="723"/>
                  </a:cubicBezTo>
                  <a:cubicBezTo>
                    <a:pt x="440" y="719"/>
                    <a:pt x="441" y="715"/>
                    <a:pt x="443" y="712"/>
                  </a:cubicBezTo>
                  <a:cubicBezTo>
                    <a:pt x="445" y="709"/>
                    <a:pt x="447" y="706"/>
                    <a:pt x="450" y="704"/>
                  </a:cubicBezTo>
                  <a:cubicBezTo>
                    <a:pt x="451" y="702"/>
                    <a:pt x="452" y="701"/>
                    <a:pt x="454" y="700"/>
                  </a:cubicBezTo>
                  <a:cubicBezTo>
                    <a:pt x="456" y="698"/>
                    <a:pt x="457" y="697"/>
                    <a:pt x="459" y="696"/>
                  </a:cubicBezTo>
                  <a:cubicBezTo>
                    <a:pt x="461" y="695"/>
                    <a:pt x="463" y="694"/>
                    <a:pt x="465" y="693"/>
                  </a:cubicBezTo>
                  <a:cubicBezTo>
                    <a:pt x="466" y="692"/>
                    <a:pt x="468" y="692"/>
                    <a:pt x="469" y="691"/>
                  </a:cubicBezTo>
                  <a:cubicBezTo>
                    <a:pt x="470" y="691"/>
                    <a:pt x="471" y="691"/>
                    <a:pt x="471" y="692"/>
                  </a:cubicBezTo>
                  <a:cubicBezTo>
                    <a:pt x="472" y="692"/>
                    <a:pt x="472" y="692"/>
                    <a:pt x="473" y="693"/>
                  </a:cubicBezTo>
                  <a:cubicBezTo>
                    <a:pt x="474" y="693"/>
                    <a:pt x="475" y="694"/>
                    <a:pt x="476" y="695"/>
                  </a:cubicBezTo>
                  <a:cubicBezTo>
                    <a:pt x="477" y="696"/>
                    <a:pt x="479" y="698"/>
                    <a:pt x="481" y="700"/>
                  </a:cubicBezTo>
                  <a:close/>
                  <a:moveTo>
                    <a:pt x="627" y="746"/>
                  </a:moveTo>
                  <a:cubicBezTo>
                    <a:pt x="629" y="749"/>
                    <a:pt x="632" y="752"/>
                    <a:pt x="634" y="754"/>
                  </a:cubicBezTo>
                  <a:cubicBezTo>
                    <a:pt x="636" y="757"/>
                    <a:pt x="637" y="759"/>
                    <a:pt x="639" y="762"/>
                  </a:cubicBezTo>
                  <a:cubicBezTo>
                    <a:pt x="640" y="765"/>
                    <a:pt x="641" y="767"/>
                    <a:pt x="642" y="770"/>
                  </a:cubicBezTo>
                  <a:cubicBezTo>
                    <a:pt x="643" y="773"/>
                    <a:pt x="644" y="777"/>
                    <a:pt x="645" y="780"/>
                  </a:cubicBezTo>
                  <a:lnTo>
                    <a:pt x="654" y="826"/>
                  </a:lnTo>
                  <a:cubicBezTo>
                    <a:pt x="654" y="827"/>
                    <a:pt x="654" y="828"/>
                    <a:pt x="654" y="829"/>
                  </a:cubicBezTo>
                  <a:cubicBezTo>
                    <a:pt x="654" y="830"/>
                    <a:pt x="654" y="831"/>
                    <a:pt x="653" y="832"/>
                  </a:cubicBezTo>
                  <a:cubicBezTo>
                    <a:pt x="653" y="834"/>
                    <a:pt x="652" y="835"/>
                    <a:pt x="651" y="836"/>
                  </a:cubicBezTo>
                  <a:cubicBezTo>
                    <a:pt x="650" y="837"/>
                    <a:pt x="649" y="839"/>
                    <a:pt x="647" y="840"/>
                  </a:cubicBezTo>
                  <a:cubicBezTo>
                    <a:pt x="646" y="842"/>
                    <a:pt x="644" y="843"/>
                    <a:pt x="643" y="844"/>
                  </a:cubicBezTo>
                  <a:cubicBezTo>
                    <a:pt x="642" y="845"/>
                    <a:pt x="641" y="845"/>
                    <a:pt x="640" y="845"/>
                  </a:cubicBezTo>
                  <a:cubicBezTo>
                    <a:pt x="639" y="846"/>
                    <a:pt x="639" y="845"/>
                    <a:pt x="638" y="845"/>
                  </a:cubicBezTo>
                  <a:cubicBezTo>
                    <a:pt x="638" y="844"/>
                    <a:pt x="637" y="844"/>
                    <a:pt x="637" y="843"/>
                  </a:cubicBezTo>
                  <a:lnTo>
                    <a:pt x="618" y="789"/>
                  </a:lnTo>
                  <a:lnTo>
                    <a:pt x="601" y="772"/>
                  </a:lnTo>
                  <a:cubicBezTo>
                    <a:pt x="599" y="769"/>
                    <a:pt x="597" y="767"/>
                    <a:pt x="596" y="765"/>
                  </a:cubicBezTo>
                  <a:cubicBezTo>
                    <a:pt x="595" y="763"/>
                    <a:pt x="595" y="761"/>
                    <a:pt x="595" y="760"/>
                  </a:cubicBezTo>
                  <a:cubicBezTo>
                    <a:pt x="596" y="758"/>
                    <a:pt x="596" y="756"/>
                    <a:pt x="598" y="754"/>
                  </a:cubicBezTo>
                  <a:cubicBezTo>
                    <a:pt x="599" y="752"/>
                    <a:pt x="601" y="750"/>
                    <a:pt x="603" y="748"/>
                  </a:cubicBezTo>
                  <a:cubicBezTo>
                    <a:pt x="605" y="746"/>
                    <a:pt x="607" y="744"/>
                    <a:pt x="609" y="743"/>
                  </a:cubicBezTo>
                  <a:cubicBezTo>
                    <a:pt x="611" y="741"/>
                    <a:pt x="613" y="741"/>
                    <a:pt x="615" y="740"/>
                  </a:cubicBezTo>
                  <a:cubicBezTo>
                    <a:pt x="616" y="740"/>
                    <a:pt x="618" y="740"/>
                    <a:pt x="620" y="741"/>
                  </a:cubicBezTo>
                  <a:cubicBezTo>
                    <a:pt x="622" y="742"/>
                    <a:pt x="624" y="744"/>
                    <a:pt x="627" y="746"/>
                  </a:cubicBezTo>
                  <a:close/>
                  <a:moveTo>
                    <a:pt x="845" y="546"/>
                  </a:moveTo>
                  <a:cubicBezTo>
                    <a:pt x="846" y="548"/>
                    <a:pt x="848" y="549"/>
                    <a:pt x="849" y="551"/>
                  </a:cubicBezTo>
                  <a:cubicBezTo>
                    <a:pt x="850" y="552"/>
                    <a:pt x="850" y="554"/>
                    <a:pt x="851" y="555"/>
                  </a:cubicBezTo>
                  <a:cubicBezTo>
                    <a:pt x="851" y="556"/>
                    <a:pt x="851" y="557"/>
                    <a:pt x="851" y="558"/>
                  </a:cubicBezTo>
                  <a:cubicBezTo>
                    <a:pt x="851" y="559"/>
                    <a:pt x="850" y="560"/>
                    <a:pt x="850" y="561"/>
                  </a:cubicBezTo>
                  <a:lnTo>
                    <a:pt x="755" y="656"/>
                  </a:lnTo>
                  <a:cubicBezTo>
                    <a:pt x="753" y="657"/>
                    <a:pt x="752" y="658"/>
                    <a:pt x="751" y="659"/>
                  </a:cubicBezTo>
                  <a:cubicBezTo>
                    <a:pt x="750" y="659"/>
                    <a:pt x="748" y="660"/>
                    <a:pt x="747" y="659"/>
                  </a:cubicBezTo>
                  <a:cubicBezTo>
                    <a:pt x="746" y="659"/>
                    <a:pt x="744" y="659"/>
                    <a:pt x="743" y="658"/>
                  </a:cubicBezTo>
                  <a:cubicBezTo>
                    <a:pt x="741" y="657"/>
                    <a:pt x="739" y="655"/>
                    <a:pt x="737" y="653"/>
                  </a:cubicBezTo>
                  <a:cubicBezTo>
                    <a:pt x="735" y="652"/>
                    <a:pt x="734" y="650"/>
                    <a:pt x="733" y="649"/>
                  </a:cubicBezTo>
                  <a:cubicBezTo>
                    <a:pt x="732" y="647"/>
                    <a:pt x="731" y="646"/>
                    <a:pt x="730" y="644"/>
                  </a:cubicBezTo>
                  <a:cubicBezTo>
                    <a:pt x="730" y="643"/>
                    <a:pt x="729" y="641"/>
                    <a:pt x="729" y="639"/>
                  </a:cubicBezTo>
                  <a:cubicBezTo>
                    <a:pt x="728" y="638"/>
                    <a:pt x="728" y="636"/>
                    <a:pt x="728" y="634"/>
                  </a:cubicBezTo>
                  <a:lnTo>
                    <a:pt x="727" y="564"/>
                  </a:lnTo>
                  <a:cubicBezTo>
                    <a:pt x="727" y="548"/>
                    <a:pt x="726" y="534"/>
                    <a:pt x="724" y="523"/>
                  </a:cubicBezTo>
                  <a:cubicBezTo>
                    <a:pt x="723" y="512"/>
                    <a:pt x="721" y="502"/>
                    <a:pt x="718" y="494"/>
                  </a:cubicBezTo>
                  <a:cubicBezTo>
                    <a:pt x="715" y="486"/>
                    <a:pt x="712" y="480"/>
                    <a:pt x="709" y="475"/>
                  </a:cubicBezTo>
                  <a:cubicBezTo>
                    <a:pt x="705" y="470"/>
                    <a:pt x="701" y="465"/>
                    <a:pt x="698" y="461"/>
                  </a:cubicBezTo>
                  <a:cubicBezTo>
                    <a:pt x="694" y="458"/>
                    <a:pt x="690" y="455"/>
                    <a:pt x="685" y="452"/>
                  </a:cubicBezTo>
                  <a:cubicBezTo>
                    <a:pt x="680" y="450"/>
                    <a:pt x="675" y="449"/>
                    <a:pt x="670" y="449"/>
                  </a:cubicBezTo>
                  <a:cubicBezTo>
                    <a:pt x="665" y="449"/>
                    <a:pt x="660" y="450"/>
                    <a:pt x="655" y="452"/>
                  </a:cubicBezTo>
                  <a:cubicBezTo>
                    <a:pt x="650" y="454"/>
                    <a:pt x="645" y="458"/>
                    <a:pt x="640" y="462"/>
                  </a:cubicBezTo>
                  <a:cubicBezTo>
                    <a:pt x="635" y="468"/>
                    <a:pt x="631" y="474"/>
                    <a:pt x="628" y="480"/>
                  </a:cubicBezTo>
                  <a:cubicBezTo>
                    <a:pt x="625" y="486"/>
                    <a:pt x="622" y="491"/>
                    <a:pt x="621" y="496"/>
                  </a:cubicBezTo>
                  <a:cubicBezTo>
                    <a:pt x="619" y="501"/>
                    <a:pt x="618" y="506"/>
                    <a:pt x="617" y="509"/>
                  </a:cubicBezTo>
                  <a:cubicBezTo>
                    <a:pt x="617" y="513"/>
                    <a:pt x="616" y="516"/>
                    <a:pt x="615" y="517"/>
                  </a:cubicBezTo>
                  <a:cubicBezTo>
                    <a:pt x="614" y="517"/>
                    <a:pt x="613" y="518"/>
                    <a:pt x="612" y="518"/>
                  </a:cubicBezTo>
                  <a:cubicBezTo>
                    <a:pt x="612" y="518"/>
                    <a:pt x="611" y="518"/>
                    <a:pt x="610" y="517"/>
                  </a:cubicBezTo>
                  <a:cubicBezTo>
                    <a:pt x="608" y="517"/>
                    <a:pt x="607" y="516"/>
                    <a:pt x="606" y="515"/>
                  </a:cubicBezTo>
                  <a:cubicBezTo>
                    <a:pt x="604" y="514"/>
                    <a:pt x="602" y="512"/>
                    <a:pt x="601" y="510"/>
                  </a:cubicBezTo>
                  <a:cubicBezTo>
                    <a:pt x="599" y="509"/>
                    <a:pt x="598" y="508"/>
                    <a:pt x="597" y="507"/>
                  </a:cubicBezTo>
                  <a:cubicBezTo>
                    <a:pt x="596" y="506"/>
                    <a:pt x="596" y="505"/>
                    <a:pt x="595" y="504"/>
                  </a:cubicBezTo>
                  <a:cubicBezTo>
                    <a:pt x="595" y="503"/>
                    <a:pt x="594" y="502"/>
                    <a:pt x="594" y="501"/>
                  </a:cubicBezTo>
                  <a:cubicBezTo>
                    <a:pt x="594" y="500"/>
                    <a:pt x="594" y="499"/>
                    <a:pt x="594" y="497"/>
                  </a:cubicBezTo>
                  <a:cubicBezTo>
                    <a:pt x="594" y="495"/>
                    <a:pt x="595" y="491"/>
                    <a:pt x="596" y="487"/>
                  </a:cubicBezTo>
                  <a:cubicBezTo>
                    <a:pt x="597" y="483"/>
                    <a:pt x="598" y="478"/>
                    <a:pt x="601" y="473"/>
                  </a:cubicBezTo>
                  <a:cubicBezTo>
                    <a:pt x="603" y="467"/>
                    <a:pt x="606" y="462"/>
                    <a:pt x="610" y="456"/>
                  </a:cubicBezTo>
                  <a:cubicBezTo>
                    <a:pt x="613" y="450"/>
                    <a:pt x="618" y="445"/>
                    <a:pt x="623" y="439"/>
                  </a:cubicBezTo>
                  <a:cubicBezTo>
                    <a:pt x="631" y="431"/>
                    <a:pt x="640" y="425"/>
                    <a:pt x="648" y="421"/>
                  </a:cubicBezTo>
                  <a:cubicBezTo>
                    <a:pt x="657" y="417"/>
                    <a:pt x="665" y="415"/>
                    <a:pt x="674" y="415"/>
                  </a:cubicBezTo>
                  <a:cubicBezTo>
                    <a:pt x="682" y="415"/>
                    <a:pt x="690" y="417"/>
                    <a:pt x="697" y="420"/>
                  </a:cubicBezTo>
                  <a:cubicBezTo>
                    <a:pt x="704" y="423"/>
                    <a:pt x="711" y="428"/>
                    <a:pt x="717" y="434"/>
                  </a:cubicBezTo>
                  <a:cubicBezTo>
                    <a:pt x="723" y="440"/>
                    <a:pt x="728" y="446"/>
                    <a:pt x="732" y="452"/>
                  </a:cubicBezTo>
                  <a:cubicBezTo>
                    <a:pt x="737" y="459"/>
                    <a:pt x="740" y="466"/>
                    <a:pt x="744" y="476"/>
                  </a:cubicBezTo>
                  <a:cubicBezTo>
                    <a:pt x="747" y="485"/>
                    <a:pt x="749" y="497"/>
                    <a:pt x="751" y="511"/>
                  </a:cubicBezTo>
                  <a:cubicBezTo>
                    <a:pt x="753" y="524"/>
                    <a:pt x="754" y="541"/>
                    <a:pt x="754" y="561"/>
                  </a:cubicBezTo>
                  <a:lnTo>
                    <a:pt x="755" y="616"/>
                  </a:lnTo>
                  <a:lnTo>
                    <a:pt x="830" y="542"/>
                  </a:lnTo>
                  <a:cubicBezTo>
                    <a:pt x="831" y="541"/>
                    <a:pt x="832" y="541"/>
                    <a:pt x="833" y="540"/>
                  </a:cubicBezTo>
                  <a:cubicBezTo>
                    <a:pt x="834" y="540"/>
                    <a:pt x="835" y="540"/>
                    <a:pt x="836" y="540"/>
                  </a:cubicBezTo>
                  <a:cubicBezTo>
                    <a:pt x="837" y="541"/>
                    <a:pt x="839" y="541"/>
                    <a:pt x="840" y="542"/>
                  </a:cubicBezTo>
                  <a:cubicBezTo>
                    <a:pt x="842" y="543"/>
                    <a:pt x="843" y="545"/>
                    <a:pt x="845" y="546"/>
                  </a:cubicBezTo>
                  <a:close/>
                  <a:moveTo>
                    <a:pt x="910" y="328"/>
                  </a:moveTo>
                  <a:cubicBezTo>
                    <a:pt x="923" y="342"/>
                    <a:pt x="934" y="355"/>
                    <a:pt x="943" y="368"/>
                  </a:cubicBezTo>
                  <a:cubicBezTo>
                    <a:pt x="952" y="380"/>
                    <a:pt x="957" y="393"/>
                    <a:pt x="961" y="406"/>
                  </a:cubicBezTo>
                  <a:cubicBezTo>
                    <a:pt x="964" y="419"/>
                    <a:pt x="963" y="431"/>
                    <a:pt x="960" y="443"/>
                  </a:cubicBezTo>
                  <a:cubicBezTo>
                    <a:pt x="956" y="455"/>
                    <a:pt x="949" y="467"/>
                    <a:pt x="937" y="478"/>
                  </a:cubicBezTo>
                  <a:cubicBezTo>
                    <a:pt x="927" y="489"/>
                    <a:pt x="916" y="496"/>
                    <a:pt x="904" y="500"/>
                  </a:cubicBezTo>
                  <a:cubicBezTo>
                    <a:pt x="893" y="503"/>
                    <a:pt x="882" y="503"/>
                    <a:pt x="870" y="501"/>
                  </a:cubicBezTo>
                  <a:cubicBezTo>
                    <a:pt x="858" y="498"/>
                    <a:pt x="845" y="492"/>
                    <a:pt x="832" y="483"/>
                  </a:cubicBezTo>
                  <a:cubicBezTo>
                    <a:pt x="820" y="474"/>
                    <a:pt x="806" y="462"/>
                    <a:pt x="792" y="448"/>
                  </a:cubicBezTo>
                  <a:cubicBezTo>
                    <a:pt x="779" y="435"/>
                    <a:pt x="768" y="422"/>
                    <a:pt x="759" y="409"/>
                  </a:cubicBezTo>
                  <a:cubicBezTo>
                    <a:pt x="750" y="396"/>
                    <a:pt x="744" y="383"/>
                    <a:pt x="741" y="370"/>
                  </a:cubicBezTo>
                  <a:cubicBezTo>
                    <a:pt x="738" y="358"/>
                    <a:pt x="739" y="345"/>
                    <a:pt x="742" y="333"/>
                  </a:cubicBezTo>
                  <a:cubicBezTo>
                    <a:pt x="746" y="321"/>
                    <a:pt x="753" y="309"/>
                    <a:pt x="764" y="298"/>
                  </a:cubicBezTo>
                  <a:cubicBezTo>
                    <a:pt x="775" y="287"/>
                    <a:pt x="786" y="280"/>
                    <a:pt x="797" y="277"/>
                  </a:cubicBezTo>
                  <a:cubicBezTo>
                    <a:pt x="809" y="273"/>
                    <a:pt x="820" y="273"/>
                    <a:pt x="832" y="276"/>
                  </a:cubicBezTo>
                  <a:cubicBezTo>
                    <a:pt x="844" y="279"/>
                    <a:pt x="857" y="285"/>
                    <a:pt x="869" y="294"/>
                  </a:cubicBezTo>
                  <a:cubicBezTo>
                    <a:pt x="882" y="303"/>
                    <a:pt x="896" y="314"/>
                    <a:pt x="910" y="328"/>
                  </a:cubicBezTo>
                  <a:close/>
                  <a:moveTo>
                    <a:pt x="888" y="353"/>
                  </a:moveTo>
                  <a:cubicBezTo>
                    <a:pt x="880" y="345"/>
                    <a:pt x="872" y="337"/>
                    <a:pt x="864" y="331"/>
                  </a:cubicBezTo>
                  <a:cubicBezTo>
                    <a:pt x="857" y="325"/>
                    <a:pt x="850" y="320"/>
                    <a:pt x="843" y="316"/>
                  </a:cubicBezTo>
                  <a:cubicBezTo>
                    <a:pt x="837" y="312"/>
                    <a:pt x="831" y="309"/>
                    <a:pt x="825" y="307"/>
                  </a:cubicBezTo>
                  <a:cubicBezTo>
                    <a:pt x="820" y="305"/>
                    <a:pt x="814" y="304"/>
                    <a:pt x="809" y="305"/>
                  </a:cubicBezTo>
                  <a:cubicBezTo>
                    <a:pt x="804" y="305"/>
                    <a:pt x="799" y="306"/>
                    <a:pt x="795" y="308"/>
                  </a:cubicBezTo>
                  <a:cubicBezTo>
                    <a:pt x="790" y="311"/>
                    <a:pt x="786" y="314"/>
                    <a:pt x="782" y="318"/>
                  </a:cubicBezTo>
                  <a:cubicBezTo>
                    <a:pt x="774" y="326"/>
                    <a:pt x="770" y="334"/>
                    <a:pt x="769" y="342"/>
                  </a:cubicBezTo>
                  <a:cubicBezTo>
                    <a:pt x="768" y="350"/>
                    <a:pt x="769" y="359"/>
                    <a:pt x="772" y="367"/>
                  </a:cubicBezTo>
                  <a:cubicBezTo>
                    <a:pt x="776" y="376"/>
                    <a:pt x="781" y="385"/>
                    <a:pt x="788" y="395"/>
                  </a:cubicBezTo>
                  <a:cubicBezTo>
                    <a:pt x="796" y="404"/>
                    <a:pt x="804" y="413"/>
                    <a:pt x="814" y="423"/>
                  </a:cubicBezTo>
                  <a:cubicBezTo>
                    <a:pt x="827" y="436"/>
                    <a:pt x="838" y="446"/>
                    <a:pt x="848" y="454"/>
                  </a:cubicBezTo>
                  <a:cubicBezTo>
                    <a:pt x="859" y="461"/>
                    <a:pt x="868" y="466"/>
                    <a:pt x="877" y="469"/>
                  </a:cubicBezTo>
                  <a:cubicBezTo>
                    <a:pt x="885" y="472"/>
                    <a:pt x="893" y="472"/>
                    <a:pt x="900" y="471"/>
                  </a:cubicBezTo>
                  <a:cubicBezTo>
                    <a:pt x="907" y="469"/>
                    <a:pt x="914" y="465"/>
                    <a:pt x="920" y="458"/>
                  </a:cubicBezTo>
                  <a:cubicBezTo>
                    <a:pt x="925" y="453"/>
                    <a:pt x="929" y="448"/>
                    <a:pt x="931" y="443"/>
                  </a:cubicBezTo>
                  <a:cubicBezTo>
                    <a:pt x="933" y="437"/>
                    <a:pt x="934" y="432"/>
                    <a:pt x="934" y="426"/>
                  </a:cubicBezTo>
                  <a:cubicBezTo>
                    <a:pt x="933" y="421"/>
                    <a:pt x="932" y="415"/>
                    <a:pt x="930" y="409"/>
                  </a:cubicBezTo>
                  <a:cubicBezTo>
                    <a:pt x="927" y="403"/>
                    <a:pt x="924" y="397"/>
                    <a:pt x="920" y="391"/>
                  </a:cubicBezTo>
                  <a:cubicBezTo>
                    <a:pt x="916" y="385"/>
                    <a:pt x="911" y="379"/>
                    <a:pt x="906" y="372"/>
                  </a:cubicBezTo>
                  <a:cubicBezTo>
                    <a:pt x="900" y="366"/>
                    <a:pt x="894" y="360"/>
                    <a:pt x="888" y="353"/>
                  </a:cubicBezTo>
                  <a:close/>
                  <a:moveTo>
                    <a:pt x="1117" y="275"/>
                  </a:moveTo>
                  <a:cubicBezTo>
                    <a:pt x="1119" y="277"/>
                    <a:pt x="1120" y="278"/>
                    <a:pt x="1121" y="280"/>
                  </a:cubicBezTo>
                  <a:cubicBezTo>
                    <a:pt x="1122" y="281"/>
                    <a:pt x="1123" y="282"/>
                    <a:pt x="1123" y="284"/>
                  </a:cubicBezTo>
                  <a:cubicBezTo>
                    <a:pt x="1123" y="285"/>
                    <a:pt x="1123" y="286"/>
                    <a:pt x="1123" y="287"/>
                  </a:cubicBezTo>
                  <a:cubicBezTo>
                    <a:pt x="1123" y="287"/>
                    <a:pt x="1122" y="288"/>
                    <a:pt x="1122" y="289"/>
                  </a:cubicBezTo>
                  <a:lnTo>
                    <a:pt x="1032" y="378"/>
                  </a:lnTo>
                  <a:cubicBezTo>
                    <a:pt x="1031" y="379"/>
                    <a:pt x="1031" y="380"/>
                    <a:pt x="1030" y="380"/>
                  </a:cubicBezTo>
                  <a:cubicBezTo>
                    <a:pt x="1029" y="380"/>
                    <a:pt x="1028" y="380"/>
                    <a:pt x="1027" y="380"/>
                  </a:cubicBezTo>
                  <a:cubicBezTo>
                    <a:pt x="1026" y="380"/>
                    <a:pt x="1024" y="379"/>
                    <a:pt x="1023" y="378"/>
                  </a:cubicBezTo>
                  <a:cubicBezTo>
                    <a:pt x="1022" y="377"/>
                    <a:pt x="1020" y="376"/>
                    <a:pt x="1018" y="374"/>
                  </a:cubicBezTo>
                  <a:cubicBezTo>
                    <a:pt x="1017" y="373"/>
                    <a:pt x="1015" y="371"/>
                    <a:pt x="1015" y="370"/>
                  </a:cubicBezTo>
                  <a:cubicBezTo>
                    <a:pt x="1014" y="368"/>
                    <a:pt x="1013" y="367"/>
                    <a:pt x="1013" y="366"/>
                  </a:cubicBezTo>
                  <a:cubicBezTo>
                    <a:pt x="1012" y="365"/>
                    <a:pt x="1012" y="364"/>
                    <a:pt x="1012" y="363"/>
                  </a:cubicBezTo>
                  <a:cubicBezTo>
                    <a:pt x="1013" y="362"/>
                    <a:pt x="1013" y="361"/>
                    <a:pt x="1014" y="360"/>
                  </a:cubicBezTo>
                  <a:lnTo>
                    <a:pt x="1050" y="324"/>
                  </a:lnTo>
                  <a:lnTo>
                    <a:pt x="919" y="194"/>
                  </a:lnTo>
                  <a:lnTo>
                    <a:pt x="906" y="247"/>
                  </a:lnTo>
                  <a:cubicBezTo>
                    <a:pt x="905" y="249"/>
                    <a:pt x="904" y="251"/>
                    <a:pt x="903" y="252"/>
                  </a:cubicBezTo>
                  <a:cubicBezTo>
                    <a:pt x="902" y="254"/>
                    <a:pt x="901" y="254"/>
                    <a:pt x="900" y="254"/>
                  </a:cubicBezTo>
                  <a:cubicBezTo>
                    <a:pt x="899" y="254"/>
                    <a:pt x="898" y="254"/>
                    <a:pt x="896" y="253"/>
                  </a:cubicBezTo>
                  <a:cubicBezTo>
                    <a:pt x="895" y="252"/>
                    <a:pt x="893" y="250"/>
                    <a:pt x="891" y="248"/>
                  </a:cubicBezTo>
                  <a:cubicBezTo>
                    <a:pt x="889" y="247"/>
                    <a:pt x="888" y="245"/>
                    <a:pt x="887" y="244"/>
                  </a:cubicBezTo>
                  <a:cubicBezTo>
                    <a:pt x="886" y="243"/>
                    <a:pt x="886" y="242"/>
                    <a:pt x="885" y="241"/>
                  </a:cubicBezTo>
                  <a:cubicBezTo>
                    <a:pt x="885" y="240"/>
                    <a:pt x="884" y="239"/>
                    <a:pt x="884" y="238"/>
                  </a:cubicBezTo>
                  <a:cubicBezTo>
                    <a:pt x="884" y="237"/>
                    <a:pt x="884" y="236"/>
                    <a:pt x="885" y="234"/>
                  </a:cubicBezTo>
                  <a:lnTo>
                    <a:pt x="899" y="169"/>
                  </a:lnTo>
                  <a:cubicBezTo>
                    <a:pt x="899" y="169"/>
                    <a:pt x="899" y="168"/>
                    <a:pt x="900" y="167"/>
                  </a:cubicBezTo>
                  <a:cubicBezTo>
                    <a:pt x="900" y="167"/>
                    <a:pt x="900" y="166"/>
                    <a:pt x="901" y="165"/>
                  </a:cubicBezTo>
                  <a:cubicBezTo>
                    <a:pt x="902" y="164"/>
                    <a:pt x="902" y="163"/>
                    <a:pt x="903" y="162"/>
                  </a:cubicBezTo>
                  <a:cubicBezTo>
                    <a:pt x="904" y="161"/>
                    <a:pt x="906" y="159"/>
                    <a:pt x="907" y="158"/>
                  </a:cubicBezTo>
                  <a:cubicBezTo>
                    <a:pt x="909" y="156"/>
                    <a:pt x="911" y="154"/>
                    <a:pt x="913" y="153"/>
                  </a:cubicBezTo>
                  <a:cubicBezTo>
                    <a:pt x="914" y="151"/>
                    <a:pt x="916" y="151"/>
                    <a:pt x="917" y="150"/>
                  </a:cubicBezTo>
                  <a:cubicBezTo>
                    <a:pt x="918" y="150"/>
                    <a:pt x="919" y="149"/>
                    <a:pt x="920" y="150"/>
                  </a:cubicBezTo>
                  <a:cubicBezTo>
                    <a:pt x="920" y="150"/>
                    <a:pt x="921" y="150"/>
                    <a:pt x="922" y="151"/>
                  </a:cubicBezTo>
                  <a:lnTo>
                    <a:pt x="1072" y="302"/>
                  </a:lnTo>
                  <a:lnTo>
                    <a:pt x="1103" y="271"/>
                  </a:lnTo>
                  <a:cubicBezTo>
                    <a:pt x="1104" y="270"/>
                    <a:pt x="1105" y="269"/>
                    <a:pt x="1106" y="269"/>
                  </a:cubicBezTo>
                  <a:cubicBezTo>
                    <a:pt x="1107" y="269"/>
                    <a:pt x="1108" y="269"/>
                    <a:pt x="1109" y="269"/>
                  </a:cubicBezTo>
                  <a:cubicBezTo>
                    <a:pt x="1110" y="270"/>
                    <a:pt x="1112" y="270"/>
                    <a:pt x="1113" y="271"/>
                  </a:cubicBezTo>
                  <a:cubicBezTo>
                    <a:pt x="1114" y="272"/>
                    <a:pt x="1116" y="273"/>
                    <a:pt x="1117" y="275"/>
                  </a:cubicBezTo>
                  <a:close/>
                  <a:moveTo>
                    <a:pt x="1222" y="101"/>
                  </a:moveTo>
                  <a:cubicBezTo>
                    <a:pt x="1229" y="108"/>
                    <a:pt x="1235" y="116"/>
                    <a:pt x="1238" y="125"/>
                  </a:cubicBezTo>
                  <a:cubicBezTo>
                    <a:pt x="1241" y="133"/>
                    <a:pt x="1242" y="142"/>
                    <a:pt x="1241" y="151"/>
                  </a:cubicBezTo>
                  <a:cubicBezTo>
                    <a:pt x="1240" y="160"/>
                    <a:pt x="1237" y="169"/>
                    <a:pt x="1231" y="178"/>
                  </a:cubicBezTo>
                  <a:cubicBezTo>
                    <a:pt x="1226" y="188"/>
                    <a:pt x="1219" y="197"/>
                    <a:pt x="1209" y="206"/>
                  </a:cubicBezTo>
                  <a:cubicBezTo>
                    <a:pt x="1200" y="215"/>
                    <a:pt x="1192" y="222"/>
                    <a:pt x="1183" y="227"/>
                  </a:cubicBezTo>
                  <a:cubicBezTo>
                    <a:pt x="1174" y="232"/>
                    <a:pt x="1165" y="236"/>
                    <a:pt x="1157" y="237"/>
                  </a:cubicBezTo>
                  <a:cubicBezTo>
                    <a:pt x="1148" y="238"/>
                    <a:pt x="1140" y="237"/>
                    <a:pt x="1132" y="235"/>
                  </a:cubicBezTo>
                  <a:cubicBezTo>
                    <a:pt x="1124" y="232"/>
                    <a:pt x="1117" y="227"/>
                    <a:pt x="1110" y="220"/>
                  </a:cubicBezTo>
                  <a:cubicBezTo>
                    <a:pt x="1105" y="215"/>
                    <a:pt x="1101" y="209"/>
                    <a:pt x="1098" y="203"/>
                  </a:cubicBezTo>
                  <a:cubicBezTo>
                    <a:pt x="1095" y="197"/>
                    <a:pt x="1094" y="190"/>
                    <a:pt x="1093" y="183"/>
                  </a:cubicBezTo>
                  <a:cubicBezTo>
                    <a:pt x="1093" y="176"/>
                    <a:pt x="1093" y="168"/>
                    <a:pt x="1095" y="160"/>
                  </a:cubicBezTo>
                  <a:cubicBezTo>
                    <a:pt x="1096" y="152"/>
                    <a:pt x="1099" y="143"/>
                    <a:pt x="1102" y="134"/>
                  </a:cubicBezTo>
                  <a:cubicBezTo>
                    <a:pt x="1094" y="136"/>
                    <a:pt x="1086" y="138"/>
                    <a:pt x="1079" y="139"/>
                  </a:cubicBezTo>
                  <a:cubicBezTo>
                    <a:pt x="1072" y="140"/>
                    <a:pt x="1065" y="140"/>
                    <a:pt x="1059" y="140"/>
                  </a:cubicBezTo>
                  <a:cubicBezTo>
                    <a:pt x="1052" y="139"/>
                    <a:pt x="1046" y="137"/>
                    <a:pt x="1041" y="135"/>
                  </a:cubicBezTo>
                  <a:cubicBezTo>
                    <a:pt x="1035" y="132"/>
                    <a:pt x="1030" y="128"/>
                    <a:pt x="1025" y="124"/>
                  </a:cubicBezTo>
                  <a:cubicBezTo>
                    <a:pt x="1019" y="118"/>
                    <a:pt x="1015" y="111"/>
                    <a:pt x="1012" y="103"/>
                  </a:cubicBezTo>
                  <a:cubicBezTo>
                    <a:pt x="1009" y="96"/>
                    <a:pt x="1007" y="88"/>
                    <a:pt x="1008" y="80"/>
                  </a:cubicBezTo>
                  <a:cubicBezTo>
                    <a:pt x="1008" y="72"/>
                    <a:pt x="1011" y="63"/>
                    <a:pt x="1015" y="54"/>
                  </a:cubicBezTo>
                  <a:cubicBezTo>
                    <a:pt x="1020" y="45"/>
                    <a:pt x="1027" y="36"/>
                    <a:pt x="1036" y="27"/>
                  </a:cubicBezTo>
                  <a:cubicBezTo>
                    <a:pt x="1044" y="18"/>
                    <a:pt x="1053" y="12"/>
                    <a:pt x="1061" y="8"/>
                  </a:cubicBezTo>
                  <a:cubicBezTo>
                    <a:pt x="1070" y="3"/>
                    <a:pt x="1078" y="1"/>
                    <a:pt x="1085" y="0"/>
                  </a:cubicBezTo>
                  <a:cubicBezTo>
                    <a:pt x="1093" y="0"/>
                    <a:pt x="1100" y="1"/>
                    <a:pt x="1107" y="4"/>
                  </a:cubicBezTo>
                  <a:cubicBezTo>
                    <a:pt x="1114" y="7"/>
                    <a:pt x="1120" y="11"/>
                    <a:pt x="1126" y="17"/>
                  </a:cubicBezTo>
                  <a:cubicBezTo>
                    <a:pt x="1130" y="21"/>
                    <a:pt x="1134" y="26"/>
                    <a:pt x="1136" y="32"/>
                  </a:cubicBezTo>
                  <a:cubicBezTo>
                    <a:pt x="1139" y="37"/>
                    <a:pt x="1141" y="44"/>
                    <a:pt x="1142" y="50"/>
                  </a:cubicBezTo>
                  <a:cubicBezTo>
                    <a:pt x="1143" y="57"/>
                    <a:pt x="1143" y="64"/>
                    <a:pt x="1142" y="71"/>
                  </a:cubicBezTo>
                  <a:cubicBezTo>
                    <a:pt x="1141" y="78"/>
                    <a:pt x="1139" y="86"/>
                    <a:pt x="1137" y="94"/>
                  </a:cubicBezTo>
                  <a:cubicBezTo>
                    <a:pt x="1146" y="91"/>
                    <a:pt x="1155" y="88"/>
                    <a:pt x="1163" y="87"/>
                  </a:cubicBezTo>
                  <a:cubicBezTo>
                    <a:pt x="1171" y="85"/>
                    <a:pt x="1179" y="85"/>
                    <a:pt x="1186" y="85"/>
                  </a:cubicBezTo>
                  <a:cubicBezTo>
                    <a:pt x="1193" y="86"/>
                    <a:pt x="1199" y="87"/>
                    <a:pt x="1205" y="89"/>
                  </a:cubicBezTo>
                  <a:cubicBezTo>
                    <a:pt x="1211" y="92"/>
                    <a:pt x="1217" y="96"/>
                    <a:pt x="1222" y="101"/>
                  </a:cubicBezTo>
                  <a:close/>
                  <a:moveTo>
                    <a:pt x="1105" y="41"/>
                  </a:moveTo>
                  <a:cubicBezTo>
                    <a:pt x="1101" y="38"/>
                    <a:pt x="1097" y="35"/>
                    <a:pt x="1093" y="33"/>
                  </a:cubicBezTo>
                  <a:cubicBezTo>
                    <a:pt x="1089" y="31"/>
                    <a:pt x="1084" y="31"/>
                    <a:pt x="1080" y="31"/>
                  </a:cubicBezTo>
                  <a:cubicBezTo>
                    <a:pt x="1075" y="31"/>
                    <a:pt x="1071" y="33"/>
                    <a:pt x="1066" y="35"/>
                  </a:cubicBezTo>
                  <a:cubicBezTo>
                    <a:pt x="1061" y="38"/>
                    <a:pt x="1056" y="42"/>
                    <a:pt x="1052" y="46"/>
                  </a:cubicBezTo>
                  <a:cubicBezTo>
                    <a:pt x="1042" y="56"/>
                    <a:pt x="1037" y="65"/>
                    <a:pt x="1036" y="75"/>
                  </a:cubicBezTo>
                  <a:cubicBezTo>
                    <a:pt x="1036" y="84"/>
                    <a:pt x="1039" y="92"/>
                    <a:pt x="1047" y="100"/>
                  </a:cubicBezTo>
                  <a:cubicBezTo>
                    <a:pt x="1050" y="103"/>
                    <a:pt x="1054" y="106"/>
                    <a:pt x="1058" y="107"/>
                  </a:cubicBezTo>
                  <a:cubicBezTo>
                    <a:pt x="1062" y="109"/>
                    <a:pt x="1067" y="110"/>
                    <a:pt x="1072" y="110"/>
                  </a:cubicBezTo>
                  <a:cubicBezTo>
                    <a:pt x="1077" y="110"/>
                    <a:pt x="1083" y="110"/>
                    <a:pt x="1090" y="109"/>
                  </a:cubicBezTo>
                  <a:cubicBezTo>
                    <a:pt x="1096" y="107"/>
                    <a:pt x="1103" y="105"/>
                    <a:pt x="1111" y="103"/>
                  </a:cubicBezTo>
                  <a:cubicBezTo>
                    <a:pt x="1115" y="89"/>
                    <a:pt x="1117" y="77"/>
                    <a:pt x="1116" y="67"/>
                  </a:cubicBezTo>
                  <a:cubicBezTo>
                    <a:pt x="1116" y="57"/>
                    <a:pt x="1112" y="48"/>
                    <a:pt x="1105" y="41"/>
                  </a:cubicBezTo>
                  <a:close/>
                  <a:moveTo>
                    <a:pt x="1201" y="126"/>
                  </a:moveTo>
                  <a:cubicBezTo>
                    <a:pt x="1197" y="122"/>
                    <a:pt x="1193" y="119"/>
                    <a:pt x="1188" y="117"/>
                  </a:cubicBezTo>
                  <a:cubicBezTo>
                    <a:pt x="1183" y="116"/>
                    <a:pt x="1178" y="115"/>
                    <a:pt x="1172" y="115"/>
                  </a:cubicBezTo>
                  <a:cubicBezTo>
                    <a:pt x="1166" y="115"/>
                    <a:pt x="1159" y="116"/>
                    <a:pt x="1152" y="118"/>
                  </a:cubicBezTo>
                  <a:cubicBezTo>
                    <a:pt x="1145" y="120"/>
                    <a:pt x="1137" y="122"/>
                    <a:pt x="1128" y="125"/>
                  </a:cubicBezTo>
                  <a:cubicBezTo>
                    <a:pt x="1125" y="134"/>
                    <a:pt x="1123" y="141"/>
                    <a:pt x="1121" y="148"/>
                  </a:cubicBezTo>
                  <a:cubicBezTo>
                    <a:pt x="1120" y="155"/>
                    <a:pt x="1119" y="161"/>
                    <a:pt x="1119" y="167"/>
                  </a:cubicBezTo>
                  <a:cubicBezTo>
                    <a:pt x="1120" y="173"/>
                    <a:pt x="1121" y="178"/>
                    <a:pt x="1123" y="182"/>
                  </a:cubicBezTo>
                  <a:cubicBezTo>
                    <a:pt x="1124" y="187"/>
                    <a:pt x="1127" y="191"/>
                    <a:pt x="1131" y="195"/>
                  </a:cubicBezTo>
                  <a:cubicBezTo>
                    <a:pt x="1140" y="204"/>
                    <a:pt x="1149" y="207"/>
                    <a:pt x="1160" y="206"/>
                  </a:cubicBezTo>
                  <a:cubicBezTo>
                    <a:pt x="1170" y="205"/>
                    <a:pt x="1182" y="199"/>
                    <a:pt x="1193" y="187"/>
                  </a:cubicBezTo>
                  <a:cubicBezTo>
                    <a:pt x="1204" y="176"/>
                    <a:pt x="1211" y="165"/>
                    <a:pt x="1212" y="154"/>
                  </a:cubicBezTo>
                  <a:cubicBezTo>
                    <a:pt x="1213" y="144"/>
                    <a:pt x="1209" y="134"/>
                    <a:pt x="1201" y="126"/>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8">
              <a:extLst>
                <a:ext uri="{FF2B5EF4-FFF2-40B4-BE49-F238E27FC236}">
                  <a16:creationId xmlns:a16="http://schemas.microsoft.com/office/drawing/2014/main" id="{5981B9C5-76C4-48C1-B6D4-48BB0DD4B89C}"/>
                </a:ext>
              </a:extLst>
            </p:cNvPr>
            <p:cNvSpPr>
              <a:spLocks noEditPoints="1"/>
            </p:cNvSpPr>
            <p:nvPr/>
          </p:nvSpPr>
          <p:spPr bwMode="auto">
            <a:xfrm>
              <a:off x="5897" y="2645"/>
              <a:ext cx="337" cy="354"/>
            </a:xfrm>
            <a:custGeom>
              <a:avLst/>
              <a:gdLst>
                <a:gd name="T0" fmla="*/ 240 w 1147"/>
                <a:gd name="T1" fmla="*/ 1076 h 1204"/>
                <a:gd name="T2" fmla="*/ 129 w 1147"/>
                <a:gd name="T3" fmla="*/ 1179 h 1204"/>
                <a:gd name="T4" fmla="*/ 110 w 1147"/>
                <a:gd name="T5" fmla="*/ 1204 h 1204"/>
                <a:gd name="T6" fmla="*/ 4 w 1147"/>
                <a:gd name="T7" fmla="*/ 967 h 1204"/>
                <a:gd name="T8" fmla="*/ 248 w 1147"/>
                <a:gd name="T9" fmla="*/ 1051 h 1204"/>
                <a:gd name="T10" fmla="*/ 329 w 1147"/>
                <a:gd name="T11" fmla="*/ 857 h 1204"/>
                <a:gd name="T12" fmla="*/ 321 w 1147"/>
                <a:gd name="T13" fmla="*/ 991 h 1204"/>
                <a:gd name="T14" fmla="*/ 348 w 1147"/>
                <a:gd name="T15" fmla="*/ 1064 h 1204"/>
                <a:gd name="T16" fmla="*/ 161 w 1147"/>
                <a:gd name="T17" fmla="*/ 909 h 1204"/>
                <a:gd name="T18" fmla="*/ 175 w 1147"/>
                <a:gd name="T19" fmla="*/ 889 h 1204"/>
                <a:gd name="T20" fmla="*/ 207 w 1147"/>
                <a:gd name="T21" fmla="*/ 854 h 1204"/>
                <a:gd name="T22" fmla="*/ 309 w 1147"/>
                <a:gd name="T23" fmla="*/ 882 h 1204"/>
                <a:gd name="T24" fmla="*/ 220 w 1147"/>
                <a:gd name="T25" fmla="*/ 887 h 1204"/>
                <a:gd name="T26" fmla="*/ 334 w 1147"/>
                <a:gd name="T27" fmla="*/ 941 h 1204"/>
                <a:gd name="T28" fmla="*/ 393 w 1147"/>
                <a:gd name="T29" fmla="*/ 709 h 1204"/>
                <a:gd name="T30" fmla="*/ 374 w 1147"/>
                <a:gd name="T31" fmla="*/ 726 h 1204"/>
                <a:gd name="T32" fmla="*/ 451 w 1147"/>
                <a:gd name="T33" fmla="*/ 862 h 1204"/>
                <a:gd name="T34" fmla="*/ 430 w 1147"/>
                <a:gd name="T35" fmla="*/ 883 h 1204"/>
                <a:gd name="T36" fmla="*/ 314 w 1147"/>
                <a:gd name="T37" fmla="*/ 748 h 1204"/>
                <a:gd name="T38" fmla="*/ 343 w 1147"/>
                <a:gd name="T39" fmla="*/ 739 h 1204"/>
                <a:gd name="T40" fmla="*/ 369 w 1147"/>
                <a:gd name="T41" fmla="*/ 693 h 1204"/>
                <a:gd name="T42" fmla="*/ 531 w 1147"/>
                <a:gd name="T43" fmla="*/ 746 h 1204"/>
                <a:gd name="T44" fmla="*/ 559 w 1147"/>
                <a:gd name="T45" fmla="*/ 829 h 1204"/>
                <a:gd name="T46" fmla="*/ 543 w 1147"/>
                <a:gd name="T47" fmla="*/ 845 h 1204"/>
                <a:gd name="T48" fmla="*/ 502 w 1147"/>
                <a:gd name="T49" fmla="*/ 754 h 1204"/>
                <a:gd name="T50" fmla="*/ 738 w 1147"/>
                <a:gd name="T51" fmla="*/ 558 h 1204"/>
                <a:gd name="T52" fmla="*/ 644 w 1147"/>
                <a:gd name="T53" fmla="*/ 670 h 1204"/>
                <a:gd name="T54" fmla="*/ 622 w 1147"/>
                <a:gd name="T55" fmla="*/ 651 h 1204"/>
                <a:gd name="T56" fmla="*/ 591 w 1147"/>
                <a:gd name="T57" fmla="*/ 473 h 1204"/>
                <a:gd name="T58" fmla="*/ 514 w 1147"/>
                <a:gd name="T59" fmla="*/ 508 h 1204"/>
                <a:gd name="T60" fmla="*/ 494 w 1147"/>
                <a:gd name="T61" fmla="*/ 522 h 1204"/>
                <a:gd name="T62" fmla="*/ 494 w 1147"/>
                <a:gd name="T63" fmla="*/ 484 h 1204"/>
                <a:gd name="T64" fmla="*/ 611 w 1147"/>
                <a:gd name="T65" fmla="*/ 446 h 1204"/>
                <a:gd name="T66" fmla="*/ 723 w 1147"/>
                <a:gd name="T67" fmla="*/ 553 h 1204"/>
                <a:gd name="T68" fmla="*/ 836 w 1147"/>
                <a:gd name="T69" fmla="*/ 379 h 1204"/>
                <a:gd name="T70" fmla="*/ 726 w 1147"/>
                <a:gd name="T71" fmla="*/ 494 h 1204"/>
                <a:gd name="T72" fmla="*/ 691 w 1147"/>
                <a:gd name="T73" fmla="*/ 288 h 1204"/>
                <a:gd name="T74" fmla="*/ 737 w 1147"/>
                <a:gd name="T75" fmla="*/ 327 h 1204"/>
                <a:gd name="T76" fmla="*/ 666 w 1147"/>
                <a:gd name="T77" fmla="*/ 379 h 1204"/>
                <a:gd name="T78" fmla="*/ 813 w 1147"/>
                <a:gd name="T79" fmla="*/ 470 h 1204"/>
                <a:gd name="T80" fmla="*/ 782 w 1147"/>
                <a:gd name="T81" fmla="*/ 365 h 1204"/>
                <a:gd name="T82" fmla="*/ 937 w 1147"/>
                <a:gd name="T83" fmla="*/ 379 h 1204"/>
                <a:gd name="T84" fmla="*/ 917 w 1147"/>
                <a:gd name="T85" fmla="*/ 366 h 1204"/>
                <a:gd name="T86" fmla="*/ 808 w 1147"/>
                <a:gd name="T87" fmla="*/ 253 h 1204"/>
                <a:gd name="T88" fmla="*/ 789 w 1147"/>
                <a:gd name="T89" fmla="*/ 238 h 1204"/>
                <a:gd name="T90" fmla="*/ 812 w 1147"/>
                <a:gd name="T91" fmla="*/ 158 h 1204"/>
                <a:gd name="T92" fmla="*/ 1008 w 1147"/>
                <a:gd name="T93" fmla="*/ 271 h 1204"/>
                <a:gd name="T94" fmla="*/ 1142 w 1147"/>
                <a:gd name="T95" fmla="*/ 125 h 1204"/>
                <a:gd name="T96" fmla="*/ 1037 w 1147"/>
                <a:gd name="T97" fmla="*/ 235 h 1204"/>
                <a:gd name="T98" fmla="*/ 984 w 1147"/>
                <a:gd name="T99" fmla="*/ 139 h 1204"/>
                <a:gd name="T100" fmla="*/ 920 w 1147"/>
                <a:gd name="T101" fmla="*/ 54 h 1204"/>
                <a:gd name="T102" fmla="*/ 1041 w 1147"/>
                <a:gd name="T103" fmla="*/ 32 h 1204"/>
                <a:gd name="T104" fmla="*/ 1110 w 1147"/>
                <a:gd name="T105" fmla="*/ 90 h 1204"/>
                <a:gd name="T106" fmla="*/ 956 w 1147"/>
                <a:gd name="T107" fmla="*/ 47 h 1204"/>
                <a:gd name="T108" fmla="*/ 1016 w 1147"/>
                <a:gd name="T109" fmla="*/ 103 h 1204"/>
                <a:gd name="T110" fmla="*/ 1057 w 1147"/>
                <a:gd name="T111" fmla="*/ 118 h 1204"/>
                <a:gd name="T112" fmla="*/ 1065 w 1147"/>
                <a:gd name="T113" fmla="*/ 206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7" h="1204">
                  <a:moveTo>
                    <a:pt x="248" y="1051"/>
                  </a:moveTo>
                  <a:cubicBezTo>
                    <a:pt x="251" y="1052"/>
                    <a:pt x="253" y="1054"/>
                    <a:pt x="254" y="1055"/>
                  </a:cubicBezTo>
                  <a:cubicBezTo>
                    <a:pt x="255" y="1056"/>
                    <a:pt x="256" y="1057"/>
                    <a:pt x="256" y="1058"/>
                  </a:cubicBezTo>
                  <a:cubicBezTo>
                    <a:pt x="256" y="1060"/>
                    <a:pt x="255" y="1061"/>
                    <a:pt x="253" y="1063"/>
                  </a:cubicBezTo>
                  <a:cubicBezTo>
                    <a:pt x="252" y="1065"/>
                    <a:pt x="250" y="1067"/>
                    <a:pt x="247" y="1070"/>
                  </a:cubicBezTo>
                  <a:cubicBezTo>
                    <a:pt x="244" y="1073"/>
                    <a:pt x="242" y="1075"/>
                    <a:pt x="240" y="1076"/>
                  </a:cubicBezTo>
                  <a:cubicBezTo>
                    <a:pt x="239" y="1078"/>
                    <a:pt x="237" y="1079"/>
                    <a:pt x="236" y="1079"/>
                  </a:cubicBezTo>
                  <a:cubicBezTo>
                    <a:pt x="235" y="1080"/>
                    <a:pt x="234" y="1080"/>
                    <a:pt x="233" y="1080"/>
                  </a:cubicBezTo>
                  <a:cubicBezTo>
                    <a:pt x="232" y="1080"/>
                    <a:pt x="231" y="1080"/>
                    <a:pt x="230" y="1079"/>
                  </a:cubicBezTo>
                  <a:lnTo>
                    <a:pt x="173" y="1052"/>
                  </a:lnTo>
                  <a:lnTo>
                    <a:pt x="102" y="1123"/>
                  </a:lnTo>
                  <a:lnTo>
                    <a:pt x="129" y="1179"/>
                  </a:lnTo>
                  <a:cubicBezTo>
                    <a:pt x="130" y="1180"/>
                    <a:pt x="130" y="1181"/>
                    <a:pt x="130" y="1182"/>
                  </a:cubicBezTo>
                  <a:cubicBezTo>
                    <a:pt x="130" y="1183"/>
                    <a:pt x="130" y="1184"/>
                    <a:pt x="130" y="1185"/>
                  </a:cubicBezTo>
                  <a:cubicBezTo>
                    <a:pt x="129" y="1186"/>
                    <a:pt x="128" y="1188"/>
                    <a:pt x="127" y="1190"/>
                  </a:cubicBezTo>
                  <a:cubicBezTo>
                    <a:pt x="126" y="1191"/>
                    <a:pt x="124" y="1193"/>
                    <a:pt x="121" y="1196"/>
                  </a:cubicBezTo>
                  <a:cubicBezTo>
                    <a:pt x="119" y="1198"/>
                    <a:pt x="116" y="1200"/>
                    <a:pt x="115" y="1202"/>
                  </a:cubicBezTo>
                  <a:cubicBezTo>
                    <a:pt x="113" y="1203"/>
                    <a:pt x="111" y="1204"/>
                    <a:pt x="110" y="1204"/>
                  </a:cubicBezTo>
                  <a:cubicBezTo>
                    <a:pt x="109" y="1204"/>
                    <a:pt x="107" y="1204"/>
                    <a:pt x="106" y="1202"/>
                  </a:cubicBezTo>
                  <a:cubicBezTo>
                    <a:pt x="105" y="1201"/>
                    <a:pt x="104" y="1199"/>
                    <a:pt x="103" y="1196"/>
                  </a:cubicBezTo>
                  <a:lnTo>
                    <a:pt x="1" y="980"/>
                  </a:lnTo>
                  <a:cubicBezTo>
                    <a:pt x="0" y="978"/>
                    <a:pt x="0" y="977"/>
                    <a:pt x="0" y="976"/>
                  </a:cubicBezTo>
                  <a:cubicBezTo>
                    <a:pt x="0" y="975"/>
                    <a:pt x="0" y="973"/>
                    <a:pt x="1" y="972"/>
                  </a:cubicBezTo>
                  <a:cubicBezTo>
                    <a:pt x="2" y="970"/>
                    <a:pt x="3" y="969"/>
                    <a:pt x="4" y="967"/>
                  </a:cubicBezTo>
                  <a:cubicBezTo>
                    <a:pt x="6" y="965"/>
                    <a:pt x="8" y="963"/>
                    <a:pt x="11" y="960"/>
                  </a:cubicBezTo>
                  <a:cubicBezTo>
                    <a:pt x="14" y="957"/>
                    <a:pt x="16" y="955"/>
                    <a:pt x="18" y="953"/>
                  </a:cubicBezTo>
                  <a:cubicBezTo>
                    <a:pt x="20" y="952"/>
                    <a:pt x="22" y="950"/>
                    <a:pt x="23" y="949"/>
                  </a:cubicBezTo>
                  <a:cubicBezTo>
                    <a:pt x="25" y="949"/>
                    <a:pt x="26" y="948"/>
                    <a:pt x="27" y="948"/>
                  </a:cubicBezTo>
                  <a:cubicBezTo>
                    <a:pt x="29" y="948"/>
                    <a:pt x="30" y="949"/>
                    <a:pt x="31" y="949"/>
                  </a:cubicBezTo>
                  <a:lnTo>
                    <a:pt x="248" y="1051"/>
                  </a:lnTo>
                  <a:close/>
                  <a:moveTo>
                    <a:pt x="34" y="984"/>
                  </a:moveTo>
                  <a:lnTo>
                    <a:pt x="34" y="984"/>
                  </a:lnTo>
                  <a:lnTo>
                    <a:pt x="90" y="1100"/>
                  </a:lnTo>
                  <a:lnTo>
                    <a:pt x="149" y="1040"/>
                  </a:lnTo>
                  <a:lnTo>
                    <a:pt x="34" y="984"/>
                  </a:lnTo>
                  <a:close/>
                  <a:moveTo>
                    <a:pt x="329" y="857"/>
                  </a:moveTo>
                  <a:cubicBezTo>
                    <a:pt x="339" y="868"/>
                    <a:pt x="347" y="878"/>
                    <a:pt x="353" y="889"/>
                  </a:cubicBezTo>
                  <a:cubicBezTo>
                    <a:pt x="359" y="899"/>
                    <a:pt x="363" y="910"/>
                    <a:pt x="365" y="920"/>
                  </a:cubicBezTo>
                  <a:cubicBezTo>
                    <a:pt x="366" y="930"/>
                    <a:pt x="365" y="940"/>
                    <a:pt x="362" y="949"/>
                  </a:cubicBezTo>
                  <a:cubicBezTo>
                    <a:pt x="358" y="959"/>
                    <a:pt x="353" y="968"/>
                    <a:pt x="344" y="976"/>
                  </a:cubicBezTo>
                  <a:cubicBezTo>
                    <a:pt x="341" y="980"/>
                    <a:pt x="337" y="983"/>
                    <a:pt x="333" y="985"/>
                  </a:cubicBezTo>
                  <a:cubicBezTo>
                    <a:pt x="330" y="987"/>
                    <a:pt x="326" y="989"/>
                    <a:pt x="321" y="991"/>
                  </a:cubicBezTo>
                  <a:cubicBezTo>
                    <a:pt x="317" y="992"/>
                    <a:pt x="312" y="993"/>
                    <a:pt x="307" y="993"/>
                  </a:cubicBezTo>
                  <a:cubicBezTo>
                    <a:pt x="302" y="994"/>
                    <a:pt x="296" y="994"/>
                    <a:pt x="290" y="994"/>
                  </a:cubicBezTo>
                  <a:lnTo>
                    <a:pt x="350" y="1054"/>
                  </a:lnTo>
                  <a:cubicBezTo>
                    <a:pt x="350" y="1055"/>
                    <a:pt x="351" y="1055"/>
                    <a:pt x="351" y="1056"/>
                  </a:cubicBezTo>
                  <a:cubicBezTo>
                    <a:pt x="351" y="1057"/>
                    <a:pt x="351" y="1058"/>
                    <a:pt x="351" y="1059"/>
                  </a:cubicBezTo>
                  <a:cubicBezTo>
                    <a:pt x="350" y="1061"/>
                    <a:pt x="349" y="1062"/>
                    <a:pt x="348" y="1064"/>
                  </a:cubicBezTo>
                  <a:cubicBezTo>
                    <a:pt x="347" y="1065"/>
                    <a:pt x="345" y="1067"/>
                    <a:pt x="343" y="1069"/>
                  </a:cubicBezTo>
                  <a:cubicBezTo>
                    <a:pt x="341" y="1071"/>
                    <a:pt x="339" y="1073"/>
                    <a:pt x="337" y="1074"/>
                  </a:cubicBezTo>
                  <a:cubicBezTo>
                    <a:pt x="336" y="1076"/>
                    <a:pt x="334" y="1076"/>
                    <a:pt x="333" y="1077"/>
                  </a:cubicBezTo>
                  <a:cubicBezTo>
                    <a:pt x="332" y="1077"/>
                    <a:pt x="331" y="1077"/>
                    <a:pt x="330" y="1077"/>
                  </a:cubicBezTo>
                  <a:cubicBezTo>
                    <a:pt x="329" y="1077"/>
                    <a:pt x="328" y="1077"/>
                    <a:pt x="328" y="1076"/>
                  </a:cubicBezTo>
                  <a:lnTo>
                    <a:pt x="161" y="909"/>
                  </a:lnTo>
                  <a:cubicBezTo>
                    <a:pt x="160" y="908"/>
                    <a:pt x="160" y="908"/>
                    <a:pt x="160" y="907"/>
                  </a:cubicBezTo>
                  <a:cubicBezTo>
                    <a:pt x="159" y="906"/>
                    <a:pt x="159" y="905"/>
                    <a:pt x="160" y="904"/>
                  </a:cubicBezTo>
                  <a:cubicBezTo>
                    <a:pt x="160" y="903"/>
                    <a:pt x="161" y="902"/>
                    <a:pt x="162" y="900"/>
                  </a:cubicBezTo>
                  <a:cubicBezTo>
                    <a:pt x="163" y="899"/>
                    <a:pt x="165" y="897"/>
                    <a:pt x="167" y="896"/>
                  </a:cubicBezTo>
                  <a:cubicBezTo>
                    <a:pt x="168" y="894"/>
                    <a:pt x="170" y="892"/>
                    <a:pt x="171" y="891"/>
                  </a:cubicBezTo>
                  <a:cubicBezTo>
                    <a:pt x="173" y="890"/>
                    <a:pt x="174" y="889"/>
                    <a:pt x="175" y="889"/>
                  </a:cubicBezTo>
                  <a:cubicBezTo>
                    <a:pt x="176" y="888"/>
                    <a:pt x="177" y="888"/>
                    <a:pt x="178" y="889"/>
                  </a:cubicBezTo>
                  <a:cubicBezTo>
                    <a:pt x="179" y="889"/>
                    <a:pt x="180" y="889"/>
                    <a:pt x="180" y="890"/>
                  </a:cubicBezTo>
                  <a:lnTo>
                    <a:pt x="196" y="906"/>
                  </a:lnTo>
                  <a:cubicBezTo>
                    <a:pt x="196" y="899"/>
                    <a:pt x="197" y="892"/>
                    <a:pt x="197" y="886"/>
                  </a:cubicBezTo>
                  <a:cubicBezTo>
                    <a:pt x="198" y="880"/>
                    <a:pt x="199" y="874"/>
                    <a:pt x="200" y="869"/>
                  </a:cubicBezTo>
                  <a:cubicBezTo>
                    <a:pt x="202" y="864"/>
                    <a:pt x="204" y="859"/>
                    <a:pt x="207" y="854"/>
                  </a:cubicBezTo>
                  <a:cubicBezTo>
                    <a:pt x="209" y="850"/>
                    <a:pt x="213" y="846"/>
                    <a:pt x="217" y="842"/>
                  </a:cubicBezTo>
                  <a:cubicBezTo>
                    <a:pt x="225" y="833"/>
                    <a:pt x="234" y="827"/>
                    <a:pt x="244" y="824"/>
                  </a:cubicBezTo>
                  <a:cubicBezTo>
                    <a:pt x="253" y="822"/>
                    <a:pt x="263" y="821"/>
                    <a:pt x="273" y="823"/>
                  </a:cubicBezTo>
                  <a:cubicBezTo>
                    <a:pt x="282" y="825"/>
                    <a:pt x="292" y="829"/>
                    <a:pt x="301" y="835"/>
                  </a:cubicBezTo>
                  <a:cubicBezTo>
                    <a:pt x="311" y="841"/>
                    <a:pt x="320" y="849"/>
                    <a:pt x="329" y="857"/>
                  </a:cubicBezTo>
                  <a:close/>
                  <a:moveTo>
                    <a:pt x="309" y="882"/>
                  </a:moveTo>
                  <a:cubicBezTo>
                    <a:pt x="302" y="876"/>
                    <a:pt x="296" y="871"/>
                    <a:pt x="289" y="866"/>
                  </a:cubicBezTo>
                  <a:cubicBezTo>
                    <a:pt x="283" y="861"/>
                    <a:pt x="276" y="858"/>
                    <a:pt x="269" y="856"/>
                  </a:cubicBezTo>
                  <a:cubicBezTo>
                    <a:pt x="263" y="854"/>
                    <a:pt x="256" y="853"/>
                    <a:pt x="250" y="854"/>
                  </a:cubicBezTo>
                  <a:cubicBezTo>
                    <a:pt x="243" y="855"/>
                    <a:pt x="237" y="859"/>
                    <a:pt x="231" y="865"/>
                  </a:cubicBezTo>
                  <a:cubicBezTo>
                    <a:pt x="229" y="867"/>
                    <a:pt x="226" y="871"/>
                    <a:pt x="224" y="874"/>
                  </a:cubicBezTo>
                  <a:cubicBezTo>
                    <a:pt x="222" y="878"/>
                    <a:pt x="221" y="882"/>
                    <a:pt x="220" y="887"/>
                  </a:cubicBezTo>
                  <a:cubicBezTo>
                    <a:pt x="219" y="891"/>
                    <a:pt x="218" y="897"/>
                    <a:pt x="218" y="903"/>
                  </a:cubicBezTo>
                  <a:cubicBezTo>
                    <a:pt x="218" y="909"/>
                    <a:pt x="218" y="916"/>
                    <a:pt x="219" y="924"/>
                  </a:cubicBezTo>
                  <a:lnTo>
                    <a:pt x="267" y="971"/>
                  </a:lnTo>
                  <a:cubicBezTo>
                    <a:pt x="280" y="972"/>
                    <a:pt x="291" y="972"/>
                    <a:pt x="301" y="971"/>
                  </a:cubicBezTo>
                  <a:cubicBezTo>
                    <a:pt x="310" y="969"/>
                    <a:pt x="318" y="965"/>
                    <a:pt x="324" y="959"/>
                  </a:cubicBezTo>
                  <a:cubicBezTo>
                    <a:pt x="329" y="954"/>
                    <a:pt x="332" y="948"/>
                    <a:pt x="334" y="941"/>
                  </a:cubicBezTo>
                  <a:cubicBezTo>
                    <a:pt x="335" y="935"/>
                    <a:pt x="335" y="928"/>
                    <a:pt x="333" y="921"/>
                  </a:cubicBezTo>
                  <a:cubicBezTo>
                    <a:pt x="331" y="914"/>
                    <a:pt x="328" y="907"/>
                    <a:pt x="323" y="901"/>
                  </a:cubicBezTo>
                  <a:cubicBezTo>
                    <a:pt x="319" y="894"/>
                    <a:pt x="314" y="888"/>
                    <a:pt x="309" y="882"/>
                  </a:cubicBezTo>
                  <a:close/>
                  <a:moveTo>
                    <a:pt x="386" y="700"/>
                  </a:moveTo>
                  <a:cubicBezTo>
                    <a:pt x="388" y="702"/>
                    <a:pt x="389" y="704"/>
                    <a:pt x="390" y="705"/>
                  </a:cubicBezTo>
                  <a:cubicBezTo>
                    <a:pt x="392" y="707"/>
                    <a:pt x="393" y="708"/>
                    <a:pt x="393" y="709"/>
                  </a:cubicBezTo>
                  <a:cubicBezTo>
                    <a:pt x="394" y="710"/>
                    <a:pt x="394" y="711"/>
                    <a:pt x="394" y="712"/>
                  </a:cubicBezTo>
                  <a:cubicBezTo>
                    <a:pt x="394" y="712"/>
                    <a:pt x="393" y="713"/>
                    <a:pt x="393" y="714"/>
                  </a:cubicBezTo>
                  <a:cubicBezTo>
                    <a:pt x="392" y="715"/>
                    <a:pt x="391" y="715"/>
                    <a:pt x="390" y="716"/>
                  </a:cubicBezTo>
                  <a:cubicBezTo>
                    <a:pt x="388" y="716"/>
                    <a:pt x="387" y="717"/>
                    <a:pt x="385" y="718"/>
                  </a:cubicBezTo>
                  <a:cubicBezTo>
                    <a:pt x="383" y="719"/>
                    <a:pt x="381" y="720"/>
                    <a:pt x="379" y="721"/>
                  </a:cubicBezTo>
                  <a:cubicBezTo>
                    <a:pt x="378" y="723"/>
                    <a:pt x="376" y="724"/>
                    <a:pt x="374" y="726"/>
                  </a:cubicBezTo>
                  <a:cubicBezTo>
                    <a:pt x="372" y="728"/>
                    <a:pt x="370" y="731"/>
                    <a:pt x="369" y="734"/>
                  </a:cubicBezTo>
                  <a:cubicBezTo>
                    <a:pt x="367" y="737"/>
                    <a:pt x="367" y="740"/>
                    <a:pt x="366" y="745"/>
                  </a:cubicBezTo>
                  <a:cubicBezTo>
                    <a:pt x="366" y="749"/>
                    <a:pt x="366" y="754"/>
                    <a:pt x="367" y="760"/>
                  </a:cubicBezTo>
                  <a:cubicBezTo>
                    <a:pt x="368" y="766"/>
                    <a:pt x="369" y="773"/>
                    <a:pt x="371" y="781"/>
                  </a:cubicBezTo>
                  <a:lnTo>
                    <a:pt x="449" y="860"/>
                  </a:lnTo>
                  <a:cubicBezTo>
                    <a:pt x="450" y="860"/>
                    <a:pt x="450" y="861"/>
                    <a:pt x="451" y="862"/>
                  </a:cubicBezTo>
                  <a:cubicBezTo>
                    <a:pt x="451" y="863"/>
                    <a:pt x="451" y="864"/>
                    <a:pt x="450" y="865"/>
                  </a:cubicBezTo>
                  <a:cubicBezTo>
                    <a:pt x="450" y="866"/>
                    <a:pt x="449" y="867"/>
                    <a:pt x="448" y="869"/>
                  </a:cubicBezTo>
                  <a:cubicBezTo>
                    <a:pt x="446" y="871"/>
                    <a:pt x="445" y="872"/>
                    <a:pt x="442" y="875"/>
                  </a:cubicBezTo>
                  <a:cubicBezTo>
                    <a:pt x="440" y="877"/>
                    <a:pt x="438" y="878"/>
                    <a:pt x="437" y="880"/>
                  </a:cubicBezTo>
                  <a:cubicBezTo>
                    <a:pt x="435" y="881"/>
                    <a:pt x="434" y="882"/>
                    <a:pt x="433" y="882"/>
                  </a:cubicBezTo>
                  <a:cubicBezTo>
                    <a:pt x="432" y="883"/>
                    <a:pt x="431" y="883"/>
                    <a:pt x="430" y="883"/>
                  </a:cubicBezTo>
                  <a:cubicBezTo>
                    <a:pt x="429" y="883"/>
                    <a:pt x="428" y="882"/>
                    <a:pt x="427" y="881"/>
                  </a:cubicBezTo>
                  <a:lnTo>
                    <a:pt x="308" y="762"/>
                  </a:lnTo>
                  <a:cubicBezTo>
                    <a:pt x="307" y="761"/>
                    <a:pt x="307" y="761"/>
                    <a:pt x="307" y="760"/>
                  </a:cubicBezTo>
                  <a:cubicBezTo>
                    <a:pt x="307" y="759"/>
                    <a:pt x="307" y="758"/>
                    <a:pt x="307" y="757"/>
                  </a:cubicBezTo>
                  <a:cubicBezTo>
                    <a:pt x="307" y="756"/>
                    <a:pt x="308" y="755"/>
                    <a:pt x="309" y="753"/>
                  </a:cubicBezTo>
                  <a:cubicBezTo>
                    <a:pt x="310" y="752"/>
                    <a:pt x="312" y="750"/>
                    <a:pt x="314" y="748"/>
                  </a:cubicBezTo>
                  <a:cubicBezTo>
                    <a:pt x="316" y="746"/>
                    <a:pt x="318" y="745"/>
                    <a:pt x="319" y="743"/>
                  </a:cubicBezTo>
                  <a:cubicBezTo>
                    <a:pt x="320" y="742"/>
                    <a:pt x="322" y="742"/>
                    <a:pt x="323" y="741"/>
                  </a:cubicBezTo>
                  <a:cubicBezTo>
                    <a:pt x="324" y="741"/>
                    <a:pt x="325" y="741"/>
                    <a:pt x="326" y="741"/>
                  </a:cubicBezTo>
                  <a:cubicBezTo>
                    <a:pt x="326" y="741"/>
                    <a:pt x="327" y="742"/>
                    <a:pt x="328" y="742"/>
                  </a:cubicBezTo>
                  <a:lnTo>
                    <a:pt x="345" y="760"/>
                  </a:lnTo>
                  <a:cubicBezTo>
                    <a:pt x="344" y="752"/>
                    <a:pt x="343" y="745"/>
                    <a:pt x="343" y="739"/>
                  </a:cubicBezTo>
                  <a:cubicBezTo>
                    <a:pt x="343" y="733"/>
                    <a:pt x="343" y="728"/>
                    <a:pt x="344" y="724"/>
                  </a:cubicBezTo>
                  <a:cubicBezTo>
                    <a:pt x="345" y="719"/>
                    <a:pt x="346" y="716"/>
                    <a:pt x="348" y="712"/>
                  </a:cubicBezTo>
                  <a:cubicBezTo>
                    <a:pt x="350" y="709"/>
                    <a:pt x="352" y="706"/>
                    <a:pt x="355" y="704"/>
                  </a:cubicBezTo>
                  <a:cubicBezTo>
                    <a:pt x="356" y="703"/>
                    <a:pt x="357" y="701"/>
                    <a:pt x="359" y="700"/>
                  </a:cubicBezTo>
                  <a:cubicBezTo>
                    <a:pt x="360" y="699"/>
                    <a:pt x="362" y="697"/>
                    <a:pt x="364" y="696"/>
                  </a:cubicBezTo>
                  <a:cubicBezTo>
                    <a:pt x="366" y="695"/>
                    <a:pt x="368" y="694"/>
                    <a:pt x="369" y="693"/>
                  </a:cubicBezTo>
                  <a:cubicBezTo>
                    <a:pt x="371" y="692"/>
                    <a:pt x="373" y="692"/>
                    <a:pt x="374" y="692"/>
                  </a:cubicBezTo>
                  <a:cubicBezTo>
                    <a:pt x="374" y="692"/>
                    <a:pt x="375" y="692"/>
                    <a:pt x="376" y="692"/>
                  </a:cubicBezTo>
                  <a:cubicBezTo>
                    <a:pt x="376" y="692"/>
                    <a:pt x="377" y="692"/>
                    <a:pt x="378" y="693"/>
                  </a:cubicBezTo>
                  <a:cubicBezTo>
                    <a:pt x="379" y="693"/>
                    <a:pt x="380" y="694"/>
                    <a:pt x="381" y="695"/>
                  </a:cubicBezTo>
                  <a:cubicBezTo>
                    <a:pt x="382" y="697"/>
                    <a:pt x="384" y="698"/>
                    <a:pt x="386" y="700"/>
                  </a:cubicBezTo>
                  <a:close/>
                  <a:moveTo>
                    <a:pt x="531" y="746"/>
                  </a:moveTo>
                  <a:cubicBezTo>
                    <a:pt x="534" y="749"/>
                    <a:pt x="536" y="752"/>
                    <a:pt x="538" y="754"/>
                  </a:cubicBezTo>
                  <a:cubicBezTo>
                    <a:pt x="540" y="757"/>
                    <a:pt x="542" y="760"/>
                    <a:pt x="544" y="762"/>
                  </a:cubicBezTo>
                  <a:cubicBezTo>
                    <a:pt x="545" y="765"/>
                    <a:pt x="546" y="768"/>
                    <a:pt x="547" y="771"/>
                  </a:cubicBezTo>
                  <a:cubicBezTo>
                    <a:pt x="548" y="774"/>
                    <a:pt x="549" y="777"/>
                    <a:pt x="550" y="781"/>
                  </a:cubicBezTo>
                  <a:lnTo>
                    <a:pt x="559" y="826"/>
                  </a:lnTo>
                  <a:cubicBezTo>
                    <a:pt x="559" y="827"/>
                    <a:pt x="559" y="828"/>
                    <a:pt x="559" y="829"/>
                  </a:cubicBezTo>
                  <a:cubicBezTo>
                    <a:pt x="559" y="830"/>
                    <a:pt x="558" y="831"/>
                    <a:pt x="558" y="833"/>
                  </a:cubicBezTo>
                  <a:cubicBezTo>
                    <a:pt x="557" y="834"/>
                    <a:pt x="557" y="835"/>
                    <a:pt x="556" y="836"/>
                  </a:cubicBezTo>
                  <a:cubicBezTo>
                    <a:pt x="555" y="838"/>
                    <a:pt x="553" y="839"/>
                    <a:pt x="552" y="841"/>
                  </a:cubicBezTo>
                  <a:cubicBezTo>
                    <a:pt x="550" y="842"/>
                    <a:pt x="549" y="843"/>
                    <a:pt x="548" y="844"/>
                  </a:cubicBezTo>
                  <a:cubicBezTo>
                    <a:pt x="547" y="845"/>
                    <a:pt x="546" y="846"/>
                    <a:pt x="545" y="846"/>
                  </a:cubicBezTo>
                  <a:cubicBezTo>
                    <a:pt x="544" y="846"/>
                    <a:pt x="544" y="846"/>
                    <a:pt x="543" y="845"/>
                  </a:cubicBezTo>
                  <a:cubicBezTo>
                    <a:pt x="542" y="845"/>
                    <a:pt x="542" y="844"/>
                    <a:pt x="542" y="843"/>
                  </a:cubicBezTo>
                  <a:lnTo>
                    <a:pt x="523" y="789"/>
                  </a:lnTo>
                  <a:lnTo>
                    <a:pt x="506" y="772"/>
                  </a:lnTo>
                  <a:cubicBezTo>
                    <a:pt x="503" y="769"/>
                    <a:pt x="502" y="767"/>
                    <a:pt x="501" y="765"/>
                  </a:cubicBezTo>
                  <a:cubicBezTo>
                    <a:pt x="500" y="764"/>
                    <a:pt x="500" y="762"/>
                    <a:pt x="500" y="760"/>
                  </a:cubicBezTo>
                  <a:cubicBezTo>
                    <a:pt x="500" y="758"/>
                    <a:pt x="501" y="756"/>
                    <a:pt x="502" y="754"/>
                  </a:cubicBezTo>
                  <a:cubicBezTo>
                    <a:pt x="504" y="753"/>
                    <a:pt x="506" y="751"/>
                    <a:pt x="508" y="748"/>
                  </a:cubicBezTo>
                  <a:cubicBezTo>
                    <a:pt x="510" y="746"/>
                    <a:pt x="512" y="744"/>
                    <a:pt x="514" y="743"/>
                  </a:cubicBezTo>
                  <a:cubicBezTo>
                    <a:pt x="516" y="742"/>
                    <a:pt x="518" y="741"/>
                    <a:pt x="519" y="740"/>
                  </a:cubicBezTo>
                  <a:cubicBezTo>
                    <a:pt x="521" y="740"/>
                    <a:pt x="523" y="740"/>
                    <a:pt x="525" y="741"/>
                  </a:cubicBezTo>
                  <a:cubicBezTo>
                    <a:pt x="527" y="742"/>
                    <a:pt x="529" y="744"/>
                    <a:pt x="531" y="746"/>
                  </a:cubicBezTo>
                  <a:close/>
                  <a:moveTo>
                    <a:pt x="738" y="558"/>
                  </a:moveTo>
                  <a:cubicBezTo>
                    <a:pt x="740" y="559"/>
                    <a:pt x="741" y="561"/>
                    <a:pt x="742" y="562"/>
                  </a:cubicBezTo>
                  <a:cubicBezTo>
                    <a:pt x="743" y="564"/>
                    <a:pt x="744" y="565"/>
                    <a:pt x="744" y="566"/>
                  </a:cubicBezTo>
                  <a:cubicBezTo>
                    <a:pt x="745" y="568"/>
                    <a:pt x="745" y="569"/>
                    <a:pt x="745" y="570"/>
                  </a:cubicBezTo>
                  <a:cubicBezTo>
                    <a:pt x="744" y="571"/>
                    <a:pt x="744" y="572"/>
                    <a:pt x="743" y="573"/>
                  </a:cubicBezTo>
                  <a:lnTo>
                    <a:pt x="648" y="667"/>
                  </a:lnTo>
                  <a:cubicBezTo>
                    <a:pt x="647" y="669"/>
                    <a:pt x="646" y="670"/>
                    <a:pt x="644" y="670"/>
                  </a:cubicBezTo>
                  <a:cubicBezTo>
                    <a:pt x="643" y="671"/>
                    <a:pt x="642" y="671"/>
                    <a:pt x="641" y="671"/>
                  </a:cubicBezTo>
                  <a:cubicBezTo>
                    <a:pt x="639" y="671"/>
                    <a:pt x="638" y="670"/>
                    <a:pt x="636" y="669"/>
                  </a:cubicBezTo>
                  <a:cubicBezTo>
                    <a:pt x="634" y="668"/>
                    <a:pt x="633" y="667"/>
                    <a:pt x="631" y="665"/>
                  </a:cubicBezTo>
                  <a:cubicBezTo>
                    <a:pt x="629" y="663"/>
                    <a:pt x="627" y="662"/>
                    <a:pt x="626" y="660"/>
                  </a:cubicBezTo>
                  <a:cubicBezTo>
                    <a:pt x="625" y="659"/>
                    <a:pt x="624" y="657"/>
                    <a:pt x="624" y="656"/>
                  </a:cubicBezTo>
                  <a:cubicBezTo>
                    <a:pt x="623" y="654"/>
                    <a:pt x="623" y="653"/>
                    <a:pt x="622" y="651"/>
                  </a:cubicBezTo>
                  <a:cubicBezTo>
                    <a:pt x="622" y="649"/>
                    <a:pt x="622" y="647"/>
                    <a:pt x="622" y="645"/>
                  </a:cubicBezTo>
                  <a:lnTo>
                    <a:pt x="621" y="576"/>
                  </a:lnTo>
                  <a:cubicBezTo>
                    <a:pt x="620" y="559"/>
                    <a:pt x="620" y="546"/>
                    <a:pt x="618" y="535"/>
                  </a:cubicBezTo>
                  <a:cubicBezTo>
                    <a:pt x="616" y="523"/>
                    <a:pt x="614" y="514"/>
                    <a:pt x="611" y="506"/>
                  </a:cubicBezTo>
                  <a:cubicBezTo>
                    <a:pt x="609" y="498"/>
                    <a:pt x="605" y="491"/>
                    <a:pt x="602" y="486"/>
                  </a:cubicBezTo>
                  <a:cubicBezTo>
                    <a:pt x="598" y="481"/>
                    <a:pt x="595" y="477"/>
                    <a:pt x="591" y="473"/>
                  </a:cubicBezTo>
                  <a:cubicBezTo>
                    <a:pt x="587" y="469"/>
                    <a:pt x="583" y="466"/>
                    <a:pt x="578" y="464"/>
                  </a:cubicBezTo>
                  <a:cubicBezTo>
                    <a:pt x="574" y="462"/>
                    <a:pt x="569" y="461"/>
                    <a:pt x="564" y="461"/>
                  </a:cubicBezTo>
                  <a:cubicBezTo>
                    <a:pt x="559" y="460"/>
                    <a:pt x="554" y="461"/>
                    <a:pt x="549" y="464"/>
                  </a:cubicBezTo>
                  <a:cubicBezTo>
                    <a:pt x="543" y="466"/>
                    <a:pt x="538" y="469"/>
                    <a:pt x="534" y="474"/>
                  </a:cubicBezTo>
                  <a:cubicBezTo>
                    <a:pt x="528" y="480"/>
                    <a:pt x="524" y="485"/>
                    <a:pt x="521" y="491"/>
                  </a:cubicBezTo>
                  <a:cubicBezTo>
                    <a:pt x="518" y="497"/>
                    <a:pt x="516" y="503"/>
                    <a:pt x="514" y="508"/>
                  </a:cubicBezTo>
                  <a:cubicBezTo>
                    <a:pt x="513" y="513"/>
                    <a:pt x="512" y="517"/>
                    <a:pt x="511" y="521"/>
                  </a:cubicBezTo>
                  <a:cubicBezTo>
                    <a:pt x="510" y="525"/>
                    <a:pt x="509" y="527"/>
                    <a:pt x="508" y="528"/>
                  </a:cubicBezTo>
                  <a:cubicBezTo>
                    <a:pt x="507" y="529"/>
                    <a:pt x="507" y="529"/>
                    <a:pt x="506" y="529"/>
                  </a:cubicBezTo>
                  <a:cubicBezTo>
                    <a:pt x="505" y="530"/>
                    <a:pt x="504" y="529"/>
                    <a:pt x="503" y="529"/>
                  </a:cubicBezTo>
                  <a:cubicBezTo>
                    <a:pt x="502" y="528"/>
                    <a:pt x="501" y="528"/>
                    <a:pt x="499" y="526"/>
                  </a:cubicBezTo>
                  <a:cubicBezTo>
                    <a:pt x="497" y="525"/>
                    <a:pt x="496" y="524"/>
                    <a:pt x="494" y="522"/>
                  </a:cubicBezTo>
                  <a:cubicBezTo>
                    <a:pt x="493" y="521"/>
                    <a:pt x="492" y="519"/>
                    <a:pt x="491" y="518"/>
                  </a:cubicBezTo>
                  <a:cubicBezTo>
                    <a:pt x="490" y="517"/>
                    <a:pt x="489" y="516"/>
                    <a:pt x="489" y="515"/>
                  </a:cubicBezTo>
                  <a:cubicBezTo>
                    <a:pt x="488" y="514"/>
                    <a:pt x="488" y="514"/>
                    <a:pt x="487" y="513"/>
                  </a:cubicBezTo>
                  <a:cubicBezTo>
                    <a:pt x="487" y="512"/>
                    <a:pt x="487" y="510"/>
                    <a:pt x="487" y="508"/>
                  </a:cubicBezTo>
                  <a:cubicBezTo>
                    <a:pt x="487" y="506"/>
                    <a:pt x="488" y="503"/>
                    <a:pt x="489" y="499"/>
                  </a:cubicBezTo>
                  <a:cubicBezTo>
                    <a:pt x="490" y="495"/>
                    <a:pt x="492" y="490"/>
                    <a:pt x="494" y="484"/>
                  </a:cubicBezTo>
                  <a:cubicBezTo>
                    <a:pt x="496" y="479"/>
                    <a:pt x="499" y="473"/>
                    <a:pt x="503" y="467"/>
                  </a:cubicBezTo>
                  <a:cubicBezTo>
                    <a:pt x="507" y="462"/>
                    <a:pt x="511" y="456"/>
                    <a:pt x="516" y="451"/>
                  </a:cubicBezTo>
                  <a:cubicBezTo>
                    <a:pt x="525" y="443"/>
                    <a:pt x="533" y="436"/>
                    <a:pt x="542" y="433"/>
                  </a:cubicBezTo>
                  <a:cubicBezTo>
                    <a:pt x="550" y="429"/>
                    <a:pt x="559" y="427"/>
                    <a:pt x="567" y="427"/>
                  </a:cubicBezTo>
                  <a:cubicBezTo>
                    <a:pt x="575" y="427"/>
                    <a:pt x="583" y="428"/>
                    <a:pt x="590" y="432"/>
                  </a:cubicBezTo>
                  <a:cubicBezTo>
                    <a:pt x="598" y="435"/>
                    <a:pt x="605" y="440"/>
                    <a:pt x="611" y="446"/>
                  </a:cubicBezTo>
                  <a:cubicBezTo>
                    <a:pt x="616" y="451"/>
                    <a:pt x="621" y="457"/>
                    <a:pt x="626" y="464"/>
                  </a:cubicBezTo>
                  <a:cubicBezTo>
                    <a:pt x="630" y="470"/>
                    <a:pt x="634" y="478"/>
                    <a:pt x="637" y="487"/>
                  </a:cubicBezTo>
                  <a:cubicBezTo>
                    <a:pt x="640" y="497"/>
                    <a:pt x="643" y="509"/>
                    <a:pt x="644" y="522"/>
                  </a:cubicBezTo>
                  <a:cubicBezTo>
                    <a:pt x="646" y="536"/>
                    <a:pt x="647" y="553"/>
                    <a:pt x="648" y="572"/>
                  </a:cubicBezTo>
                  <a:lnTo>
                    <a:pt x="649" y="628"/>
                  </a:lnTo>
                  <a:lnTo>
                    <a:pt x="723" y="553"/>
                  </a:lnTo>
                  <a:cubicBezTo>
                    <a:pt x="724" y="553"/>
                    <a:pt x="725" y="552"/>
                    <a:pt x="726" y="552"/>
                  </a:cubicBezTo>
                  <a:cubicBezTo>
                    <a:pt x="727" y="552"/>
                    <a:pt x="728" y="552"/>
                    <a:pt x="730" y="552"/>
                  </a:cubicBezTo>
                  <a:cubicBezTo>
                    <a:pt x="731" y="552"/>
                    <a:pt x="732" y="553"/>
                    <a:pt x="734" y="554"/>
                  </a:cubicBezTo>
                  <a:cubicBezTo>
                    <a:pt x="735" y="555"/>
                    <a:pt x="737" y="556"/>
                    <a:pt x="738" y="558"/>
                  </a:cubicBezTo>
                  <a:close/>
                  <a:moveTo>
                    <a:pt x="803" y="340"/>
                  </a:moveTo>
                  <a:cubicBezTo>
                    <a:pt x="816" y="353"/>
                    <a:pt x="827" y="366"/>
                    <a:pt x="836" y="379"/>
                  </a:cubicBezTo>
                  <a:cubicBezTo>
                    <a:pt x="845" y="392"/>
                    <a:pt x="851" y="405"/>
                    <a:pt x="854" y="417"/>
                  </a:cubicBezTo>
                  <a:cubicBezTo>
                    <a:pt x="857" y="430"/>
                    <a:pt x="857" y="442"/>
                    <a:pt x="853" y="455"/>
                  </a:cubicBezTo>
                  <a:cubicBezTo>
                    <a:pt x="850" y="467"/>
                    <a:pt x="842" y="478"/>
                    <a:pt x="831" y="490"/>
                  </a:cubicBezTo>
                  <a:cubicBezTo>
                    <a:pt x="820" y="501"/>
                    <a:pt x="809" y="508"/>
                    <a:pt x="798" y="511"/>
                  </a:cubicBezTo>
                  <a:cubicBezTo>
                    <a:pt x="787" y="515"/>
                    <a:pt x="775" y="515"/>
                    <a:pt x="763" y="512"/>
                  </a:cubicBezTo>
                  <a:cubicBezTo>
                    <a:pt x="751" y="509"/>
                    <a:pt x="739" y="503"/>
                    <a:pt x="726" y="494"/>
                  </a:cubicBezTo>
                  <a:cubicBezTo>
                    <a:pt x="713" y="485"/>
                    <a:pt x="700" y="474"/>
                    <a:pt x="685" y="459"/>
                  </a:cubicBezTo>
                  <a:cubicBezTo>
                    <a:pt x="672" y="446"/>
                    <a:pt x="661" y="433"/>
                    <a:pt x="653" y="420"/>
                  </a:cubicBezTo>
                  <a:cubicBezTo>
                    <a:pt x="644" y="407"/>
                    <a:pt x="638" y="394"/>
                    <a:pt x="635" y="382"/>
                  </a:cubicBezTo>
                  <a:cubicBezTo>
                    <a:pt x="632" y="369"/>
                    <a:pt x="632" y="357"/>
                    <a:pt x="635" y="345"/>
                  </a:cubicBezTo>
                  <a:cubicBezTo>
                    <a:pt x="639" y="333"/>
                    <a:pt x="646" y="321"/>
                    <a:pt x="658" y="310"/>
                  </a:cubicBezTo>
                  <a:cubicBezTo>
                    <a:pt x="669" y="299"/>
                    <a:pt x="680" y="292"/>
                    <a:pt x="691" y="288"/>
                  </a:cubicBezTo>
                  <a:cubicBezTo>
                    <a:pt x="702" y="285"/>
                    <a:pt x="714" y="284"/>
                    <a:pt x="726" y="287"/>
                  </a:cubicBezTo>
                  <a:cubicBezTo>
                    <a:pt x="738" y="290"/>
                    <a:pt x="750" y="296"/>
                    <a:pt x="763" y="305"/>
                  </a:cubicBezTo>
                  <a:cubicBezTo>
                    <a:pt x="776" y="314"/>
                    <a:pt x="789" y="326"/>
                    <a:pt x="803" y="340"/>
                  </a:cubicBezTo>
                  <a:close/>
                  <a:moveTo>
                    <a:pt x="782" y="365"/>
                  </a:moveTo>
                  <a:cubicBezTo>
                    <a:pt x="773" y="356"/>
                    <a:pt x="765" y="349"/>
                    <a:pt x="758" y="343"/>
                  </a:cubicBezTo>
                  <a:cubicBezTo>
                    <a:pt x="750" y="337"/>
                    <a:pt x="743" y="331"/>
                    <a:pt x="737" y="327"/>
                  </a:cubicBezTo>
                  <a:cubicBezTo>
                    <a:pt x="730" y="323"/>
                    <a:pt x="724" y="320"/>
                    <a:pt x="719" y="319"/>
                  </a:cubicBezTo>
                  <a:cubicBezTo>
                    <a:pt x="713" y="317"/>
                    <a:pt x="708" y="316"/>
                    <a:pt x="703" y="316"/>
                  </a:cubicBezTo>
                  <a:cubicBezTo>
                    <a:pt x="697" y="316"/>
                    <a:pt x="693" y="318"/>
                    <a:pt x="688" y="320"/>
                  </a:cubicBezTo>
                  <a:cubicBezTo>
                    <a:pt x="684" y="322"/>
                    <a:pt x="679" y="325"/>
                    <a:pt x="675" y="330"/>
                  </a:cubicBezTo>
                  <a:cubicBezTo>
                    <a:pt x="668" y="337"/>
                    <a:pt x="663" y="345"/>
                    <a:pt x="662" y="353"/>
                  </a:cubicBezTo>
                  <a:cubicBezTo>
                    <a:pt x="661" y="362"/>
                    <a:pt x="662" y="370"/>
                    <a:pt x="666" y="379"/>
                  </a:cubicBezTo>
                  <a:cubicBezTo>
                    <a:pt x="669" y="388"/>
                    <a:pt x="674" y="397"/>
                    <a:pt x="682" y="406"/>
                  </a:cubicBezTo>
                  <a:cubicBezTo>
                    <a:pt x="689" y="416"/>
                    <a:pt x="698" y="425"/>
                    <a:pt x="707" y="434"/>
                  </a:cubicBezTo>
                  <a:cubicBezTo>
                    <a:pt x="720" y="447"/>
                    <a:pt x="732" y="458"/>
                    <a:pt x="742" y="465"/>
                  </a:cubicBezTo>
                  <a:cubicBezTo>
                    <a:pt x="752" y="473"/>
                    <a:pt x="762" y="478"/>
                    <a:pt x="770" y="481"/>
                  </a:cubicBezTo>
                  <a:cubicBezTo>
                    <a:pt x="779" y="484"/>
                    <a:pt x="786" y="484"/>
                    <a:pt x="793" y="482"/>
                  </a:cubicBezTo>
                  <a:cubicBezTo>
                    <a:pt x="800" y="480"/>
                    <a:pt x="807" y="476"/>
                    <a:pt x="813" y="470"/>
                  </a:cubicBezTo>
                  <a:cubicBezTo>
                    <a:pt x="818" y="465"/>
                    <a:pt x="822" y="460"/>
                    <a:pt x="824" y="454"/>
                  </a:cubicBezTo>
                  <a:cubicBezTo>
                    <a:pt x="826" y="449"/>
                    <a:pt x="827" y="443"/>
                    <a:pt x="827" y="438"/>
                  </a:cubicBezTo>
                  <a:cubicBezTo>
                    <a:pt x="827" y="432"/>
                    <a:pt x="825" y="426"/>
                    <a:pt x="823" y="420"/>
                  </a:cubicBezTo>
                  <a:cubicBezTo>
                    <a:pt x="821" y="414"/>
                    <a:pt x="817" y="408"/>
                    <a:pt x="813" y="402"/>
                  </a:cubicBezTo>
                  <a:cubicBezTo>
                    <a:pt x="809" y="396"/>
                    <a:pt x="805" y="390"/>
                    <a:pt x="799" y="384"/>
                  </a:cubicBezTo>
                  <a:cubicBezTo>
                    <a:pt x="794" y="378"/>
                    <a:pt x="788" y="371"/>
                    <a:pt x="782" y="365"/>
                  </a:cubicBezTo>
                  <a:close/>
                  <a:moveTo>
                    <a:pt x="1022" y="275"/>
                  </a:moveTo>
                  <a:cubicBezTo>
                    <a:pt x="1024" y="277"/>
                    <a:pt x="1025" y="279"/>
                    <a:pt x="1026" y="280"/>
                  </a:cubicBezTo>
                  <a:cubicBezTo>
                    <a:pt x="1027" y="281"/>
                    <a:pt x="1028" y="283"/>
                    <a:pt x="1028" y="284"/>
                  </a:cubicBezTo>
                  <a:cubicBezTo>
                    <a:pt x="1028" y="285"/>
                    <a:pt x="1028" y="286"/>
                    <a:pt x="1028" y="287"/>
                  </a:cubicBezTo>
                  <a:cubicBezTo>
                    <a:pt x="1028" y="288"/>
                    <a:pt x="1027" y="288"/>
                    <a:pt x="1026" y="289"/>
                  </a:cubicBezTo>
                  <a:lnTo>
                    <a:pt x="937" y="379"/>
                  </a:lnTo>
                  <a:cubicBezTo>
                    <a:pt x="936" y="379"/>
                    <a:pt x="935" y="380"/>
                    <a:pt x="935" y="380"/>
                  </a:cubicBezTo>
                  <a:cubicBezTo>
                    <a:pt x="934" y="380"/>
                    <a:pt x="933" y="380"/>
                    <a:pt x="932" y="380"/>
                  </a:cubicBezTo>
                  <a:cubicBezTo>
                    <a:pt x="930" y="380"/>
                    <a:pt x="929" y="379"/>
                    <a:pt x="928" y="378"/>
                  </a:cubicBezTo>
                  <a:cubicBezTo>
                    <a:pt x="926" y="377"/>
                    <a:pt x="925" y="376"/>
                    <a:pt x="923" y="374"/>
                  </a:cubicBezTo>
                  <a:cubicBezTo>
                    <a:pt x="921" y="373"/>
                    <a:pt x="920" y="371"/>
                    <a:pt x="919" y="370"/>
                  </a:cubicBezTo>
                  <a:cubicBezTo>
                    <a:pt x="918" y="369"/>
                    <a:pt x="918" y="367"/>
                    <a:pt x="917" y="366"/>
                  </a:cubicBezTo>
                  <a:cubicBezTo>
                    <a:pt x="917" y="365"/>
                    <a:pt x="917" y="364"/>
                    <a:pt x="917" y="363"/>
                  </a:cubicBezTo>
                  <a:cubicBezTo>
                    <a:pt x="917" y="362"/>
                    <a:pt x="918" y="361"/>
                    <a:pt x="919" y="360"/>
                  </a:cubicBezTo>
                  <a:lnTo>
                    <a:pt x="954" y="325"/>
                  </a:lnTo>
                  <a:lnTo>
                    <a:pt x="824" y="194"/>
                  </a:lnTo>
                  <a:lnTo>
                    <a:pt x="810" y="247"/>
                  </a:lnTo>
                  <a:cubicBezTo>
                    <a:pt x="810" y="250"/>
                    <a:pt x="809" y="252"/>
                    <a:pt x="808" y="253"/>
                  </a:cubicBezTo>
                  <a:cubicBezTo>
                    <a:pt x="807" y="254"/>
                    <a:pt x="806" y="255"/>
                    <a:pt x="805" y="255"/>
                  </a:cubicBezTo>
                  <a:cubicBezTo>
                    <a:pt x="804" y="255"/>
                    <a:pt x="802" y="254"/>
                    <a:pt x="801" y="253"/>
                  </a:cubicBezTo>
                  <a:cubicBezTo>
                    <a:pt x="799" y="252"/>
                    <a:pt x="798" y="250"/>
                    <a:pt x="795" y="248"/>
                  </a:cubicBezTo>
                  <a:cubicBezTo>
                    <a:pt x="794" y="247"/>
                    <a:pt x="793" y="245"/>
                    <a:pt x="792" y="244"/>
                  </a:cubicBezTo>
                  <a:cubicBezTo>
                    <a:pt x="791" y="243"/>
                    <a:pt x="790" y="242"/>
                    <a:pt x="790" y="241"/>
                  </a:cubicBezTo>
                  <a:cubicBezTo>
                    <a:pt x="789" y="240"/>
                    <a:pt x="789" y="239"/>
                    <a:pt x="789" y="238"/>
                  </a:cubicBezTo>
                  <a:cubicBezTo>
                    <a:pt x="789" y="237"/>
                    <a:pt x="789" y="236"/>
                    <a:pt x="789" y="234"/>
                  </a:cubicBezTo>
                  <a:lnTo>
                    <a:pt x="804" y="170"/>
                  </a:lnTo>
                  <a:cubicBezTo>
                    <a:pt x="804" y="169"/>
                    <a:pt x="804" y="168"/>
                    <a:pt x="804" y="168"/>
                  </a:cubicBezTo>
                  <a:cubicBezTo>
                    <a:pt x="805" y="167"/>
                    <a:pt x="805" y="166"/>
                    <a:pt x="806" y="165"/>
                  </a:cubicBezTo>
                  <a:cubicBezTo>
                    <a:pt x="806" y="164"/>
                    <a:pt x="807" y="163"/>
                    <a:pt x="808" y="162"/>
                  </a:cubicBezTo>
                  <a:cubicBezTo>
                    <a:pt x="809" y="161"/>
                    <a:pt x="810" y="160"/>
                    <a:pt x="812" y="158"/>
                  </a:cubicBezTo>
                  <a:cubicBezTo>
                    <a:pt x="814" y="156"/>
                    <a:pt x="816" y="154"/>
                    <a:pt x="818" y="153"/>
                  </a:cubicBezTo>
                  <a:cubicBezTo>
                    <a:pt x="819" y="152"/>
                    <a:pt x="821" y="151"/>
                    <a:pt x="822" y="150"/>
                  </a:cubicBezTo>
                  <a:cubicBezTo>
                    <a:pt x="823" y="150"/>
                    <a:pt x="824" y="150"/>
                    <a:pt x="824" y="150"/>
                  </a:cubicBezTo>
                  <a:cubicBezTo>
                    <a:pt x="825" y="150"/>
                    <a:pt x="826" y="151"/>
                    <a:pt x="826" y="151"/>
                  </a:cubicBezTo>
                  <a:lnTo>
                    <a:pt x="977" y="302"/>
                  </a:lnTo>
                  <a:lnTo>
                    <a:pt x="1008" y="271"/>
                  </a:lnTo>
                  <a:cubicBezTo>
                    <a:pt x="1009" y="270"/>
                    <a:pt x="1010" y="270"/>
                    <a:pt x="1011" y="269"/>
                  </a:cubicBezTo>
                  <a:cubicBezTo>
                    <a:pt x="1012" y="269"/>
                    <a:pt x="1013" y="269"/>
                    <a:pt x="1014" y="270"/>
                  </a:cubicBezTo>
                  <a:cubicBezTo>
                    <a:pt x="1015" y="270"/>
                    <a:pt x="1016" y="271"/>
                    <a:pt x="1018" y="272"/>
                  </a:cubicBezTo>
                  <a:cubicBezTo>
                    <a:pt x="1019" y="272"/>
                    <a:pt x="1021" y="274"/>
                    <a:pt x="1022" y="275"/>
                  </a:cubicBezTo>
                  <a:close/>
                  <a:moveTo>
                    <a:pt x="1127" y="101"/>
                  </a:moveTo>
                  <a:cubicBezTo>
                    <a:pt x="1134" y="108"/>
                    <a:pt x="1139" y="116"/>
                    <a:pt x="1142" y="125"/>
                  </a:cubicBezTo>
                  <a:cubicBezTo>
                    <a:pt x="1146" y="133"/>
                    <a:pt x="1147" y="142"/>
                    <a:pt x="1146" y="151"/>
                  </a:cubicBezTo>
                  <a:cubicBezTo>
                    <a:pt x="1145" y="160"/>
                    <a:pt x="1141" y="169"/>
                    <a:pt x="1136" y="178"/>
                  </a:cubicBezTo>
                  <a:cubicBezTo>
                    <a:pt x="1131" y="188"/>
                    <a:pt x="1123" y="197"/>
                    <a:pt x="1114" y="207"/>
                  </a:cubicBezTo>
                  <a:cubicBezTo>
                    <a:pt x="1105" y="215"/>
                    <a:pt x="1096" y="222"/>
                    <a:pt x="1087" y="228"/>
                  </a:cubicBezTo>
                  <a:cubicBezTo>
                    <a:pt x="1079" y="233"/>
                    <a:pt x="1070" y="236"/>
                    <a:pt x="1061" y="237"/>
                  </a:cubicBezTo>
                  <a:cubicBezTo>
                    <a:pt x="1053" y="238"/>
                    <a:pt x="1045" y="238"/>
                    <a:pt x="1037" y="235"/>
                  </a:cubicBezTo>
                  <a:cubicBezTo>
                    <a:pt x="1029" y="232"/>
                    <a:pt x="1022" y="227"/>
                    <a:pt x="1015" y="221"/>
                  </a:cubicBezTo>
                  <a:cubicBezTo>
                    <a:pt x="1010" y="215"/>
                    <a:pt x="1005" y="209"/>
                    <a:pt x="1003" y="203"/>
                  </a:cubicBezTo>
                  <a:cubicBezTo>
                    <a:pt x="1000" y="197"/>
                    <a:pt x="998" y="190"/>
                    <a:pt x="998" y="183"/>
                  </a:cubicBezTo>
                  <a:cubicBezTo>
                    <a:pt x="997" y="176"/>
                    <a:pt x="998" y="168"/>
                    <a:pt x="999" y="160"/>
                  </a:cubicBezTo>
                  <a:cubicBezTo>
                    <a:pt x="1001" y="152"/>
                    <a:pt x="1003" y="143"/>
                    <a:pt x="1006" y="134"/>
                  </a:cubicBezTo>
                  <a:cubicBezTo>
                    <a:pt x="998" y="137"/>
                    <a:pt x="991" y="138"/>
                    <a:pt x="984" y="139"/>
                  </a:cubicBezTo>
                  <a:cubicBezTo>
                    <a:pt x="977" y="141"/>
                    <a:pt x="970" y="141"/>
                    <a:pt x="963" y="140"/>
                  </a:cubicBezTo>
                  <a:cubicBezTo>
                    <a:pt x="957" y="139"/>
                    <a:pt x="951" y="137"/>
                    <a:pt x="946" y="135"/>
                  </a:cubicBezTo>
                  <a:cubicBezTo>
                    <a:pt x="940" y="132"/>
                    <a:pt x="935" y="129"/>
                    <a:pt x="930" y="124"/>
                  </a:cubicBezTo>
                  <a:cubicBezTo>
                    <a:pt x="924" y="118"/>
                    <a:pt x="919" y="111"/>
                    <a:pt x="916" y="104"/>
                  </a:cubicBezTo>
                  <a:cubicBezTo>
                    <a:pt x="913" y="96"/>
                    <a:pt x="912" y="88"/>
                    <a:pt x="912" y="80"/>
                  </a:cubicBezTo>
                  <a:cubicBezTo>
                    <a:pt x="913" y="72"/>
                    <a:pt x="915" y="63"/>
                    <a:pt x="920" y="54"/>
                  </a:cubicBezTo>
                  <a:cubicBezTo>
                    <a:pt x="924" y="45"/>
                    <a:pt x="931" y="36"/>
                    <a:pt x="940" y="27"/>
                  </a:cubicBezTo>
                  <a:cubicBezTo>
                    <a:pt x="949" y="18"/>
                    <a:pt x="957" y="12"/>
                    <a:pt x="966" y="8"/>
                  </a:cubicBezTo>
                  <a:cubicBezTo>
                    <a:pt x="974" y="4"/>
                    <a:pt x="982" y="1"/>
                    <a:pt x="990" y="1"/>
                  </a:cubicBezTo>
                  <a:cubicBezTo>
                    <a:pt x="998" y="0"/>
                    <a:pt x="1005" y="1"/>
                    <a:pt x="1012" y="4"/>
                  </a:cubicBezTo>
                  <a:cubicBezTo>
                    <a:pt x="1019" y="7"/>
                    <a:pt x="1025" y="11"/>
                    <a:pt x="1030" y="17"/>
                  </a:cubicBezTo>
                  <a:cubicBezTo>
                    <a:pt x="1035" y="21"/>
                    <a:pt x="1038" y="26"/>
                    <a:pt x="1041" y="32"/>
                  </a:cubicBezTo>
                  <a:cubicBezTo>
                    <a:pt x="1044" y="38"/>
                    <a:pt x="1046" y="44"/>
                    <a:pt x="1046" y="50"/>
                  </a:cubicBezTo>
                  <a:cubicBezTo>
                    <a:pt x="1047" y="57"/>
                    <a:pt x="1047" y="64"/>
                    <a:pt x="1046" y="71"/>
                  </a:cubicBezTo>
                  <a:cubicBezTo>
                    <a:pt x="1046" y="78"/>
                    <a:pt x="1044" y="86"/>
                    <a:pt x="1041" y="94"/>
                  </a:cubicBezTo>
                  <a:cubicBezTo>
                    <a:pt x="1051" y="91"/>
                    <a:pt x="1060" y="89"/>
                    <a:pt x="1068" y="87"/>
                  </a:cubicBezTo>
                  <a:cubicBezTo>
                    <a:pt x="1076" y="85"/>
                    <a:pt x="1084" y="85"/>
                    <a:pt x="1091" y="85"/>
                  </a:cubicBezTo>
                  <a:cubicBezTo>
                    <a:pt x="1098" y="86"/>
                    <a:pt x="1104" y="87"/>
                    <a:pt x="1110" y="90"/>
                  </a:cubicBezTo>
                  <a:cubicBezTo>
                    <a:pt x="1116" y="92"/>
                    <a:pt x="1122" y="96"/>
                    <a:pt x="1127" y="101"/>
                  </a:cubicBezTo>
                  <a:close/>
                  <a:moveTo>
                    <a:pt x="1010" y="42"/>
                  </a:moveTo>
                  <a:cubicBezTo>
                    <a:pt x="1006" y="38"/>
                    <a:pt x="1002" y="35"/>
                    <a:pt x="998" y="33"/>
                  </a:cubicBezTo>
                  <a:cubicBezTo>
                    <a:pt x="994" y="32"/>
                    <a:pt x="989" y="31"/>
                    <a:pt x="985" y="31"/>
                  </a:cubicBezTo>
                  <a:cubicBezTo>
                    <a:pt x="980" y="32"/>
                    <a:pt x="975" y="33"/>
                    <a:pt x="970" y="36"/>
                  </a:cubicBezTo>
                  <a:cubicBezTo>
                    <a:pt x="966" y="38"/>
                    <a:pt x="961" y="42"/>
                    <a:pt x="956" y="47"/>
                  </a:cubicBezTo>
                  <a:cubicBezTo>
                    <a:pt x="947" y="56"/>
                    <a:pt x="942" y="66"/>
                    <a:pt x="941" y="75"/>
                  </a:cubicBezTo>
                  <a:cubicBezTo>
                    <a:pt x="941" y="84"/>
                    <a:pt x="944" y="92"/>
                    <a:pt x="952" y="100"/>
                  </a:cubicBezTo>
                  <a:cubicBezTo>
                    <a:pt x="955" y="103"/>
                    <a:pt x="959" y="106"/>
                    <a:pt x="963" y="108"/>
                  </a:cubicBezTo>
                  <a:cubicBezTo>
                    <a:pt x="967" y="110"/>
                    <a:pt x="972" y="110"/>
                    <a:pt x="977" y="111"/>
                  </a:cubicBezTo>
                  <a:cubicBezTo>
                    <a:pt x="982" y="111"/>
                    <a:pt x="988" y="110"/>
                    <a:pt x="994" y="109"/>
                  </a:cubicBezTo>
                  <a:cubicBezTo>
                    <a:pt x="1001" y="107"/>
                    <a:pt x="1008" y="106"/>
                    <a:pt x="1016" y="103"/>
                  </a:cubicBezTo>
                  <a:cubicBezTo>
                    <a:pt x="1020" y="89"/>
                    <a:pt x="1022" y="78"/>
                    <a:pt x="1021" y="67"/>
                  </a:cubicBezTo>
                  <a:cubicBezTo>
                    <a:pt x="1020" y="57"/>
                    <a:pt x="1017" y="48"/>
                    <a:pt x="1010" y="42"/>
                  </a:cubicBezTo>
                  <a:close/>
                  <a:moveTo>
                    <a:pt x="1106" y="126"/>
                  </a:moveTo>
                  <a:cubicBezTo>
                    <a:pt x="1102" y="122"/>
                    <a:pt x="1097" y="119"/>
                    <a:pt x="1093" y="118"/>
                  </a:cubicBezTo>
                  <a:cubicBezTo>
                    <a:pt x="1088" y="116"/>
                    <a:pt x="1082" y="115"/>
                    <a:pt x="1076" y="115"/>
                  </a:cubicBezTo>
                  <a:cubicBezTo>
                    <a:pt x="1071" y="115"/>
                    <a:pt x="1064" y="116"/>
                    <a:pt x="1057" y="118"/>
                  </a:cubicBezTo>
                  <a:cubicBezTo>
                    <a:pt x="1049" y="120"/>
                    <a:pt x="1041" y="123"/>
                    <a:pt x="1032" y="126"/>
                  </a:cubicBezTo>
                  <a:cubicBezTo>
                    <a:pt x="1030" y="134"/>
                    <a:pt x="1027" y="142"/>
                    <a:pt x="1026" y="149"/>
                  </a:cubicBezTo>
                  <a:cubicBezTo>
                    <a:pt x="1025" y="155"/>
                    <a:pt x="1024" y="162"/>
                    <a:pt x="1024" y="167"/>
                  </a:cubicBezTo>
                  <a:cubicBezTo>
                    <a:pt x="1024" y="173"/>
                    <a:pt x="1025" y="178"/>
                    <a:pt x="1027" y="183"/>
                  </a:cubicBezTo>
                  <a:cubicBezTo>
                    <a:pt x="1029" y="187"/>
                    <a:pt x="1032" y="191"/>
                    <a:pt x="1036" y="195"/>
                  </a:cubicBezTo>
                  <a:cubicBezTo>
                    <a:pt x="1044" y="204"/>
                    <a:pt x="1054" y="208"/>
                    <a:pt x="1065" y="206"/>
                  </a:cubicBezTo>
                  <a:cubicBezTo>
                    <a:pt x="1075" y="205"/>
                    <a:pt x="1086" y="199"/>
                    <a:pt x="1098" y="187"/>
                  </a:cubicBezTo>
                  <a:cubicBezTo>
                    <a:pt x="1109" y="176"/>
                    <a:pt x="1115" y="165"/>
                    <a:pt x="1116" y="154"/>
                  </a:cubicBezTo>
                  <a:cubicBezTo>
                    <a:pt x="1118" y="144"/>
                    <a:pt x="1114" y="135"/>
                    <a:pt x="1106" y="126"/>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9">
              <a:extLst>
                <a:ext uri="{FF2B5EF4-FFF2-40B4-BE49-F238E27FC236}">
                  <a16:creationId xmlns:a16="http://schemas.microsoft.com/office/drawing/2014/main" id="{F65DC6AB-30BA-4219-A0DC-6171ADCA941E}"/>
                </a:ext>
              </a:extLst>
            </p:cNvPr>
            <p:cNvSpPr>
              <a:spLocks noEditPoints="1"/>
            </p:cNvSpPr>
            <p:nvPr/>
          </p:nvSpPr>
          <p:spPr bwMode="auto">
            <a:xfrm>
              <a:off x="6151" y="2645"/>
              <a:ext cx="375" cy="375"/>
            </a:xfrm>
            <a:custGeom>
              <a:avLst/>
              <a:gdLst>
                <a:gd name="T0" fmla="*/ 336 w 1276"/>
                <a:gd name="T1" fmla="*/ 1109 h 1276"/>
                <a:gd name="T2" fmla="*/ 267 w 1276"/>
                <a:gd name="T3" fmla="*/ 1172 h 1276"/>
                <a:gd name="T4" fmla="*/ 250 w 1276"/>
                <a:gd name="T5" fmla="*/ 1194 h 1276"/>
                <a:gd name="T6" fmla="*/ 187 w 1276"/>
                <a:gd name="T7" fmla="*/ 1254 h 1276"/>
                <a:gd name="T8" fmla="*/ 165 w 1276"/>
                <a:gd name="T9" fmla="*/ 1276 h 1276"/>
                <a:gd name="T10" fmla="*/ 27 w 1276"/>
                <a:gd name="T11" fmla="*/ 1076 h 1276"/>
                <a:gd name="T12" fmla="*/ 153 w 1276"/>
                <a:gd name="T13" fmla="*/ 977 h 1276"/>
                <a:gd name="T14" fmla="*/ 176 w 1276"/>
                <a:gd name="T15" fmla="*/ 927 h 1276"/>
                <a:gd name="T16" fmla="*/ 489 w 1276"/>
                <a:gd name="T17" fmla="*/ 954 h 1276"/>
                <a:gd name="T18" fmla="*/ 457 w 1276"/>
                <a:gd name="T19" fmla="*/ 957 h 1276"/>
                <a:gd name="T20" fmla="*/ 359 w 1276"/>
                <a:gd name="T21" fmla="*/ 1017 h 1276"/>
                <a:gd name="T22" fmla="*/ 387 w 1276"/>
                <a:gd name="T23" fmla="*/ 892 h 1276"/>
                <a:gd name="T24" fmla="*/ 312 w 1276"/>
                <a:gd name="T25" fmla="*/ 923 h 1276"/>
                <a:gd name="T26" fmla="*/ 292 w 1276"/>
                <a:gd name="T27" fmla="*/ 938 h 1276"/>
                <a:gd name="T28" fmla="*/ 316 w 1276"/>
                <a:gd name="T29" fmla="*/ 872 h 1276"/>
                <a:gd name="T30" fmla="*/ 412 w 1276"/>
                <a:gd name="T31" fmla="*/ 917 h 1276"/>
                <a:gd name="T32" fmla="*/ 402 w 1276"/>
                <a:gd name="T33" fmla="*/ 1003 h 1276"/>
                <a:gd name="T34" fmla="*/ 608 w 1276"/>
                <a:gd name="T35" fmla="*/ 924 h 1276"/>
                <a:gd name="T36" fmla="*/ 582 w 1276"/>
                <a:gd name="T37" fmla="*/ 945 h 1276"/>
                <a:gd name="T38" fmla="*/ 386 w 1276"/>
                <a:gd name="T39" fmla="*/ 808 h 1276"/>
                <a:gd name="T40" fmla="*/ 412 w 1276"/>
                <a:gd name="T41" fmla="*/ 789 h 1276"/>
                <a:gd name="T42" fmla="*/ 486 w 1276"/>
                <a:gd name="T43" fmla="*/ 705 h 1276"/>
                <a:gd name="T44" fmla="*/ 660 w 1276"/>
                <a:gd name="T45" fmla="*/ 746 h 1276"/>
                <a:gd name="T46" fmla="*/ 688 w 1276"/>
                <a:gd name="T47" fmla="*/ 829 h 1276"/>
                <a:gd name="T48" fmla="*/ 672 w 1276"/>
                <a:gd name="T49" fmla="*/ 845 h 1276"/>
                <a:gd name="T50" fmla="*/ 631 w 1276"/>
                <a:gd name="T51" fmla="*/ 754 h 1276"/>
                <a:gd name="T52" fmla="*/ 867 w 1276"/>
                <a:gd name="T53" fmla="*/ 558 h 1276"/>
                <a:gd name="T54" fmla="*/ 773 w 1276"/>
                <a:gd name="T55" fmla="*/ 670 h 1276"/>
                <a:gd name="T56" fmla="*/ 751 w 1276"/>
                <a:gd name="T57" fmla="*/ 651 h 1276"/>
                <a:gd name="T58" fmla="*/ 720 w 1276"/>
                <a:gd name="T59" fmla="*/ 473 h 1276"/>
                <a:gd name="T60" fmla="*/ 643 w 1276"/>
                <a:gd name="T61" fmla="*/ 508 h 1276"/>
                <a:gd name="T62" fmla="*/ 623 w 1276"/>
                <a:gd name="T63" fmla="*/ 522 h 1276"/>
                <a:gd name="T64" fmla="*/ 623 w 1276"/>
                <a:gd name="T65" fmla="*/ 484 h 1276"/>
                <a:gd name="T66" fmla="*/ 740 w 1276"/>
                <a:gd name="T67" fmla="*/ 446 h 1276"/>
                <a:gd name="T68" fmla="*/ 852 w 1276"/>
                <a:gd name="T69" fmla="*/ 553 h 1276"/>
                <a:gd name="T70" fmla="*/ 965 w 1276"/>
                <a:gd name="T71" fmla="*/ 379 h 1276"/>
                <a:gd name="T72" fmla="*/ 855 w 1276"/>
                <a:gd name="T73" fmla="*/ 494 h 1276"/>
                <a:gd name="T74" fmla="*/ 820 w 1276"/>
                <a:gd name="T75" fmla="*/ 288 h 1276"/>
                <a:gd name="T76" fmla="*/ 866 w 1276"/>
                <a:gd name="T77" fmla="*/ 327 h 1276"/>
                <a:gd name="T78" fmla="*/ 795 w 1276"/>
                <a:gd name="T79" fmla="*/ 379 h 1276"/>
                <a:gd name="T80" fmla="*/ 942 w 1276"/>
                <a:gd name="T81" fmla="*/ 470 h 1276"/>
                <a:gd name="T82" fmla="*/ 911 w 1276"/>
                <a:gd name="T83" fmla="*/ 365 h 1276"/>
                <a:gd name="T84" fmla="*/ 1066 w 1276"/>
                <a:gd name="T85" fmla="*/ 379 h 1276"/>
                <a:gd name="T86" fmla="*/ 1046 w 1276"/>
                <a:gd name="T87" fmla="*/ 366 h 1276"/>
                <a:gd name="T88" fmla="*/ 937 w 1276"/>
                <a:gd name="T89" fmla="*/ 253 h 1276"/>
                <a:gd name="T90" fmla="*/ 918 w 1276"/>
                <a:gd name="T91" fmla="*/ 238 h 1276"/>
                <a:gd name="T92" fmla="*/ 941 w 1276"/>
                <a:gd name="T93" fmla="*/ 158 h 1276"/>
                <a:gd name="T94" fmla="*/ 1137 w 1276"/>
                <a:gd name="T95" fmla="*/ 271 h 1276"/>
                <a:gd name="T96" fmla="*/ 1271 w 1276"/>
                <a:gd name="T97" fmla="*/ 125 h 1276"/>
                <a:gd name="T98" fmla="*/ 1166 w 1276"/>
                <a:gd name="T99" fmla="*/ 235 h 1276"/>
                <a:gd name="T100" fmla="*/ 1113 w 1276"/>
                <a:gd name="T101" fmla="*/ 139 h 1276"/>
                <a:gd name="T102" fmla="*/ 1049 w 1276"/>
                <a:gd name="T103" fmla="*/ 54 h 1276"/>
                <a:gd name="T104" fmla="*/ 1170 w 1276"/>
                <a:gd name="T105" fmla="*/ 32 h 1276"/>
                <a:gd name="T106" fmla="*/ 1239 w 1276"/>
                <a:gd name="T107" fmla="*/ 90 h 1276"/>
                <a:gd name="T108" fmla="*/ 1085 w 1276"/>
                <a:gd name="T109" fmla="*/ 47 h 1276"/>
                <a:gd name="T110" fmla="*/ 1145 w 1276"/>
                <a:gd name="T111" fmla="*/ 103 h 1276"/>
                <a:gd name="T112" fmla="*/ 1186 w 1276"/>
                <a:gd name="T113" fmla="*/ 118 h 1276"/>
                <a:gd name="T114" fmla="*/ 1194 w 1276"/>
                <a:gd name="T115" fmla="*/ 206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6" h="1276">
                  <a:moveTo>
                    <a:pt x="349" y="1088"/>
                  </a:moveTo>
                  <a:cubicBezTo>
                    <a:pt x="350" y="1089"/>
                    <a:pt x="351" y="1090"/>
                    <a:pt x="351" y="1091"/>
                  </a:cubicBezTo>
                  <a:cubicBezTo>
                    <a:pt x="351" y="1092"/>
                    <a:pt x="351" y="1093"/>
                    <a:pt x="350" y="1094"/>
                  </a:cubicBezTo>
                  <a:cubicBezTo>
                    <a:pt x="349" y="1095"/>
                    <a:pt x="349" y="1096"/>
                    <a:pt x="347" y="1098"/>
                  </a:cubicBezTo>
                  <a:cubicBezTo>
                    <a:pt x="346" y="1100"/>
                    <a:pt x="344" y="1102"/>
                    <a:pt x="342" y="1104"/>
                  </a:cubicBezTo>
                  <a:cubicBezTo>
                    <a:pt x="340" y="1106"/>
                    <a:pt x="338" y="1108"/>
                    <a:pt x="336" y="1109"/>
                  </a:cubicBezTo>
                  <a:cubicBezTo>
                    <a:pt x="335" y="1110"/>
                    <a:pt x="333" y="1111"/>
                    <a:pt x="332" y="1112"/>
                  </a:cubicBezTo>
                  <a:cubicBezTo>
                    <a:pt x="331" y="1112"/>
                    <a:pt x="330" y="1113"/>
                    <a:pt x="329" y="1112"/>
                  </a:cubicBezTo>
                  <a:cubicBezTo>
                    <a:pt x="328" y="1112"/>
                    <a:pt x="327" y="1112"/>
                    <a:pt x="327" y="1111"/>
                  </a:cubicBezTo>
                  <a:lnTo>
                    <a:pt x="177" y="962"/>
                  </a:lnTo>
                  <a:lnTo>
                    <a:pt x="177" y="962"/>
                  </a:lnTo>
                  <a:lnTo>
                    <a:pt x="267" y="1172"/>
                  </a:lnTo>
                  <a:cubicBezTo>
                    <a:pt x="267" y="1173"/>
                    <a:pt x="267" y="1174"/>
                    <a:pt x="267" y="1175"/>
                  </a:cubicBezTo>
                  <a:cubicBezTo>
                    <a:pt x="267" y="1176"/>
                    <a:pt x="267" y="1177"/>
                    <a:pt x="266" y="1178"/>
                  </a:cubicBezTo>
                  <a:cubicBezTo>
                    <a:pt x="265" y="1180"/>
                    <a:pt x="265" y="1181"/>
                    <a:pt x="263" y="1182"/>
                  </a:cubicBezTo>
                  <a:cubicBezTo>
                    <a:pt x="262" y="1184"/>
                    <a:pt x="261" y="1185"/>
                    <a:pt x="259" y="1187"/>
                  </a:cubicBezTo>
                  <a:cubicBezTo>
                    <a:pt x="257" y="1189"/>
                    <a:pt x="255" y="1190"/>
                    <a:pt x="254" y="1192"/>
                  </a:cubicBezTo>
                  <a:cubicBezTo>
                    <a:pt x="252" y="1193"/>
                    <a:pt x="251" y="1194"/>
                    <a:pt x="250" y="1194"/>
                  </a:cubicBezTo>
                  <a:cubicBezTo>
                    <a:pt x="249" y="1195"/>
                    <a:pt x="248" y="1195"/>
                    <a:pt x="247" y="1195"/>
                  </a:cubicBezTo>
                  <a:cubicBezTo>
                    <a:pt x="246" y="1195"/>
                    <a:pt x="245" y="1195"/>
                    <a:pt x="244" y="1195"/>
                  </a:cubicBezTo>
                  <a:lnTo>
                    <a:pt x="36" y="1102"/>
                  </a:lnTo>
                  <a:lnTo>
                    <a:pt x="36" y="1103"/>
                  </a:lnTo>
                  <a:lnTo>
                    <a:pt x="186" y="1252"/>
                  </a:lnTo>
                  <a:cubicBezTo>
                    <a:pt x="186" y="1253"/>
                    <a:pt x="187" y="1253"/>
                    <a:pt x="187" y="1254"/>
                  </a:cubicBezTo>
                  <a:cubicBezTo>
                    <a:pt x="187" y="1255"/>
                    <a:pt x="187" y="1256"/>
                    <a:pt x="186" y="1258"/>
                  </a:cubicBezTo>
                  <a:cubicBezTo>
                    <a:pt x="186" y="1259"/>
                    <a:pt x="185" y="1260"/>
                    <a:pt x="184" y="1262"/>
                  </a:cubicBezTo>
                  <a:cubicBezTo>
                    <a:pt x="182" y="1264"/>
                    <a:pt x="181" y="1266"/>
                    <a:pt x="178" y="1268"/>
                  </a:cubicBezTo>
                  <a:cubicBezTo>
                    <a:pt x="176" y="1270"/>
                    <a:pt x="174" y="1272"/>
                    <a:pt x="173" y="1273"/>
                  </a:cubicBezTo>
                  <a:cubicBezTo>
                    <a:pt x="171" y="1274"/>
                    <a:pt x="169" y="1275"/>
                    <a:pt x="168" y="1276"/>
                  </a:cubicBezTo>
                  <a:cubicBezTo>
                    <a:pt x="167" y="1276"/>
                    <a:pt x="166" y="1276"/>
                    <a:pt x="165" y="1276"/>
                  </a:cubicBezTo>
                  <a:cubicBezTo>
                    <a:pt x="164" y="1276"/>
                    <a:pt x="164" y="1275"/>
                    <a:pt x="163" y="1275"/>
                  </a:cubicBezTo>
                  <a:lnTo>
                    <a:pt x="5" y="1117"/>
                  </a:lnTo>
                  <a:cubicBezTo>
                    <a:pt x="1" y="1113"/>
                    <a:pt x="0" y="1110"/>
                    <a:pt x="0" y="1106"/>
                  </a:cubicBezTo>
                  <a:cubicBezTo>
                    <a:pt x="0" y="1103"/>
                    <a:pt x="2" y="1100"/>
                    <a:pt x="4" y="1097"/>
                  </a:cubicBezTo>
                  <a:lnTo>
                    <a:pt x="18" y="1083"/>
                  </a:lnTo>
                  <a:cubicBezTo>
                    <a:pt x="21" y="1080"/>
                    <a:pt x="24" y="1078"/>
                    <a:pt x="27" y="1076"/>
                  </a:cubicBezTo>
                  <a:cubicBezTo>
                    <a:pt x="29" y="1075"/>
                    <a:pt x="32" y="1074"/>
                    <a:pt x="35" y="1073"/>
                  </a:cubicBezTo>
                  <a:cubicBezTo>
                    <a:pt x="38" y="1073"/>
                    <a:pt x="40" y="1073"/>
                    <a:pt x="43" y="1074"/>
                  </a:cubicBezTo>
                  <a:cubicBezTo>
                    <a:pt x="46" y="1074"/>
                    <a:pt x="49" y="1075"/>
                    <a:pt x="52" y="1077"/>
                  </a:cubicBezTo>
                  <a:lnTo>
                    <a:pt x="226" y="1152"/>
                  </a:lnTo>
                  <a:lnTo>
                    <a:pt x="226" y="1151"/>
                  </a:lnTo>
                  <a:lnTo>
                    <a:pt x="153" y="977"/>
                  </a:lnTo>
                  <a:cubicBezTo>
                    <a:pt x="152" y="973"/>
                    <a:pt x="151" y="970"/>
                    <a:pt x="150" y="967"/>
                  </a:cubicBezTo>
                  <a:cubicBezTo>
                    <a:pt x="149" y="964"/>
                    <a:pt x="149" y="961"/>
                    <a:pt x="149" y="958"/>
                  </a:cubicBezTo>
                  <a:cubicBezTo>
                    <a:pt x="150" y="956"/>
                    <a:pt x="150" y="953"/>
                    <a:pt x="152" y="951"/>
                  </a:cubicBezTo>
                  <a:cubicBezTo>
                    <a:pt x="153" y="949"/>
                    <a:pt x="155" y="947"/>
                    <a:pt x="157" y="945"/>
                  </a:cubicBezTo>
                  <a:lnTo>
                    <a:pt x="171" y="930"/>
                  </a:lnTo>
                  <a:cubicBezTo>
                    <a:pt x="173" y="929"/>
                    <a:pt x="174" y="928"/>
                    <a:pt x="176" y="927"/>
                  </a:cubicBezTo>
                  <a:cubicBezTo>
                    <a:pt x="178" y="926"/>
                    <a:pt x="179" y="925"/>
                    <a:pt x="181" y="925"/>
                  </a:cubicBezTo>
                  <a:cubicBezTo>
                    <a:pt x="183" y="925"/>
                    <a:pt x="184" y="926"/>
                    <a:pt x="186" y="927"/>
                  </a:cubicBezTo>
                  <a:cubicBezTo>
                    <a:pt x="188" y="927"/>
                    <a:pt x="190" y="929"/>
                    <a:pt x="192" y="930"/>
                  </a:cubicBezTo>
                  <a:lnTo>
                    <a:pt x="349" y="1088"/>
                  </a:lnTo>
                  <a:close/>
                  <a:moveTo>
                    <a:pt x="488" y="950"/>
                  </a:moveTo>
                  <a:cubicBezTo>
                    <a:pt x="489" y="951"/>
                    <a:pt x="490" y="952"/>
                    <a:pt x="489" y="954"/>
                  </a:cubicBezTo>
                  <a:cubicBezTo>
                    <a:pt x="489" y="955"/>
                    <a:pt x="489" y="956"/>
                    <a:pt x="488" y="958"/>
                  </a:cubicBezTo>
                  <a:cubicBezTo>
                    <a:pt x="487" y="959"/>
                    <a:pt x="485" y="961"/>
                    <a:pt x="483" y="963"/>
                  </a:cubicBezTo>
                  <a:cubicBezTo>
                    <a:pt x="480" y="966"/>
                    <a:pt x="478" y="967"/>
                    <a:pt x="477" y="969"/>
                  </a:cubicBezTo>
                  <a:cubicBezTo>
                    <a:pt x="475" y="970"/>
                    <a:pt x="474" y="970"/>
                    <a:pt x="473" y="970"/>
                  </a:cubicBezTo>
                  <a:cubicBezTo>
                    <a:pt x="471" y="970"/>
                    <a:pt x="470" y="970"/>
                    <a:pt x="469" y="969"/>
                  </a:cubicBezTo>
                  <a:lnTo>
                    <a:pt x="457" y="957"/>
                  </a:lnTo>
                  <a:cubicBezTo>
                    <a:pt x="458" y="968"/>
                    <a:pt x="456" y="978"/>
                    <a:pt x="453" y="987"/>
                  </a:cubicBezTo>
                  <a:cubicBezTo>
                    <a:pt x="450" y="997"/>
                    <a:pt x="444" y="1005"/>
                    <a:pt x="437" y="1012"/>
                  </a:cubicBezTo>
                  <a:cubicBezTo>
                    <a:pt x="431" y="1019"/>
                    <a:pt x="424" y="1024"/>
                    <a:pt x="418" y="1027"/>
                  </a:cubicBezTo>
                  <a:cubicBezTo>
                    <a:pt x="411" y="1030"/>
                    <a:pt x="404" y="1032"/>
                    <a:pt x="398" y="1033"/>
                  </a:cubicBezTo>
                  <a:cubicBezTo>
                    <a:pt x="391" y="1033"/>
                    <a:pt x="384" y="1032"/>
                    <a:pt x="378" y="1030"/>
                  </a:cubicBezTo>
                  <a:cubicBezTo>
                    <a:pt x="371" y="1027"/>
                    <a:pt x="365" y="1023"/>
                    <a:pt x="359" y="1017"/>
                  </a:cubicBezTo>
                  <a:cubicBezTo>
                    <a:pt x="353" y="1011"/>
                    <a:pt x="348" y="1004"/>
                    <a:pt x="346" y="996"/>
                  </a:cubicBezTo>
                  <a:cubicBezTo>
                    <a:pt x="344" y="988"/>
                    <a:pt x="344" y="980"/>
                    <a:pt x="346" y="972"/>
                  </a:cubicBezTo>
                  <a:cubicBezTo>
                    <a:pt x="347" y="963"/>
                    <a:pt x="351" y="955"/>
                    <a:pt x="357" y="946"/>
                  </a:cubicBezTo>
                  <a:cubicBezTo>
                    <a:pt x="363" y="936"/>
                    <a:pt x="370" y="927"/>
                    <a:pt x="380" y="918"/>
                  </a:cubicBezTo>
                  <a:lnTo>
                    <a:pt x="396" y="902"/>
                  </a:lnTo>
                  <a:lnTo>
                    <a:pt x="387" y="892"/>
                  </a:lnTo>
                  <a:cubicBezTo>
                    <a:pt x="382" y="888"/>
                    <a:pt x="378" y="884"/>
                    <a:pt x="373" y="882"/>
                  </a:cubicBezTo>
                  <a:cubicBezTo>
                    <a:pt x="369" y="879"/>
                    <a:pt x="364" y="878"/>
                    <a:pt x="360" y="877"/>
                  </a:cubicBezTo>
                  <a:cubicBezTo>
                    <a:pt x="355" y="877"/>
                    <a:pt x="351" y="878"/>
                    <a:pt x="346" y="881"/>
                  </a:cubicBezTo>
                  <a:cubicBezTo>
                    <a:pt x="341" y="883"/>
                    <a:pt x="336" y="886"/>
                    <a:pt x="331" y="891"/>
                  </a:cubicBezTo>
                  <a:cubicBezTo>
                    <a:pt x="326" y="897"/>
                    <a:pt x="322" y="902"/>
                    <a:pt x="319" y="908"/>
                  </a:cubicBezTo>
                  <a:cubicBezTo>
                    <a:pt x="316" y="913"/>
                    <a:pt x="313" y="919"/>
                    <a:pt x="312" y="923"/>
                  </a:cubicBezTo>
                  <a:cubicBezTo>
                    <a:pt x="310" y="928"/>
                    <a:pt x="309" y="932"/>
                    <a:pt x="308" y="936"/>
                  </a:cubicBezTo>
                  <a:cubicBezTo>
                    <a:pt x="307" y="939"/>
                    <a:pt x="306" y="941"/>
                    <a:pt x="305" y="943"/>
                  </a:cubicBezTo>
                  <a:cubicBezTo>
                    <a:pt x="304" y="943"/>
                    <a:pt x="303" y="944"/>
                    <a:pt x="303" y="944"/>
                  </a:cubicBezTo>
                  <a:cubicBezTo>
                    <a:pt x="302" y="944"/>
                    <a:pt x="301" y="944"/>
                    <a:pt x="300" y="944"/>
                  </a:cubicBezTo>
                  <a:cubicBezTo>
                    <a:pt x="299" y="943"/>
                    <a:pt x="297" y="943"/>
                    <a:pt x="296" y="942"/>
                  </a:cubicBezTo>
                  <a:cubicBezTo>
                    <a:pt x="295" y="941"/>
                    <a:pt x="293" y="940"/>
                    <a:pt x="292" y="938"/>
                  </a:cubicBezTo>
                  <a:cubicBezTo>
                    <a:pt x="290" y="936"/>
                    <a:pt x="288" y="934"/>
                    <a:pt x="287" y="933"/>
                  </a:cubicBezTo>
                  <a:cubicBezTo>
                    <a:pt x="286" y="931"/>
                    <a:pt x="286" y="929"/>
                    <a:pt x="286" y="927"/>
                  </a:cubicBezTo>
                  <a:cubicBezTo>
                    <a:pt x="286" y="924"/>
                    <a:pt x="287" y="921"/>
                    <a:pt x="288" y="917"/>
                  </a:cubicBezTo>
                  <a:cubicBezTo>
                    <a:pt x="289" y="912"/>
                    <a:pt x="291" y="907"/>
                    <a:pt x="294" y="902"/>
                  </a:cubicBezTo>
                  <a:cubicBezTo>
                    <a:pt x="296" y="897"/>
                    <a:pt x="300" y="892"/>
                    <a:pt x="303" y="887"/>
                  </a:cubicBezTo>
                  <a:cubicBezTo>
                    <a:pt x="307" y="881"/>
                    <a:pt x="311" y="876"/>
                    <a:pt x="316" y="872"/>
                  </a:cubicBezTo>
                  <a:cubicBezTo>
                    <a:pt x="324" y="863"/>
                    <a:pt x="332" y="857"/>
                    <a:pt x="340" y="853"/>
                  </a:cubicBezTo>
                  <a:cubicBezTo>
                    <a:pt x="348" y="849"/>
                    <a:pt x="356" y="847"/>
                    <a:pt x="364" y="847"/>
                  </a:cubicBezTo>
                  <a:cubicBezTo>
                    <a:pt x="371" y="847"/>
                    <a:pt x="378" y="849"/>
                    <a:pt x="386" y="853"/>
                  </a:cubicBezTo>
                  <a:cubicBezTo>
                    <a:pt x="393" y="857"/>
                    <a:pt x="400" y="862"/>
                    <a:pt x="408" y="870"/>
                  </a:cubicBezTo>
                  <a:lnTo>
                    <a:pt x="488" y="950"/>
                  </a:lnTo>
                  <a:close/>
                  <a:moveTo>
                    <a:pt x="412" y="917"/>
                  </a:moveTo>
                  <a:lnTo>
                    <a:pt x="393" y="936"/>
                  </a:lnTo>
                  <a:cubicBezTo>
                    <a:pt x="387" y="942"/>
                    <a:pt x="382" y="948"/>
                    <a:pt x="379" y="953"/>
                  </a:cubicBezTo>
                  <a:cubicBezTo>
                    <a:pt x="376" y="959"/>
                    <a:pt x="373" y="964"/>
                    <a:pt x="373" y="969"/>
                  </a:cubicBezTo>
                  <a:cubicBezTo>
                    <a:pt x="372" y="974"/>
                    <a:pt x="372" y="978"/>
                    <a:pt x="373" y="982"/>
                  </a:cubicBezTo>
                  <a:cubicBezTo>
                    <a:pt x="375" y="986"/>
                    <a:pt x="377" y="990"/>
                    <a:pt x="381" y="994"/>
                  </a:cubicBezTo>
                  <a:cubicBezTo>
                    <a:pt x="387" y="1000"/>
                    <a:pt x="394" y="1003"/>
                    <a:pt x="402" y="1003"/>
                  </a:cubicBezTo>
                  <a:cubicBezTo>
                    <a:pt x="409" y="1003"/>
                    <a:pt x="416" y="999"/>
                    <a:pt x="424" y="992"/>
                  </a:cubicBezTo>
                  <a:cubicBezTo>
                    <a:pt x="429" y="986"/>
                    <a:pt x="433" y="979"/>
                    <a:pt x="435" y="971"/>
                  </a:cubicBezTo>
                  <a:cubicBezTo>
                    <a:pt x="437" y="964"/>
                    <a:pt x="438" y="954"/>
                    <a:pt x="437" y="943"/>
                  </a:cubicBezTo>
                  <a:lnTo>
                    <a:pt x="412" y="917"/>
                  </a:lnTo>
                  <a:close/>
                  <a:moveTo>
                    <a:pt x="580" y="864"/>
                  </a:moveTo>
                  <a:lnTo>
                    <a:pt x="608" y="924"/>
                  </a:lnTo>
                  <a:cubicBezTo>
                    <a:pt x="609" y="926"/>
                    <a:pt x="609" y="929"/>
                    <a:pt x="607" y="931"/>
                  </a:cubicBezTo>
                  <a:cubicBezTo>
                    <a:pt x="606" y="934"/>
                    <a:pt x="603" y="938"/>
                    <a:pt x="599" y="942"/>
                  </a:cubicBezTo>
                  <a:cubicBezTo>
                    <a:pt x="596" y="945"/>
                    <a:pt x="594" y="946"/>
                    <a:pt x="593" y="948"/>
                  </a:cubicBezTo>
                  <a:cubicBezTo>
                    <a:pt x="591" y="949"/>
                    <a:pt x="590" y="950"/>
                    <a:pt x="588" y="950"/>
                  </a:cubicBezTo>
                  <a:cubicBezTo>
                    <a:pt x="587" y="950"/>
                    <a:pt x="586" y="950"/>
                    <a:pt x="585" y="949"/>
                  </a:cubicBezTo>
                  <a:cubicBezTo>
                    <a:pt x="584" y="948"/>
                    <a:pt x="583" y="947"/>
                    <a:pt x="582" y="945"/>
                  </a:cubicBezTo>
                  <a:lnTo>
                    <a:pt x="557" y="887"/>
                  </a:lnTo>
                  <a:cubicBezTo>
                    <a:pt x="556" y="888"/>
                    <a:pt x="555" y="888"/>
                    <a:pt x="553" y="888"/>
                  </a:cubicBezTo>
                  <a:cubicBezTo>
                    <a:pt x="552" y="888"/>
                    <a:pt x="551" y="887"/>
                    <a:pt x="549" y="887"/>
                  </a:cubicBezTo>
                  <a:lnTo>
                    <a:pt x="393" y="815"/>
                  </a:lnTo>
                  <a:cubicBezTo>
                    <a:pt x="390" y="814"/>
                    <a:pt x="388" y="813"/>
                    <a:pt x="387" y="812"/>
                  </a:cubicBezTo>
                  <a:cubicBezTo>
                    <a:pt x="386" y="811"/>
                    <a:pt x="386" y="810"/>
                    <a:pt x="386" y="808"/>
                  </a:cubicBezTo>
                  <a:cubicBezTo>
                    <a:pt x="386" y="807"/>
                    <a:pt x="387" y="805"/>
                    <a:pt x="388" y="804"/>
                  </a:cubicBezTo>
                  <a:cubicBezTo>
                    <a:pt x="390" y="802"/>
                    <a:pt x="392" y="800"/>
                    <a:pt x="394" y="797"/>
                  </a:cubicBezTo>
                  <a:cubicBezTo>
                    <a:pt x="397" y="794"/>
                    <a:pt x="399" y="792"/>
                    <a:pt x="401" y="791"/>
                  </a:cubicBezTo>
                  <a:cubicBezTo>
                    <a:pt x="402" y="789"/>
                    <a:pt x="404" y="789"/>
                    <a:pt x="405" y="788"/>
                  </a:cubicBezTo>
                  <a:cubicBezTo>
                    <a:pt x="406" y="787"/>
                    <a:pt x="407" y="787"/>
                    <a:pt x="408" y="788"/>
                  </a:cubicBezTo>
                  <a:cubicBezTo>
                    <a:pt x="409" y="788"/>
                    <a:pt x="411" y="788"/>
                    <a:pt x="412" y="789"/>
                  </a:cubicBezTo>
                  <a:lnTo>
                    <a:pt x="542" y="851"/>
                  </a:lnTo>
                  <a:lnTo>
                    <a:pt x="543" y="850"/>
                  </a:lnTo>
                  <a:lnTo>
                    <a:pt x="479" y="721"/>
                  </a:lnTo>
                  <a:cubicBezTo>
                    <a:pt x="478" y="719"/>
                    <a:pt x="478" y="717"/>
                    <a:pt x="478" y="716"/>
                  </a:cubicBezTo>
                  <a:cubicBezTo>
                    <a:pt x="478" y="715"/>
                    <a:pt x="479" y="713"/>
                    <a:pt x="480" y="712"/>
                  </a:cubicBezTo>
                  <a:cubicBezTo>
                    <a:pt x="481" y="710"/>
                    <a:pt x="484" y="708"/>
                    <a:pt x="486" y="705"/>
                  </a:cubicBezTo>
                  <a:cubicBezTo>
                    <a:pt x="489" y="702"/>
                    <a:pt x="491" y="700"/>
                    <a:pt x="493" y="699"/>
                  </a:cubicBezTo>
                  <a:cubicBezTo>
                    <a:pt x="495" y="698"/>
                    <a:pt x="496" y="697"/>
                    <a:pt x="498" y="697"/>
                  </a:cubicBezTo>
                  <a:cubicBezTo>
                    <a:pt x="499" y="697"/>
                    <a:pt x="500" y="697"/>
                    <a:pt x="501" y="698"/>
                  </a:cubicBezTo>
                  <a:cubicBezTo>
                    <a:pt x="502" y="699"/>
                    <a:pt x="503" y="701"/>
                    <a:pt x="504" y="703"/>
                  </a:cubicBezTo>
                  <a:lnTo>
                    <a:pt x="580" y="864"/>
                  </a:lnTo>
                  <a:close/>
                  <a:moveTo>
                    <a:pt x="660" y="746"/>
                  </a:moveTo>
                  <a:cubicBezTo>
                    <a:pt x="663" y="749"/>
                    <a:pt x="665" y="752"/>
                    <a:pt x="667" y="754"/>
                  </a:cubicBezTo>
                  <a:cubicBezTo>
                    <a:pt x="669" y="757"/>
                    <a:pt x="671" y="760"/>
                    <a:pt x="673" y="762"/>
                  </a:cubicBezTo>
                  <a:cubicBezTo>
                    <a:pt x="674" y="765"/>
                    <a:pt x="675" y="768"/>
                    <a:pt x="676" y="771"/>
                  </a:cubicBezTo>
                  <a:cubicBezTo>
                    <a:pt x="677" y="774"/>
                    <a:pt x="678" y="777"/>
                    <a:pt x="679" y="781"/>
                  </a:cubicBezTo>
                  <a:lnTo>
                    <a:pt x="688" y="826"/>
                  </a:lnTo>
                  <a:cubicBezTo>
                    <a:pt x="688" y="827"/>
                    <a:pt x="688" y="828"/>
                    <a:pt x="688" y="829"/>
                  </a:cubicBezTo>
                  <a:cubicBezTo>
                    <a:pt x="688" y="830"/>
                    <a:pt x="687" y="831"/>
                    <a:pt x="687" y="833"/>
                  </a:cubicBezTo>
                  <a:cubicBezTo>
                    <a:pt x="686" y="834"/>
                    <a:pt x="686" y="835"/>
                    <a:pt x="685" y="836"/>
                  </a:cubicBezTo>
                  <a:cubicBezTo>
                    <a:pt x="684" y="838"/>
                    <a:pt x="682" y="839"/>
                    <a:pt x="681" y="841"/>
                  </a:cubicBezTo>
                  <a:cubicBezTo>
                    <a:pt x="679" y="842"/>
                    <a:pt x="678" y="843"/>
                    <a:pt x="677" y="844"/>
                  </a:cubicBezTo>
                  <a:cubicBezTo>
                    <a:pt x="676" y="845"/>
                    <a:pt x="675" y="846"/>
                    <a:pt x="674" y="846"/>
                  </a:cubicBezTo>
                  <a:cubicBezTo>
                    <a:pt x="673" y="846"/>
                    <a:pt x="673" y="846"/>
                    <a:pt x="672" y="845"/>
                  </a:cubicBezTo>
                  <a:cubicBezTo>
                    <a:pt x="671" y="845"/>
                    <a:pt x="671" y="844"/>
                    <a:pt x="671" y="843"/>
                  </a:cubicBezTo>
                  <a:lnTo>
                    <a:pt x="652" y="789"/>
                  </a:lnTo>
                  <a:lnTo>
                    <a:pt x="635" y="772"/>
                  </a:lnTo>
                  <a:cubicBezTo>
                    <a:pt x="632" y="769"/>
                    <a:pt x="631" y="767"/>
                    <a:pt x="630" y="765"/>
                  </a:cubicBezTo>
                  <a:cubicBezTo>
                    <a:pt x="629" y="764"/>
                    <a:pt x="629" y="762"/>
                    <a:pt x="629" y="760"/>
                  </a:cubicBezTo>
                  <a:cubicBezTo>
                    <a:pt x="629" y="758"/>
                    <a:pt x="630" y="756"/>
                    <a:pt x="631" y="754"/>
                  </a:cubicBezTo>
                  <a:cubicBezTo>
                    <a:pt x="633" y="753"/>
                    <a:pt x="635" y="751"/>
                    <a:pt x="637" y="748"/>
                  </a:cubicBezTo>
                  <a:cubicBezTo>
                    <a:pt x="639" y="746"/>
                    <a:pt x="641" y="744"/>
                    <a:pt x="643" y="743"/>
                  </a:cubicBezTo>
                  <a:cubicBezTo>
                    <a:pt x="645" y="742"/>
                    <a:pt x="647" y="741"/>
                    <a:pt x="648" y="740"/>
                  </a:cubicBezTo>
                  <a:cubicBezTo>
                    <a:pt x="650" y="740"/>
                    <a:pt x="652" y="740"/>
                    <a:pt x="654" y="741"/>
                  </a:cubicBezTo>
                  <a:cubicBezTo>
                    <a:pt x="656" y="742"/>
                    <a:pt x="658" y="744"/>
                    <a:pt x="660" y="746"/>
                  </a:cubicBezTo>
                  <a:close/>
                  <a:moveTo>
                    <a:pt x="867" y="558"/>
                  </a:moveTo>
                  <a:cubicBezTo>
                    <a:pt x="869" y="559"/>
                    <a:pt x="870" y="561"/>
                    <a:pt x="871" y="562"/>
                  </a:cubicBezTo>
                  <a:cubicBezTo>
                    <a:pt x="872" y="564"/>
                    <a:pt x="873" y="565"/>
                    <a:pt x="873" y="566"/>
                  </a:cubicBezTo>
                  <a:cubicBezTo>
                    <a:pt x="874" y="568"/>
                    <a:pt x="874" y="569"/>
                    <a:pt x="874" y="570"/>
                  </a:cubicBezTo>
                  <a:cubicBezTo>
                    <a:pt x="873" y="571"/>
                    <a:pt x="873" y="572"/>
                    <a:pt x="872" y="573"/>
                  </a:cubicBezTo>
                  <a:lnTo>
                    <a:pt x="777" y="667"/>
                  </a:lnTo>
                  <a:cubicBezTo>
                    <a:pt x="776" y="669"/>
                    <a:pt x="775" y="670"/>
                    <a:pt x="773" y="670"/>
                  </a:cubicBezTo>
                  <a:cubicBezTo>
                    <a:pt x="772" y="671"/>
                    <a:pt x="771" y="671"/>
                    <a:pt x="770" y="671"/>
                  </a:cubicBezTo>
                  <a:cubicBezTo>
                    <a:pt x="768" y="671"/>
                    <a:pt x="767" y="670"/>
                    <a:pt x="765" y="669"/>
                  </a:cubicBezTo>
                  <a:cubicBezTo>
                    <a:pt x="763" y="668"/>
                    <a:pt x="762" y="667"/>
                    <a:pt x="760" y="665"/>
                  </a:cubicBezTo>
                  <a:cubicBezTo>
                    <a:pt x="758" y="663"/>
                    <a:pt x="756" y="662"/>
                    <a:pt x="755" y="660"/>
                  </a:cubicBezTo>
                  <a:cubicBezTo>
                    <a:pt x="754" y="659"/>
                    <a:pt x="753" y="657"/>
                    <a:pt x="753" y="656"/>
                  </a:cubicBezTo>
                  <a:cubicBezTo>
                    <a:pt x="752" y="654"/>
                    <a:pt x="752" y="653"/>
                    <a:pt x="751" y="651"/>
                  </a:cubicBezTo>
                  <a:cubicBezTo>
                    <a:pt x="751" y="649"/>
                    <a:pt x="751" y="647"/>
                    <a:pt x="751" y="645"/>
                  </a:cubicBezTo>
                  <a:lnTo>
                    <a:pt x="750" y="576"/>
                  </a:lnTo>
                  <a:cubicBezTo>
                    <a:pt x="749" y="559"/>
                    <a:pt x="749" y="546"/>
                    <a:pt x="747" y="535"/>
                  </a:cubicBezTo>
                  <a:cubicBezTo>
                    <a:pt x="745" y="523"/>
                    <a:pt x="743" y="514"/>
                    <a:pt x="740" y="506"/>
                  </a:cubicBezTo>
                  <a:cubicBezTo>
                    <a:pt x="738" y="498"/>
                    <a:pt x="734" y="491"/>
                    <a:pt x="731" y="486"/>
                  </a:cubicBezTo>
                  <a:cubicBezTo>
                    <a:pt x="727" y="481"/>
                    <a:pt x="724" y="477"/>
                    <a:pt x="720" y="473"/>
                  </a:cubicBezTo>
                  <a:cubicBezTo>
                    <a:pt x="716" y="469"/>
                    <a:pt x="712" y="466"/>
                    <a:pt x="707" y="464"/>
                  </a:cubicBezTo>
                  <a:cubicBezTo>
                    <a:pt x="703" y="462"/>
                    <a:pt x="698" y="461"/>
                    <a:pt x="693" y="461"/>
                  </a:cubicBezTo>
                  <a:cubicBezTo>
                    <a:pt x="688" y="460"/>
                    <a:pt x="683" y="461"/>
                    <a:pt x="678" y="464"/>
                  </a:cubicBezTo>
                  <a:cubicBezTo>
                    <a:pt x="672" y="466"/>
                    <a:pt x="667" y="469"/>
                    <a:pt x="663" y="474"/>
                  </a:cubicBezTo>
                  <a:cubicBezTo>
                    <a:pt x="657" y="480"/>
                    <a:pt x="653" y="485"/>
                    <a:pt x="650" y="491"/>
                  </a:cubicBezTo>
                  <a:cubicBezTo>
                    <a:pt x="647" y="497"/>
                    <a:pt x="645" y="503"/>
                    <a:pt x="643" y="508"/>
                  </a:cubicBezTo>
                  <a:cubicBezTo>
                    <a:pt x="642" y="513"/>
                    <a:pt x="641" y="517"/>
                    <a:pt x="640" y="521"/>
                  </a:cubicBezTo>
                  <a:cubicBezTo>
                    <a:pt x="639" y="525"/>
                    <a:pt x="638" y="527"/>
                    <a:pt x="637" y="528"/>
                  </a:cubicBezTo>
                  <a:cubicBezTo>
                    <a:pt x="636" y="529"/>
                    <a:pt x="636" y="529"/>
                    <a:pt x="635" y="529"/>
                  </a:cubicBezTo>
                  <a:cubicBezTo>
                    <a:pt x="634" y="530"/>
                    <a:pt x="633" y="529"/>
                    <a:pt x="632" y="529"/>
                  </a:cubicBezTo>
                  <a:cubicBezTo>
                    <a:pt x="631" y="528"/>
                    <a:pt x="629" y="528"/>
                    <a:pt x="628" y="526"/>
                  </a:cubicBezTo>
                  <a:cubicBezTo>
                    <a:pt x="626" y="525"/>
                    <a:pt x="625" y="524"/>
                    <a:pt x="623" y="522"/>
                  </a:cubicBezTo>
                  <a:cubicBezTo>
                    <a:pt x="622" y="521"/>
                    <a:pt x="621" y="519"/>
                    <a:pt x="620" y="518"/>
                  </a:cubicBezTo>
                  <a:cubicBezTo>
                    <a:pt x="619" y="517"/>
                    <a:pt x="618" y="516"/>
                    <a:pt x="618" y="515"/>
                  </a:cubicBezTo>
                  <a:cubicBezTo>
                    <a:pt x="617" y="514"/>
                    <a:pt x="617" y="514"/>
                    <a:pt x="616" y="513"/>
                  </a:cubicBezTo>
                  <a:cubicBezTo>
                    <a:pt x="616" y="512"/>
                    <a:pt x="616" y="510"/>
                    <a:pt x="616" y="508"/>
                  </a:cubicBezTo>
                  <a:cubicBezTo>
                    <a:pt x="616" y="506"/>
                    <a:pt x="617" y="503"/>
                    <a:pt x="618" y="499"/>
                  </a:cubicBezTo>
                  <a:cubicBezTo>
                    <a:pt x="619" y="495"/>
                    <a:pt x="621" y="490"/>
                    <a:pt x="623" y="484"/>
                  </a:cubicBezTo>
                  <a:cubicBezTo>
                    <a:pt x="625" y="479"/>
                    <a:pt x="628" y="473"/>
                    <a:pt x="632" y="467"/>
                  </a:cubicBezTo>
                  <a:cubicBezTo>
                    <a:pt x="636" y="462"/>
                    <a:pt x="640" y="456"/>
                    <a:pt x="645" y="451"/>
                  </a:cubicBezTo>
                  <a:cubicBezTo>
                    <a:pt x="654" y="443"/>
                    <a:pt x="662" y="436"/>
                    <a:pt x="671" y="433"/>
                  </a:cubicBezTo>
                  <a:cubicBezTo>
                    <a:pt x="679" y="429"/>
                    <a:pt x="688" y="427"/>
                    <a:pt x="696" y="427"/>
                  </a:cubicBezTo>
                  <a:cubicBezTo>
                    <a:pt x="704" y="427"/>
                    <a:pt x="712" y="428"/>
                    <a:pt x="719" y="432"/>
                  </a:cubicBezTo>
                  <a:cubicBezTo>
                    <a:pt x="727" y="435"/>
                    <a:pt x="734" y="440"/>
                    <a:pt x="740" y="446"/>
                  </a:cubicBezTo>
                  <a:cubicBezTo>
                    <a:pt x="745" y="451"/>
                    <a:pt x="750" y="457"/>
                    <a:pt x="755" y="464"/>
                  </a:cubicBezTo>
                  <a:cubicBezTo>
                    <a:pt x="759" y="470"/>
                    <a:pt x="763" y="478"/>
                    <a:pt x="766" y="487"/>
                  </a:cubicBezTo>
                  <a:cubicBezTo>
                    <a:pt x="769" y="497"/>
                    <a:pt x="772" y="509"/>
                    <a:pt x="773" y="522"/>
                  </a:cubicBezTo>
                  <a:cubicBezTo>
                    <a:pt x="775" y="536"/>
                    <a:pt x="776" y="553"/>
                    <a:pt x="777" y="572"/>
                  </a:cubicBezTo>
                  <a:lnTo>
                    <a:pt x="778" y="628"/>
                  </a:lnTo>
                  <a:lnTo>
                    <a:pt x="852" y="553"/>
                  </a:lnTo>
                  <a:cubicBezTo>
                    <a:pt x="853" y="553"/>
                    <a:pt x="854" y="552"/>
                    <a:pt x="855" y="552"/>
                  </a:cubicBezTo>
                  <a:cubicBezTo>
                    <a:pt x="856" y="552"/>
                    <a:pt x="857" y="552"/>
                    <a:pt x="859" y="552"/>
                  </a:cubicBezTo>
                  <a:cubicBezTo>
                    <a:pt x="860" y="552"/>
                    <a:pt x="861" y="553"/>
                    <a:pt x="863" y="554"/>
                  </a:cubicBezTo>
                  <a:cubicBezTo>
                    <a:pt x="864" y="555"/>
                    <a:pt x="866" y="556"/>
                    <a:pt x="867" y="558"/>
                  </a:cubicBezTo>
                  <a:close/>
                  <a:moveTo>
                    <a:pt x="932" y="340"/>
                  </a:moveTo>
                  <a:cubicBezTo>
                    <a:pt x="945" y="353"/>
                    <a:pt x="956" y="366"/>
                    <a:pt x="965" y="379"/>
                  </a:cubicBezTo>
                  <a:cubicBezTo>
                    <a:pt x="974" y="392"/>
                    <a:pt x="980" y="405"/>
                    <a:pt x="983" y="417"/>
                  </a:cubicBezTo>
                  <a:cubicBezTo>
                    <a:pt x="986" y="430"/>
                    <a:pt x="986" y="442"/>
                    <a:pt x="982" y="455"/>
                  </a:cubicBezTo>
                  <a:cubicBezTo>
                    <a:pt x="979" y="467"/>
                    <a:pt x="971" y="478"/>
                    <a:pt x="960" y="490"/>
                  </a:cubicBezTo>
                  <a:cubicBezTo>
                    <a:pt x="949" y="501"/>
                    <a:pt x="938" y="508"/>
                    <a:pt x="927" y="511"/>
                  </a:cubicBezTo>
                  <a:cubicBezTo>
                    <a:pt x="916" y="515"/>
                    <a:pt x="904" y="515"/>
                    <a:pt x="892" y="512"/>
                  </a:cubicBezTo>
                  <a:cubicBezTo>
                    <a:pt x="880" y="509"/>
                    <a:pt x="868" y="503"/>
                    <a:pt x="855" y="494"/>
                  </a:cubicBezTo>
                  <a:cubicBezTo>
                    <a:pt x="842" y="485"/>
                    <a:pt x="829" y="474"/>
                    <a:pt x="814" y="459"/>
                  </a:cubicBezTo>
                  <a:cubicBezTo>
                    <a:pt x="801" y="446"/>
                    <a:pt x="790" y="433"/>
                    <a:pt x="782" y="420"/>
                  </a:cubicBezTo>
                  <a:cubicBezTo>
                    <a:pt x="773" y="407"/>
                    <a:pt x="767" y="394"/>
                    <a:pt x="764" y="382"/>
                  </a:cubicBezTo>
                  <a:cubicBezTo>
                    <a:pt x="761" y="369"/>
                    <a:pt x="761" y="357"/>
                    <a:pt x="764" y="345"/>
                  </a:cubicBezTo>
                  <a:cubicBezTo>
                    <a:pt x="768" y="333"/>
                    <a:pt x="775" y="321"/>
                    <a:pt x="787" y="310"/>
                  </a:cubicBezTo>
                  <a:cubicBezTo>
                    <a:pt x="798" y="299"/>
                    <a:pt x="809" y="292"/>
                    <a:pt x="820" y="288"/>
                  </a:cubicBezTo>
                  <a:cubicBezTo>
                    <a:pt x="831" y="285"/>
                    <a:pt x="843" y="284"/>
                    <a:pt x="855" y="287"/>
                  </a:cubicBezTo>
                  <a:cubicBezTo>
                    <a:pt x="867" y="290"/>
                    <a:pt x="879" y="296"/>
                    <a:pt x="892" y="305"/>
                  </a:cubicBezTo>
                  <a:cubicBezTo>
                    <a:pt x="905" y="314"/>
                    <a:pt x="918" y="326"/>
                    <a:pt x="932" y="340"/>
                  </a:cubicBezTo>
                  <a:close/>
                  <a:moveTo>
                    <a:pt x="911" y="365"/>
                  </a:moveTo>
                  <a:cubicBezTo>
                    <a:pt x="902" y="356"/>
                    <a:pt x="894" y="349"/>
                    <a:pt x="887" y="343"/>
                  </a:cubicBezTo>
                  <a:cubicBezTo>
                    <a:pt x="879" y="337"/>
                    <a:pt x="872" y="331"/>
                    <a:pt x="866" y="327"/>
                  </a:cubicBezTo>
                  <a:cubicBezTo>
                    <a:pt x="859" y="323"/>
                    <a:pt x="853" y="320"/>
                    <a:pt x="848" y="319"/>
                  </a:cubicBezTo>
                  <a:cubicBezTo>
                    <a:pt x="842" y="317"/>
                    <a:pt x="837" y="316"/>
                    <a:pt x="832" y="316"/>
                  </a:cubicBezTo>
                  <a:cubicBezTo>
                    <a:pt x="826" y="316"/>
                    <a:pt x="822" y="318"/>
                    <a:pt x="817" y="320"/>
                  </a:cubicBezTo>
                  <a:cubicBezTo>
                    <a:pt x="813" y="322"/>
                    <a:pt x="808" y="325"/>
                    <a:pt x="804" y="330"/>
                  </a:cubicBezTo>
                  <a:cubicBezTo>
                    <a:pt x="797" y="337"/>
                    <a:pt x="792" y="345"/>
                    <a:pt x="791" y="353"/>
                  </a:cubicBezTo>
                  <a:cubicBezTo>
                    <a:pt x="790" y="362"/>
                    <a:pt x="791" y="370"/>
                    <a:pt x="795" y="379"/>
                  </a:cubicBezTo>
                  <a:cubicBezTo>
                    <a:pt x="798" y="388"/>
                    <a:pt x="803" y="397"/>
                    <a:pt x="811" y="406"/>
                  </a:cubicBezTo>
                  <a:cubicBezTo>
                    <a:pt x="818" y="416"/>
                    <a:pt x="827" y="425"/>
                    <a:pt x="836" y="434"/>
                  </a:cubicBezTo>
                  <a:cubicBezTo>
                    <a:pt x="849" y="447"/>
                    <a:pt x="861" y="458"/>
                    <a:pt x="871" y="465"/>
                  </a:cubicBezTo>
                  <a:cubicBezTo>
                    <a:pt x="881" y="473"/>
                    <a:pt x="891" y="478"/>
                    <a:pt x="899" y="481"/>
                  </a:cubicBezTo>
                  <a:cubicBezTo>
                    <a:pt x="908" y="484"/>
                    <a:pt x="915" y="484"/>
                    <a:pt x="922" y="482"/>
                  </a:cubicBezTo>
                  <a:cubicBezTo>
                    <a:pt x="929" y="480"/>
                    <a:pt x="936" y="476"/>
                    <a:pt x="942" y="470"/>
                  </a:cubicBezTo>
                  <a:cubicBezTo>
                    <a:pt x="947" y="465"/>
                    <a:pt x="951" y="460"/>
                    <a:pt x="953" y="454"/>
                  </a:cubicBezTo>
                  <a:cubicBezTo>
                    <a:pt x="955" y="449"/>
                    <a:pt x="956" y="443"/>
                    <a:pt x="956" y="438"/>
                  </a:cubicBezTo>
                  <a:cubicBezTo>
                    <a:pt x="956" y="432"/>
                    <a:pt x="954" y="426"/>
                    <a:pt x="952" y="420"/>
                  </a:cubicBezTo>
                  <a:cubicBezTo>
                    <a:pt x="950" y="414"/>
                    <a:pt x="946" y="408"/>
                    <a:pt x="942" y="402"/>
                  </a:cubicBezTo>
                  <a:cubicBezTo>
                    <a:pt x="938" y="396"/>
                    <a:pt x="934" y="390"/>
                    <a:pt x="928" y="384"/>
                  </a:cubicBezTo>
                  <a:cubicBezTo>
                    <a:pt x="923" y="378"/>
                    <a:pt x="917" y="371"/>
                    <a:pt x="911" y="365"/>
                  </a:cubicBezTo>
                  <a:close/>
                  <a:moveTo>
                    <a:pt x="1151" y="275"/>
                  </a:moveTo>
                  <a:cubicBezTo>
                    <a:pt x="1153" y="277"/>
                    <a:pt x="1154" y="279"/>
                    <a:pt x="1155" y="280"/>
                  </a:cubicBezTo>
                  <a:cubicBezTo>
                    <a:pt x="1156" y="281"/>
                    <a:pt x="1156" y="283"/>
                    <a:pt x="1157" y="284"/>
                  </a:cubicBezTo>
                  <a:cubicBezTo>
                    <a:pt x="1157" y="285"/>
                    <a:pt x="1157" y="286"/>
                    <a:pt x="1157" y="287"/>
                  </a:cubicBezTo>
                  <a:cubicBezTo>
                    <a:pt x="1156" y="288"/>
                    <a:pt x="1156" y="288"/>
                    <a:pt x="1155" y="289"/>
                  </a:cubicBezTo>
                  <a:lnTo>
                    <a:pt x="1066" y="379"/>
                  </a:lnTo>
                  <a:cubicBezTo>
                    <a:pt x="1065" y="379"/>
                    <a:pt x="1064" y="380"/>
                    <a:pt x="1064" y="380"/>
                  </a:cubicBezTo>
                  <a:cubicBezTo>
                    <a:pt x="1063" y="380"/>
                    <a:pt x="1062" y="380"/>
                    <a:pt x="1061" y="380"/>
                  </a:cubicBezTo>
                  <a:cubicBezTo>
                    <a:pt x="1059" y="380"/>
                    <a:pt x="1058" y="379"/>
                    <a:pt x="1057" y="378"/>
                  </a:cubicBezTo>
                  <a:cubicBezTo>
                    <a:pt x="1055" y="377"/>
                    <a:pt x="1054" y="376"/>
                    <a:pt x="1052" y="374"/>
                  </a:cubicBezTo>
                  <a:cubicBezTo>
                    <a:pt x="1050" y="373"/>
                    <a:pt x="1049" y="371"/>
                    <a:pt x="1048" y="370"/>
                  </a:cubicBezTo>
                  <a:cubicBezTo>
                    <a:pt x="1047" y="369"/>
                    <a:pt x="1047" y="367"/>
                    <a:pt x="1046" y="366"/>
                  </a:cubicBezTo>
                  <a:cubicBezTo>
                    <a:pt x="1046" y="365"/>
                    <a:pt x="1046" y="364"/>
                    <a:pt x="1046" y="363"/>
                  </a:cubicBezTo>
                  <a:cubicBezTo>
                    <a:pt x="1046" y="362"/>
                    <a:pt x="1047" y="361"/>
                    <a:pt x="1048" y="360"/>
                  </a:cubicBezTo>
                  <a:lnTo>
                    <a:pt x="1083" y="325"/>
                  </a:lnTo>
                  <a:lnTo>
                    <a:pt x="953" y="194"/>
                  </a:lnTo>
                  <a:lnTo>
                    <a:pt x="939" y="247"/>
                  </a:lnTo>
                  <a:cubicBezTo>
                    <a:pt x="939" y="250"/>
                    <a:pt x="938" y="252"/>
                    <a:pt x="937" y="253"/>
                  </a:cubicBezTo>
                  <a:cubicBezTo>
                    <a:pt x="936" y="254"/>
                    <a:pt x="935" y="255"/>
                    <a:pt x="934" y="255"/>
                  </a:cubicBezTo>
                  <a:cubicBezTo>
                    <a:pt x="933" y="255"/>
                    <a:pt x="931" y="254"/>
                    <a:pt x="930" y="253"/>
                  </a:cubicBezTo>
                  <a:cubicBezTo>
                    <a:pt x="928" y="252"/>
                    <a:pt x="927" y="250"/>
                    <a:pt x="924" y="248"/>
                  </a:cubicBezTo>
                  <a:cubicBezTo>
                    <a:pt x="923" y="247"/>
                    <a:pt x="922" y="245"/>
                    <a:pt x="921" y="244"/>
                  </a:cubicBezTo>
                  <a:cubicBezTo>
                    <a:pt x="920" y="243"/>
                    <a:pt x="919" y="242"/>
                    <a:pt x="919" y="241"/>
                  </a:cubicBezTo>
                  <a:cubicBezTo>
                    <a:pt x="918" y="240"/>
                    <a:pt x="918" y="239"/>
                    <a:pt x="918" y="238"/>
                  </a:cubicBezTo>
                  <a:cubicBezTo>
                    <a:pt x="918" y="237"/>
                    <a:pt x="918" y="236"/>
                    <a:pt x="918" y="234"/>
                  </a:cubicBezTo>
                  <a:lnTo>
                    <a:pt x="933" y="170"/>
                  </a:lnTo>
                  <a:cubicBezTo>
                    <a:pt x="933" y="169"/>
                    <a:pt x="933" y="168"/>
                    <a:pt x="933" y="168"/>
                  </a:cubicBezTo>
                  <a:cubicBezTo>
                    <a:pt x="934" y="167"/>
                    <a:pt x="934" y="166"/>
                    <a:pt x="935" y="165"/>
                  </a:cubicBezTo>
                  <a:cubicBezTo>
                    <a:pt x="935" y="164"/>
                    <a:pt x="936" y="163"/>
                    <a:pt x="937" y="162"/>
                  </a:cubicBezTo>
                  <a:cubicBezTo>
                    <a:pt x="938" y="161"/>
                    <a:pt x="939" y="160"/>
                    <a:pt x="941" y="158"/>
                  </a:cubicBezTo>
                  <a:cubicBezTo>
                    <a:pt x="943" y="156"/>
                    <a:pt x="945" y="154"/>
                    <a:pt x="947" y="153"/>
                  </a:cubicBezTo>
                  <a:cubicBezTo>
                    <a:pt x="948" y="152"/>
                    <a:pt x="950" y="151"/>
                    <a:pt x="951" y="150"/>
                  </a:cubicBezTo>
                  <a:cubicBezTo>
                    <a:pt x="952" y="150"/>
                    <a:pt x="953" y="150"/>
                    <a:pt x="953" y="150"/>
                  </a:cubicBezTo>
                  <a:cubicBezTo>
                    <a:pt x="954" y="150"/>
                    <a:pt x="955" y="151"/>
                    <a:pt x="955" y="151"/>
                  </a:cubicBezTo>
                  <a:lnTo>
                    <a:pt x="1106" y="302"/>
                  </a:lnTo>
                  <a:lnTo>
                    <a:pt x="1137" y="271"/>
                  </a:lnTo>
                  <a:cubicBezTo>
                    <a:pt x="1138" y="270"/>
                    <a:pt x="1139" y="270"/>
                    <a:pt x="1140" y="269"/>
                  </a:cubicBezTo>
                  <a:cubicBezTo>
                    <a:pt x="1141" y="269"/>
                    <a:pt x="1142" y="269"/>
                    <a:pt x="1143" y="270"/>
                  </a:cubicBezTo>
                  <a:cubicBezTo>
                    <a:pt x="1144" y="270"/>
                    <a:pt x="1145" y="271"/>
                    <a:pt x="1147" y="272"/>
                  </a:cubicBezTo>
                  <a:cubicBezTo>
                    <a:pt x="1148" y="272"/>
                    <a:pt x="1150" y="274"/>
                    <a:pt x="1151" y="275"/>
                  </a:cubicBezTo>
                  <a:close/>
                  <a:moveTo>
                    <a:pt x="1256" y="101"/>
                  </a:moveTo>
                  <a:cubicBezTo>
                    <a:pt x="1263" y="108"/>
                    <a:pt x="1268" y="116"/>
                    <a:pt x="1271" y="125"/>
                  </a:cubicBezTo>
                  <a:cubicBezTo>
                    <a:pt x="1275" y="133"/>
                    <a:pt x="1276" y="142"/>
                    <a:pt x="1275" y="151"/>
                  </a:cubicBezTo>
                  <a:cubicBezTo>
                    <a:pt x="1274" y="160"/>
                    <a:pt x="1270" y="169"/>
                    <a:pt x="1265" y="178"/>
                  </a:cubicBezTo>
                  <a:cubicBezTo>
                    <a:pt x="1260" y="188"/>
                    <a:pt x="1252" y="197"/>
                    <a:pt x="1243" y="207"/>
                  </a:cubicBezTo>
                  <a:cubicBezTo>
                    <a:pt x="1234" y="215"/>
                    <a:pt x="1225" y="222"/>
                    <a:pt x="1216" y="228"/>
                  </a:cubicBezTo>
                  <a:cubicBezTo>
                    <a:pt x="1208" y="233"/>
                    <a:pt x="1199" y="236"/>
                    <a:pt x="1190" y="237"/>
                  </a:cubicBezTo>
                  <a:cubicBezTo>
                    <a:pt x="1182" y="238"/>
                    <a:pt x="1174" y="238"/>
                    <a:pt x="1166" y="235"/>
                  </a:cubicBezTo>
                  <a:cubicBezTo>
                    <a:pt x="1158" y="232"/>
                    <a:pt x="1151" y="227"/>
                    <a:pt x="1144" y="221"/>
                  </a:cubicBezTo>
                  <a:cubicBezTo>
                    <a:pt x="1139" y="215"/>
                    <a:pt x="1134" y="209"/>
                    <a:pt x="1132" y="203"/>
                  </a:cubicBezTo>
                  <a:cubicBezTo>
                    <a:pt x="1129" y="197"/>
                    <a:pt x="1127" y="190"/>
                    <a:pt x="1127" y="183"/>
                  </a:cubicBezTo>
                  <a:cubicBezTo>
                    <a:pt x="1126" y="176"/>
                    <a:pt x="1127" y="168"/>
                    <a:pt x="1128" y="160"/>
                  </a:cubicBezTo>
                  <a:cubicBezTo>
                    <a:pt x="1130" y="152"/>
                    <a:pt x="1132" y="143"/>
                    <a:pt x="1135" y="134"/>
                  </a:cubicBezTo>
                  <a:cubicBezTo>
                    <a:pt x="1127" y="137"/>
                    <a:pt x="1120" y="138"/>
                    <a:pt x="1113" y="139"/>
                  </a:cubicBezTo>
                  <a:cubicBezTo>
                    <a:pt x="1106" y="141"/>
                    <a:pt x="1099" y="141"/>
                    <a:pt x="1092" y="140"/>
                  </a:cubicBezTo>
                  <a:cubicBezTo>
                    <a:pt x="1086" y="139"/>
                    <a:pt x="1080" y="137"/>
                    <a:pt x="1074" y="135"/>
                  </a:cubicBezTo>
                  <a:cubicBezTo>
                    <a:pt x="1069" y="132"/>
                    <a:pt x="1064" y="129"/>
                    <a:pt x="1059" y="124"/>
                  </a:cubicBezTo>
                  <a:cubicBezTo>
                    <a:pt x="1053" y="118"/>
                    <a:pt x="1048" y="111"/>
                    <a:pt x="1045" y="104"/>
                  </a:cubicBezTo>
                  <a:cubicBezTo>
                    <a:pt x="1042" y="96"/>
                    <a:pt x="1041" y="88"/>
                    <a:pt x="1041" y="80"/>
                  </a:cubicBezTo>
                  <a:cubicBezTo>
                    <a:pt x="1042" y="72"/>
                    <a:pt x="1044" y="63"/>
                    <a:pt x="1049" y="54"/>
                  </a:cubicBezTo>
                  <a:cubicBezTo>
                    <a:pt x="1053" y="45"/>
                    <a:pt x="1060" y="36"/>
                    <a:pt x="1069" y="27"/>
                  </a:cubicBezTo>
                  <a:cubicBezTo>
                    <a:pt x="1078" y="18"/>
                    <a:pt x="1086" y="12"/>
                    <a:pt x="1095" y="8"/>
                  </a:cubicBezTo>
                  <a:cubicBezTo>
                    <a:pt x="1103" y="4"/>
                    <a:pt x="1111" y="1"/>
                    <a:pt x="1119" y="1"/>
                  </a:cubicBezTo>
                  <a:cubicBezTo>
                    <a:pt x="1127" y="0"/>
                    <a:pt x="1134" y="1"/>
                    <a:pt x="1141" y="4"/>
                  </a:cubicBezTo>
                  <a:cubicBezTo>
                    <a:pt x="1148" y="7"/>
                    <a:pt x="1154" y="11"/>
                    <a:pt x="1159" y="17"/>
                  </a:cubicBezTo>
                  <a:cubicBezTo>
                    <a:pt x="1164" y="21"/>
                    <a:pt x="1167" y="26"/>
                    <a:pt x="1170" y="32"/>
                  </a:cubicBezTo>
                  <a:cubicBezTo>
                    <a:pt x="1173" y="38"/>
                    <a:pt x="1175" y="44"/>
                    <a:pt x="1175" y="50"/>
                  </a:cubicBezTo>
                  <a:cubicBezTo>
                    <a:pt x="1176" y="57"/>
                    <a:pt x="1176" y="64"/>
                    <a:pt x="1175" y="71"/>
                  </a:cubicBezTo>
                  <a:cubicBezTo>
                    <a:pt x="1175" y="78"/>
                    <a:pt x="1173" y="86"/>
                    <a:pt x="1170" y="94"/>
                  </a:cubicBezTo>
                  <a:cubicBezTo>
                    <a:pt x="1180" y="91"/>
                    <a:pt x="1189" y="89"/>
                    <a:pt x="1197" y="87"/>
                  </a:cubicBezTo>
                  <a:cubicBezTo>
                    <a:pt x="1205" y="85"/>
                    <a:pt x="1213" y="85"/>
                    <a:pt x="1220" y="85"/>
                  </a:cubicBezTo>
                  <a:cubicBezTo>
                    <a:pt x="1227" y="86"/>
                    <a:pt x="1233" y="87"/>
                    <a:pt x="1239" y="90"/>
                  </a:cubicBezTo>
                  <a:cubicBezTo>
                    <a:pt x="1245" y="92"/>
                    <a:pt x="1250" y="96"/>
                    <a:pt x="1256" y="101"/>
                  </a:cubicBezTo>
                  <a:close/>
                  <a:moveTo>
                    <a:pt x="1139" y="42"/>
                  </a:moveTo>
                  <a:cubicBezTo>
                    <a:pt x="1135" y="38"/>
                    <a:pt x="1131" y="35"/>
                    <a:pt x="1127" y="33"/>
                  </a:cubicBezTo>
                  <a:cubicBezTo>
                    <a:pt x="1123" y="32"/>
                    <a:pt x="1118" y="31"/>
                    <a:pt x="1114" y="31"/>
                  </a:cubicBezTo>
                  <a:cubicBezTo>
                    <a:pt x="1109" y="32"/>
                    <a:pt x="1104" y="33"/>
                    <a:pt x="1099" y="36"/>
                  </a:cubicBezTo>
                  <a:cubicBezTo>
                    <a:pt x="1095" y="38"/>
                    <a:pt x="1090" y="42"/>
                    <a:pt x="1085" y="47"/>
                  </a:cubicBezTo>
                  <a:cubicBezTo>
                    <a:pt x="1076" y="56"/>
                    <a:pt x="1071" y="66"/>
                    <a:pt x="1070" y="75"/>
                  </a:cubicBezTo>
                  <a:cubicBezTo>
                    <a:pt x="1070" y="84"/>
                    <a:pt x="1073" y="92"/>
                    <a:pt x="1081" y="100"/>
                  </a:cubicBezTo>
                  <a:cubicBezTo>
                    <a:pt x="1084" y="103"/>
                    <a:pt x="1088" y="106"/>
                    <a:pt x="1092" y="108"/>
                  </a:cubicBezTo>
                  <a:cubicBezTo>
                    <a:pt x="1096" y="110"/>
                    <a:pt x="1101" y="110"/>
                    <a:pt x="1106" y="111"/>
                  </a:cubicBezTo>
                  <a:cubicBezTo>
                    <a:pt x="1111" y="111"/>
                    <a:pt x="1117" y="110"/>
                    <a:pt x="1123" y="109"/>
                  </a:cubicBezTo>
                  <a:cubicBezTo>
                    <a:pt x="1130" y="107"/>
                    <a:pt x="1137" y="106"/>
                    <a:pt x="1145" y="103"/>
                  </a:cubicBezTo>
                  <a:cubicBezTo>
                    <a:pt x="1149" y="89"/>
                    <a:pt x="1151" y="78"/>
                    <a:pt x="1150" y="67"/>
                  </a:cubicBezTo>
                  <a:cubicBezTo>
                    <a:pt x="1149" y="57"/>
                    <a:pt x="1146" y="48"/>
                    <a:pt x="1139" y="42"/>
                  </a:cubicBezTo>
                  <a:close/>
                  <a:moveTo>
                    <a:pt x="1235" y="126"/>
                  </a:moveTo>
                  <a:cubicBezTo>
                    <a:pt x="1231" y="122"/>
                    <a:pt x="1226" y="119"/>
                    <a:pt x="1222" y="118"/>
                  </a:cubicBezTo>
                  <a:cubicBezTo>
                    <a:pt x="1217" y="116"/>
                    <a:pt x="1211" y="115"/>
                    <a:pt x="1205" y="115"/>
                  </a:cubicBezTo>
                  <a:cubicBezTo>
                    <a:pt x="1199" y="115"/>
                    <a:pt x="1193" y="116"/>
                    <a:pt x="1186" y="118"/>
                  </a:cubicBezTo>
                  <a:cubicBezTo>
                    <a:pt x="1178" y="120"/>
                    <a:pt x="1170" y="123"/>
                    <a:pt x="1161" y="126"/>
                  </a:cubicBezTo>
                  <a:cubicBezTo>
                    <a:pt x="1159" y="134"/>
                    <a:pt x="1156" y="142"/>
                    <a:pt x="1155" y="149"/>
                  </a:cubicBezTo>
                  <a:cubicBezTo>
                    <a:pt x="1154" y="155"/>
                    <a:pt x="1153" y="162"/>
                    <a:pt x="1153" y="167"/>
                  </a:cubicBezTo>
                  <a:cubicBezTo>
                    <a:pt x="1153" y="173"/>
                    <a:pt x="1154" y="178"/>
                    <a:pt x="1156" y="183"/>
                  </a:cubicBezTo>
                  <a:cubicBezTo>
                    <a:pt x="1158" y="187"/>
                    <a:pt x="1161" y="191"/>
                    <a:pt x="1165" y="195"/>
                  </a:cubicBezTo>
                  <a:cubicBezTo>
                    <a:pt x="1173" y="204"/>
                    <a:pt x="1183" y="208"/>
                    <a:pt x="1194" y="206"/>
                  </a:cubicBezTo>
                  <a:cubicBezTo>
                    <a:pt x="1204" y="205"/>
                    <a:pt x="1215" y="199"/>
                    <a:pt x="1227" y="187"/>
                  </a:cubicBezTo>
                  <a:cubicBezTo>
                    <a:pt x="1238" y="176"/>
                    <a:pt x="1244" y="165"/>
                    <a:pt x="1245" y="154"/>
                  </a:cubicBezTo>
                  <a:cubicBezTo>
                    <a:pt x="1247" y="144"/>
                    <a:pt x="1243" y="135"/>
                    <a:pt x="1235" y="126"/>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0">
              <a:extLst>
                <a:ext uri="{FF2B5EF4-FFF2-40B4-BE49-F238E27FC236}">
                  <a16:creationId xmlns:a16="http://schemas.microsoft.com/office/drawing/2014/main" id="{1A2AF38B-3E7E-432B-BAF2-DF52C650E6A3}"/>
                </a:ext>
              </a:extLst>
            </p:cNvPr>
            <p:cNvSpPr>
              <a:spLocks noEditPoints="1"/>
            </p:cNvSpPr>
            <p:nvPr/>
          </p:nvSpPr>
          <p:spPr bwMode="auto">
            <a:xfrm>
              <a:off x="6481" y="2645"/>
              <a:ext cx="337" cy="347"/>
            </a:xfrm>
            <a:custGeom>
              <a:avLst/>
              <a:gdLst>
                <a:gd name="T0" fmla="*/ 149 w 1148"/>
                <a:gd name="T1" fmla="*/ 1171 h 1181"/>
                <a:gd name="T2" fmla="*/ 120 w 1148"/>
                <a:gd name="T3" fmla="*/ 1177 h 1181"/>
                <a:gd name="T4" fmla="*/ 113 w 1148"/>
                <a:gd name="T5" fmla="*/ 1157 h 1181"/>
                <a:gd name="T6" fmla="*/ 137 w 1148"/>
                <a:gd name="T7" fmla="*/ 1116 h 1181"/>
                <a:gd name="T8" fmla="*/ 9 w 1148"/>
                <a:gd name="T9" fmla="*/ 963 h 1181"/>
                <a:gd name="T10" fmla="*/ 338 w 1148"/>
                <a:gd name="T11" fmla="*/ 972 h 1181"/>
                <a:gd name="T12" fmla="*/ 323 w 1148"/>
                <a:gd name="T13" fmla="*/ 993 h 1181"/>
                <a:gd name="T14" fmla="*/ 260 w 1148"/>
                <a:gd name="T15" fmla="*/ 1054 h 1181"/>
                <a:gd name="T16" fmla="*/ 115 w 1148"/>
                <a:gd name="T17" fmla="*/ 950 h 1181"/>
                <a:gd name="T18" fmla="*/ 138 w 1148"/>
                <a:gd name="T19" fmla="*/ 933 h 1181"/>
                <a:gd name="T20" fmla="*/ 280 w 1148"/>
                <a:gd name="T21" fmla="*/ 992 h 1181"/>
                <a:gd name="T22" fmla="*/ 204 w 1148"/>
                <a:gd name="T23" fmla="*/ 859 h 1181"/>
                <a:gd name="T24" fmla="*/ 475 w 1148"/>
                <a:gd name="T25" fmla="*/ 835 h 1181"/>
                <a:gd name="T26" fmla="*/ 458 w 1148"/>
                <a:gd name="T27" fmla="*/ 858 h 1181"/>
                <a:gd name="T28" fmla="*/ 335 w 1148"/>
                <a:gd name="T29" fmla="*/ 767 h 1181"/>
                <a:gd name="T30" fmla="*/ 395 w 1148"/>
                <a:gd name="T31" fmla="*/ 921 h 1181"/>
                <a:gd name="T32" fmla="*/ 372 w 1148"/>
                <a:gd name="T33" fmla="*/ 938 h 1181"/>
                <a:gd name="T34" fmla="*/ 263 w 1148"/>
                <a:gd name="T35" fmla="*/ 800 h 1181"/>
                <a:gd name="T36" fmla="*/ 307 w 1148"/>
                <a:gd name="T37" fmla="*/ 753 h 1181"/>
                <a:gd name="T38" fmla="*/ 532 w 1148"/>
                <a:gd name="T39" fmla="*/ 746 h 1181"/>
                <a:gd name="T40" fmla="*/ 560 w 1148"/>
                <a:gd name="T41" fmla="*/ 829 h 1181"/>
                <a:gd name="T42" fmla="*/ 544 w 1148"/>
                <a:gd name="T43" fmla="*/ 845 h 1181"/>
                <a:gd name="T44" fmla="*/ 503 w 1148"/>
                <a:gd name="T45" fmla="*/ 754 h 1181"/>
                <a:gd name="T46" fmla="*/ 739 w 1148"/>
                <a:gd name="T47" fmla="*/ 558 h 1181"/>
                <a:gd name="T48" fmla="*/ 645 w 1148"/>
                <a:gd name="T49" fmla="*/ 670 h 1181"/>
                <a:gd name="T50" fmla="*/ 623 w 1148"/>
                <a:gd name="T51" fmla="*/ 651 h 1181"/>
                <a:gd name="T52" fmla="*/ 592 w 1148"/>
                <a:gd name="T53" fmla="*/ 473 h 1181"/>
                <a:gd name="T54" fmla="*/ 515 w 1148"/>
                <a:gd name="T55" fmla="*/ 508 h 1181"/>
                <a:gd name="T56" fmla="*/ 495 w 1148"/>
                <a:gd name="T57" fmla="*/ 522 h 1181"/>
                <a:gd name="T58" fmla="*/ 495 w 1148"/>
                <a:gd name="T59" fmla="*/ 484 h 1181"/>
                <a:gd name="T60" fmla="*/ 612 w 1148"/>
                <a:gd name="T61" fmla="*/ 446 h 1181"/>
                <a:gd name="T62" fmla="*/ 724 w 1148"/>
                <a:gd name="T63" fmla="*/ 553 h 1181"/>
                <a:gd name="T64" fmla="*/ 837 w 1148"/>
                <a:gd name="T65" fmla="*/ 379 h 1181"/>
                <a:gd name="T66" fmla="*/ 727 w 1148"/>
                <a:gd name="T67" fmla="*/ 494 h 1181"/>
                <a:gd name="T68" fmla="*/ 692 w 1148"/>
                <a:gd name="T69" fmla="*/ 288 h 1181"/>
                <a:gd name="T70" fmla="*/ 738 w 1148"/>
                <a:gd name="T71" fmla="*/ 327 h 1181"/>
                <a:gd name="T72" fmla="*/ 667 w 1148"/>
                <a:gd name="T73" fmla="*/ 379 h 1181"/>
                <a:gd name="T74" fmla="*/ 814 w 1148"/>
                <a:gd name="T75" fmla="*/ 470 h 1181"/>
                <a:gd name="T76" fmla="*/ 782 w 1148"/>
                <a:gd name="T77" fmla="*/ 365 h 1181"/>
                <a:gd name="T78" fmla="*/ 938 w 1148"/>
                <a:gd name="T79" fmla="*/ 379 h 1181"/>
                <a:gd name="T80" fmla="*/ 918 w 1148"/>
                <a:gd name="T81" fmla="*/ 366 h 1181"/>
                <a:gd name="T82" fmla="*/ 809 w 1148"/>
                <a:gd name="T83" fmla="*/ 253 h 1181"/>
                <a:gd name="T84" fmla="*/ 790 w 1148"/>
                <a:gd name="T85" fmla="*/ 238 h 1181"/>
                <a:gd name="T86" fmla="*/ 813 w 1148"/>
                <a:gd name="T87" fmla="*/ 158 h 1181"/>
                <a:gd name="T88" fmla="*/ 1009 w 1148"/>
                <a:gd name="T89" fmla="*/ 271 h 1181"/>
                <a:gd name="T90" fmla="*/ 1143 w 1148"/>
                <a:gd name="T91" fmla="*/ 125 h 1181"/>
                <a:gd name="T92" fmla="*/ 1038 w 1148"/>
                <a:gd name="T93" fmla="*/ 235 h 1181"/>
                <a:gd name="T94" fmla="*/ 985 w 1148"/>
                <a:gd name="T95" fmla="*/ 139 h 1181"/>
                <a:gd name="T96" fmla="*/ 921 w 1148"/>
                <a:gd name="T97" fmla="*/ 54 h 1181"/>
                <a:gd name="T98" fmla="*/ 1042 w 1148"/>
                <a:gd name="T99" fmla="*/ 32 h 1181"/>
                <a:gd name="T100" fmla="*/ 1111 w 1148"/>
                <a:gd name="T101" fmla="*/ 90 h 1181"/>
                <a:gd name="T102" fmla="*/ 957 w 1148"/>
                <a:gd name="T103" fmla="*/ 47 h 1181"/>
                <a:gd name="T104" fmla="*/ 1017 w 1148"/>
                <a:gd name="T105" fmla="*/ 103 h 1181"/>
                <a:gd name="T106" fmla="*/ 1058 w 1148"/>
                <a:gd name="T107" fmla="*/ 118 h 1181"/>
                <a:gd name="T108" fmla="*/ 1066 w 1148"/>
                <a:gd name="T109" fmla="*/ 206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8" h="1181">
                  <a:moveTo>
                    <a:pt x="150" y="1080"/>
                  </a:moveTo>
                  <a:cubicBezTo>
                    <a:pt x="156" y="1087"/>
                    <a:pt x="162" y="1094"/>
                    <a:pt x="166" y="1101"/>
                  </a:cubicBezTo>
                  <a:cubicBezTo>
                    <a:pt x="171" y="1108"/>
                    <a:pt x="174" y="1115"/>
                    <a:pt x="175" y="1122"/>
                  </a:cubicBezTo>
                  <a:cubicBezTo>
                    <a:pt x="175" y="1129"/>
                    <a:pt x="175" y="1136"/>
                    <a:pt x="172" y="1143"/>
                  </a:cubicBezTo>
                  <a:cubicBezTo>
                    <a:pt x="169" y="1150"/>
                    <a:pt x="164" y="1157"/>
                    <a:pt x="157" y="1164"/>
                  </a:cubicBezTo>
                  <a:cubicBezTo>
                    <a:pt x="154" y="1167"/>
                    <a:pt x="152" y="1169"/>
                    <a:pt x="149" y="1171"/>
                  </a:cubicBezTo>
                  <a:cubicBezTo>
                    <a:pt x="146" y="1173"/>
                    <a:pt x="143" y="1175"/>
                    <a:pt x="141" y="1176"/>
                  </a:cubicBezTo>
                  <a:cubicBezTo>
                    <a:pt x="138" y="1178"/>
                    <a:pt x="135" y="1179"/>
                    <a:pt x="133" y="1179"/>
                  </a:cubicBezTo>
                  <a:cubicBezTo>
                    <a:pt x="131" y="1180"/>
                    <a:pt x="129" y="1181"/>
                    <a:pt x="128" y="1181"/>
                  </a:cubicBezTo>
                  <a:cubicBezTo>
                    <a:pt x="127" y="1180"/>
                    <a:pt x="126" y="1180"/>
                    <a:pt x="126" y="1180"/>
                  </a:cubicBezTo>
                  <a:cubicBezTo>
                    <a:pt x="125" y="1180"/>
                    <a:pt x="124" y="1180"/>
                    <a:pt x="123" y="1179"/>
                  </a:cubicBezTo>
                  <a:cubicBezTo>
                    <a:pt x="122" y="1178"/>
                    <a:pt x="121" y="1178"/>
                    <a:pt x="120" y="1177"/>
                  </a:cubicBezTo>
                  <a:cubicBezTo>
                    <a:pt x="118" y="1176"/>
                    <a:pt x="117" y="1174"/>
                    <a:pt x="115" y="1173"/>
                  </a:cubicBezTo>
                  <a:cubicBezTo>
                    <a:pt x="113" y="1171"/>
                    <a:pt x="112" y="1169"/>
                    <a:pt x="111" y="1168"/>
                  </a:cubicBezTo>
                  <a:cubicBezTo>
                    <a:pt x="110" y="1166"/>
                    <a:pt x="109" y="1165"/>
                    <a:pt x="108" y="1164"/>
                  </a:cubicBezTo>
                  <a:cubicBezTo>
                    <a:pt x="108" y="1163"/>
                    <a:pt x="108" y="1162"/>
                    <a:pt x="108" y="1161"/>
                  </a:cubicBezTo>
                  <a:cubicBezTo>
                    <a:pt x="108" y="1160"/>
                    <a:pt x="109" y="1160"/>
                    <a:pt x="109" y="1159"/>
                  </a:cubicBezTo>
                  <a:cubicBezTo>
                    <a:pt x="110" y="1158"/>
                    <a:pt x="111" y="1158"/>
                    <a:pt x="113" y="1157"/>
                  </a:cubicBezTo>
                  <a:cubicBezTo>
                    <a:pt x="115" y="1157"/>
                    <a:pt x="117" y="1156"/>
                    <a:pt x="119" y="1155"/>
                  </a:cubicBezTo>
                  <a:cubicBezTo>
                    <a:pt x="122" y="1155"/>
                    <a:pt x="124" y="1154"/>
                    <a:pt x="127" y="1152"/>
                  </a:cubicBezTo>
                  <a:cubicBezTo>
                    <a:pt x="130" y="1151"/>
                    <a:pt x="132" y="1149"/>
                    <a:pt x="135" y="1146"/>
                  </a:cubicBezTo>
                  <a:cubicBezTo>
                    <a:pt x="138" y="1143"/>
                    <a:pt x="140" y="1140"/>
                    <a:pt x="142" y="1137"/>
                  </a:cubicBezTo>
                  <a:cubicBezTo>
                    <a:pt x="143" y="1134"/>
                    <a:pt x="143" y="1131"/>
                    <a:pt x="143" y="1128"/>
                  </a:cubicBezTo>
                  <a:cubicBezTo>
                    <a:pt x="142" y="1124"/>
                    <a:pt x="140" y="1120"/>
                    <a:pt x="137" y="1116"/>
                  </a:cubicBezTo>
                  <a:cubicBezTo>
                    <a:pt x="135" y="1112"/>
                    <a:pt x="130" y="1107"/>
                    <a:pt x="125" y="1101"/>
                  </a:cubicBezTo>
                  <a:lnTo>
                    <a:pt x="2" y="978"/>
                  </a:lnTo>
                  <a:cubicBezTo>
                    <a:pt x="1" y="978"/>
                    <a:pt x="1" y="977"/>
                    <a:pt x="1" y="976"/>
                  </a:cubicBezTo>
                  <a:cubicBezTo>
                    <a:pt x="0" y="975"/>
                    <a:pt x="1" y="974"/>
                    <a:pt x="1" y="973"/>
                  </a:cubicBezTo>
                  <a:cubicBezTo>
                    <a:pt x="2" y="972"/>
                    <a:pt x="3" y="970"/>
                    <a:pt x="4" y="969"/>
                  </a:cubicBezTo>
                  <a:cubicBezTo>
                    <a:pt x="5" y="967"/>
                    <a:pt x="7" y="965"/>
                    <a:pt x="9" y="963"/>
                  </a:cubicBezTo>
                  <a:cubicBezTo>
                    <a:pt x="11" y="961"/>
                    <a:pt x="13" y="959"/>
                    <a:pt x="15" y="958"/>
                  </a:cubicBezTo>
                  <a:cubicBezTo>
                    <a:pt x="16" y="956"/>
                    <a:pt x="18" y="955"/>
                    <a:pt x="19" y="955"/>
                  </a:cubicBezTo>
                  <a:cubicBezTo>
                    <a:pt x="20" y="954"/>
                    <a:pt x="21" y="954"/>
                    <a:pt x="22" y="954"/>
                  </a:cubicBezTo>
                  <a:cubicBezTo>
                    <a:pt x="23" y="954"/>
                    <a:pt x="24" y="955"/>
                    <a:pt x="25" y="955"/>
                  </a:cubicBezTo>
                  <a:lnTo>
                    <a:pt x="150" y="1080"/>
                  </a:lnTo>
                  <a:close/>
                  <a:moveTo>
                    <a:pt x="338" y="972"/>
                  </a:moveTo>
                  <a:cubicBezTo>
                    <a:pt x="339" y="972"/>
                    <a:pt x="339" y="973"/>
                    <a:pt x="340" y="974"/>
                  </a:cubicBezTo>
                  <a:cubicBezTo>
                    <a:pt x="340" y="975"/>
                    <a:pt x="340" y="976"/>
                    <a:pt x="339" y="977"/>
                  </a:cubicBezTo>
                  <a:cubicBezTo>
                    <a:pt x="339" y="978"/>
                    <a:pt x="338" y="979"/>
                    <a:pt x="337" y="981"/>
                  </a:cubicBezTo>
                  <a:cubicBezTo>
                    <a:pt x="336" y="982"/>
                    <a:pt x="334" y="984"/>
                    <a:pt x="333" y="986"/>
                  </a:cubicBezTo>
                  <a:cubicBezTo>
                    <a:pt x="330" y="988"/>
                    <a:pt x="329" y="989"/>
                    <a:pt x="327" y="990"/>
                  </a:cubicBezTo>
                  <a:cubicBezTo>
                    <a:pt x="326" y="991"/>
                    <a:pt x="325" y="992"/>
                    <a:pt x="323" y="993"/>
                  </a:cubicBezTo>
                  <a:cubicBezTo>
                    <a:pt x="322" y="993"/>
                    <a:pt x="321" y="993"/>
                    <a:pt x="321" y="993"/>
                  </a:cubicBezTo>
                  <a:cubicBezTo>
                    <a:pt x="320" y="993"/>
                    <a:pt x="319" y="992"/>
                    <a:pt x="318" y="991"/>
                  </a:cubicBezTo>
                  <a:lnTo>
                    <a:pt x="303" y="976"/>
                  </a:lnTo>
                  <a:cubicBezTo>
                    <a:pt x="303" y="990"/>
                    <a:pt x="302" y="1002"/>
                    <a:pt x="299" y="1012"/>
                  </a:cubicBezTo>
                  <a:cubicBezTo>
                    <a:pt x="296" y="1022"/>
                    <a:pt x="291" y="1031"/>
                    <a:pt x="284" y="1038"/>
                  </a:cubicBezTo>
                  <a:cubicBezTo>
                    <a:pt x="276" y="1046"/>
                    <a:pt x="268" y="1051"/>
                    <a:pt x="260" y="1054"/>
                  </a:cubicBezTo>
                  <a:cubicBezTo>
                    <a:pt x="252" y="1056"/>
                    <a:pt x="244" y="1057"/>
                    <a:pt x="236" y="1056"/>
                  </a:cubicBezTo>
                  <a:cubicBezTo>
                    <a:pt x="228" y="1055"/>
                    <a:pt x="220" y="1052"/>
                    <a:pt x="213" y="1047"/>
                  </a:cubicBezTo>
                  <a:cubicBezTo>
                    <a:pt x="205" y="1043"/>
                    <a:pt x="197" y="1036"/>
                    <a:pt x="189" y="1028"/>
                  </a:cubicBezTo>
                  <a:lnTo>
                    <a:pt x="116" y="955"/>
                  </a:lnTo>
                  <a:cubicBezTo>
                    <a:pt x="115" y="954"/>
                    <a:pt x="115" y="954"/>
                    <a:pt x="115" y="953"/>
                  </a:cubicBezTo>
                  <a:cubicBezTo>
                    <a:pt x="115" y="952"/>
                    <a:pt x="115" y="951"/>
                    <a:pt x="115" y="950"/>
                  </a:cubicBezTo>
                  <a:cubicBezTo>
                    <a:pt x="116" y="948"/>
                    <a:pt x="117" y="947"/>
                    <a:pt x="118" y="946"/>
                  </a:cubicBezTo>
                  <a:cubicBezTo>
                    <a:pt x="119" y="944"/>
                    <a:pt x="121" y="942"/>
                    <a:pt x="123" y="940"/>
                  </a:cubicBezTo>
                  <a:cubicBezTo>
                    <a:pt x="125" y="938"/>
                    <a:pt x="127" y="936"/>
                    <a:pt x="129" y="935"/>
                  </a:cubicBezTo>
                  <a:cubicBezTo>
                    <a:pt x="130" y="934"/>
                    <a:pt x="131" y="933"/>
                    <a:pt x="133" y="932"/>
                  </a:cubicBezTo>
                  <a:cubicBezTo>
                    <a:pt x="134" y="932"/>
                    <a:pt x="135" y="932"/>
                    <a:pt x="136" y="932"/>
                  </a:cubicBezTo>
                  <a:cubicBezTo>
                    <a:pt x="137" y="932"/>
                    <a:pt x="137" y="932"/>
                    <a:pt x="138" y="933"/>
                  </a:cubicBezTo>
                  <a:lnTo>
                    <a:pt x="208" y="1003"/>
                  </a:lnTo>
                  <a:cubicBezTo>
                    <a:pt x="215" y="1010"/>
                    <a:pt x="221" y="1015"/>
                    <a:pt x="226" y="1018"/>
                  </a:cubicBezTo>
                  <a:cubicBezTo>
                    <a:pt x="231" y="1021"/>
                    <a:pt x="236" y="1023"/>
                    <a:pt x="241" y="1024"/>
                  </a:cubicBezTo>
                  <a:cubicBezTo>
                    <a:pt x="246" y="1025"/>
                    <a:pt x="251" y="1024"/>
                    <a:pt x="256" y="1023"/>
                  </a:cubicBezTo>
                  <a:cubicBezTo>
                    <a:pt x="261" y="1021"/>
                    <a:pt x="265" y="1018"/>
                    <a:pt x="270" y="1014"/>
                  </a:cubicBezTo>
                  <a:cubicBezTo>
                    <a:pt x="275" y="1009"/>
                    <a:pt x="279" y="1001"/>
                    <a:pt x="280" y="992"/>
                  </a:cubicBezTo>
                  <a:cubicBezTo>
                    <a:pt x="282" y="983"/>
                    <a:pt x="282" y="971"/>
                    <a:pt x="280" y="958"/>
                  </a:cubicBezTo>
                  <a:lnTo>
                    <a:pt x="197" y="874"/>
                  </a:lnTo>
                  <a:cubicBezTo>
                    <a:pt x="196" y="874"/>
                    <a:pt x="196" y="873"/>
                    <a:pt x="196" y="872"/>
                  </a:cubicBezTo>
                  <a:cubicBezTo>
                    <a:pt x="196" y="871"/>
                    <a:pt x="196" y="870"/>
                    <a:pt x="196" y="869"/>
                  </a:cubicBezTo>
                  <a:cubicBezTo>
                    <a:pt x="197" y="868"/>
                    <a:pt x="197" y="866"/>
                    <a:pt x="199" y="865"/>
                  </a:cubicBezTo>
                  <a:cubicBezTo>
                    <a:pt x="200" y="863"/>
                    <a:pt x="202" y="861"/>
                    <a:pt x="204" y="859"/>
                  </a:cubicBezTo>
                  <a:cubicBezTo>
                    <a:pt x="206" y="857"/>
                    <a:pt x="208" y="855"/>
                    <a:pt x="209" y="854"/>
                  </a:cubicBezTo>
                  <a:cubicBezTo>
                    <a:pt x="211" y="853"/>
                    <a:pt x="212" y="852"/>
                    <a:pt x="214" y="852"/>
                  </a:cubicBezTo>
                  <a:cubicBezTo>
                    <a:pt x="215" y="851"/>
                    <a:pt x="216" y="851"/>
                    <a:pt x="217" y="851"/>
                  </a:cubicBezTo>
                  <a:cubicBezTo>
                    <a:pt x="218" y="851"/>
                    <a:pt x="218" y="852"/>
                    <a:pt x="219" y="852"/>
                  </a:cubicBezTo>
                  <a:lnTo>
                    <a:pt x="338" y="972"/>
                  </a:lnTo>
                  <a:close/>
                  <a:moveTo>
                    <a:pt x="475" y="835"/>
                  </a:moveTo>
                  <a:cubicBezTo>
                    <a:pt x="475" y="836"/>
                    <a:pt x="476" y="837"/>
                    <a:pt x="476" y="838"/>
                  </a:cubicBezTo>
                  <a:cubicBezTo>
                    <a:pt x="476" y="838"/>
                    <a:pt x="476" y="839"/>
                    <a:pt x="475" y="841"/>
                  </a:cubicBezTo>
                  <a:cubicBezTo>
                    <a:pt x="475" y="842"/>
                    <a:pt x="474" y="843"/>
                    <a:pt x="473" y="845"/>
                  </a:cubicBezTo>
                  <a:cubicBezTo>
                    <a:pt x="472" y="846"/>
                    <a:pt x="470" y="848"/>
                    <a:pt x="468" y="850"/>
                  </a:cubicBezTo>
                  <a:cubicBezTo>
                    <a:pt x="466" y="852"/>
                    <a:pt x="464" y="854"/>
                    <a:pt x="462" y="855"/>
                  </a:cubicBezTo>
                  <a:cubicBezTo>
                    <a:pt x="461" y="857"/>
                    <a:pt x="459" y="857"/>
                    <a:pt x="458" y="858"/>
                  </a:cubicBezTo>
                  <a:cubicBezTo>
                    <a:pt x="457" y="858"/>
                    <a:pt x="456" y="859"/>
                    <a:pt x="455" y="858"/>
                  </a:cubicBezTo>
                  <a:cubicBezTo>
                    <a:pt x="454" y="858"/>
                    <a:pt x="453" y="858"/>
                    <a:pt x="453" y="857"/>
                  </a:cubicBezTo>
                  <a:lnTo>
                    <a:pt x="383" y="787"/>
                  </a:lnTo>
                  <a:cubicBezTo>
                    <a:pt x="376" y="780"/>
                    <a:pt x="370" y="776"/>
                    <a:pt x="365" y="772"/>
                  </a:cubicBezTo>
                  <a:cubicBezTo>
                    <a:pt x="360" y="769"/>
                    <a:pt x="355" y="767"/>
                    <a:pt x="349" y="766"/>
                  </a:cubicBezTo>
                  <a:cubicBezTo>
                    <a:pt x="344" y="765"/>
                    <a:pt x="340" y="766"/>
                    <a:pt x="335" y="767"/>
                  </a:cubicBezTo>
                  <a:cubicBezTo>
                    <a:pt x="330" y="769"/>
                    <a:pt x="325" y="772"/>
                    <a:pt x="321" y="776"/>
                  </a:cubicBezTo>
                  <a:cubicBezTo>
                    <a:pt x="316" y="782"/>
                    <a:pt x="312" y="789"/>
                    <a:pt x="311" y="798"/>
                  </a:cubicBezTo>
                  <a:cubicBezTo>
                    <a:pt x="309" y="808"/>
                    <a:pt x="309" y="819"/>
                    <a:pt x="310" y="833"/>
                  </a:cubicBezTo>
                  <a:lnTo>
                    <a:pt x="394" y="916"/>
                  </a:lnTo>
                  <a:cubicBezTo>
                    <a:pt x="394" y="917"/>
                    <a:pt x="395" y="918"/>
                    <a:pt x="395" y="918"/>
                  </a:cubicBezTo>
                  <a:cubicBezTo>
                    <a:pt x="395" y="919"/>
                    <a:pt x="395" y="920"/>
                    <a:pt x="395" y="921"/>
                  </a:cubicBezTo>
                  <a:cubicBezTo>
                    <a:pt x="394" y="923"/>
                    <a:pt x="393" y="924"/>
                    <a:pt x="392" y="926"/>
                  </a:cubicBezTo>
                  <a:cubicBezTo>
                    <a:pt x="391" y="927"/>
                    <a:pt x="389" y="929"/>
                    <a:pt x="387" y="931"/>
                  </a:cubicBezTo>
                  <a:cubicBezTo>
                    <a:pt x="385" y="933"/>
                    <a:pt x="383" y="935"/>
                    <a:pt x="381" y="936"/>
                  </a:cubicBezTo>
                  <a:cubicBezTo>
                    <a:pt x="380" y="938"/>
                    <a:pt x="378" y="938"/>
                    <a:pt x="377" y="939"/>
                  </a:cubicBezTo>
                  <a:cubicBezTo>
                    <a:pt x="376" y="939"/>
                    <a:pt x="375" y="940"/>
                    <a:pt x="374" y="939"/>
                  </a:cubicBezTo>
                  <a:cubicBezTo>
                    <a:pt x="373" y="939"/>
                    <a:pt x="373" y="939"/>
                    <a:pt x="372" y="938"/>
                  </a:cubicBezTo>
                  <a:lnTo>
                    <a:pt x="253" y="819"/>
                  </a:lnTo>
                  <a:cubicBezTo>
                    <a:pt x="252" y="818"/>
                    <a:pt x="251" y="817"/>
                    <a:pt x="251" y="816"/>
                  </a:cubicBezTo>
                  <a:cubicBezTo>
                    <a:pt x="251" y="816"/>
                    <a:pt x="251" y="815"/>
                    <a:pt x="251" y="814"/>
                  </a:cubicBezTo>
                  <a:cubicBezTo>
                    <a:pt x="252" y="812"/>
                    <a:pt x="253" y="811"/>
                    <a:pt x="254" y="810"/>
                  </a:cubicBezTo>
                  <a:cubicBezTo>
                    <a:pt x="255" y="808"/>
                    <a:pt x="256" y="807"/>
                    <a:pt x="258" y="805"/>
                  </a:cubicBezTo>
                  <a:cubicBezTo>
                    <a:pt x="260" y="803"/>
                    <a:pt x="262" y="801"/>
                    <a:pt x="263" y="800"/>
                  </a:cubicBezTo>
                  <a:cubicBezTo>
                    <a:pt x="265" y="799"/>
                    <a:pt x="266" y="798"/>
                    <a:pt x="267" y="798"/>
                  </a:cubicBezTo>
                  <a:cubicBezTo>
                    <a:pt x="268" y="797"/>
                    <a:pt x="269" y="797"/>
                    <a:pt x="270" y="798"/>
                  </a:cubicBezTo>
                  <a:cubicBezTo>
                    <a:pt x="271" y="798"/>
                    <a:pt x="272" y="798"/>
                    <a:pt x="272" y="799"/>
                  </a:cubicBezTo>
                  <a:lnTo>
                    <a:pt x="288" y="815"/>
                  </a:lnTo>
                  <a:cubicBezTo>
                    <a:pt x="287" y="800"/>
                    <a:pt x="288" y="788"/>
                    <a:pt x="292" y="778"/>
                  </a:cubicBezTo>
                  <a:cubicBezTo>
                    <a:pt x="295" y="768"/>
                    <a:pt x="300" y="759"/>
                    <a:pt x="307" y="753"/>
                  </a:cubicBezTo>
                  <a:cubicBezTo>
                    <a:pt x="315" y="745"/>
                    <a:pt x="323" y="739"/>
                    <a:pt x="331" y="737"/>
                  </a:cubicBezTo>
                  <a:cubicBezTo>
                    <a:pt x="339" y="734"/>
                    <a:pt x="347" y="733"/>
                    <a:pt x="355" y="734"/>
                  </a:cubicBezTo>
                  <a:cubicBezTo>
                    <a:pt x="363" y="735"/>
                    <a:pt x="370" y="738"/>
                    <a:pt x="378" y="743"/>
                  </a:cubicBezTo>
                  <a:cubicBezTo>
                    <a:pt x="385" y="747"/>
                    <a:pt x="393" y="754"/>
                    <a:pt x="402" y="762"/>
                  </a:cubicBezTo>
                  <a:lnTo>
                    <a:pt x="475" y="835"/>
                  </a:lnTo>
                  <a:close/>
                  <a:moveTo>
                    <a:pt x="532" y="746"/>
                  </a:moveTo>
                  <a:cubicBezTo>
                    <a:pt x="535" y="749"/>
                    <a:pt x="537" y="752"/>
                    <a:pt x="539" y="754"/>
                  </a:cubicBezTo>
                  <a:cubicBezTo>
                    <a:pt x="541" y="757"/>
                    <a:pt x="543" y="760"/>
                    <a:pt x="545" y="762"/>
                  </a:cubicBezTo>
                  <a:cubicBezTo>
                    <a:pt x="546" y="765"/>
                    <a:pt x="547" y="768"/>
                    <a:pt x="548" y="771"/>
                  </a:cubicBezTo>
                  <a:cubicBezTo>
                    <a:pt x="549" y="774"/>
                    <a:pt x="550" y="777"/>
                    <a:pt x="551" y="781"/>
                  </a:cubicBezTo>
                  <a:lnTo>
                    <a:pt x="560" y="826"/>
                  </a:lnTo>
                  <a:cubicBezTo>
                    <a:pt x="560" y="827"/>
                    <a:pt x="560" y="828"/>
                    <a:pt x="560" y="829"/>
                  </a:cubicBezTo>
                  <a:cubicBezTo>
                    <a:pt x="560" y="830"/>
                    <a:pt x="559" y="831"/>
                    <a:pt x="559" y="833"/>
                  </a:cubicBezTo>
                  <a:cubicBezTo>
                    <a:pt x="558" y="834"/>
                    <a:pt x="558" y="835"/>
                    <a:pt x="557" y="836"/>
                  </a:cubicBezTo>
                  <a:cubicBezTo>
                    <a:pt x="556" y="838"/>
                    <a:pt x="554" y="839"/>
                    <a:pt x="553" y="841"/>
                  </a:cubicBezTo>
                  <a:cubicBezTo>
                    <a:pt x="551" y="842"/>
                    <a:pt x="550" y="843"/>
                    <a:pt x="549" y="844"/>
                  </a:cubicBezTo>
                  <a:cubicBezTo>
                    <a:pt x="548" y="845"/>
                    <a:pt x="547" y="846"/>
                    <a:pt x="546" y="846"/>
                  </a:cubicBezTo>
                  <a:cubicBezTo>
                    <a:pt x="545" y="846"/>
                    <a:pt x="545" y="846"/>
                    <a:pt x="544" y="845"/>
                  </a:cubicBezTo>
                  <a:cubicBezTo>
                    <a:pt x="543" y="845"/>
                    <a:pt x="543" y="844"/>
                    <a:pt x="543" y="843"/>
                  </a:cubicBezTo>
                  <a:lnTo>
                    <a:pt x="524" y="789"/>
                  </a:lnTo>
                  <a:lnTo>
                    <a:pt x="507" y="772"/>
                  </a:lnTo>
                  <a:cubicBezTo>
                    <a:pt x="504" y="769"/>
                    <a:pt x="503" y="767"/>
                    <a:pt x="502" y="765"/>
                  </a:cubicBezTo>
                  <a:cubicBezTo>
                    <a:pt x="501" y="764"/>
                    <a:pt x="501" y="762"/>
                    <a:pt x="501" y="760"/>
                  </a:cubicBezTo>
                  <a:cubicBezTo>
                    <a:pt x="501" y="758"/>
                    <a:pt x="502" y="756"/>
                    <a:pt x="503" y="754"/>
                  </a:cubicBezTo>
                  <a:cubicBezTo>
                    <a:pt x="505" y="753"/>
                    <a:pt x="507" y="751"/>
                    <a:pt x="509" y="748"/>
                  </a:cubicBezTo>
                  <a:cubicBezTo>
                    <a:pt x="511" y="746"/>
                    <a:pt x="513" y="744"/>
                    <a:pt x="515" y="743"/>
                  </a:cubicBezTo>
                  <a:cubicBezTo>
                    <a:pt x="517" y="742"/>
                    <a:pt x="519" y="741"/>
                    <a:pt x="520" y="740"/>
                  </a:cubicBezTo>
                  <a:cubicBezTo>
                    <a:pt x="522" y="740"/>
                    <a:pt x="524" y="740"/>
                    <a:pt x="526" y="741"/>
                  </a:cubicBezTo>
                  <a:cubicBezTo>
                    <a:pt x="528" y="742"/>
                    <a:pt x="530" y="744"/>
                    <a:pt x="532" y="746"/>
                  </a:cubicBezTo>
                  <a:close/>
                  <a:moveTo>
                    <a:pt x="739" y="558"/>
                  </a:moveTo>
                  <a:cubicBezTo>
                    <a:pt x="741" y="559"/>
                    <a:pt x="742" y="561"/>
                    <a:pt x="743" y="562"/>
                  </a:cubicBezTo>
                  <a:cubicBezTo>
                    <a:pt x="744" y="564"/>
                    <a:pt x="745" y="565"/>
                    <a:pt x="745" y="566"/>
                  </a:cubicBezTo>
                  <a:cubicBezTo>
                    <a:pt x="746" y="568"/>
                    <a:pt x="746" y="569"/>
                    <a:pt x="746" y="570"/>
                  </a:cubicBezTo>
                  <a:cubicBezTo>
                    <a:pt x="745" y="571"/>
                    <a:pt x="745" y="572"/>
                    <a:pt x="744" y="573"/>
                  </a:cubicBezTo>
                  <a:lnTo>
                    <a:pt x="649" y="667"/>
                  </a:lnTo>
                  <a:cubicBezTo>
                    <a:pt x="648" y="669"/>
                    <a:pt x="647" y="670"/>
                    <a:pt x="645" y="670"/>
                  </a:cubicBezTo>
                  <a:cubicBezTo>
                    <a:pt x="644" y="671"/>
                    <a:pt x="643" y="671"/>
                    <a:pt x="641" y="671"/>
                  </a:cubicBezTo>
                  <a:cubicBezTo>
                    <a:pt x="640" y="671"/>
                    <a:pt x="639" y="670"/>
                    <a:pt x="637" y="669"/>
                  </a:cubicBezTo>
                  <a:cubicBezTo>
                    <a:pt x="635" y="668"/>
                    <a:pt x="634" y="667"/>
                    <a:pt x="632" y="665"/>
                  </a:cubicBezTo>
                  <a:cubicBezTo>
                    <a:pt x="630" y="663"/>
                    <a:pt x="628" y="662"/>
                    <a:pt x="627" y="660"/>
                  </a:cubicBezTo>
                  <a:cubicBezTo>
                    <a:pt x="626" y="659"/>
                    <a:pt x="625" y="657"/>
                    <a:pt x="625" y="656"/>
                  </a:cubicBezTo>
                  <a:cubicBezTo>
                    <a:pt x="624" y="654"/>
                    <a:pt x="624" y="653"/>
                    <a:pt x="623" y="651"/>
                  </a:cubicBezTo>
                  <a:cubicBezTo>
                    <a:pt x="623" y="649"/>
                    <a:pt x="623" y="647"/>
                    <a:pt x="623" y="645"/>
                  </a:cubicBezTo>
                  <a:lnTo>
                    <a:pt x="622" y="576"/>
                  </a:lnTo>
                  <a:cubicBezTo>
                    <a:pt x="621" y="559"/>
                    <a:pt x="621" y="546"/>
                    <a:pt x="619" y="535"/>
                  </a:cubicBezTo>
                  <a:cubicBezTo>
                    <a:pt x="617" y="523"/>
                    <a:pt x="615" y="514"/>
                    <a:pt x="612" y="506"/>
                  </a:cubicBezTo>
                  <a:cubicBezTo>
                    <a:pt x="610" y="498"/>
                    <a:pt x="606" y="491"/>
                    <a:pt x="603" y="486"/>
                  </a:cubicBezTo>
                  <a:cubicBezTo>
                    <a:pt x="599" y="481"/>
                    <a:pt x="596" y="477"/>
                    <a:pt x="592" y="473"/>
                  </a:cubicBezTo>
                  <a:cubicBezTo>
                    <a:pt x="588" y="469"/>
                    <a:pt x="584" y="466"/>
                    <a:pt x="579" y="464"/>
                  </a:cubicBezTo>
                  <a:cubicBezTo>
                    <a:pt x="575" y="462"/>
                    <a:pt x="570" y="461"/>
                    <a:pt x="565" y="461"/>
                  </a:cubicBezTo>
                  <a:cubicBezTo>
                    <a:pt x="560" y="460"/>
                    <a:pt x="555" y="461"/>
                    <a:pt x="550" y="464"/>
                  </a:cubicBezTo>
                  <a:cubicBezTo>
                    <a:pt x="544" y="466"/>
                    <a:pt x="539" y="469"/>
                    <a:pt x="535" y="474"/>
                  </a:cubicBezTo>
                  <a:cubicBezTo>
                    <a:pt x="529" y="480"/>
                    <a:pt x="525" y="485"/>
                    <a:pt x="522" y="491"/>
                  </a:cubicBezTo>
                  <a:cubicBezTo>
                    <a:pt x="519" y="497"/>
                    <a:pt x="517" y="503"/>
                    <a:pt x="515" y="508"/>
                  </a:cubicBezTo>
                  <a:cubicBezTo>
                    <a:pt x="514" y="513"/>
                    <a:pt x="513" y="517"/>
                    <a:pt x="512" y="521"/>
                  </a:cubicBezTo>
                  <a:cubicBezTo>
                    <a:pt x="511" y="525"/>
                    <a:pt x="510" y="527"/>
                    <a:pt x="509" y="528"/>
                  </a:cubicBezTo>
                  <a:cubicBezTo>
                    <a:pt x="508" y="529"/>
                    <a:pt x="508" y="529"/>
                    <a:pt x="507" y="529"/>
                  </a:cubicBezTo>
                  <a:cubicBezTo>
                    <a:pt x="506" y="530"/>
                    <a:pt x="505" y="529"/>
                    <a:pt x="504" y="529"/>
                  </a:cubicBezTo>
                  <a:cubicBezTo>
                    <a:pt x="503" y="528"/>
                    <a:pt x="501" y="528"/>
                    <a:pt x="500" y="526"/>
                  </a:cubicBezTo>
                  <a:cubicBezTo>
                    <a:pt x="498" y="525"/>
                    <a:pt x="497" y="524"/>
                    <a:pt x="495" y="522"/>
                  </a:cubicBezTo>
                  <a:cubicBezTo>
                    <a:pt x="494" y="521"/>
                    <a:pt x="492" y="519"/>
                    <a:pt x="492" y="518"/>
                  </a:cubicBezTo>
                  <a:cubicBezTo>
                    <a:pt x="491" y="517"/>
                    <a:pt x="490" y="516"/>
                    <a:pt x="490" y="515"/>
                  </a:cubicBezTo>
                  <a:cubicBezTo>
                    <a:pt x="489" y="514"/>
                    <a:pt x="489" y="514"/>
                    <a:pt x="488" y="513"/>
                  </a:cubicBezTo>
                  <a:cubicBezTo>
                    <a:pt x="488" y="512"/>
                    <a:pt x="488" y="510"/>
                    <a:pt x="488" y="508"/>
                  </a:cubicBezTo>
                  <a:cubicBezTo>
                    <a:pt x="488" y="506"/>
                    <a:pt x="489" y="503"/>
                    <a:pt x="490" y="499"/>
                  </a:cubicBezTo>
                  <a:cubicBezTo>
                    <a:pt x="491" y="495"/>
                    <a:pt x="493" y="490"/>
                    <a:pt x="495" y="484"/>
                  </a:cubicBezTo>
                  <a:cubicBezTo>
                    <a:pt x="497" y="479"/>
                    <a:pt x="500" y="473"/>
                    <a:pt x="504" y="467"/>
                  </a:cubicBezTo>
                  <a:cubicBezTo>
                    <a:pt x="508" y="462"/>
                    <a:pt x="512" y="456"/>
                    <a:pt x="517" y="451"/>
                  </a:cubicBezTo>
                  <a:cubicBezTo>
                    <a:pt x="526" y="443"/>
                    <a:pt x="534" y="436"/>
                    <a:pt x="543" y="433"/>
                  </a:cubicBezTo>
                  <a:cubicBezTo>
                    <a:pt x="551" y="429"/>
                    <a:pt x="560" y="427"/>
                    <a:pt x="568" y="427"/>
                  </a:cubicBezTo>
                  <a:cubicBezTo>
                    <a:pt x="576" y="427"/>
                    <a:pt x="584" y="428"/>
                    <a:pt x="591" y="432"/>
                  </a:cubicBezTo>
                  <a:cubicBezTo>
                    <a:pt x="599" y="435"/>
                    <a:pt x="605" y="440"/>
                    <a:pt x="612" y="446"/>
                  </a:cubicBezTo>
                  <a:cubicBezTo>
                    <a:pt x="617" y="451"/>
                    <a:pt x="622" y="457"/>
                    <a:pt x="627" y="464"/>
                  </a:cubicBezTo>
                  <a:cubicBezTo>
                    <a:pt x="631" y="470"/>
                    <a:pt x="635" y="478"/>
                    <a:pt x="638" y="487"/>
                  </a:cubicBezTo>
                  <a:cubicBezTo>
                    <a:pt x="641" y="497"/>
                    <a:pt x="644" y="509"/>
                    <a:pt x="645" y="522"/>
                  </a:cubicBezTo>
                  <a:cubicBezTo>
                    <a:pt x="647" y="536"/>
                    <a:pt x="648" y="553"/>
                    <a:pt x="649" y="572"/>
                  </a:cubicBezTo>
                  <a:lnTo>
                    <a:pt x="650" y="628"/>
                  </a:lnTo>
                  <a:lnTo>
                    <a:pt x="724" y="553"/>
                  </a:lnTo>
                  <a:cubicBezTo>
                    <a:pt x="725" y="553"/>
                    <a:pt x="726" y="552"/>
                    <a:pt x="727" y="552"/>
                  </a:cubicBezTo>
                  <a:cubicBezTo>
                    <a:pt x="728" y="552"/>
                    <a:pt x="729" y="552"/>
                    <a:pt x="731" y="552"/>
                  </a:cubicBezTo>
                  <a:cubicBezTo>
                    <a:pt x="732" y="552"/>
                    <a:pt x="733" y="553"/>
                    <a:pt x="735" y="554"/>
                  </a:cubicBezTo>
                  <a:cubicBezTo>
                    <a:pt x="736" y="555"/>
                    <a:pt x="738" y="556"/>
                    <a:pt x="739" y="558"/>
                  </a:cubicBezTo>
                  <a:close/>
                  <a:moveTo>
                    <a:pt x="804" y="340"/>
                  </a:moveTo>
                  <a:cubicBezTo>
                    <a:pt x="817" y="353"/>
                    <a:pt x="828" y="366"/>
                    <a:pt x="837" y="379"/>
                  </a:cubicBezTo>
                  <a:cubicBezTo>
                    <a:pt x="846" y="392"/>
                    <a:pt x="852" y="405"/>
                    <a:pt x="855" y="417"/>
                  </a:cubicBezTo>
                  <a:cubicBezTo>
                    <a:pt x="858" y="430"/>
                    <a:pt x="858" y="442"/>
                    <a:pt x="854" y="455"/>
                  </a:cubicBezTo>
                  <a:cubicBezTo>
                    <a:pt x="851" y="467"/>
                    <a:pt x="843" y="478"/>
                    <a:pt x="832" y="490"/>
                  </a:cubicBezTo>
                  <a:cubicBezTo>
                    <a:pt x="821" y="501"/>
                    <a:pt x="810" y="508"/>
                    <a:pt x="799" y="511"/>
                  </a:cubicBezTo>
                  <a:cubicBezTo>
                    <a:pt x="788" y="515"/>
                    <a:pt x="776" y="515"/>
                    <a:pt x="764" y="512"/>
                  </a:cubicBezTo>
                  <a:cubicBezTo>
                    <a:pt x="752" y="509"/>
                    <a:pt x="740" y="503"/>
                    <a:pt x="727" y="494"/>
                  </a:cubicBezTo>
                  <a:cubicBezTo>
                    <a:pt x="714" y="485"/>
                    <a:pt x="701" y="474"/>
                    <a:pt x="686" y="459"/>
                  </a:cubicBezTo>
                  <a:cubicBezTo>
                    <a:pt x="673" y="446"/>
                    <a:pt x="662" y="433"/>
                    <a:pt x="654" y="420"/>
                  </a:cubicBezTo>
                  <a:cubicBezTo>
                    <a:pt x="645" y="407"/>
                    <a:pt x="639" y="394"/>
                    <a:pt x="636" y="382"/>
                  </a:cubicBezTo>
                  <a:cubicBezTo>
                    <a:pt x="633" y="369"/>
                    <a:pt x="633" y="357"/>
                    <a:pt x="636" y="345"/>
                  </a:cubicBezTo>
                  <a:cubicBezTo>
                    <a:pt x="640" y="333"/>
                    <a:pt x="647" y="321"/>
                    <a:pt x="659" y="310"/>
                  </a:cubicBezTo>
                  <a:cubicBezTo>
                    <a:pt x="670" y="299"/>
                    <a:pt x="681" y="292"/>
                    <a:pt x="692" y="288"/>
                  </a:cubicBezTo>
                  <a:cubicBezTo>
                    <a:pt x="703" y="285"/>
                    <a:pt x="715" y="284"/>
                    <a:pt x="727" y="287"/>
                  </a:cubicBezTo>
                  <a:cubicBezTo>
                    <a:pt x="739" y="290"/>
                    <a:pt x="751" y="296"/>
                    <a:pt x="764" y="305"/>
                  </a:cubicBezTo>
                  <a:cubicBezTo>
                    <a:pt x="777" y="314"/>
                    <a:pt x="790" y="326"/>
                    <a:pt x="804" y="340"/>
                  </a:cubicBezTo>
                  <a:close/>
                  <a:moveTo>
                    <a:pt x="782" y="365"/>
                  </a:moveTo>
                  <a:cubicBezTo>
                    <a:pt x="774" y="356"/>
                    <a:pt x="766" y="349"/>
                    <a:pt x="758" y="343"/>
                  </a:cubicBezTo>
                  <a:cubicBezTo>
                    <a:pt x="751" y="337"/>
                    <a:pt x="744" y="331"/>
                    <a:pt x="738" y="327"/>
                  </a:cubicBezTo>
                  <a:cubicBezTo>
                    <a:pt x="731" y="323"/>
                    <a:pt x="725" y="320"/>
                    <a:pt x="720" y="319"/>
                  </a:cubicBezTo>
                  <a:cubicBezTo>
                    <a:pt x="714" y="317"/>
                    <a:pt x="709" y="316"/>
                    <a:pt x="704" y="316"/>
                  </a:cubicBezTo>
                  <a:cubicBezTo>
                    <a:pt x="698" y="316"/>
                    <a:pt x="694" y="318"/>
                    <a:pt x="689" y="320"/>
                  </a:cubicBezTo>
                  <a:cubicBezTo>
                    <a:pt x="685" y="322"/>
                    <a:pt x="680" y="325"/>
                    <a:pt x="676" y="330"/>
                  </a:cubicBezTo>
                  <a:cubicBezTo>
                    <a:pt x="669" y="337"/>
                    <a:pt x="664" y="345"/>
                    <a:pt x="663" y="353"/>
                  </a:cubicBezTo>
                  <a:cubicBezTo>
                    <a:pt x="662" y="362"/>
                    <a:pt x="663" y="370"/>
                    <a:pt x="667" y="379"/>
                  </a:cubicBezTo>
                  <a:cubicBezTo>
                    <a:pt x="670" y="388"/>
                    <a:pt x="675" y="397"/>
                    <a:pt x="683" y="406"/>
                  </a:cubicBezTo>
                  <a:cubicBezTo>
                    <a:pt x="690" y="416"/>
                    <a:pt x="699" y="425"/>
                    <a:pt x="708" y="434"/>
                  </a:cubicBezTo>
                  <a:cubicBezTo>
                    <a:pt x="721" y="447"/>
                    <a:pt x="732" y="458"/>
                    <a:pt x="743" y="465"/>
                  </a:cubicBezTo>
                  <a:cubicBezTo>
                    <a:pt x="753" y="473"/>
                    <a:pt x="762" y="478"/>
                    <a:pt x="771" y="481"/>
                  </a:cubicBezTo>
                  <a:cubicBezTo>
                    <a:pt x="780" y="484"/>
                    <a:pt x="787" y="484"/>
                    <a:pt x="794" y="482"/>
                  </a:cubicBezTo>
                  <a:cubicBezTo>
                    <a:pt x="801" y="480"/>
                    <a:pt x="808" y="476"/>
                    <a:pt x="814" y="470"/>
                  </a:cubicBezTo>
                  <a:cubicBezTo>
                    <a:pt x="819" y="465"/>
                    <a:pt x="823" y="460"/>
                    <a:pt x="825" y="454"/>
                  </a:cubicBezTo>
                  <a:cubicBezTo>
                    <a:pt x="827" y="449"/>
                    <a:pt x="828" y="443"/>
                    <a:pt x="828" y="438"/>
                  </a:cubicBezTo>
                  <a:cubicBezTo>
                    <a:pt x="828" y="432"/>
                    <a:pt x="826" y="426"/>
                    <a:pt x="824" y="420"/>
                  </a:cubicBezTo>
                  <a:cubicBezTo>
                    <a:pt x="822" y="414"/>
                    <a:pt x="818" y="408"/>
                    <a:pt x="814" y="402"/>
                  </a:cubicBezTo>
                  <a:cubicBezTo>
                    <a:pt x="810" y="396"/>
                    <a:pt x="806" y="390"/>
                    <a:pt x="800" y="384"/>
                  </a:cubicBezTo>
                  <a:cubicBezTo>
                    <a:pt x="795" y="378"/>
                    <a:pt x="789" y="371"/>
                    <a:pt x="782" y="365"/>
                  </a:cubicBezTo>
                  <a:close/>
                  <a:moveTo>
                    <a:pt x="1023" y="275"/>
                  </a:moveTo>
                  <a:cubicBezTo>
                    <a:pt x="1025" y="277"/>
                    <a:pt x="1026" y="279"/>
                    <a:pt x="1027" y="280"/>
                  </a:cubicBezTo>
                  <a:cubicBezTo>
                    <a:pt x="1028" y="281"/>
                    <a:pt x="1028" y="283"/>
                    <a:pt x="1029" y="284"/>
                  </a:cubicBezTo>
                  <a:cubicBezTo>
                    <a:pt x="1029" y="285"/>
                    <a:pt x="1029" y="286"/>
                    <a:pt x="1029" y="287"/>
                  </a:cubicBezTo>
                  <a:cubicBezTo>
                    <a:pt x="1028" y="288"/>
                    <a:pt x="1028" y="288"/>
                    <a:pt x="1027" y="289"/>
                  </a:cubicBezTo>
                  <a:lnTo>
                    <a:pt x="938" y="379"/>
                  </a:lnTo>
                  <a:cubicBezTo>
                    <a:pt x="937" y="379"/>
                    <a:pt x="936" y="380"/>
                    <a:pt x="936" y="380"/>
                  </a:cubicBezTo>
                  <a:cubicBezTo>
                    <a:pt x="935" y="380"/>
                    <a:pt x="934" y="380"/>
                    <a:pt x="933" y="380"/>
                  </a:cubicBezTo>
                  <a:cubicBezTo>
                    <a:pt x="931" y="380"/>
                    <a:pt x="930" y="379"/>
                    <a:pt x="929" y="378"/>
                  </a:cubicBezTo>
                  <a:cubicBezTo>
                    <a:pt x="927" y="377"/>
                    <a:pt x="926" y="376"/>
                    <a:pt x="924" y="374"/>
                  </a:cubicBezTo>
                  <a:cubicBezTo>
                    <a:pt x="922" y="373"/>
                    <a:pt x="921" y="371"/>
                    <a:pt x="920" y="370"/>
                  </a:cubicBezTo>
                  <a:cubicBezTo>
                    <a:pt x="919" y="369"/>
                    <a:pt x="919" y="367"/>
                    <a:pt x="918" y="366"/>
                  </a:cubicBezTo>
                  <a:cubicBezTo>
                    <a:pt x="918" y="365"/>
                    <a:pt x="918" y="364"/>
                    <a:pt x="918" y="363"/>
                  </a:cubicBezTo>
                  <a:cubicBezTo>
                    <a:pt x="918" y="362"/>
                    <a:pt x="919" y="361"/>
                    <a:pt x="919" y="360"/>
                  </a:cubicBezTo>
                  <a:lnTo>
                    <a:pt x="955" y="325"/>
                  </a:lnTo>
                  <a:lnTo>
                    <a:pt x="825" y="194"/>
                  </a:lnTo>
                  <a:lnTo>
                    <a:pt x="811" y="247"/>
                  </a:lnTo>
                  <a:cubicBezTo>
                    <a:pt x="811" y="250"/>
                    <a:pt x="810" y="252"/>
                    <a:pt x="809" y="253"/>
                  </a:cubicBezTo>
                  <a:cubicBezTo>
                    <a:pt x="808" y="254"/>
                    <a:pt x="807" y="255"/>
                    <a:pt x="806" y="255"/>
                  </a:cubicBezTo>
                  <a:cubicBezTo>
                    <a:pt x="805" y="255"/>
                    <a:pt x="803" y="254"/>
                    <a:pt x="802" y="253"/>
                  </a:cubicBezTo>
                  <a:cubicBezTo>
                    <a:pt x="800" y="252"/>
                    <a:pt x="798" y="250"/>
                    <a:pt x="796" y="248"/>
                  </a:cubicBezTo>
                  <a:cubicBezTo>
                    <a:pt x="795" y="247"/>
                    <a:pt x="794" y="245"/>
                    <a:pt x="793" y="244"/>
                  </a:cubicBezTo>
                  <a:cubicBezTo>
                    <a:pt x="792" y="243"/>
                    <a:pt x="791" y="242"/>
                    <a:pt x="791" y="241"/>
                  </a:cubicBezTo>
                  <a:cubicBezTo>
                    <a:pt x="790" y="240"/>
                    <a:pt x="790" y="239"/>
                    <a:pt x="790" y="238"/>
                  </a:cubicBezTo>
                  <a:cubicBezTo>
                    <a:pt x="790" y="237"/>
                    <a:pt x="790" y="236"/>
                    <a:pt x="790" y="234"/>
                  </a:cubicBezTo>
                  <a:lnTo>
                    <a:pt x="805" y="170"/>
                  </a:lnTo>
                  <a:cubicBezTo>
                    <a:pt x="805" y="169"/>
                    <a:pt x="805" y="168"/>
                    <a:pt x="805" y="168"/>
                  </a:cubicBezTo>
                  <a:cubicBezTo>
                    <a:pt x="806" y="167"/>
                    <a:pt x="806" y="166"/>
                    <a:pt x="807" y="165"/>
                  </a:cubicBezTo>
                  <a:cubicBezTo>
                    <a:pt x="807" y="164"/>
                    <a:pt x="808" y="163"/>
                    <a:pt x="809" y="162"/>
                  </a:cubicBezTo>
                  <a:cubicBezTo>
                    <a:pt x="810" y="161"/>
                    <a:pt x="811" y="160"/>
                    <a:pt x="813" y="158"/>
                  </a:cubicBezTo>
                  <a:cubicBezTo>
                    <a:pt x="815" y="156"/>
                    <a:pt x="817" y="154"/>
                    <a:pt x="819" y="153"/>
                  </a:cubicBezTo>
                  <a:cubicBezTo>
                    <a:pt x="820" y="152"/>
                    <a:pt x="822" y="151"/>
                    <a:pt x="823" y="150"/>
                  </a:cubicBezTo>
                  <a:cubicBezTo>
                    <a:pt x="824" y="150"/>
                    <a:pt x="825" y="150"/>
                    <a:pt x="825" y="150"/>
                  </a:cubicBezTo>
                  <a:cubicBezTo>
                    <a:pt x="826" y="150"/>
                    <a:pt x="827" y="151"/>
                    <a:pt x="827" y="151"/>
                  </a:cubicBezTo>
                  <a:lnTo>
                    <a:pt x="978" y="302"/>
                  </a:lnTo>
                  <a:lnTo>
                    <a:pt x="1009" y="271"/>
                  </a:lnTo>
                  <a:cubicBezTo>
                    <a:pt x="1010" y="270"/>
                    <a:pt x="1011" y="270"/>
                    <a:pt x="1012" y="269"/>
                  </a:cubicBezTo>
                  <a:cubicBezTo>
                    <a:pt x="1013" y="269"/>
                    <a:pt x="1014" y="269"/>
                    <a:pt x="1015" y="270"/>
                  </a:cubicBezTo>
                  <a:cubicBezTo>
                    <a:pt x="1016" y="270"/>
                    <a:pt x="1017" y="271"/>
                    <a:pt x="1019" y="272"/>
                  </a:cubicBezTo>
                  <a:cubicBezTo>
                    <a:pt x="1020" y="272"/>
                    <a:pt x="1022" y="274"/>
                    <a:pt x="1023" y="275"/>
                  </a:cubicBezTo>
                  <a:close/>
                  <a:moveTo>
                    <a:pt x="1128" y="101"/>
                  </a:moveTo>
                  <a:cubicBezTo>
                    <a:pt x="1135" y="108"/>
                    <a:pt x="1140" y="116"/>
                    <a:pt x="1143" y="125"/>
                  </a:cubicBezTo>
                  <a:cubicBezTo>
                    <a:pt x="1147" y="133"/>
                    <a:pt x="1148" y="142"/>
                    <a:pt x="1147" y="151"/>
                  </a:cubicBezTo>
                  <a:cubicBezTo>
                    <a:pt x="1146" y="160"/>
                    <a:pt x="1142" y="169"/>
                    <a:pt x="1137" y="178"/>
                  </a:cubicBezTo>
                  <a:cubicBezTo>
                    <a:pt x="1132" y="188"/>
                    <a:pt x="1124" y="197"/>
                    <a:pt x="1115" y="207"/>
                  </a:cubicBezTo>
                  <a:cubicBezTo>
                    <a:pt x="1106" y="215"/>
                    <a:pt x="1097" y="222"/>
                    <a:pt x="1088" y="228"/>
                  </a:cubicBezTo>
                  <a:cubicBezTo>
                    <a:pt x="1080" y="233"/>
                    <a:pt x="1071" y="236"/>
                    <a:pt x="1062" y="237"/>
                  </a:cubicBezTo>
                  <a:cubicBezTo>
                    <a:pt x="1054" y="238"/>
                    <a:pt x="1046" y="238"/>
                    <a:pt x="1038" y="235"/>
                  </a:cubicBezTo>
                  <a:cubicBezTo>
                    <a:pt x="1030" y="232"/>
                    <a:pt x="1023" y="227"/>
                    <a:pt x="1016" y="221"/>
                  </a:cubicBezTo>
                  <a:cubicBezTo>
                    <a:pt x="1010" y="215"/>
                    <a:pt x="1006" y="209"/>
                    <a:pt x="1004" y="203"/>
                  </a:cubicBezTo>
                  <a:cubicBezTo>
                    <a:pt x="1001" y="197"/>
                    <a:pt x="999" y="190"/>
                    <a:pt x="999" y="183"/>
                  </a:cubicBezTo>
                  <a:cubicBezTo>
                    <a:pt x="998" y="176"/>
                    <a:pt x="999" y="168"/>
                    <a:pt x="1000" y="160"/>
                  </a:cubicBezTo>
                  <a:cubicBezTo>
                    <a:pt x="1002" y="152"/>
                    <a:pt x="1004" y="143"/>
                    <a:pt x="1007" y="134"/>
                  </a:cubicBezTo>
                  <a:cubicBezTo>
                    <a:pt x="999" y="137"/>
                    <a:pt x="992" y="138"/>
                    <a:pt x="985" y="139"/>
                  </a:cubicBezTo>
                  <a:cubicBezTo>
                    <a:pt x="978" y="141"/>
                    <a:pt x="971" y="141"/>
                    <a:pt x="964" y="140"/>
                  </a:cubicBezTo>
                  <a:cubicBezTo>
                    <a:pt x="958" y="139"/>
                    <a:pt x="952" y="137"/>
                    <a:pt x="946" y="135"/>
                  </a:cubicBezTo>
                  <a:cubicBezTo>
                    <a:pt x="941" y="132"/>
                    <a:pt x="936" y="129"/>
                    <a:pt x="931" y="124"/>
                  </a:cubicBezTo>
                  <a:cubicBezTo>
                    <a:pt x="925" y="118"/>
                    <a:pt x="920" y="111"/>
                    <a:pt x="917" y="104"/>
                  </a:cubicBezTo>
                  <a:cubicBezTo>
                    <a:pt x="914" y="96"/>
                    <a:pt x="913" y="88"/>
                    <a:pt x="913" y="80"/>
                  </a:cubicBezTo>
                  <a:cubicBezTo>
                    <a:pt x="914" y="72"/>
                    <a:pt x="916" y="63"/>
                    <a:pt x="921" y="54"/>
                  </a:cubicBezTo>
                  <a:cubicBezTo>
                    <a:pt x="925" y="45"/>
                    <a:pt x="932" y="36"/>
                    <a:pt x="941" y="27"/>
                  </a:cubicBezTo>
                  <a:cubicBezTo>
                    <a:pt x="950" y="18"/>
                    <a:pt x="958" y="12"/>
                    <a:pt x="967" y="8"/>
                  </a:cubicBezTo>
                  <a:cubicBezTo>
                    <a:pt x="975" y="4"/>
                    <a:pt x="983" y="1"/>
                    <a:pt x="991" y="1"/>
                  </a:cubicBezTo>
                  <a:cubicBezTo>
                    <a:pt x="999" y="0"/>
                    <a:pt x="1006" y="1"/>
                    <a:pt x="1013" y="4"/>
                  </a:cubicBezTo>
                  <a:cubicBezTo>
                    <a:pt x="1020" y="7"/>
                    <a:pt x="1026" y="11"/>
                    <a:pt x="1031" y="17"/>
                  </a:cubicBezTo>
                  <a:cubicBezTo>
                    <a:pt x="1036" y="21"/>
                    <a:pt x="1039" y="26"/>
                    <a:pt x="1042" y="32"/>
                  </a:cubicBezTo>
                  <a:cubicBezTo>
                    <a:pt x="1045" y="38"/>
                    <a:pt x="1047" y="44"/>
                    <a:pt x="1047" y="50"/>
                  </a:cubicBezTo>
                  <a:cubicBezTo>
                    <a:pt x="1048" y="57"/>
                    <a:pt x="1048" y="64"/>
                    <a:pt x="1047" y="71"/>
                  </a:cubicBezTo>
                  <a:cubicBezTo>
                    <a:pt x="1047" y="78"/>
                    <a:pt x="1045" y="86"/>
                    <a:pt x="1042" y="94"/>
                  </a:cubicBezTo>
                  <a:cubicBezTo>
                    <a:pt x="1052" y="91"/>
                    <a:pt x="1061" y="89"/>
                    <a:pt x="1069" y="87"/>
                  </a:cubicBezTo>
                  <a:cubicBezTo>
                    <a:pt x="1077" y="85"/>
                    <a:pt x="1085" y="85"/>
                    <a:pt x="1092" y="85"/>
                  </a:cubicBezTo>
                  <a:cubicBezTo>
                    <a:pt x="1099" y="86"/>
                    <a:pt x="1105" y="87"/>
                    <a:pt x="1111" y="90"/>
                  </a:cubicBezTo>
                  <a:cubicBezTo>
                    <a:pt x="1117" y="92"/>
                    <a:pt x="1122" y="96"/>
                    <a:pt x="1128" y="101"/>
                  </a:cubicBezTo>
                  <a:close/>
                  <a:moveTo>
                    <a:pt x="1011" y="42"/>
                  </a:moveTo>
                  <a:cubicBezTo>
                    <a:pt x="1007" y="38"/>
                    <a:pt x="1003" y="35"/>
                    <a:pt x="999" y="33"/>
                  </a:cubicBezTo>
                  <a:cubicBezTo>
                    <a:pt x="995" y="32"/>
                    <a:pt x="990" y="31"/>
                    <a:pt x="986" y="31"/>
                  </a:cubicBezTo>
                  <a:cubicBezTo>
                    <a:pt x="981" y="32"/>
                    <a:pt x="976" y="33"/>
                    <a:pt x="971" y="36"/>
                  </a:cubicBezTo>
                  <a:cubicBezTo>
                    <a:pt x="967" y="38"/>
                    <a:pt x="962" y="42"/>
                    <a:pt x="957" y="47"/>
                  </a:cubicBezTo>
                  <a:cubicBezTo>
                    <a:pt x="948" y="56"/>
                    <a:pt x="943" y="66"/>
                    <a:pt x="942" y="75"/>
                  </a:cubicBezTo>
                  <a:cubicBezTo>
                    <a:pt x="942" y="84"/>
                    <a:pt x="945" y="92"/>
                    <a:pt x="953" y="100"/>
                  </a:cubicBezTo>
                  <a:cubicBezTo>
                    <a:pt x="956" y="103"/>
                    <a:pt x="960" y="106"/>
                    <a:pt x="964" y="108"/>
                  </a:cubicBezTo>
                  <a:cubicBezTo>
                    <a:pt x="968" y="110"/>
                    <a:pt x="973" y="110"/>
                    <a:pt x="978" y="111"/>
                  </a:cubicBezTo>
                  <a:cubicBezTo>
                    <a:pt x="983" y="111"/>
                    <a:pt x="989" y="110"/>
                    <a:pt x="995" y="109"/>
                  </a:cubicBezTo>
                  <a:cubicBezTo>
                    <a:pt x="1002" y="107"/>
                    <a:pt x="1009" y="106"/>
                    <a:pt x="1017" y="103"/>
                  </a:cubicBezTo>
                  <a:cubicBezTo>
                    <a:pt x="1021" y="89"/>
                    <a:pt x="1023" y="78"/>
                    <a:pt x="1022" y="67"/>
                  </a:cubicBezTo>
                  <a:cubicBezTo>
                    <a:pt x="1021" y="57"/>
                    <a:pt x="1018" y="48"/>
                    <a:pt x="1011" y="42"/>
                  </a:cubicBezTo>
                  <a:close/>
                  <a:moveTo>
                    <a:pt x="1107" y="126"/>
                  </a:moveTo>
                  <a:cubicBezTo>
                    <a:pt x="1103" y="122"/>
                    <a:pt x="1098" y="119"/>
                    <a:pt x="1094" y="118"/>
                  </a:cubicBezTo>
                  <a:cubicBezTo>
                    <a:pt x="1089" y="116"/>
                    <a:pt x="1083" y="115"/>
                    <a:pt x="1077" y="115"/>
                  </a:cubicBezTo>
                  <a:cubicBezTo>
                    <a:pt x="1071" y="115"/>
                    <a:pt x="1065" y="116"/>
                    <a:pt x="1058" y="118"/>
                  </a:cubicBezTo>
                  <a:cubicBezTo>
                    <a:pt x="1050" y="120"/>
                    <a:pt x="1042" y="123"/>
                    <a:pt x="1033" y="126"/>
                  </a:cubicBezTo>
                  <a:cubicBezTo>
                    <a:pt x="1031" y="134"/>
                    <a:pt x="1028" y="142"/>
                    <a:pt x="1027" y="149"/>
                  </a:cubicBezTo>
                  <a:cubicBezTo>
                    <a:pt x="1025" y="155"/>
                    <a:pt x="1025" y="162"/>
                    <a:pt x="1025" y="167"/>
                  </a:cubicBezTo>
                  <a:cubicBezTo>
                    <a:pt x="1025" y="173"/>
                    <a:pt x="1026" y="178"/>
                    <a:pt x="1028" y="183"/>
                  </a:cubicBezTo>
                  <a:cubicBezTo>
                    <a:pt x="1030" y="187"/>
                    <a:pt x="1033" y="191"/>
                    <a:pt x="1037" y="195"/>
                  </a:cubicBezTo>
                  <a:cubicBezTo>
                    <a:pt x="1045" y="204"/>
                    <a:pt x="1055" y="208"/>
                    <a:pt x="1066" y="206"/>
                  </a:cubicBezTo>
                  <a:cubicBezTo>
                    <a:pt x="1076" y="205"/>
                    <a:pt x="1087" y="199"/>
                    <a:pt x="1099" y="187"/>
                  </a:cubicBezTo>
                  <a:cubicBezTo>
                    <a:pt x="1110" y="176"/>
                    <a:pt x="1116" y="165"/>
                    <a:pt x="1117" y="154"/>
                  </a:cubicBezTo>
                  <a:cubicBezTo>
                    <a:pt x="1119" y="144"/>
                    <a:pt x="1115" y="135"/>
                    <a:pt x="1107" y="126"/>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1">
              <a:extLst>
                <a:ext uri="{FF2B5EF4-FFF2-40B4-BE49-F238E27FC236}">
                  <a16:creationId xmlns:a16="http://schemas.microsoft.com/office/drawing/2014/main" id="{A0B9A60C-AE9C-4A48-9985-019CB53D489A}"/>
                </a:ext>
              </a:extLst>
            </p:cNvPr>
            <p:cNvSpPr>
              <a:spLocks noEditPoints="1"/>
            </p:cNvSpPr>
            <p:nvPr/>
          </p:nvSpPr>
          <p:spPr bwMode="auto">
            <a:xfrm>
              <a:off x="6796" y="2645"/>
              <a:ext cx="314" cy="323"/>
            </a:xfrm>
            <a:custGeom>
              <a:avLst/>
              <a:gdLst>
                <a:gd name="T0" fmla="*/ 156 w 1068"/>
                <a:gd name="T1" fmla="*/ 1085 h 1101"/>
                <a:gd name="T2" fmla="*/ 125 w 1068"/>
                <a:gd name="T3" fmla="*/ 1101 h 1101"/>
                <a:gd name="T4" fmla="*/ 108 w 1068"/>
                <a:gd name="T5" fmla="*/ 1085 h 1101"/>
                <a:gd name="T6" fmla="*/ 126 w 1068"/>
                <a:gd name="T7" fmla="*/ 1073 h 1101"/>
                <a:gd name="T8" fmla="*/ 124 w 1068"/>
                <a:gd name="T9" fmla="*/ 1022 h 1101"/>
                <a:gd name="T10" fmla="*/ 8 w 1068"/>
                <a:gd name="T11" fmla="*/ 883 h 1101"/>
                <a:gd name="T12" fmla="*/ 149 w 1068"/>
                <a:gd name="T13" fmla="*/ 1001 h 1101"/>
                <a:gd name="T14" fmla="*/ 332 w 1068"/>
                <a:gd name="T15" fmla="*/ 906 h 1101"/>
                <a:gd name="T16" fmla="*/ 302 w 1068"/>
                <a:gd name="T17" fmla="*/ 896 h 1101"/>
                <a:gd name="T18" fmla="*/ 212 w 1068"/>
                <a:gd name="T19" fmla="*/ 968 h 1101"/>
                <a:gd name="T20" fmla="*/ 117 w 1068"/>
                <a:gd name="T21" fmla="*/ 866 h 1101"/>
                <a:gd name="T22" fmla="*/ 138 w 1068"/>
                <a:gd name="T23" fmla="*/ 854 h 1101"/>
                <a:gd name="T24" fmla="*/ 269 w 1068"/>
                <a:gd name="T25" fmla="*/ 935 h 1101"/>
                <a:gd name="T26" fmla="*/ 196 w 1068"/>
                <a:gd name="T27" fmla="*/ 789 h 1101"/>
                <a:gd name="T28" fmla="*/ 216 w 1068"/>
                <a:gd name="T29" fmla="*/ 772 h 1101"/>
                <a:gd name="T30" fmla="*/ 394 w 1068"/>
                <a:gd name="T31" fmla="*/ 842 h 1101"/>
                <a:gd name="T32" fmla="*/ 374 w 1068"/>
                <a:gd name="T33" fmla="*/ 860 h 1101"/>
                <a:gd name="T34" fmla="*/ 196 w 1068"/>
                <a:gd name="T35" fmla="*/ 672 h 1101"/>
                <a:gd name="T36" fmla="*/ 216 w 1068"/>
                <a:gd name="T37" fmla="*/ 660 h 1101"/>
                <a:gd name="T38" fmla="*/ 468 w 1068"/>
                <a:gd name="T39" fmla="*/ 770 h 1101"/>
                <a:gd name="T40" fmla="*/ 477 w 1068"/>
                <a:gd name="T41" fmla="*/ 836 h 1101"/>
                <a:gd name="T42" fmla="*/ 463 w 1068"/>
                <a:gd name="T43" fmla="*/ 843 h 1101"/>
                <a:gd name="T44" fmla="*/ 424 w 1068"/>
                <a:gd name="T45" fmla="*/ 754 h 1101"/>
                <a:gd name="T46" fmla="*/ 452 w 1068"/>
                <a:gd name="T47" fmla="*/ 746 h 1101"/>
                <a:gd name="T48" fmla="*/ 664 w 1068"/>
                <a:gd name="T49" fmla="*/ 572 h 1101"/>
                <a:gd name="T50" fmla="*/ 552 w 1068"/>
                <a:gd name="T51" fmla="*/ 665 h 1101"/>
                <a:gd name="T52" fmla="*/ 542 w 1068"/>
                <a:gd name="T53" fmla="*/ 575 h 1101"/>
                <a:gd name="T54" fmla="*/ 499 w 1068"/>
                <a:gd name="T55" fmla="*/ 464 h 1101"/>
                <a:gd name="T56" fmla="*/ 435 w 1068"/>
                <a:gd name="T57" fmla="*/ 508 h 1101"/>
                <a:gd name="T58" fmla="*/ 420 w 1068"/>
                <a:gd name="T59" fmla="*/ 526 h 1101"/>
                <a:gd name="T60" fmla="*/ 408 w 1068"/>
                <a:gd name="T61" fmla="*/ 508 h 1101"/>
                <a:gd name="T62" fmla="*/ 463 w 1068"/>
                <a:gd name="T63" fmla="*/ 432 h 1101"/>
                <a:gd name="T64" fmla="*/ 558 w 1068"/>
                <a:gd name="T65" fmla="*/ 487 h 1101"/>
                <a:gd name="T66" fmla="*/ 647 w 1068"/>
                <a:gd name="T67" fmla="*/ 552 h 1101"/>
                <a:gd name="T68" fmla="*/ 757 w 1068"/>
                <a:gd name="T69" fmla="*/ 379 h 1101"/>
                <a:gd name="T70" fmla="*/ 684 w 1068"/>
                <a:gd name="T71" fmla="*/ 512 h 1101"/>
                <a:gd name="T72" fmla="*/ 557 w 1068"/>
                <a:gd name="T73" fmla="*/ 345 h 1101"/>
                <a:gd name="T74" fmla="*/ 724 w 1068"/>
                <a:gd name="T75" fmla="*/ 340 h 1101"/>
                <a:gd name="T76" fmla="*/ 624 w 1068"/>
                <a:gd name="T77" fmla="*/ 316 h 1101"/>
                <a:gd name="T78" fmla="*/ 603 w 1068"/>
                <a:gd name="T79" fmla="*/ 406 h 1101"/>
                <a:gd name="T80" fmla="*/ 735 w 1068"/>
                <a:gd name="T81" fmla="*/ 470 h 1101"/>
                <a:gd name="T82" fmla="*/ 720 w 1068"/>
                <a:gd name="T83" fmla="*/ 384 h 1101"/>
                <a:gd name="T84" fmla="*/ 949 w 1068"/>
                <a:gd name="T85" fmla="*/ 287 h 1101"/>
                <a:gd name="T86" fmla="*/ 849 w 1068"/>
                <a:gd name="T87" fmla="*/ 378 h 1101"/>
                <a:gd name="T88" fmla="*/ 840 w 1068"/>
                <a:gd name="T89" fmla="*/ 360 h 1101"/>
                <a:gd name="T90" fmla="*/ 726 w 1068"/>
                <a:gd name="T91" fmla="*/ 254 h 1101"/>
                <a:gd name="T92" fmla="*/ 710 w 1068"/>
                <a:gd name="T93" fmla="*/ 238 h 1101"/>
                <a:gd name="T94" fmla="*/ 729 w 1068"/>
                <a:gd name="T95" fmla="*/ 162 h 1101"/>
                <a:gd name="T96" fmla="*/ 748 w 1068"/>
                <a:gd name="T97" fmla="*/ 151 h 1101"/>
                <a:gd name="T98" fmla="*/ 939 w 1068"/>
                <a:gd name="T99" fmla="*/ 271 h 1101"/>
                <a:gd name="T100" fmla="*/ 1057 w 1068"/>
                <a:gd name="T101" fmla="*/ 178 h 1101"/>
                <a:gd name="T102" fmla="*/ 936 w 1068"/>
                <a:gd name="T103" fmla="*/ 220 h 1101"/>
                <a:gd name="T104" fmla="*/ 905 w 1068"/>
                <a:gd name="T105" fmla="*/ 139 h 1101"/>
                <a:gd name="T106" fmla="*/ 834 w 1068"/>
                <a:gd name="T107" fmla="*/ 80 h 1101"/>
                <a:gd name="T108" fmla="*/ 933 w 1068"/>
                <a:gd name="T109" fmla="*/ 4 h 1101"/>
                <a:gd name="T110" fmla="*/ 963 w 1068"/>
                <a:gd name="T111" fmla="*/ 94 h 1101"/>
                <a:gd name="T112" fmla="*/ 931 w 1068"/>
                <a:gd name="T113" fmla="*/ 41 h 1101"/>
                <a:gd name="T114" fmla="*/ 862 w 1068"/>
                <a:gd name="T115" fmla="*/ 75 h 1101"/>
                <a:gd name="T116" fmla="*/ 937 w 1068"/>
                <a:gd name="T117" fmla="*/ 103 h 1101"/>
                <a:gd name="T118" fmla="*/ 998 w 1068"/>
                <a:gd name="T119" fmla="*/ 115 h 1101"/>
                <a:gd name="T120" fmla="*/ 948 w 1068"/>
                <a:gd name="T121" fmla="*/ 182 h 1101"/>
                <a:gd name="T122" fmla="*/ 1027 w 1068"/>
                <a:gd name="T123" fmla="*/ 126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8" h="1101">
                  <a:moveTo>
                    <a:pt x="149" y="1001"/>
                  </a:moveTo>
                  <a:cubicBezTo>
                    <a:pt x="156" y="1008"/>
                    <a:pt x="161" y="1015"/>
                    <a:pt x="166" y="1022"/>
                  </a:cubicBezTo>
                  <a:cubicBezTo>
                    <a:pt x="170" y="1029"/>
                    <a:pt x="173" y="1035"/>
                    <a:pt x="174" y="1042"/>
                  </a:cubicBezTo>
                  <a:cubicBezTo>
                    <a:pt x="175" y="1049"/>
                    <a:pt x="174" y="1056"/>
                    <a:pt x="171" y="1064"/>
                  </a:cubicBezTo>
                  <a:cubicBezTo>
                    <a:pt x="169" y="1071"/>
                    <a:pt x="164" y="1078"/>
                    <a:pt x="156" y="1085"/>
                  </a:cubicBezTo>
                  <a:cubicBezTo>
                    <a:pt x="154" y="1087"/>
                    <a:pt x="151" y="1090"/>
                    <a:pt x="148" y="1092"/>
                  </a:cubicBezTo>
                  <a:cubicBezTo>
                    <a:pt x="145" y="1094"/>
                    <a:pt x="143" y="1096"/>
                    <a:pt x="140" y="1097"/>
                  </a:cubicBezTo>
                  <a:cubicBezTo>
                    <a:pt x="137" y="1098"/>
                    <a:pt x="135" y="1099"/>
                    <a:pt x="133" y="1100"/>
                  </a:cubicBezTo>
                  <a:cubicBezTo>
                    <a:pt x="130" y="1101"/>
                    <a:pt x="129" y="1101"/>
                    <a:pt x="128" y="1101"/>
                  </a:cubicBezTo>
                  <a:cubicBezTo>
                    <a:pt x="127" y="1101"/>
                    <a:pt x="126" y="1101"/>
                    <a:pt x="125" y="1101"/>
                  </a:cubicBezTo>
                  <a:cubicBezTo>
                    <a:pt x="124" y="1101"/>
                    <a:pt x="123" y="1100"/>
                    <a:pt x="122" y="1100"/>
                  </a:cubicBezTo>
                  <a:cubicBezTo>
                    <a:pt x="121" y="1099"/>
                    <a:pt x="120" y="1098"/>
                    <a:pt x="119" y="1097"/>
                  </a:cubicBezTo>
                  <a:cubicBezTo>
                    <a:pt x="118" y="1096"/>
                    <a:pt x="116" y="1095"/>
                    <a:pt x="115" y="1093"/>
                  </a:cubicBezTo>
                  <a:cubicBezTo>
                    <a:pt x="113" y="1091"/>
                    <a:pt x="111" y="1090"/>
                    <a:pt x="110" y="1088"/>
                  </a:cubicBezTo>
                  <a:cubicBezTo>
                    <a:pt x="109" y="1087"/>
                    <a:pt x="108" y="1086"/>
                    <a:pt x="108" y="1085"/>
                  </a:cubicBezTo>
                  <a:cubicBezTo>
                    <a:pt x="107" y="1083"/>
                    <a:pt x="107" y="1082"/>
                    <a:pt x="107" y="1082"/>
                  </a:cubicBezTo>
                  <a:cubicBezTo>
                    <a:pt x="108" y="1081"/>
                    <a:pt x="108" y="1080"/>
                    <a:pt x="109" y="1079"/>
                  </a:cubicBezTo>
                  <a:cubicBezTo>
                    <a:pt x="110" y="1079"/>
                    <a:pt x="111" y="1078"/>
                    <a:pt x="113" y="1078"/>
                  </a:cubicBezTo>
                  <a:cubicBezTo>
                    <a:pt x="114" y="1077"/>
                    <a:pt x="116" y="1077"/>
                    <a:pt x="119" y="1076"/>
                  </a:cubicBezTo>
                  <a:cubicBezTo>
                    <a:pt x="121" y="1075"/>
                    <a:pt x="124" y="1074"/>
                    <a:pt x="126" y="1073"/>
                  </a:cubicBezTo>
                  <a:cubicBezTo>
                    <a:pt x="129" y="1071"/>
                    <a:pt x="132" y="1069"/>
                    <a:pt x="134" y="1067"/>
                  </a:cubicBezTo>
                  <a:cubicBezTo>
                    <a:pt x="137" y="1064"/>
                    <a:pt x="140" y="1061"/>
                    <a:pt x="141" y="1058"/>
                  </a:cubicBezTo>
                  <a:cubicBezTo>
                    <a:pt x="142" y="1055"/>
                    <a:pt x="143" y="1052"/>
                    <a:pt x="142" y="1048"/>
                  </a:cubicBezTo>
                  <a:cubicBezTo>
                    <a:pt x="141" y="1045"/>
                    <a:pt x="140" y="1041"/>
                    <a:pt x="137" y="1037"/>
                  </a:cubicBezTo>
                  <a:cubicBezTo>
                    <a:pt x="134" y="1032"/>
                    <a:pt x="130" y="1027"/>
                    <a:pt x="124" y="1022"/>
                  </a:cubicBezTo>
                  <a:lnTo>
                    <a:pt x="1" y="899"/>
                  </a:lnTo>
                  <a:cubicBezTo>
                    <a:pt x="1" y="898"/>
                    <a:pt x="0" y="898"/>
                    <a:pt x="0" y="897"/>
                  </a:cubicBezTo>
                  <a:cubicBezTo>
                    <a:pt x="0" y="896"/>
                    <a:pt x="0" y="895"/>
                    <a:pt x="0" y="893"/>
                  </a:cubicBezTo>
                  <a:cubicBezTo>
                    <a:pt x="1" y="892"/>
                    <a:pt x="2" y="891"/>
                    <a:pt x="3" y="889"/>
                  </a:cubicBezTo>
                  <a:cubicBezTo>
                    <a:pt x="4" y="887"/>
                    <a:pt x="6" y="886"/>
                    <a:pt x="8" y="883"/>
                  </a:cubicBezTo>
                  <a:cubicBezTo>
                    <a:pt x="11" y="881"/>
                    <a:pt x="12" y="880"/>
                    <a:pt x="14" y="878"/>
                  </a:cubicBezTo>
                  <a:cubicBezTo>
                    <a:pt x="16" y="877"/>
                    <a:pt x="17" y="876"/>
                    <a:pt x="18" y="875"/>
                  </a:cubicBezTo>
                  <a:cubicBezTo>
                    <a:pt x="20" y="875"/>
                    <a:pt x="21" y="875"/>
                    <a:pt x="22" y="875"/>
                  </a:cubicBezTo>
                  <a:cubicBezTo>
                    <a:pt x="23" y="875"/>
                    <a:pt x="23" y="875"/>
                    <a:pt x="24" y="876"/>
                  </a:cubicBezTo>
                  <a:lnTo>
                    <a:pt x="149" y="1001"/>
                  </a:lnTo>
                  <a:close/>
                  <a:moveTo>
                    <a:pt x="338" y="892"/>
                  </a:moveTo>
                  <a:cubicBezTo>
                    <a:pt x="338" y="893"/>
                    <a:pt x="339" y="894"/>
                    <a:pt x="339" y="894"/>
                  </a:cubicBezTo>
                  <a:cubicBezTo>
                    <a:pt x="339" y="895"/>
                    <a:pt x="339" y="896"/>
                    <a:pt x="339" y="897"/>
                  </a:cubicBezTo>
                  <a:cubicBezTo>
                    <a:pt x="338" y="898"/>
                    <a:pt x="337" y="900"/>
                    <a:pt x="336" y="901"/>
                  </a:cubicBezTo>
                  <a:cubicBezTo>
                    <a:pt x="335" y="903"/>
                    <a:pt x="334" y="904"/>
                    <a:pt x="332" y="906"/>
                  </a:cubicBezTo>
                  <a:cubicBezTo>
                    <a:pt x="330" y="908"/>
                    <a:pt x="328" y="910"/>
                    <a:pt x="327" y="911"/>
                  </a:cubicBezTo>
                  <a:cubicBezTo>
                    <a:pt x="325" y="912"/>
                    <a:pt x="324" y="913"/>
                    <a:pt x="323" y="913"/>
                  </a:cubicBezTo>
                  <a:cubicBezTo>
                    <a:pt x="322" y="914"/>
                    <a:pt x="321" y="914"/>
                    <a:pt x="320" y="913"/>
                  </a:cubicBezTo>
                  <a:cubicBezTo>
                    <a:pt x="319" y="913"/>
                    <a:pt x="319" y="913"/>
                    <a:pt x="318" y="912"/>
                  </a:cubicBezTo>
                  <a:lnTo>
                    <a:pt x="302" y="896"/>
                  </a:lnTo>
                  <a:cubicBezTo>
                    <a:pt x="303" y="911"/>
                    <a:pt x="302" y="923"/>
                    <a:pt x="298" y="933"/>
                  </a:cubicBezTo>
                  <a:cubicBezTo>
                    <a:pt x="295" y="943"/>
                    <a:pt x="290" y="951"/>
                    <a:pt x="283" y="958"/>
                  </a:cubicBezTo>
                  <a:cubicBezTo>
                    <a:pt x="275" y="966"/>
                    <a:pt x="267" y="972"/>
                    <a:pt x="259" y="974"/>
                  </a:cubicBezTo>
                  <a:cubicBezTo>
                    <a:pt x="251" y="977"/>
                    <a:pt x="243" y="978"/>
                    <a:pt x="235" y="977"/>
                  </a:cubicBezTo>
                  <a:cubicBezTo>
                    <a:pt x="227" y="975"/>
                    <a:pt x="220" y="973"/>
                    <a:pt x="212" y="968"/>
                  </a:cubicBezTo>
                  <a:cubicBezTo>
                    <a:pt x="205" y="963"/>
                    <a:pt x="197" y="957"/>
                    <a:pt x="188" y="948"/>
                  </a:cubicBezTo>
                  <a:lnTo>
                    <a:pt x="116" y="876"/>
                  </a:lnTo>
                  <a:cubicBezTo>
                    <a:pt x="115" y="875"/>
                    <a:pt x="114" y="874"/>
                    <a:pt x="114" y="873"/>
                  </a:cubicBezTo>
                  <a:cubicBezTo>
                    <a:pt x="114" y="873"/>
                    <a:pt x="114" y="872"/>
                    <a:pt x="115" y="870"/>
                  </a:cubicBezTo>
                  <a:cubicBezTo>
                    <a:pt x="115" y="869"/>
                    <a:pt x="116" y="868"/>
                    <a:pt x="117" y="866"/>
                  </a:cubicBezTo>
                  <a:cubicBezTo>
                    <a:pt x="119" y="865"/>
                    <a:pt x="120" y="863"/>
                    <a:pt x="122" y="861"/>
                  </a:cubicBezTo>
                  <a:cubicBezTo>
                    <a:pt x="125" y="858"/>
                    <a:pt x="126" y="857"/>
                    <a:pt x="128" y="855"/>
                  </a:cubicBezTo>
                  <a:cubicBezTo>
                    <a:pt x="129" y="854"/>
                    <a:pt x="131" y="853"/>
                    <a:pt x="132" y="853"/>
                  </a:cubicBezTo>
                  <a:cubicBezTo>
                    <a:pt x="133" y="852"/>
                    <a:pt x="134" y="852"/>
                    <a:pt x="135" y="852"/>
                  </a:cubicBezTo>
                  <a:cubicBezTo>
                    <a:pt x="136" y="853"/>
                    <a:pt x="137" y="853"/>
                    <a:pt x="138" y="854"/>
                  </a:cubicBezTo>
                  <a:lnTo>
                    <a:pt x="207" y="923"/>
                  </a:lnTo>
                  <a:cubicBezTo>
                    <a:pt x="214" y="930"/>
                    <a:pt x="220" y="935"/>
                    <a:pt x="225" y="938"/>
                  </a:cubicBezTo>
                  <a:cubicBezTo>
                    <a:pt x="231" y="942"/>
                    <a:pt x="236" y="944"/>
                    <a:pt x="241" y="945"/>
                  </a:cubicBezTo>
                  <a:cubicBezTo>
                    <a:pt x="246" y="945"/>
                    <a:pt x="251" y="945"/>
                    <a:pt x="255" y="944"/>
                  </a:cubicBezTo>
                  <a:cubicBezTo>
                    <a:pt x="260" y="942"/>
                    <a:pt x="265" y="939"/>
                    <a:pt x="269" y="935"/>
                  </a:cubicBezTo>
                  <a:cubicBezTo>
                    <a:pt x="275" y="929"/>
                    <a:pt x="278" y="922"/>
                    <a:pt x="280" y="913"/>
                  </a:cubicBezTo>
                  <a:cubicBezTo>
                    <a:pt x="281" y="903"/>
                    <a:pt x="281" y="892"/>
                    <a:pt x="280" y="878"/>
                  </a:cubicBezTo>
                  <a:lnTo>
                    <a:pt x="196" y="795"/>
                  </a:lnTo>
                  <a:cubicBezTo>
                    <a:pt x="196" y="794"/>
                    <a:pt x="195" y="793"/>
                    <a:pt x="195" y="793"/>
                  </a:cubicBezTo>
                  <a:cubicBezTo>
                    <a:pt x="195" y="792"/>
                    <a:pt x="195" y="791"/>
                    <a:pt x="196" y="789"/>
                  </a:cubicBezTo>
                  <a:cubicBezTo>
                    <a:pt x="196" y="788"/>
                    <a:pt x="197" y="787"/>
                    <a:pt x="198" y="785"/>
                  </a:cubicBezTo>
                  <a:cubicBezTo>
                    <a:pt x="199" y="784"/>
                    <a:pt x="201" y="782"/>
                    <a:pt x="203" y="780"/>
                  </a:cubicBezTo>
                  <a:cubicBezTo>
                    <a:pt x="205" y="778"/>
                    <a:pt x="207" y="776"/>
                    <a:pt x="209" y="775"/>
                  </a:cubicBezTo>
                  <a:cubicBezTo>
                    <a:pt x="210" y="773"/>
                    <a:pt x="212" y="772"/>
                    <a:pt x="213" y="772"/>
                  </a:cubicBezTo>
                  <a:cubicBezTo>
                    <a:pt x="214" y="772"/>
                    <a:pt x="215" y="772"/>
                    <a:pt x="216" y="772"/>
                  </a:cubicBezTo>
                  <a:cubicBezTo>
                    <a:pt x="217" y="772"/>
                    <a:pt x="218" y="772"/>
                    <a:pt x="218" y="773"/>
                  </a:cubicBezTo>
                  <a:lnTo>
                    <a:pt x="338" y="892"/>
                  </a:lnTo>
                  <a:close/>
                  <a:moveTo>
                    <a:pt x="393" y="837"/>
                  </a:moveTo>
                  <a:cubicBezTo>
                    <a:pt x="394" y="837"/>
                    <a:pt x="394" y="838"/>
                    <a:pt x="394" y="839"/>
                  </a:cubicBezTo>
                  <a:cubicBezTo>
                    <a:pt x="395" y="840"/>
                    <a:pt x="394" y="841"/>
                    <a:pt x="394" y="842"/>
                  </a:cubicBezTo>
                  <a:cubicBezTo>
                    <a:pt x="394" y="843"/>
                    <a:pt x="393" y="845"/>
                    <a:pt x="391" y="846"/>
                  </a:cubicBezTo>
                  <a:cubicBezTo>
                    <a:pt x="390" y="848"/>
                    <a:pt x="388" y="850"/>
                    <a:pt x="386" y="852"/>
                  </a:cubicBezTo>
                  <a:cubicBezTo>
                    <a:pt x="384" y="854"/>
                    <a:pt x="382" y="856"/>
                    <a:pt x="381" y="857"/>
                  </a:cubicBezTo>
                  <a:cubicBezTo>
                    <a:pt x="379" y="858"/>
                    <a:pt x="378" y="859"/>
                    <a:pt x="377" y="859"/>
                  </a:cubicBezTo>
                  <a:cubicBezTo>
                    <a:pt x="375" y="860"/>
                    <a:pt x="374" y="860"/>
                    <a:pt x="374" y="860"/>
                  </a:cubicBezTo>
                  <a:cubicBezTo>
                    <a:pt x="373" y="860"/>
                    <a:pt x="372" y="859"/>
                    <a:pt x="371" y="859"/>
                  </a:cubicBezTo>
                  <a:lnTo>
                    <a:pt x="194" y="681"/>
                  </a:lnTo>
                  <a:cubicBezTo>
                    <a:pt x="193" y="681"/>
                    <a:pt x="193" y="680"/>
                    <a:pt x="193" y="679"/>
                  </a:cubicBezTo>
                  <a:cubicBezTo>
                    <a:pt x="193" y="678"/>
                    <a:pt x="193" y="677"/>
                    <a:pt x="193" y="676"/>
                  </a:cubicBezTo>
                  <a:cubicBezTo>
                    <a:pt x="194" y="675"/>
                    <a:pt x="195" y="674"/>
                    <a:pt x="196" y="672"/>
                  </a:cubicBezTo>
                  <a:cubicBezTo>
                    <a:pt x="197" y="670"/>
                    <a:pt x="199" y="668"/>
                    <a:pt x="201" y="666"/>
                  </a:cubicBezTo>
                  <a:cubicBezTo>
                    <a:pt x="203" y="664"/>
                    <a:pt x="205" y="662"/>
                    <a:pt x="206" y="661"/>
                  </a:cubicBezTo>
                  <a:cubicBezTo>
                    <a:pt x="208" y="660"/>
                    <a:pt x="209" y="659"/>
                    <a:pt x="211" y="659"/>
                  </a:cubicBezTo>
                  <a:cubicBezTo>
                    <a:pt x="212" y="658"/>
                    <a:pt x="213" y="658"/>
                    <a:pt x="214" y="658"/>
                  </a:cubicBezTo>
                  <a:cubicBezTo>
                    <a:pt x="215" y="658"/>
                    <a:pt x="215" y="659"/>
                    <a:pt x="216" y="660"/>
                  </a:cubicBezTo>
                  <a:lnTo>
                    <a:pt x="393" y="837"/>
                  </a:lnTo>
                  <a:close/>
                  <a:moveTo>
                    <a:pt x="452" y="746"/>
                  </a:moveTo>
                  <a:cubicBezTo>
                    <a:pt x="455" y="749"/>
                    <a:pt x="458" y="752"/>
                    <a:pt x="460" y="754"/>
                  </a:cubicBezTo>
                  <a:cubicBezTo>
                    <a:pt x="462" y="757"/>
                    <a:pt x="463" y="759"/>
                    <a:pt x="465" y="762"/>
                  </a:cubicBezTo>
                  <a:cubicBezTo>
                    <a:pt x="466" y="765"/>
                    <a:pt x="467" y="767"/>
                    <a:pt x="468" y="770"/>
                  </a:cubicBezTo>
                  <a:cubicBezTo>
                    <a:pt x="469" y="773"/>
                    <a:pt x="470" y="777"/>
                    <a:pt x="471" y="781"/>
                  </a:cubicBezTo>
                  <a:lnTo>
                    <a:pt x="480" y="826"/>
                  </a:lnTo>
                  <a:cubicBezTo>
                    <a:pt x="480" y="827"/>
                    <a:pt x="480" y="828"/>
                    <a:pt x="480" y="829"/>
                  </a:cubicBezTo>
                  <a:cubicBezTo>
                    <a:pt x="480" y="830"/>
                    <a:pt x="480" y="831"/>
                    <a:pt x="479" y="832"/>
                  </a:cubicBezTo>
                  <a:cubicBezTo>
                    <a:pt x="479" y="834"/>
                    <a:pt x="478" y="835"/>
                    <a:pt x="477" y="836"/>
                  </a:cubicBezTo>
                  <a:cubicBezTo>
                    <a:pt x="476" y="837"/>
                    <a:pt x="475" y="839"/>
                    <a:pt x="473" y="840"/>
                  </a:cubicBezTo>
                  <a:cubicBezTo>
                    <a:pt x="471" y="842"/>
                    <a:pt x="470" y="843"/>
                    <a:pt x="469" y="844"/>
                  </a:cubicBezTo>
                  <a:cubicBezTo>
                    <a:pt x="468" y="845"/>
                    <a:pt x="467" y="845"/>
                    <a:pt x="466" y="846"/>
                  </a:cubicBezTo>
                  <a:cubicBezTo>
                    <a:pt x="465" y="846"/>
                    <a:pt x="465" y="846"/>
                    <a:pt x="464" y="845"/>
                  </a:cubicBezTo>
                  <a:cubicBezTo>
                    <a:pt x="464" y="845"/>
                    <a:pt x="463" y="844"/>
                    <a:pt x="463" y="843"/>
                  </a:cubicBezTo>
                  <a:lnTo>
                    <a:pt x="444" y="789"/>
                  </a:lnTo>
                  <a:lnTo>
                    <a:pt x="427" y="772"/>
                  </a:lnTo>
                  <a:cubicBezTo>
                    <a:pt x="425" y="769"/>
                    <a:pt x="423" y="767"/>
                    <a:pt x="422" y="765"/>
                  </a:cubicBezTo>
                  <a:cubicBezTo>
                    <a:pt x="421" y="763"/>
                    <a:pt x="421" y="761"/>
                    <a:pt x="421" y="760"/>
                  </a:cubicBezTo>
                  <a:cubicBezTo>
                    <a:pt x="421" y="758"/>
                    <a:pt x="422" y="756"/>
                    <a:pt x="424" y="754"/>
                  </a:cubicBezTo>
                  <a:cubicBezTo>
                    <a:pt x="425" y="752"/>
                    <a:pt x="427" y="750"/>
                    <a:pt x="429" y="748"/>
                  </a:cubicBezTo>
                  <a:cubicBezTo>
                    <a:pt x="431" y="746"/>
                    <a:pt x="433" y="744"/>
                    <a:pt x="435" y="743"/>
                  </a:cubicBezTo>
                  <a:cubicBezTo>
                    <a:pt x="437" y="741"/>
                    <a:pt x="439" y="741"/>
                    <a:pt x="441" y="740"/>
                  </a:cubicBezTo>
                  <a:cubicBezTo>
                    <a:pt x="442" y="740"/>
                    <a:pt x="444" y="740"/>
                    <a:pt x="446" y="741"/>
                  </a:cubicBezTo>
                  <a:cubicBezTo>
                    <a:pt x="448" y="742"/>
                    <a:pt x="450" y="744"/>
                    <a:pt x="452" y="746"/>
                  </a:cubicBezTo>
                  <a:close/>
                  <a:moveTo>
                    <a:pt x="659" y="558"/>
                  </a:moveTo>
                  <a:cubicBezTo>
                    <a:pt x="661" y="559"/>
                    <a:pt x="662" y="561"/>
                    <a:pt x="663" y="562"/>
                  </a:cubicBezTo>
                  <a:cubicBezTo>
                    <a:pt x="664" y="564"/>
                    <a:pt x="665" y="565"/>
                    <a:pt x="665" y="566"/>
                  </a:cubicBezTo>
                  <a:cubicBezTo>
                    <a:pt x="666" y="567"/>
                    <a:pt x="666" y="569"/>
                    <a:pt x="666" y="570"/>
                  </a:cubicBezTo>
                  <a:cubicBezTo>
                    <a:pt x="665" y="571"/>
                    <a:pt x="665" y="572"/>
                    <a:pt x="664" y="572"/>
                  </a:cubicBezTo>
                  <a:lnTo>
                    <a:pt x="569" y="667"/>
                  </a:lnTo>
                  <a:cubicBezTo>
                    <a:pt x="568" y="668"/>
                    <a:pt x="567" y="669"/>
                    <a:pt x="566" y="670"/>
                  </a:cubicBezTo>
                  <a:cubicBezTo>
                    <a:pt x="564" y="671"/>
                    <a:pt x="563" y="671"/>
                    <a:pt x="562" y="671"/>
                  </a:cubicBezTo>
                  <a:cubicBezTo>
                    <a:pt x="560" y="671"/>
                    <a:pt x="559" y="670"/>
                    <a:pt x="557" y="669"/>
                  </a:cubicBezTo>
                  <a:cubicBezTo>
                    <a:pt x="556" y="668"/>
                    <a:pt x="554" y="667"/>
                    <a:pt x="552" y="665"/>
                  </a:cubicBezTo>
                  <a:cubicBezTo>
                    <a:pt x="550" y="663"/>
                    <a:pt x="549" y="661"/>
                    <a:pt x="547" y="660"/>
                  </a:cubicBezTo>
                  <a:cubicBezTo>
                    <a:pt x="546" y="659"/>
                    <a:pt x="545" y="657"/>
                    <a:pt x="545" y="656"/>
                  </a:cubicBezTo>
                  <a:cubicBezTo>
                    <a:pt x="544" y="654"/>
                    <a:pt x="544" y="653"/>
                    <a:pt x="543" y="651"/>
                  </a:cubicBezTo>
                  <a:cubicBezTo>
                    <a:pt x="543" y="649"/>
                    <a:pt x="543" y="647"/>
                    <a:pt x="543" y="645"/>
                  </a:cubicBezTo>
                  <a:lnTo>
                    <a:pt x="542" y="575"/>
                  </a:lnTo>
                  <a:cubicBezTo>
                    <a:pt x="542" y="559"/>
                    <a:pt x="541" y="546"/>
                    <a:pt x="539" y="534"/>
                  </a:cubicBezTo>
                  <a:cubicBezTo>
                    <a:pt x="537" y="523"/>
                    <a:pt x="535" y="514"/>
                    <a:pt x="532" y="506"/>
                  </a:cubicBezTo>
                  <a:cubicBezTo>
                    <a:pt x="530" y="498"/>
                    <a:pt x="527" y="491"/>
                    <a:pt x="523" y="486"/>
                  </a:cubicBezTo>
                  <a:cubicBezTo>
                    <a:pt x="520" y="481"/>
                    <a:pt x="516" y="477"/>
                    <a:pt x="512" y="473"/>
                  </a:cubicBezTo>
                  <a:cubicBezTo>
                    <a:pt x="508" y="469"/>
                    <a:pt x="504" y="466"/>
                    <a:pt x="499" y="464"/>
                  </a:cubicBezTo>
                  <a:cubicBezTo>
                    <a:pt x="495" y="462"/>
                    <a:pt x="490" y="461"/>
                    <a:pt x="485" y="460"/>
                  </a:cubicBezTo>
                  <a:cubicBezTo>
                    <a:pt x="480" y="460"/>
                    <a:pt x="475" y="461"/>
                    <a:pt x="470" y="463"/>
                  </a:cubicBezTo>
                  <a:cubicBezTo>
                    <a:pt x="465" y="466"/>
                    <a:pt x="460" y="469"/>
                    <a:pt x="455" y="474"/>
                  </a:cubicBezTo>
                  <a:cubicBezTo>
                    <a:pt x="449" y="479"/>
                    <a:pt x="445" y="485"/>
                    <a:pt x="442" y="491"/>
                  </a:cubicBezTo>
                  <a:cubicBezTo>
                    <a:pt x="439" y="497"/>
                    <a:pt x="437" y="502"/>
                    <a:pt x="435" y="508"/>
                  </a:cubicBezTo>
                  <a:cubicBezTo>
                    <a:pt x="434" y="513"/>
                    <a:pt x="433" y="517"/>
                    <a:pt x="432" y="521"/>
                  </a:cubicBezTo>
                  <a:cubicBezTo>
                    <a:pt x="431" y="524"/>
                    <a:pt x="430" y="527"/>
                    <a:pt x="429" y="528"/>
                  </a:cubicBezTo>
                  <a:cubicBezTo>
                    <a:pt x="429" y="529"/>
                    <a:pt x="428" y="529"/>
                    <a:pt x="427" y="529"/>
                  </a:cubicBezTo>
                  <a:cubicBezTo>
                    <a:pt x="426" y="529"/>
                    <a:pt x="425" y="529"/>
                    <a:pt x="424" y="529"/>
                  </a:cubicBezTo>
                  <a:cubicBezTo>
                    <a:pt x="423" y="528"/>
                    <a:pt x="422" y="527"/>
                    <a:pt x="420" y="526"/>
                  </a:cubicBezTo>
                  <a:cubicBezTo>
                    <a:pt x="419" y="525"/>
                    <a:pt x="417" y="524"/>
                    <a:pt x="415" y="522"/>
                  </a:cubicBezTo>
                  <a:cubicBezTo>
                    <a:pt x="414" y="520"/>
                    <a:pt x="413" y="519"/>
                    <a:pt x="412" y="518"/>
                  </a:cubicBezTo>
                  <a:cubicBezTo>
                    <a:pt x="411" y="517"/>
                    <a:pt x="410" y="516"/>
                    <a:pt x="410" y="515"/>
                  </a:cubicBezTo>
                  <a:cubicBezTo>
                    <a:pt x="409" y="514"/>
                    <a:pt x="409" y="513"/>
                    <a:pt x="409" y="512"/>
                  </a:cubicBezTo>
                  <a:cubicBezTo>
                    <a:pt x="408" y="511"/>
                    <a:pt x="408" y="510"/>
                    <a:pt x="408" y="508"/>
                  </a:cubicBezTo>
                  <a:cubicBezTo>
                    <a:pt x="409" y="506"/>
                    <a:pt x="409" y="503"/>
                    <a:pt x="410" y="499"/>
                  </a:cubicBezTo>
                  <a:cubicBezTo>
                    <a:pt x="411" y="494"/>
                    <a:pt x="413" y="490"/>
                    <a:pt x="415" y="484"/>
                  </a:cubicBezTo>
                  <a:cubicBezTo>
                    <a:pt x="418" y="479"/>
                    <a:pt x="421" y="473"/>
                    <a:pt x="424" y="467"/>
                  </a:cubicBezTo>
                  <a:cubicBezTo>
                    <a:pt x="428" y="461"/>
                    <a:pt x="432" y="456"/>
                    <a:pt x="438" y="451"/>
                  </a:cubicBezTo>
                  <a:cubicBezTo>
                    <a:pt x="446" y="442"/>
                    <a:pt x="454" y="436"/>
                    <a:pt x="463" y="432"/>
                  </a:cubicBezTo>
                  <a:cubicBezTo>
                    <a:pt x="472" y="429"/>
                    <a:pt x="480" y="427"/>
                    <a:pt x="488" y="427"/>
                  </a:cubicBezTo>
                  <a:cubicBezTo>
                    <a:pt x="496" y="426"/>
                    <a:pt x="504" y="428"/>
                    <a:pt x="512" y="431"/>
                  </a:cubicBezTo>
                  <a:cubicBezTo>
                    <a:pt x="519" y="435"/>
                    <a:pt x="526" y="440"/>
                    <a:pt x="532" y="446"/>
                  </a:cubicBezTo>
                  <a:cubicBezTo>
                    <a:pt x="537" y="451"/>
                    <a:pt x="542" y="457"/>
                    <a:pt x="547" y="463"/>
                  </a:cubicBezTo>
                  <a:cubicBezTo>
                    <a:pt x="551" y="470"/>
                    <a:pt x="555" y="478"/>
                    <a:pt x="558" y="487"/>
                  </a:cubicBezTo>
                  <a:cubicBezTo>
                    <a:pt x="561" y="497"/>
                    <a:pt x="564" y="508"/>
                    <a:pt x="566" y="522"/>
                  </a:cubicBezTo>
                  <a:cubicBezTo>
                    <a:pt x="567" y="536"/>
                    <a:pt x="569" y="552"/>
                    <a:pt x="569" y="572"/>
                  </a:cubicBezTo>
                  <a:lnTo>
                    <a:pt x="570" y="628"/>
                  </a:lnTo>
                  <a:lnTo>
                    <a:pt x="645" y="553"/>
                  </a:lnTo>
                  <a:cubicBezTo>
                    <a:pt x="645" y="552"/>
                    <a:pt x="646" y="552"/>
                    <a:pt x="647" y="552"/>
                  </a:cubicBezTo>
                  <a:cubicBezTo>
                    <a:pt x="648" y="551"/>
                    <a:pt x="650" y="551"/>
                    <a:pt x="651" y="552"/>
                  </a:cubicBezTo>
                  <a:cubicBezTo>
                    <a:pt x="652" y="552"/>
                    <a:pt x="653" y="553"/>
                    <a:pt x="655" y="554"/>
                  </a:cubicBezTo>
                  <a:cubicBezTo>
                    <a:pt x="656" y="555"/>
                    <a:pt x="658" y="556"/>
                    <a:pt x="659" y="558"/>
                  </a:cubicBezTo>
                  <a:close/>
                  <a:moveTo>
                    <a:pt x="724" y="340"/>
                  </a:moveTo>
                  <a:cubicBezTo>
                    <a:pt x="738" y="353"/>
                    <a:pt x="749" y="366"/>
                    <a:pt x="757" y="379"/>
                  </a:cubicBezTo>
                  <a:cubicBezTo>
                    <a:pt x="766" y="392"/>
                    <a:pt x="772" y="405"/>
                    <a:pt x="775" y="417"/>
                  </a:cubicBezTo>
                  <a:cubicBezTo>
                    <a:pt x="778" y="430"/>
                    <a:pt x="778" y="442"/>
                    <a:pt x="774" y="454"/>
                  </a:cubicBezTo>
                  <a:cubicBezTo>
                    <a:pt x="771" y="466"/>
                    <a:pt x="763" y="478"/>
                    <a:pt x="752" y="490"/>
                  </a:cubicBezTo>
                  <a:cubicBezTo>
                    <a:pt x="741" y="500"/>
                    <a:pt x="730" y="507"/>
                    <a:pt x="719" y="511"/>
                  </a:cubicBezTo>
                  <a:cubicBezTo>
                    <a:pt x="708" y="515"/>
                    <a:pt x="696" y="515"/>
                    <a:pt x="684" y="512"/>
                  </a:cubicBezTo>
                  <a:cubicBezTo>
                    <a:pt x="672" y="509"/>
                    <a:pt x="660" y="503"/>
                    <a:pt x="647" y="494"/>
                  </a:cubicBezTo>
                  <a:cubicBezTo>
                    <a:pt x="634" y="485"/>
                    <a:pt x="621" y="473"/>
                    <a:pt x="607" y="459"/>
                  </a:cubicBezTo>
                  <a:cubicBezTo>
                    <a:pt x="593" y="446"/>
                    <a:pt x="583" y="433"/>
                    <a:pt x="574" y="420"/>
                  </a:cubicBezTo>
                  <a:cubicBezTo>
                    <a:pt x="565" y="407"/>
                    <a:pt x="559" y="394"/>
                    <a:pt x="556" y="382"/>
                  </a:cubicBezTo>
                  <a:cubicBezTo>
                    <a:pt x="553" y="369"/>
                    <a:pt x="553" y="357"/>
                    <a:pt x="557" y="345"/>
                  </a:cubicBezTo>
                  <a:cubicBezTo>
                    <a:pt x="560" y="333"/>
                    <a:pt x="568" y="321"/>
                    <a:pt x="579" y="309"/>
                  </a:cubicBezTo>
                  <a:cubicBezTo>
                    <a:pt x="590" y="299"/>
                    <a:pt x="601" y="291"/>
                    <a:pt x="612" y="288"/>
                  </a:cubicBezTo>
                  <a:cubicBezTo>
                    <a:pt x="623" y="284"/>
                    <a:pt x="635" y="284"/>
                    <a:pt x="647" y="287"/>
                  </a:cubicBezTo>
                  <a:cubicBezTo>
                    <a:pt x="659" y="290"/>
                    <a:pt x="671" y="296"/>
                    <a:pt x="684" y="305"/>
                  </a:cubicBezTo>
                  <a:cubicBezTo>
                    <a:pt x="697" y="314"/>
                    <a:pt x="710" y="326"/>
                    <a:pt x="724" y="340"/>
                  </a:cubicBezTo>
                  <a:close/>
                  <a:moveTo>
                    <a:pt x="703" y="365"/>
                  </a:moveTo>
                  <a:cubicBezTo>
                    <a:pt x="694" y="356"/>
                    <a:pt x="686" y="349"/>
                    <a:pt x="679" y="343"/>
                  </a:cubicBezTo>
                  <a:cubicBezTo>
                    <a:pt x="671" y="336"/>
                    <a:pt x="664" y="331"/>
                    <a:pt x="658" y="327"/>
                  </a:cubicBezTo>
                  <a:cubicBezTo>
                    <a:pt x="652" y="323"/>
                    <a:pt x="646" y="320"/>
                    <a:pt x="640" y="318"/>
                  </a:cubicBezTo>
                  <a:cubicBezTo>
                    <a:pt x="634" y="317"/>
                    <a:pt x="629" y="316"/>
                    <a:pt x="624" y="316"/>
                  </a:cubicBezTo>
                  <a:cubicBezTo>
                    <a:pt x="619" y="316"/>
                    <a:pt x="614" y="317"/>
                    <a:pt x="609" y="320"/>
                  </a:cubicBezTo>
                  <a:cubicBezTo>
                    <a:pt x="605" y="322"/>
                    <a:pt x="600" y="325"/>
                    <a:pt x="596" y="330"/>
                  </a:cubicBezTo>
                  <a:cubicBezTo>
                    <a:pt x="589" y="337"/>
                    <a:pt x="584" y="345"/>
                    <a:pt x="583" y="353"/>
                  </a:cubicBezTo>
                  <a:cubicBezTo>
                    <a:pt x="582" y="361"/>
                    <a:pt x="583" y="370"/>
                    <a:pt x="587" y="379"/>
                  </a:cubicBezTo>
                  <a:cubicBezTo>
                    <a:pt x="590" y="388"/>
                    <a:pt x="596" y="397"/>
                    <a:pt x="603" y="406"/>
                  </a:cubicBezTo>
                  <a:cubicBezTo>
                    <a:pt x="610" y="415"/>
                    <a:pt x="619" y="425"/>
                    <a:pt x="628" y="434"/>
                  </a:cubicBezTo>
                  <a:cubicBezTo>
                    <a:pt x="641" y="447"/>
                    <a:pt x="653" y="457"/>
                    <a:pt x="663" y="465"/>
                  </a:cubicBezTo>
                  <a:cubicBezTo>
                    <a:pt x="673" y="473"/>
                    <a:pt x="683" y="478"/>
                    <a:pt x="691" y="481"/>
                  </a:cubicBezTo>
                  <a:cubicBezTo>
                    <a:pt x="700" y="483"/>
                    <a:pt x="708" y="484"/>
                    <a:pt x="715" y="482"/>
                  </a:cubicBezTo>
                  <a:cubicBezTo>
                    <a:pt x="722" y="480"/>
                    <a:pt x="728" y="476"/>
                    <a:pt x="735" y="470"/>
                  </a:cubicBezTo>
                  <a:cubicBezTo>
                    <a:pt x="740" y="465"/>
                    <a:pt x="743" y="459"/>
                    <a:pt x="745" y="454"/>
                  </a:cubicBezTo>
                  <a:cubicBezTo>
                    <a:pt x="747" y="449"/>
                    <a:pt x="748" y="443"/>
                    <a:pt x="748" y="438"/>
                  </a:cubicBezTo>
                  <a:cubicBezTo>
                    <a:pt x="748" y="432"/>
                    <a:pt x="747" y="426"/>
                    <a:pt x="744" y="420"/>
                  </a:cubicBezTo>
                  <a:cubicBezTo>
                    <a:pt x="742" y="414"/>
                    <a:pt x="739" y="408"/>
                    <a:pt x="735" y="402"/>
                  </a:cubicBezTo>
                  <a:cubicBezTo>
                    <a:pt x="731" y="396"/>
                    <a:pt x="726" y="390"/>
                    <a:pt x="720" y="384"/>
                  </a:cubicBezTo>
                  <a:cubicBezTo>
                    <a:pt x="715" y="377"/>
                    <a:pt x="709" y="371"/>
                    <a:pt x="703" y="365"/>
                  </a:cubicBezTo>
                  <a:close/>
                  <a:moveTo>
                    <a:pt x="943" y="275"/>
                  </a:moveTo>
                  <a:cubicBezTo>
                    <a:pt x="945" y="277"/>
                    <a:pt x="946" y="278"/>
                    <a:pt x="947" y="280"/>
                  </a:cubicBezTo>
                  <a:cubicBezTo>
                    <a:pt x="948" y="281"/>
                    <a:pt x="949" y="282"/>
                    <a:pt x="949" y="284"/>
                  </a:cubicBezTo>
                  <a:cubicBezTo>
                    <a:pt x="949" y="285"/>
                    <a:pt x="949" y="286"/>
                    <a:pt x="949" y="287"/>
                  </a:cubicBezTo>
                  <a:cubicBezTo>
                    <a:pt x="949" y="288"/>
                    <a:pt x="948" y="288"/>
                    <a:pt x="948" y="289"/>
                  </a:cubicBezTo>
                  <a:lnTo>
                    <a:pt x="858" y="379"/>
                  </a:lnTo>
                  <a:cubicBezTo>
                    <a:pt x="857" y="379"/>
                    <a:pt x="857" y="380"/>
                    <a:pt x="856" y="380"/>
                  </a:cubicBezTo>
                  <a:cubicBezTo>
                    <a:pt x="855" y="380"/>
                    <a:pt x="854" y="380"/>
                    <a:pt x="853" y="380"/>
                  </a:cubicBezTo>
                  <a:cubicBezTo>
                    <a:pt x="852" y="380"/>
                    <a:pt x="850" y="379"/>
                    <a:pt x="849" y="378"/>
                  </a:cubicBezTo>
                  <a:cubicBezTo>
                    <a:pt x="847" y="377"/>
                    <a:pt x="846" y="376"/>
                    <a:pt x="844" y="374"/>
                  </a:cubicBezTo>
                  <a:cubicBezTo>
                    <a:pt x="843" y="373"/>
                    <a:pt x="841" y="371"/>
                    <a:pt x="840" y="370"/>
                  </a:cubicBezTo>
                  <a:cubicBezTo>
                    <a:pt x="840" y="368"/>
                    <a:pt x="839" y="367"/>
                    <a:pt x="839" y="366"/>
                  </a:cubicBezTo>
                  <a:cubicBezTo>
                    <a:pt x="838" y="365"/>
                    <a:pt x="838" y="364"/>
                    <a:pt x="838" y="363"/>
                  </a:cubicBezTo>
                  <a:cubicBezTo>
                    <a:pt x="839" y="362"/>
                    <a:pt x="839" y="361"/>
                    <a:pt x="840" y="360"/>
                  </a:cubicBezTo>
                  <a:lnTo>
                    <a:pt x="875" y="324"/>
                  </a:lnTo>
                  <a:lnTo>
                    <a:pt x="745" y="194"/>
                  </a:lnTo>
                  <a:lnTo>
                    <a:pt x="732" y="247"/>
                  </a:lnTo>
                  <a:cubicBezTo>
                    <a:pt x="731" y="249"/>
                    <a:pt x="730" y="251"/>
                    <a:pt x="729" y="253"/>
                  </a:cubicBezTo>
                  <a:cubicBezTo>
                    <a:pt x="728" y="254"/>
                    <a:pt x="727" y="254"/>
                    <a:pt x="726" y="254"/>
                  </a:cubicBezTo>
                  <a:cubicBezTo>
                    <a:pt x="725" y="254"/>
                    <a:pt x="724" y="254"/>
                    <a:pt x="722" y="253"/>
                  </a:cubicBezTo>
                  <a:cubicBezTo>
                    <a:pt x="720" y="252"/>
                    <a:pt x="719" y="250"/>
                    <a:pt x="717" y="248"/>
                  </a:cubicBezTo>
                  <a:cubicBezTo>
                    <a:pt x="715" y="247"/>
                    <a:pt x="714" y="245"/>
                    <a:pt x="713" y="244"/>
                  </a:cubicBezTo>
                  <a:cubicBezTo>
                    <a:pt x="712" y="243"/>
                    <a:pt x="711" y="242"/>
                    <a:pt x="711" y="241"/>
                  </a:cubicBezTo>
                  <a:cubicBezTo>
                    <a:pt x="711" y="240"/>
                    <a:pt x="710" y="239"/>
                    <a:pt x="710" y="238"/>
                  </a:cubicBezTo>
                  <a:cubicBezTo>
                    <a:pt x="710" y="237"/>
                    <a:pt x="710" y="236"/>
                    <a:pt x="711" y="234"/>
                  </a:cubicBezTo>
                  <a:lnTo>
                    <a:pt x="725" y="169"/>
                  </a:lnTo>
                  <a:cubicBezTo>
                    <a:pt x="725" y="169"/>
                    <a:pt x="725" y="168"/>
                    <a:pt x="725" y="167"/>
                  </a:cubicBezTo>
                  <a:cubicBezTo>
                    <a:pt x="726" y="167"/>
                    <a:pt x="726" y="166"/>
                    <a:pt x="727" y="165"/>
                  </a:cubicBezTo>
                  <a:cubicBezTo>
                    <a:pt x="727" y="164"/>
                    <a:pt x="728" y="163"/>
                    <a:pt x="729" y="162"/>
                  </a:cubicBezTo>
                  <a:cubicBezTo>
                    <a:pt x="730" y="161"/>
                    <a:pt x="732" y="159"/>
                    <a:pt x="733" y="158"/>
                  </a:cubicBezTo>
                  <a:cubicBezTo>
                    <a:pt x="735" y="156"/>
                    <a:pt x="737" y="154"/>
                    <a:pt x="739" y="153"/>
                  </a:cubicBezTo>
                  <a:cubicBezTo>
                    <a:pt x="740" y="152"/>
                    <a:pt x="742" y="151"/>
                    <a:pt x="743" y="150"/>
                  </a:cubicBezTo>
                  <a:cubicBezTo>
                    <a:pt x="744" y="150"/>
                    <a:pt x="745" y="150"/>
                    <a:pt x="746" y="150"/>
                  </a:cubicBezTo>
                  <a:cubicBezTo>
                    <a:pt x="746" y="150"/>
                    <a:pt x="747" y="150"/>
                    <a:pt x="748" y="151"/>
                  </a:cubicBezTo>
                  <a:lnTo>
                    <a:pt x="898" y="302"/>
                  </a:lnTo>
                  <a:lnTo>
                    <a:pt x="929" y="271"/>
                  </a:lnTo>
                  <a:cubicBezTo>
                    <a:pt x="930" y="270"/>
                    <a:pt x="931" y="269"/>
                    <a:pt x="932" y="269"/>
                  </a:cubicBezTo>
                  <a:cubicBezTo>
                    <a:pt x="933" y="269"/>
                    <a:pt x="934" y="269"/>
                    <a:pt x="935" y="269"/>
                  </a:cubicBezTo>
                  <a:cubicBezTo>
                    <a:pt x="936" y="270"/>
                    <a:pt x="938" y="270"/>
                    <a:pt x="939" y="271"/>
                  </a:cubicBezTo>
                  <a:cubicBezTo>
                    <a:pt x="940" y="272"/>
                    <a:pt x="942" y="274"/>
                    <a:pt x="943" y="275"/>
                  </a:cubicBezTo>
                  <a:close/>
                  <a:moveTo>
                    <a:pt x="1048" y="101"/>
                  </a:moveTo>
                  <a:cubicBezTo>
                    <a:pt x="1055" y="108"/>
                    <a:pt x="1060" y="116"/>
                    <a:pt x="1064" y="125"/>
                  </a:cubicBezTo>
                  <a:cubicBezTo>
                    <a:pt x="1067" y="133"/>
                    <a:pt x="1068" y="142"/>
                    <a:pt x="1067" y="151"/>
                  </a:cubicBezTo>
                  <a:cubicBezTo>
                    <a:pt x="1066" y="160"/>
                    <a:pt x="1063" y="169"/>
                    <a:pt x="1057" y="178"/>
                  </a:cubicBezTo>
                  <a:cubicBezTo>
                    <a:pt x="1052" y="188"/>
                    <a:pt x="1045" y="197"/>
                    <a:pt x="1035" y="206"/>
                  </a:cubicBezTo>
                  <a:cubicBezTo>
                    <a:pt x="1026" y="215"/>
                    <a:pt x="1017" y="222"/>
                    <a:pt x="1009" y="227"/>
                  </a:cubicBezTo>
                  <a:cubicBezTo>
                    <a:pt x="1000" y="233"/>
                    <a:pt x="991" y="236"/>
                    <a:pt x="983" y="237"/>
                  </a:cubicBezTo>
                  <a:cubicBezTo>
                    <a:pt x="974" y="238"/>
                    <a:pt x="966" y="237"/>
                    <a:pt x="958" y="235"/>
                  </a:cubicBezTo>
                  <a:cubicBezTo>
                    <a:pt x="950" y="232"/>
                    <a:pt x="943" y="227"/>
                    <a:pt x="936" y="220"/>
                  </a:cubicBezTo>
                  <a:cubicBezTo>
                    <a:pt x="931" y="215"/>
                    <a:pt x="927" y="209"/>
                    <a:pt x="924" y="203"/>
                  </a:cubicBezTo>
                  <a:cubicBezTo>
                    <a:pt x="921" y="197"/>
                    <a:pt x="920" y="190"/>
                    <a:pt x="919" y="183"/>
                  </a:cubicBezTo>
                  <a:cubicBezTo>
                    <a:pt x="919" y="176"/>
                    <a:pt x="919" y="168"/>
                    <a:pt x="921" y="160"/>
                  </a:cubicBezTo>
                  <a:cubicBezTo>
                    <a:pt x="922" y="152"/>
                    <a:pt x="925" y="143"/>
                    <a:pt x="928" y="134"/>
                  </a:cubicBezTo>
                  <a:cubicBezTo>
                    <a:pt x="920" y="136"/>
                    <a:pt x="912" y="138"/>
                    <a:pt x="905" y="139"/>
                  </a:cubicBezTo>
                  <a:cubicBezTo>
                    <a:pt x="898" y="140"/>
                    <a:pt x="891" y="140"/>
                    <a:pt x="885" y="140"/>
                  </a:cubicBezTo>
                  <a:cubicBezTo>
                    <a:pt x="878" y="139"/>
                    <a:pt x="872" y="137"/>
                    <a:pt x="867" y="135"/>
                  </a:cubicBezTo>
                  <a:cubicBezTo>
                    <a:pt x="861" y="132"/>
                    <a:pt x="856" y="128"/>
                    <a:pt x="851" y="124"/>
                  </a:cubicBezTo>
                  <a:cubicBezTo>
                    <a:pt x="845" y="118"/>
                    <a:pt x="841" y="111"/>
                    <a:pt x="838" y="103"/>
                  </a:cubicBezTo>
                  <a:cubicBezTo>
                    <a:pt x="834" y="96"/>
                    <a:pt x="833" y="88"/>
                    <a:pt x="834" y="80"/>
                  </a:cubicBezTo>
                  <a:cubicBezTo>
                    <a:pt x="834" y="72"/>
                    <a:pt x="837" y="63"/>
                    <a:pt x="841" y="54"/>
                  </a:cubicBezTo>
                  <a:cubicBezTo>
                    <a:pt x="846" y="45"/>
                    <a:pt x="852" y="36"/>
                    <a:pt x="861" y="27"/>
                  </a:cubicBezTo>
                  <a:cubicBezTo>
                    <a:pt x="870" y="18"/>
                    <a:pt x="879" y="12"/>
                    <a:pt x="887" y="8"/>
                  </a:cubicBezTo>
                  <a:cubicBezTo>
                    <a:pt x="895" y="3"/>
                    <a:pt x="903" y="1"/>
                    <a:pt x="911" y="0"/>
                  </a:cubicBezTo>
                  <a:cubicBezTo>
                    <a:pt x="919" y="0"/>
                    <a:pt x="926" y="1"/>
                    <a:pt x="933" y="4"/>
                  </a:cubicBezTo>
                  <a:cubicBezTo>
                    <a:pt x="940" y="7"/>
                    <a:pt x="946" y="11"/>
                    <a:pt x="951" y="17"/>
                  </a:cubicBezTo>
                  <a:cubicBezTo>
                    <a:pt x="956" y="21"/>
                    <a:pt x="960" y="26"/>
                    <a:pt x="962" y="32"/>
                  </a:cubicBezTo>
                  <a:cubicBezTo>
                    <a:pt x="965" y="38"/>
                    <a:pt x="967" y="44"/>
                    <a:pt x="968" y="50"/>
                  </a:cubicBezTo>
                  <a:cubicBezTo>
                    <a:pt x="969" y="57"/>
                    <a:pt x="969" y="64"/>
                    <a:pt x="968" y="71"/>
                  </a:cubicBezTo>
                  <a:cubicBezTo>
                    <a:pt x="967" y="78"/>
                    <a:pt x="965" y="86"/>
                    <a:pt x="963" y="94"/>
                  </a:cubicBezTo>
                  <a:cubicBezTo>
                    <a:pt x="972" y="91"/>
                    <a:pt x="981" y="89"/>
                    <a:pt x="989" y="87"/>
                  </a:cubicBezTo>
                  <a:cubicBezTo>
                    <a:pt x="997" y="85"/>
                    <a:pt x="1005" y="85"/>
                    <a:pt x="1012" y="85"/>
                  </a:cubicBezTo>
                  <a:cubicBezTo>
                    <a:pt x="1019" y="86"/>
                    <a:pt x="1025" y="87"/>
                    <a:pt x="1031" y="89"/>
                  </a:cubicBezTo>
                  <a:cubicBezTo>
                    <a:pt x="1037" y="92"/>
                    <a:pt x="1043" y="96"/>
                    <a:pt x="1048" y="101"/>
                  </a:cubicBezTo>
                  <a:close/>
                  <a:moveTo>
                    <a:pt x="931" y="41"/>
                  </a:moveTo>
                  <a:cubicBezTo>
                    <a:pt x="927" y="38"/>
                    <a:pt x="923" y="35"/>
                    <a:pt x="919" y="33"/>
                  </a:cubicBezTo>
                  <a:cubicBezTo>
                    <a:pt x="915" y="31"/>
                    <a:pt x="910" y="31"/>
                    <a:pt x="906" y="31"/>
                  </a:cubicBezTo>
                  <a:cubicBezTo>
                    <a:pt x="901" y="32"/>
                    <a:pt x="896" y="33"/>
                    <a:pt x="892" y="36"/>
                  </a:cubicBezTo>
                  <a:cubicBezTo>
                    <a:pt x="887" y="38"/>
                    <a:pt x="882" y="42"/>
                    <a:pt x="877" y="46"/>
                  </a:cubicBezTo>
                  <a:cubicBezTo>
                    <a:pt x="868" y="56"/>
                    <a:pt x="863" y="65"/>
                    <a:pt x="862" y="75"/>
                  </a:cubicBezTo>
                  <a:cubicBezTo>
                    <a:pt x="862" y="84"/>
                    <a:pt x="865" y="92"/>
                    <a:pt x="873" y="100"/>
                  </a:cubicBezTo>
                  <a:cubicBezTo>
                    <a:pt x="876" y="103"/>
                    <a:pt x="880" y="106"/>
                    <a:pt x="884" y="108"/>
                  </a:cubicBezTo>
                  <a:cubicBezTo>
                    <a:pt x="888" y="109"/>
                    <a:pt x="893" y="110"/>
                    <a:pt x="898" y="110"/>
                  </a:cubicBezTo>
                  <a:cubicBezTo>
                    <a:pt x="903" y="111"/>
                    <a:pt x="909" y="110"/>
                    <a:pt x="915" y="109"/>
                  </a:cubicBezTo>
                  <a:cubicBezTo>
                    <a:pt x="922" y="107"/>
                    <a:pt x="929" y="105"/>
                    <a:pt x="937" y="103"/>
                  </a:cubicBezTo>
                  <a:cubicBezTo>
                    <a:pt x="941" y="89"/>
                    <a:pt x="943" y="77"/>
                    <a:pt x="942" y="67"/>
                  </a:cubicBezTo>
                  <a:cubicBezTo>
                    <a:pt x="942" y="57"/>
                    <a:pt x="938" y="48"/>
                    <a:pt x="931" y="41"/>
                  </a:cubicBezTo>
                  <a:close/>
                  <a:moveTo>
                    <a:pt x="1027" y="126"/>
                  </a:moveTo>
                  <a:cubicBezTo>
                    <a:pt x="1023" y="122"/>
                    <a:pt x="1019" y="119"/>
                    <a:pt x="1014" y="117"/>
                  </a:cubicBezTo>
                  <a:cubicBezTo>
                    <a:pt x="1009" y="116"/>
                    <a:pt x="1004" y="115"/>
                    <a:pt x="998" y="115"/>
                  </a:cubicBezTo>
                  <a:cubicBezTo>
                    <a:pt x="992" y="115"/>
                    <a:pt x="985" y="116"/>
                    <a:pt x="978" y="118"/>
                  </a:cubicBezTo>
                  <a:cubicBezTo>
                    <a:pt x="971" y="120"/>
                    <a:pt x="963" y="122"/>
                    <a:pt x="954" y="125"/>
                  </a:cubicBezTo>
                  <a:cubicBezTo>
                    <a:pt x="951" y="134"/>
                    <a:pt x="949" y="141"/>
                    <a:pt x="947" y="148"/>
                  </a:cubicBezTo>
                  <a:cubicBezTo>
                    <a:pt x="946" y="155"/>
                    <a:pt x="945" y="162"/>
                    <a:pt x="945" y="167"/>
                  </a:cubicBezTo>
                  <a:cubicBezTo>
                    <a:pt x="946" y="173"/>
                    <a:pt x="947" y="178"/>
                    <a:pt x="948" y="182"/>
                  </a:cubicBezTo>
                  <a:cubicBezTo>
                    <a:pt x="950" y="187"/>
                    <a:pt x="953" y="191"/>
                    <a:pt x="957" y="195"/>
                  </a:cubicBezTo>
                  <a:cubicBezTo>
                    <a:pt x="966" y="204"/>
                    <a:pt x="975" y="207"/>
                    <a:pt x="986" y="206"/>
                  </a:cubicBezTo>
                  <a:cubicBezTo>
                    <a:pt x="996" y="205"/>
                    <a:pt x="1007" y="199"/>
                    <a:pt x="1019" y="187"/>
                  </a:cubicBezTo>
                  <a:cubicBezTo>
                    <a:pt x="1030" y="176"/>
                    <a:pt x="1037" y="165"/>
                    <a:pt x="1038" y="154"/>
                  </a:cubicBezTo>
                  <a:cubicBezTo>
                    <a:pt x="1039" y="144"/>
                    <a:pt x="1035" y="134"/>
                    <a:pt x="1027" y="126"/>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2">
              <a:extLst>
                <a:ext uri="{FF2B5EF4-FFF2-40B4-BE49-F238E27FC236}">
                  <a16:creationId xmlns:a16="http://schemas.microsoft.com/office/drawing/2014/main" id="{BB5D36DD-8F38-474C-8253-96030E8A9289}"/>
                </a:ext>
              </a:extLst>
            </p:cNvPr>
            <p:cNvSpPr>
              <a:spLocks noEditPoints="1"/>
            </p:cNvSpPr>
            <p:nvPr/>
          </p:nvSpPr>
          <p:spPr bwMode="auto">
            <a:xfrm>
              <a:off x="7055" y="2645"/>
              <a:ext cx="346" cy="364"/>
            </a:xfrm>
            <a:custGeom>
              <a:avLst/>
              <a:gdLst>
                <a:gd name="T0" fmla="*/ 240 w 1180"/>
                <a:gd name="T1" fmla="*/ 1110 h 1238"/>
                <a:gd name="T2" fmla="*/ 129 w 1180"/>
                <a:gd name="T3" fmla="*/ 1213 h 1238"/>
                <a:gd name="T4" fmla="*/ 110 w 1180"/>
                <a:gd name="T5" fmla="*/ 1238 h 1238"/>
                <a:gd name="T6" fmla="*/ 4 w 1180"/>
                <a:gd name="T7" fmla="*/ 1001 h 1238"/>
                <a:gd name="T8" fmla="*/ 248 w 1180"/>
                <a:gd name="T9" fmla="*/ 1085 h 1238"/>
                <a:gd name="T10" fmla="*/ 383 w 1180"/>
                <a:gd name="T11" fmla="*/ 960 h 1238"/>
                <a:gd name="T12" fmla="*/ 368 w 1180"/>
                <a:gd name="T13" fmla="*/ 981 h 1238"/>
                <a:gd name="T14" fmla="*/ 304 w 1180"/>
                <a:gd name="T15" fmla="*/ 1042 h 1238"/>
                <a:gd name="T16" fmla="*/ 159 w 1180"/>
                <a:gd name="T17" fmla="*/ 939 h 1238"/>
                <a:gd name="T18" fmla="*/ 182 w 1180"/>
                <a:gd name="T19" fmla="*/ 922 h 1238"/>
                <a:gd name="T20" fmla="*/ 324 w 1180"/>
                <a:gd name="T21" fmla="*/ 981 h 1238"/>
                <a:gd name="T22" fmla="*/ 248 w 1180"/>
                <a:gd name="T23" fmla="*/ 848 h 1238"/>
                <a:gd name="T24" fmla="*/ 413 w 1180"/>
                <a:gd name="T25" fmla="*/ 702 h 1238"/>
                <a:gd name="T26" fmla="*/ 446 w 1180"/>
                <a:gd name="T27" fmla="*/ 768 h 1238"/>
                <a:gd name="T28" fmla="*/ 399 w 1180"/>
                <a:gd name="T29" fmla="*/ 862 h 1238"/>
                <a:gd name="T30" fmla="*/ 501 w 1180"/>
                <a:gd name="T31" fmla="*/ 816 h 1238"/>
                <a:gd name="T32" fmla="*/ 519 w 1180"/>
                <a:gd name="T33" fmla="*/ 927 h 1238"/>
                <a:gd name="T34" fmla="*/ 422 w 1180"/>
                <a:gd name="T35" fmla="*/ 928 h 1238"/>
                <a:gd name="T36" fmla="*/ 375 w 1180"/>
                <a:gd name="T37" fmla="*/ 857 h 1238"/>
                <a:gd name="T38" fmla="*/ 343 w 1180"/>
                <a:gd name="T39" fmla="*/ 750 h 1238"/>
                <a:gd name="T40" fmla="*/ 410 w 1180"/>
                <a:gd name="T41" fmla="*/ 768 h 1238"/>
                <a:gd name="T42" fmla="*/ 360 w 1180"/>
                <a:gd name="T43" fmla="*/ 819 h 1238"/>
                <a:gd name="T44" fmla="*/ 410 w 1180"/>
                <a:gd name="T45" fmla="*/ 768 h 1238"/>
                <a:gd name="T46" fmla="*/ 445 w 1180"/>
                <a:gd name="T47" fmla="*/ 911 h 1238"/>
                <a:gd name="T48" fmla="*/ 524 w 1180"/>
                <a:gd name="T49" fmla="*/ 875 h 1238"/>
                <a:gd name="T50" fmla="*/ 581 w 1180"/>
                <a:gd name="T51" fmla="*/ 771 h 1238"/>
                <a:gd name="T52" fmla="*/ 586 w 1180"/>
                <a:gd name="T53" fmla="*/ 841 h 1238"/>
                <a:gd name="T54" fmla="*/ 540 w 1180"/>
                <a:gd name="T55" fmla="*/ 772 h 1238"/>
                <a:gd name="T56" fmla="*/ 553 w 1180"/>
                <a:gd name="T57" fmla="*/ 741 h 1238"/>
                <a:gd name="T58" fmla="*/ 778 w 1180"/>
                <a:gd name="T59" fmla="*/ 570 h 1238"/>
                <a:gd name="T60" fmla="*/ 664 w 1180"/>
                <a:gd name="T61" fmla="*/ 665 h 1238"/>
                <a:gd name="T62" fmla="*/ 652 w 1180"/>
                <a:gd name="T63" fmla="*/ 535 h 1238"/>
                <a:gd name="T64" fmla="*/ 582 w 1180"/>
                <a:gd name="T65" fmla="*/ 464 h 1238"/>
                <a:gd name="T66" fmla="*/ 540 w 1180"/>
                <a:gd name="T67" fmla="*/ 529 h 1238"/>
                <a:gd name="T68" fmla="*/ 521 w 1180"/>
                <a:gd name="T69" fmla="*/ 513 h 1238"/>
                <a:gd name="T70" fmla="*/ 576 w 1180"/>
                <a:gd name="T71" fmla="*/ 433 h 1238"/>
                <a:gd name="T72" fmla="*/ 678 w 1180"/>
                <a:gd name="T73" fmla="*/ 522 h 1238"/>
                <a:gd name="T74" fmla="*/ 768 w 1180"/>
                <a:gd name="T75" fmla="*/ 554 h 1238"/>
                <a:gd name="T76" fmla="*/ 865 w 1180"/>
                <a:gd name="T77" fmla="*/ 490 h 1238"/>
                <a:gd name="T78" fmla="*/ 669 w 1180"/>
                <a:gd name="T79" fmla="*/ 382 h 1238"/>
                <a:gd name="T80" fmla="*/ 837 w 1180"/>
                <a:gd name="T81" fmla="*/ 340 h 1238"/>
                <a:gd name="T82" fmla="*/ 722 w 1180"/>
                <a:gd name="T83" fmla="*/ 320 h 1238"/>
                <a:gd name="T84" fmla="*/ 776 w 1180"/>
                <a:gd name="T85" fmla="*/ 465 h 1238"/>
                <a:gd name="T86" fmla="*/ 857 w 1180"/>
                <a:gd name="T87" fmla="*/ 421 h 1238"/>
                <a:gd name="T88" fmla="*/ 1062 w 1180"/>
                <a:gd name="T89" fmla="*/ 284 h 1238"/>
                <a:gd name="T90" fmla="*/ 962 w 1180"/>
                <a:gd name="T91" fmla="*/ 378 h 1238"/>
                <a:gd name="T92" fmla="*/ 988 w 1180"/>
                <a:gd name="T93" fmla="*/ 325 h 1238"/>
                <a:gd name="T94" fmla="*/ 829 w 1180"/>
                <a:gd name="T95" fmla="*/ 248 h 1238"/>
                <a:gd name="T96" fmla="*/ 838 w 1180"/>
                <a:gd name="T97" fmla="*/ 168 h 1238"/>
                <a:gd name="T98" fmla="*/ 858 w 1180"/>
                <a:gd name="T99" fmla="*/ 150 h 1238"/>
                <a:gd name="T100" fmla="*/ 1052 w 1180"/>
                <a:gd name="T101" fmla="*/ 272 h 1238"/>
                <a:gd name="T102" fmla="*/ 1148 w 1180"/>
                <a:gd name="T103" fmla="*/ 207 h 1238"/>
                <a:gd name="T104" fmla="*/ 1032 w 1180"/>
                <a:gd name="T105" fmla="*/ 183 h 1238"/>
                <a:gd name="T106" fmla="*/ 964 w 1180"/>
                <a:gd name="T107" fmla="*/ 124 h 1238"/>
                <a:gd name="T108" fmla="*/ 1024 w 1180"/>
                <a:gd name="T109" fmla="*/ 1 h 1238"/>
                <a:gd name="T110" fmla="*/ 1075 w 1180"/>
                <a:gd name="T111" fmla="*/ 94 h 1238"/>
                <a:gd name="T112" fmla="*/ 1032 w 1180"/>
                <a:gd name="T113" fmla="*/ 34 h 1238"/>
                <a:gd name="T114" fmla="*/ 997 w 1180"/>
                <a:gd name="T115" fmla="*/ 108 h 1238"/>
                <a:gd name="T116" fmla="*/ 1140 w 1180"/>
                <a:gd name="T117" fmla="*/ 127 h 1238"/>
                <a:gd name="T118" fmla="*/ 1058 w 1180"/>
                <a:gd name="T119" fmla="*/ 167 h 1238"/>
                <a:gd name="T120" fmla="*/ 1140 w 1180"/>
                <a:gd name="T121" fmla="*/ 127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0" h="1238">
                  <a:moveTo>
                    <a:pt x="248" y="1085"/>
                  </a:moveTo>
                  <a:cubicBezTo>
                    <a:pt x="251" y="1086"/>
                    <a:pt x="253" y="1088"/>
                    <a:pt x="254" y="1089"/>
                  </a:cubicBezTo>
                  <a:cubicBezTo>
                    <a:pt x="255" y="1090"/>
                    <a:pt x="256" y="1091"/>
                    <a:pt x="256" y="1092"/>
                  </a:cubicBezTo>
                  <a:cubicBezTo>
                    <a:pt x="256" y="1094"/>
                    <a:pt x="255" y="1095"/>
                    <a:pt x="253" y="1097"/>
                  </a:cubicBezTo>
                  <a:cubicBezTo>
                    <a:pt x="252" y="1099"/>
                    <a:pt x="250" y="1101"/>
                    <a:pt x="247" y="1104"/>
                  </a:cubicBezTo>
                  <a:cubicBezTo>
                    <a:pt x="244" y="1107"/>
                    <a:pt x="242" y="1109"/>
                    <a:pt x="240" y="1110"/>
                  </a:cubicBezTo>
                  <a:cubicBezTo>
                    <a:pt x="239" y="1112"/>
                    <a:pt x="237" y="1113"/>
                    <a:pt x="236" y="1113"/>
                  </a:cubicBezTo>
                  <a:cubicBezTo>
                    <a:pt x="235" y="1114"/>
                    <a:pt x="234" y="1114"/>
                    <a:pt x="233" y="1114"/>
                  </a:cubicBezTo>
                  <a:cubicBezTo>
                    <a:pt x="232" y="1114"/>
                    <a:pt x="231" y="1114"/>
                    <a:pt x="230" y="1113"/>
                  </a:cubicBezTo>
                  <a:lnTo>
                    <a:pt x="173" y="1086"/>
                  </a:lnTo>
                  <a:lnTo>
                    <a:pt x="102" y="1157"/>
                  </a:lnTo>
                  <a:lnTo>
                    <a:pt x="129" y="1213"/>
                  </a:lnTo>
                  <a:cubicBezTo>
                    <a:pt x="130" y="1214"/>
                    <a:pt x="130" y="1215"/>
                    <a:pt x="130" y="1216"/>
                  </a:cubicBezTo>
                  <a:cubicBezTo>
                    <a:pt x="130" y="1217"/>
                    <a:pt x="130" y="1218"/>
                    <a:pt x="130" y="1219"/>
                  </a:cubicBezTo>
                  <a:cubicBezTo>
                    <a:pt x="129" y="1220"/>
                    <a:pt x="128" y="1222"/>
                    <a:pt x="127" y="1224"/>
                  </a:cubicBezTo>
                  <a:cubicBezTo>
                    <a:pt x="126" y="1225"/>
                    <a:pt x="124" y="1227"/>
                    <a:pt x="121" y="1230"/>
                  </a:cubicBezTo>
                  <a:cubicBezTo>
                    <a:pt x="119" y="1233"/>
                    <a:pt x="116" y="1235"/>
                    <a:pt x="114" y="1236"/>
                  </a:cubicBezTo>
                  <a:cubicBezTo>
                    <a:pt x="113" y="1237"/>
                    <a:pt x="111" y="1238"/>
                    <a:pt x="110" y="1238"/>
                  </a:cubicBezTo>
                  <a:cubicBezTo>
                    <a:pt x="109" y="1238"/>
                    <a:pt x="107" y="1238"/>
                    <a:pt x="106" y="1236"/>
                  </a:cubicBezTo>
                  <a:cubicBezTo>
                    <a:pt x="105" y="1235"/>
                    <a:pt x="104" y="1233"/>
                    <a:pt x="103" y="1230"/>
                  </a:cubicBezTo>
                  <a:lnTo>
                    <a:pt x="1" y="1014"/>
                  </a:lnTo>
                  <a:cubicBezTo>
                    <a:pt x="0" y="1012"/>
                    <a:pt x="0" y="1011"/>
                    <a:pt x="0" y="1010"/>
                  </a:cubicBezTo>
                  <a:cubicBezTo>
                    <a:pt x="0" y="1009"/>
                    <a:pt x="0" y="1007"/>
                    <a:pt x="1" y="1006"/>
                  </a:cubicBezTo>
                  <a:cubicBezTo>
                    <a:pt x="2" y="1004"/>
                    <a:pt x="3" y="1003"/>
                    <a:pt x="4" y="1001"/>
                  </a:cubicBezTo>
                  <a:cubicBezTo>
                    <a:pt x="6" y="999"/>
                    <a:pt x="8" y="997"/>
                    <a:pt x="11" y="994"/>
                  </a:cubicBezTo>
                  <a:cubicBezTo>
                    <a:pt x="14" y="991"/>
                    <a:pt x="16" y="989"/>
                    <a:pt x="18" y="987"/>
                  </a:cubicBezTo>
                  <a:cubicBezTo>
                    <a:pt x="20" y="986"/>
                    <a:pt x="22" y="984"/>
                    <a:pt x="23" y="983"/>
                  </a:cubicBezTo>
                  <a:cubicBezTo>
                    <a:pt x="25" y="983"/>
                    <a:pt x="26" y="982"/>
                    <a:pt x="27" y="982"/>
                  </a:cubicBezTo>
                  <a:cubicBezTo>
                    <a:pt x="29" y="982"/>
                    <a:pt x="30" y="983"/>
                    <a:pt x="31" y="983"/>
                  </a:cubicBezTo>
                  <a:lnTo>
                    <a:pt x="248" y="1085"/>
                  </a:lnTo>
                  <a:close/>
                  <a:moveTo>
                    <a:pt x="34" y="1018"/>
                  </a:moveTo>
                  <a:lnTo>
                    <a:pt x="33" y="1018"/>
                  </a:lnTo>
                  <a:lnTo>
                    <a:pt x="89" y="1134"/>
                  </a:lnTo>
                  <a:lnTo>
                    <a:pt x="149" y="1074"/>
                  </a:lnTo>
                  <a:lnTo>
                    <a:pt x="34" y="1018"/>
                  </a:lnTo>
                  <a:close/>
                  <a:moveTo>
                    <a:pt x="383" y="960"/>
                  </a:moveTo>
                  <a:cubicBezTo>
                    <a:pt x="383" y="961"/>
                    <a:pt x="384" y="962"/>
                    <a:pt x="384" y="963"/>
                  </a:cubicBezTo>
                  <a:cubicBezTo>
                    <a:pt x="384" y="963"/>
                    <a:pt x="384" y="964"/>
                    <a:pt x="383" y="966"/>
                  </a:cubicBezTo>
                  <a:cubicBezTo>
                    <a:pt x="383" y="967"/>
                    <a:pt x="382" y="968"/>
                    <a:pt x="381" y="969"/>
                  </a:cubicBezTo>
                  <a:cubicBezTo>
                    <a:pt x="380" y="971"/>
                    <a:pt x="379" y="973"/>
                    <a:pt x="377" y="974"/>
                  </a:cubicBezTo>
                  <a:cubicBezTo>
                    <a:pt x="375" y="976"/>
                    <a:pt x="373" y="978"/>
                    <a:pt x="371" y="979"/>
                  </a:cubicBezTo>
                  <a:cubicBezTo>
                    <a:pt x="370" y="980"/>
                    <a:pt x="369" y="981"/>
                    <a:pt x="368" y="981"/>
                  </a:cubicBezTo>
                  <a:cubicBezTo>
                    <a:pt x="367" y="982"/>
                    <a:pt x="366" y="982"/>
                    <a:pt x="365" y="982"/>
                  </a:cubicBezTo>
                  <a:cubicBezTo>
                    <a:pt x="364" y="981"/>
                    <a:pt x="363" y="981"/>
                    <a:pt x="363" y="980"/>
                  </a:cubicBezTo>
                  <a:lnTo>
                    <a:pt x="347" y="964"/>
                  </a:lnTo>
                  <a:cubicBezTo>
                    <a:pt x="348" y="979"/>
                    <a:pt x="346" y="991"/>
                    <a:pt x="343" y="1001"/>
                  </a:cubicBezTo>
                  <a:cubicBezTo>
                    <a:pt x="340" y="1011"/>
                    <a:pt x="335" y="1020"/>
                    <a:pt x="328" y="1026"/>
                  </a:cubicBezTo>
                  <a:cubicBezTo>
                    <a:pt x="320" y="1034"/>
                    <a:pt x="312" y="1040"/>
                    <a:pt x="304" y="1042"/>
                  </a:cubicBezTo>
                  <a:cubicBezTo>
                    <a:pt x="296" y="1045"/>
                    <a:pt x="288" y="1046"/>
                    <a:pt x="280" y="1045"/>
                  </a:cubicBezTo>
                  <a:cubicBezTo>
                    <a:pt x="272" y="1044"/>
                    <a:pt x="264" y="1041"/>
                    <a:pt x="257" y="1036"/>
                  </a:cubicBezTo>
                  <a:cubicBezTo>
                    <a:pt x="249" y="1032"/>
                    <a:pt x="241" y="1025"/>
                    <a:pt x="233" y="1016"/>
                  </a:cubicBezTo>
                  <a:lnTo>
                    <a:pt x="160" y="944"/>
                  </a:lnTo>
                  <a:cubicBezTo>
                    <a:pt x="160" y="943"/>
                    <a:pt x="159" y="942"/>
                    <a:pt x="159" y="942"/>
                  </a:cubicBezTo>
                  <a:cubicBezTo>
                    <a:pt x="159" y="941"/>
                    <a:pt x="159" y="940"/>
                    <a:pt x="159" y="939"/>
                  </a:cubicBezTo>
                  <a:cubicBezTo>
                    <a:pt x="160" y="937"/>
                    <a:pt x="161" y="936"/>
                    <a:pt x="162" y="934"/>
                  </a:cubicBezTo>
                  <a:cubicBezTo>
                    <a:pt x="163" y="933"/>
                    <a:pt x="165" y="931"/>
                    <a:pt x="167" y="929"/>
                  </a:cubicBezTo>
                  <a:cubicBezTo>
                    <a:pt x="169" y="927"/>
                    <a:pt x="171" y="925"/>
                    <a:pt x="173" y="924"/>
                  </a:cubicBezTo>
                  <a:cubicBezTo>
                    <a:pt x="174" y="922"/>
                    <a:pt x="176" y="922"/>
                    <a:pt x="177" y="921"/>
                  </a:cubicBezTo>
                  <a:cubicBezTo>
                    <a:pt x="178" y="921"/>
                    <a:pt x="179" y="920"/>
                    <a:pt x="180" y="921"/>
                  </a:cubicBezTo>
                  <a:cubicBezTo>
                    <a:pt x="181" y="921"/>
                    <a:pt x="182" y="921"/>
                    <a:pt x="182" y="922"/>
                  </a:cubicBezTo>
                  <a:lnTo>
                    <a:pt x="252" y="991"/>
                  </a:lnTo>
                  <a:cubicBezTo>
                    <a:pt x="259" y="998"/>
                    <a:pt x="265" y="1003"/>
                    <a:pt x="270" y="1007"/>
                  </a:cubicBezTo>
                  <a:cubicBezTo>
                    <a:pt x="275" y="1010"/>
                    <a:pt x="280" y="1012"/>
                    <a:pt x="285" y="1013"/>
                  </a:cubicBezTo>
                  <a:cubicBezTo>
                    <a:pt x="291" y="1014"/>
                    <a:pt x="295" y="1013"/>
                    <a:pt x="300" y="1012"/>
                  </a:cubicBezTo>
                  <a:cubicBezTo>
                    <a:pt x="305" y="1010"/>
                    <a:pt x="310" y="1007"/>
                    <a:pt x="314" y="1003"/>
                  </a:cubicBezTo>
                  <a:cubicBezTo>
                    <a:pt x="319" y="998"/>
                    <a:pt x="323" y="990"/>
                    <a:pt x="324" y="981"/>
                  </a:cubicBezTo>
                  <a:cubicBezTo>
                    <a:pt x="326" y="971"/>
                    <a:pt x="326" y="960"/>
                    <a:pt x="325" y="946"/>
                  </a:cubicBezTo>
                  <a:lnTo>
                    <a:pt x="241" y="863"/>
                  </a:lnTo>
                  <a:cubicBezTo>
                    <a:pt x="240" y="862"/>
                    <a:pt x="240" y="862"/>
                    <a:pt x="240" y="861"/>
                  </a:cubicBezTo>
                  <a:cubicBezTo>
                    <a:pt x="240" y="860"/>
                    <a:pt x="240" y="859"/>
                    <a:pt x="240" y="858"/>
                  </a:cubicBezTo>
                  <a:cubicBezTo>
                    <a:pt x="241" y="856"/>
                    <a:pt x="242" y="855"/>
                    <a:pt x="243" y="853"/>
                  </a:cubicBezTo>
                  <a:cubicBezTo>
                    <a:pt x="244" y="852"/>
                    <a:pt x="246" y="850"/>
                    <a:pt x="248" y="848"/>
                  </a:cubicBezTo>
                  <a:cubicBezTo>
                    <a:pt x="250" y="846"/>
                    <a:pt x="252" y="844"/>
                    <a:pt x="254" y="843"/>
                  </a:cubicBezTo>
                  <a:cubicBezTo>
                    <a:pt x="255" y="842"/>
                    <a:pt x="257" y="841"/>
                    <a:pt x="258" y="840"/>
                  </a:cubicBezTo>
                  <a:cubicBezTo>
                    <a:pt x="259" y="840"/>
                    <a:pt x="260" y="840"/>
                    <a:pt x="261" y="840"/>
                  </a:cubicBezTo>
                  <a:cubicBezTo>
                    <a:pt x="262" y="840"/>
                    <a:pt x="263" y="840"/>
                    <a:pt x="263" y="841"/>
                  </a:cubicBezTo>
                  <a:lnTo>
                    <a:pt x="383" y="960"/>
                  </a:lnTo>
                  <a:close/>
                  <a:moveTo>
                    <a:pt x="413" y="702"/>
                  </a:moveTo>
                  <a:cubicBezTo>
                    <a:pt x="416" y="705"/>
                    <a:pt x="418" y="708"/>
                    <a:pt x="419" y="710"/>
                  </a:cubicBezTo>
                  <a:cubicBezTo>
                    <a:pt x="419" y="712"/>
                    <a:pt x="419" y="714"/>
                    <a:pt x="417" y="715"/>
                  </a:cubicBezTo>
                  <a:lnTo>
                    <a:pt x="400" y="732"/>
                  </a:lnTo>
                  <a:cubicBezTo>
                    <a:pt x="407" y="732"/>
                    <a:pt x="412" y="734"/>
                    <a:pt x="417" y="736"/>
                  </a:cubicBezTo>
                  <a:cubicBezTo>
                    <a:pt x="422" y="739"/>
                    <a:pt x="427" y="742"/>
                    <a:pt x="431" y="746"/>
                  </a:cubicBezTo>
                  <a:cubicBezTo>
                    <a:pt x="438" y="753"/>
                    <a:pt x="443" y="761"/>
                    <a:pt x="446" y="768"/>
                  </a:cubicBezTo>
                  <a:cubicBezTo>
                    <a:pt x="449" y="776"/>
                    <a:pt x="451" y="783"/>
                    <a:pt x="450" y="791"/>
                  </a:cubicBezTo>
                  <a:cubicBezTo>
                    <a:pt x="450" y="799"/>
                    <a:pt x="448" y="806"/>
                    <a:pt x="444" y="814"/>
                  </a:cubicBezTo>
                  <a:cubicBezTo>
                    <a:pt x="440" y="822"/>
                    <a:pt x="435" y="829"/>
                    <a:pt x="428" y="836"/>
                  </a:cubicBezTo>
                  <a:cubicBezTo>
                    <a:pt x="423" y="841"/>
                    <a:pt x="418" y="845"/>
                    <a:pt x="412" y="848"/>
                  </a:cubicBezTo>
                  <a:cubicBezTo>
                    <a:pt x="407" y="851"/>
                    <a:pt x="402" y="853"/>
                    <a:pt x="397" y="853"/>
                  </a:cubicBezTo>
                  <a:cubicBezTo>
                    <a:pt x="397" y="856"/>
                    <a:pt x="398" y="859"/>
                    <a:pt x="399" y="862"/>
                  </a:cubicBezTo>
                  <a:cubicBezTo>
                    <a:pt x="400" y="865"/>
                    <a:pt x="402" y="868"/>
                    <a:pt x="404" y="871"/>
                  </a:cubicBezTo>
                  <a:cubicBezTo>
                    <a:pt x="407" y="874"/>
                    <a:pt x="411" y="875"/>
                    <a:pt x="416" y="874"/>
                  </a:cubicBezTo>
                  <a:cubicBezTo>
                    <a:pt x="421" y="873"/>
                    <a:pt x="426" y="871"/>
                    <a:pt x="431" y="866"/>
                  </a:cubicBezTo>
                  <a:lnTo>
                    <a:pt x="464" y="836"/>
                  </a:lnTo>
                  <a:cubicBezTo>
                    <a:pt x="470" y="831"/>
                    <a:pt x="476" y="826"/>
                    <a:pt x="482" y="822"/>
                  </a:cubicBezTo>
                  <a:cubicBezTo>
                    <a:pt x="489" y="819"/>
                    <a:pt x="495" y="817"/>
                    <a:pt x="501" y="816"/>
                  </a:cubicBezTo>
                  <a:cubicBezTo>
                    <a:pt x="508" y="815"/>
                    <a:pt x="514" y="815"/>
                    <a:pt x="520" y="817"/>
                  </a:cubicBezTo>
                  <a:cubicBezTo>
                    <a:pt x="526" y="819"/>
                    <a:pt x="531" y="823"/>
                    <a:pt x="537" y="828"/>
                  </a:cubicBezTo>
                  <a:cubicBezTo>
                    <a:pt x="542" y="833"/>
                    <a:pt x="546" y="840"/>
                    <a:pt x="549" y="847"/>
                  </a:cubicBezTo>
                  <a:cubicBezTo>
                    <a:pt x="551" y="854"/>
                    <a:pt x="552" y="862"/>
                    <a:pt x="551" y="871"/>
                  </a:cubicBezTo>
                  <a:cubicBezTo>
                    <a:pt x="550" y="879"/>
                    <a:pt x="547" y="888"/>
                    <a:pt x="542" y="898"/>
                  </a:cubicBezTo>
                  <a:cubicBezTo>
                    <a:pt x="537" y="907"/>
                    <a:pt x="529" y="917"/>
                    <a:pt x="519" y="927"/>
                  </a:cubicBezTo>
                  <a:cubicBezTo>
                    <a:pt x="510" y="937"/>
                    <a:pt x="501" y="944"/>
                    <a:pt x="492" y="949"/>
                  </a:cubicBezTo>
                  <a:cubicBezTo>
                    <a:pt x="484" y="954"/>
                    <a:pt x="476" y="957"/>
                    <a:pt x="469" y="959"/>
                  </a:cubicBezTo>
                  <a:cubicBezTo>
                    <a:pt x="462" y="960"/>
                    <a:pt x="455" y="960"/>
                    <a:pt x="449" y="958"/>
                  </a:cubicBezTo>
                  <a:cubicBezTo>
                    <a:pt x="444" y="956"/>
                    <a:pt x="438" y="953"/>
                    <a:pt x="434" y="948"/>
                  </a:cubicBezTo>
                  <a:cubicBezTo>
                    <a:pt x="431" y="945"/>
                    <a:pt x="428" y="942"/>
                    <a:pt x="426" y="939"/>
                  </a:cubicBezTo>
                  <a:cubicBezTo>
                    <a:pt x="424" y="935"/>
                    <a:pt x="423" y="932"/>
                    <a:pt x="422" y="928"/>
                  </a:cubicBezTo>
                  <a:cubicBezTo>
                    <a:pt x="421" y="924"/>
                    <a:pt x="420" y="920"/>
                    <a:pt x="420" y="915"/>
                  </a:cubicBezTo>
                  <a:cubicBezTo>
                    <a:pt x="420" y="911"/>
                    <a:pt x="420" y="906"/>
                    <a:pt x="421" y="901"/>
                  </a:cubicBezTo>
                  <a:cubicBezTo>
                    <a:pt x="414" y="903"/>
                    <a:pt x="408" y="904"/>
                    <a:pt x="403" y="902"/>
                  </a:cubicBezTo>
                  <a:cubicBezTo>
                    <a:pt x="397" y="901"/>
                    <a:pt x="393" y="898"/>
                    <a:pt x="389" y="895"/>
                  </a:cubicBezTo>
                  <a:cubicBezTo>
                    <a:pt x="384" y="889"/>
                    <a:pt x="380" y="883"/>
                    <a:pt x="378" y="877"/>
                  </a:cubicBezTo>
                  <a:cubicBezTo>
                    <a:pt x="376" y="870"/>
                    <a:pt x="375" y="864"/>
                    <a:pt x="375" y="857"/>
                  </a:cubicBezTo>
                  <a:cubicBezTo>
                    <a:pt x="369" y="857"/>
                    <a:pt x="363" y="855"/>
                    <a:pt x="357" y="853"/>
                  </a:cubicBezTo>
                  <a:cubicBezTo>
                    <a:pt x="351" y="850"/>
                    <a:pt x="346" y="846"/>
                    <a:pt x="340" y="840"/>
                  </a:cubicBezTo>
                  <a:cubicBezTo>
                    <a:pt x="333" y="833"/>
                    <a:pt x="328" y="826"/>
                    <a:pt x="325" y="818"/>
                  </a:cubicBezTo>
                  <a:cubicBezTo>
                    <a:pt x="322" y="811"/>
                    <a:pt x="320" y="803"/>
                    <a:pt x="321" y="795"/>
                  </a:cubicBezTo>
                  <a:cubicBezTo>
                    <a:pt x="321" y="787"/>
                    <a:pt x="323" y="780"/>
                    <a:pt x="327" y="772"/>
                  </a:cubicBezTo>
                  <a:cubicBezTo>
                    <a:pt x="331" y="764"/>
                    <a:pt x="336" y="757"/>
                    <a:pt x="343" y="750"/>
                  </a:cubicBezTo>
                  <a:cubicBezTo>
                    <a:pt x="346" y="747"/>
                    <a:pt x="350" y="743"/>
                    <a:pt x="353" y="741"/>
                  </a:cubicBezTo>
                  <a:cubicBezTo>
                    <a:pt x="357" y="738"/>
                    <a:pt x="360" y="736"/>
                    <a:pt x="364" y="734"/>
                  </a:cubicBezTo>
                  <a:lnTo>
                    <a:pt x="400" y="698"/>
                  </a:lnTo>
                  <a:cubicBezTo>
                    <a:pt x="401" y="696"/>
                    <a:pt x="403" y="696"/>
                    <a:pt x="405" y="696"/>
                  </a:cubicBezTo>
                  <a:cubicBezTo>
                    <a:pt x="408" y="697"/>
                    <a:pt x="410" y="699"/>
                    <a:pt x="413" y="702"/>
                  </a:cubicBezTo>
                  <a:close/>
                  <a:moveTo>
                    <a:pt x="410" y="768"/>
                  </a:moveTo>
                  <a:cubicBezTo>
                    <a:pt x="402" y="759"/>
                    <a:pt x="394" y="755"/>
                    <a:pt x="385" y="755"/>
                  </a:cubicBezTo>
                  <a:cubicBezTo>
                    <a:pt x="376" y="755"/>
                    <a:pt x="367" y="759"/>
                    <a:pt x="359" y="767"/>
                  </a:cubicBezTo>
                  <a:cubicBezTo>
                    <a:pt x="355" y="772"/>
                    <a:pt x="352" y="776"/>
                    <a:pt x="350" y="781"/>
                  </a:cubicBezTo>
                  <a:cubicBezTo>
                    <a:pt x="348" y="785"/>
                    <a:pt x="348" y="790"/>
                    <a:pt x="348" y="794"/>
                  </a:cubicBezTo>
                  <a:cubicBezTo>
                    <a:pt x="348" y="799"/>
                    <a:pt x="350" y="803"/>
                    <a:pt x="352" y="807"/>
                  </a:cubicBezTo>
                  <a:cubicBezTo>
                    <a:pt x="354" y="812"/>
                    <a:pt x="357" y="816"/>
                    <a:pt x="360" y="819"/>
                  </a:cubicBezTo>
                  <a:cubicBezTo>
                    <a:pt x="368" y="827"/>
                    <a:pt x="377" y="831"/>
                    <a:pt x="386" y="831"/>
                  </a:cubicBezTo>
                  <a:cubicBezTo>
                    <a:pt x="395" y="831"/>
                    <a:pt x="403" y="827"/>
                    <a:pt x="411" y="819"/>
                  </a:cubicBezTo>
                  <a:cubicBezTo>
                    <a:pt x="416" y="815"/>
                    <a:pt x="419" y="810"/>
                    <a:pt x="420" y="806"/>
                  </a:cubicBezTo>
                  <a:cubicBezTo>
                    <a:pt x="422" y="801"/>
                    <a:pt x="423" y="797"/>
                    <a:pt x="423" y="792"/>
                  </a:cubicBezTo>
                  <a:cubicBezTo>
                    <a:pt x="422" y="788"/>
                    <a:pt x="421" y="783"/>
                    <a:pt x="419" y="779"/>
                  </a:cubicBezTo>
                  <a:cubicBezTo>
                    <a:pt x="417" y="775"/>
                    <a:pt x="414" y="771"/>
                    <a:pt x="410" y="768"/>
                  </a:cubicBezTo>
                  <a:close/>
                  <a:moveTo>
                    <a:pt x="516" y="851"/>
                  </a:moveTo>
                  <a:cubicBezTo>
                    <a:pt x="511" y="846"/>
                    <a:pt x="505" y="844"/>
                    <a:pt x="498" y="845"/>
                  </a:cubicBezTo>
                  <a:cubicBezTo>
                    <a:pt x="491" y="847"/>
                    <a:pt x="484" y="851"/>
                    <a:pt x="476" y="858"/>
                  </a:cubicBezTo>
                  <a:lnTo>
                    <a:pt x="444" y="888"/>
                  </a:lnTo>
                  <a:cubicBezTo>
                    <a:pt x="444" y="893"/>
                    <a:pt x="444" y="897"/>
                    <a:pt x="444" y="901"/>
                  </a:cubicBezTo>
                  <a:cubicBezTo>
                    <a:pt x="444" y="905"/>
                    <a:pt x="444" y="908"/>
                    <a:pt x="445" y="911"/>
                  </a:cubicBezTo>
                  <a:cubicBezTo>
                    <a:pt x="446" y="914"/>
                    <a:pt x="447" y="917"/>
                    <a:pt x="448" y="919"/>
                  </a:cubicBezTo>
                  <a:cubicBezTo>
                    <a:pt x="450" y="921"/>
                    <a:pt x="451" y="923"/>
                    <a:pt x="453" y="925"/>
                  </a:cubicBezTo>
                  <a:cubicBezTo>
                    <a:pt x="459" y="931"/>
                    <a:pt x="466" y="932"/>
                    <a:pt x="475" y="929"/>
                  </a:cubicBezTo>
                  <a:cubicBezTo>
                    <a:pt x="484" y="926"/>
                    <a:pt x="493" y="920"/>
                    <a:pt x="504" y="909"/>
                  </a:cubicBezTo>
                  <a:cubicBezTo>
                    <a:pt x="510" y="902"/>
                    <a:pt x="515" y="896"/>
                    <a:pt x="518" y="891"/>
                  </a:cubicBezTo>
                  <a:cubicBezTo>
                    <a:pt x="522" y="885"/>
                    <a:pt x="524" y="880"/>
                    <a:pt x="524" y="875"/>
                  </a:cubicBezTo>
                  <a:cubicBezTo>
                    <a:pt x="525" y="870"/>
                    <a:pt x="524" y="865"/>
                    <a:pt x="523" y="861"/>
                  </a:cubicBezTo>
                  <a:cubicBezTo>
                    <a:pt x="521" y="858"/>
                    <a:pt x="519" y="854"/>
                    <a:pt x="516" y="851"/>
                  </a:cubicBezTo>
                  <a:close/>
                  <a:moveTo>
                    <a:pt x="565" y="746"/>
                  </a:moveTo>
                  <a:cubicBezTo>
                    <a:pt x="568" y="749"/>
                    <a:pt x="570" y="752"/>
                    <a:pt x="572" y="754"/>
                  </a:cubicBezTo>
                  <a:cubicBezTo>
                    <a:pt x="574" y="757"/>
                    <a:pt x="576" y="760"/>
                    <a:pt x="577" y="762"/>
                  </a:cubicBezTo>
                  <a:cubicBezTo>
                    <a:pt x="579" y="765"/>
                    <a:pt x="580" y="768"/>
                    <a:pt x="581" y="771"/>
                  </a:cubicBezTo>
                  <a:cubicBezTo>
                    <a:pt x="582" y="774"/>
                    <a:pt x="583" y="777"/>
                    <a:pt x="584" y="781"/>
                  </a:cubicBezTo>
                  <a:lnTo>
                    <a:pt x="593" y="826"/>
                  </a:lnTo>
                  <a:cubicBezTo>
                    <a:pt x="593" y="827"/>
                    <a:pt x="593" y="828"/>
                    <a:pt x="593" y="829"/>
                  </a:cubicBezTo>
                  <a:cubicBezTo>
                    <a:pt x="593" y="830"/>
                    <a:pt x="592" y="832"/>
                    <a:pt x="592" y="833"/>
                  </a:cubicBezTo>
                  <a:cubicBezTo>
                    <a:pt x="591" y="834"/>
                    <a:pt x="591" y="835"/>
                    <a:pt x="590" y="836"/>
                  </a:cubicBezTo>
                  <a:cubicBezTo>
                    <a:pt x="589" y="838"/>
                    <a:pt x="587" y="839"/>
                    <a:pt x="586" y="841"/>
                  </a:cubicBezTo>
                  <a:cubicBezTo>
                    <a:pt x="584" y="842"/>
                    <a:pt x="583" y="843"/>
                    <a:pt x="582" y="844"/>
                  </a:cubicBezTo>
                  <a:cubicBezTo>
                    <a:pt x="581" y="845"/>
                    <a:pt x="580" y="846"/>
                    <a:pt x="579" y="846"/>
                  </a:cubicBezTo>
                  <a:cubicBezTo>
                    <a:pt x="578" y="846"/>
                    <a:pt x="577" y="846"/>
                    <a:pt x="577" y="845"/>
                  </a:cubicBezTo>
                  <a:cubicBezTo>
                    <a:pt x="576" y="845"/>
                    <a:pt x="576" y="844"/>
                    <a:pt x="575" y="843"/>
                  </a:cubicBezTo>
                  <a:lnTo>
                    <a:pt x="557" y="789"/>
                  </a:lnTo>
                  <a:lnTo>
                    <a:pt x="540" y="772"/>
                  </a:lnTo>
                  <a:cubicBezTo>
                    <a:pt x="537" y="770"/>
                    <a:pt x="536" y="767"/>
                    <a:pt x="535" y="766"/>
                  </a:cubicBezTo>
                  <a:cubicBezTo>
                    <a:pt x="534" y="764"/>
                    <a:pt x="533" y="762"/>
                    <a:pt x="534" y="760"/>
                  </a:cubicBezTo>
                  <a:cubicBezTo>
                    <a:pt x="534" y="758"/>
                    <a:pt x="535" y="756"/>
                    <a:pt x="536" y="755"/>
                  </a:cubicBezTo>
                  <a:cubicBezTo>
                    <a:pt x="538" y="753"/>
                    <a:pt x="539" y="751"/>
                    <a:pt x="542" y="748"/>
                  </a:cubicBezTo>
                  <a:cubicBezTo>
                    <a:pt x="544" y="746"/>
                    <a:pt x="546" y="744"/>
                    <a:pt x="548" y="743"/>
                  </a:cubicBezTo>
                  <a:cubicBezTo>
                    <a:pt x="550" y="742"/>
                    <a:pt x="552" y="741"/>
                    <a:pt x="553" y="741"/>
                  </a:cubicBezTo>
                  <a:cubicBezTo>
                    <a:pt x="555" y="740"/>
                    <a:pt x="557" y="741"/>
                    <a:pt x="559" y="742"/>
                  </a:cubicBezTo>
                  <a:cubicBezTo>
                    <a:pt x="561" y="742"/>
                    <a:pt x="563" y="744"/>
                    <a:pt x="565" y="746"/>
                  </a:cubicBezTo>
                  <a:close/>
                  <a:moveTo>
                    <a:pt x="772" y="558"/>
                  </a:moveTo>
                  <a:cubicBezTo>
                    <a:pt x="774" y="559"/>
                    <a:pt x="775" y="561"/>
                    <a:pt x="776" y="562"/>
                  </a:cubicBezTo>
                  <a:cubicBezTo>
                    <a:pt x="777" y="564"/>
                    <a:pt x="778" y="565"/>
                    <a:pt x="778" y="566"/>
                  </a:cubicBezTo>
                  <a:cubicBezTo>
                    <a:pt x="779" y="568"/>
                    <a:pt x="779" y="569"/>
                    <a:pt x="778" y="570"/>
                  </a:cubicBezTo>
                  <a:cubicBezTo>
                    <a:pt x="778" y="571"/>
                    <a:pt x="778" y="572"/>
                    <a:pt x="777" y="573"/>
                  </a:cubicBezTo>
                  <a:lnTo>
                    <a:pt x="682" y="668"/>
                  </a:lnTo>
                  <a:cubicBezTo>
                    <a:pt x="681" y="669"/>
                    <a:pt x="680" y="670"/>
                    <a:pt x="678" y="670"/>
                  </a:cubicBezTo>
                  <a:cubicBezTo>
                    <a:pt x="677" y="671"/>
                    <a:pt x="676" y="671"/>
                    <a:pt x="674" y="671"/>
                  </a:cubicBezTo>
                  <a:cubicBezTo>
                    <a:pt x="673" y="671"/>
                    <a:pt x="671" y="671"/>
                    <a:pt x="670" y="670"/>
                  </a:cubicBezTo>
                  <a:cubicBezTo>
                    <a:pt x="668" y="669"/>
                    <a:pt x="666" y="667"/>
                    <a:pt x="664" y="665"/>
                  </a:cubicBezTo>
                  <a:cubicBezTo>
                    <a:pt x="663" y="663"/>
                    <a:pt x="661" y="662"/>
                    <a:pt x="660" y="660"/>
                  </a:cubicBezTo>
                  <a:cubicBezTo>
                    <a:pt x="659" y="659"/>
                    <a:pt x="658" y="657"/>
                    <a:pt x="657" y="656"/>
                  </a:cubicBezTo>
                  <a:cubicBezTo>
                    <a:pt x="657" y="654"/>
                    <a:pt x="656" y="653"/>
                    <a:pt x="656" y="651"/>
                  </a:cubicBezTo>
                  <a:cubicBezTo>
                    <a:pt x="656" y="649"/>
                    <a:pt x="656" y="647"/>
                    <a:pt x="656" y="645"/>
                  </a:cubicBezTo>
                  <a:lnTo>
                    <a:pt x="655" y="576"/>
                  </a:lnTo>
                  <a:cubicBezTo>
                    <a:pt x="654" y="560"/>
                    <a:pt x="653" y="546"/>
                    <a:pt x="652" y="535"/>
                  </a:cubicBezTo>
                  <a:cubicBezTo>
                    <a:pt x="650" y="523"/>
                    <a:pt x="648" y="514"/>
                    <a:pt x="645" y="506"/>
                  </a:cubicBezTo>
                  <a:cubicBezTo>
                    <a:pt x="642" y="498"/>
                    <a:pt x="639" y="492"/>
                    <a:pt x="636" y="486"/>
                  </a:cubicBezTo>
                  <a:cubicBezTo>
                    <a:pt x="632" y="481"/>
                    <a:pt x="629" y="477"/>
                    <a:pt x="625" y="473"/>
                  </a:cubicBezTo>
                  <a:cubicBezTo>
                    <a:pt x="621" y="469"/>
                    <a:pt x="617" y="466"/>
                    <a:pt x="612" y="464"/>
                  </a:cubicBezTo>
                  <a:cubicBezTo>
                    <a:pt x="607" y="462"/>
                    <a:pt x="603" y="461"/>
                    <a:pt x="598" y="461"/>
                  </a:cubicBezTo>
                  <a:cubicBezTo>
                    <a:pt x="593" y="461"/>
                    <a:pt x="588" y="462"/>
                    <a:pt x="582" y="464"/>
                  </a:cubicBezTo>
                  <a:cubicBezTo>
                    <a:pt x="577" y="466"/>
                    <a:pt x="572" y="469"/>
                    <a:pt x="568" y="474"/>
                  </a:cubicBezTo>
                  <a:cubicBezTo>
                    <a:pt x="562" y="480"/>
                    <a:pt x="558" y="485"/>
                    <a:pt x="555" y="491"/>
                  </a:cubicBezTo>
                  <a:cubicBezTo>
                    <a:pt x="552" y="497"/>
                    <a:pt x="550" y="503"/>
                    <a:pt x="548" y="508"/>
                  </a:cubicBezTo>
                  <a:cubicBezTo>
                    <a:pt x="547" y="513"/>
                    <a:pt x="545" y="517"/>
                    <a:pt x="545" y="521"/>
                  </a:cubicBezTo>
                  <a:cubicBezTo>
                    <a:pt x="544" y="525"/>
                    <a:pt x="543" y="527"/>
                    <a:pt x="542" y="528"/>
                  </a:cubicBezTo>
                  <a:cubicBezTo>
                    <a:pt x="541" y="529"/>
                    <a:pt x="541" y="529"/>
                    <a:pt x="540" y="529"/>
                  </a:cubicBezTo>
                  <a:cubicBezTo>
                    <a:pt x="539" y="530"/>
                    <a:pt x="538" y="529"/>
                    <a:pt x="537" y="529"/>
                  </a:cubicBezTo>
                  <a:cubicBezTo>
                    <a:pt x="536" y="529"/>
                    <a:pt x="534" y="528"/>
                    <a:pt x="533" y="527"/>
                  </a:cubicBezTo>
                  <a:cubicBezTo>
                    <a:pt x="531" y="525"/>
                    <a:pt x="530" y="524"/>
                    <a:pt x="528" y="522"/>
                  </a:cubicBezTo>
                  <a:cubicBezTo>
                    <a:pt x="526" y="521"/>
                    <a:pt x="525" y="520"/>
                    <a:pt x="524" y="518"/>
                  </a:cubicBezTo>
                  <a:cubicBezTo>
                    <a:pt x="524" y="517"/>
                    <a:pt x="523" y="516"/>
                    <a:pt x="522" y="516"/>
                  </a:cubicBezTo>
                  <a:cubicBezTo>
                    <a:pt x="522" y="515"/>
                    <a:pt x="522" y="514"/>
                    <a:pt x="521" y="513"/>
                  </a:cubicBezTo>
                  <a:cubicBezTo>
                    <a:pt x="521" y="512"/>
                    <a:pt x="521" y="510"/>
                    <a:pt x="521" y="508"/>
                  </a:cubicBezTo>
                  <a:cubicBezTo>
                    <a:pt x="521" y="506"/>
                    <a:pt x="522" y="503"/>
                    <a:pt x="523" y="499"/>
                  </a:cubicBezTo>
                  <a:cubicBezTo>
                    <a:pt x="524" y="495"/>
                    <a:pt x="526" y="490"/>
                    <a:pt x="528" y="484"/>
                  </a:cubicBezTo>
                  <a:cubicBezTo>
                    <a:pt x="530" y="479"/>
                    <a:pt x="533" y="473"/>
                    <a:pt x="537" y="468"/>
                  </a:cubicBezTo>
                  <a:cubicBezTo>
                    <a:pt x="541" y="462"/>
                    <a:pt x="545" y="456"/>
                    <a:pt x="550" y="451"/>
                  </a:cubicBezTo>
                  <a:cubicBezTo>
                    <a:pt x="559" y="443"/>
                    <a:pt x="567" y="437"/>
                    <a:pt x="576" y="433"/>
                  </a:cubicBezTo>
                  <a:cubicBezTo>
                    <a:pt x="584" y="429"/>
                    <a:pt x="593" y="427"/>
                    <a:pt x="601" y="427"/>
                  </a:cubicBezTo>
                  <a:cubicBezTo>
                    <a:pt x="609" y="427"/>
                    <a:pt x="617" y="428"/>
                    <a:pt x="624" y="432"/>
                  </a:cubicBezTo>
                  <a:cubicBezTo>
                    <a:pt x="632" y="435"/>
                    <a:pt x="638" y="440"/>
                    <a:pt x="644" y="446"/>
                  </a:cubicBezTo>
                  <a:cubicBezTo>
                    <a:pt x="650" y="451"/>
                    <a:pt x="655" y="457"/>
                    <a:pt x="659" y="464"/>
                  </a:cubicBezTo>
                  <a:cubicBezTo>
                    <a:pt x="664" y="470"/>
                    <a:pt x="668" y="478"/>
                    <a:pt x="671" y="488"/>
                  </a:cubicBezTo>
                  <a:cubicBezTo>
                    <a:pt x="674" y="497"/>
                    <a:pt x="677" y="509"/>
                    <a:pt x="678" y="522"/>
                  </a:cubicBezTo>
                  <a:cubicBezTo>
                    <a:pt x="680" y="536"/>
                    <a:pt x="681" y="553"/>
                    <a:pt x="681" y="573"/>
                  </a:cubicBezTo>
                  <a:lnTo>
                    <a:pt x="683" y="628"/>
                  </a:lnTo>
                  <a:lnTo>
                    <a:pt x="757" y="553"/>
                  </a:lnTo>
                  <a:cubicBezTo>
                    <a:pt x="758" y="553"/>
                    <a:pt x="759" y="552"/>
                    <a:pt x="760" y="552"/>
                  </a:cubicBezTo>
                  <a:cubicBezTo>
                    <a:pt x="761" y="552"/>
                    <a:pt x="762" y="552"/>
                    <a:pt x="763" y="552"/>
                  </a:cubicBezTo>
                  <a:cubicBezTo>
                    <a:pt x="765" y="552"/>
                    <a:pt x="766" y="553"/>
                    <a:pt x="768" y="554"/>
                  </a:cubicBezTo>
                  <a:cubicBezTo>
                    <a:pt x="769" y="555"/>
                    <a:pt x="770" y="556"/>
                    <a:pt x="772" y="558"/>
                  </a:cubicBezTo>
                  <a:close/>
                  <a:moveTo>
                    <a:pt x="837" y="340"/>
                  </a:moveTo>
                  <a:cubicBezTo>
                    <a:pt x="850" y="353"/>
                    <a:pt x="861" y="366"/>
                    <a:pt x="870" y="379"/>
                  </a:cubicBezTo>
                  <a:cubicBezTo>
                    <a:pt x="879" y="392"/>
                    <a:pt x="885" y="405"/>
                    <a:pt x="888" y="418"/>
                  </a:cubicBezTo>
                  <a:cubicBezTo>
                    <a:pt x="891" y="430"/>
                    <a:pt x="891" y="443"/>
                    <a:pt x="887" y="455"/>
                  </a:cubicBezTo>
                  <a:cubicBezTo>
                    <a:pt x="884" y="467"/>
                    <a:pt x="876" y="478"/>
                    <a:pt x="865" y="490"/>
                  </a:cubicBezTo>
                  <a:cubicBezTo>
                    <a:pt x="854" y="501"/>
                    <a:pt x="843" y="508"/>
                    <a:pt x="832" y="511"/>
                  </a:cubicBezTo>
                  <a:cubicBezTo>
                    <a:pt x="820" y="515"/>
                    <a:pt x="809" y="515"/>
                    <a:pt x="797" y="512"/>
                  </a:cubicBezTo>
                  <a:cubicBezTo>
                    <a:pt x="785" y="509"/>
                    <a:pt x="773" y="503"/>
                    <a:pt x="760" y="494"/>
                  </a:cubicBezTo>
                  <a:cubicBezTo>
                    <a:pt x="747" y="485"/>
                    <a:pt x="733" y="474"/>
                    <a:pt x="719" y="459"/>
                  </a:cubicBezTo>
                  <a:cubicBezTo>
                    <a:pt x="706" y="446"/>
                    <a:pt x="695" y="433"/>
                    <a:pt x="686" y="420"/>
                  </a:cubicBezTo>
                  <a:cubicBezTo>
                    <a:pt x="678" y="407"/>
                    <a:pt x="672" y="394"/>
                    <a:pt x="669" y="382"/>
                  </a:cubicBezTo>
                  <a:cubicBezTo>
                    <a:pt x="666" y="369"/>
                    <a:pt x="666" y="357"/>
                    <a:pt x="669" y="345"/>
                  </a:cubicBezTo>
                  <a:cubicBezTo>
                    <a:pt x="673" y="333"/>
                    <a:pt x="680" y="321"/>
                    <a:pt x="692" y="310"/>
                  </a:cubicBezTo>
                  <a:cubicBezTo>
                    <a:pt x="702" y="299"/>
                    <a:pt x="713" y="292"/>
                    <a:pt x="725" y="288"/>
                  </a:cubicBezTo>
                  <a:cubicBezTo>
                    <a:pt x="736" y="285"/>
                    <a:pt x="748" y="284"/>
                    <a:pt x="759" y="287"/>
                  </a:cubicBezTo>
                  <a:cubicBezTo>
                    <a:pt x="771" y="290"/>
                    <a:pt x="784" y="296"/>
                    <a:pt x="797" y="305"/>
                  </a:cubicBezTo>
                  <a:cubicBezTo>
                    <a:pt x="809" y="314"/>
                    <a:pt x="823" y="326"/>
                    <a:pt x="837" y="340"/>
                  </a:cubicBezTo>
                  <a:close/>
                  <a:moveTo>
                    <a:pt x="815" y="365"/>
                  </a:moveTo>
                  <a:cubicBezTo>
                    <a:pt x="807" y="356"/>
                    <a:pt x="799" y="349"/>
                    <a:pt x="791" y="343"/>
                  </a:cubicBezTo>
                  <a:cubicBezTo>
                    <a:pt x="784" y="337"/>
                    <a:pt x="777" y="332"/>
                    <a:pt x="771" y="327"/>
                  </a:cubicBezTo>
                  <a:cubicBezTo>
                    <a:pt x="764" y="323"/>
                    <a:pt x="758" y="321"/>
                    <a:pt x="753" y="319"/>
                  </a:cubicBezTo>
                  <a:cubicBezTo>
                    <a:pt x="747" y="317"/>
                    <a:pt x="742" y="316"/>
                    <a:pt x="736" y="316"/>
                  </a:cubicBezTo>
                  <a:cubicBezTo>
                    <a:pt x="731" y="316"/>
                    <a:pt x="727" y="318"/>
                    <a:pt x="722" y="320"/>
                  </a:cubicBezTo>
                  <a:cubicBezTo>
                    <a:pt x="718" y="322"/>
                    <a:pt x="713" y="326"/>
                    <a:pt x="709" y="330"/>
                  </a:cubicBezTo>
                  <a:cubicBezTo>
                    <a:pt x="701" y="337"/>
                    <a:pt x="697" y="345"/>
                    <a:pt x="696" y="353"/>
                  </a:cubicBezTo>
                  <a:cubicBezTo>
                    <a:pt x="695" y="362"/>
                    <a:pt x="696" y="370"/>
                    <a:pt x="699" y="379"/>
                  </a:cubicBezTo>
                  <a:cubicBezTo>
                    <a:pt x="703" y="388"/>
                    <a:pt x="708" y="397"/>
                    <a:pt x="716" y="406"/>
                  </a:cubicBezTo>
                  <a:cubicBezTo>
                    <a:pt x="723" y="416"/>
                    <a:pt x="731" y="425"/>
                    <a:pt x="741" y="435"/>
                  </a:cubicBezTo>
                  <a:cubicBezTo>
                    <a:pt x="754" y="447"/>
                    <a:pt x="765" y="458"/>
                    <a:pt x="776" y="465"/>
                  </a:cubicBezTo>
                  <a:cubicBezTo>
                    <a:pt x="786" y="473"/>
                    <a:pt x="795" y="478"/>
                    <a:pt x="804" y="481"/>
                  </a:cubicBezTo>
                  <a:cubicBezTo>
                    <a:pt x="812" y="484"/>
                    <a:pt x="820" y="484"/>
                    <a:pt x="827" y="482"/>
                  </a:cubicBezTo>
                  <a:cubicBezTo>
                    <a:pt x="834" y="480"/>
                    <a:pt x="841" y="476"/>
                    <a:pt x="847" y="470"/>
                  </a:cubicBezTo>
                  <a:cubicBezTo>
                    <a:pt x="852" y="465"/>
                    <a:pt x="856" y="460"/>
                    <a:pt x="858" y="454"/>
                  </a:cubicBezTo>
                  <a:cubicBezTo>
                    <a:pt x="860" y="449"/>
                    <a:pt x="861" y="444"/>
                    <a:pt x="861" y="438"/>
                  </a:cubicBezTo>
                  <a:cubicBezTo>
                    <a:pt x="861" y="432"/>
                    <a:pt x="859" y="426"/>
                    <a:pt x="857" y="421"/>
                  </a:cubicBezTo>
                  <a:cubicBezTo>
                    <a:pt x="854" y="415"/>
                    <a:pt x="851" y="409"/>
                    <a:pt x="847" y="402"/>
                  </a:cubicBezTo>
                  <a:cubicBezTo>
                    <a:pt x="843" y="396"/>
                    <a:pt x="839" y="390"/>
                    <a:pt x="833" y="384"/>
                  </a:cubicBezTo>
                  <a:cubicBezTo>
                    <a:pt x="828" y="378"/>
                    <a:pt x="822" y="371"/>
                    <a:pt x="815" y="365"/>
                  </a:cubicBezTo>
                  <a:close/>
                  <a:moveTo>
                    <a:pt x="1056" y="275"/>
                  </a:moveTo>
                  <a:cubicBezTo>
                    <a:pt x="1058" y="277"/>
                    <a:pt x="1059" y="279"/>
                    <a:pt x="1060" y="280"/>
                  </a:cubicBezTo>
                  <a:cubicBezTo>
                    <a:pt x="1061" y="281"/>
                    <a:pt x="1061" y="283"/>
                    <a:pt x="1062" y="284"/>
                  </a:cubicBezTo>
                  <a:cubicBezTo>
                    <a:pt x="1062" y="285"/>
                    <a:pt x="1062" y="286"/>
                    <a:pt x="1062" y="287"/>
                  </a:cubicBezTo>
                  <a:cubicBezTo>
                    <a:pt x="1061" y="288"/>
                    <a:pt x="1061" y="289"/>
                    <a:pt x="1060" y="289"/>
                  </a:cubicBezTo>
                  <a:lnTo>
                    <a:pt x="971" y="379"/>
                  </a:lnTo>
                  <a:cubicBezTo>
                    <a:pt x="970" y="379"/>
                    <a:pt x="969" y="380"/>
                    <a:pt x="968" y="380"/>
                  </a:cubicBezTo>
                  <a:cubicBezTo>
                    <a:pt x="968" y="380"/>
                    <a:pt x="967" y="380"/>
                    <a:pt x="965" y="380"/>
                  </a:cubicBezTo>
                  <a:cubicBezTo>
                    <a:pt x="964" y="380"/>
                    <a:pt x="963" y="379"/>
                    <a:pt x="962" y="378"/>
                  </a:cubicBezTo>
                  <a:cubicBezTo>
                    <a:pt x="960" y="378"/>
                    <a:pt x="959" y="376"/>
                    <a:pt x="957" y="375"/>
                  </a:cubicBezTo>
                  <a:cubicBezTo>
                    <a:pt x="955" y="373"/>
                    <a:pt x="954" y="371"/>
                    <a:pt x="953" y="370"/>
                  </a:cubicBezTo>
                  <a:cubicBezTo>
                    <a:pt x="952" y="369"/>
                    <a:pt x="952" y="367"/>
                    <a:pt x="951" y="366"/>
                  </a:cubicBezTo>
                  <a:cubicBezTo>
                    <a:pt x="951" y="365"/>
                    <a:pt x="951" y="364"/>
                    <a:pt x="951" y="363"/>
                  </a:cubicBezTo>
                  <a:cubicBezTo>
                    <a:pt x="951" y="362"/>
                    <a:pt x="952" y="361"/>
                    <a:pt x="952" y="361"/>
                  </a:cubicBezTo>
                  <a:lnTo>
                    <a:pt x="988" y="325"/>
                  </a:lnTo>
                  <a:lnTo>
                    <a:pt x="858" y="194"/>
                  </a:lnTo>
                  <a:lnTo>
                    <a:pt x="844" y="247"/>
                  </a:lnTo>
                  <a:cubicBezTo>
                    <a:pt x="844" y="250"/>
                    <a:pt x="843" y="252"/>
                    <a:pt x="842" y="253"/>
                  </a:cubicBezTo>
                  <a:cubicBezTo>
                    <a:pt x="841" y="254"/>
                    <a:pt x="840" y="255"/>
                    <a:pt x="839" y="255"/>
                  </a:cubicBezTo>
                  <a:cubicBezTo>
                    <a:pt x="838" y="255"/>
                    <a:pt x="836" y="254"/>
                    <a:pt x="835" y="253"/>
                  </a:cubicBezTo>
                  <a:cubicBezTo>
                    <a:pt x="833" y="252"/>
                    <a:pt x="831" y="250"/>
                    <a:pt x="829" y="248"/>
                  </a:cubicBezTo>
                  <a:cubicBezTo>
                    <a:pt x="828" y="247"/>
                    <a:pt x="827" y="246"/>
                    <a:pt x="826" y="244"/>
                  </a:cubicBezTo>
                  <a:cubicBezTo>
                    <a:pt x="825" y="243"/>
                    <a:pt x="824" y="242"/>
                    <a:pt x="824" y="241"/>
                  </a:cubicBezTo>
                  <a:cubicBezTo>
                    <a:pt x="823" y="240"/>
                    <a:pt x="823" y="239"/>
                    <a:pt x="823" y="238"/>
                  </a:cubicBezTo>
                  <a:cubicBezTo>
                    <a:pt x="823" y="237"/>
                    <a:pt x="823" y="236"/>
                    <a:pt x="823" y="235"/>
                  </a:cubicBezTo>
                  <a:lnTo>
                    <a:pt x="837" y="170"/>
                  </a:lnTo>
                  <a:cubicBezTo>
                    <a:pt x="838" y="169"/>
                    <a:pt x="838" y="168"/>
                    <a:pt x="838" y="168"/>
                  </a:cubicBezTo>
                  <a:cubicBezTo>
                    <a:pt x="838" y="167"/>
                    <a:pt x="839" y="166"/>
                    <a:pt x="840" y="165"/>
                  </a:cubicBezTo>
                  <a:cubicBezTo>
                    <a:pt x="840" y="164"/>
                    <a:pt x="841" y="163"/>
                    <a:pt x="842" y="162"/>
                  </a:cubicBezTo>
                  <a:cubicBezTo>
                    <a:pt x="843" y="161"/>
                    <a:pt x="844" y="160"/>
                    <a:pt x="846" y="158"/>
                  </a:cubicBezTo>
                  <a:cubicBezTo>
                    <a:pt x="848" y="156"/>
                    <a:pt x="850" y="154"/>
                    <a:pt x="851" y="153"/>
                  </a:cubicBezTo>
                  <a:cubicBezTo>
                    <a:pt x="853" y="152"/>
                    <a:pt x="854" y="151"/>
                    <a:pt x="856" y="150"/>
                  </a:cubicBezTo>
                  <a:cubicBezTo>
                    <a:pt x="857" y="150"/>
                    <a:pt x="858" y="150"/>
                    <a:pt x="858" y="150"/>
                  </a:cubicBezTo>
                  <a:cubicBezTo>
                    <a:pt x="859" y="150"/>
                    <a:pt x="860" y="151"/>
                    <a:pt x="860" y="151"/>
                  </a:cubicBezTo>
                  <a:lnTo>
                    <a:pt x="1011" y="302"/>
                  </a:lnTo>
                  <a:lnTo>
                    <a:pt x="1042" y="271"/>
                  </a:lnTo>
                  <a:cubicBezTo>
                    <a:pt x="1043" y="270"/>
                    <a:pt x="1044" y="270"/>
                    <a:pt x="1045" y="270"/>
                  </a:cubicBezTo>
                  <a:cubicBezTo>
                    <a:pt x="1046" y="269"/>
                    <a:pt x="1047" y="269"/>
                    <a:pt x="1048" y="270"/>
                  </a:cubicBezTo>
                  <a:cubicBezTo>
                    <a:pt x="1049" y="270"/>
                    <a:pt x="1050" y="271"/>
                    <a:pt x="1052" y="272"/>
                  </a:cubicBezTo>
                  <a:cubicBezTo>
                    <a:pt x="1053" y="273"/>
                    <a:pt x="1054" y="274"/>
                    <a:pt x="1056" y="275"/>
                  </a:cubicBezTo>
                  <a:close/>
                  <a:moveTo>
                    <a:pt x="1160" y="101"/>
                  </a:moveTo>
                  <a:cubicBezTo>
                    <a:pt x="1168" y="108"/>
                    <a:pt x="1173" y="116"/>
                    <a:pt x="1176" y="125"/>
                  </a:cubicBezTo>
                  <a:cubicBezTo>
                    <a:pt x="1179" y="133"/>
                    <a:pt x="1180" y="142"/>
                    <a:pt x="1179" y="151"/>
                  </a:cubicBezTo>
                  <a:cubicBezTo>
                    <a:pt x="1178" y="160"/>
                    <a:pt x="1175" y="169"/>
                    <a:pt x="1170" y="178"/>
                  </a:cubicBezTo>
                  <a:cubicBezTo>
                    <a:pt x="1165" y="188"/>
                    <a:pt x="1157" y="197"/>
                    <a:pt x="1148" y="207"/>
                  </a:cubicBezTo>
                  <a:cubicBezTo>
                    <a:pt x="1139" y="216"/>
                    <a:pt x="1130" y="223"/>
                    <a:pt x="1121" y="228"/>
                  </a:cubicBezTo>
                  <a:cubicBezTo>
                    <a:pt x="1112" y="233"/>
                    <a:pt x="1104" y="236"/>
                    <a:pt x="1095" y="237"/>
                  </a:cubicBezTo>
                  <a:cubicBezTo>
                    <a:pt x="1087" y="238"/>
                    <a:pt x="1079" y="238"/>
                    <a:pt x="1071" y="235"/>
                  </a:cubicBezTo>
                  <a:cubicBezTo>
                    <a:pt x="1063" y="232"/>
                    <a:pt x="1056" y="227"/>
                    <a:pt x="1049" y="221"/>
                  </a:cubicBezTo>
                  <a:cubicBezTo>
                    <a:pt x="1043" y="215"/>
                    <a:pt x="1039" y="209"/>
                    <a:pt x="1037" y="203"/>
                  </a:cubicBezTo>
                  <a:cubicBezTo>
                    <a:pt x="1034" y="197"/>
                    <a:pt x="1032" y="190"/>
                    <a:pt x="1032" y="183"/>
                  </a:cubicBezTo>
                  <a:cubicBezTo>
                    <a:pt x="1031" y="176"/>
                    <a:pt x="1032" y="168"/>
                    <a:pt x="1033" y="160"/>
                  </a:cubicBezTo>
                  <a:cubicBezTo>
                    <a:pt x="1035" y="152"/>
                    <a:pt x="1037" y="143"/>
                    <a:pt x="1040" y="134"/>
                  </a:cubicBezTo>
                  <a:cubicBezTo>
                    <a:pt x="1032" y="137"/>
                    <a:pt x="1025" y="139"/>
                    <a:pt x="1018" y="140"/>
                  </a:cubicBezTo>
                  <a:cubicBezTo>
                    <a:pt x="1010" y="141"/>
                    <a:pt x="1004" y="141"/>
                    <a:pt x="997" y="140"/>
                  </a:cubicBezTo>
                  <a:cubicBezTo>
                    <a:pt x="991" y="139"/>
                    <a:pt x="985" y="138"/>
                    <a:pt x="979" y="135"/>
                  </a:cubicBezTo>
                  <a:cubicBezTo>
                    <a:pt x="974" y="132"/>
                    <a:pt x="969" y="129"/>
                    <a:pt x="964" y="124"/>
                  </a:cubicBezTo>
                  <a:cubicBezTo>
                    <a:pt x="958" y="118"/>
                    <a:pt x="953" y="111"/>
                    <a:pt x="950" y="104"/>
                  </a:cubicBezTo>
                  <a:cubicBezTo>
                    <a:pt x="947" y="96"/>
                    <a:pt x="946" y="88"/>
                    <a:pt x="946" y="80"/>
                  </a:cubicBezTo>
                  <a:cubicBezTo>
                    <a:pt x="947" y="72"/>
                    <a:pt x="949" y="63"/>
                    <a:pt x="954" y="54"/>
                  </a:cubicBezTo>
                  <a:cubicBezTo>
                    <a:pt x="958" y="45"/>
                    <a:pt x="965" y="36"/>
                    <a:pt x="974" y="27"/>
                  </a:cubicBezTo>
                  <a:cubicBezTo>
                    <a:pt x="983" y="19"/>
                    <a:pt x="991" y="12"/>
                    <a:pt x="1000" y="8"/>
                  </a:cubicBezTo>
                  <a:cubicBezTo>
                    <a:pt x="1008" y="4"/>
                    <a:pt x="1016" y="1"/>
                    <a:pt x="1024" y="1"/>
                  </a:cubicBezTo>
                  <a:cubicBezTo>
                    <a:pt x="1032" y="0"/>
                    <a:pt x="1039" y="1"/>
                    <a:pt x="1046" y="4"/>
                  </a:cubicBezTo>
                  <a:cubicBezTo>
                    <a:pt x="1052" y="7"/>
                    <a:pt x="1059" y="11"/>
                    <a:pt x="1064" y="17"/>
                  </a:cubicBezTo>
                  <a:cubicBezTo>
                    <a:pt x="1069" y="22"/>
                    <a:pt x="1072" y="27"/>
                    <a:pt x="1075" y="32"/>
                  </a:cubicBezTo>
                  <a:cubicBezTo>
                    <a:pt x="1078" y="38"/>
                    <a:pt x="1079" y="44"/>
                    <a:pt x="1080" y="50"/>
                  </a:cubicBezTo>
                  <a:cubicBezTo>
                    <a:pt x="1081" y="57"/>
                    <a:pt x="1081" y="64"/>
                    <a:pt x="1080" y="71"/>
                  </a:cubicBezTo>
                  <a:cubicBezTo>
                    <a:pt x="1079" y="79"/>
                    <a:pt x="1078" y="86"/>
                    <a:pt x="1075" y="94"/>
                  </a:cubicBezTo>
                  <a:cubicBezTo>
                    <a:pt x="1085" y="91"/>
                    <a:pt x="1093" y="89"/>
                    <a:pt x="1102" y="87"/>
                  </a:cubicBezTo>
                  <a:cubicBezTo>
                    <a:pt x="1110" y="86"/>
                    <a:pt x="1117" y="85"/>
                    <a:pt x="1124" y="85"/>
                  </a:cubicBezTo>
                  <a:cubicBezTo>
                    <a:pt x="1132" y="86"/>
                    <a:pt x="1138" y="87"/>
                    <a:pt x="1144" y="90"/>
                  </a:cubicBezTo>
                  <a:cubicBezTo>
                    <a:pt x="1150" y="92"/>
                    <a:pt x="1155" y="96"/>
                    <a:pt x="1160" y="101"/>
                  </a:cubicBezTo>
                  <a:close/>
                  <a:moveTo>
                    <a:pt x="1044" y="42"/>
                  </a:moveTo>
                  <a:cubicBezTo>
                    <a:pt x="1040" y="38"/>
                    <a:pt x="1036" y="35"/>
                    <a:pt x="1032" y="34"/>
                  </a:cubicBezTo>
                  <a:cubicBezTo>
                    <a:pt x="1027" y="32"/>
                    <a:pt x="1023" y="31"/>
                    <a:pt x="1018" y="31"/>
                  </a:cubicBezTo>
                  <a:cubicBezTo>
                    <a:pt x="1014" y="32"/>
                    <a:pt x="1009" y="33"/>
                    <a:pt x="1004" y="36"/>
                  </a:cubicBezTo>
                  <a:cubicBezTo>
                    <a:pt x="1000" y="38"/>
                    <a:pt x="995" y="42"/>
                    <a:pt x="990" y="47"/>
                  </a:cubicBezTo>
                  <a:cubicBezTo>
                    <a:pt x="981" y="56"/>
                    <a:pt x="976" y="66"/>
                    <a:pt x="975" y="75"/>
                  </a:cubicBezTo>
                  <a:cubicBezTo>
                    <a:pt x="974" y="84"/>
                    <a:pt x="978" y="92"/>
                    <a:pt x="985" y="100"/>
                  </a:cubicBezTo>
                  <a:cubicBezTo>
                    <a:pt x="989" y="103"/>
                    <a:pt x="993" y="106"/>
                    <a:pt x="997" y="108"/>
                  </a:cubicBezTo>
                  <a:cubicBezTo>
                    <a:pt x="1001" y="110"/>
                    <a:pt x="1006" y="111"/>
                    <a:pt x="1011" y="111"/>
                  </a:cubicBezTo>
                  <a:cubicBezTo>
                    <a:pt x="1016" y="111"/>
                    <a:pt x="1022" y="110"/>
                    <a:pt x="1028" y="109"/>
                  </a:cubicBezTo>
                  <a:cubicBezTo>
                    <a:pt x="1034" y="108"/>
                    <a:pt x="1042" y="106"/>
                    <a:pt x="1050" y="103"/>
                  </a:cubicBezTo>
                  <a:cubicBezTo>
                    <a:pt x="1054" y="90"/>
                    <a:pt x="1056" y="78"/>
                    <a:pt x="1055" y="67"/>
                  </a:cubicBezTo>
                  <a:cubicBezTo>
                    <a:pt x="1054" y="57"/>
                    <a:pt x="1050" y="48"/>
                    <a:pt x="1044" y="42"/>
                  </a:cubicBezTo>
                  <a:close/>
                  <a:moveTo>
                    <a:pt x="1140" y="127"/>
                  </a:moveTo>
                  <a:cubicBezTo>
                    <a:pt x="1136" y="122"/>
                    <a:pt x="1131" y="120"/>
                    <a:pt x="1126" y="118"/>
                  </a:cubicBezTo>
                  <a:cubicBezTo>
                    <a:pt x="1122" y="116"/>
                    <a:pt x="1116" y="115"/>
                    <a:pt x="1110" y="115"/>
                  </a:cubicBezTo>
                  <a:cubicBezTo>
                    <a:pt x="1104" y="115"/>
                    <a:pt x="1098" y="116"/>
                    <a:pt x="1091" y="118"/>
                  </a:cubicBezTo>
                  <a:cubicBezTo>
                    <a:pt x="1083" y="120"/>
                    <a:pt x="1075" y="123"/>
                    <a:pt x="1066" y="126"/>
                  </a:cubicBezTo>
                  <a:cubicBezTo>
                    <a:pt x="1063" y="134"/>
                    <a:pt x="1061" y="142"/>
                    <a:pt x="1060" y="149"/>
                  </a:cubicBezTo>
                  <a:cubicBezTo>
                    <a:pt x="1058" y="156"/>
                    <a:pt x="1058" y="162"/>
                    <a:pt x="1058" y="167"/>
                  </a:cubicBezTo>
                  <a:cubicBezTo>
                    <a:pt x="1058" y="173"/>
                    <a:pt x="1059" y="178"/>
                    <a:pt x="1061" y="183"/>
                  </a:cubicBezTo>
                  <a:cubicBezTo>
                    <a:pt x="1063" y="187"/>
                    <a:pt x="1066" y="192"/>
                    <a:pt x="1070" y="195"/>
                  </a:cubicBezTo>
                  <a:cubicBezTo>
                    <a:pt x="1078" y="204"/>
                    <a:pt x="1088" y="208"/>
                    <a:pt x="1098" y="207"/>
                  </a:cubicBezTo>
                  <a:cubicBezTo>
                    <a:pt x="1109" y="205"/>
                    <a:pt x="1120" y="199"/>
                    <a:pt x="1132" y="187"/>
                  </a:cubicBezTo>
                  <a:cubicBezTo>
                    <a:pt x="1143" y="176"/>
                    <a:pt x="1149" y="165"/>
                    <a:pt x="1150" y="155"/>
                  </a:cubicBezTo>
                  <a:cubicBezTo>
                    <a:pt x="1151" y="144"/>
                    <a:pt x="1148" y="135"/>
                    <a:pt x="1140" y="127"/>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3">
              <a:extLst>
                <a:ext uri="{FF2B5EF4-FFF2-40B4-BE49-F238E27FC236}">
                  <a16:creationId xmlns:a16="http://schemas.microsoft.com/office/drawing/2014/main" id="{4ABB6AD5-0583-4410-A130-93EE0306254B}"/>
                </a:ext>
              </a:extLst>
            </p:cNvPr>
            <p:cNvSpPr>
              <a:spLocks noEditPoints="1"/>
            </p:cNvSpPr>
            <p:nvPr/>
          </p:nvSpPr>
          <p:spPr bwMode="auto">
            <a:xfrm>
              <a:off x="7345" y="2647"/>
              <a:ext cx="346" cy="349"/>
            </a:xfrm>
            <a:custGeom>
              <a:avLst/>
              <a:gdLst>
                <a:gd name="T0" fmla="*/ 177 w 1177"/>
                <a:gd name="T1" fmla="*/ 1171 h 1187"/>
                <a:gd name="T2" fmla="*/ 118 w 1177"/>
                <a:gd name="T3" fmla="*/ 1175 h 1187"/>
                <a:gd name="T4" fmla="*/ 156 w 1177"/>
                <a:gd name="T5" fmla="*/ 1151 h 1187"/>
                <a:gd name="T6" fmla="*/ 165 w 1177"/>
                <a:gd name="T7" fmla="*/ 1065 h 1187"/>
                <a:gd name="T8" fmla="*/ 41 w 1177"/>
                <a:gd name="T9" fmla="*/ 1082 h 1187"/>
                <a:gd name="T10" fmla="*/ 39 w 1177"/>
                <a:gd name="T11" fmla="*/ 960 h 1187"/>
                <a:gd name="T12" fmla="*/ 83 w 1177"/>
                <a:gd name="T13" fmla="*/ 949 h 1187"/>
                <a:gd name="T14" fmla="*/ 87 w 1177"/>
                <a:gd name="T15" fmla="*/ 969 h 1187"/>
                <a:gd name="T16" fmla="*/ 33 w 1177"/>
                <a:gd name="T17" fmla="*/ 1031 h 1187"/>
                <a:gd name="T18" fmla="*/ 137 w 1177"/>
                <a:gd name="T19" fmla="*/ 1032 h 1187"/>
                <a:gd name="T20" fmla="*/ 314 w 1177"/>
                <a:gd name="T21" fmla="*/ 914 h 1187"/>
                <a:gd name="T22" fmla="*/ 332 w 1177"/>
                <a:gd name="T23" fmla="*/ 980 h 1187"/>
                <a:gd name="T24" fmla="*/ 356 w 1177"/>
                <a:gd name="T25" fmla="*/ 949 h 1187"/>
                <a:gd name="T26" fmla="*/ 365 w 1177"/>
                <a:gd name="T27" fmla="*/ 971 h 1187"/>
                <a:gd name="T28" fmla="*/ 242 w 1177"/>
                <a:gd name="T29" fmla="*/ 1036 h 1187"/>
                <a:gd name="T30" fmla="*/ 229 w 1177"/>
                <a:gd name="T31" fmla="*/ 868 h 1187"/>
                <a:gd name="T32" fmla="*/ 250 w 1177"/>
                <a:gd name="T33" fmla="*/ 892 h 1187"/>
                <a:gd name="T34" fmla="*/ 285 w 1177"/>
                <a:gd name="T35" fmla="*/ 911 h 1187"/>
                <a:gd name="T36" fmla="*/ 465 w 1177"/>
                <a:gd name="T37" fmla="*/ 883 h 1187"/>
                <a:gd name="T38" fmla="*/ 482 w 1177"/>
                <a:gd name="T39" fmla="*/ 958 h 1187"/>
                <a:gd name="T40" fmla="*/ 460 w 1177"/>
                <a:gd name="T41" fmla="*/ 974 h 1187"/>
                <a:gd name="T42" fmla="*/ 303 w 1177"/>
                <a:gd name="T43" fmla="*/ 789 h 1187"/>
                <a:gd name="T44" fmla="*/ 332 w 1177"/>
                <a:gd name="T45" fmla="*/ 767 h 1187"/>
                <a:gd name="T46" fmla="*/ 460 w 1177"/>
                <a:gd name="T47" fmla="*/ 755 h 1187"/>
                <a:gd name="T48" fmla="*/ 356 w 1177"/>
                <a:gd name="T49" fmla="*/ 772 h 1187"/>
                <a:gd name="T50" fmla="*/ 455 w 1177"/>
                <a:gd name="T51" fmla="*/ 858 h 1187"/>
                <a:gd name="T52" fmla="*/ 580 w 1177"/>
                <a:gd name="T53" fmla="*/ 743 h 1187"/>
                <a:gd name="T54" fmla="*/ 599 w 1177"/>
                <a:gd name="T55" fmla="*/ 821 h 1187"/>
                <a:gd name="T56" fmla="*/ 583 w 1177"/>
                <a:gd name="T57" fmla="*/ 832 h 1187"/>
                <a:gd name="T58" fmla="*/ 549 w 1177"/>
                <a:gd name="T59" fmla="*/ 737 h 1187"/>
                <a:gd name="T60" fmla="*/ 783 w 1177"/>
                <a:gd name="T61" fmla="*/ 551 h 1187"/>
                <a:gd name="T62" fmla="*/ 682 w 1177"/>
                <a:gd name="T63" fmla="*/ 660 h 1187"/>
                <a:gd name="T64" fmla="*/ 663 w 1177"/>
                <a:gd name="T65" fmla="*/ 634 h 1187"/>
                <a:gd name="T66" fmla="*/ 620 w 1177"/>
                <a:gd name="T67" fmla="*/ 453 h 1187"/>
                <a:gd name="T68" fmla="*/ 552 w 1177"/>
                <a:gd name="T69" fmla="*/ 510 h 1187"/>
                <a:gd name="T70" fmla="*/ 532 w 1177"/>
                <a:gd name="T71" fmla="*/ 507 h 1187"/>
                <a:gd name="T72" fmla="*/ 544 w 1177"/>
                <a:gd name="T73" fmla="*/ 456 h 1187"/>
                <a:gd name="T74" fmla="*/ 667 w 1177"/>
                <a:gd name="T75" fmla="*/ 452 h 1187"/>
                <a:gd name="T76" fmla="*/ 767 w 1177"/>
                <a:gd name="T77" fmla="*/ 541 h 1187"/>
                <a:gd name="T78" fmla="*/ 895 w 1177"/>
                <a:gd name="T79" fmla="*/ 406 h 1187"/>
                <a:gd name="T80" fmla="*/ 727 w 1177"/>
                <a:gd name="T81" fmla="*/ 448 h 1187"/>
                <a:gd name="T82" fmla="*/ 767 w 1177"/>
                <a:gd name="T83" fmla="*/ 276 h 1187"/>
                <a:gd name="T84" fmla="*/ 760 w 1177"/>
                <a:gd name="T85" fmla="*/ 307 h 1187"/>
                <a:gd name="T86" fmla="*/ 723 w 1177"/>
                <a:gd name="T87" fmla="*/ 395 h 1187"/>
                <a:gd name="T88" fmla="*/ 865 w 1177"/>
                <a:gd name="T89" fmla="*/ 443 h 1187"/>
                <a:gd name="T90" fmla="*/ 1052 w 1177"/>
                <a:gd name="T91" fmla="*/ 275 h 1187"/>
                <a:gd name="T92" fmla="*/ 965 w 1177"/>
                <a:gd name="T93" fmla="*/ 380 h 1187"/>
                <a:gd name="T94" fmla="*/ 947 w 1177"/>
                <a:gd name="T95" fmla="*/ 363 h 1187"/>
                <a:gd name="T96" fmla="*/ 835 w 1177"/>
                <a:gd name="T97" fmla="*/ 255 h 1187"/>
                <a:gd name="T98" fmla="*/ 819 w 1177"/>
                <a:gd name="T99" fmla="*/ 234 h 1187"/>
                <a:gd name="T100" fmla="*/ 848 w 1177"/>
                <a:gd name="T101" fmla="*/ 153 h 1187"/>
                <a:gd name="T102" fmla="*/ 1041 w 1177"/>
                <a:gd name="T103" fmla="*/ 269 h 1187"/>
                <a:gd name="T104" fmla="*/ 1176 w 1177"/>
                <a:gd name="T105" fmla="*/ 151 h 1187"/>
                <a:gd name="T106" fmla="*/ 1045 w 1177"/>
                <a:gd name="T107" fmla="*/ 221 h 1187"/>
                <a:gd name="T108" fmla="*/ 993 w 1177"/>
                <a:gd name="T109" fmla="*/ 140 h 1187"/>
                <a:gd name="T110" fmla="*/ 970 w 1177"/>
                <a:gd name="T111" fmla="*/ 27 h 1187"/>
                <a:gd name="T112" fmla="*/ 1076 w 1177"/>
                <a:gd name="T113" fmla="*/ 50 h 1187"/>
                <a:gd name="T114" fmla="*/ 1156 w 1177"/>
                <a:gd name="T115" fmla="*/ 101 h 1187"/>
                <a:gd name="T116" fmla="*/ 971 w 1177"/>
                <a:gd name="T117" fmla="*/ 75 h 1187"/>
                <a:gd name="T118" fmla="*/ 1051 w 1177"/>
                <a:gd name="T119" fmla="*/ 67 h 1187"/>
                <a:gd name="T120" fmla="*/ 1062 w 1177"/>
                <a:gd name="T121" fmla="*/ 126 h 1187"/>
                <a:gd name="T122" fmla="*/ 1128 w 1177"/>
                <a:gd name="T123" fmla="*/ 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7" h="1187">
                  <a:moveTo>
                    <a:pt x="202" y="1047"/>
                  </a:moveTo>
                  <a:cubicBezTo>
                    <a:pt x="210" y="1055"/>
                    <a:pt x="216" y="1064"/>
                    <a:pt x="219" y="1073"/>
                  </a:cubicBezTo>
                  <a:cubicBezTo>
                    <a:pt x="222" y="1083"/>
                    <a:pt x="223" y="1092"/>
                    <a:pt x="222" y="1102"/>
                  </a:cubicBezTo>
                  <a:cubicBezTo>
                    <a:pt x="222" y="1111"/>
                    <a:pt x="219" y="1121"/>
                    <a:pt x="214" y="1130"/>
                  </a:cubicBezTo>
                  <a:cubicBezTo>
                    <a:pt x="209" y="1139"/>
                    <a:pt x="202" y="1148"/>
                    <a:pt x="194" y="1156"/>
                  </a:cubicBezTo>
                  <a:cubicBezTo>
                    <a:pt x="188" y="1162"/>
                    <a:pt x="183" y="1167"/>
                    <a:pt x="177" y="1171"/>
                  </a:cubicBezTo>
                  <a:cubicBezTo>
                    <a:pt x="171" y="1175"/>
                    <a:pt x="165" y="1178"/>
                    <a:pt x="160" y="1180"/>
                  </a:cubicBezTo>
                  <a:cubicBezTo>
                    <a:pt x="155" y="1183"/>
                    <a:pt x="150" y="1185"/>
                    <a:pt x="146" y="1186"/>
                  </a:cubicBezTo>
                  <a:cubicBezTo>
                    <a:pt x="142" y="1187"/>
                    <a:pt x="139" y="1187"/>
                    <a:pt x="137" y="1187"/>
                  </a:cubicBezTo>
                  <a:cubicBezTo>
                    <a:pt x="135" y="1187"/>
                    <a:pt x="132" y="1187"/>
                    <a:pt x="130" y="1186"/>
                  </a:cubicBezTo>
                  <a:cubicBezTo>
                    <a:pt x="128" y="1184"/>
                    <a:pt x="126" y="1182"/>
                    <a:pt x="123" y="1180"/>
                  </a:cubicBezTo>
                  <a:cubicBezTo>
                    <a:pt x="121" y="1178"/>
                    <a:pt x="120" y="1176"/>
                    <a:pt x="118" y="1175"/>
                  </a:cubicBezTo>
                  <a:cubicBezTo>
                    <a:pt x="117" y="1173"/>
                    <a:pt x="117" y="1172"/>
                    <a:pt x="116" y="1171"/>
                  </a:cubicBezTo>
                  <a:cubicBezTo>
                    <a:pt x="116" y="1170"/>
                    <a:pt x="116" y="1169"/>
                    <a:pt x="116" y="1168"/>
                  </a:cubicBezTo>
                  <a:cubicBezTo>
                    <a:pt x="116" y="1167"/>
                    <a:pt x="117" y="1166"/>
                    <a:pt x="117" y="1165"/>
                  </a:cubicBezTo>
                  <a:cubicBezTo>
                    <a:pt x="118" y="1164"/>
                    <a:pt x="121" y="1163"/>
                    <a:pt x="125" y="1162"/>
                  </a:cubicBezTo>
                  <a:cubicBezTo>
                    <a:pt x="128" y="1162"/>
                    <a:pt x="133" y="1160"/>
                    <a:pt x="138" y="1159"/>
                  </a:cubicBezTo>
                  <a:cubicBezTo>
                    <a:pt x="144" y="1157"/>
                    <a:pt x="150" y="1154"/>
                    <a:pt x="156" y="1151"/>
                  </a:cubicBezTo>
                  <a:cubicBezTo>
                    <a:pt x="163" y="1147"/>
                    <a:pt x="169" y="1142"/>
                    <a:pt x="176" y="1136"/>
                  </a:cubicBezTo>
                  <a:cubicBezTo>
                    <a:pt x="181" y="1131"/>
                    <a:pt x="185" y="1126"/>
                    <a:pt x="187" y="1120"/>
                  </a:cubicBezTo>
                  <a:cubicBezTo>
                    <a:pt x="190" y="1115"/>
                    <a:pt x="192" y="1109"/>
                    <a:pt x="192" y="1104"/>
                  </a:cubicBezTo>
                  <a:cubicBezTo>
                    <a:pt x="193" y="1099"/>
                    <a:pt x="192" y="1093"/>
                    <a:pt x="190" y="1088"/>
                  </a:cubicBezTo>
                  <a:cubicBezTo>
                    <a:pt x="188" y="1083"/>
                    <a:pt x="185" y="1078"/>
                    <a:pt x="180" y="1074"/>
                  </a:cubicBezTo>
                  <a:cubicBezTo>
                    <a:pt x="176" y="1069"/>
                    <a:pt x="170" y="1066"/>
                    <a:pt x="165" y="1065"/>
                  </a:cubicBezTo>
                  <a:cubicBezTo>
                    <a:pt x="159" y="1063"/>
                    <a:pt x="153" y="1063"/>
                    <a:pt x="147" y="1064"/>
                  </a:cubicBezTo>
                  <a:cubicBezTo>
                    <a:pt x="141" y="1065"/>
                    <a:pt x="134" y="1067"/>
                    <a:pt x="127" y="1070"/>
                  </a:cubicBezTo>
                  <a:cubicBezTo>
                    <a:pt x="120" y="1072"/>
                    <a:pt x="114" y="1075"/>
                    <a:pt x="106" y="1077"/>
                  </a:cubicBezTo>
                  <a:cubicBezTo>
                    <a:pt x="99" y="1080"/>
                    <a:pt x="92" y="1082"/>
                    <a:pt x="85" y="1084"/>
                  </a:cubicBezTo>
                  <a:cubicBezTo>
                    <a:pt x="77" y="1086"/>
                    <a:pt x="70" y="1087"/>
                    <a:pt x="63" y="1087"/>
                  </a:cubicBezTo>
                  <a:cubicBezTo>
                    <a:pt x="55" y="1086"/>
                    <a:pt x="48" y="1085"/>
                    <a:pt x="41" y="1082"/>
                  </a:cubicBezTo>
                  <a:cubicBezTo>
                    <a:pt x="34" y="1080"/>
                    <a:pt x="26" y="1075"/>
                    <a:pt x="20" y="1068"/>
                  </a:cubicBezTo>
                  <a:cubicBezTo>
                    <a:pt x="12" y="1061"/>
                    <a:pt x="7" y="1053"/>
                    <a:pt x="4" y="1045"/>
                  </a:cubicBezTo>
                  <a:cubicBezTo>
                    <a:pt x="1" y="1036"/>
                    <a:pt x="0" y="1028"/>
                    <a:pt x="1" y="1020"/>
                  </a:cubicBezTo>
                  <a:cubicBezTo>
                    <a:pt x="2" y="1011"/>
                    <a:pt x="4" y="1003"/>
                    <a:pt x="9" y="994"/>
                  </a:cubicBezTo>
                  <a:cubicBezTo>
                    <a:pt x="13" y="986"/>
                    <a:pt x="19" y="978"/>
                    <a:pt x="27" y="971"/>
                  </a:cubicBezTo>
                  <a:cubicBezTo>
                    <a:pt x="30" y="967"/>
                    <a:pt x="35" y="963"/>
                    <a:pt x="39" y="960"/>
                  </a:cubicBezTo>
                  <a:cubicBezTo>
                    <a:pt x="44" y="957"/>
                    <a:pt x="48" y="954"/>
                    <a:pt x="53" y="952"/>
                  </a:cubicBezTo>
                  <a:cubicBezTo>
                    <a:pt x="57" y="950"/>
                    <a:pt x="61" y="948"/>
                    <a:pt x="65" y="947"/>
                  </a:cubicBezTo>
                  <a:cubicBezTo>
                    <a:pt x="69" y="945"/>
                    <a:pt x="72" y="945"/>
                    <a:pt x="74" y="945"/>
                  </a:cubicBezTo>
                  <a:cubicBezTo>
                    <a:pt x="76" y="945"/>
                    <a:pt x="77" y="945"/>
                    <a:pt x="78" y="945"/>
                  </a:cubicBezTo>
                  <a:cubicBezTo>
                    <a:pt x="78" y="945"/>
                    <a:pt x="79" y="946"/>
                    <a:pt x="80" y="946"/>
                  </a:cubicBezTo>
                  <a:cubicBezTo>
                    <a:pt x="81" y="947"/>
                    <a:pt x="82" y="948"/>
                    <a:pt x="83" y="949"/>
                  </a:cubicBezTo>
                  <a:cubicBezTo>
                    <a:pt x="84" y="949"/>
                    <a:pt x="86" y="951"/>
                    <a:pt x="88" y="953"/>
                  </a:cubicBezTo>
                  <a:cubicBezTo>
                    <a:pt x="89" y="954"/>
                    <a:pt x="90" y="956"/>
                    <a:pt x="92" y="957"/>
                  </a:cubicBezTo>
                  <a:cubicBezTo>
                    <a:pt x="93" y="958"/>
                    <a:pt x="94" y="960"/>
                    <a:pt x="94" y="961"/>
                  </a:cubicBezTo>
                  <a:cubicBezTo>
                    <a:pt x="95" y="962"/>
                    <a:pt x="95" y="963"/>
                    <a:pt x="95" y="964"/>
                  </a:cubicBezTo>
                  <a:cubicBezTo>
                    <a:pt x="95" y="965"/>
                    <a:pt x="94" y="965"/>
                    <a:pt x="94" y="966"/>
                  </a:cubicBezTo>
                  <a:cubicBezTo>
                    <a:pt x="93" y="967"/>
                    <a:pt x="91" y="968"/>
                    <a:pt x="87" y="969"/>
                  </a:cubicBezTo>
                  <a:cubicBezTo>
                    <a:pt x="84" y="969"/>
                    <a:pt x="80" y="971"/>
                    <a:pt x="76" y="972"/>
                  </a:cubicBezTo>
                  <a:cubicBezTo>
                    <a:pt x="71" y="974"/>
                    <a:pt x="66" y="976"/>
                    <a:pt x="61" y="978"/>
                  </a:cubicBezTo>
                  <a:cubicBezTo>
                    <a:pt x="55" y="981"/>
                    <a:pt x="50" y="985"/>
                    <a:pt x="45" y="990"/>
                  </a:cubicBezTo>
                  <a:cubicBezTo>
                    <a:pt x="40" y="995"/>
                    <a:pt x="37" y="1000"/>
                    <a:pt x="34" y="1005"/>
                  </a:cubicBezTo>
                  <a:cubicBezTo>
                    <a:pt x="32" y="1010"/>
                    <a:pt x="31" y="1014"/>
                    <a:pt x="31" y="1019"/>
                  </a:cubicBezTo>
                  <a:cubicBezTo>
                    <a:pt x="30" y="1023"/>
                    <a:pt x="31" y="1027"/>
                    <a:pt x="33" y="1031"/>
                  </a:cubicBezTo>
                  <a:cubicBezTo>
                    <a:pt x="35" y="1035"/>
                    <a:pt x="37" y="1039"/>
                    <a:pt x="41" y="1042"/>
                  </a:cubicBezTo>
                  <a:cubicBezTo>
                    <a:pt x="45" y="1047"/>
                    <a:pt x="51" y="1050"/>
                    <a:pt x="56" y="1051"/>
                  </a:cubicBezTo>
                  <a:cubicBezTo>
                    <a:pt x="62" y="1053"/>
                    <a:pt x="68" y="1053"/>
                    <a:pt x="74" y="1052"/>
                  </a:cubicBezTo>
                  <a:cubicBezTo>
                    <a:pt x="81" y="1051"/>
                    <a:pt x="87" y="1049"/>
                    <a:pt x="94" y="1047"/>
                  </a:cubicBezTo>
                  <a:cubicBezTo>
                    <a:pt x="101" y="1044"/>
                    <a:pt x="108" y="1041"/>
                    <a:pt x="115" y="1039"/>
                  </a:cubicBezTo>
                  <a:cubicBezTo>
                    <a:pt x="122" y="1036"/>
                    <a:pt x="129" y="1034"/>
                    <a:pt x="137" y="1032"/>
                  </a:cubicBezTo>
                  <a:cubicBezTo>
                    <a:pt x="144" y="1030"/>
                    <a:pt x="152" y="1029"/>
                    <a:pt x="159" y="1029"/>
                  </a:cubicBezTo>
                  <a:cubicBezTo>
                    <a:pt x="166" y="1029"/>
                    <a:pt x="173" y="1030"/>
                    <a:pt x="181" y="1033"/>
                  </a:cubicBezTo>
                  <a:cubicBezTo>
                    <a:pt x="188" y="1036"/>
                    <a:pt x="195" y="1041"/>
                    <a:pt x="202" y="1047"/>
                  </a:cubicBezTo>
                  <a:close/>
                  <a:moveTo>
                    <a:pt x="313" y="896"/>
                  </a:moveTo>
                  <a:cubicBezTo>
                    <a:pt x="317" y="899"/>
                    <a:pt x="318" y="903"/>
                    <a:pt x="318" y="906"/>
                  </a:cubicBezTo>
                  <a:cubicBezTo>
                    <a:pt x="318" y="909"/>
                    <a:pt x="317" y="912"/>
                    <a:pt x="314" y="914"/>
                  </a:cubicBezTo>
                  <a:lnTo>
                    <a:pt x="236" y="992"/>
                  </a:lnTo>
                  <a:cubicBezTo>
                    <a:pt x="242" y="999"/>
                    <a:pt x="249" y="1004"/>
                    <a:pt x="256" y="1008"/>
                  </a:cubicBezTo>
                  <a:cubicBezTo>
                    <a:pt x="262" y="1012"/>
                    <a:pt x="269" y="1015"/>
                    <a:pt x="276" y="1015"/>
                  </a:cubicBezTo>
                  <a:cubicBezTo>
                    <a:pt x="283" y="1016"/>
                    <a:pt x="290" y="1015"/>
                    <a:pt x="297" y="1012"/>
                  </a:cubicBezTo>
                  <a:cubicBezTo>
                    <a:pt x="304" y="1009"/>
                    <a:pt x="311" y="1004"/>
                    <a:pt x="318" y="997"/>
                  </a:cubicBezTo>
                  <a:cubicBezTo>
                    <a:pt x="324" y="991"/>
                    <a:pt x="329" y="986"/>
                    <a:pt x="332" y="980"/>
                  </a:cubicBezTo>
                  <a:cubicBezTo>
                    <a:pt x="336" y="975"/>
                    <a:pt x="338" y="970"/>
                    <a:pt x="340" y="966"/>
                  </a:cubicBezTo>
                  <a:cubicBezTo>
                    <a:pt x="343" y="961"/>
                    <a:pt x="344" y="957"/>
                    <a:pt x="345" y="954"/>
                  </a:cubicBezTo>
                  <a:cubicBezTo>
                    <a:pt x="346" y="951"/>
                    <a:pt x="348" y="949"/>
                    <a:pt x="349" y="948"/>
                  </a:cubicBezTo>
                  <a:cubicBezTo>
                    <a:pt x="349" y="948"/>
                    <a:pt x="350" y="947"/>
                    <a:pt x="351" y="947"/>
                  </a:cubicBezTo>
                  <a:cubicBezTo>
                    <a:pt x="352" y="947"/>
                    <a:pt x="352" y="947"/>
                    <a:pt x="353" y="947"/>
                  </a:cubicBezTo>
                  <a:cubicBezTo>
                    <a:pt x="354" y="948"/>
                    <a:pt x="355" y="948"/>
                    <a:pt x="356" y="949"/>
                  </a:cubicBezTo>
                  <a:cubicBezTo>
                    <a:pt x="358" y="950"/>
                    <a:pt x="359" y="952"/>
                    <a:pt x="361" y="953"/>
                  </a:cubicBezTo>
                  <a:cubicBezTo>
                    <a:pt x="362" y="954"/>
                    <a:pt x="363" y="955"/>
                    <a:pt x="364" y="956"/>
                  </a:cubicBezTo>
                  <a:cubicBezTo>
                    <a:pt x="364" y="957"/>
                    <a:pt x="365" y="958"/>
                    <a:pt x="366" y="959"/>
                  </a:cubicBezTo>
                  <a:cubicBezTo>
                    <a:pt x="366" y="960"/>
                    <a:pt x="366" y="961"/>
                    <a:pt x="367" y="961"/>
                  </a:cubicBezTo>
                  <a:cubicBezTo>
                    <a:pt x="367" y="962"/>
                    <a:pt x="367" y="963"/>
                    <a:pt x="367" y="964"/>
                  </a:cubicBezTo>
                  <a:cubicBezTo>
                    <a:pt x="367" y="965"/>
                    <a:pt x="366" y="967"/>
                    <a:pt x="365" y="971"/>
                  </a:cubicBezTo>
                  <a:cubicBezTo>
                    <a:pt x="364" y="974"/>
                    <a:pt x="362" y="978"/>
                    <a:pt x="359" y="983"/>
                  </a:cubicBezTo>
                  <a:cubicBezTo>
                    <a:pt x="356" y="988"/>
                    <a:pt x="353" y="994"/>
                    <a:pt x="349" y="999"/>
                  </a:cubicBezTo>
                  <a:cubicBezTo>
                    <a:pt x="345" y="1005"/>
                    <a:pt x="340" y="1011"/>
                    <a:pt x="334" y="1017"/>
                  </a:cubicBezTo>
                  <a:cubicBezTo>
                    <a:pt x="324" y="1026"/>
                    <a:pt x="314" y="1034"/>
                    <a:pt x="304" y="1038"/>
                  </a:cubicBezTo>
                  <a:cubicBezTo>
                    <a:pt x="294" y="1043"/>
                    <a:pt x="284" y="1045"/>
                    <a:pt x="273" y="1045"/>
                  </a:cubicBezTo>
                  <a:cubicBezTo>
                    <a:pt x="263" y="1044"/>
                    <a:pt x="252" y="1041"/>
                    <a:pt x="242" y="1036"/>
                  </a:cubicBezTo>
                  <a:cubicBezTo>
                    <a:pt x="231" y="1030"/>
                    <a:pt x="220" y="1022"/>
                    <a:pt x="209" y="1011"/>
                  </a:cubicBezTo>
                  <a:cubicBezTo>
                    <a:pt x="199" y="1001"/>
                    <a:pt x="191" y="990"/>
                    <a:pt x="186" y="980"/>
                  </a:cubicBezTo>
                  <a:cubicBezTo>
                    <a:pt x="180" y="969"/>
                    <a:pt x="177" y="958"/>
                    <a:pt x="176" y="947"/>
                  </a:cubicBezTo>
                  <a:cubicBezTo>
                    <a:pt x="176" y="937"/>
                    <a:pt x="177" y="926"/>
                    <a:pt x="181" y="916"/>
                  </a:cubicBezTo>
                  <a:cubicBezTo>
                    <a:pt x="185" y="906"/>
                    <a:pt x="192" y="897"/>
                    <a:pt x="200" y="888"/>
                  </a:cubicBezTo>
                  <a:cubicBezTo>
                    <a:pt x="210" y="878"/>
                    <a:pt x="219" y="872"/>
                    <a:pt x="229" y="868"/>
                  </a:cubicBezTo>
                  <a:cubicBezTo>
                    <a:pt x="238" y="865"/>
                    <a:pt x="248" y="863"/>
                    <a:pt x="257" y="864"/>
                  </a:cubicBezTo>
                  <a:cubicBezTo>
                    <a:pt x="267" y="865"/>
                    <a:pt x="276" y="868"/>
                    <a:pt x="284" y="873"/>
                  </a:cubicBezTo>
                  <a:cubicBezTo>
                    <a:pt x="293" y="878"/>
                    <a:pt x="302" y="884"/>
                    <a:pt x="309" y="892"/>
                  </a:cubicBezTo>
                  <a:lnTo>
                    <a:pt x="313" y="896"/>
                  </a:lnTo>
                  <a:close/>
                  <a:moveTo>
                    <a:pt x="285" y="911"/>
                  </a:moveTo>
                  <a:cubicBezTo>
                    <a:pt x="274" y="900"/>
                    <a:pt x="262" y="893"/>
                    <a:pt x="250" y="892"/>
                  </a:cubicBezTo>
                  <a:cubicBezTo>
                    <a:pt x="238" y="891"/>
                    <a:pt x="227" y="895"/>
                    <a:pt x="216" y="906"/>
                  </a:cubicBezTo>
                  <a:cubicBezTo>
                    <a:pt x="211" y="911"/>
                    <a:pt x="207" y="917"/>
                    <a:pt x="205" y="923"/>
                  </a:cubicBezTo>
                  <a:cubicBezTo>
                    <a:pt x="203" y="930"/>
                    <a:pt x="202" y="936"/>
                    <a:pt x="203" y="942"/>
                  </a:cubicBezTo>
                  <a:cubicBezTo>
                    <a:pt x="204" y="948"/>
                    <a:pt x="205" y="954"/>
                    <a:pt x="208" y="960"/>
                  </a:cubicBezTo>
                  <a:cubicBezTo>
                    <a:pt x="211" y="966"/>
                    <a:pt x="215" y="971"/>
                    <a:pt x="220" y="976"/>
                  </a:cubicBezTo>
                  <a:lnTo>
                    <a:pt x="285" y="911"/>
                  </a:lnTo>
                  <a:close/>
                  <a:moveTo>
                    <a:pt x="460" y="755"/>
                  </a:moveTo>
                  <a:cubicBezTo>
                    <a:pt x="471" y="766"/>
                    <a:pt x="479" y="776"/>
                    <a:pt x="485" y="787"/>
                  </a:cubicBezTo>
                  <a:cubicBezTo>
                    <a:pt x="491" y="797"/>
                    <a:pt x="495" y="808"/>
                    <a:pt x="496" y="818"/>
                  </a:cubicBezTo>
                  <a:cubicBezTo>
                    <a:pt x="498" y="828"/>
                    <a:pt x="497" y="838"/>
                    <a:pt x="494" y="848"/>
                  </a:cubicBezTo>
                  <a:cubicBezTo>
                    <a:pt x="490" y="857"/>
                    <a:pt x="484" y="866"/>
                    <a:pt x="476" y="874"/>
                  </a:cubicBezTo>
                  <a:cubicBezTo>
                    <a:pt x="473" y="878"/>
                    <a:pt x="469" y="881"/>
                    <a:pt x="465" y="883"/>
                  </a:cubicBezTo>
                  <a:cubicBezTo>
                    <a:pt x="461" y="886"/>
                    <a:pt x="457" y="887"/>
                    <a:pt x="453" y="889"/>
                  </a:cubicBezTo>
                  <a:cubicBezTo>
                    <a:pt x="449" y="890"/>
                    <a:pt x="444" y="891"/>
                    <a:pt x="439" y="892"/>
                  </a:cubicBezTo>
                  <a:cubicBezTo>
                    <a:pt x="434" y="892"/>
                    <a:pt x="428" y="892"/>
                    <a:pt x="422" y="892"/>
                  </a:cubicBezTo>
                  <a:lnTo>
                    <a:pt x="481" y="952"/>
                  </a:lnTo>
                  <a:cubicBezTo>
                    <a:pt x="482" y="953"/>
                    <a:pt x="483" y="954"/>
                    <a:pt x="483" y="955"/>
                  </a:cubicBezTo>
                  <a:cubicBezTo>
                    <a:pt x="483" y="955"/>
                    <a:pt x="483" y="956"/>
                    <a:pt x="482" y="958"/>
                  </a:cubicBezTo>
                  <a:cubicBezTo>
                    <a:pt x="482" y="959"/>
                    <a:pt x="481" y="960"/>
                    <a:pt x="480" y="962"/>
                  </a:cubicBezTo>
                  <a:cubicBezTo>
                    <a:pt x="479" y="963"/>
                    <a:pt x="477" y="965"/>
                    <a:pt x="475" y="967"/>
                  </a:cubicBezTo>
                  <a:cubicBezTo>
                    <a:pt x="472" y="970"/>
                    <a:pt x="471" y="971"/>
                    <a:pt x="469" y="972"/>
                  </a:cubicBezTo>
                  <a:cubicBezTo>
                    <a:pt x="467" y="974"/>
                    <a:pt x="466" y="975"/>
                    <a:pt x="465" y="975"/>
                  </a:cubicBezTo>
                  <a:cubicBezTo>
                    <a:pt x="464" y="976"/>
                    <a:pt x="463" y="976"/>
                    <a:pt x="462" y="975"/>
                  </a:cubicBezTo>
                  <a:cubicBezTo>
                    <a:pt x="461" y="975"/>
                    <a:pt x="460" y="975"/>
                    <a:pt x="460" y="974"/>
                  </a:cubicBezTo>
                  <a:lnTo>
                    <a:pt x="293" y="807"/>
                  </a:lnTo>
                  <a:cubicBezTo>
                    <a:pt x="292" y="807"/>
                    <a:pt x="292" y="806"/>
                    <a:pt x="291" y="805"/>
                  </a:cubicBezTo>
                  <a:cubicBezTo>
                    <a:pt x="291" y="804"/>
                    <a:pt x="291" y="803"/>
                    <a:pt x="292" y="802"/>
                  </a:cubicBezTo>
                  <a:cubicBezTo>
                    <a:pt x="292" y="801"/>
                    <a:pt x="293" y="800"/>
                    <a:pt x="294" y="798"/>
                  </a:cubicBezTo>
                  <a:cubicBezTo>
                    <a:pt x="295" y="797"/>
                    <a:pt x="297" y="795"/>
                    <a:pt x="298" y="794"/>
                  </a:cubicBezTo>
                  <a:cubicBezTo>
                    <a:pt x="300" y="792"/>
                    <a:pt x="302" y="790"/>
                    <a:pt x="303" y="789"/>
                  </a:cubicBezTo>
                  <a:cubicBezTo>
                    <a:pt x="304" y="788"/>
                    <a:pt x="306" y="788"/>
                    <a:pt x="307" y="787"/>
                  </a:cubicBezTo>
                  <a:cubicBezTo>
                    <a:pt x="308" y="787"/>
                    <a:pt x="309" y="787"/>
                    <a:pt x="310" y="787"/>
                  </a:cubicBezTo>
                  <a:cubicBezTo>
                    <a:pt x="310" y="787"/>
                    <a:pt x="311" y="787"/>
                    <a:pt x="312" y="788"/>
                  </a:cubicBezTo>
                  <a:lnTo>
                    <a:pt x="328" y="804"/>
                  </a:lnTo>
                  <a:cubicBezTo>
                    <a:pt x="328" y="797"/>
                    <a:pt x="328" y="790"/>
                    <a:pt x="329" y="784"/>
                  </a:cubicBezTo>
                  <a:cubicBezTo>
                    <a:pt x="330" y="778"/>
                    <a:pt x="331" y="772"/>
                    <a:pt x="332" y="767"/>
                  </a:cubicBezTo>
                  <a:cubicBezTo>
                    <a:pt x="334" y="762"/>
                    <a:pt x="336" y="757"/>
                    <a:pt x="339" y="752"/>
                  </a:cubicBezTo>
                  <a:cubicBezTo>
                    <a:pt x="341" y="748"/>
                    <a:pt x="345" y="744"/>
                    <a:pt x="349" y="740"/>
                  </a:cubicBezTo>
                  <a:cubicBezTo>
                    <a:pt x="357" y="731"/>
                    <a:pt x="366" y="725"/>
                    <a:pt x="376" y="723"/>
                  </a:cubicBezTo>
                  <a:cubicBezTo>
                    <a:pt x="385" y="720"/>
                    <a:pt x="395" y="720"/>
                    <a:pt x="404" y="722"/>
                  </a:cubicBezTo>
                  <a:cubicBezTo>
                    <a:pt x="414" y="724"/>
                    <a:pt x="424" y="727"/>
                    <a:pt x="433" y="733"/>
                  </a:cubicBezTo>
                  <a:cubicBezTo>
                    <a:pt x="443" y="739"/>
                    <a:pt x="452" y="747"/>
                    <a:pt x="460" y="755"/>
                  </a:cubicBezTo>
                  <a:close/>
                  <a:moveTo>
                    <a:pt x="440" y="781"/>
                  </a:moveTo>
                  <a:cubicBezTo>
                    <a:pt x="434" y="774"/>
                    <a:pt x="428" y="769"/>
                    <a:pt x="421" y="764"/>
                  </a:cubicBezTo>
                  <a:cubicBezTo>
                    <a:pt x="415" y="760"/>
                    <a:pt x="408" y="756"/>
                    <a:pt x="401" y="754"/>
                  </a:cubicBezTo>
                  <a:cubicBezTo>
                    <a:pt x="395" y="752"/>
                    <a:pt x="388" y="751"/>
                    <a:pt x="381" y="752"/>
                  </a:cubicBezTo>
                  <a:cubicBezTo>
                    <a:pt x="375" y="754"/>
                    <a:pt x="369" y="757"/>
                    <a:pt x="363" y="763"/>
                  </a:cubicBezTo>
                  <a:cubicBezTo>
                    <a:pt x="360" y="766"/>
                    <a:pt x="358" y="769"/>
                    <a:pt x="356" y="772"/>
                  </a:cubicBezTo>
                  <a:cubicBezTo>
                    <a:pt x="354" y="776"/>
                    <a:pt x="353" y="780"/>
                    <a:pt x="352" y="785"/>
                  </a:cubicBezTo>
                  <a:cubicBezTo>
                    <a:pt x="351" y="789"/>
                    <a:pt x="350" y="795"/>
                    <a:pt x="350" y="801"/>
                  </a:cubicBezTo>
                  <a:cubicBezTo>
                    <a:pt x="350" y="807"/>
                    <a:pt x="350" y="814"/>
                    <a:pt x="351" y="822"/>
                  </a:cubicBezTo>
                  <a:lnTo>
                    <a:pt x="398" y="869"/>
                  </a:lnTo>
                  <a:cubicBezTo>
                    <a:pt x="412" y="870"/>
                    <a:pt x="423" y="870"/>
                    <a:pt x="432" y="869"/>
                  </a:cubicBezTo>
                  <a:cubicBezTo>
                    <a:pt x="442" y="867"/>
                    <a:pt x="449" y="864"/>
                    <a:pt x="455" y="858"/>
                  </a:cubicBezTo>
                  <a:cubicBezTo>
                    <a:pt x="461" y="852"/>
                    <a:pt x="464" y="846"/>
                    <a:pt x="466" y="839"/>
                  </a:cubicBezTo>
                  <a:cubicBezTo>
                    <a:pt x="467" y="833"/>
                    <a:pt x="467" y="826"/>
                    <a:pt x="465" y="819"/>
                  </a:cubicBezTo>
                  <a:cubicBezTo>
                    <a:pt x="463" y="812"/>
                    <a:pt x="459" y="806"/>
                    <a:pt x="455" y="799"/>
                  </a:cubicBezTo>
                  <a:cubicBezTo>
                    <a:pt x="451" y="792"/>
                    <a:pt x="446" y="786"/>
                    <a:pt x="440" y="781"/>
                  </a:cubicBezTo>
                  <a:close/>
                  <a:moveTo>
                    <a:pt x="573" y="735"/>
                  </a:moveTo>
                  <a:cubicBezTo>
                    <a:pt x="575" y="738"/>
                    <a:pt x="578" y="740"/>
                    <a:pt x="580" y="743"/>
                  </a:cubicBezTo>
                  <a:cubicBezTo>
                    <a:pt x="582" y="746"/>
                    <a:pt x="583" y="748"/>
                    <a:pt x="585" y="751"/>
                  </a:cubicBezTo>
                  <a:cubicBezTo>
                    <a:pt x="586" y="753"/>
                    <a:pt x="587" y="756"/>
                    <a:pt x="588" y="759"/>
                  </a:cubicBezTo>
                  <a:cubicBezTo>
                    <a:pt x="589" y="762"/>
                    <a:pt x="590" y="766"/>
                    <a:pt x="591" y="769"/>
                  </a:cubicBezTo>
                  <a:lnTo>
                    <a:pt x="600" y="815"/>
                  </a:lnTo>
                  <a:cubicBezTo>
                    <a:pt x="600" y="816"/>
                    <a:pt x="600" y="817"/>
                    <a:pt x="600" y="818"/>
                  </a:cubicBezTo>
                  <a:cubicBezTo>
                    <a:pt x="600" y="819"/>
                    <a:pt x="600" y="820"/>
                    <a:pt x="599" y="821"/>
                  </a:cubicBezTo>
                  <a:cubicBezTo>
                    <a:pt x="599" y="823"/>
                    <a:pt x="598" y="824"/>
                    <a:pt x="597" y="825"/>
                  </a:cubicBezTo>
                  <a:cubicBezTo>
                    <a:pt x="596" y="826"/>
                    <a:pt x="595" y="828"/>
                    <a:pt x="593" y="829"/>
                  </a:cubicBezTo>
                  <a:cubicBezTo>
                    <a:pt x="592" y="831"/>
                    <a:pt x="590" y="832"/>
                    <a:pt x="589" y="833"/>
                  </a:cubicBezTo>
                  <a:cubicBezTo>
                    <a:pt x="588" y="834"/>
                    <a:pt x="587" y="834"/>
                    <a:pt x="586" y="834"/>
                  </a:cubicBezTo>
                  <a:cubicBezTo>
                    <a:pt x="585" y="835"/>
                    <a:pt x="585" y="834"/>
                    <a:pt x="584" y="834"/>
                  </a:cubicBezTo>
                  <a:cubicBezTo>
                    <a:pt x="584" y="833"/>
                    <a:pt x="583" y="833"/>
                    <a:pt x="583" y="832"/>
                  </a:cubicBezTo>
                  <a:lnTo>
                    <a:pt x="564" y="777"/>
                  </a:lnTo>
                  <a:lnTo>
                    <a:pt x="547" y="761"/>
                  </a:lnTo>
                  <a:cubicBezTo>
                    <a:pt x="545" y="758"/>
                    <a:pt x="543" y="756"/>
                    <a:pt x="542" y="754"/>
                  </a:cubicBezTo>
                  <a:cubicBezTo>
                    <a:pt x="541" y="752"/>
                    <a:pt x="541" y="750"/>
                    <a:pt x="541" y="749"/>
                  </a:cubicBezTo>
                  <a:cubicBezTo>
                    <a:pt x="542" y="747"/>
                    <a:pt x="542" y="745"/>
                    <a:pt x="544" y="743"/>
                  </a:cubicBezTo>
                  <a:cubicBezTo>
                    <a:pt x="545" y="741"/>
                    <a:pt x="547" y="739"/>
                    <a:pt x="549" y="737"/>
                  </a:cubicBezTo>
                  <a:cubicBezTo>
                    <a:pt x="551" y="735"/>
                    <a:pt x="553" y="733"/>
                    <a:pt x="555" y="732"/>
                  </a:cubicBezTo>
                  <a:cubicBezTo>
                    <a:pt x="557" y="730"/>
                    <a:pt x="559" y="729"/>
                    <a:pt x="561" y="729"/>
                  </a:cubicBezTo>
                  <a:cubicBezTo>
                    <a:pt x="562" y="729"/>
                    <a:pt x="564" y="729"/>
                    <a:pt x="566" y="730"/>
                  </a:cubicBezTo>
                  <a:cubicBezTo>
                    <a:pt x="568" y="731"/>
                    <a:pt x="570" y="733"/>
                    <a:pt x="573" y="735"/>
                  </a:cubicBezTo>
                  <a:close/>
                  <a:moveTo>
                    <a:pt x="779" y="546"/>
                  </a:moveTo>
                  <a:cubicBezTo>
                    <a:pt x="781" y="548"/>
                    <a:pt x="782" y="550"/>
                    <a:pt x="783" y="551"/>
                  </a:cubicBezTo>
                  <a:cubicBezTo>
                    <a:pt x="784" y="552"/>
                    <a:pt x="785" y="554"/>
                    <a:pt x="786" y="555"/>
                  </a:cubicBezTo>
                  <a:cubicBezTo>
                    <a:pt x="786" y="556"/>
                    <a:pt x="786" y="557"/>
                    <a:pt x="786" y="559"/>
                  </a:cubicBezTo>
                  <a:cubicBezTo>
                    <a:pt x="786" y="560"/>
                    <a:pt x="785" y="561"/>
                    <a:pt x="784" y="561"/>
                  </a:cubicBezTo>
                  <a:lnTo>
                    <a:pt x="689" y="656"/>
                  </a:lnTo>
                  <a:cubicBezTo>
                    <a:pt x="688" y="657"/>
                    <a:pt x="687" y="658"/>
                    <a:pt x="686" y="659"/>
                  </a:cubicBezTo>
                  <a:cubicBezTo>
                    <a:pt x="684" y="659"/>
                    <a:pt x="683" y="660"/>
                    <a:pt x="682" y="660"/>
                  </a:cubicBezTo>
                  <a:cubicBezTo>
                    <a:pt x="680" y="660"/>
                    <a:pt x="679" y="659"/>
                    <a:pt x="677" y="658"/>
                  </a:cubicBezTo>
                  <a:cubicBezTo>
                    <a:pt x="676" y="657"/>
                    <a:pt x="674" y="656"/>
                    <a:pt x="672" y="654"/>
                  </a:cubicBezTo>
                  <a:cubicBezTo>
                    <a:pt x="670" y="652"/>
                    <a:pt x="669" y="650"/>
                    <a:pt x="667" y="649"/>
                  </a:cubicBezTo>
                  <a:cubicBezTo>
                    <a:pt x="666" y="647"/>
                    <a:pt x="665" y="646"/>
                    <a:pt x="665" y="644"/>
                  </a:cubicBezTo>
                  <a:cubicBezTo>
                    <a:pt x="664" y="643"/>
                    <a:pt x="664" y="641"/>
                    <a:pt x="663" y="640"/>
                  </a:cubicBezTo>
                  <a:cubicBezTo>
                    <a:pt x="663" y="638"/>
                    <a:pt x="663" y="636"/>
                    <a:pt x="663" y="634"/>
                  </a:cubicBezTo>
                  <a:lnTo>
                    <a:pt x="662" y="564"/>
                  </a:lnTo>
                  <a:cubicBezTo>
                    <a:pt x="662" y="548"/>
                    <a:pt x="661" y="535"/>
                    <a:pt x="659" y="523"/>
                  </a:cubicBezTo>
                  <a:cubicBezTo>
                    <a:pt x="657" y="512"/>
                    <a:pt x="655" y="502"/>
                    <a:pt x="653" y="495"/>
                  </a:cubicBezTo>
                  <a:cubicBezTo>
                    <a:pt x="650" y="487"/>
                    <a:pt x="647" y="480"/>
                    <a:pt x="643" y="475"/>
                  </a:cubicBezTo>
                  <a:cubicBezTo>
                    <a:pt x="640" y="470"/>
                    <a:pt x="636" y="465"/>
                    <a:pt x="632" y="462"/>
                  </a:cubicBezTo>
                  <a:cubicBezTo>
                    <a:pt x="628" y="458"/>
                    <a:pt x="624" y="455"/>
                    <a:pt x="620" y="453"/>
                  </a:cubicBezTo>
                  <a:cubicBezTo>
                    <a:pt x="615" y="451"/>
                    <a:pt x="610" y="449"/>
                    <a:pt x="605" y="449"/>
                  </a:cubicBezTo>
                  <a:cubicBezTo>
                    <a:pt x="600" y="449"/>
                    <a:pt x="595" y="450"/>
                    <a:pt x="590" y="452"/>
                  </a:cubicBezTo>
                  <a:cubicBezTo>
                    <a:pt x="585" y="454"/>
                    <a:pt x="580" y="458"/>
                    <a:pt x="575" y="463"/>
                  </a:cubicBezTo>
                  <a:cubicBezTo>
                    <a:pt x="569" y="468"/>
                    <a:pt x="565" y="474"/>
                    <a:pt x="562" y="480"/>
                  </a:cubicBezTo>
                  <a:cubicBezTo>
                    <a:pt x="559" y="486"/>
                    <a:pt x="557" y="491"/>
                    <a:pt x="556" y="496"/>
                  </a:cubicBezTo>
                  <a:cubicBezTo>
                    <a:pt x="554" y="501"/>
                    <a:pt x="553" y="506"/>
                    <a:pt x="552" y="510"/>
                  </a:cubicBezTo>
                  <a:cubicBezTo>
                    <a:pt x="551" y="513"/>
                    <a:pt x="550" y="516"/>
                    <a:pt x="549" y="517"/>
                  </a:cubicBezTo>
                  <a:cubicBezTo>
                    <a:pt x="549" y="518"/>
                    <a:pt x="548" y="518"/>
                    <a:pt x="547" y="518"/>
                  </a:cubicBezTo>
                  <a:cubicBezTo>
                    <a:pt x="546" y="518"/>
                    <a:pt x="545" y="518"/>
                    <a:pt x="544" y="518"/>
                  </a:cubicBezTo>
                  <a:cubicBezTo>
                    <a:pt x="543" y="517"/>
                    <a:pt x="542" y="516"/>
                    <a:pt x="540" y="515"/>
                  </a:cubicBezTo>
                  <a:cubicBezTo>
                    <a:pt x="539" y="514"/>
                    <a:pt x="537" y="513"/>
                    <a:pt x="535" y="511"/>
                  </a:cubicBezTo>
                  <a:cubicBezTo>
                    <a:pt x="534" y="509"/>
                    <a:pt x="533" y="508"/>
                    <a:pt x="532" y="507"/>
                  </a:cubicBezTo>
                  <a:cubicBezTo>
                    <a:pt x="531" y="506"/>
                    <a:pt x="530" y="505"/>
                    <a:pt x="530" y="504"/>
                  </a:cubicBezTo>
                  <a:cubicBezTo>
                    <a:pt x="529" y="503"/>
                    <a:pt x="529" y="502"/>
                    <a:pt x="529" y="501"/>
                  </a:cubicBezTo>
                  <a:cubicBezTo>
                    <a:pt x="528" y="500"/>
                    <a:pt x="528" y="499"/>
                    <a:pt x="529" y="497"/>
                  </a:cubicBezTo>
                  <a:cubicBezTo>
                    <a:pt x="529" y="495"/>
                    <a:pt x="529" y="492"/>
                    <a:pt x="530" y="488"/>
                  </a:cubicBezTo>
                  <a:cubicBezTo>
                    <a:pt x="531" y="483"/>
                    <a:pt x="533" y="478"/>
                    <a:pt x="535" y="473"/>
                  </a:cubicBezTo>
                  <a:cubicBezTo>
                    <a:pt x="538" y="468"/>
                    <a:pt x="541" y="462"/>
                    <a:pt x="544" y="456"/>
                  </a:cubicBezTo>
                  <a:cubicBezTo>
                    <a:pt x="548" y="450"/>
                    <a:pt x="553" y="445"/>
                    <a:pt x="558" y="440"/>
                  </a:cubicBezTo>
                  <a:cubicBezTo>
                    <a:pt x="566" y="431"/>
                    <a:pt x="574" y="425"/>
                    <a:pt x="583" y="421"/>
                  </a:cubicBezTo>
                  <a:cubicBezTo>
                    <a:pt x="592" y="417"/>
                    <a:pt x="600" y="415"/>
                    <a:pt x="608" y="415"/>
                  </a:cubicBezTo>
                  <a:cubicBezTo>
                    <a:pt x="616" y="415"/>
                    <a:pt x="624" y="417"/>
                    <a:pt x="632" y="420"/>
                  </a:cubicBezTo>
                  <a:cubicBezTo>
                    <a:pt x="639" y="424"/>
                    <a:pt x="646" y="428"/>
                    <a:pt x="652" y="435"/>
                  </a:cubicBezTo>
                  <a:cubicBezTo>
                    <a:pt x="657" y="440"/>
                    <a:pt x="662" y="446"/>
                    <a:pt x="667" y="452"/>
                  </a:cubicBezTo>
                  <a:cubicBezTo>
                    <a:pt x="671" y="459"/>
                    <a:pt x="675" y="467"/>
                    <a:pt x="678" y="476"/>
                  </a:cubicBezTo>
                  <a:cubicBezTo>
                    <a:pt x="681" y="486"/>
                    <a:pt x="684" y="497"/>
                    <a:pt x="686" y="511"/>
                  </a:cubicBezTo>
                  <a:cubicBezTo>
                    <a:pt x="688" y="525"/>
                    <a:pt x="689" y="541"/>
                    <a:pt x="689" y="561"/>
                  </a:cubicBezTo>
                  <a:lnTo>
                    <a:pt x="690" y="617"/>
                  </a:lnTo>
                  <a:lnTo>
                    <a:pt x="765" y="542"/>
                  </a:lnTo>
                  <a:cubicBezTo>
                    <a:pt x="765" y="541"/>
                    <a:pt x="766" y="541"/>
                    <a:pt x="767" y="541"/>
                  </a:cubicBezTo>
                  <a:cubicBezTo>
                    <a:pt x="768" y="540"/>
                    <a:pt x="770" y="540"/>
                    <a:pt x="771" y="541"/>
                  </a:cubicBezTo>
                  <a:cubicBezTo>
                    <a:pt x="772" y="541"/>
                    <a:pt x="774" y="542"/>
                    <a:pt x="775" y="543"/>
                  </a:cubicBezTo>
                  <a:cubicBezTo>
                    <a:pt x="776" y="544"/>
                    <a:pt x="778" y="545"/>
                    <a:pt x="779" y="546"/>
                  </a:cubicBezTo>
                  <a:close/>
                  <a:moveTo>
                    <a:pt x="845" y="329"/>
                  </a:moveTo>
                  <a:cubicBezTo>
                    <a:pt x="858" y="342"/>
                    <a:pt x="869" y="355"/>
                    <a:pt x="877" y="368"/>
                  </a:cubicBezTo>
                  <a:cubicBezTo>
                    <a:pt x="886" y="381"/>
                    <a:pt x="892" y="394"/>
                    <a:pt x="895" y="406"/>
                  </a:cubicBezTo>
                  <a:cubicBezTo>
                    <a:pt x="898" y="419"/>
                    <a:pt x="898" y="431"/>
                    <a:pt x="894" y="443"/>
                  </a:cubicBezTo>
                  <a:cubicBezTo>
                    <a:pt x="891" y="455"/>
                    <a:pt x="884" y="467"/>
                    <a:pt x="872" y="478"/>
                  </a:cubicBezTo>
                  <a:cubicBezTo>
                    <a:pt x="861" y="489"/>
                    <a:pt x="850" y="496"/>
                    <a:pt x="839" y="500"/>
                  </a:cubicBezTo>
                  <a:cubicBezTo>
                    <a:pt x="828" y="503"/>
                    <a:pt x="816" y="504"/>
                    <a:pt x="804" y="501"/>
                  </a:cubicBezTo>
                  <a:cubicBezTo>
                    <a:pt x="792" y="498"/>
                    <a:pt x="780" y="492"/>
                    <a:pt x="767" y="483"/>
                  </a:cubicBezTo>
                  <a:cubicBezTo>
                    <a:pt x="754" y="474"/>
                    <a:pt x="741" y="462"/>
                    <a:pt x="727" y="448"/>
                  </a:cubicBezTo>
                  <a:cubicBezTo>
                    <a:pt x="714" y="435"/>
                    <a:pt x="703" y="422"/>
                    <a:pt x="694" y="409"/>
                  </a:cubicBezTo>
                  <a:cubicBezTo>
                    <a:pt x="685" y="396"/>
                    <a:pt x="679" y="383"/>
                    <a:pt x="676" y="370"/>
                  </a:cubicBezTo>
                  <a:cubicBezTo>
                    <a:pt x="673" y="358"/>
                    <a:pt x="673" y="346"/>
                    <a:pt x="677" y="333"/>
                  </a:cubicBezTo>
                  <a:cubicBezTo>
                    <a:pt x="680" y="321"/>
                    <a:pt x="688" y="310"/>
                    <a:pt x="699" y="298"/>
                  </a:cubicBezTo>
                  <a:cubicBezTo>
                    <a:pt x="710" y="288"/>
                    <a:pt x="721" y="280"/>
                    <a:pt x="732" y="277"/>
                  </a:cubicBezTo>
                  <a:cubicBezTo>
                    <a:pt x="743" y="273"/>
                    <a:pt x="755" y="273"/>
                    <a:pt x="767" y="276"/>
                  </a:cubicBezTo>
                  <a:cubicBezTo>
                    <a:pt x="779" y="279"/>
                    <a:pt x="791" y="285"/>
                    <a:pt x="804" y="294"/>
                  </a:cubicBezTo>
                  <a:cubicBezTo>
                    <a:pt x="817" y="303"/>
                    <a:pt x="830" y="314"/>
                    <a:pt x="845" y="329"/>
                  </a:cubicBezTo>
                  <a:close/>
                  <a:moveTo>
                    <a:pt x="823" y="354"/>
                  </a:moveTo>
                  <a:cubicBezTo>
                    <a:pt x="814" y="345"/>
                    <a:pt x="806" y="338"/>
                    <a:pt x="799" y="331"/>
                  </a:cubicBezTo>
                  <a:cubicBezTo>
                    <a:pt x="791" y="325"/>
                    <a:pt x="784" y="320"/>
                    <a:pt x="778" y="316"/>
                  </a:cubicBezTo>
                  <a:cubicBezTo>
                    <a:pt x="772" y="312"/>
                    <a:pt x="766" y="309"/>
                    <a:pt x="760" y="307"/>
                  </a:cubicBezTo>
                  <a:cubicBezTo>
                    <a:pt x="754" y="305"/>
                    <a:pt x="749" y="305"/>
                    <a:pt x="744" y="305"/>
                  </a:cubicBezTo>
                  <a:cubicBezTo>
                    <a:pt x="739" y="305"/>
                    <a:pt x="734" y="306"/>
                    <a:pt x="729" y="309"/>
                  </a:cubicBezTo>
                  <a:cubicBezTo>
                    <a:pt x="725" y="311"/>
                    <a:pt x="721" y="314"/>
                    <a:pt x="716" y="318"/>
                  </a:cubicBezTo>
                  <a:cubicBezTo>
                    <a:pt x="709" y="326"/>
                    <a:pt x="704" y="334"/>
                    <a:pt x="703" y="342"/>
                  </a:cubicBezTo>
                  <a:cubicBezTo>
                    <a:pt x="702" y="350"/>
                    <a:pt x="703" y="359"/>
                    <a:pt x="707" y="368"/>
                  </a:cubicBezTo>
                  <a:cubicBezTo>
                    <a:pt x="710" y="377"/>
                    <a:pt x="716" y="386"/>
                    <a:pt x="723" y="395"/>
                  </a:cubicBezTo>
                  <a:cubicBezTo>
                    <a:pt x="730" y="404"/>
                    <a:pt x="739" y="414"/>
                    <a:pt x="748" y="423"/>
                  </a:cubicBezTo>
                  <a:cubicBezTo>
                    <a:pt x="761" y="436"/>
                    <a:pt x="773" y="446"/>
                    <a:pt x="783" y="454"/>
                  </a:cubicBezTo>
                  <a:cubicBezTo>
                    <a:pt x="793" y="461"/>
                    <a:pt x="803" y="467"/>
                    <a:pt x="811" y="469"/>
                  </a:cubicBezTo>
                  <a:cubicBezTo>
                    <a:pt x="820" y="472"/>
                    <a:pt x="828" y="473"/>
                    <a:pt x="835" y="471"/>
                  </a:cubicBezTo>
                  <a:cubicBezTo>
                    <a:pt x="842" y="469"/>
                    <a:pt x="848" y="465"/>
                    <a:pt x="855" y="458"/>
                  </a:cubicBezTo>
                  <a:cubicBezTo>
                    <a:pt x="860" y="453"/>
                    <a:pt x="863" y="448"/>
                    <a:pt x="865" y="443"/>
                  </a:cubicBezTo>
                  <a:cubicBezTo>
                    <a:pt x="868" y="438"/>
                    <a:pt x="869" y="432"/>
                    <a:pt x="868" y="426"/>
                  </a:cubicBezTo>
                  <a:cubicBezTo>
                    <a:pt x="868" y="421"/>
                    <a:pt x="867" y="415"/>
                    <a:pt x="864" y="409"/>
                  </a:cubicBezTo>
                  <a:cubicBezTo>
                    <a:pt x="862" y="403"/>
                    <a:pt x="859" y="397"/>
                    <a:pt x="855" y="391"/>
                  </a:cubicBezTo>
                  <a:cubicBezTo>
                    <a:pt x="851" y="385"/>
                    <a:pt x="846" y="379"/>
                    <a:pt x="841" y="373"/>
                  </a:cubicBezTo>
                  <a:cubicBezTo>
                    <a:pt x="835" y="366"/>
                    <a:pt x="829" y="360"/>
                    <a:pt x="823" y="354"/>
                  </a:cubicBezTo>
                  <a:close/>
                  <a:moveTo>
                    <a:pt x="1052" y="275"/>
                  </a:moveTo>
                  <a:cubicBezTo>
                    <a:pt x="1054" y="277"/>
                    <a:pt x="1055" y="279"/>
                    <a:pt x="1056" y="280"/>
                  </a:cubicBezTo>
                  <a:cubicBezTo>
                    <a:pt x="1057" y="281"/>
                    <a:pt x="1057" y="283"/>
                    <a:pt x="1058" y="284"/>
                  </a:cubicBezTo>
                  <a:cubicBezTo>
                    <a:pt x="1058" y="285"/>
                    <a:pt x="1058" y="286"/>
                    <a:pt x="1058" y="287"/>
                  </a:cubicBezTo>
                  <a:cubicBezTo>
                    <a:pt x="1057" y="288"/>
                    <a:pt x="1057" y="288"/>
                    <a:pt x="1056" y="289"/>
                  </a:cubicBezTo>
                  <a:lnTo>
                    <a:pt x="967" y="379"/>
                  </a:lnTo>
                  <a:cubicBezTo>
                    <a:pt x="966" y="379"/>
                    <a:pt x="965" y="380"/>
                    <a:pt x="965" y="380"/>
                  </a:cubicBezTo>
                  <a:cubicBezTo>
                    <a:pt x="964" y="380"/>
                    <a:pt x="963" y="380"/>
                    <a:pt x="962" y="380"/>
                  </a:cubicBezTo>
                  <a:cubicBezTo>
                    <a:pt x="960" y="380"/>
                    <a:pt x="959" y="379"/>
                    <a:pt x="958" y="378"/>
                  </a:cubicBezTo>
                  <a:cubicBezTo>
                    <a:pt x="956" y="377"/>
                    <a:pt x="955" y="376"/>
                    <a:pt x="953" y="374"/>
                  </a:cubicBezTo>
                  <a:cubicBezTo>
                    <a:pt x="951" y="373"/>
                    <a:pt x="950" y="371"/>
                    <a:pt x="949" y="370"/>
                  </a:cubicBezTo>
                  <a:cubicBezTo>
                    <a:pt x="948" y="369"/>
                    <a:pt x="948" y="367"/>
                    <a:pt x="947" y="366"/>
                  </a:cubicBezTo>
                  <a:cubicBezTo>
                    <a:pt x="947" y="365"/>
                    <a:pt x="947" y="364"/>
                    <a:pt x="947" y="363"/>
                  </a:cubicBezTo>
                  <a:cubicBezTo>
                    <a:pt x="947" y="362"/>
                    <a:pt x="948" y="361"/>
                    <a:pt x="948" y="360"/>
                  </a:cubicBezTo>
                  <a:lnTo>
                    <a:pt x="984" y="325"/>
                  </a:lnTo>
                  <a:lnTo>
                    <a:pt x="854" y="194"/>
                  </a:lnTo>
                  <a:lnTo>
                    <a:pt x="840" y="247"/>
                  </a:lnTo>
                  <a:cubicBezTo>
                    <a:pt x="840" y="250"/>
                    <a:pt x="839" y="252"/>
                    <a:pt x="838" y="253"/>
                  </a:cubicBezTo>
                  <a:cubicBezTo>
                    <a:pt x="837" y="254"/>
                    <a:pt x="836" y="255"/>
                    <a:pt x="835" y="255"/>
                  </a:cubicBezTo>
                  <a:cubicBezTo>
                    <a:pt x="834" y="255"/>
                    <a:pt x="832" y="254"/>
                    <a:pt x="831" y="253"/>
                  </a:cubicBezTo>
                  <a:cubicBezTo>
                    <a:pt x="829" y="252"/>
                    <a:pt x="827" y="250"/>
                    <a:pt x="825" y="248"/>
                  </a:cubicBezTo>
                  <a:cubicBezTo>
                    <a:pt x="824" y="247"/>
                    <a:pt x="823" y="245"/>
                    <a:pt x="822" y="244"/>
                  </a:cubicBezTo>
                  <a:cubicBezTo>
                    <a:pt x="821" y="243"/>
                    <a:pt x="820" y="242"/>
                    <a:pt x="820" y="241"/>
                  </a:cubicBezTo>
                  <a:cubicBezTo>
                    <a:pt x="819" y="240"/>
                    <a:pt x="819" y="239"/>
                    <a:pt x="819" y="238"/>
                  </a:cubicBezTo>
                  <a:cubicBezTo>
                    <a:pt x="819" y="237"/>
                    <a:pt x="819" y="236"/>
                    <a:pt x="819" y="234"/>
                  </a:cubicBezTo>
                  <a:lnTo>
                    <a:pt x="834" y="170"/>
                  </a:lnTo>
                  <a:cubicBezTo>
                    <a:pt x="834" y="169"/>
                    <a:pt x="834" y="168"/>
                    <a:pt x="834" y="168"/>
                  </a:cubicBezTo>
                  <a:cubicBezTo>
                    <a:pt x="835" y="167"/>
                    <a:pt x="835" y="166"/>
                    <a:pt x="836" y="165"/>
                  </a:cubicBezTo>
                  <a:cubicBezTo>
                    <a:pt x="836" y="164"/>
                    <a:pt x="837" y="163"/>
                    <a:pt x="838" y="162"/>
                  </a:cubicBezTo>
                  <a:cubicBezTo>
                    <a:pt x="839" y="161"/>
                    <a:pt x="840" y="160"/>
                    <a:pt x="842" y="158"/>
                  </a:cubicBezTo>
                  <a:cubicBezTo>
                    <a:pt x="844" y="156"/>
                    <a:pt x="846" y="154"/>
                    <a:pt x="848" y="153"/>
                  </a:cubicBezTo>
                  <a:cubicBezTo>
                    <a:pt x="849" y="152"/>
                    <a:pt x="851" y="151"/>
                    <a:pt x="852" y="150"/>
                  </a:cubicBezTo>
                  <a:cubicBezTo>
                    <a:pt x="853" y="150"/>
                    <a:pt x="854" y="150"/>
                    <a:pt x="854" y="150"/>
                  </a:cubicBezTo>
                  <a:cubicBezTo>
                    <a:pt x="855" y="150"/>
                    <a:pt x="856" y="151"/>
                    <a:pt x="856" y="151"/>
                  </a:cubicBezTo>
                  <a:lnTo>
                    <a:pt x="1007" y="302"/>
                  </a:lnTo>
                  <a:lnTo>
                    <a:pt x="1038" y="271"/>
                  </a:lnTo>
                  <a:cubicBezTo>
                    <a:pt x="1039" y="270"/>
                    <a:pt x="1040" y="270"/>
                    <a:pt x="1041" y="269"/>
                  </a:cubicBezTo>
                  <a:cubicBezTo>
                    <a:pt x="1042" y="269"/>
                    <a:pt x="1043" y="269"/>
                    <a:pt x="1044" y="270"/>
                  </a:cubicBezTo>
                  <a:cubicBezTo>
                    <a:pt x="1045" y="270"/>
                    <a:pt x="1046" y="271"/>
                    <a:pt x="1048" y="272"/>
                  </a:cubicBezTo>
                  <a:cubicBezTo>
                    <a:pt x="1049" y="272"/>
                    <a:pt x="1051" y="274"/>
                    <a:pt x="1052" y="275"/>
                  </a:cubicBezTo>
                  <a:close/>
                  <a:moveTo>
                    <a:pt x="1156" y="101"/>
                  </a:moveTo>
                  <a:cubicBezTo>
                    <a:pt x="1164" y="108"/>
                    <a:pt x="1169" y="116"/>
                    <a:pt x="1172" y="125"/>
                  </a:cubicBezTo>
                  <a:cubicBezTo>
                    <a:pt x="1175" y="133"/>
                    <a:pt x="1177" y="142"/>
                    <a:pt x="1176" y="151"/>
                  </a:cubicBezTo>
                  <a:cubicBezTo>
                    <a:pt x="1174" y="160"/>
                    <a:pt x="1171" y="169"/>
                    <a:pt x="1166" y="178"/>
                  </a:cubicBezTo>
                  <a:cubicBezTo>
                    <a:pt x="1161" y="188"/>
                    <a:pt x="1153" y="197"/>
                    <a:pt x="1144" y="207"/>
                  </a:cubicBezTo>
                  <a:cubicBezTo>
                    <a:pt x="1135" y="215"/>
                    <a:pt x="1126" y="222"/>
                    <a:pt x="1117" y="228"/>
                  </a:cubicBezTo>
                  <a:cubicBezTo>
                    <a:pt x="1109" y="233"/>
                    <a:pt x="1100" y="236"/>
                    <a:pt x="1091" y="237"/>
                  </a:cubicBezTo>
                  <a:cubicBezTo>
                    <a:pt x="1083" y="238"/>
                    <a:pt x="1075" y="238"/>
                    <a:pt x="1067" y="235"/>
                  </a:cubicBezTo>
                  <a:cubicBezTo>
                    <a:pt x="1059" y="232"/>
                    <a:pt x="1052" y="227"/>
                    <a:pt x="1045" y="221"/>
                  </a:cubicBezTo>
                  <a:cubicBezTo>
                    <a:pt x="1039" y="215"/>
                    <a:pt x="1035" y="209"/>
                    <a:pt x="1033" y="203"/>
                  </a:cubicBezTo>
                  <a:cubicBezTo>
                    <a:pt x="1030" y="197"/>
                    <a:pt x="1028" y="190"/>
                    <a:pt x="1028" y="183"/>
                  </a:cubicBezTo>
                  <a:cubicBezTo>
                    <a:pt x="1027" y="176"/>
                    <a:pt x="1028" y="168"/>
                    <a:pt x="1029" y="160"/>
                  </a:cubicBezTo>
                  <a:cubicBezTo>
                    <a:pt x="1031" y="152"/>
                    <a:pt x="1033" y="143"/>
                    <a:pt x="1036" y="134"/>
                  </a:cubicBezTo>
                  <a:cubicBezTo>
                    <a:pt x="1028" y="137"/>
                    <a:pt x="1021" y="138"/>
                    <a:pt x="1014" y="139"/>
                  </a:cubicBezTo>
                  <a:cubicBezTo>
                    <a:pt x="1007" y="141"/>
                    <a:pt x="1000" y="141"/>
                    <a:pt x="993" y="140"/>
                  </a:cubicBezTo>
                  <a:cubicBezTo>
                    <a:pt x="987" y="139"/>
                    <a:pt x="981" y="137"/>
                    <a:pt x="975" y="135"/>
                  </a:cubicBezTo>
                  <a:cubicBezTo>
                    <a:pt x="970" y="132"/>
                    <a:pt x="965" y="129"/>
                    <a:pt x="960" y="124"/>
                  </a:cubicBezTo>
                  <a:cubicBezTo>
                    <a:pt x="954" y="118"/>
                    <a:pt x="949" y="111"/>
                    <a:pt x="946" y="104"/>
                  </a:cubicBezTo>
                  <a:cubicBezTo>
                    <a:pt x="943" y="96"/>
                    <a:pt x="942" y="88"/>
                    <a:pt x="942" y="80"/>
                  </a:cubicBezTo>
                  <a:cubicBezTo>
                    <a:pt x="943" y="72"/>
                    <a:pt x="945" y="63"/>
                    <a:pt x="950" y="54"/>
                  </a:cubicBezTo>
                  <a:cubicBezTo>
                    <a:pt x="954" y="45"/>
                    <a:pt x="961" y="36"/>
                    <a:pt x="970" y="27"/>
                  </a:cubicBezTo>
                  <a:cubicBezTo>
                    <a:pt x="979" y="18"/>
                    <a:pt x="987" y="12"/>
                    <a:pt x="996" y="8"/>
                  </a:cubicBezTo>
                  <a:cubicBezTo>
                    <a:pt x="1004" y="4"/>
                    <a:pt x="1012" y="1"/>
                    <a:pt x="1020" y="1"/>
                  </a:cubicBezTo>
                  <a:cubicBezTo>
                    <a:pt x="1028" y="0"/>
                    <a:pt x="1035" y="1"/>
                    <a:pt x="1042" y="4"/>
                  </a:cubicBezTo>
                  <a:cubicBezTo>
                    <a:pt x="1048" y="7"/>
                    <a:pt x="1055" y="11"/>
                    <a:pt x="1060" y="17"/>
                  </a:cubicBezTo>
                  <a:cubicBezTo>
                    <a:pt x="1065" y="21"/>
                    <a:pt x="1068" y="26"/>
                    <a:pt x="1071" y="32"/>
                  </a:cubicBezTo>
                  <a:cubicBezTo>
                    <a:pt x="1074" y="38"/>
                    <a:pt x="1076" y="44"/>
                    <a:pt x="1076" y="50"/>
                  </a:cubicBezTo>
                  <a:cubicBezTo>
                    <a:pt x="1077" y="57"/>
                    <a:pt x="1077" y="64"/>
                    <a:pt x="1076" y="71"/>
                  </a:cubicBezTo>
                  <a:cubicBezTo>
                    <a:pt x="1076" y="78"/>
                    <a:pt x="1074" y="86"/>
                    <a:pt x="1071" y="94"/>
                  </a:cubicBezTo>
                  <a:cubicBezTo>
                    <a:pt x="1081" y="91"/>
                    <a:pt x="1090" y="89"/>
                    <a:pt x="1098" y="87"/>
                  </a:cubicBezTo>
                  <a:cubicBezTo>
                    <a:pt x="1106" y="85"/>
                    <a:pt x="1113" y="85"/>
                    <a:pt x="1121" y="85"/>
                  </a:cubicBezTo>
                  <a:cubicBezTo>
                    <a:pt x="1128" y="86"/>
                    <a:pt x="1134" y="87"/>
                    <a:pt x="1140" y="90"/>
                  </a:cubicBezTo>
                  <a:cubicBezTo>
                    <a:pt x="1146" y="92"/>
                    <a:pt x="1151" y="96"/>
                    <a:pt x="1156" y="101"/>
                  </a:cubicBezTo>
                  <a:close/>
                  <a:moveTo>
                    <a:pt x="1040" y="42"/>
                  </a:moveTo>
                  <a:cubicBezTo>
                    <a:pt x="1036" y="38"/>
                    <a:pt x="1032" y="35"/>
                    <a:pt x="1028" y="33"/>
                  </a:cubicBezTo>
                  <a:cubicBezTo>
                    <a:pt x="1024" y="32"/>
                    <a:pt x="1019" y="31"/>
                    <a:pt x="1014" y="31"/>
                  </a:cubicBezTo>
                  <a:cubicBezTo>
                    <a:pt x="1010" y="32"/>
                    <a:pt x="1005" y="33"/>
                    <a:pt x="1000" y="36"/>
                  </a:cubicBezTo>
                  <a:cubicBezTo>
                    <a:pt x="996" y="38"/>
                    <a:pt x="991" y="42"/>
                    <a:pt x="986" y="47"/>
                  </a:cubicBezTo>
                  <a:cubicBezTo>
                    <a:pt x="977" y="56"/>
                    <a:pt x="972" y="66"/>
                    <a:pt x="971" y="75"/>
                  </a:cubicBezTo>
                  <a:cubicBezTo>
                    <a:pt x="970" y="84"/>
                    <a:pt x="974" y="92"/>
                    <a:pt x="981" y="100"/>
                  </a:cubicBezTo>
                  <a:cubicBezTo>
                    <a:pt x="985" y="103"/>
                    <a:pt x="989" y="106"/>
                    <a:pt x="993" y="108"/>
                  </a:cubicBezTo>
                  <a:cubicBezTo>
                    <a:pt x="997" y="110"/>
                    <a:pt x="1002" y="110"/>
                    <a:pt x="1007" y="111"/>
                  </a:cubicBezTo>
                  <a:cubicBezTo>
                    <a:pt x="1012" y="111"/>
                    <a:pt x="1018" y="110"/>
                    <a:pt x="1024" y="109"/>
                  </a:cubicBezTo>
                  <a:cubicBezTo>
                    <a:pt x="1031" y="107"/>
                    <a:pt x="1038" y="106"/>
                    <a:pt x="1046" y="103"/>
                  </a:cubicBezTo>
                  <a:cubicBezTo>
                    <a:pt x="1050" y="89"/>
                    <a:pt x="1052" y="78"/>
                    <a:pt x="1051" y="67"/>
                  </a:cubicBezTo>
                  <a:cubicBezTo>
                    <a:pt x="1050" y="57"/>
                    <a:pt x="1047" y="48"/>
                    <a:pt x="1040" y="42"/>
                  </a:cubicBezTo>
                  <a:close/>
                  <a:moveTo>
                    <a:pt x="1136" y="126"/>
                  </a:moveTo>
                  <a:cubicBezTo>
                    <a:pt x="1132" y="122"/>
                    <a:pt x="1127" y="119"/>
                    <a:pt x="1122" y="118"/>
                  </a:cubicBezTo>
                  <a:cubicBezTo>
                    <a:pt x="1118" y="116"/>
                    <a:pt x="1112" y="115"/>
                    <a:pt x="1106" y="115"/>
                  </a:cubicBezTo>
                  <a:cubicBezTo>
                    <a:pt x="1100" y="115"/>
                    <a:pt x="1094" y="116"/>
                    <a:pt x="1087" y="118"/>
                  </a:cubicBezTo>
                  <a:cubicBezTo>
                    <a:pt x="1079" y="120"/>
                    <a:pt x="1071" y="123"/>
                    <a:pt x="1062" y="126"/>
                  </a:cubicBezTo>
                  <a:cubicBezTo>
                    <a:pt x="1060" y="134"/>
                    <a:pt x="1057" y="142"/>
                    <a:pt x="1056" y="149"/>
                  </a:cubicBezTo>
                  <a:cubicBezTo>
                    <a:pt x="1054" y="155"/>
                    <a:pt x="1054" y="162"/>
                    <a:pt x="1054" y="167"/>
                  </a:cubicBezTo>
                  <a:cubicBezTo>
                    <a:pt x="1054" y="173"/>
                    <a:pt x="1055" y="178"/>
                    <a:pt x="1057" y="183"/>
                  </a:cubicBezTo>
                  <a:cubicBezTo>
                    <a:pt x="1059" y="187"/>
                    <a:pt x="1062" y="191"/>
                    <a:pt x="1066" y="195"/>
                  </a:cubicBezTo>
                  <a:cubicBezTo>
                    <a:pt x="1074" y="204"/>
                    <a:pt x="1084" y="208"/>
                    <a:pt x="1095" y="206"/>
                  </a:cubicBezTo>
                  <a:cubicBezTo>
                    <a:pt x="1105" y="205"/>
                    <a:pt x="1116" y="199"/>
                    <a:pt x="1128" y="187"/>
                  </a:cubicBezTo>
                  <a:cubicBezTo>
                    <a:pt x="1139" y="176"/>
                    <a:pt x="1145" y="165"/>
                    <a:pt x="1146" y="154"/>
                  </a:cubicBezTo>
                  <a:cubicBezTo>
                    <a:pt x="1147" y="144"/>
                    <a:pt x="1144" y="135"/>
                    <a:pt x="1136" y="126"/>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4">
              <a:extLst>
                <a:ext uri="{FF2B5EF4-FFF2-40B4-BE49-F238E27FC236}">
                  <a16:creationId xmlns:a16="http://schemas.microsoft.com/office/drawing/2014/main" id="{B56CE08A-A772-4989-9CEF-1DC09F664108}"/>
                </a:ext>
              </a:extLst>
            </p:cNvPr>
            <p:cNvSpPr>
              <a:spLocks noEditPoints="1"/>
            </p:cNvSpPr>
            <p:nvPr/>
          </p:nvSpPr>
          <p:spPr bwMode="auto">
            <a:xfrm>
              <a:off x="7647" y="2645"/>
              <a:ext cx="337" cy="338"/>
            </a:xfrm>
            <a:custGeom>
              <a:avLst/>
              <a:gdLst>
                <a:gd name="T0" fmla="*/ 169 w 1148"/>
                <a:gd name="T1" fmla="*/ 1142 h 1149"/>
                <a:gd name="T2" fmla="*/ 8 w 1148"/>
                <a:gd name="T3" fmla="*/ 974 h 1149"/>
                <a:gd name="T4" fmla="*/ 174 w 1148"/>
                <a:gd name="T5" fmla="*/ 971 h 1149"/>
                <a:gd name="T6" fmla="*/ 33 w 1148"/>
                <a:gd name="T7" fmla="*/ 1016 h 1149"/>
                <a:gd name="T8" fmla="*/ 190 w 1148"/>
                <a:gd name="T9" fmla="*/ 1093 h 1149"/>
                <a:gd name="T10" fmla="*/ 387 w 1148"/>
                <a:gd name="T11" fmla="*/ 895 h 1149"/>
                <a:gd name="T12" fmla="*/ 378 w 1148"/>
                <a:gd name="T13" fmla="*/ 943 h 1149"/>
                <a:gd name="T14" fmla="*/ 223 w 1148"/>
                <a:gd name="T15" fmla="*/ 910 h 1149"/>
                <a:gd name="T16" fmla="*/ 275 w 1148"/>
                <a:gd name="T17" fmla="*/ 801 h 1149"/>
                <a:gd name="T18" fmla="*/ 305 w 1148"/>
                <a:gd name="T19" fmla="*/ 816 h 1149"/>
                <a:gd name="T20" fmla="*/ 244 w 1148"/>
                <a:gd name="T21" fmla="*/ 877 h 1149"/>
                <a:gd name="T22" fmla="*/ 361 w 1148"/>
                <a:gd name="T23" fmla="*/ 918 h 1149"/>
                <a:gd name="T24" fmla="*/ 379 w 1148"/>
                <a:gd name="T25" fmla="*/ 887 h 1149"/>
                <a:gd name="T26" fmla="*/ 485 w 1148"/>
                <a:gd name="T27" fmla="*/ 834 h 1149"/>
                <a:gd name="T28" fmla="*/ 399 w 1148"/>
                <a:gd name="T29" fmla="*/ 842 h 1149"/>
                <a:gd name="T30" fmla="*/ 294 w 1148"/>
                <a:gd name="T31" fmla="*/ 776 h 1149"/>
                <a:gd name="T32" fmla="*/ 282 w 1148"/>
                <a:gd name="T33" fmla="*/ 720 h 1149"/>
                <a:gd name="T34" fmla="*/ 305 w 1148"/>
                <a:gd name="T35" fmla="*/ 704 h 1149"/>
                <a:gd name="T36" fmla="*/ 378 w 1148"/>
                <a:gd name="T37" fmla="*/ 706 h 1149"/>
                <a:gd name="T38" fmla="*/ 460 w 1148"/>
                <a:gd name="T39" fmla="*/ 825 h 1149"/>
                <a:gd name="T40" fmla="*/ 475 w 1148"/>
                <a:gd name="T41" fmla="*/ 805 h 1149"/>
                <a:gd name="T42" fmla="*/ 549 w 1148"/>
                <a:gd name="T43" fmla="*/ 771 h 1149"/>
                <a:gd name="T44" fmla="*/ 553 w 1148"/>
                <a:gd name="T45" fmla="*/ 841 h 1149"/>
                <a:gd name="T46" fmla="*/ 507 w 1148"/>
                <a:gd name="T47" fmla="*/ 772 h 1149"/>
                <a:gd name="T48" fmla="*/ 521 w 1148"/>
                <a:gd name="T49" fmla="*/ 741 h 1149"/>
                <a:gd name="T50" fmla="*/ 746 w 1148"/>
                <a:gd name="T51" fmla="*/ 570 h 1149"/>
                <a:gd name="T52" fmla="*/ 632 w 1148"/>
                <a:gd name="T53" fmla="*/ 665 h 1149"/>
                <a:gd name="T54" fmla="*/ 620 w 1148"/>
                <a:gd name="T55" fmla="*/ 535 h 1149"/>
                <a:gd name="T56" fmla="*/ 550 w 1148"/>
                <a:gd name="T57" fmla="*/ 464 h 1149"/>
                <a:gd name="T58" fmla="*/ 508 w 1148"/>
                <a:gd name="T59" fmla="*/ 530 h 1149"/>
                <a:gd name="T60" fmla="*/ 489 w 1148"/>
                <a:gd name="T61" fmla="*/ 513 h 1149"/>
                <a:gd name="T62" fmla="*/ 543 w 1148"/>
                <a:gd name="T63" fmla="*/ 433 h 1149"/>
                <a:gd name="T64" fmla="*/ 646 w 1148"/>
                <a:gd name="T65" fmla="*/ 522 h 1149"/>
                <a:gd name="T66" fmla="*/ 735 w 1148"/>
                <a:gd name="T67" fmla="*/ 554 h 1149"/>
                <a:gd name="T68" fmla="*/ 844 w 1148"/>
                <a:gd name="T69" fmla="*/ 479 h 1149"/>
                <a:gd name="T70" fmla="*/ 648 w 1148"/>
                <a:gd name="T71" fmla="*/ 371 h 1149"/>
                <a:gd name="T72" fmla="*/ 816 w 1148"/>
                <a:gd name="T73" fmla="*/ 329 h 1149"/>
                <a:gd name="T74" fmla="*/ 701 w 1148"/>
                <a:gd name="T75" fmla="*/ 309 h 1149"/>
                <a:gd name="T76" fmla="*/ 755 w 1148"/>
                <a:gd name="T77" fmla="*/ 454 h 1149"/>
                <a:gd name="T78" fmla="*/ 836 w 1148"/>
                <a:gd name="T79" fmla="*/ 409 h 1149"/>
                <a:gd name="T80" fmla="*/ 1029 w 1148"/>
                <a:gd name="T81" fmla="*/ 284 h 1149"/>
                <a:gd name="T82" fmla="*/ 929 w 1148"/>
                <a:gd name="T83" fmla="*/ 379 h 1149"/>
                <a:gd name="T84" fmla="*/ 956 w 1148"/>
                <a:gd name="T85" fmla="*/ 325 h 1149"/>
                <a:gd name="T86" fmla="*/ 797 w 1148"/>
                <a:gd name="T87" fmla="*/ 249 h 1149"/>
                <a:gd name="T88" fmla="*/ 806 w 1148"/>
                <a:gd name="T89" fmla="*/ 168 h 1149"/>
                <a:gd name="T90" fmla="*/ 826 w 1148"/>
                <a:gd name="T91" fmla="*/ 150 h 1149"/>
                <a:gd name="T92" fmla="*/ 1019 w 1148"/>
                <a:gd name="T93" fmla="*/ 272 h 1149"/>
                <a:gd name="T94" fmla="*/ 1116 w 1148"/>
                <a:gd name="T95" fmla="*/ 207 h 1149"/>
                <a:gd name="T96" fmla="*/ 1000 w 1148"/>
                <a:gd name="T97" fmla="*/ 183 h 1149"/>
                <a:gd name="T98" fmla="*/ 932 w 1148"/>
                <a:gd name="T99" fmla="*/ 124 h 1149"/>
                <a:gd name="T100" fmla="*/ 992 w 1148"/>
                <a:gd name="T101" fmla="*/ 1 h 1149"/>
                <a:gd name="T102" fmla="*/ 1043 w 1148"/>
                <a:gd name="T103" fmla="*/ 95 h 1149"/>
                <a:gd name="T104" fmla="*/ 1000 w 1148"/>
                <a:gd name="T105" fmla="*/ 34 h 1149"/>
                <a:gd name="T106" fmla="*/ 965 w 1148"/>
                <a:gd name="T107" fmla="*/ 108 h 1149"/>
                <a:gd name="T108" fmla="*/ 1108 w 1148"/>
                <a:gd name="T109" fmla="*/ 127 h 1149"/>
                <a:gd name="T110" fmla="*/ 1026 w 1148"/>
                <a:gd name="T111" fmla="*/ 168 h 1149"/>
                <a:gd name="T112" fmla="*/ 1108 w 1148"/>
                <a:gd name="T113" fmla="*/ 12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8" h="1149">
                  <a:moveTo>
                    <a:pt x="197" y="945"/>
                  </a:moveTo>
                  <a:cubicBezTo>
                    <a:pt x="211" y="959"/>
                    <a:pt x="222" y="973"/>
                    <a:pt x="229" y="988"/>
                  </a:cubicBezTo>
                  <a:cubicBezTo>
                    <a:pt x="237" y="1002"/>
                    <a:pt x="242" y="1016"/>
                    <a:pt x="243" y="1031"/>
                  </a:cubicBezTo>
                  <a:cubicBezTo>
                    <a:pt x="244" y="1045"/>
                    <a:pt x="242" y="1059"/>
                    <a:pt x="237" y="1073"/>
                  </a:cubicBezTo>
                  <a:cubicBezTo>
                    <a:pt x="231" y="1087"/>
                    <a:pt x="222" y="1101"/>
                    <a:pt x="209" y="1114"/>
                  </a:cubicBezTo>
                  <a:cubicBezTo>
                    <a:pt x="196" y="1127"/>
                    <a:pt x="183" y="1136"/>
                    <a:pt x="169" y="1142"/>
                  </a:cubicBezTo>
                  <a:cubicBezTo>
                    <a:pt x="156" y="1147"/>
                    <a:pt x="143" y="1149"/>
                    <a:pt x="129" y="1148"/>
                  </a:cubicBezTo>
                  <a:cubicBezTo>
                    <a:pt x="116" y="1147"/>
                    <a:pt x="102" y="1142"/>
                    <a:pt x="88" y="1134"/>
                  </a:cubicBezTo>
                  <a:cubicBezTo>
                    <a:pt x="74" y="1127"/>
                    <a:pt x="60" y="1116"/>
                    <a:pt x="46" y="1101"/>
                  </a:cubicBezTo>
                  <a:cubicBezTo>
                    <a:pt x="33" y="1088"/>
                    <a:pt x="22" y="1074"/>
                    <a:pt x="14" y="1060"/>
                  </a:cubicBezTo>
                  <a:cubicBezTo>
                    <a:pt x="7" y="1045"/>
                    <a:pt x="2" y="1031"/>
                    <a:pt x="1" y="1017"/>
                  </a:cubicBezTo>
                  <a:cubicBezTo>
                    <a:pt x="0" y="1003"/>
                    <a:pt x="2" y="988"/>
                    <a:pt x="8" y="974"/>
                  </a:cubicBezTo>
                  <a:cubicBezTo>
                    <a:pt x="13" y="960"/>
                    <a:pt x="22" y="947"/>
                    <a:pt x="36" y="934"/>
                  </a:cubicBezTo>
                  <a:cubicBezTo>
                    <a:pt x="48" y="921"/>
                    <a:pt x="61" y="912"/>
                    <a:pt x="74" y="906"/>
                  </a:cubicBezTo>
                  <a:cubicBezTo>
                    <a:pt x="87" y="901"/>
                    <a:pt x="101" y="899"/>
                    <a:pt x="114" y="900"/>
                  </a:cubicBezTo>
                  <a:cubicBezTo>
                    <a:pt x="128" y="901"/>
                    <a:pt x="141" y="905"/>
                    <a:pt x="155" y="913"/>
                  </a:cubicBezTo>
                  <a:cubicBezTo>
                    <a:pt x="169" y="921"/>
                    <a:pt x="183" y="931"/>
                    <a:pt x="197" y="945"/>
                  </a:cubicBezTo>
                  <a:close/>
                  <a:moveTo>
                    <a:pt x="174" y="971"/>
                  </a:moveTo>
                  <a:cubicBezTo>
                    <a:pt x="165" y="961"/>
                    <a:pt x="155" y="953"/>
                    <a:pt x="145" y="946"/>
                  </a:cubicBezTo>
                  <a:cubicBezTo>
                    <a:pt x="134" y="940"/>
                    <a:pt x="124" y="935"/>
                    <a:pt x="114" y="933"/>
                  </a:cubicBezTo>
                  <a:cubicBezTo>
                    <a:pt x="104" y="931"/>
                    <a:pt x="94" y="932"/>
                    <a:pt x="84" y="935"/>
                  </a:cubicBezTo>
                  <a:cubicBezTo>
                    <a:pt x="74" y="938"/>
                    <a:pt x="64" y="945"/>
                    <a:pt x="54" y="955"/>
                  </a:cubicBezTo>
                  <a:cubicBezTo>
                    <a:pt x="44" y="965"/>
                    <a:pt x="37" y="975"/>
                    <a:pt x="34" y="985"/>
                  </a:cubicBezTo>
                  <a:cubicBezTo>
                    <a:pt x="31" y="996"/>
                    <a:pt x="31" y="1006"/>
                    <a:pt x="33" y="1016"/>
                  </a:cubicBezTo>
                  <a:cubicBezTo>
                    <a:pt x="35" y="1027"/>
                    <a:pt x="39" y="1037"/>
                    <a:pt x="45" y="1047"/>
                  </a:cubicBezTo>
                  <a:cubicBezTo>
                    <a:pt x="52" y="1057"/>
                    <a:pt x="60" y="1067"/>
                    <a:pt x="69" y="1076"/>
                  </a:cubicBezTo>
                  <a:cubicBezTo>
                    <a:pt x="79" y="1086"/>
                    <a:pt x="89" y="1094"/>
                    <a:pt x="99" y="1101"/>
                  </a:cubicBezTo>
                  <a:cubicBezTo>
                    <a:pt x="109" y="1108"/>
                    <a:pt x="119" y="1112"/>
                    <a:pt x="130" y="1115"/>
                  </a:cubicBezTo>
                  <a:cubicBezTo>
                    <a:pt x="140" y="1117"/>
                    <a:pt x="150" y="1116"/>
                    <a:pt x="160" y="1113"/>
                  </a:cubicBezTo>
                  <a:cubicBezTo>
                    <a:pt x="170" y="1110"/>
                    <a:pt x="180" y="1103"/>
                    <a:pt x="190" y="1093"/>
                  </a:cubicBezTo>
                  <a:cubicBezTo>
                    <a:pt x="200" y="1083"/>
                    <a:pt x="207" y="1073"/>
                    <a:pt x="210" y="1062"/>
                  </a:cubicBezTo>
                  <a:cubicBezTo>
                    <a:pt x="213" y="1052"/>
                    <a:pt x="213" y="1041"/>
                    <a:pt x="211" y="1031"/>
                  </a:cubicBezTo>
                  <a:cubicBezTo>
                    <a:pt x="209" y="1020"/>
                    <a:pt x="205" y="1010"/>
                    <a:pt x="198" y="1000"/>
                  </a:cubicBezTo>
                  <a:cubicBezTo>
                    <a:pt x="191" y="990"/>
                    <a:pt x="184" y="980"/>
                    <a:pt x="174" y="971"/>
                  </a:cubicBezTo>
                  <a:close/>
                  <a:moveTo>
                    <a:pt x="384" y="891"/>
                  </a:moveTo>
                  <a:cubicBezTo>
                    <a:pt x="385" y="892"/>
                    <a:pt x="386" y="894"/>
                    <a:pt x="387" y="895"/>
                  </a:cubicBezTo>
                  <a:cubicBezTo>
                    <a:pt x="388" y="896"/>
                    <a:pt x="389" y="897"/>
                    <a:pt x="390" y="898"/>
                  </a:cubicBezTo>
                  <a:cubicBezTo>
                    <a:pt x="390" y="899"/>
                    <a:pt x="391" y="900"/>
                    <a:pt x="391" y="901"/>
                  </a:cubicBezTo>
                  <a:cubicBezTo>
                    <a:pt x="391" y="902"/>
                    <a:pt x="391" y="903"/>
                    <a:pt x="391" y="906"/>
                  </a:cubicBezTo>
                  <a:cubicBezTo>
                    <a:pt x="391" y="908"/>
                    <a:pt x="391" y="911"/>
                    <a:pt x="390" y="915"/>
                  </a:cubicBezTo>
                  <a:cubicBezTo>
                    <a:pt x="389" y="920"/>
                    <a:pt x="387" y="924"/>
                    <a:pt x="385" y="929"/>
                  </a:cubicBezTo>
                  <a:cubicBezTo>
                    <a:pt x="383" y="933"/>
                    <a:pt x="381" y="938"/>
                    <a:pt x="378" y="943"/>
                  </a:cubicBezTo>
                  <a:cubicBezTo>
                    <a:pt x="374" y="947"/>
                    <a:pt x="371" y="952"/>
                    <a:pt x="367" y="956"/>
                  </a:cubicBezTo>
                  <a:cubicBezTo>
                    <a:pt x="358" y="964"/>
                    <a:pt x="349" y="971"/>
                    <a:pt x="340" y="974"/>
                  </a:cubicBezTo>
                  <a:cubicBezTo>
                    <a:pt x="330" y="978"/>
                    <a:pt x="320" y="980"/>
                    <a:pt x="311" y="979"/>
                  </a:cubicBezTo>
                  <a:cubicBezTo>
                    <a:pt x="301" y="978"/>
                    <a:pt x="291" y="974"/>
                    <a:pt x="280" y="969"/>
                  </a:cubicBezTo>
                  <a:cubicBezTo>
                    <a:pt x="270" y="963"/>
                    <a:pt x="260" y="955"/>
                    <a:pt x="249" y="945"/>
                  </a:cubicBezTo>
                  <a:cubicBezTo>
                    <a:pt x="238" y="933"/>
                    <a:pt x="229" y="922"/>
                    <a:pt x="223" y="910"/>
                  </a:cubicBezTo>
                  <a:cubicBezTo>
                    <a:pt x="218" y="899"/>
                    <a:pt x="215" y="888"/>
                    <a:pt x="215" y="878"/>
                  </a:cubicBezTo>
                  <a:cubicBezTo>
                    <a:pt x="214" y="867"/>
                    <a:pt x="216" y="858"/>
                    <a:pt x="220" y="848"/>
                  </a:cubicBezTo>
                  <a:cubicBezTo>
                    <a:pt x="224" y="839"/>
                    <a:pt x="230" y="830"/>
                    <a:pt x="238" y="822"/>
                  </a:cubicBezTo>
                  <a:cubicBezTo>
                    <a:pt x="242" y="819"/>
                    <a:pt x="246" y="815"/>
                    <a:pt x="250" y="812"/>
                  </a:cubicBezTo>
                  <a:cubicBezTo>
                    <a:pt x="255" y="809"/>
                    <a:pt x="259" y="807"/>
                    <a:pt x="263" y="805"/>
                  </a:cubicBezTo>
                  <a:cubicBezTo>
                    <a:pt x="267" y="803"/>
                    <a:pt x="271" y="802"/>
                    <a:pt x="275" y="801"/>
                  </a:cubicBezTo>
                  <a:cubicBezTo>
                    <a:pt x="279" y="800"/>
                    <a:pt x="282" y="800"/>
                    <a:pt x="284" y="800"/>
                  </a:cubicBezTo>
                  <a:cubicBezTo>
                    <a:pt x="286" y="800"/>
                    <a:pt x="288" y="800"/>
                    <a:pt x="289" y="800"/>
                  </a:cubicBezTo>
                  <a:cubicBezTo>
                    <a:pt x="290" y="801"/>
                    <a:pt x="291" y="801"/>
                    <a:pt x="292" y="801"/>
                  </a:cubicBezTo>
                  <a:cubicBezTo>
                    <a:pt x="293" y="802"/>
                    <a:pt x="294" y="803"/>
                    <a:pt x="295" y="804"/>
                  </a:cubicBezTo>
                  <a:cubicBezTo>
                    <a:pt x="296" y="805"/>
                    <a:pt x="298" y="806"/>
                    <a:pt x="299" y="808"/>
                  </a:cubicBezTo>
                  <a:cubicBezTo>
                    <a:pt x="303" y="811"/>
                    <a:pt x="305" y="814"/>
                    <a:pt x="305" y="816"/>
                  </a:cubicBezTo>
                  <a:cubicBezTo>
                    <a:pt x="306" y="818"/>
                    <a:pt x="306" y="820"/>
                    <a:pt x="304" y="821"/>
                  </a:cubicBezTo>
                  <a:cubicBezTo>
                    <a:pt x="303" y="822"/>
                    <a:pt x="301" y="823"/>
                    <a:pt x="298" y="823"/>
                  </a:cubicBezTo>
                  <a:cubicBezTo>
                    <a:pt x="295" y="824"/>
                    <a:pt x="291" y="824"/>
                    <a:pt x="286" y="825"/>
                  </a:cubicBezTo>
                  <a:cubicBezTo>
                    <a:pt x="282" y="826"/>
                    <a:pt x="277" y="828"/>
                    <a:pt x="272" y="830"/>
                  </a:cubicBezTo>
                  <a:cubicBezTo>
                    <a:pt x="267" y="832"/>
                    <a:pt x="261" y="836"/>
                    <a:pt x="256" y="841"/>
                  </a:cubicBezTo>
                  <a:cubicBezTo>
                    <a:pt x="246" y="852"/>
                    <a:pt x="242" y="864"/>
                    <a:pt x="244" y="877"/>
                  </a:cubicBezTo>
                  <a:cubicBezTo>
                    <a:pt x="247" y="891"/>
                    <a:pt x="256" y="906"/>
                    <a:pt x="271" y="921"/>
                  </a:cubicBezTo>
                  <a:cubicBezTo>
                    <a:pt x="279" y="929"/>
                    <a:pt x="286" y="935"/>
                    <a:pt x="293" y="939"/>
                  </a:cubicBezTo>
                  <a:cubicBezTo>
                    <a:pt x="301" y="943"/>
                    <a:pt x="308" y="946"/>
                    <a:pt x="314" y="947"/>
                  </a:cubicBezTo>
                  <a:cubicBezTo>
                    <a:pt x="321" y="948"/>
                    <a:pt x="327" y="948"/>
                    <a:pt x="334" y="945"/>
                  </a:cubicBezTo>
                  <a:cubicBezTo>
                    <a:pt x="340" y="943"/>
                    <a:pt x="345" y="939"/>
                    <a:pt x="350" y="934"/>
                  </a:cubicBezTo>
                  <a:cubicBezTo>
                    <a:pt x="356" y="929"/>
                    <a:pt x="359" y="924"/>
                    <a:pt x="361" y="918"/>
                  </a:cubicBezTo>
                  <a:cubicBezTo>
                    <a:pt x="364" y="913"/>
                    <a:pt x="365" y="908"/>
                    <a:pt x="366" y="903"/>
                  </a:cubicBezTo>
                  <a:cubicBezTo>
                    <a:pt x="367" y="899"/>
                    <a:pt x="367" y="895"/>
                    <a:pt x="368" y="891"/>
                  </a:cubicBezTo>
                  <a:cubicBezTo>
                    <a:pt x="368" y="888"/>
                    <a:pt x="369" y="885"/>
                    <a:pt x="370" y="884"/>
                  </a:cubicBezTo>
                  <a:cubicBezTo>
                    <a:pt x="371" y="884"/>
                    <a:pt x="371" y="883"/>
                    <a:pt x="372" y="883"/>
                  </a:cubicBezTo>
                  <a:cubicBezTo>
                    <a:pt x="373" y="883"/>
                    <a:pt x="374" y="883"/>
                    <a:pt x="375" y="884"/>
                  </a:cubicBezTo>
                  <a:cubicBezTo>
                    <a:pt x="376" y="885"/>
                    <a:pt x="377" y="885"/>
                    <a:pt x="379" y="887"/>
                  </a:cubicBezTo>
                  <a:cubicBezTo>
                    <a:pt x="380" y="888"/>
                    <a:pt x="382" y="889"/>
                    <a:pt x="384" y="891"/>
                  </a:cubicBezTo>
                  <a:close/>
                  <a:moveTo>
                    <a:pt x="482" y="811"/>
                  </a:moveTo>
                  <a:cubicBezTo>
                    <a:pt x="485" y="813"/>
                    <a:pt x="487" y="816"/>
                    <a:pt x="488" y="818"/>
                  </a:cubicBezTo>
                  <a:cubicBezTo>
                    <a:pt x="489" y="819"/>
                    <a:pt x="490" y="821"/>
                    <a:pt x="490" y="822"/>
                  </a:cubicBezTo>
                  <a:cubicBezTo>
                    <a:pt x="490" y="824"/>
                    <a:pt x="489" y="826"/>
                    <a:pt x="489" y="828"/>
                  </a:cubicBezTo>
                  <a:cubicBezTo>
                    <a:pt x="488" y="830"/>
                    <a:pt x="487" y="832"/>
                    <a:pt x="485" y="834"/>
                  </a:cubicBezTo>
                  <a:cubicBezTo>
                    <a:pt x="484" y="836"/>
                    <a:pt x="482" y="838"/>
                    <a:pt x="480" y="841"/>
                  </a:cubicBezTo>
                  <a:cubicBezTo>
                    <a:pt x="479" y="843"/>
                    <a:pt x="477" y="845"/>
                    <a:pt x="475" y="847"/>
                  </a:cubicBezTo>
                  <a:cubicBezTo>
                    <a:pt x="469" y="853"/>
                    <a:pt x="462" y="858"/>
                    <a:pt x="456" y="861"/>
                  </a:cubicBezTo>
                  <a:cubicBezTo>
                    <a:pt x="450" y="863"/>
                    <a:pt x="444" y="865"/>
                    <a:pt x="438" y="864"/>
                  </a:cubicBezTo>
                  <a:cubicBezTo>
                    <a:pt x="432" y="864"/>
                    <a:pt x="426" y="862"/>
                    <a:pt x="419" y="858"/>
                  </a:cubicBezTo>
                  <a:cubicBezTo>
                    <a:pt x="413" y="854"/>
                    <a:pt x="406" y="849"/>
                    <a:pt x="399" y="842"/>
                  </a:cubicBezTo>
                  <a:lnTo>
                    <a:pt x="330" y="772"/>
                  </a:lnTo>
                  <a:lnTo>
                    <a:pt x="313" y="789"/>
                  </a:lnTo>
                  <a:cubicBezTo>
                    <a:pt x="312" y="790"/>
                    <a:pt x="310" y="790"/>
                    <a:pt x="308" y="790"/>
                  </a:cubicBezTo>
                  <a:cubicBezTo>
                    <a:pt x="305" y="789"/>
                    <a:pt x="303" y="787"/>
                    <a:pt x="300" y="784"/>
                  </a:cubicBezTo>
                  <a:cubicBezTo>
                    <a:pt x="298" y="782"/>
                    <a:pt x="297" y="781"/>
                    <a:pt x="296" y="779"/>
                  </a:cubicBezTo>
                  <a:cubicBezTo>
                    <a:pt x="295" y="778"/>
                    <a:pt x="294" y="777"/>
                    <a:pt x="294" y="776"/>
                  </a:cubicBezTo>
                  <a:cubicBezTo>
                    <a:pt x="293" y="775"/>
                    <a:pt x="293" y="774"/>
                    <a:pt x="294" y="773"/>
                  </a:cubicBezTo>
                  <a:cubicBezTo>
                    <a:pt x="294" y="772"/>
                    <a:pt x="294" y="771"/>
                    <a:pt x="295" y="770"/>
                  </a:cubicBezTo>
                  <a:lnTo>
                    <a:pt x="312" y="754"/>
                  </a:lnTo>
                  <a:lnTo>
                    <a:pt x="283" y="725"/>
                  </a:lnTo>
                  <a:cubicBezTo>
                    <a:pt x="283" y="725"/>
                    <a:pt x="282" y="724"/>
                    <a:pt x="282" y="723"/>
                  </a:cubicBezTo>
                  <a:cubicBezTo>
                    <a:pt x="282" y="722"/>
                    <a:pt x="282" y="721"/>
                    <a:pt x="282" y="720"/>
                  </a:cubicBezTo>
                  <a:cubicBezTo>
                    <a:pt x="283" y="719"/>
                    <a:pt x="284" y="717"/>
                    <a:pt x="285" y="716"/>
                  </a:cubicBezTo>
                  <a:cubicBezTo>
                    <a:pt x="286" y="714"/>
                    <a:pt x="288" y="712"/>
                    <a:pt x="290" y="710"/>
                  </a:cubicBezTo>
                  <a:cubicBezTo>
                    <a:pt x="292" y="708"/>
                    <a:pt x="294" y="706"/>
                    <a:pt x="295" y="705"/>
                  </a:cubicBezTo>
                  <a:cubicBezTo>
                    <a:pt x="297" y="704"/>
                    <a:pt x="298" y="703"/>
                    <a:pt x="300" y="703"/>
                  </a:cubicBezTo>
                  <a:cubicBezTo>
                    <a:pt x="301" y="702"/>
                    <a:pt x="302" y="702"/>
                    <a:pt x="303" y="702"/>
                  </a:cubicBezTo>
                  <a:cubicBezTo>
                    <a:pt x="304" y="703"/>
                    <a:pt x="304" y="703"/>
                    <a:pt x="305" y="704"/>
                  </a:cubicBezTo>
                  <a:lnTo>
                    <a:pt x="333" y="732"/>
                  </a:lnTo>
                  <a:lnTo>
                    <a:pt x="364" y="701"/>
                  </a:lnTo>
                  <a:cubicBezTo>
                    <a:pt x="365" y="701"/>
                    <a:pt x="366" y="700"/>
                    <a:pt x="366" y="700"/>
                  </a:cubicBezTo>
                  <a:cubicBezTo>
                    <a:pt x="367" y="700"/>
                    <a:pt x="368" y="700"/>
                    <a:pt x="369" y="700"/>
                  </a:cubicBezTo>
                  <a:cubicBezTo>
                    <a:pt x="370" y="700"/>
                    <a:pt x="372" y="701"/>
                    <a:pt x="373" y="702"/>
                  </a:cubicBezTo>
                  <a:cubicBezTo>
                    <a:pt x="374" y="703"/>
                    <a:pt x="376" y="704"/>
                    <a:pt x="378" y="706"/>
                  </a:cubicBezTo>
                  <a:cubicBezTo>
                    <a:pt x="381" y="709"/>
                    <a:pt x="383" y="712"/>
                    <a:pt x="383" y="714"/>
                  </a:cubicBezTo>
                  <a:cubicBezTo>
                    <a:pt x="384" y="716"/>
                    <a:pt x="384" y="718"/>
                    <a:pt x="382" y="719"/>
                  </a:cubicBezTo>
                  <a:lnTo>
                    <a:pt x="352" y="750"/>
                  </a:lnTo>
                  <a:lnTo>
                    <a:pt x="418" y="817"/>
                  </a:lnTo>
                  <a:cubicBezTo>
                    <a:pt x="426" y="825"/>
                    <a:pt x="434" y="830"/>
                    <a:pt x="440" y="832"/>
                  </a:cubicBezTo>
                  <a:cubicBezTo>
                    <a:pt x="447" y="833"/>
                    <a:pt x="453" y="831"/>
                    <a:pt x="460" y="825"/>
                  </a:cubicBezTo>
                  <a:cubicBezTo>
                    <a:pt x="462" y="823"/>
                    <a:pt x="463" y="821"/>
                    <a:pt x="465" y="819"/>
                  </a:cubicBezTo>
                  <a:cubicBezTo>
                    <a:pt x="466" y="817"/>
                    <a:pt x="467" y="815"/>
                    <a:pt x="468" y="813"/>
                  </a:cubicBezTo>
                  <a:cubicBezTo>
                    <a:pt x="468" y="812"/>
                    <a:pt x="469" y="810"/>
                    <a:pt x="470" y="809"/>
                  </a:cubicBezTo>
                  <a:cubicBezTo>
                    <a:pt x="470" y="808"/>
                    <a:pt x="471" y="807"/>
                    <a:pt x="471" y="806"/>
                  </a:cubicBezTo>
                  <a:cubicBezTo>
                    <a:pt x="472" y="805"/>
                    <a:pt x="472" y="805"/>
                    <a:pt x="473" y="805"/>
                  </a:cubicBezTo>
                  <a:cubicBezTo>
                    <a:pt x="474" y="805"/>
                    <a:pt x="474" y="805"/>
                    <a:pt x="475" y="805"/>
                  </a:cubicBezTo>
                  <a:cubicBezTo>
                    <a:pt x="476" y="806"/>
                    <a:pt x="477" y="806"/>
                    <a:pt x="478" y="807"/>
                  </a:cubicBezTo>
                  <a:cubicBezTo>
                    <a:pt x="479" y="808"/>
                    <a:pt x="481" y="809"/>
                    <a:pt x="482" y="811"/>
                  </a:cubicBezTo>
                  <a:close/>
                  <a:moveTo>
                    <a:pt x="533" y="747"/>
                  </a:moveTo>
                  <a:cubicBezTo>
                    <a:pt x="536" y="749"/>
                    <a:pt x="538" y="752"/>
                    <a:pt x="540" y="755"/>
                  </a:cubicBezTo>
                  <a:cubicBezTo>
                    <a:pt x="542" y="757"/>
                    <a:pt x="544" y="760"/>
                    <a:pt x="545" y="762"/>
                  </a:cubicBezTo>
                  <a:cubicBezTo>
                    <a:pt x="547" y="765"/>
                    <a:pt x="548" y="768"/>
                    <a:pt x="549" y="771"/>
                  </a:cubicBezTo>
                  <a:cubicBezTo>
                    <a:pt x="550" y="774"/>
                    <a:pt x="551" y="777"/>
                    <a:pt x="551" y="781"/>
                  </a:cubicBezTo>
                  <a:lnTo>
                    <a:pt x="560" y="826"/>
                  </a:lnTo>
                  <a:cubicBezTo>
                    <a:pt x="561" y="828"/>
                    <a:pt x="561" y="829"/>
                    <a:pt x="561" y="830"/>
                  </a:cubicBezTo>
                  <a:cubicBezTo>
                    <a:pt x="560" y="831"/>
                    <a:pt x="560" y="832"/>
                    <a:pt x="560" y="833"/>
                  </a:cubicBezTo>
                  <a:cubicBezTo>
                    <a:pt x="559" y="834"/>
                    <a:pt x="558" y="835"/>
                    <a:pt x="557" y="837"/>
                  </a:cubicBezTo>
                  <a:cubicBezTo>
                    <a:pt x="556" y="838"/>
                    <a:pt x="555" y="839"/>
                    <a:pt x="553" y="841"/>
                  </a:cubicBezTo>
                  <a:cubicBezTo>
                    <a:pt x="552" y="842"/>
                    <a:pt x="551" y="844"/>
                    <a:pt x="549" y="844"/>
                  </a:cubicBezTo>
                  <a:cubicBezTo>
                    <a:pt x="548" y="845"/>
                    <a:pt x="547" y="846"/>
                    <a:pt x="547" y="846"/>
                  </a:cubicBezTo>
                  <a:cubicBezTo>
                    <a:pt x="546" y="846"/>
                    <a:pt x="545" y="846"/>
                    <a:pt x="545" y="845"/>
                  </a:cubicBezTo>
                  <a:cubicBezTo>
                    <a:pt x="544" y="845"/>
                    <a:pt x="544" y="844"/>
                    <a:pt x="543" y="843"/>
                  </a:cubicBezTo>
                  <a:lnTo>
                    <a:pt x="524" y="789"/>
                  </a:lnTo>
                  <a:lnTo>
                    <a:pt x="507" y="772"/>
                  </a:lnTo>
                  <a:cubicBezTo>
                    <a:pt x="505" y="770"/>
                    <a:pt x="503" y="768"/>
                    <a:pt x="502" y="766"/>
                  </a:cubicBezTo>
                  <a:cubicBezTo>
                    <a:pt x="502" y="764"/>
                    <a:pt x="501" y="762"/>
                    <a:pt x="502" y="760"/>
                  </a:cubicBezTo>
                  <a:cubicBezTo>
                    <a:pt x="502" y="758"/>
                    <a:pt x="503" y="757"/>
                    <a:pt x="504" y="755"/>
                  </a:cubicBezTo>
                  <a:cubicBezTo>
                    <a:pt x="505" y="753"/>
                    <a:pt x="507" y="751"/>
                    <a:pt x="510" y="749"/>
                  </a:cubicBezTo>
                  <a:cubicBezTo>
                    <a:pt x="512" y="746"/>
                    <a:pt x="514" y="745"/>
                    <a:pt x="516" y="743"/>
                  </a:cubicBezTo>
                  <a:cubicBezTo>
                    <a:pt x="518" y="742"/>
                    <a:pt x="519" y="741"/>
                    <a:pt x="521" y="741"/>
                  </a:cubicBezTo>
                  <a:cubicBezTo>
                    <a:pt x="523" y="740"/>
                    <a:pt x="525" y="741"/>
                    <a:pt x="526" y="742"/>
                  </a:cubicBezTo>
                  <a:cubicBezTo>
                    <a:pt x="528" y="743"/>
                    <a:pt x="531" y="744"/>
                    <a:pt x="533" y="747"/>
                  </a:cubicBezTo>
                  <a:close/>
                  <a:moveTo>
                    <a:pt x="740" y="558"/>
                  </a:moveTo>
                  <a:cubicBezTo>
                    <a:pt x="741" y="560"/>
                    <a:pt x="743" y="561"/>
                    <a:pt x="744" y="563"/>
                  </a:cubicBezTo>
                  <a:cubicBezTo>
                    <a:pt x="745" y="564"/>
                    <a:pt x="745" y="565"/>
                    <a:pt x="746" y="567"/>
                  </a:cubicBezTo>
                  <a:cubicBezTo>
                    <a:pt x="746" y="568"/>
                    <a:pt x="746" y="569"/>
                    <a:pt x="746" y="570"/>
                  </a:cubicBezTo>
                  <a:cubicBezTo>
                    <a:pt x="746" y="571"/>
                    <a:pt x="745" y="572"/>
                    <a:pt x="745" y="573"/>
                  </a:cubicBezTo>
                  <a:lnTo>
                    <a:pt x="650" y="668"/>
                  </a:lnTo>
                  <a:cubicBezTo>
                    <a:pt x="649" y="669"/>
                    <a:pt x="647" y="670"/>
                    <a:pt x="646" y="670"/>
                  </a:cubicBezTo>
                  <a:cubicBezTo>
                    <a:pt x="645" y="671"/>
                    <a:pt x="644" y="671"/>
                    <a:pt x="642" y="671"/>
                  </a:cubicBezTo>
                  <a:cubicBezTo>
                    <a:pt x="641" y="671"/>
                    <a:pt x="639" y="671"/>
                    <a:pt x="638" y="670"/>
                  </a:cubicBezTo>
                  <a:cubicBezTo>
                    <a:pt x="636" y="669"/>
                    <a:pt x="634" y="667"/>
                    <a:pt x="632" y="665"/>
                  </a:cubicBezTo>
                  <a:cubicBezTo>
                    <a:pt x="631" y="664"/>
                    <a:pt x="629" y="662"/>
                    <a:pt x="628" y="660"/>
                  </a:cubicBezTo>
                  <a:cubicBezTo>
                    <a:pt x="627" y="659"/>
                    <a:pt x="626" y="658"/>
                    <a:pt x="625" y="656"/>
                  </a:cubicBezTo>
                  <a:cubicBezTo>
                    <a:pt x="625" y="655"/>
                    <a:pt x="624" y="653"/>
                    <a:pt x="624" y="651"/>
                  </a:cubicBezTo>
                  <a:cubicBezTo>
                    <a:pt x="624" y="650"/>
                    <a:pt x="623" y="648"/>
                    <a:pt x="623" y="645"/>
                  </a:cubicBezTo>
                  <a:lnTo>
                    <a:pt x="622" y="576"/>
                  </a:lnTo>
                  <a:cubicBezTo>
                    <a:pt x="622" y="560"/>
                    <a:pt x="621" y="546"/>
                    <a:pt x="620" y="535"/>
                  </a:cubicBezTo>
                  <a:cubicBezTo>
                    <a:pt x="618" y="524"/>
                    <a:pt x="616" y="514"/>
                    <a:pt x="613" y="506"/>
                  </a:cubicBezTo>
                  <a:cubicBezTo>
                    <a:pt x="610" y="498"/>
                    <a:pt x="607" y="492"/>
                    <a:pt x="604" y="487"/>
                  </a:cubicBezTo>
                  <a:cubicBezTo>
                    <a:pt x="600" y="481"/>
                    <a:pt x="596" y="477"/>
                    <a:pt x="593" y="473"/>
                  </a:cubicBezTo>
                  <a:cubicBezTo>
                    <a:pt x="589" y="469"/>
                    <a:pt x="585" y="466"/>
                    <a:pt x="580" y="464"/>
                  </a:cubicBezTo>
                  <a:cubicBezTo>
                    <a:pt x="575" y="462"/>
                    <a:pt x="570" y="461"/>
                    <a:pt x="565" y="461"/>
                  </a:cubicBezTo>
                  <a:cubicBezTo>
                    <a:pt x="560" y="461"/>
                    <a:pt x="555" y="462"/>
                    <a:pt x="550" y="464"/>
                  </a:cubicBezTo>
                  <a:cubicBezTo>
                    <a:pt x="545" y="466"/>
                    <a:pt x="540" y="469"/>
                    <a:pt x="535" y="474"/>
                  </a:cubicBezTo>
                  <a:cubicBezTo>
                    <a:pt x="530" y="480"/>
                    <a:pt x="526" y="486"/>
                    <a:pt x="523" y="491"/>
                  </a:cubicBezTo>
                  <a:cubicBezTo>
                    <a:pt x="520" y="497"/>
                    <a:pt x="518" y="503"/>
                    <a:pt x="516" y="508"/>
                  </a:cubicBezTo>
                  <a:cubicBezTo>
                    <a:pt x="514" y="513"/>
                    <a:pt x="513" y="517"/>
                    <a:pt x="513" y="521"/>
                  </a:cubicBezTo>
                  <a:cubicBezTo>
                    <a:pt x="512" y="525"/>
                    <a:pt x="511" y="527"/>
                    <a:pt x="510" y="528"/>
                  </a:cubicBezTo>
                  <a:cubicBezTo>
                    <a:pt x="509" y="529"/>
                    <a:pt x="508" y="530"/>
                    <a:pt x="508" y="530"/>
                  </a:cubicBezTo>
                  <a:cubicBezTo>
                    <a:pt x="507" y="530"/>
                    <a:pt x="506" y="530"/>
                    <a:pt x="505" y="529"/>
                  </a:cubicBezTo>
                  <a:cubicBezTo>
                    <a:pt x="503" y="529"/>
                    <a:pt x="502" y="528"/>
                    <a:pt x="501" y="527"/>
                  </a:cubicBezTo>
                  <a:cubicBezTo>
                    <a:pt x="499" y="526"/>
                    <a:pt x="497" y="524"/>
                    <a:pt x="496" y="522"/>
                  </a:cubicBezTo>
                  <a:cubicBezTo>
                    <a:pt x="494" y="521"/>
                    <a:pt x="493" y="520"/>
                    <a:pt x="492" y="519"/>
                  </a:cubicBezTo>
                  <a:cubicBezTo>
                    <a:pt x="491" y="518"/>
                    <a:pt x="491" y="517"/>
                    <a:pt x="490" y="516"/>
                  </a:cubicBezTo>
                  <a:cubicBezTo>
                    <a:pt x="490" y="515"/>
                    <a:pt x="489" y="514"/>
                    <a:pt x="489" y="513"/>
                  </a:cubicBezTo>
                  <a:cubicBezTo>
                    <a:pt x="489" y="512"/>
                    <a:pt x="489" y="510"/>
                    <a:pt x="489" y="508"/>
                  </a:cubicBezTo>
                  <a:cubicBezTo>
                    <a:pt x="489" y="506"/>
                    <a:pt x="490" y="503"/>
                    <a:pt x="491" y="499"/>
                  </a:cubicBezTo>
                  <a:cubicBezTo>
                    <a:pt x="492" y="495"/>
                    <a:pt x="493" y="490"/>
                    <a:pt x="496" y="485"/>
                  </a:cubicBezTo>
                  <a:cubicBezTo>
                    <a:pt x="498" y="479"/>
                    <a:pt x="501" y="473"/>
                    <a:pt x="505" y="468"/>
                  </a:cubicBezTo>
                  <a:cubicBezTo>
                    <a:pt x="508" y="462"/>
                    <a:pt x="513" y="456"/>
                    <a:pt x="518" y="451"/>
                  </a:cubicBezTo>
                  <a:cubicBezTo>
                    <a:pt x="526" y="443"/>
                    <a:pt x="535" y="437"/>
                    <a:pt x="543" y="433"/>
                  </a:cubicBezTo>
                  <a:cubicBezTo>
                    <a:pt x="552" y="429"/>
                    <a:pt x="560" y="427"/>
                    <a:pt x="569" y="427"/>
                  </a:cubicBezTo>
                  <a:cubicBezTo>
                    <a:pt x="577" y="427"/>
                    <a:pt x="585" y="429"/>
                    <a:pt x="592" y="432"/>
                  </a:cubicBezTo>
                  <a:cubicBezTo>
                    <a:pt x="599" y="435"/>
                    <a:pt x="606" y="440"/>
                    <a:pt x="612" y="446"/>
                  </a:cubicBezTo>
                  <a:cubicBezTo>
                    <a:pt x="618" y="452"/>
                    <a:pt x="623" y="458"/>
                    <a:pt x="627" y="464"/>
                  </a:cubicBezTo>
                  <a:cubicBezTo>
                    <a:pt x="632" y="470"/>
                    <a:pt x="635" y="478"/>
                    <a:pt x="639" y="488"/>
                  </a:cubicBezTo>
                  <a:cubicBezTo>
                    <a:pt x="642" y="497"/>
                    <a:pt x="644" y="509"/>
                    <a:pt x="646" y="522"/>
                  </a:cubicBezTo>
                  <a:cubicBezTo>
                    <a:pt x="648" y="536"/>
                    <a:pt x="649" y="553"/>
                    <a:pt x="649" y="573"/>
                  </a:cubicBezTo>
                  <a:lnTo>
                    <a:pt x="650" y="628"/>
                  </a:lnTo>
                  <a:lnTo>
                    <a:pt x="725" y="554"/>
                  </a:lnTo>
                  <a:cubicBezTo>
                    <a:pt x="726" y="553"/>
                    <a:pt x="727" y="552"/>
                    <a:pt x="728" y="552"/>
                  </a:cubicBezTo>
                  <a:cubicBezTo>
                    <a:pt x="729" y="552"/>
                    <a:pt x="730" y="552"/>
                    <a:pt x="731" y="552"/>
                  </a:cubicBezTo>
                  <a:cubicBezTo>
                    <a:pt x="733" y="553"/>
                    <a:pt x="734" y="553"/>
                    <a:pt x="735" y="554"/>
                  </a:cubicBezTo>
                  <a:cubicBezTo>
                    <a:pt x="737" y="555"/>
                    <a:pt x="738" y="556"/>
                    <a:pt x="740" y="558"/>
                  </a:cubicBezTo>
                  <a:close/>
                  <a:moveTo>
                    <a:pt x="816" y="329"/>
                  </a:moveTo>
                  <a:cubicBezTo>
                    <a:pt x="829" y="342"/>
                    <a:pt x="840" y="355"/>
                    <a:pt x="849" y="368"/>
                  </a:cubicBezTo>
                  <a:cubicBezTo>
                    <a:pt x="858" y="381"/>
                    <a:pt x="864" y="394"/>
                    <a:pt x="867" y="406"/>
                  </a:cubicBezTo>
                  <a:cubicBezTo>
                    <a:pt x="870" y="419"/>
                    <a:pt x="870" y="431"/>
                    <a:pt x="866" y="444"/>
                  </a:cubicBezTo>
                  <a:cubicBezTo>
                    <a:pt x="863" y="456"/>
                    <a:pt x="855" y="467"/>
                    <a:pt x="844" y="479"/>
                  </a:cubicBezTo>
                  <a:cubicBezTo>
                    <a:pt x="833" y="489"/>
                    <a:pt x="822" y="497"/>
                    <a:pt x="811" y="500"/>
                  </a:cubicBezTo>
                  <a:cubicBezTo>
                    <a:pt x="800" y="504"/>
                    <a:pt x="788" y="504"/>
                    <a:pt x="776" y="501"/>
                  </a:cubicBezTo>
                  <a:cubicBezTo>
                    <a:pt x="764" y="498"/>
                    <a:pt x="752" y="492"/>
                    <a:pt x="739" y="483"/>
                  </a:cubicBezTo>
                  <a:cubicBezTo>
                    <a:pt x="726" y="474"/>
                    <a:pt x="713" y="462"/>
                    <a:pt x="698" y="448"/>
                  </a:cubicBezTo>
                  <a:cubicBezTo>
                    <a:pt x="685" y="435"/>
                    <a:pt x="674" y="422"/>
                    <a:pt x="666" y="409"/>
                  </a:cubicBezTo>
                  <a:cubicBezTo>
                    <a:pt x="657" y="396"/>
                    <a:pt x="651" y="383"/>
                    <a:pt x="648" y="371"/>
                  </a:cubicBezTo>
                  <a:cubicBezTo>
                    <a:pt x="645" y="358"/>
                    <a:pt x="645" y="346"/>
                    <a:pt x="648" y="334"/>
                  </a:cubicBezTo>
                  <a:cubicBezTo>
                    <a:pt x="652" y="322"/>
                    <a:pt x="659" y="310"/>
                    <a:pt x="671" y="299"/>
                  </a:cubicBezTo>
                  <a:cubicBezTo>
                    <a:pt x="682" y="288"/>
                    <a:pt x="693" y="281"/>
                    <a:pt x="704" y="277"/>
                  </a:cubicBezTo>
                  <a:cubicBezTo>
                    <a:pt x="715" y="274"/>
                    <a:pt x="727" y="273"/>
                    <a:pt x="739" y="276"/>
                  </a:cubicBezTo>
                  <a:cubicBezTo>
                    <a:pt x="751" y="279"/>
                    <a:pt x="763" y="285"/>
                    <a:pt x="776" y="294"/>
                  </a:cubicBezTo>
                  <a:cubicBezTo>
                    <a:pt x="789" y="303"/>
                    <a:pt x="802" y="315"/>
                    <a:pt x="816" y="329"/>
                  </a:cubicBezTo>
                  <a:close/>
                  <a:moveTo>
                    <a:pt x="794" y="354"/>
                  </a:moveTo>
                  <a:cubicBezTo>
                    <a:pt x="786" y="345"/>
                    <a:pt x="778" y="338"/>
                    <a:pt x="770" y="332"/>
                  </a:cubicBezTo>
                  <a:cubicBezTo>
                    <a:pt x="763" y="325"/>
                    <a:pt x="756" y="320"/>
                    <a:pt x="750" y="316"/>
                  </a:cubicBezTo>
                  <a:cubicBezTo>
                    <a:pt x="743" y="312"/>
                    <a:pt x="737" y="309"/>
                    <a:pt x="732" y="308"/>
                  </a:cubicBezTo>
                  <a:cubicBezTo>
                    <a:pt x="726" y="306"/>
                    <a:pt x="721" y="305"/>
                    <a:pt x="716" y="305"/>
                  </a:cubicBezTo>
                  <a:cubicBezTo>
                    <a:pt x="710" y="305"/>
                    <a:pt x="706" y="307"/>
                    <a:pt x="701" y="309"/>
                  </a:cubicBezTo>
                  <a:cubicBezTo>
                    <a:pt x="697" y="311"/>
                    <a:pt x="692" y="314"/>
                    <a:pt x="688" y="319"/>
                  </a:cubicBezTo>
                  <a:cubicBezTo>
                    <a:pt x="681" y="326"/>
                    <a:pt x="676" y="334"/>
                    <a:pt x="675" y="342"/>
                  </a:cubicBezTo>
                  <a:cubicBezTo>
                    <a:pt x="674" y="350"/>
                    <a:pt x="675" y="359"/>
                    <a:pt x="679" y="368"/>
                  </a:cubicBezTo>
                  <a:cubicBezTo>
                    <a:pt x="682" y="377"/>
                    <a:pt x="687" y="386"/>
                    <a:pt x="695" y="395"/>
                  </a:cubicBezTo>
                  <a:cubicBezTo>
                    <a:pt x="702" y="404"/>
                    <a:pt x="711" y="414"/>
                    <a:pt x="720" y="423"/>
                  </a:cubicBezTo>
                  <a:cubicBezTo>
                    <a:pt x="733" y="436"/>
                    <a:pt x="744" y="446"/>
                    <a:pt x="755" y="454"/>
                  </a:cubicBezTo>
                  <a:cubicBezTo>
                    <a:pt x="765" y="462"/>
                    <a:pt x="774" y="467"/>
                    <a:pt x="783" y="470"/>
                  </a:cubicBezTo>
                  <a:cubicBezTo>
                    <a:pt x="792" y="473"/>
                    <a:pt x="799" y="473"/>
                    <a:pt x="806" y="471"/>
                  </a:cubicBezTo>
                  <a:cubicBezTo>
                    <a:pt x="813" y="469"/>
                    <a:pt x="820" y="465"/>
                    <a:pt x="826" y="459"/>
                  </a:cubicBezTo>
                  <a:cubicBezTo>
                    <a:pt x="831" y="454"/>
                    <a:pt x="835" y="449"/>
                    <a:pt x="837" y="443"/>
                  </a:cubicBezTo>
                  <a:cubicBezTo>
                    <a:pt x="839" y="438"/>
                    <a:pt x="840" y="432"/>
                    <a:pt x="840" y="427"/>
                  </a:cubicBezTo>
                  <a:cubicBezTo>
                    <a:pt x="840" y="421"/>
                    <a:pt x="838" y="415"/>
                    <a:pt x="836" y="409"/>
                  </a:cubicBezTo>
                  <a:cubicBezTo>
                    <a:pt x="834" y="403"/>
                    <a:pt x="830" y="397"/>
                    <a:pt x="826" y="391"/>
                  </a:cubicBezTo>
                  <a:cubicBezTo>
                    <a:pt x="822" y="385"/>
                    <a:pt x="818" y="379"/>
                    <a:pt x="812" y="373"/>
                  </a:cubicBezTo>
                  <a:cubicBezTo>
                    <a:pt x="807" y="366"/>
                    <a:pt x="801" y="360"/>
                    <a:pt x="794" y="354"/>
                  </a:cubicBezTo>
                  <a:close/>
                  <a:moveTo>
                    <a:pt x="1024" y="276"/>
                  </a:moveTo>
                  <a:cubicBezTo>
                    <a:pt x="1026" y="277"/>
                    <a:pt x="1027" y="279"/>
                    <a:pt x="1028" y="280"/>
                  </a:cubicBezTo>
                  <a:cubicBezTo>
                    <a:pt x="1029" y="282"/>
                    <a:pt x="1029" y="283"/>
                    <a:pt x="1029" y="284"/>
                  </a:cubicBezTo>
                  <a:cubicBezTo>
                    <a:pt x="1030" y="285"/>
                    <a:pt x="1030" y="286"/>
                    <a:pt x="1029" y="287"/>
                  </a:cubicBezTo>
                  <a:cubicBezTo>
                    <a:pt x="1029" y="288"/>
                    <a:pt x="1029" y="289"/>
                    <a:pt x="1028" y="289"/>
                  </a:cubicBezTo>
                  <a:lnTo>
                    <a:pt x="938" y="379"/>
                  </a:lnTo>
                  <a:cubicBezTo>
                    <a:pt x="938" y="380"/>
                    <a:pt x="937" y="380"/>
                    <a:pt x="936" y="380"/>
                  </a:cubicBezTo>
                  <a:cubicBezTo>
                    <a:pt x="935" y="380"/>
                    <a:pt x="934" y="380"/>
                    <a:pt x="933" y="380"/>
                  </a:cubicBezTo>
                  <a:cubicBezTo>
                    <a:pt x="932" y="380"/>
                    <a:pt x="931" y="379"/>
                    <a:pt x="929" y="379"/>
                  </a:cubicBezTo>
                  <a:cubicBezTo>
                    <a:pt x="928" y="378"/>
                    <a:pt x="926" y="376"/>
                    <a:pt x="925" y="375"/>
                  </a:cubicBezTo>
                  <a:cubicBezTo>
                    <a:pt x="923" y="373"/>
                    <a:pt x="922" y="372"/>
                    <a:pt x="921" y="370"/>
                  </a:cubicBezTo>
                  <a:cubicBezTo>
                    <a:pt x="920" y="369"/>
                    <a:pt x="919" y="368"/>
                    <a:pt x="919" y="366"/>
                  </a:cubicBezTo>
                  <a:cubicBezTo>
                    <a:pt x="919" y="365"/>
                    <a:pt x="919" y="364"/>
                    <a:pt x="919" y="363"/>
                  </a:cubicBezTo>
                  <a:cubicBezTo>
                    <a:pt x="919" y="362"/>
                    <a:pt x="919" y="361"/>
                    <a:pt x="920" y="361"/>
                  </a:cubicBezTo>
                  <a:lnTo>
                    <a:pt x="956" y="325"/>
                  </a:lnTo>
                  <a:lnTo>
                    <a:pt x="826" y="194"/>
                  </a:lnTo>
                  <a:lnTo>
                    <a:pt x="812" y="247"/>
                  </a:lnTo>
                  <a:cubicBezTo>
                    <a:pt x="811" y="250"/>
                    <a:pt x="811" y="252"/>
                    <a:pt x="810" y="253"/>
                  </a:cubicBezTo>
                  <a:cubicBezTo>
                    <a:pt x="809" y="254"/>
                    <a:pt x="808" y="255"/>
                    <a:pt x="807" y="255"/>
                  </a:cubicBezTo>
                  <a:cubicBezTo>
                    <a:pt x="805" y="255"/>
                    <a:pt x="804" y="254"/>
                    <a:pt x="803" y="253"/>
                  </a:cubicBezTo>
                  <a:cubicBezTo>
                    <a:pt x="801" y="252"/>
                    <a:pt x="799" y="251"/>
                    <a:pt x="797" y="249"/>
                  </a:cubicBezTo>
                  <a:cubicBezTo>
                    <a:pt x="796" y="247"/>
                    <a:pt x="794" y="246"/>
                    <a:pt x="794" y="244"/>
                  </a:cubicBezTo>
                  <a:cubicBezTo>
                    <a:pt x="793" y="243"/>
                    <a:pt x="792" y="242"/>
                    <a:pt x="791" y="241"/>
                  </a:cubicBezTo>
                  <a:cubicBezTo>
                    <a:pt x="791" y="240"/>
                    <a:pt x="791" y="239"/>
                    <a:pt x="791" y="238"/>
                  </a:cubicBezTo>
                  <a:cubicBezTo>
                    <a:pt x="791" y="237"/>
                    <a:pt x="791" y="236"/>
                    <a:pt x="791" y="235"/>
                  </a:cubicBezTo>
                  <a:lnTo>
                    <a:pt x="805" y="170"/>
                  </a:lnTo>
                  <a:cubicBezTo>
                    <a:pt x="805" y="169"/>
                    <a:pt x="806" y="169"/>
                    <a:pt x="806" y="168"/>
                  </a:cubicBezTo>
                  <a:cubicBezTo>
                    <a:pt x="806" y="167"/>
                    <a:pt x="807" y="166"/>
                    <a:pt x="807" y="165"/>
                  </a:cubicBezTo>
                  <a:cubicBezTo>
                    <a:pt x="808" y="164"/>
                    <a:pt x="809" y="163"/>
                    <a:pt x="810" y="162"/>
                  </a:cubicBezTo>
                  <a:cubicBezTo>
                    <a:pt x="811" y="161"/>
                    <a:pt x="812" y="160"/>
                    <a:pt x="814" y="158"/>
                  </a:cubicBezTo>
                  <a:cubicBezTo>
                    <a:pt x="816" y="156"/>
                    <a:pt x="818" y="154"/>
                    <a:pt x="819" y="153"/>
                  </a:cubicBezTo>
                  <a:cubicBezTo>
                    <a:pt x="821" y="152"/>
                    <a:pt x="822" y="151"/>
                    <a:pt x="823" y="151"/>
                  </a:cubicBezTo>
                  <a:cubicBezTo>
                    <a:pt x="824" y="150"/>
                    <a:pt x="825" y="150"/>
                    <a:pt x="826" y="150"/>
                  </a:cubicBezTo>
                  <a:cubicBezTo>
                    <a:pt x="827" y="150"/>
                    <a:pt x="828" y="151"/>
                    <a:pt x="828" y="151"/>
                  </a:cubicBezTo>
                  <a:lnTo>
                    <a:pt x="979" y="302"/>
                  </a:lnTo>
                  <a:lnTo>
                    <a:pt x="1010" y="271"/>
                  </a:lnTo>
                  <a:cubicBezTo>
                    <a:pt x="1011" y="270"/>
                    <a:pt x="1011" y="270"/>
                    <a:pt x="1012" y="270"/>
                  </a:cubicBezTo>
                  <a:cubicBezTo>
                    <a:pt x="1013" y="269"/>
                    <a:pt x="1014" y="270"/>
                    <a:pt x="1016" y="270"/>
                  </a:cubicBezTo>
                  <a:cubicBezTo>
                    <a:pt x="1017" y="270"/>
                    <a:pt x="1018" y="271"/>
                    <a:pt x="1019" y="272"/>
                  </a:cubicBezTo>
                  <a:cubicBezTo>
                    <a:pt x="1021" y="273"/>
                    <a:pt x="1022" y="274"/>
                    <a:pt x="1024" y="276"/>
                  </a:cubicBezTo>
                  <a:close/>
                  <a:moveTo>
                    <a:pt x="1128" y="101"/>
                  </a:moveTo>
                  <a:cubicBezTo>
                    <a:pt x="1136" y="109"/>
                    <a:pt x="1141" y="117"/>
                    <a:pt x="1144" y="125"/>
                  </a:cubicBezTo>
                  <a:cubicBezTo>
                    <a:pt x="1147" y="133"/>
                    <a:pt x="1148" y="142"/>
                    <a:pt x="1147" y="151"/>
                  </a:cubicBezTo>
                  <a:cubicBezTo>
                    <a:pt x="1146" y="160"/>
                    <a:pt x="1143" y="169"/>
                    <a:pt x="1138" y="179"/>
                  </a:cubicBezTo>
                  <a:cubicBezTo>
                    <a:pt x="1132" y="188"/>
                    <a:pt x="1125" y="197"/>
                    <a:pt x="1116" y="207"/>
                  </a:cubicBezTo>
                  <a:cubicBezTo>
                    <a:pt x="1107" y="216"/>
                    <a:pt x="1098" y="223"/>
                    <a:pt x="1089" y="228"/>
                  </a:cubicBezTo>
                  <a:cubicBezTo>
                    <a:pt x="1080" y="233"/>
                    <a:pt x="1072" y="236"/>
                    <a:pt x="1063" y="237"/>
                  </a:cubicBezTo>
                  <a:cubicBezTo>
                    <a:pt x="1055" y="239"/>
                    <a:pt x="1046" y="238"/>
                    <a:pt x="1039" y="235"/>
                  </a:cubicBezTo>
                  <a:cubicBezTo>
                    <a:pt x="1031" y="232"/>
                    <a:pt x="1023" y="228"/>
                    <a:pt x="1017" y="221"/>
                  </a:cubicBezTo>
                  <a:cubicBezTo>
                    <a:pt x="1011" y="215"/>
                    <a:pt x="1007" y="210"/>
                    <a:pt x="1004" y="203"/>
                  </a:cubicBezTo>
                  <a:cubicBezTo>
                    <a:pt x="1002" y="197"/>
                    <a:pt x="1000" y="190"/>
                    <a:pt x="1000" y="183"/>
                  </a:cubicBezTo>
                  <a:cubicBezTo>
                    <a:pt x="999" y="176"/>
                    <a:pt x="1000" y="168"/>
                    <a:pt x="1001" y="160"/>
                  </a:cubicBezTo>
                  <a:cubicBezTo>
                    <a:pt x="1003" y="152"/>
                    <a:pt x="1005" y="143"/>
                    <a:pt x="1008" y="134"/>
                  </a:cubicBezTo>
                  <a:cubicBezTo>
                    <a:pt x="1000" y="137"/>
                    <a:pt x="992" y="139"/>
                    <a:pt x="985" y="140"/>
                  </a:cubicBezTo>
                  <a:cubicBezTo>
                    <a:pt x="978" y="141"/>
                    <a:pt x="971" y="141"/>
                    <a:pt x="965" y="140"/>
                  </a:cubicBezTo>
                  <a:cubicBezTo>
                    <a:pt x="959" y="139"/>
                    <a:pt x="953" y="138"/>
                    <a:pt x="947" y="135"/>
                  </a:cubicBezTo>
                  <a:cubicBezTo>
                    <a:pt x="942" y="133"/>
                    <a:pt x="936" y="129"/>
                    <a:pt x="932" y="124"/>
                  </a:cubicBezTo>
                  <a:cubicBezTo>
                    <a:pt x="926" y="118"/>
                    <a:pt x="921" y="111"/>
                    <a:pt x="918" y="104"/>
                  </a:cubicBezTo>
                  <a:cubicBezTo>
                    <a:pt x="915" y="96"/>
                    <a:pt x="914" y="89"/>
                    <a:pt x="914" y="80"/>
                  </a:cubicBezTo>
                  <a:cubicBezTo>
                    <a:pt x="915" y="72"/>
                    <a:pt x="917" y="63"/>
                    <a:pt x="922" y="54"/>
                  </a:cubicBezTo>
                  <a:cubicBezTo>
                    <a:pt x="926" y="45"/>
                    <a:pt x="933" y="36"/>
                    <a:pt x="942" y="27"/>
                  </a:cubicBezTo>
                  <a:cubicBezTo>
                    <a:pt x="951" y="19"/>
                    <a:pt x="959" y="12"/>
                    <a:pt x="968" y="8"/>
                  </a:cubicBezTo>
                  <a:cubicBezTo>
                    <a:pt x="976" y="4"/>
                    <a:pt x="984" y="1"/>
                    <a:pt x="992" y="1"/>
                  </a:cubicBezTo>
                  <a:cubicBezTo>
                    <a:pt x="999" y="0"/>
                    <a:pt x="1007" y="2"/>
                    <a:pt x="1013" y="4"/>
                  </a:cubicBezTo>
                  <a:cubicBezTo>
                    <a:pt x="1020" y="7"/>
                    <a:pt x="1026" y="12"/>
                    <a:pt x="1032" y="17"/>
                  </a:cubicBezTo>
                  <a:cubicBezTo>
                    <a:pt x="1036" y="22"/>
                    <a:pt x="1040" y="27"/>
                    <a:pt x="1043" y="32"/>
                  </a:cubicBezTo>
                  <a:cubicBezTo>
                    <a:pt x="1045" y="38"/>
                    <a:pt x="1047" y="44"/>
                    <a:pt x="1048" y="51"/>
                  </a:cubicBezTo>
                  <a:cubicBezTo>
                    <a:pt x="1049" y="57"/>
                    <a:pt x="1049" y="64"/>
                    <a:pt x="1048" y="71"/>
                  </a:cubicBezTo>
                  <a:cubicBezTo>
                    <a:pt x="1047" y="79"/>
                    <a:pt x="1046" y="86"/>
                    <a:pt x="1043" y="95"/>
                  </a:cubicBezTo>
                  <a:cubicBezTo>
                    <a:pt x="1052" y="91"/>
                    <a:pt x="1061" y="89"/>
                    <a:pt x="1069" y="87"/>
                  </a:cubicBezTo>
                  <a:cubicBezTo>
                    <a:pt x="1078" y="86"/>
                    <a:pt x="1085" y="85"/>
                    <a:pt x="1092" y="86"/>
                  </a:cubicBezTo>
                  <a:cubicBezTo>
                    <a:pt x="1099" y="86"/>
                    <a:pt x="1106" y="87"/>
                    <a:pt x="1112" y="90"/>
                  </a:cubicBezTo>
                  <a:cubicBezTo>
                    <a:pt x="1118" y="92"/>
                    <a:pt x="1123" y="96"/>
                    <a:pt x="1128" y="101"/>
                  </a:cubicBezTo>
                  <a:close/>
                  <a:moveTo>
                    <a:pt x="1012" y="42"/>
                  </a:moveTo>
                  <a:cubicBezTo>
                    <a:pt x="1008" y="38"/>
                    <a:pt x="1004" y="35"/>
                    <a:pt x="1000" y="34"/>
                  </a:cubicBezTo>
                  <a:cubicBezTo>
                    <a:pt x="995" y="32"/>
                    <a:pt x="991" y="31"/>
                    <a:pt x="986" y="32"/>
                  </a:cubicBezTo>
                  <a:cubicBezTo>
                    <a:pt x="982" y="32"/>
                    <a:pt x="977" y="33"/>
                    <a:pt x="972" y="36"/>
                  </a:cubicBezTo>
                  <a:cubicBezTo>
                    <a:pt x="967" y="39"/>
                    <a:pt x="963" y="42"/>
                    <a:pt x="958" y="47"/>
                  </a:cubicBezTo>
                  <a:cubicBezTo>
                    <a:pt x="948" y="56"/>
                    <a:pt x="943" y="66"/>
                    <a:pt x="943" y="75"/>
                  </a:cubicBezTo>
                  <a:cubicBezTo>
                    <a:pt x="942" y="84"/>
                    <a:pt x="946" y="93"/>
                    <a:pt x="953" y="100"/>
                  </a:cubicBezTo>
                  <a:cubicBezTo>
                    <a:pt x="957" y="104"/>
                    <a:pt x="960" y="106"/>
                    <a:pt x="965" y="108"/>
                  </a:cubicBezTo>
                  <a:cubicBezTo>
                    <a:pt x="969" y="110"/>
                    <a:pt x="973" y="111"/>
                    <a:pt x="979" y="111"/>
                  </a:cubicBezTo>
                  <a:cubicBezTo>
                    <a:pt x="984" y="111"/>
                    <a:pt x="990" y="110"/>
                    <a:pt x="996" y="109"/>
                  </a:cubicBezTo>
                  <a:cubicBezTo>
                    <a:pt x="1002" y="108"/>
                    <a:pt x="1009" y="106"/>
                    <a:pt x="1017" y="103"/>
                  </a:cubicBezTo>
                  <a:cubicBezTo>
                    <a:pt x="1022" y="90"/>
                    <a:pt x="1024" y="78"/>
                    <a:pt x="1023" y="67"/>
                  </a:cubicBezTo>
                  <a:cubicBezTo>
                    <a:pt x="1022" y="57"/>
                    <a:pt x="1018" y="49"/>
                    <a:pt x="1012" y="42"/>
                  </a:cubicBezTo>
                  <a:close/>
                  <a:moveTo>
                    <a:pt x="1108" y="127"/>
                  </a:moveTo>
                  <a:cubicBezTo>
                    <a:pt x="1103" y="123"/>
                    <a:pt x="1099" y="120"/>
                    <a:pt x="1094" y="118"/>
                  </a:cubicBezTo>
                  <a:cubicBezTo>
                    <a:pt x="1089" y="116"/>
                    <a:pt x="1084" y="115"/>
                    <a:pt x="1078" y="115"/>
                  </a:cubicBezTo>
                  <a:cubicBezTo>
                    <a:pt x="1072" y="116"/>
                    <a:pt x="1066" y="117"/>
                    <a:pt x="1058" y="118"/>
                  </a:cubicBezTo>
                  <a:cubicBezTo>
                    <a:pt x="1051" y="120"/>
                    <a:pt x="1043" y="123"/>
                    <a:pt x="1034" y="126"/>
                  </a:cubicBezTo>
                  <a:cubicBezTo>
                    <a:pt x="1031" y="134"/>
                    <a:pt x="1029" y="142"/>
                    <a:pt x="1028" y="149"/>
                  </a:cubicBezTo>
                  <a:cubicBezTo>
                    <a:pt x="1026" y="156"/>
                    <a:pt x="1026" y="162"/>
                    <a:pt x="1026" y="168"/>
                  </a:cubicBezTo>
                  <a:cubicBezTo>
                    <a:pt x="1026" y="173"/>
                    <a:pt x="1027" y="178"/>
                    <a:pt x="1029" y="183"/>
                  </a:cubicBezTo>
                  <a:cubicBezTo>
                    <a:pt x="1031" y="188"/>
                    <a:pt x="1034" y="192"/>
                    <a:pt x="1038" y="196"/>
                  </a:cubicBezTo>
                  <a:cubicBezTo>
                    <a:pt x="1046" y="204"/>
                    <a:pt x="1056" y="208"/>
                    <a:pt x="1066" y="207"/>
                  </a:cubicBezTo>
                  <a:cubicBezTo>
                    <a:pt x="1077" y="206"/>
                    <a:pt x="1088" y="199"/>
                    <a:pt x="1100" y="187"/>
                  </a:cubicBezTo>
                  <a:cubicBezTo>
                    <a:pt x="1111" y="176"/>
                    <a:pt x="1117" y="165"/>
                    <a:pt x="1118" y="155"/>
                  </a:cubicBezTo>
                  <a:cubicBezTo>
                    <a:pt x="1119" y="144"/>
                    <a:pt x="1116" y="135"/>
                    <a:pt x="1108" y="127"/>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5">
              <a:extLst>
                <a:ext uri="{FF2B5EF4-FFF2-40B4-BE49-F238E27FC236}">
                  <a16:creationId xmlns:a16="http://schemas.microsoft.com/office/drawing/2014/main" id="{50E3C35C-4036-44E8-9E9F-796BF6BFC3CE}"/>
                </a:ext>
              </a:extLst>
            </p:cNvPr>
            <p:cNvSpPr>
              <a:spLocks noEditPoints="1"/>
            </p:cNvSpPr>
            <p:nvPr/>
          </p:nvSpPr>
          <p:spPr bwMode="auto">
            <a:xfrm>
              <a:off x="7915" y="2645"/>
              <a:ext cx="361" cy="362"/>
            </a:xfrm>
            <a:custGeom>
              <a:avLst/>
              <a:gdLst>
                <a:gd name="T0" fmla="*/ 280 w 1231"/>
                <a:gd name="T1" fmla="*/ 1121 h 1231"/>
                <a:gd name="T2" fmla="*/ 67 w 1231"/>
                <a:gd name="T3" fmla="*/ 1073 h 1231"/>
                <a:gd name="T4" fmla="*/ 188 w 1231"/>
                <a:gd name="T5" fmla="*/ 1209 h 1231"/>
                <a:gd name="T6" fmla="*/ 166 w 1231"/>
                <a:gd name="T7" fmla="*/ 1231 h 1231"/>
                <a:gd name="T8" fmla="*/ 24 w 1231"/>
                <a:gd name="T9" fmla="*/ 1035 h 1231"/>
                <a:gd name="T10" fmla="*/ 206 w 1231"/>
                <a:gd name="T11" fmla="*/ 1083 h 1231"/>
                <a:gd name="T12" fmla="*/ 106 w 1231"/>
                <a:gd name="T13" fmla="*/ 959 h 1231"/>
                <a:gd name="T14" fmla="*/ 124 w 1231"/>
                <a:gd name="T15" fmla="*/ 935 h 1231"/>
                <a:gd name="T16" fmla="*/ 414 w 1231"/>
                <a:gd name="T17" fmla="*/ 954 h 1231"/>
                <a:gd name="T18" fmla="*/ 264 w 1231"/>
                <a:gd name="T19" fmla="*/ 1012 h 1231"/>
                <a:gd name="T20" fmla="*/ 319 w 1231"/>
                <a:gd name="T21" fmla="*/ 858 h 1231"/>
                <a:gd name="T22" fmla="*/ 297 w 1231"/>
                <a:gd name="T23" fmla="*/ 890 h 1231"/>
                <a:gd name="T24" fmla="*/ 306 w 1231"/>
                <a:gd name="T25" fmla="*/ 1005 h 1231"/>
                <a:gd name="T26" fmla="*/ 377 w 1231"/>
                <a:gd name="T27" fmla="*/ 936 h 1231"/>
                <a:gd name="T28" fmla="*/ 461 w 1231"/>
                <a:gd name="T29" fmla="*/ 705 h 1231"/>
                <a:gd name="T30" fmla="*/ 517 w 1231"/>
                <a:gd name="T31" fmla="*/ 885 h 1231"/>
                <a:gd name="T32" fmla="*/ 344 w 1231"/>
                <a:gd name="T33" fmla="*/ 813 h 1231"/>
                <a:gd name="T34" fmla="*/ 356 w 1231"/>
                <a:gd name="T35" fmla="*/ 791 h 1231"/>
                <a:gd name="T36" fmla="*/ 500 w 1231"/>
                <a:gd name="T37" fmla="*/ 852 h 1231"/>
                <a:gd name="T38" fmla="*/ 448 w 1231"/>
                <a:gd name="T39" fmla="*/ 700 h 1231"/>
                <a:gd name="T40" fmla="*/ 628 w 1231"/>
                <a:gd name="T41" fmla="*/ 762 h 1231"/>
                <a:gd name="T42" fmla="*/ 640 w 1231"/>
                <a:gd name="T43" fmla="*/ 836 h 1231"/>
                <a:gd name="T44" fmla="*/ 607 w 1231"/>
                <a:gd name="T45" fmla="*/ 789 h 1231"/>
                <a:gd name="T46" fmla="*/ 599 w 1231"/>
                <a:gd name="T47" fmla="*/ 743 h 1231"/>
                <a:gd name="T48" fmla="*/ 829 w 1231"/>
                <a:gd name="T49" fmla="*/ 567 h 1231"/>
                <a:gd name="T50" fmla="*/ 721 w 1231"/>
                <a:gd name="T51" fmla="*/ 670 h 1231"/>
                <a:gd name="T52" fmla="*/ 705 w 1231"/>
                <a:gd name="T53" fmla="*/ 576 h 1231"/>
                <a:gd name="T54" fmla="*/ 648 w 1231"/>
                <a:gd name="T55" fmla="*/ 461 h 1231"/>
                <a:gd name="T56" fmla="*/ 593 w 1231"/>
                <a:gd name="T57" fmla="*/ 528 h 1231"/>
                <a:gd name="T58" fmla="*/ 573 w 1231"/>
                <a:gd name="T59" fmla="*/ 516 h 1231"/>
                <a:gd name="T60" fmla="*/ 601 w 1231"/>
                <a:gd name="T61" fmla="*/ 451 h 1231"/>
                <a:gd name="T62" fmla="*/ 722 w 1231"/>
                <a:gd name="T63" fmla="*/ 488 h 1231"/>
                <a:gd name="T64" fmla="*/ 814 w 1231"/>
                <a:gd name="T65" fmla="*/ 552 h 1231"/>
                <a:gd name="T66" fmla="*/ 949 w 1231"/>
                <a:gd name="T67" fmla="*/ 443 h 1231"/>
                <a:gd name="T68" fmla="*/ 749 w 1231"/>
                <a:gd name="T69" fmla="*/ 409 h 1231"/>
                <a:gd name="T70" fmla="*/ 859 w 1231"/>
                <a:gd name="T71" fmla="*/ 294 h 1231"/>
                <a:gd name="T72" fmla="*/ 799 w 1231"/>
                <a:gd name="T73" fmla="*/ 305 h 1231"/>
                <a:gd name="T74" fmla="*/ 803 w 1231"/>
                <a:gd name="T75" fmla="*/ 423 h 1231"/>
                <a:gd name="T76" fmla="*/ 923 w 1231"/>
                <a:gd name="T77" fmla="*/ 427 h 1231"/>
                <a:gd name="T78" fmla="*/ 1111 w 1231"/>
                <a:gd name="T79" fmla="*/ 280 h 1231"/>
                <a:gd name="T80" fmla="*/ 1016 w 1231"/>
                <a:gd name="T81" fmla="*/ 380 h 1231"/>
                <a:gd name="T82" fmla="*/ 1003 w 1231"/>
                <a:gd name="T83" fmla="*/ 361 h 1231"/>
                <a:gd name="T84" fmla="*/ 886 w 1231"/>
                <a:gd name="T85" fmla="*/ 253 h 1231"/>
                <a:gd name="T86" fmla="*/ 888 w 1231"/>
                <a:gd name="T87" fmla="*/ 170 h 1231"/>
                <a:gd name="T88" fmla="*/ 906 w 1231"/>
                <a:gd name="T89" fmla="*/ 151 h 1231"/>
                <a:gd name="T90" fmla="*/ 1099 w 1231"/>
                <a:gd name="T91" fmla="*/ 270 h 1231"/>
                <a:gd name="T92" fmla="*/ 1221 w 1231"/>
                <a:gd name="T93" fmla="*/ 179 h 1231"/>
                <a:gd name="T94" fmla="*/ 1087 w 1231"/>
                <a:gd name="T95" fmla="*/ 203 h 1231"/>
                <a:gd name="T96" fmla="*/ 1030 w 1231"/>
                <a:gd name="T97" fmla="*/ 135 h 1231"/>
                <a:gd name="T98" fmla="*/ 1051 w 1231"/>
                <a:gd name="T99" fmla="*/ 8 h 1231"/>
                <a:gd name="T100" fmla="*/ 1131 w 1231"/>
                <a:gd name="T101" fmla="*/ 71 h 1231"/>
                <a:gd name="T102" fmla="*/ 1095 w 1231"/>
                <a:gd name="T103" fmla="*/ 42 h 1231"/>
                <a:gd name="T104" fmla="*/ 1036 w 1231"/>
                <a:gd name="T105" fmla="*/ 100 h 1231"/>
                <a:gd name="T106" fmla="*/ 1095 w 1231"/>
                <a:gd name="T107" fmla="*/ 42 h 1231"/>
                <a:gd name="T108" fmla="*/ 1111 w 1231"/>
                <a:gd name="T109" fmla="*/ 149 h 1231"/>
                <a:gd name="T110" fmla="*/ 1201 w 1231"/>
                <a:gd name="T111" fmla="*/ 1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31" h="1231">
                  <a:moveTo>
                    <a:pt x="288" y="1094"/>
                  </a:moveTo>
                  <a:cubicBezTo>
                    <a:pt x="289" y="1096"/>
                    <a:pt x="291" y="1098"/>
                    <a:pt x="291" y="1099"/>
                  </a:cubicBezTo>
                  <a:cubicBezTo>
                    <a:pt x="292" y="1101"/>
                    <a:pt x="292" y="1103"/>
                    <a:pt x="292" y="1105"/>
                  </a:cubicBezTo>
                  <a:cubicBezTo>
                    <a:pt x="292" y="1107"/>
                    <a:pt x="291" y="1108"/>
                    <a:pt x="290" y="1110"/>
                  </a:cubicBezTo>
                  <a:cubicBezTo>
                    <a:pt x="290" y="1111"/>
                    <a:pt x="289" y="1113"/>
                    <a:pt x="287" y="1114"/>
                  </a:cubicBezTo>
                  <a:lnTo>
                    <a:pt x="280" y="1121"/>
                  </a:lnTo>
                  <a:cubicBezTo>
                    <a:pt x="277" y="1124"/>
                    <a:pt x="275" y="1126"/>
                    <a:pt x="273" y="1127"/>
                  </a:cubicBezTo>
                  <a:cubicBezTo>
                    <a:pt x="271" y="1128"/>
                    <a:pt x="268" y="1129"/>
                    <a:pt x="265" y="1129"/>
                  </a:cubicBezTo>
                  <a:cubicBezTo>
                    <a:pt x="262" y="1130"/>
                    <a:pt x="259" y="1130"/>
                    <a:pt x="255" y="1129"/>
                  </a:cubicBezTo>
                  <a:cubicBezTo>
                    <a:pt x="251" y="1128"/>
                    <a:pt x="247" y="1127"/>
                    <a:pt x="242" y="1126"/>
                  </a:cubicBezTo>
                  <a:lnTo>
                    <a:pt x="92" y="1080"/>
                  </a:lnTo>
                  <a:cubicBezTo>
                    <a:pt x="84" y="1078"/>
                    <a:pt x="76" y="1075"/>
                    <a:pt x="67" y="1073"/>
                  </a:cubicBezTo>
                  <a:cubicBezTo>
                    <a:pt x="59" y="1070"/>
                    <a:pt x="51" y="1067"/>
                    <a:pt x="44" y="1064"/>
                  </a:cubicBezTo>
                  <a:lnTo>
                    <a:pt x="43" y="1065"/>
                  </a:lnTo>
                  <a:cubicBezTo>
                    <a:pt x="50" y="1071"/>
                    <a:pt x="57" y="1077"/>
                    <a:pt x="63" y="1084"/>
                  </a:cubicBezTo>
                  <a:cubicBezTo>
                    <a:pt x="70" y="1090"/>
                    <a:pt x="77" y="1097"/>
                    <a:pt x="83" y="1103"/>
                  </a:cubicBezTo>
                  <a:lnTo>
                    <a:pt x="187" y="1207"/>
                  </a:lnTo>
                  <a:cubicBezTo>
                    <a:pt x="187" y="1208"/>
                    <a:pt x="188" y="1208"/>
                    <a:pt x="188" y="1209"/>
                  </a:cubicBezTo>
                  <a:cubicBezTo>
                    <a:pt x="188" y="1210"/>
                    <a:pt x="188" y="1211"/>
                    <a:pt x="187" y="1212"/>
                  </a:cubicBezTo>
                  <a:cubicBezTo>
                    <a:pt x="187" y="1214"/>
                    <a:pt x="186" y="1215"/>
                    <a:pt x="185" y="1217"/>
                  </a:cubicBezTo>
                  <a:cubicBezTo>
                    <a:pt x="183" y="1218"/>
                    <a:pt x="182" y="1220"/>
                    <a:pt x="179" y="1223"/>
                  </a:cubicBezTo>
                  <a:cubicBezTo>
                    <a:pt x="177" y="1225"/>
                    <a:pt x="175" y="1227"/>
                    <a:pt x="174" y="1228"/>
                  </a:cubicBezTo>
                  <a:cubicBezTo>
                    <a:pt x="172" y="1229"/>
                    <a:pt x="170" y="1230"/>
                    <a:pt x="169" y="1230"/>
                  </a:cubicBezTo>
                  <a:cubicBezTo>
                    <a:pt x="168" y="1231"/>
                    <a:pt x="167" y="1231"/>
                    <a:pt x="166" y="1231"/>
                  </a:cubicBezTo>
                  <a:cubicBezTo>
                    <a:pt x="165" y="1231"/>
                    <a:pt x="164" y="1230"/>
                    <a:pt x="164" y="1230"/>
                  </a:cubicBezTo>
                  <a:lnTo>
                    <a:pt x="6" y="1071"/>
                  </a:lnTo>
                  <a:cubicBezTo>
                    <a:pt x="2" y="1068"/>
                    <a:pt x="0" y="1064"/>
                    <a:pt x="1" y="1061"/>
                  </a:cubicBezTo>
                  <a:cubicBezTo>
                    <a:pt x="2" y="1057"/>
                    <a:pt x="3" y="1054"/>
                    <a:pt x="5" y="1052"/>
                  </a:cubicBezTo>
                  <a:lnTo>
                    <a:pt x="17" y="1041"/>
                  </a:lnTo>
                  <a:cubicBezTo>
                    <a:pt x="19" y="1038"/>
                    <a:pt x="22" y="1036"/>
                    <a:pt x="24" y="1035"/>
                  </a:cubicBezTo>
                  <a:cubicBezTo>
                    <a:pt x="26" y="1034"/>
                    <a:pt x="28" y="1033"/>
                    <a:pt x="31" y="1032"/>
                  </a:cubicBezTo>
                  <a:cubicBezTo>
                    <a:pt x="33" y="1032"/>
                    <a:pt x="36" y="1032"/>
                    <a:pt x="39" y="1032"/>
                  </a:cubicBezTo>
                  <a:cubicBezTo>
                    <a:pt x="42" y="1033"/>
                    <a:pt x="46" y="1034"/>
                    <a:pt x="50" y="1035"/>
                  </a:cubicBezTo>
                  <a:lnTo>
                    <a:pt x="166" y="1070"/>
                  </a:lnTo>
                  <a:cubicBezTo>
                    <a:pt x="173" y="1072"/>
                    <a:pt x="180" y="1074"/>
                    <a:pt x="186" y="1076"/>
                  </a:cubicBezTo>
                  <a:cubicBezTo>
                    <a:pt x="193" y="1078"/>
                    <a:pt x="200" y="1081"/>
                    <a:pt x="206" y="1083"/>
                  </a:cubicBezTo>
                  <a:cubicBezTo>
                    <a:pt x="212" y="1085"/>
                    <a:pt x="219" y="1087"/>
                    <a:pt x="225" y="1089"/>
                  </a:cubicBezTo>
                  <a:cubicBezTo>
                    <a:pt x="231" y="1091"/>
                    <a:pt x="237" y="1093"/>
                    <a:pt x="243" y="1095"/>
                  </a:cubicBezTo>
                  <a:lnTo>
                    <a:pt x="244" y="1095"/>
                  </a:lnTo>
                  <a:cubicBezTo>
                    <a:pt x="236" y="1088"/>
                    <a:pt x="229" y="1081"/>
                    <a:pt x="221" y="1073"/>
                  </a:cubicBezTo>
                  <a:cubicBezTo>
                    <a:pt x="214" y="1066"/>
                    <a:pt x="206" y="1059"/>
                    <a:pt x="200" y="1052"/>
                  </a:cubicBezTo>
                  <a:lnTo>
                    <a:pt x="106" y="959"/>
                  </a:lnTo>
                  <a:cubicBezTo>
                    <a:pt x="106" y="958"/>
                    <a:pt x="105" y="957"/>
                    <a:pt x="105" y="956"/>
                  </a:cubicBezTo>
                  <a:cubicBezTo>
                    <a:pt x="105" y="955"/>
                    <a:pt x="105" y="954"/>
                    <a:pt x="106" y="953"/>
                  </a:cubicBezTo>
                  <a:cubicBezTo>
                    <a:pt x="106" y="952"/>
                    <a:pt x="107" y="950"/>
                    <a:pt x="108" y="949"/>
                  </a:cubicBezTo>
                  <a:cubicBezTo>
                    <a:pt x="110" y="947"/>
                    <a:pt x="111" y="945"/>
                    <a:pt x="114" y="943"/>
                  </a:cubicBezTo>
                  <a:cubicBezTo>
                    <a:pt x="116" y="941"/>
                    <a:pt x="118" y="939"/>
                    <a:pt x="119" y="938"/>
                  </a:cubicBezTo>
                  <a:cubicBezTo>
                    <a:pt x="121" y="936"/>
                    <a:pt x="123" y="935"/>
                    <a:pt x="124" y="935"/>
                  </a:cubicBezTo>
                  <a:cubicBezTo>
                    <a:pt x="125" y="935"/>
                    <a:pt x="126" y="934"/>
                    <a:pt x="127" y="935"/>
                  </a:cubicBezTo>
                  <a:cubicBezTo>
                    <a:pt x="128" y="935"/>
                    <a:pt x="129" y="935"/>
                    <a:pt x="129" y="936"/>
                  </a:cubicBezTo>
                  <a:lnTo>
                    <a:pt x="288" y="1094"/>
                  </a:lnTo>
                  <a:close/>
                  <a:moveTo>
                    <a:pt x="381" y="891"/>
                  </a:moveTo>
                  <a:cubicBezTo>
                    <a:pt x="391" y="900"/>
                    <a:pt x="399" y="911"/>
                    <a:pt x="404" y="921"/>
                  </a:cubicBezTo>
                  <a:cubicBezTo>
                    <a:pt x="410" y="932"/>
                    <a:pt x="413" y="943"/>
                    <a:pt x="414" y="954"/>
                  </a:cubicBezTo>
                  <a:cubicBezTo>
                    <a:pt x="415" y="965"/>
                    <a:pt x="413" y="976"/>
                    <a:pt x="409" y="987"/>
                  </a:cubicBezTo>
                  <a:cubicBezTo>
                    <a:pt x="404" y="998"/>
                    <a:pt x="397" y="1008"/>
                    <a:pt x="387" y="1019"/>
                  </a:cubicBezTo>
                  <a:cubicBezTo>
                    <a:pt x="377" y="1028"/>
                    <a:pt x="367" y="1035"/>
                    <a:pt x="357" y="1040"/>
                  </a:cubicBezTo>
                  <a:cubicBezTo>
                    <a:pt x="347" y="1044"/>
                    <a:pt x="336" y="1046"/>
                    <a:pt x="326" y="1045"/>
                  </a:cubicBezTo>
                  <a:cubicBezTo>
                    <a:pt x="316" y="1045"/>
                    <a:pt x="305" y="1041"/>
                    <a:pt x="295" y="1036"/>
                  </a:cubicBezTo>
                  <a:cubicBezTo>
                    <a:pt x="284" y="1030"/>
                    <a:pt x="274" y="1023"/>
                    <a:pt x="264" y="1012"/>
                  </a:cubicBezTo>
                  <a:cubicBezTo>
                    <a:pt x="254" y="1003"/>
                    <a:pt x="247" y="992"/>
                    <a:pt x="241" y="982"/>
                  </a:cubicBezTo>
                  <a:cubicBezTo>
                    <a:pt x="235" y="971"/>
                    <a:pt x="232" y="960"/>
                    <a:pt x="231" y="949"/>
                  </a:cubicBezTo>
                  <a:cubicBezTo>
                    <a:pt x="231" y="938"/>
                    <a:pt x="232" y="927"/>
                    <a:pt x="237" y="916"/>
                  </a:cubicBezTo>
                  <a:cubicBezTo>
                    <a:pt x="241" y="906"/>
                    <a:pt x="248" y="895"/>
                    <a:pt x="258" y="885"/>
                  </a:cubicBezTo>
                  <a:cubicBezTo>
                    <a:pt x="268" y="875"/>
                    <a:pt x="278" y="868"/>
                    <a:pt x="288" y="864"/>
                  </a:cubicBezTo>
                  <a:cubicBezTo>
                    <a:pt x="299" y="859"/>
                    <a:pt x="309" y="857"/>
                    <a:pt x="319" y="858"/>
                  </a:cubicBezTo>
                  <a:cubicBezTo>
                    <a:pt x="330" y="859"/>
                    <a:pt x="340" y="862"/>
                    <a:pt x="351" y="867"/>
                  </a:cubicBezTo>
                  <a:cubicBezTo>
                    <a:pt x="361" y="873"/>
                    <a:pt x="371" y="881"/>
                    <a:pt x="381" y="891"/>
                  </a:cubicBezTo>
                  <a:close/>
                  <a:moveTo>
                    <a:pt x="360" y="915"/>
                  </a:moveTo>
                  <a:cubicBezTo>
                    <a:pt x="353" y="908"/>
                    <a:pt x="347" y="903"/>
                    <a:pt x="340" y="898"/>
                  </a:cubicBezTo>
                  <a:cubicBezTo>
                    <a:pt x="333" y="894"/>
                    <a:pt x="326" y="891"/>
                    <a:pt x="319" y="889"/>
                  </a:cubicBezTo>
                  <a:cubicBezTo>
                    <a:pt x="312" y="888"/>
                    <a:pt x="305" y="888"/>
                    <a:pt x="297" y="890"/>
                  </a:cubicBezTo>
                  <a:cubicBezTo>
                    <a:pt x="290" y="892"/>
                    <a:pt x="283" y="897"/>
                    <a:pt x="276" y="904"/>
                  </a:cubicBezTo>
                  <a:cubicBezTo>
                    <a:pt x="269" y="911"/>
                    <a:pt x="265" y="917"/>
                    <a:pt x="262" y="924"/>
                  </a:cubicBezTo>
                  <a:cubicBezTo>
                    <a:pt x="260" y="931"/>
                    <a:pt x="259" y="938"/>
                    <a:pt x="261" y="946"/>
                  </a:cubicBezTo>
                  <a:cubicBezTo>
                    <a:pt x="262" y="953"/>
                    <a:pt x="265" y="960"/>
                    <a:pt x="269" y="967"/>
                  </a:cubicBezTo>
                  <a:cubicBezTo>
                    <a:pt x="273" y="974"/>
                    <a:pt x="279" y="981"/>
                    <a:pt x="285" y="988"/>
                  </a:cubicBezTo>
                  <a:cubicBezTo>
                    <a:pt x="292" y="995"/>
                    <a:pt x="299" y="1000"/>
                    <a:pt x="306" y="1005"/>
                  </a:cubicBezTo>
                  <a:cubicBezTo>
                    <a:pt x="313" y="1009"/>
                    <a:pt x="320" y="1012"/>
                    <a:pt x="327" y="1014"/>
                  </a:cubicBezTo>
                  <a:cubicBezTo>
                    <a:pt x="334" y="1015"/>
                    <a:pt x="341" y="1015"/>
                    <a:pt x="348" y="1013"/>
                  </a:cubicBezTo>
                  <a:cubicBezTo>
                    <a:pt x="355" y="1011"/>
                    <a:pt x="363" y="1006"/>
                    <a:pt x="370" y="999"/>
                  </a:cubicBezTo>
                  <a:cubicBezTo>
                    <a:pt x="376" y="993"/>
                    <a:pt x="381" y="986"/>
                    <a:pt x="383" y="979"/>
                  </a:cubicBezTo>
                  <a:cubicBezTo>
                    <a:pt x="385" y="972"/>
                    <a:pt x="386" y="965"/>
                    <a:pt x="385" y="957"/>
                  </a:cubicBezTo>
                  <a:cubicBezTo>
                    <a:pt x="384" y="950"/>
                    <a:pt x="381" y="943"/>
                    <a:pt x="377" y="936"/>
                  </a:cubicBezTo>
                  <a:cubicBezTo>
                    <a:pt x="372" y="929"/>
                    <a:pt x="367" y="922"/>
                    <a:pt x="360" y="915"/>
                  </a:cubicBezTo>
                  <a:close/>
                  <a:moveTo>
                    <a:pt x="457" y="698"/>
                  </a:moveTo>
                  <a:cubicBezTo>
                    <a:pt x="457" y="699"/>
                    <a:pt x="457" y="699"/>
                    <a:pt x="458" y="699"/>
                  </a:cubicBezTo>
                  <a:cubicBezTo>
                    <a:pt x="458" y="700"/>
                    <a:pt x="458" y="700"/>
                    <a:pt x="459" y="701"/>
                  </a:cubicBezTo>
                  <a:cubicBezTo>
                    <a:pt x="459" y="701"/>
                    <a:pt x="459" y="702"/>
                    <a:pt x="460" y="703"/>
                  </a:cubicBezTo>
                  <a:cubicBezTo>
                    <a:pt x="460" y="703"/>
                    <a:pt x="461" y="704"/>
                    <a:pt x="461" y="705"/>
                  </a:cubicBezTo>
                  <a:lnTo>
                    <a:pt x="534" y="859"/>
                  </a:lnTo>
                  <a:cubicBezTo>
                    <a:pt x="534" y="860"/>
                    <a:pt x="535" y="861"/>
                    <a:pt x="535" y="863"/>
                  </a:cubicBezTo>
                  <a:cubicBezTo>
                    <a:pt x="535" y="864"/>
                    <a:pt x="534" y="865"/>
                    <a:pt x="534" y="867"/>
                  </a:cubicBezTo>
                  <a:cubicBezTo>
                    <a:pt x="533" y="868"/>
                    <a:pt x="532" y="870"/>
                    <a:pt x="530" y="872"/>
                  </a:cubicBezTo>
                  <a:cubicBezTo>
                    <a:pt x="528" y="874"/>
                    <a:pt x="526" y="876"/>
                    <a:pt x="523" y="879"/>
                  </a:cubicBezTo>
                  <a:cubicBezTo>
                    <a:pt x="521" y="881"/>
                    <a:pt x="519" y="883"/>
                    <a:pt x="517" y="885"/>
                  </a:cubicBezTo>
                  <a:cubicBezTo>
                    <a:pt x="515" y="887"/>
                    <a:pt x="513" y="888"/>
                    <a:pt x="511" y="888"/>
                  </a:cubicBezTo>
                  <a:cubicBezTo>
                    <a:pt x="510" y="889"/>
                    <a:pt x="509" y="890"/>
                    <a:pt x="507" y="890"/>
                  </a:cubicBezTo>
                  <a:cubicBezTo>
                    <a:pt x="506" y="890"/>
                    <a:pt x="505" y="889"/>
                    <a:pt x="504" y="889"/>
                  </a:cubicBezTo>
                  <a:lnTo>
                    <a:pt x="350" y="816"/>
                  </a:lnTo>
                  <a:cubicBezTo>
                    <a:pt x="348" y="815"/>
                    <a:pt x="347" y="815"/>
                    <a:pt x="346" y="814"/>
                  </a:cubicBezTo>
                  <a:cubicBezTo>
                    <a:pt x="345" y="814"/>
                    <a:pt x="344" y="813"/>
                    <a:pt x="344" y="813"/>
                  </a:cubicBezTo>
                  <a:cubicBezTo>
                    <a:pt x="343" y="812"/>
                    <a:pt x="343" y="812"/>
                    <a:pt x="343" y="812"/>
                  </a:cubicBezTo>
                  <a:cubicBezTo>
                    <a:pt x="342" y="811"/>
                    <a:pt x="342" y="810"/>
                    <a:pt x="342" y="809"/>
                  </a:cubicBezTo>
                  <a:cubicBezTo>
                    <a:pt x="341" y="809"/>
                    <a:pt x="342" y="807"/>
                    <a:pt x="342" y="806"/>
                  </a:cubicBezTo>
                  <a:cubicBezTo>
                    <a:pt x="343" y="805"/>
                    <a:pt x="344" y="804"/>
                    <a:pt x="345" y="802"/>
                  </a:cubicBezTo>
                  <a:cubicBezTo>
                    <a:pt x="346" y="801"/>
                    <a:pt x="348" y="799"/>
                    <a:pt x="350" y="797"/>
                  </a:cubicBezTo>
                  <a:cubicBezTo>
                    <a:pt x="352" y="795"/>
                    <a:pt x="354" y="793"/>
                    <a:pt x="356" y="791"/>
                  </a:cubicBezTo>
                  <a:cubicBezTo>
                    <a:pt x="358" y="790"/>
                    <a:pt x="359" y="789"/>
                    <a:pt x="360" y="788"/>
                  </a:cubicBezTo>
                  <a:cubicBezTo>
                    <a:pt x="362" y="788"/>
                    <a:pt x="363" y="788"/>
                    <a:pt x="364" y="788"/>
                  </a:cubicBezTo>
                  <a:cubicBezTo>
                    <a:pt x="365" y="788"/>
                    <a:pt x="366" y="788"/>
                    <a:pt x="367" y="789"/>
                  </a:cubicBezTo>
                  <a:lnTo>
                    <a:pt x="499" y="853"/>
                  </a:lnTo>
                  <a:lnTo>
                    <a:pt x="501" y="854"/>
                  </a:lnTo>
                  <a:lnTo>
                    <a:pt x="500" y="852"/>
                  </a:lnTo>
                  <a:lnTo>
                    <a:pt x="435" y="721"/>
                  </a:lnTo>
                  <a:cubicBezTo>
                    <a:pt x="434" y="720"/>
                    <a:pt x="434" y="719"/>
                    <a:pt x="434" y="718"/>
                  </a:cubicBezTo>
                  <a:cubicBezTo>
                    <a:pt x="433" y="717"/>
                    <a:pt x="434" y="716"/>
                    <a:pt x="434" y="715"/>
                  </a:cubicBezTo>
                  <a:cubicBezTo>
                    <a:pt x="435" y="713"/>
                    <a:pt x="436" y="712"/>
                    <a:pt x="437" y="710"/>
                  </a:cubicBezTo>
                  <a:cubicBezTo>
                    <a:pt x="438" y="709"/>
                    <a:pt x="440" y="707"/>
                    <a:pt x="442" y="705"/>
                  </a:cubicBezTo>
                  <a:cubicBezTo>
                    <a:pt x="444" y="702"/>
                    <a:pt x="446" y="701"/>
                    <a:pt x="448" y="700"/>
                  </a:cubicBezTo>
                  <a:cubicBezTo>
                    <a:pt x="449" y="698"/>
                    <a:pt x="450" y="698"/>
                    <a:pt x="451" y="697"/>
                  </a:cubicBezTo>
                  <a:cubicBezTo>
                    <a:pt x="453" y="697"/>
                    <a:pt x="453" y="697"/>
                    <a:pt x="454" y="697"/>
                  </a:cubicBezTo>
                  <a:cubicBezTo>
                    <a:pt x="455" y="697"/>
                    <a:pt x="456" y="697"/>
                    <a:pt x="457" y="698"/>
                  </a:cubicBezTo>
                  <a:close/>
                  <a:moveTo>
                    <a:pt x="616" y="747"/>
                  </a:moveTo>
                  <a:cubicBezTo>
                    <a:pt x="619" y="749"/>
                    <a:pt x="621" y="752"/>
                    <a:pt x="623" y="755"/>
                  </a:cubicBezTo>
                  <a:cubicBezTo>
                    <a:pt x="625" y="757"/>
                    <a:pt x="627" y="760"/>
                    <a:pt x="628" y="762"/>
                  </a:cubicBezTo>
                  <a:cubicBezTo>
                    <a:pt x="630" y="765"/>
                    <a:pt x="631" y="768"/>
                    <a:pt x="632" y="771"/>
                  </a:cubicBezTo>
                  <a:cubicBezTo>
                    <a:pt x="633" y="774"/>
                    <a:pt x="634" y="777"/>
                    <a:pt x="634" y="781"/>
                  </a:cubicBezTo>
                  <a:lnTo>
                    <a:pt x="644" y="826"/>
                  </a:lnTo>
                  <a:cubicBezTo>
                    <a:pt x="644" y="827"/>
                    <a:pt x="644" y="829"/>
                    <a:pt x="644" y="830"/>
                  </a:cubicBezTo>
                  <a:cubicBezTo>
                    <a:pt x="643" y="831"/>
                    <a:pt x="643" y="832"/>
                    <a:pt x="643" y="833"/>
                  </a:cubicBezTo>
                  <a:cubicBezTo>
                    <a:pt x="642" y="834"/>
                    <a:pt x="641" y="835"/>
                    <a:pt x="640" y="836"/>
                  </a:cubicBezTo>
                  <a:cubicBezTo>
                    <a:pt x="640" y="838"/>
                    <a:pt x="638" y="839"/>
                    <a:pt x="637" y="841"/>
                  </a:cubicBezTo>
                  <a:cubicBezTo>
                    <a:pt x="635" y="842"/>
                    <a:pt x="634" y="844"/>
                    <a:pt x="633" y="844"/>
                  </a:cubicBezTo>
                  <a:cubicBezTo>
                    <a:pt x="631" y="845"/>
                    <a:pt x="630" y="846"/>
                    <a:pt x="630" y="846"/>
                  </a:cubicBezTo>
                  <a:cubicBezTo>
                    <a:pt x="629" y="846"/>
                    <a:pt x="628" y="846"/>
                    <a:pt x="628" y="845"/>
                  </a:cubicBezTo>
                  <a:cubicBezTo>
                    <a:pt x="627" y="845"/>
                    <a:pt x="627" y="844"/>
                    <a:pt x="626" y="843"/>
                  </a:cubicBezTo>
                  <a:lnTo>
                    <a:pt x="607" y="789"/>
                  </a:lnTo>
                  <a:lnTo>
                    <a:pt x="590" y="772"/>
                  </a:lnTo>
                  <a:cubicBezTo>
                    <a:pt x="588" y="770"/>
                    <a:pt x="586" y="768"/>
                    <a:pt x="586" y="766"/>
                  </a:cubicBezTo>
                  <a:cubicBezTo>
                    <a:pt x="585" y="764"/>
                    <a:pt x="584" y="762"/>
                    <a:pt x="585" y="760"/>
                  </a:cubicBezTo>
                  <a:cubicBezTo>
                    <a:pt x="585" y="758"/>
                    <a:pt x="586" y="757"/>
                    <a:pt x="587" y="755"/>
                  </a:cubicBezTo>
                  <a:cubicBezTo>
                    <a:pt x="589" y="753"/>
                    <a:pt x="590" y="751"/>
                    <a:pt x="593" y="748"/>
                  </a:cubicBezTo>
                  <a:cubicBezTo>
                    <a:pt x="595" y="746"/>
                    <a:pt x="597" y="744"/>
                    <a:pt x="599" y="743"/>
                  </a:cubicBezTo>
                  <a:cubicBezTo>
                    <a:pt x="601" y="742"/>
                    <a:pt x="602" y="741"/>
                    <a:pt x="604" y="741"/>
                  </a:cubicBezTo>
                  <a:cubicBezTo>
                    <a:pt x="606" y="740"/>
                    <a:pt x="608" y="741"/>
                    <a:pt x="610" y="742"/>
                  </a:cubicBezTo>
                  <a:cubicBezTo>
                    <a:pt x="611" y="743"/>
                    <a:pt x="614" y="744"/>
                    <a:pt x="616" y="747"/>
                  </a:cubicBezTo>
                  <a:close/>
                  <a:moveTo>
                    <a:pt x="823" y="558"/>
                  </a:moveTo>
                  <a:cubicBezTo>
                    <a:pt x="824" y="560"/>
                    <a:pt x="826" y="561"/>
                    <a:pt x="827" y="563"/>
                  </a:cubicBezTo>
                  <a:cubicBezTo>
                    <a:pt x="828" y="564"/>
                    <a:pt x="829" y="565"/>
                    <a:pt x="829" y="567"/>
                  </a:cubicBezTo>
                  <a:cubicBezTo>
                    <a:pt x="829" y="568"/>
                    <a:pt x="830" y="569"/>
                    <a:pt x="829" y="570"/>
                  </a:cubicBezTo>
                  <a:cubicBezTo>
                    <a:pt x="829" y="571"/>
                    <a:pt x="828" y="572"/>
                    <a:pt x="828" y="573"/>
                  </a:cubicBezTo>
                  <a:lnTo>
                    <a:pt x="733" y="668"/>
                  </a:lnTo>
                  <a:cubicBezTo>
                    <a:pt x="732" y="669"/>
                    <a:pt x="730" y="670"/>
                    <a:pt x="729" y="670"/>
                  </a:cubicBezTo>
                  <a:cubicBezTo>
                    <a:pt x="728" y="671"/>
                    <a:pt x="727" y="671"/>
                    <a:pt x="725" y="671"/>
                  </a:cubicBezTo>
                  <a:cubicBezTo>
                    <a:pt x="724" y="671"/>
                    <a:pt x="722" y="671"/>
                    <a:pt x="721" y="670"/>
                  </a:cubicBezTo>
                  <a:cubicBezTo>
                    <a:pt x="719" y="669"/>
                    <a:pt x="717" y="667"/>
                    <a:pt x="715" y="665"/>
                  </a:cubicBezTo>
                  <a:cubicBezTo>
                    <a:pt x="714" y="663"/>
                    <a:pt x="712" y="662"/>
                    <a:pt x="711" y="660"/>
                  </a:cubicBezTo>
                  <a:cubicBezTo>
                    <a:pt x="710" y="659"/>
                    <a:pt x="709" y="657"/>
                    <a:pt x="708" y="656"/>
                  </a:cubicBezTo>
                  <a:cubicBezTo>
                    <a:pt x="708" y="655"/>
                    <a:pt x="707" y="653"/>
                    <a:pt x="707" y="651"/>
                  </a:cubicBezTo>
                  <a:cubicBezTo>
                    <a:pt x="707" y="650"/>
                    <a:pt x="706" y="648"/>
                    <a:pt x="706" y="645"/>
                  </a:cubicBezTo>
                  <a:lnTo>
                    <a:pt x="705" y="576"/>
                  </a:lnTo>
                  <a:cubicBezTo>
                    <a:pt x="705" y="560"/>
                    <a:pt x="704" y="546"/>
                    <a:pt x="703" y="535"/>
                  </a:cubicBezTo>
                  <a:cubicBezTo>
                    <a:pt x="701" y="524"/>
                    <a:pt x="699" y="514"/>
                    <a:pt x="696" y="506"/>
                  </a:cubicBezTo>
                  <a:cubicBezTo>
                    <a:pt x="693" y="498"/>
                    <a:pt x="690" y="492"/>
                    <a:pt x="687" y="487"/>
                  </a:cubicBezTo>
                  <a:cubicBezTo>
                    <a:pt x="683" y="481"/>
                    <a:pt x="680" y="477"/>
                    <a:pt x="676" y="473"/>
                  </a:cubicBezTo>
                  <a:cubicBezTo>
                    <a:pt x="672" y="469"/>
                    <a:pt x="668" y="466"/>
                    <a:pt x="663" y="464"/>
                  </a:cubicBezTo>
                  <a:cubicBezTo>
                    <a:pt x="658" y="462"/>
                    <a:pt x="653" y="461"/>
                    <a:pt x="648" y="461"/>
                  </a:cubicBezTo>
                  <a:cubicBezTo>
                    <a:pt x="644" y="461"/>
                    <a:pt x="638" y="462"/>
                    <a:pt x="633" y="464"/>
                  </a:cubicBezTo>
                  <a:cubicBezTo>
                    <a:pt x="628" y="466"/>
                    <a:pt x="623" y="469"/>
                    <a:pt x="618" y="474"/>
                  </a:cubicBezTo>
                  <a:cubicBezTo>
                    <a:pt x="613" y="480"/>
                    <a:pt x="609" y="485"/>
                    <a:pt x="606" y="491"/>
                  </a:cubicBezTo>
                  <a:cubicBezTo>
                    <a:pt x="603" y="497"/>
                    <a:pt x="601" y="503"/>
                    <a:pt x="599" y="508"/>
                  </a:cubicBezTo>
                  <a:cubicBezTo>
                    <a:pt x="597" y="513"/>
                    <a:pt x="596" y="517"/>
                    <a:pt x="596" y="521"/>
                  </a:cubicBezTo>
                  <a:cubicBezTo>
                    <a:pt x="595" y="525"/>
                    <a:pt x="594" y="527"/>
                    <a:pt x="593" y="528"/>
                  </a:cubicBezTo>
                  <a:cubicBezTo>
                    <a:pt x="592" y="529"/>
                    <a:pt x="591" y="529"/>
                    <a:pt x="591" y="530"/>
                  </a:cubicBezTo>
                  <a:cubicBezTo>
                    <a:pt x="590" y="530"/>
                    <a:pt x="589" y="530"/>
                    <a:pt x="588" y="529"/>
                  </a:cubicBezTo>
                  <a:cubicBezTo>
                    <a:pt x="587" y="529"/>
                    <a:pt x="585" y="528"/>
                    <a:pt x="584" y="527"/>
                  </a:cubicBezTo>
                  <a:cubicBezTo>
                    <a:pt x="582" y="526"/>
                    <a:pt x="581" y="524"/>
                    <a:pt x="579" y="522"/>
                  </a:cubicBezTo>
                  <a:cubicBezTo>
                    <a:pt x="577" y="521"/>
                    <a:pt x="576" y="520"/>
                    <a:pt x="575" y="519"/>
                  </a:cubicBezTo>
                  <a:cubicBezTo>
                    <a:pt x="574" y="518"/>
                    <a:pt x="574" y="517"/>
                    <a:pt x="573" y="516"/>
                  </a:cubicBezTo>
                  <a:cubicBezTo>
                    <a:pt x="573" y="515"/>
                    <a:pt x="572" y="514"/>
                    <a:pt x="572" y="513"/>
                  </a:cubicBezTo>
                  <a:cubicBezTo>
                    <a:pt x="572" y="512"/>
                    <a:pt x="572" y="510"/>
                    <a:pt x="572" y="508"/>
                  </a:cubicBezTo>
                  <a:cubicBezTo>
                    <a:pt x="572" y="506"/>
                    <a:pt x="573" y="503"/>
                    <a:pt x="574" y="499"/>
                  </a:cubicBezTo>
                  <a:cubicBezTo>
                    <a:pt x="575" y="495"/>
                    <a:pt x="576" y="490"/>
                    <a:pt x="579" y="485"/>
                  </a:cubicBezTo>
                  <a:cubicBezTo>
                    <a:pt x="581" y="479"/>
                    <a:pt x="584" y="473"/>
                    <a:pt x="588" y="468"/>
                  </a:cubicBezTo>
                  <a:cubicBezTo>
                    <a:pt x="592" y="462"/>
                    <a:pt x="596" y="456"/>
                    <a:pt x="601" y="451"/>
                  </a:cubicBezTo>
                  <a:cubicBezTo>
                    <a:pt x="610" y="443"/>
                    <a:pt x="618" y="437"/>
                    <a:pt x="627" y="433"/>
                  </a:cubicBezTo>
                  <a:cubicBezTo>
                    <a:pt x="635" y="429"/>
                    <a:pt x="643" y="427"/>
                    <a:pt x="652" y="427"/>
                  </a:cubicBezTo>
                  <a:cubicBezTo>
                    <a:pt x="660" y="427"/>
                    <a:pt x="668" y="429"/>
                    <a:pt x="675" y="432"/>
                  </a:cubicBezTo>
                  <a:cubicBezTo>
                    <a:pt x="682" y="435"/>
                    <a:pt x="689" y="440"/>
                    <a:pt x="695" y="446"/>
                  </a:cubicBezTo>
                  <a:cubicBezTo>
                    <a:pt x="701" y="452"/>
                    <a:pt x="706" y="458"/>
                    <a:pt x="710" y="464"/>
                  </a:cubicBezTo>
                  <a:cubicBezTo>
                    <a:pt x="715" y="470"/>
                    <a:pt x="719" y="478"/>
                    <a:pt x="722" y="488"/>
                  </a:cubicBezTo>
                  <a:cubicBezTo>
                    <a:pt x="725" y="497"/>
                    <a:pt x="727" y="509"/>
                    <a:pt x="729" y="522"/>
                  </a:cubicBezTo>
                  <a:cubicBezTo>
                    <a:pt x="731" y="536"/>
                    <a:pt x="732" y="553"/>
                    <a:pt x="732" y="573"/>
                  </a:cubicBezTo>
                  <a:lnTo>
                    <a:pt x="734" y="628"/>
                  </a:lnTo>
                  <a:lnTo>
                    <a:pt x="808" y="554"/>
                  </a:lnTo>
                  <a:cubicBezTo>
                    <a:pt x="809" y="553"/>
                    <a:pt x="810" y="552"/>
                    <a:pt x="811" y="552"/>
                  </a:cubicBezTo>
                  <a:cubicBezTo>
                    <a:pt x="812" y="552"/>
                    <a:pt x="813" y="552"/>
                    <a:pt x="814" y="552"/>
                  </a:cubicBezTo>
                  <a:cubicBezTo>
                    <a:pt x="816" y="553"/>
                    <a:pt x="817" y="553"/>
                    <a:pt x="818" y="554"/>
                  </a:cubicBezTo>
                  <a:cubicBezTo>
                    <a:pt x="820" y="555"/>
                    <a:pt x="821" y="556"/>
                    <a:pt x="823" y="558"/>
                  </a:cubicBezTo>
                  <a:close/>
                  <a:moveTo>
                    <a:pt x="899" y="329"/>
                  </a:moveTo>
                  <a:cubicBezTo>
                    <a:pt x="912" y="342"/>
                    <a:pt x="923" y="355"/>
                    <a:pt x="932" y="368"/>
                  </a:cubicBezTo>
                  <a:cubicBezTo>
                    <a:pt x="941" y="381"/>
                    <a:pt x="947" y="394"/>
                    <a:pt x="950" y="406"/>
                  </a:cubicBezTo>
                  <a:cubicBezTo>
                    <a:pt x="953" y="419"/>
                    <a:pt x="953" y="431"/>
                    <a:pt x="949" y="443"/>
                  </a:cubicBezTo>
                  <a:cubicBezTo>
                    <a:pt x="946" y="456"/>
                    <a:pt x="938" y="467"/>
                    <a:pt x="927" y="479"/>
                  </a:cubicBezTo>
                  <a:cubicBezTo>
                    <a:pt x="916" y="489"/>
                    <a:pt x="905" y="497"/>
                    <a:pt x="894" y="500"/>
                  </a:cubicBezTo>
                  <a:cubicBezTo>
                    <a:pt x="883" y="504"/>
                    <a:pt x="871" y="504"/>
                    <a:pt x="859" y="501"/>
                  </a:cubicBezTo>
                  <a:cubicBezTo>
                    <a:pt x="847" y="498"/>
                    <a:pt x="835" y="492"/>
                    <a:pt x="822" y="483"/>
                  </a:cubicBezTo>
                  <a:cubicBezTo>
                    <a:pt x="809" y="474"/>
                    <a:pt x="796" y="462"/>
                    <a:pt x="781" y="448"/>
                  </a:cubicBezTo>
                  <a:cubicBezTo>
                    <a:pt x="768" y="435"/>
                    <a:pt x="757" y="422"/>
                    <a:pt x="749" y="409"/>
                  </a:cubicBezTo>
                  <a:cubicBezTo>
                    <a:pt x="740" y="396"/>
                    <a:pt x="734" y="383"/>
                    <a:pt x="731" y="371"/>
                  </a:cubicBezTo>
                  <a:cubicBezTo>
                    <a:pt x="728" y="358"/>
                    <a:pt x="728" y="346"/>
                    <a:pt x="732" y="334"/>
                  </a:cubicBezTo>
                  <a:cubicBezTo>
                    <a:pt x="735" y="322"/>
                    <a:pt x="742" y="310"/>
                    <a:pt x="754" y="299"/>
                  </a:cubicBezTo>
                  <a:cubicBezTo>
                    <a:pt x="765" y="288"/>
                    <a:pt x="776" y="281"/>
                    <a:pt x="787" y="277"/>
                  </a:cubicBezTo>
                  <a:cubicBezTo>
                    <a:pt x="798" y="273"/>
                    <a:pt x="810" y="273"/>
                    <a:pt x="822" y="276"/>
                  </a:cubicBezTo>
                  <a:cubicBezTo>
                    <a:pt x="834" y="279"/>
                    <a:pt x="846" y="285"/>
                    <a:pt x="859" y="294"/>
                  </a:cubicBezTo>
                  <a:cubicBezTo>
                    <a:pt x="872" y="303"/>
                    <a:pt x="885" y="315"/>
                    <a:pt x="899" y="329"/>
                  </a:cubicBezTo>
                  <a:close/>
                  <a:moveTo>
                    <a:pt x="878" y="354"/>
                  </a:moveTo>
                  <a:cubicBezTo>
                    <a:pt x="869" y="345"/>
                    <a:pt x="861" y="338"/>
                    <a:pt x="854" y="332"/>
                  </a:cubicBezTo>
                  <a:cubicBezTo>
                    <a:pt x="846" y="325"/>
                    <a:pt x="839" y="320"/>
                    <a:pt x="833" y="316"/>
                  </a:cubicBezTo>
                  <a:cubicBezTo>
                    <a:pt x="826" y="312"/>
                    <a:pt x="820" y="309"/>
                    <a:pt x="815" y="307"/>
                  </a:cubicBezTo>
                  <a:cubicBezTo>
                    <a:pt x="809" y="306"/>
                    <a:pt x="804" y="305"/>
                    <a:pt x="799" y="305"/>
                  </a:cubicBezTo>
                  <a:cubicBezTo>
                    <a:pt x="794" y="305"/>
                    <a:pt x="789" y="307"/>
                    <a:pt x="784" y="309"/>
                  </a:cubicBezTo>
                  <a:cubicBezTo>
                    <a:pt x="780" y="311"/>
                    <a:pt x="775" y="314"/>
                    <a:pt x="771" y="319"/>
                  </a:cubicBezTo>
                  <a:cubicBezTo>
                    <a:pt x="764" y="326"/>
                    <a:pt x="759" y="334"/>
                    <a:pt x="758" y="342"/>
                  </a:cubicBezTo>
                  <a:cubicBezTo>
                    <a:pt x="757" y="350"/>
                    <a:pt x="758" y="359"/>
                    <a:pt x="762" y="368"/>
                  </a:cubicBezTo>
                  <a:cubicBezTo>
                    <a:pt x="765" y="377"/>
                    <a:pt x="771" y="386"/>
                    <a:pt x="778" y="395"/>
                  </a:cubicBezTo>
                  <a:cubicBezTo>
                    <a:pt x="785" y="404"/>
                    <a:pt x="794" y="414"/>
                    <a:pt x="803" y="423"/>
                  </a:cubicBezTo>
                  <a:cubicBezTo>
                    <a:pt x="816" y="436"/>
                    <a:pt x="828" y="446"/>
                    <a:pt x="838" y="454"/>
                  </a:cubicBezTo>
                  <a:cubicBezTo>
                    <a:pt x="848" y="462"/>
                    <a:pt x="858" y="467"/>
                    <a:pt x="866" y="470"/>
                  </a:cubicBezTo>
                  <a:cubicBezTo>
                    <a:pt x="875" y="472"/>
                    <a:pt x="882" y="473"/>
                    <a:pt x="889" y="471"/>
                  </a:cubicBezTo>
                  <a:cubicBezTo>
                    <a:pt x="896" y="469"/>
                    <a:pt x="903" y="465"/>
                    <a:pt x="909" y="459"/>
                  </a:cubicBezTo>
                  <a:cubicBezTo>
                    <a:pt x="914" y="454"/>
                    <a:pt x="918" y="449"/>
                    <a:pt x="920" y="443"/>
                  </a:cubicBezTo>
                  <a:cubicBezTo>
                    <a:pt x="922" y="438"/>
                    <a:pt x="923" y="432"/>
                    <a:pt x="923" y="427"/>
                  </a:cubicBezTo>
                  <a:cubicBezTo>
                    <a:pt x="923" y="421"/>
                    <a:pt x="921" y="415"/>
                    <a:pt x="919" y="409"/>
                  </a:cubicBezTo>
                  <a:cubicBezTo>
                    <a:pt x="917" y="403"/>
                    <a:pt x="913" y="397"/>
                    <a:pt x="909" y="391"/>
                  </a:cubicBezTo>
                  <a:cubicBezTo>
                    <a:pt x="906" y="385"/>
                    <a:pt x="901" y="379"/>
                    <a:pt x="895" y="373"/>
                  </a:cubicBezTo>
                  <a:cubicBezTo>
                    <a:pt x="890" y="366"/>
                    <a:pt x="884" y="360"/>
                    <a:pt x="878" y="354"/>
                  </a:cubicBezTo>
                  <a:close/>
                  <a:moveTo>
                    <a:pt x="1107" y="276"/>
                  </a:moveTo>
                  <a:cubicBezTo>
                    <a:pt x="1109" y="277"/>
                    <a:pt x="1110" y="279"/>
                    <a:pt x="1111" y="280"/>
                  </a:cubicBezTo>
                  <a:cubicBezTo>
                    <a:pt x="1112" y="282"/>
                    <a:pt x="1112" y="283"/>
                    <a:pt x="1112" y="284"/>
                  </a:cubicBezTo>
                  <a:cubicBezTo>
                    <a:pt x="1113" y="285"/>
                    <a:pt x="1113" y="286"/>
                    <a:pt x="1112" y="287"/>
                  </a:cubicBezTo>
                  <a:cubicBezTo>
                    <a:pt x="1112" y="288"/>
                    <a:pt x="1112" y="289"/>
                    <a:pt x="1111" y="289"/>
                  </a:cubicBezTo>
                  <a:lnTo>
                    <a:pt x="1022" y="379"/>
                  </a:lnTo>
                  <a:cubicBezTo>
                    <a:pt x="1021" y="380"/>
                    <a:pt x="1020" y="380"/>
                    <a:pt x="1019" y="380"/>
                  </a:cubicBezTo>
                  <a:cubicBezTo>
                    <a:pt x="1018" y="380"/>
                    <a:pt x="1017" y="380"/>
                    <a:pt x="1016" y="380"/>
                  </a:cubicBezTo>
                  <a:cubicBezTo>
                    <a:pt x="1015" y="380"/>
                    <a:pt x="1014" y="379"/>
                    <a:pt x="1012" y="379"/>
                  </a:cubicBezTo>
                  <a:cubicBezTo>
                    <a:pt x="1011" y="378"/>
                    <a:pt x="1009" y="376"/>
                    <a:pt x="1008" y="375"/>
                  </a:cubicBezTo>
                  <a:cubicBezTo>
                    <a:pt x="1006" y="373"/>
                    <a:pt x="1005" y="372"/>
                    <a:pt x="1004" y="370"/>
                  </a:cubicBezTo>
                  <a:cubicBezTo>
                    <a:pt x="1003" y="369"/>
                    <a:pt x="1003" y="367"/>
                    <a:pt x="1002" y="366"/>
                  </a:cubicBezTo>
                  <a:cubicBezTo>
                    <a:pt x="1002" y="365"/>
                    <a:pt x="1002" y="364"/>
                    <a:pt x="1002" y="363"/>
                  </a:cubicBezTo>
                  <a:cubicBezTo>
                    <a:pt x="1002" y="362"/>
                    <a:pt x="1003" y="361"/>
                    <a:pt x="1003" y="361"/>
                  </a:cubicBezTo>
                  <a:lnTo>
                    <a:pt x="1039" y="325"/>
                  </a:lnTo>
                  <a:lnTo>
                    <a:pt x="909" y="194"/>
                  </a:lnTo>
                  <a:lnTo>
                    <a:pt x="895" y="247"/>
                  </a:lnTo>
                  <a:cubicBezTo>
                    <a:pt x="894" y="250"/>
                    <a:pt x="894" y="252"/>
                    <a:pt x="893" y="253"/>
                  </a:cubicBezTo>
                  <a:cubicBezTo>
                    <a:pt x="892" y="254"/>
                    <a:pt x="891" y="255"/>
                    <a:pt x="890" y="255"/>
                  </a:cubicBezTo>
                  <a:cubicBezTo>
                    <a:pt x="888" y="255"/>
                    <a:pt x="887" y="254"/>
                    <a:pt x="886" y="253"/>
                  </a:cubicBezTo>
                  <a:cubicBezTo>
                    <a:pt x="884" y="252"/>
                    <a:pt x="882" y="251"/>
                    <a:pt x="880" y="248"/>
                  </a:cubicBezTo>
                  <a:cubicBezTo>
                    <a:pt x="879" y="247"/>
                    <a:pt x="877" y="246"/>
                    <a:pt x="877" y="244"/>
                  </a:cubicBezTo>
                  <a:cubicBezTo>
                    <a:pt x="876" y="243"/>
                    <a:pt x="875" y="242"/>
                    <a:pt x="874" y="241"/>
                  </a:cubicBezTo>
                  <a:cubicBezTo>
                    <a:pt x="874" y="240"/>
                    <a:pt x="874" y="239"/>
                    <a:pt x="874" y="238"/>
                  </a:cubicBezTo>
                  <a:cubicBezTo>
                    <a:pt x="874" y="237"/>
                    <a:pt x="874" y="236"/>
                    <a:pt x="874" y="235"/>
                  </a:cubicBezTo>
                  <a:lnTo>
                    <a:pt x="888" y="170"/>
                  </a:lnTo>
                  <a:cubicBezTo>
                    <a:pt x="888" y="169"/>
                    <a:pt x="889" y="169"/>
                    <a:pt x="889" y="168"/>
                  </a:cubicBezTo>
                  <a:cubicBezTo>
                    <a:pt x="889" y="167"/>
                    <a:pt x="890" y="166"/>
                    <a:pt x="890" y="165"/>
                  </a:cubicBezTo>
                  <a:cubicBezTo>
                    <a:pt x="891" y="164"/>
                    <a:pt x="892" y="163"/>
                    <a:pt x="893" y="162"/>
                  </a:cubicBezTo>
                  <a:cubicBezTo>
                    <a:pt x="894" y="161"/>
                    <a:pt x="895" y="160"/>
                    <a:pt x="897" y="158"/>
                  </a:cubicBezTo>
                  <a:cubicBezTo>
                    <a:pt x="899" y="156"/>
                    <a:pt x="901" y="154"/>
                    <a:pt x="902" y="153"/>
                  </a:cubicBezTo>
                  <a:cubicBezTo>
                    <a:pt x="904" y="152"/>
                    <a:pt x="905" y="151"/>
                    <a:pt x="906" y="151"/>
                  </a:cubicBezTo>
                  <a:cubicBezTo>
                    <a:pt x="907" y="150"/>
                    <a:pt x="908" y="150"/>
                    <a:pt x="909" y="150"/>
                  </a:cubicBezTo>
                  <a:cubicBezTo>
                    <a:pt x="910" y="150"/>
                    <a:pt x="911" y="151"/>
                    <a:pt x="911" y="151"/>
                  </a:cubicBezTo>
                  <a:lnTo>
                    <a:pt x="1062" y="302"/>
                  </a:lnTo>
                  <a:lnTo>
                    <a:pt x="1093" y="271"/>
                  </a:lnTo>
                  <a:cubicBezTo>
                    <a:pt x="1094" y="270"/>
                    <a:pt x="1094" y="270"/>
                    <a:pt x="1095" y="270"/>
                  </a:cubicBezTo>
                  <a:cubicBezTo>
                    <a:pt x="1096" y="269"/>
                    <a:pt x="1098" y="269"/>
                    <a:pt x="1099" y="270"/>
                  </a:cubicBezTo>
                  <a:cubicBezTo>
                    <a:pt x="1100" y="270"/>
                    <a:pt x="1101" y="271"/>
                    <a:pt x="1102" y="272"/>
                  </a:cubicBezTo>
                  <a:cubicBezTo>
                    <a:pt x="1104" y="273"/>
                    <a:pt x="1105" y="274"/>
                    <a:pt x="1107" y="276"/>
                  </a:cubicBezTo>
                  <a:close/>
                  <a:moveTo>
                    <a:pt x="1211" y="101"/>
                  </a:moveTo>
                  <a:cubicBezTo>
                    <a:pt x="1219" y="109"/>
                    <a:pt x="1224" y="117"/>
                    <a:pt x="1227" y="125"/>
                  </a:cubicBezTo>
                  <a:cubicBezTo>
                    <a:pt x="1230" y="133"/>
                    <a:pt x="1231" y="142"/>
                    <a:pt x="1230" y="151"/>
                  </a:cubicBezTo>
                  <a:cubicBezTo>
                    <a:pt x="1229" y="160"/>
                    <a:pt x="1226" y="169"/>
                    <a:pt x="1221" y="179"/>
                  </a:cubicBezTo>
                  <a:cubicBezTo>
                    <a:pt x="1215" y="188"/>
                    <a:pt x="1208" y="197"/>
                    <a:pt x="1199" y="207"/>
                  </a:cubicBezTo>
                  <a:cubicBezTo>
                    <a:pt x="1190" y="216"/>
                    <a:pt x="1181" y="223"/>
                    <a:pt x="1172" y="228"/>
                  </a:cubicBezTo>
                  <a:cubicBezTo>
                    <a:pt x="1163" y="233"/>
                    <a:pt x="1155" y="236"/>
                    <a:pt x="1146" y="237"/>
                  </a:cubicBezTo>
                  <a:cubicBezTo>
                    <a:pt x="1138" y="239"/>
                    <a:pt x="1129" y="238"/>
                    <a:pt x="1122" y="235"/>
                  </a:cubicBezTo>
                  <a:cubicBezTo>
                    <a:pt x="1114" y="232"/>
                    <a:pt x="1106" y="228"/>
                    <a:pt x="1100" y="221"/>
                  </a:cubicBezTo>
                  <a:cubicBezTo>
                    <a:pt x="1094" y="215"/>
                    <a:pt x="1090" y="210"/>
                    <a:pt x="1087" y="203"/>
                  </a:cubicBezTo>
                  <a:cubicBezTo>
                    <a:pt x="1085" y="197"/>
                    <a:pt x="1083" y="190"/>
                    <a:pt x="1083" y="183"/>
                  </a:cubicBezTo>
                  <a:cubicBezTo>
                    <a:pt x="1082" y="176"/>
                    <a:pt x="1083" y="168"/>
                    <a:pt x="1084" y="160"/>
                  </a:cubicBezTo>
                  <a:cubicBezTo>
                    <a:pt x="1086" y="152"/>
                    <a:pt x="1088" y="143"/>
                    <a:pt x="1091" y="134"/>
                  </a:cubicBezTo>
                  <a:cubicBezTo>
                    <a:pt x="1083" y="137"/>
                    <a:pt x="1076" y="139"/>
                    <a:pt x="1068" y="140"/>
                  </a:cubicBezTo>
                  <a:cubicBezTo>
                    <a:pt x="1061" y="141"/>
                    <a:pt x="1055" y="141"/>
                    <a:pt x="1048" y="140"/>
                  </a:cubicBezTo>
                  <a:cubicBezTo>
                    <a:pt x="1042" y="139"/>
                    <a:pt x="1036" y="138"/>
                    <a:pt x="1030" y="135"/>
                  </a:cubicBezTo>
                  <a:cubicBezTo>
                    <a:pt x="1025" y="132"/>
                    <a:pt x="1020" y="129"/>
                    <a:pt x="1015" y="124"/>
                  </a:cubicBezTo>
                  <a:cubicBezTo>
                    <a:pt x="1009" y="118"/>
                    <a:pt x="1004" y="111"/>
                    <a:pt x="1001" y="104"/>
                  </a:cubicBezTo>
                  <a:cubicBezTo>
                    <a:pt x="998" y="96"/>
                    <a:pt x="997" y="89"/>
                    <a:pt x="997" y="80"/>
                  </a:cubicBezTo>
                  <a:cubicBezTo>
                    <a:pt x="998" y="72"/>
                    <a:pt x="1000" y="63"/>
                    <a:pt x="1005" y="54"/>
                  </a:cubicBezTo>
                  <a:cubicBezTo>
                    <a:pt x="1009" y="45"/>
                    <a:pt x="1016" y="36"/>
                    <a:pt x="1025" y="27"/>
                  </a:cubicBezTo>
                  <a:cubicBezTo>
                    <a:pt x="1034" y="19"/>
                    <a:pt x="1042" y="12"/>
                    <a:pt x="1051" y="8"/>
                  </a:cubicBezTo>
                  <a:cubicBezTo>
                    <a:pt x="1059" y="4"/>
                    <a:pt x="1067" y="1"/>
                    <a:pt x="1075" y="1"/>
                  </a:cubicBezTo>
                  <a:cubicBezTo>
                    <a:pt x="1082" y="0"/>
                    <a:pt x="1090" y="1"/>
                    <a:pt x="1096" y="4"/>
                  </a:cubicBezTo>
                  <a:cubicBezTo>
                    <a:pt x="1103" y="7"/>
                    <a:pt x="1109" y="12"/>
                    <a:pt x="1115" y="17"/>
                  </a:cubicBezTo>
                  <a:cubicBezTo>
                    <a:pt x="1120" y="22"/>
                    <a:pt x="1123" y="27"/>
                    <a:pt x="1126" y="32"/>
                  </a:cubicBezTo>
                  <a:cubicBezTo>
                    <a:pt x="1128" y="38"/>
                    <a:pt x="1130" y="44"/>
                    <a:pt x="1131" y="51"/>
                  </a:cubicBezTo>
                  <a:cubicBezTo>
                    <a:pt x="1132" y="57"/>
                    <a:pt x="1132" y="64"/>
                    <a:pt x="1131" y="71"/>
                  </a:cubicBezTo>
                  <a:cubicBezTo>
                    <a:pt x="1130" y="79"/>
                    <a:pt x="1129" y="86"/>
                    <a:pt x="1126" y="95"/>
                  </a:cubicBezTo>
                  <a:cubicBezTo>
                    <a:pt x="1136" y="91"/>
                    <a:pt x="1144" y="89"/>
                    <a:pt x="1152" y="87"/>
                  </a:cubicBezTo>
                  <a:cubicBezTo>
                    <a:pt x="1161" y="86"/>
                    <a:pt x="1168" y="85"/>
                    <a:pt x="1175" y="86"/>
                  </a:cubicBezTo>
                  <a:cubicBezTo>
                    <a:pt x="1182" y="86"/>
                    <a:pt x="1189" y="87"/>
                    <a:pt x="1195" y="90"/>
                  </a:cubicBezTo>
                  <a:cubicBezTo>
                    <a:pt x="1201" y="92"/>
                    <a:pt x="1206" y="96"/>
                    <a:pt x="1211" y="101"/>
                  </a:cubicBezTo>
                  <a:close/>
                  <a:moveTo>
                    <a:pt x="1095" y="42"/>
                  </a:moveTo>
                  <a:cubicBezTo>
                    <a:pt x="1091" y="38"/>
                    <a:pt x="1087" y="35"/>
                    <a:pt x="1083" y="34"/>
                  </a:cubicBezTo>
                  <a:cubicBezTo>
                    <a:pt x="1078" y="32"/>
                    <a:pt x="1074" y="31"/>
                    <a:pt x="1069" y="32"/>
                  </a:cubicBezTo>
                  <a:cubicBezTo>
                    <a:pt x="1065" y="32"/>
                    <a:pt x="1060" y="33"/>
                    <a:pt x="1055" y="36"/>
                  </a:cubicBezTo>
                  <a:cubicBezTo>
                    <a:pt x="1050" y="39"/>
                    <a:pt x="1046" y="42"/>
                    <a:pt x="1041" y="47"/>
                  </a:cubicBezTo>
                  <a:cubicBezTo>
                    <a:pt x="1031" y="56"/>
                    <a:pt x="1026" y="66"/>
                    <a:pt x="1026" y="75"/>
                  </a:cubicBezTo>
                  <a:cubicBezTo>
                    <a:pt x="1025" y="84"/>
                    <a:pt x="1029" y="93"/>
                    <a:pt x="1036" y="100"/>
                  </a:cubicBezTo>
                  <a:cubicBezTo>
                    <a:pt x="1040" y="104"/>
                    <a:pt x="1043" y="106"/>
                    <a:pt x="1048" y="108"/>
                  </a:cubicBezTo>
                  <a:cubicBezTo>
                    <a:pt x="1052" y="110"/>
                    <a:pt x="1056" y="111"/>
                    <a:pt x="1062" y="111"/>
                  </a:cubicBezTo>
                  <a:cubicBezTo>
                    <a:pt x="1067" y="111"/>
                    <a:pt x="1073" y="110"/>
                    <a:pt x="1079" y="109"/>
                  </a:cubicBezTo>
                  <a:cubicBezTo>
                    <a:pt x="1085" y="108"/>
                    <a:pt x="1093" y="106"/>
                    <a:pt x="1101" y="103"/>
                  </a:cubicBezTo>
                  <a:cubicBezTo>
                    <a:pt x="1105" y="90"/>
                    <a:pt x="1107" y="78"/>
                    <a:pt x="1106" y="67"/>
                  </a:cubicBezTo>
                  <a:cubicBezTo>
                    <a:pt x="1105" y="57"/>
                    <a:pt x="1101" y="49"/>
                    <a:pt x="1095" y="42"/>
                  </a:cubicBezTo>
                  <a:close/>
                  <a:moveTo>
                    <a:pt x="1191" y="127"/>
                  </a:moveTo>
                  <a:cubicBezTo>
                    <a:pt x="1187" y="123"/>
                    <a:pt x="1182" y="120"/>
                    <a:pt x="1177" y="118"/>
                  </a:cubicBezTo>
                  <a:cubicBezTo>
                    <a:pt x="1172" y="116"/>
                    <a:pt x="1167" y="115"/>
                    <a:pt x="1161" y="115"/>
                  </a:cubicBezTo>
                  <a:cubicBezTo>
                    <a:pt x="1155" y="116"/>
                    <a:pt x="1149" y="117"/>
                    <a:pt x="1141" y="118"/>
                  </a:cubicBezTo>
                  <a:cubicBezTo>
                    <a:pt x="1134" y="120"/>
                    <a:pt x="1126" y="123"/>
                    <a:pt x="1117" y="126"/>
                  </a:cubicBezTo>
                  <a:cubicBezTo>
                    <a:pt x="1114" y="134"/>
                    <a:pt x="1112" y="142"/>
                    <a:pt x="1111" y="149"/>
                  </a:cubicBezTo>
                  <a:cubicBezTo>
                    <a:pt x="1109" y="156"/>
                    <a:pt x="1109" y="162"/>
                    <a:pt x="1109" y="168"/>
                  </a:cubicBezTo>
                  <a:cubicBezTo>
                    <a:pt x="1109" y="173"/>
                    <a:pt x="1110" y="178"/>
                    <a:pt x="1112" y="183"/>
                  </a:cubicBezTo>
                  <a:cubicBezTo>
                    <a:pt x="1114" y="187"/>
                    <a:pt x="1117" y="192"/>
                    <a:pt x="1121" y="196"/>
                  </a:cubicBezTo>
                  <a:cubicBezTo>
                    <a:pt x="1129" y="204"/>
                    <a:pt x="1139" y="208"/>
                    <a:pt x="1149" y="207"/>
                  </a:cubicBezTo>
                  <a:cubicBezTo>
                    <a:pt x="1160" y="205"/>
                    <a:pt x="1171" y="199"/>
                    <a:pt x="1183" y="187"/>
                  </a:cubicBezTo>
                  <a:cubicBezTo>
                    <a:pt x="1194" y="176"/>
                    <a:pt x="1200" y="165"/>
                    <a:pt x="1201" y="155"/>
                  </a:cubicBezTo>
                  <a:cubicBezTo>
                    <a:pt x="1202" y="144"/>
                    <a:pt x="1199" y="135"/>
                    <a:pt x="1191" y="127"/>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6">
              <a:extLst>
                <a:ext uri="{FF2B5EF4-FFF2-40B4-BE49-F238E27FC236}">
                  <a16:creationId xmlns:a16="http://schemas.microsoft.com/office/drawing/2014/main" id="{526AF7E3-5B6C-4F5E-851F-D4743DC31C49}"/>
                </a:ext>
              </a:extLst>
            </p:cNvPr>
            <p:cNvSpPr>
              <a:spLocks noEditPoints="1"/>
            </p:cNvSpPr>
            <p:nvPr/>
          </p:nvSpPr>
          <p:spPr bwMode="auto">
            <a:xfrm>
              <a:off x="8213" y="2645"/>
              <a:ext cx="355" cy="355"/>
            </a:xfrm>
            <a:custGeom>
              <a:avLst/>
              <a:gdLst>
                <a:gd name="T0" fmla="*/ 176 w 1209"/>
                <a:gd name="T1" fmla="*/ 1202 h 1206"/>
                <a:gd name="T2" fmla="*/ 43 w 1209"/>
                <a:gd name="T3" fmla="*/ 991 h 1206"/>
                <a:gd name="T4" fmla="*/ 159 w 1209"/>
                <a:gd name="T5" fmla="*/ 992 h 1206"/>
                <a:gd name="T6" fmla="*/ 195 w 1209"/>
                <a:gd name="T7" fmla="*/ 1145 h 1206"/>
                <a:gd name="T8" fmla="*/ 373 w 1209"/>
                <a:gd name="T9" fmla="*/ 883 h 1206"/>
                <a:gd name="T10" fmla="*/ 373 w 1209"/>
                <a:gd name="T11" fmla="*/ 974 h 1206"/>
                <a:gd name="T12" fmla="*/ 408 w 1209"/>
                <a:gd name="T13" fmla="*/ 924 h 1206"/>
                <a:gd name="T14" fmla="*/ 422 w 1209"/>
                <a:gd name="T15" fmla="*/ 941 h 1206"/>
                <a:gd name="T16" fmla="*/ 328 w 1209"/>
                <a:gd name="T17" fmla="*/ 1022 h 1206"/>
                <a:gd name="T18" fmla="*/ 255 w 1209"/>
                <a:gd name="T19" fmla="*/ 865 h 1206"/>
                <a:gd name="T20" fmla="*/ 340 w 1209"/>
                <a:gd name="T21" fmla="*/ 888 h 1206"/>
                <a:gd name="T22" fmla="*/ 275 w 1209"/>
                <a:gd name="T23" fmla="*/ 953 h 1206"/>
                <a:gd name="T24" fmla="*/ 542 w 1209"/>
                <a:gd name="T25" fmla="*/ 815 h 1206"/>
                <a:gd name="T26" fmla="*/ 462 w 1209"/>
                <a:gd name="T27" fmla="*/ 888 h 1206"/>
                <a:gd name="T28" fmla="*/ 389 w 1209"/>
                <a:gd name="T29" fmla="*/ 731 h 1206"/>
                <a:gd name="T30" fmla="*/ 443 w 1209"/>
                <a:gd name="T31" fmla="*/ 710 h 1206"/>
                <a:gd name="T32" fmla="*/ 437 w 1209"/>
                <a:gd name="T33" fmla="*/ 734 h 1206"/>
                <a:gd name="T34" fmla="*/ 465 w 1209"/>
                <a:gd name="T35" fmla="*/ 856 h 1206"/>
                <a:gd name="T36" fmla="*/ 521 w 1209"/>
                <a:gd name="T37" fmla="*/ 793 h 1206"/>
                <a:gd name="T38" fmla="*/ 601 w 1209"/>
                <a:gd name="T39" fmla="*/ 754 h 1206"/>
                <a:gd name="T40" fmla="*/ 620 w 1209"/>
                <a:gd name="T41" fmla="*/ 832 h 1206"/>
                <a:gd name="T42" fmla="*/ 604 w 1209"/>
                <a:gd name="T43" fmla="*/ 843 h 1206"/>
                <a:gd name="T44" fmla="*/ 570 w 1209"/>
                <a:gd name="T45" fmla="*/ 748 h 1206"/>
                <a:gd name="T46" fmla="*/ 804 w 1209"/>
                <a:gd name="T47" fmla="*/ 562 h 1206"/>
                <a:gd name="T48" fmla="*/ 703 w 1209"/>
                <a:gd name="T49" fmla="*/ 671 h 1206"/>
                <a:gd name="T50" fmla="*/ 684 w 1209"/>
                <a:gd name="T51" fmla="*/ 645 h 1206"/>
                <a:gd name="T52" fmla="*/ 640 w 1209"/>
                <a:gd name="T53" fmla="*/ 464 h 1206"/>
                <a:gd name="T54" fmla="*/ 573 w 1209"/>
                <a:gd name="T55" fmla="*/ 521 h 1206"/>
                <a:gd name="T56" fmla="*/ 553 w 1209"/>
                <a:gd name="T57" fmla="*/ 518 h 1206"/>
                <a:gd name="T58" fmla="*/ 565 w 1209"/>
                <a:gd name="T59" fmla="*/ 467 h 1206"/>
                <a:gd name="T60" fmla="*/ 688 w 1209"/>
                <a:gd name="T61" fmla="*/ 463 h 1206"/>
                <a:gd name="T62" fmla="*/ 788 w 1209"/>
                <a:gd name="T63" fmla="*/ 552 h 1206"/>
                <a:gd name="T64" fmla="*/ 916 w 1209"/>
                <a:gd name="T65" fmla="*/ 417 h 1206"/>
                <a:gd name="T66" fmla="*/ 748 w 1209"/>
                <a:gd name="T67" fmla="*/ 459 h 1206"/>
                <a:gd name="T68" fmla="*/ 788 w 1209"/>
                <a:gd name="T69" fmla="*/ 287 h 1206"/>
                <a:gd name="T70" fmla="*/ 781 w 1209"/>
                <a:gd name="T71" fmla="*/ 318 h 1206"/>
                <a:gd name="T72" fmla="*/ 744 w 1209"/>
                <a:gd name="T73" fmla="*/ 406 h 1206"/>
                <a:gd name="T74" fmla="*/ 886 w 1209"/>
                <a:gd name="T75" fmla="*/ 454 h 1206"/>
                <a:gd name="T76" fmla="*/ 1084 w 1209"/>
                <a:gd name="T77" fmla="*/ 275 h 1206"/>
                <a:gd name="T78" fmla="*/ 997 w 1209"/>
                <a:gd name="T79" fmla="*/ 380 h 1206"/>
                <a:gd name="T80" fmla="*/ 979 w 1209"/>
                <a:gd name="T81" fmla="*/ 363 h 1206"/>
                <a:gd name="T82" fmla="*/ 867 w 1209"/>
                <a:gd name="T83" fmla="*/ 254 h 1206"/>
                <a:gd name="T84" fmla="*/ 852 w 1209"/>
                <a:gd name="T85" fmla="*/ 234 h 1206"/>
                <a:gd name="T86" fmla="*/ 880 w 1209"/>
                <a:gd name="T87" fmla="*/ 153 h 1206"/>
                <a:gd name="T88" fmla="*/ 1073 w 1209"/>
                <a:gd name="T89" fmla="*/ 269 h 1206"/>
                <a:gd name="T90" fmla="*/ 1208 w 1209"/>
                <a:gd name="T91" fmla="*/ 151 h 1206"/>
                <a:gd name="T92" fmla="*/ 1077 w 1209"/>
                <a:gd name="T93" fmla="*/ 220 h 1206"/>
                <a:gd name="T94" fmla="*/ 1026 w 1209"/>
                <a:gd name="T95" fmla="*/ 140 h 1206"/>
                <a:gd name="T96" fmla="*/ 1002 w 1209"/>
                <a:gd name="T97" fmla="*/ 27 h 1206"/>
                <a:gd name="T98" fmla="*/ 1109 w 1209"/>
                <a:gd name="T99" fmla="*/ 50 h 1206"/>
                <a:gd name="T100" fmla="*/ 1189 w 1209"/>
                <a:gd name="T101" fmla="*/ 101 h 1206"/>
                <a:gd name="T102" fmla="*/ 1003 w 1209"/>
                <a:gd name="T103" fmla="*/ 74 h 1206"/>
                <a:gd name="T104" fmla="*/ 1083 w 1209"/>
                <a:gd name="T105" fmla="*/ 67 h 1206"/>
                <a:gd name="T106" fmla="*/ 1095 w 1209"/>
                <a:gd name="T107" fmla="*/ 125 h 1206"/>
                <a:gd name="T108" fmla="*/ 1160 w 1209"/>
                <a:gd name="T109" fmla="*/ 187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9" h="1206">
                  <a:moveTo>
                    <a:pt x="211" y="990"/>
                  </a:moveTo>
                  <a:cubicBezTo>
                    <a:pt x="226" y="1005"/>
                    <a:pt x="237" y="1020"/>
                    <a:pt x="244" y="1034"/>
                  </a:cubicBezTo>
                  <a:cubicBezTo>
                    <a:pt x="252" y="1049"/>
                    <a:pt x="255" y="1064"/>
                    <a:pt x="255" y="1079"/>
                  </a:cubicBezTo>
                  <a:cubicBezTo>
                    <a:pt x="255" y="1093"/>
                    <a:pt x="252" y="1108"/>
                    <a:pt x="245" y="1122"/>
                  </a:cubicBezTo>
                  <a:cubicBezTo>
                    <a:pt x="238" y="1136"/>
                    <a:pt x="227" y="1151"/>
                    <a:pt x="212" y="1165"/>
                  </a:cubicBezTo>
                  <a:lnTo>
                    <a:pt x="176" y="1202"/>
                  </a:lnTo>
                  <a:cubicBezTo>
                    <a:pt x="174" y="1204"/>
                    <a:pt x="171" y="1205"/>
                    <a:pt x="168" y="1205"/>
                  </a:cubicBezTo>
                  <a:cubicBezTo>
                    <a:pt x="165" y="1206"/>
                    <a:pt x="162" y="1204"/>
                    <a:pt x="158" y="1201"/>
                  </a:cubicBezTo>
                  <a:lnTo>
                    <a:pt x="5" y="1048"/>
                  </a:lnTo>
                  <a:cubicBezTo>
                    <a:pt x="2" y="1044"/>
                    <a:pt x="0" y="1041"/>
                    <a:pt x="1" y="1038"/>
                  </a:cubicBezTo>
                  <a:cubicBezTo>
                    <a:pt x="1" y="1035"/>
                    <a:pt x="2" y="1032"/>
                    <a:pt x="4" y="1030"/>
                  </a:cubicBezTo>
                  <a:lnTo>
                    <a:pt x="43" y="991"/>
                  </a:lnTo>
                  <a:cubicBezTo>
                    <a:pt x="58" y="976"/>
                    <a:pt x="73" y="966"/>
                    <a:pt x="87" y="959"/>
                  </a:cubicBezTo>
                  <a:cubicBezTo>
                    <a:pt x="101" y="953"/>
                    <a:pt x="115" y="950"/>
                    <a:pt x="129" y="950"/>
                  </a:cubicBezTo>
                  <a:cubicBezTo>
                    <a:pt x="143" y="950"/>
                    <a:pt x="157" y="954"/>
                    <a:pt x="171" y="960"/>
                  </a:cubicBezTo>
                  <a:cubicBezTo>
                    <a:pt x="185" y="967"/>
                    <a:pt x="198" y="977"/>
                    <a:pt x="211" y="990"/>
                  </a:cubicBezTo>
                  <a:close/>
                  <a:moveTo>
                    <a:pt x="188" y="1015"/>
                  </a:moveTo>
                  <a:cubicBezTo>
                    <a:pt x="179" y="1005"/>
                    <a:pt x="169" y="998"/>
                    <a:pt x="159" y="992"/>
                  </a:cubicBezTo>
                  <a:cubicBezTo>
                    <a:pt x="148" y="987"/>
                    <a:pt x="138" y="983"/>
                    <a:pt x="127" y="982"/>
                  </a:cubicBezTo>
                  <a:cubicBezTo>
                    <a:pt x="116" y="981"/>
                    <a:pt x="106" y="983"/>
                    <a:pt x="95" y="987"/>
                  </a:cubicBezTo>
                  <a:cubicBezTo>
                    <a:pt x="84" y="992"/>
                    <a:pt x="73" y="1000"/>
                    <a:pt x="61" y="1011"/>
                  </a:cubicBezTo>
                  <a:lnTo>
                    <a:pt x="38" y="1035"/>
                  </a:lnTo>
                  <a:lnTo>
                    <a:pt x="171" y="1168"/>
                  </a:lnTo>
                  <a:lnTo>
                    <a:pt x="195" y="1145"/>
                  </a:lnTo>
                  <a:cubicBezTo>
                    <a:pt x="206" y="1134"/>
                    <a:pt x="213" y="1123"/>
                    <a:pt x="218" y="1113"/>
                  </a:cubicBezTo>
                  <a:cubicBezTo>
                    <a:pt x="223" y="1103"/>
                    <a:pt x="225" y="1092"/>
                    <a:pt x="224" y="1081"/>
                  </a:cubicBezTo>
                  <a:cubicBezTo>
                    <a:pt x="224" y="1071"/>
                    <a:pt x="220" y="1060"/>
                    <a:pt x="214" y="1049"/>
                  </a:cubicBezTo>
                  <a:cubicBezTo>
                    <a:pt x="208" y="1038"/>
                    <a:pt x="200" y="1026"/>
                    <a:pt x="188" y="1015"/>
                  </a:cubicBezTo>
                  <a:close/>
                  <a:moveTo>
                    <a:pt x="368" y="873"/>
                  </a:moveTo>
                  <a:cubicBezTo>
                    <a:pt x="372" y="876"/>
                    <a:pt x="373" y="880"/>
                    <a:pt x="373" y="883"/>
                  </a:cubicBezTo>
                  <a:cubicBezTo>
                    <a:pt x="373" y="886"/>
                    <a:pt x="372" y="889"/>
                    <a:pt x="369" y="891"/>
                  </a:cubicBezTo>
                  <a:lnTo>
                    <a:pt x="291" y="970"/>
                  </a:lnTo>
                  <a:cubicBezTo>
                    <a:pt x="297" y="976"/>
                    <a:pt x="304" y="981"/>
                    <a:pt x="311" y="985"/>
                  </a:cubicBezTo>
                  <a:cubicBezTo>
                    <a:pt x="317" y="989"/>
                    <a:pt x="324" y="992"/>
                    <a:pt x="331" y="992"/>
                  </a:cubicBezTo>
                  <a:cubicBezTo>
                    <a:pt x="338" y="993"/>
                    <a:pt x="345" y="992"/>
                    <a:pt x="352" y="989"/>
                  </a:cubicBezTo>
                  <a:cubicBezTo>
                    <a:pt x="359" y="986"/>
                    <a:pt x="366" y="981"/>
                    <a:pt x="373" y="974"/>
                  </a:cubicBezTo>
                  <a:cubicBezTo>
                    <a:pt x="379" y="968"/>
                    <a:pt x="383" y="963"/>
                    <a:pt x="387" y="957"/>
                  </a:cubicBezTo>
                  <a:cubicBezTo>
                    <a:pt x="390" y="952"/>
                    <a:pt x="393" y="947"/>
                    <a:pt x="395" y="943"/>
                  </a:cubicBezTo>
                  <a:cubicBezTo>
                    <a:pt x="397" y="938"/>
                    <a:pt x="399" y="935"/>
                    <a:pt x="400" y="932"/>
                  </a:cubicBezTo>
                  <a:cubicBezTo>
                    <a:pt x="401" y="929"/>
                    <a:pt x="402" y="926"/>
                    <a:pt x="404" y="925"/>
                  </a:cubicBezTo>
                  <a:cubicBezTo>
                    <a:pt x="404" y="925"/>
                    <a:pt x="405" y="924"/>
                    <a:pt x="406" y="924"/>
                  </a:cubicBezTo>
                  <a:cubicBezTo>
                    <a:pt x="406" y="924"/>
                    <a:pt x="407" y="924"/>
                    <a:pt x="408" y="924"/>
                  </a:cubicBezTo>
                  <a:cubicBezTo>
                    <a:pt x="409" y="925"/>
                    <a:pt x="410" y="925"/>
                    <a:pt x="411" y="926"/>
                  </a:cubicBezTo>
                  <a:cubicBezTo>
                    <a:pt x="413" y="927"/>
                    <a:pt x="414" y="929"/>
                    <a:pt x="416" y="930"/>
                  </a:cubicBezTo>
                  <a:cubicBezTo>
                    <a:pt x="417" y="931"/>
                    <a:pt x="418" y="932"/>
                    <a:pt x="418" y="933"/>
                  </a:cubicBezTo>
                  <a:cubicBezTo>
                    <a:pt x="419" y="934"/>
                    <a:pt x="420" y="935"/>
                    <a:pt x="420" y="936"/>
                  </a:cubicBezTo>
                  <a:cubicBezTo>
                    <a:pt x="421" y="937"/>
                    <a:pt x="421" y="938"/>
                    <a:pt x="422" y="938"/>
                  </a:cubicBezTo>
                  <a:cubicBezTo>
                    <a:pt x="422" y="939"/>
                    <a:pt x="422" y="940"/>
                    <a:pt x="422" y="941"/>
                  </a:cubicBezTo>
                  <a:cubicBezTo>
                    <a:pt x="422" y="942"/>
                    <a:pt x="421" y="944"/>
                    <a:pt x="420" y="948"/>
                  </a:cubicBezTo>
                  <a:cubicBezTo>
                    <a:pt x="419" y="951"/>
                    <a:pt x="417" y="956"/>
                    <a:pt x="414" y="960"/>
                  </a:cubicBezTo>
                  <a:cubicBezTo>
                    <a:pt x="411" y="965"/>
                    <a:pt x="408" y="971"/>
                    <a:pt x="404" y="976"/>
                  </a:cubicBezTo>
                  <a:cubicBezTo>
                    <a:pt x="399" y="982"/>
                    <a:pt x="394" y="988"/>
                    <a:pt x="389" y="994"/>
                  </a:cubicBezTo>
                  <a:cubicBezTo>
                    <a:pt x="379" y="1003"/>
                    <a:pt x="369" y="1011"/>
                    <a:pt x="359" y="1015"/>
                  </a:cubicBezTo>
                  <a:cubicBezTo>
                    <a:pt x="349" y="1020"/>
                    <a:pt x="339" y="1022"/>
                    <a:pt x="328" y="1022"/>
                  </a:cubicBezTo>
                  <a:cubicBezTo>
                    <a:pt x="318" y="1021"/>
                    <a:pt x="307" y="1018"/>
                    <a:pt x="296" y="1013"/>
                  </a:cubicBezTo>
                  <a:cubicBezTo>
                    <a:pt x="286" y="1007"/>
                    <a:pt x="275" y="999"/>
                    <a:pt x="264" y="988"/>
                  </a:cubicBezTo>
                  <a:cubicBezTo>
                    <a:pt x="254" y="978"/>
                    <a:pt x="246" y="968"/>
                    <a:pt x="241" y="957"/>
                  </a:cubicBezTo>
                  <a:cubicBezTo>
                    <a:pt x="235" y="946"/>
                    <a:pt x="232" y="935"/>
                    <a:pt x="231" y="924"/>
                  </a:cubicBezTo>
                  <a:cubicBezTo>
                    <a:pt x="230" y="914"/>
                    <a:pt x="232" y="903"/>
                    <a:pt x="236" y="893"/>
                  </a:cubicBezTo>
                  <a:cubicBezTo>
                    <a:pt x="240" y="883"/>
                    <a:pt x="247" y="874"/>
                    <a:pt x="255" y="865"/>
                  </a:cubicBezTo>
                  <a:cubicBezTo>
                    <a:pt x="265" y="856"/>
                    <a:pt x="274" y="849"/>
                    <a:pt x="284" y="846"/>
                  </a:cubicBezTo>
                  <a:cubicBezTo>
                    <a:pt x="293" y="842"/>
                    <a:pt x="303" y="841"/>
                    <a:pt x="312" y="841"/>
                  </a:cubicBezTo>
                  <a:cubicBezTo>
                    <a:pt x="321" y="842"/>
                    <a:pt x="331" y="845"/>
                    <a:pt x="339" y="850"/>
                  </a:cubicBezTo>
                  <a:cubicBezTo>
                    <a:pt x="348" y="855"/>
                    <a:pt x="357" y="861"/>
                    <a:pt x="364" y="869"/>
                  </a:cubicBezTo>
                  <a:lnTo>
                    <a:pt x="368" y="873"/>
                  </a:lnTo>
                  <a:close/>
                  <a:moveTo>
                    <a:pt x="340" y="888"/>
                  </a:moveTo>
                  <a:cubicBezTo>
                    <a:pt x="329" y="877"/>
                    <a:pt x="317" y="870"/>
                    <a:pt x="305" y="869"/>
                  </a:cubicBezTo>
                  <a:cubicBezTo>
                    <a:pt x="293" y="868"/>
                    <a:pt x="282" y="873"/>
                    <a:pt x="271" y="883"/>
                  </a:cubicBezTo>
                  <a:cubicBezTo>
                    <a:pt x="266" y="889"/>
                    <a:pt x="262" y="894"/>
                    <a:pt x="260" y="900"/>
                  </a:cubicBezTo>
                  <a:cubicBezTo>
                    <a:pt x="258" y="907"/>
                    <a:pt x="257" y="913"/>
                    <a:pt x="258" y="919"/>
                  </a:cubicBezTo>
                  <a:cubicBezTo>
                    <a:pt x="258" y="925"/>
                    <a:pt x="260" y="931"/>
                    <a:pt x="263" y="937"/>
                  </a:cubicBezTo>
                  <a:cubicBezTo>
                    <a:pt x="266" y="943"/>
                    <a:pt x="270" y="948"/>
                    <a:pt x="275" y="953"/>
                  </a:cubicBezTo>
                  <a:lnTo>
                    <a:pt x="340" y="888"/>
                  </a:lnTo>
                  <a:close/>
                  <a:moveTo>
                    <a:pt x="535" y="800"/>
                  </a:moveTo>
                  <a:cubicBezTo>
                    <a:pt x="536" y="801"/>
                    <a:pt x="537" y="803"/>
                    <a:pt x="538" y="804"/>
                  </a:cubicBezTo>
                  <a:cubicBezTo>
                    <a:pt x="539" y="805"/>
                    <a:pt x="540" y="806"/>
                    <a:pt x="541" y="807"/>
                  </a:cubicBezTo>
                  <a:cubicBezTo>
                    <a:pt x="541" y="808"/>
                    <a:pt x="542" y="809"/>
                    <a:pt x="542" y="810"/>
                  </a:cubicBezTo>
                  <a:cubicBezTo>
                    <a:pt x="542" y="811"/>
                    <a:pt x="542" y="812"/>
                    <a:pt x="542" y="815"/>
                  </a:cubicBezTo>
                  <a:cubicBezTo>
                    <a:pt x="542" y="817"/>
                    <a:pt x="542" y="820"/>
                    <a:pt x="541" y="824"/>
                  </a:cubicBezTo>
                  <a:cubicBezTo>
                    <a:pt x="540" y="829"/>
                    <a:pt x="538" y="833"/>
                    <a:pt x="536" y="838"/>
                  </a:cubicBezTo>
                  <a:cubicBezTo>
                    <a:pt x="534" y="842"/>
                    <a:pt x="532" y="847"/>
                    <a:pt x="529" y="852"/>
                  </a:cubicBezTo>
                  <a:cubicBezTo>
                    <a:pt x="525" y="856"/>
                    <a:pt x="522" y="861"/>
                    <a:pt x="518" y="865"/>
                  </a:cubicBezTo>
                  <a:cubicBezTo>
                    <a:pt x="509" y="873"/>
                    <a:pt x="500" y="880"/>
                    <a:pt x="491" y="883"/>
                  </a:cubicBezTo>
                  <a:cubicBezTo>
                    <a:pt x="481" y="887"/>
                    <a:pt x="472" y="889"/>
                    <a:pt x="462" y="888"/>
                  </a:cubicBezTo>
                  <a:cubicBezTo>
                    <a:pt x="452" y="887"/>
                    <a:pt x="442" y="883"/>
                    <a:pt x="431" y="878"/>
                  </a:cubicBezTo>
                  <a:cubicBezTo>
                    <a:pt x="421" y="872"/>
                    <a:pt x="411" y="864"/>
                    <a:pt x="400" y="854"/>
                  </a:cubicBezTo>
                  <a:cubicBezTo>
                    <a:pt x="389" y="842"/>
                    <a:pt x="380" y="831"/>
                    <a:pt x="375" y="819"/>
                  </a:cubicBezTo>
                  <a:cubicBezTo>
                    <a:pt x="369" y="808"/>
                    <a:pt x="366" y="797"/>
                    <a:pt x="366" y="787"/>
                  </a:cubicBezTo>
                  <a:cubicBezTo>
                    <a:pt x="365" y="776"/>
                    <a:pt x="367" y="767"/>
                    <a:pt x="371" y="757"/>
                  </a:cubicBezTo>
                  <a:cubicBezTo>
                    <a:pt x="375" y="748"/>
                    <a:pt x="381" y="739"/>
                    <a:pt x="389" y="731"/>
                  </a:cubicBezTo>
                  <a:cubicBezTo>
                    <a:pt x="393" y="727"/>
                    <a:pt x="397" y="724"/>
                    <a:pt x="401" y="721"/>
                  </a:cubicBezTo>
                  <a:cubicBezTo>
                    <a:pt x="406" y="718"/>
                    <a:pt x="410" y="716"/>
                    <a:pt x="414" y="714"/>
                  </a:cubicBezTo>
                  <a:cubicBezTo>
                    <a:pt x="418" y="712"/>
                    <a:pt x="422" y="711"/>
                    <a:pt x="426" y="710"/>
                  </a:cubicBezTo>
                  <a:cubicBezTo>
                    <a:pt x="430" y="709"/>
                    <a:pt x="433" y="709"/>
                    <a:pt x="435" y="709"/>
                  </a:cubicBezTo>
                  <a:cubicBezTo>
                    <a:pt x="437" y="709"/>
                    <a:pt x="439" y="709"/>
                    <a:pt x="440" y="709"/>
                  </a:cubicBezTo>
                  <a:cubicBezTo>
                    <a:pt x="441" y="709"/>
                    <a:pt x="442" y="710"/>
                    <a:pt x="443" y="710"/>
                  </a:cubicBezTo>
                  <a:cubicBezTo>
                    <a:pt x="444" y="711"/>
                    <a:pt x="445" y="712"/>
                    <a:pt x="446" y="713"/>
                  </a:cubicBezTo>
                  <a:cubicBezTo>
                    <a:pt x="447" y="714"/>
                    <a:pt x="449" y="715"/>
                    <a:pt x="450" y="717"/>
                  </a:cubicBezTo>
                  <a:cubicBezTo>
                    <a:pt x="454" y="720"/>
                    <a:pt x="456" y="723"/>
                    <a:pt x="456" y="725"/>
                  </a:cubicBezTo>
                  <a:cubicBezTo>
                    <a:pt x="457" y="727"/>
                    <a:pt x="457" y="729"/>
                    <a:pt x="456" y="730"/>
                  </a:cubicBezTo>
                  <a:cubicBezTo>
                    <a:pt x="454" y="731"/>
                    <a:pt x="452" y="732"/>
                    <a:pt x="449" y="732"/>
                  </a:cubicBezTo>
                  <a:cubicBezTo>
                    <a:pt x="446" y="733"/>
                    <a:pt x="442" y="733"/>
                    <a:pt x="437" y="734"/>
                  </a:cubicBezTo>
                  <a:cubicBezTo>
                    <a:pt x="433" y="735"/>
                    <a:pt x="428" y="737"/>
                    <a:pt x="423" y="739"/>
                  </a:cubicBezTo>
                  <a:cubicBezTo>
                    <a:pt x="418" y="741"/>
                    <a:pt x="413" y="745"/>
                    <a:pt x="407" y="750"/>
                  </a:cubicBezTo>
                  <a:cubicBezTo>
                    <a:pt x="397" y="760"/>
                    <a:pt x="393" y="773"/>
                    <a:pt x="395" y="786"/>
                  </a:cubicBezTo>
                  <a:cubicBezTo>
                    <a:pt x="398" y="800"/>
                    <a:pt x="407" y="815"/>
                    <a:pt x="422" y="830"/>
                  </a:cubicBezTo>
                  <a:cubicBezTo>
                    <a:pt x="430" y="838"/>
                    <a:pt x="437" y="844"/>
                    <a:pt x="445" y="848"/>
                  </a:cubicBezTo>
                  <a:cubicBezTo>
                    <a:pt x="452" y="852"/>
                    <a:pt x="459" y="855"/>
                    <a:pt x="465" y="856"/>
                  </a:cubicBezTo>
                  <a:cubicBezTo>
                    <a:pt x="472" y="857"/>
                    <a:pt x="479" y="857"/>
                    <a:pt x="485" y="854"/>
                  </a:cubicBezTo>
                  <a:cubicBezTo>
                    <a:pt x="491" y="852"/>
                    <a:pt x="496" y="848"/>
                    <a:pt x="502" y="843"/>
                  </a:cubicBezTo>
                  <a:cubicBezTo>
                    <a:pt x="507" y="838"/>
                    <a:pt x="510" y="833"/>
                    <a:pt x="512" y="827"/>
                  </a:cubicBezTo>
                  <a:cubicBezTo>
                    <a:pt x="515" y="822"/>
                    <a:pt x="516" y="817"/>
                    <a:pt x="517" y="812"/>
                  </a:cubicBezTo>
                  <a:cubicBezTo>
                    <a:pt x="518" y="808"/>
                    <a:pt x="519" y="804"/>
                    <a:pt x="519" y="800"/>
                  </a:cubicBezTo>
                  <a:cubicBezTo>
                    <a:pt x="519" y="797"/>
                    <a:pt x="520" y="794"/>
                    <a:pt x="521" y="793"/>
                  </a:cubicBezTo>
                  <a:cubicBezTo>
                    <a:pt x="522" y="793"/>
                    <a:pt x="522" y="792"/>
                    <a:pt x="523" y="792"/>
                  </a:cubicBezTo>
                  <a:cubicBezTo>
                    <a:pt x="524" y="792"/>
                    <a:pt x="525" y="792"/>
                    <a:pt x="526" y="793"/>
                  </a:cubicBezTo>
                  <a:cubicBezTo>
                    <a:pt x="527" y="793"/>
                    <a:pt x="528" y="794"/>
                    <a:pt x="530" y="795"/>
                  </a:cubicBezTo>
                  <a:cubicBezTo>
                    <a:pt x="531" y="797"/>
                    <a:pt x="533" y="798"/>
                    <a:pt x="535" y="800"/>
                  </a:cubicBezTo>
                  <a:close/>
                  <a:moveTo>
                    <a:pt x="593" y="746"/>
                  </a:moveTo>
                  <a:cubicBezTo>
                    <a:pt x="596" y="749"/>
                    <a:pt x="599" y="751"/>
                    <a:pt x="601" y="754"/>
                  </a:cubicBezTo>
                  <a:cubicBezTo>
                    <a:pt x="603" y="757"/>
                    <a:pt x="604" y="759"/>
                    <a:pt x="606" y="762"/>
                  </a:cubicBezTo>
                  <a:cubicBezTo>
                    <a:pt x="607" y="765"/>
                    <a:pt x="608" y="767"/>
                    <a:pt x="609" y="770"/>
                  </a:cubicBezTo>
                  <a:cubicBezTo>
                    <a:pt x="610" y="773"/>
                    <a:pt x="611" y="777"/>
                    <a:pt x="612" y="780"/>
                  </a:cubicBezTo>
                  <a:lnTo>
                    <a:pt x="621" y="826"/>
                  </a:lnTo>
                  <a:cubicBezTo>
                    <a:pt x="621" y="827"/>
                    <a:pt x="621" y="828"/>
                    <a:pt x="621" y="829"/>
                  </a:cubicBezTo>
                  <a:cubicBezTo>
                    <a:pt x="621" y="830"/>
                    <a:pt x="621" y="831"/>
                    <a:pt x="620" y="832"/>
                  </a:cubicBezTo>
                  <a:cubicBezTo>
                    <a:pt x="620" y="834"/>
                    <a:pt x="619" y="835"/>
                    <a:pt x="618" y="836"/>
                  </a:cubicBezTo>
                  <a:cubicBezTo>
                    <a:pt x="617" y="837"/>
                    <a:pt x="616" y="839"/>
                    <a:pt x="614" y="840"/>
                  </a:cubicBezTo>
                  <a:cubicBezTo>
                    <a:pt x="612" y="842"/>
                    <a:pt x="611" y="843"/>
                    <a:pt x="610" y="844"/>
                  </a:cubicBezTo>
                  <a:cubicBezTo>
                    <a:pt x="609" y="845"/>
                    <a:pt x="608" y="845"/>
                    <a:pt x="607" y="845"/>
                  </a:cubicBezTo>
                  <a:cubicBezTo>
                    <a:pt x="606" y="846"/>
                    <a:pt x="606" y="845"/>
                    <a:pt x="605" y="845"/>
                  </a:cubicBezTo>
                  <a:cubicBezTo>
                    <a:pt x="605" y="844"/>
                    <a:pt x="604" y="844"/>
                    <a:pt x="604" y="843"/>
                  </a:cubicBezTo>
                  <a:lnTo>
                    <a:pt x="585" y="789"/>
                  </a:lnTo>
                  <a:lnTo>
                    <a:pt x="568" y="772"/>
                  </a:lnTo>
                  <a:cubicBezTo>
                    <a:pt x="566" y="769"/>
                    <a:pt x="564" y="767"/>
                    <a:pt x="563" y="765"/>
                  </a:cubicBezTo>
                  <a:cubicBezTo>
                    <a:pt x="562" y="763"/>
                    <a:pt x="562" y="761"/>
                    <a:pt x="562" y="760"/>
                  </a:cubicBezTo>
                  <a:cubicBezTo>
                    <a:pt x="563" y="758"/>
                    <a:pt x="563" y="756"/>
                    <a:pt x="565" y="754"/>
                  </a:cubicBezTo>
                  <a:cubicBezTo>
                    <a:pt x="566" y="752"/>
                    <a:pt x="568" y="750"/>
                    <a:pt x="570" y="748"/>
                  </a:cubicBezTo>
                  <a:cubicBezTo>
                    <a:pt x="572" y="746"/>
                    <a:pt x="574" y="744"/>
                    <a:pt x="576" y="743"/>
                  </a:cubicBezTo>
                  <a:cubicBezTo>
                    <a:pt x="578" y="741"/>
                    <a:pt x="580" y="740"/>
                    <a:pt x="582" y="740"/>
                  </a:cubicBezTo>
                  <a:cubicBezTo>
                    <a:pt x="583" y="740"/>
                    <a:pt x="585" y="740"/>
                    <a:pt x="587" y="741"/>
                  </a:cubicBezTo>
                  <a:cubicBezTo>
                    <a:pt x="589" y="742"/>
                    <a:pt x="591" y="744"/>
                    <a:pt x="593" y="746"/>
                  </a:cubicBezTo>
                  <a:close/>
                  <a:moveTo>
                    <a:pt x="800" y="557"/>
                  </a:moveTo>
                  <a:cubicBezTo>
                    <a:pt x="802" y="559"/>
                    <a:pt x="803" y="561"/>
                    <a:pt x="804" y="562"/>
                  </a:cubicBezTo>
                  <a:cubicBezTo>
                    <a:pt x="805" y="563"/>
                    <a:pt x="806" y="565"/>
                    <a:pt x="806" y="566"/>
                  </a:cubicBezTo>
                  <a:cubicBezTo>
                    <a:pt x="807" y="567"/>
                    <a:pt x="807" y="568"/>
                    <a:pt x="807" y="570"/>
                  </a:cubicBezTo>
                  <a:cubicBezTo>
                    <a:pt x="806" y="571"/>
                    <a:pt x="806" y="572"/>
                    <a:pt x="805" y="572"/>
                  </a:cubicBezTo>
                  <a:lnTo>
                    <a:pt x="710" y="667"/>
                  </a:lnTo>
                  <a:cubicBezTo>
                    <a:pt x="709" y="668"/>
                    <a:pt x="708" y="669"/>
                    <a:pt x="707" y="670"/>
                  </a:cubicBezTo>
                  <a:cubicBezTo>
                    <a:pt x="705" y="671"/>
                    <a:pt x="704" y="671"/>
                    <a:pt x="703" y="671"/>
                  </a:cubicBezTo>
                  <a:cubicBezTo>
                    <a:pt x="701" y="671"/>
                    <a:pt x="700" y="670"/>
                    <a:pt x="698" y="669"/>
                  </a:cubicBezTo>
                  <a:cubicBezTo>
                    <a:pt x="697" y="668"/>
                    <a:pt x="695" y="667"/>
                    <a:pt x="693" y="665"/>
                  </a:cubicBezTo>
                  <a:cubicBezTo>
                    <a:pt x="691" y="663"/>
                    <a:pt x="690" y="661"/>
                    <a:pt x="688" y="660"/>
                  </a:cubicBezTo>
                  <a:cubicBezTo>
                    <a:pt x="687" y="658"/>
                    <a:pt x="686" y="657"/>
                    <a:pt x="686" y="655"/>
                  </a:cubicBezTo>
                  <a:cubicBezTo>
                    <a:pt x="685" y="654"/>
                    <a:pt x="685" y="652"/>
                    <a:pt x="684" y="651"/>
                  </a:cubicBezTo>
                  <a:cubicBezTo>
                    <a:pt x="684" y="649"/>
                    <a:pt x="684" y="647"/>
                    <a:pt x="684" y="645"/>
                  </a:cubicBezTo>
                  <a:lnTo>
                    <a:pt x="683" y="575"/>
                  </a:lnTo>
                  <a:cubicBezTo>
                    <a:pt x="683" y="559"/>
                    <a:pt x="682" y="546"/>
                    <a:pt x="680" y="534"/>
                  </a:cubicBezTo>
                  <a:cubicBezTo>
                    <a:pt x="678" y="523"/>
                    <a:pt x="676" y="514"/>
                    <a:pt x="673" y="506"/>
                  </a:cubicBezTo>
                  <a:cubicBezTo>
                    <a:pt x="671" y="498"/>
                    <a:pt x="668" y="491"/>
                    <a:pt x="664" y="486"/>
                  </a:cubicBezTo>
                  <a:cubicBezTo>
                    <a:pt x="661" y="481"/>
                    <a:pt x="657" y="476"/>
                    <a:pt x="653" y="473"/>
                  </a:cubicBezTo>
                  <a:cubicBezTo>
                    <a:pt x="649" y="469"/>
                    <a:pt x="645" y="466"/>
                    <a:pt x="640" y="464"/>
                  </a:cubicBezTo>
                  <a:cubicBezTo>
                    <a:pt x="636" y="462"/>
                    <a:pt x="631" y="460"/>
                    <a:pt x="626" y="460"/>
                  </a:cubicBezTo>
                  <a:cubicBezTo>
                    <a:pt x="621" y="460"/>
                    <a:pt x="616" y="461"/>
                    <a:pt x="611" y="463"/>
                  </a:cubicBezTo>
                  <a:cubicBezTo>
                    <a:pt x="606" y="465"/>
                    <a:pt x="601" y="469"/>
                    <a:pt x="596" y="474"/>
                  </a:cubicBezTo>
                  <a:cubicBezTo>
                    <a:pt x="590" y="479"/>
                    <a:pt x="586" y="485"/>
                    <a:pt x="583" y="491"/>
                  </a:cubicBezTo>
                  <a:cubicBezTo>
                    <a:pt x="580" y="497"/>
                    <a:pt x="578" y="502"/>
                    <a:pt x="577" y="507"/>
                  </a:cubicBezTo>
                  <a:cubicBezTo>
                    <a:pt x="575" y="513"/>
                    <a:pt x="574" y="517"/>
                    <a:pt x="573" y="521"/>
                  </a:cubicBezTo>
                  <a:cubicBezTo>
                    <a:pt x="572" y="524"/>
                    <a:pt x="571" y="527"/>
                    <a:pt x="570" y="528"/>
                  </a:cubicBezTo>
                  <a:cubicBezTo>
                    <a:pt x="570" y="529"/>
                    <a:pt x="569" y="529"/>
                    <a:pt x="568" y="529"/>
                  </a:cubicBezTo>
                  <a:cubicBezTo>
                    <a:pt x="567" y="529"/>
                    <a:pt x="566" y="529"/>
                    <a:pt x="565" y="529"/>
                  </a:cubicBezTo>
                  <a:cubicBezTo>
                    <a:pt x="564" y="528"/>
                    <a:pt x="563" y="527"/>
                    <a:pt x="561" y="526"/>
                  </a:cubicBezTo>
                  <a:cubicBezTo>
                    <a:pt x="560" y="525"/>
                    <a:pt x="558" y="524"/>
                    <a:pt x="556" y="522"/>
                  </a:cubicBezTo>
                  <a:cubicBezTo>
                    <a:pt x="555" y="520"/>
                    <a:pt x="554" y="519"/>
                    <a:pt x="553" y="518"/>
                  </a:cubicBezTo>
                  <a:cubicBezTo>
                    <a:pt x="552" y="517"/>
                    <a:pt x="551" y="516"/>
                    <a:pt x="551" y="515"/>
                  </a:cubicBezTo>
                  <a:cubicBezTo>
                    <a:pt x="550" y="514"/>
                    <a:pt x="550" y="513"/>
                    <a:pt x="550" y="512"/>
                  </a:cubicBezTo>
                  <a:cubicBezTo>
                    <a:pt x="549" y="511"/>
                    <a:pt x="549" y="510"/>
                    <a:pt x="549" y="508"/>
                  </a:cubicBezTo>
                  <a:cubicBezTo>
                    <a:pt x="550" y="506"/>
                    <a:pt x="550" y="503"/>
                    <a:pt x="551" y="499"/>
                  </a:cubicBezTo>
                  <a:cubicBezTo>
                    <a:pt x="552" y="494"/>
                    <a:pt x="554" y="489"/>
                    <a:pt x="556" y="484"/>
                  </a:cubicBezTo>
                  <a:cubicBezTo>
                    <a:pt x="559" y="479"/>
                    <a:pt x="562" y="473"/>
                    <a:pt x="565" y="467"/>
                  </a:cubicBezTo>
                  <a:cubicBezTo>
                    <a:pt x="569" y="461"/>
                    <a:pt x="573" y="456"/>
                    <a:pt x="579" y="451"/>
                  </a:cubicBezTo>
                  <a:cubicBezTo>
                    <a:pt x="587" y="442"/>
                    <a:pt x="595" y="436"/>
                    <a:pt x="604" y="432"/>
                  </a:cubicBezTo>
                  <a:cubicBezTo>
                    <a:pt x="613" y="428"/>
                    <a:pt x="621" y="426"/>
                    <a:pt x="629" y="426"/>
                  </a:cubicBezTo>
                  <a:cubicBezTo>
                    <a:pt x="637" y="426"/>
                    <a:pt x="645" y="428"/>
                    <a:pt x="653" y="431"/>
                  </a:cubicBezTo>
                  <a:cubicBezTo>
                    <a:pt x="660" y="435"/>
                    <a:pt x="667" y="439"/>
                    <a:pt x="673" y="446"/>
                  </a:cubicBezTo>
                  <a:cubicBezTo>
                    <a:pt x="678" y="451"/>
                    <a:pt x="683" y="457"/>
                    <a:pt x="688" y="463"/>
                  </a:cubicBezTo>
                  <a:cubicBezTo>
                    <a:pt x="692" y="470"/>
                    <a:pt x="696" y="478"/>
                    <a:pt x="699" y="487"/>
                  </a:cubicBezTo>
                  <a:cubicBezTo>
                    <a:pt x="702" y="497"/>
                    <a:pt x="705" y="508"/>
                    <a:pt x="707" y="522"/>
                  </a:cubicBezTo>
                  <a:cubicBezTo>
                    <a:pt x="709" y="536"/>
                    <a:pt x="710" y="552"/>
                    <a:pt x="710" y="572"/>
                  </a:cubicBezTo>
                  <a:lnTo>
                    <a:pt x="711" y="628"/>
                  </a:lnTo>
                  <a:lnTo>
                    <a:pt x="786" y="553"/>
                  </a:lnTo>
                  <a:cubicBezTo>
                    <a:pt x="786" y="552"/>
                    <a:pt x="787" y="552"/>
                    <a:pt x="788" y="552"/>
                  </a:cubicBezTo>
                  <a:cubicBezTo>
                    <a:pt x="789" y="551"/>
                    <a:pt x="791" y="551"/>
                    <a:pt x="792" y="552"/>
                  </a:cubicBezTo>
                  <a:cubicBezTo>
                    <a:pt x="793" y="552"/>
                    <a:pt x="794" y="553"/>
                    <a:pt x="796" y="554"/>
                  </a:cubicBezTo>
                  <a:cubicBezTo>
                    <a:pt x="797" y="555"/>
                    <a:pt x="799" y="556"/>
                    <a:pt x="800" y="557"/>
                  </a:cubicBezTo>
                  <a:close/>
                  <a:moveTo>
                    <a:pt x="865" y="340"/>
                  </a:moveTo>
                  <a:cubicBezTo>
                    <a:pt x="879" y="353"/>
                    <a:pt x="890" y="366"/>
                    <a:pt x="898" y="379"/>
                  </a:cubicBezTo>
                  <a:cubicBezTo>
                    <a:pt x="907" y="392"/>
                    <a:pt x="913" y="405"/>
                    <a:pt x="916" y="417"/>
                  </a:cubicBezTo>
                  <a:cubicBezTo>
                    <a:pt x="919" y="430"/>
                    <a:pt x="919" y="442"/>
                    <a:pt x="915" y="454"/>
                  </a:cubicBezTo>
                  <a:cubicBezTo>
                    <a:pt x="912" y="466"/>
                    <a:pt x="904" y="478"/>
                    <a:pt x="893" y="489"/>
                  </a:cubicBezTo>
                  <a:cubicBezTo>
                    <a:pt x="882" y="500"/>
                    <a:pt x="871" y="507"/>
                    <a:pt x="860" y="511"/>
                  </a:cubicBezTo>
                  <a:cubicBezTo>
                    <a:pt x="849" y="514"/>
                    <a:pt x="837" y="515"/>
                    <a:pt x="825" y="512"/>
                  </a:cubicBezTo>
                  <a:cubicBezTo>
                    <a:pt x="813" y="509"/>
                    <a:pt x="801" y="503"/>
                    <a:pt x="788" y="494"/>
                  </a:cubicBezTo>
                  <a:cubicBezTo>
                    <a:pt x="775" y="485"/>
                    <a:pt x="762" y="473"/>
                    <a:pt x="748" y="459"/>
                  </a:cubicBezTo>
                  <a:cubicBezTo>
                    <a:pt x="735" y="446"/>
                    <a:pt x="724" y="433"/>
                    <a:pt x="715" y="420"/>
                  </a:cubicBezTo>
                  <a:cubicBezTo>
                    <a:pt x="706" y="407"/>
                    <a:pt x="700" y="394"/>
                    <a:pt x="697" y="381"/>
                  </a:cubicBezTo>
                  <a:cubicBezTo>
                    <a:pt x="694" y="369"/>
                    <a:pt x="694" y="357"/>
                    <a:pt x="698" y="344"/>
                  </a:cubicBezTo>
                  <a:cubicBezTo>
                    <a:pt x="701" y="332"/>
                    <a:pt x="709" y="321"/>
                    <a:pt x="720" y="309"/>
                  </a:cubicBezTo>
                  <a:cubicBezTo>
                    <a:pt x="731" y="299"/>
                    <a:pt x="742" y="291"/>
                    <a:pt x="753" y="288"/>
                  </a:cubicBezTo>
                  <a:cubicBezTo>
                    <a:pt x="764" y="284"/>
                    <a:pt x="776" y="284"/>
                    <a:pt x="788" y="287"/>
                  </a:cubicBezTo>
                  <a:cubicBezTo>
                    <a:pt x="800" y="290"/>
                    <a:pt x="812" y="296"/>
                    <a:pt x="825" y="305"/>
                  </a:cubicBezTo>
                  <a:cubicBezTo>
                    <a:pt x="838" y="314"/>
                    <a:pt x="851" y="325"/>
                    <a:pt x="865" y="340"/>
                  </a:cubicBezTo>
                  <a:close/>
                  <a:moveTo>
                    <a:pt x="844" y="365"/>
                  </a:moveTo>
                  <a:cubicBezTo>
                    <a:pt x="835" y="356"/>
                    <a:pt x="827" y="349"/>
                    <a:pt x="820" y="342"/>
                  </a:cubicBezTo>
                  <a:cubicBezTo>
                    <a:pt x="812" y="336"/>
                    <a:pt x="805" y="331"/>
                    <a:pt x="799" y="327"/>
                  </a:cubicBezTo>
                  <a:cubicBezTo>
                    <a:pt x="793" y="323"/>
                    <a:pt x="787" y="320"/>
                    <a:pt x="781" y="318"/>
                  </a:cubicBezTo>
                  <a:cubicBezTo>
                    <a:pt x="775" y="316"/>
                    <a:pt x="770" y="316"/>
                    <a:pt x="765" y="316"/>
                  </a:cubicBezTo>
                  <a:cubicBezTo>
                    <a:pt x="760" y="316"/>
                    <a:pt x="755" y="317"/>
                    <a:pt x="750" y="320"/>
                  </a:cubicBezTo>
                  <a:cubicBezTo>
                    <a:pt x="746" y="322"/>
                    <a:pt x="742" y="325"/>
                    <a:pt x="737" y="329"/>
                  </a:cubicBezTo>
                  <a:cubicBezTo>
                    <a:pt x="730" y="337"/>
                    <a:pt x="725" y="345"/>
                    <a:pt x="724" y="353"/>
                  </a:cubicBezTo>
                  <a:cubicBezTo>
                    <a:pt x="723" y="361"/>
                    <a:pt x="724" y="370"/>
                    <a:pt x="728" y="379"/>
                  </a:cubicBezTo>
                  <a:cubicBezTo>
                    <a:pt x="731" y="388"/>
                    <a:pt x="737" y="397"/>
                    <a:pt x="744" y="406"/>
                  </a:cubicBezTo>
                  <a:cubicBezTo>
                    <a:pt x="751" y="415"/>
                    <a:pt x="760" y="425"/>
                    <a:pt x="769" y="434"/>
                  </a:cubicBezTo>
                  <a:cubicBezTo>
                    <a:pt x="782" y="447"/>
                    <a:pt x="794" y="457"/>
                    <a:pt x="804" y="465"/>
                  </a:cubicBezTo>
                  <a:cubicBezTo>
                    <a:pt x="814" y="473"/>
                    <a:pt x="824" y="478"/>
                    <a:pt x="832" y="481"/>
                  </a:cubicBezTo>
                  <a:cubicBezTo>
                    <a:pt x="841" y="483"/>
                    <a:pt x="849" y="484"/>
                    <a:pt x="856" y="482"/>
                  </a:cubicBezTo>
                  <a:cubicBezTo>
                    <a:pt x="863" y="480"/>
                    <a:pt x="869" y="476"/>
                    <a:pt x="876" y="469"/>
                  </a:cubicBezTo>
                  <a:cubicBezTo>
                    <a:pt x="881" y="464"/>
                    <a:pt x="884" y="459"/>
                    <a:pt x="886" y="454"/>
                  </a:cubicBezTo>
                  <a:cubicBezTo>
                    <a:pt x="889" y="449"/>
                    <a:pt x="889" y="443"/>
                    <a:pt x="889" y="437"/>
                  </a:cubicBezTo>
                  <a:cubicBezTo>
                    <a:pt x="889" y="432"/>
                    <a:pt x="888" y="426"/>
                    <a:pt x="885" y="420"/>
                  </a:cubicBezTo>
                  <a:cubicBezTo>
                    <a:pt x="883" y="414"/>
                    <a:pt x="880" y="408"/>
                    <a:pt x="876" y="402"/>
                  </a:cubicBezTo>
                  <a:cubicBezTo>
                    <a:pt x="872" y="396"/>
                    <a:pt x="867" y="390"/>
                    <a:pt x="861" y="384"/>
                  </a:cubicBezTo>
                  <a:cubicBezTo>
                    <a:pt x="856" y="377"/>
                    <a:pt x="850" y="371"/>
                    <a:pt x="844" y="365"/>
                  </a:cubicBezTo>
                  <a:close/>
                  <a:moveTo>
                    <a:pt x="1084" y="275"/>
                  </a:moveTo>
                  <a:cubicBezTo>
                    <a:pt x="1086" y="277"/>
                    <a:pt x="1087" y="278"/>
                    <a:pt x="1088" y="280"/>
                  </a:cubicBezTo>
                  <a:cubicBezTo>
                    <a:pt x="1089" y="281"/>
                    <a:pt x="1090" y="282"/>
                    <a:pt x="1090" y="284"/>
                  </a:cubicBezTo>
                  <a:cubicBezTo>
                    <a:pt x="1090" y="285"/>
                    <a:pt x="1090" y="286"/>
                    <a:pt x="1090" y="287"/>
                  </a:cubicBezTo>
                  <a:cubicBezTo>
                    <a:pt x="1090" y="287"/>
                    <a:pt x="1089" y="288"/>
                    <a:pt x="1089" y="289"/>
                  </a:cubicBezTo>
                  <a:lnTo>
                    <a:pt x="999" y="378"/>
                  </a:lnTo>
                  <a:cubicBezTo>
                    <a:pt x="998" y="379"/>
                    <a:pt x="998" y="379"/>
                    <a:pt x="997" y="380"/>
                  </a:cubicBezTo>
                  <a:cubicBezTo>
                    <a:pt x="996" y="380"/>
                    <a:pt x="995" y="380"/>
                    <a:pt x="994" y="380"/>
                  </a:cubicBezTo>
                  <a:cubicBezTo>
                    <a:pt x="993" y="379"/>
                    <a:pt x="991" y="379"/>
                    <a:pt x="990" y="378"/>
                  </a:cubicBezTo>
                  <a:cubicBezTo>
                    <a:pt x="988" y="377"/>
                    <a:pt x="987" y="376"/>
                    <a:pt x="985" y="374"/>
                  </a:cubicBezTo>
                  <a:cubicBezTo>
                    <a:pt x="984" y="373"/>
                    <a:pt x="982" y="371"/>
                    <a:pt x="982" y="370"/>
                  </a:cubicBezTo>
                  <a:cubicBezTo>
                    <a:pt x="981" y="368"/>
                    <a:pt x="980" y="367"/>
                    <a:pt x="980" y="366"/>
                  </a:cubicBezTo>
                  <a:cubicBezTo>
                    <a:pt x="979" y="365"/>
                    <a:pt x="979" y="364"/>
                    <a:pt x="979" y="363"/>
                  </a:cubicBezTo>
                  <a:cubicBezTo>
                    <a:pt x="980" y="362"/>
                    <a:pt x="980" y="361"/>
                    <a:pt x="981" y="360"/>
                  </a:cubicBezTo>
                  <a:lnTo>
                    <a:pt x="1017" y="324"/>
                  </a:lnTo>
                  <a:lnTo>
                    <a:pt x="886" y="194"/>
                  </a:lnTo>
                  <a:lnTo>
                    <a:pt x="873" y="247"/>
                  </a:lnTo>
                  <a:cubicBezTo>
                    <a:pt x="872" y="249"/>
                    <a:pt x="871" y="251"/>
                    <a:pt x="870" y="252"/>
                  </a:cubicBezTo>
                  <a:cubicBezTo>
                    <a:pt x="869" y="254"/>
                    <a:pt x="868" y="254"/>
                    <a:pt x="867" y="254"/>
                  </a:cubicBezTo>
                  <a:cubicBezTo>
                    <a:pt x="866" y="254"/>
                    <a:pt x="865" y="254"/>
                    <a:pt x="863" y="253"/>
                  </a:cubicBezTo>
                  <a:cubicBezTo>
                    <a:pt x="862" y="252"/>
                    <a:pt x="860" y="250"/>
                    <a:pt x="858" y="248"/>
                  </a:cubicBezTo>
                  <a:cubicBezTo>
                    <a:pt x="856" y="246"/>
                    <a:pt x="855" y="245"/>
                    <a:pt x="854" y="244"/>
                  </a:cubicBezTo>
                  <a:cubicBezTo>
                    <a:pt x="853" y="243"/>
                    <a:pt x="852" y="242"/>
                    <a:pt x="852" y="241"/>
                  </a:cubicBezTo>
                  <a:cubicBezTo>
                    <a:pt x="852" y="240"/>
                    <a:pt x="851" y="239"/>
                    <a:pt x="851" y="238"/>
                  </a:cubicBezTo>
                  <a:cubicBezTo>
                    <a:pt x="851" y="237"/>
                    <a:pt x="851" y="236"/>
                    <a:pt x="852" y="234"/>
                  </a:cubicBezTo>
                  <a:lnTo>
                    <a:pt x="866" y="169"/>
                  </a:lnTo>
                  <a:cubicBezTo>
                    <a:pt x="866" y="169"/>
                    <a:pt x="866" y="168"/>
                    <a:pt x="866" y="167"/>
                  </a:cubicBezTo>
                  <a:cubicBezTo>
                    <a:pt x="867" y="167"/>
                    <a:pt x="867" y="166"/>
                    <a:pt x="868" y="165"/>
                  </a:cubicBezTo>
                  <a:cubicBezTo>
                    <a:pt x="869" y="164"/>
                    <a:pt x="869" y="163"/>
                    <a:pt x="870" y="162"/>
                  </a:cubicBezTo>
                  <a:cubicBezTo>
                    <a:pt x="871" y="161"/>
                    <a:pt x="873" y="159"/>
                    <a:pt x="874" y="158"/>
                  </a:cubicBezTo>
                  <a:cubicBezTo>
                    <a:pt x="876" y="156"/>
                    <a:pt x="878" y="154"/>
                    <a:pt x="880" y="153"/>
                  </a:cubicBezTo>
                  <a:cubicBezTo>
                    <a:pt x="881" y="151"/>
                    <a:pt x="883" y="151"/>
                    <a:pt x="884" y="150"/>
                  </a:cubicBezTo>
                  <a:cubicBezTo>
                    <a:pt x="885" y="150"/>
                    <a:pt x="886" y="149"/>
                    <a:pt x="887" y="150"/>
                  </a:cubicBezTo>
                  <a:cubicBezTo>
                    <a:pt x="887" y="150"/>
                    <a:pt x="888" y="150"/>
                    <a:pt x="889" y="151"/>
                  </a:cubicBezTo>
                  <a:lnTo>
                    <a:pt x="1039" y="302"/>
                  </a:lnTo>
                  <a:lnTo>
                    <a:pt x="1070" y="271"/>
                  </a:lnTo>
                  <a:cubicBezTo>
                    <a:pt x="1071" y="270"/>
                    <a:pt x="1072" y="269"/>
                    <a:pt x="1073" y="269"/>
                  </a:cubicBezTo>
                  <a:cubicBezTo>
                    <a:pt x="1074" y="269"/>
                    <a:pt x="1075" y="269"/>
                    <a:pt x="1076" y="269"/>
                  </a:cubicBezTo>
                  <a:cubicBezTo>
                    <a:pt x="1077" y="270"/>
                    <a:pt x="1079" y="270"/>
                    <a:pt x="1080" y="271"/>
                  </a:cubicBezTo>
                  <a:cubicBezTo>
                    <a:pt x="1081" y="272"/>
                    <a:pt x="1083" y="273"/>
                    <a:pt x="1084" y="275"/>
                  </a:cubicBezTo>
                  <a:close/>
                  <a:moveTo>
                    <a:pt x="1189" y="101"/>
                  </a:moveTo>
                  <a:cubicBezTo>
                    <a:pt x="1196" y="108"/>
                    <a:pt x="1201" y="116"/>
                    <a:pt x="1205" y="124"/>
                  </a:cubicBezTo>
                  <a:cubicBezTo>
                    <a:pt x="1208" y="133"/>
                    <a:pt x="1209" y="142"/>
                    <a:pt x="1208" y="151"/>
                  </a:cubicBezTo>
                  <a:cubicBezTo>
                    <a:pt x="1207" y="160"/>
                    <a:pt x="1204" y="169"/>
                    <a:pt x="1198" y="178"/>
                  </a:cubicBezTo>
                  <a:cubicBezTo>
                    <a:pt x="1193" y="187"/>
                    <a:pt x="1186" y="197"/>
                    <a:pt x="1176" y="206"/>
                  </a:cubicBezTo>
                  <a:cubicBezTo>
                    <a:pt x="1167" y="215"/>
                    <a:pt x="1158" y="222"/>
                    <a:pt x="1150" y="227"/>
                  </a:cubicBezTo>
                  <a:cubicBezTo>
                    <a:pt x="1141" y="232"/>
                    <a:pt x="1132" y="236"/>
                    <a:pt x="1124" y="237"/>
                  </a:cubicBezTo>
                  <a:cubicBezTo>
                    <a:pt x="1115" y="238"/>
                    <a:pt x="1107" y="237"/>
                    <a:pt x="1099" y="235"/>
                  </a:cubicBezTo>
                  <a:cubicBezTo>
                    <a:pt x="1091" y="232"/>
                    <a:pt x="1084" y="227"/>
                    <a:pt x="1077" y="220"/>
                  </a:cubicBezTo>
                  <a:cubicBezTo>
                    <a:pt x="1072" y="215"/>
                    <a:pt x="1068" y="209"/>
                    <a:pt x="1065" y="203"/>
                  </a:cubicBezTo>
                  <a:cubicBezTo>
                    <a:pt x="1062" y="196"/>
                    <a:pt x="1061" y="190"/>
                    <a:pt x="1060" y="183"/>
                  </a:cubicBezTo>
                  <a:cubicBezTo>
                    <a:pt x="1060" y="176"/>
                    <a:pt x="1060" y="168"/>
                    <a:pt x="1062" y="160"/>
                  </a:cubicBezTo>
                  <a:cubicBezTo>
                    <a:pt x="1063" y="152"/>
                    <a:pt x="1066" y="143"/>
                    <a:pt x="1069" y="134"/>
                  </a:cubicBezTo>
                  <a:cubicBezTo>
                    <a:pt x="1061" y="136"/>
                    <a:pt x="1053" y="138"/>
                    <a:pt x="1046" y="139"/>
                  </a:cubicBezTo>
                  <a:cubicBezTo>
                    <a:pt x="1039" y="140"/>
                    <a:pt x="1032" y="140"/>
                    <a:pt x="1026" y="140"/>
                  </a:cubicBezTo>
                  <a:cubicBezTo>
                    <a:pt x="1019" y="139"/>
                    <a:pt x="1013" y="137"/>
                    <a:pt x="1008" y="135"/>
                  </a:cubicBezTo>
                  <a:cubicBezTo>
                    <a:pt x="1002" y="132"/>
                    <a:pt x="997" y="128"/>
                    <a:pt x="992" y="123"/>
                  </a:cubicBezTo>
                  <a:cubicBezTo>
                    <a:pt x="986" y="117"/>
                    <a:pt x="982" y="111"/>
                    <a:pt x="979" y="103"/>
                  </a:cubicBezTo>
                  <a:cubicBezTo>
                    <a:pt x="976" y="96"/>
                    <a:pt x="974" y="88"/>
                    <a:pt x="975" y="80"/>
                  </a:cubicBezTo>
                  <a:cubicBezTo>
                    <a:pt x="975" y="72"/>
                    <a:pt x="978" y="63"/>
                    <a:pt x="982" y="54"/>
                  </a:cubicBezTo>
                  <a:cubicBezTo>
                    <a:pt x="987" y="45"/>
                    <a:pt x="993" y="36"/>
                    <a:pt x="1002" y="27"/>
                  </a:cubicBezTo>
                  <a:cubicBezTo>
                    <a:pt x="1011" y="18"/>
                    <a:pt x="1020" y="12"/>
                    <a:pt x="1028" y="7"/>
                  </a:cubicBezTo>
                  <a:cubicBezTo>
                    <a:pt x="1036" y="3"/>
                    <a:pt x="1044" y="1"/>
                    <a:pt x="1052" y="0"/>
                  </a:cubicBezTo>
                  <a:cubicBezTo>
                    <a:pt x="1060" y="0"/>
                    <a:pt x="1067" y="1"/>
                    <a:pt x="1074" y="4"/>
                  </a:cubicBezTo>
                  <a:cubicBezTo>
                    <a:pt x="1081" y="7"/>
                    <a:pt x="1087" y="11"/>
                    <a:pt x="1092" y="17"/>
                  </a:cubicBezTo>
                  <a:cubicBezTo>
                    <a:pt x="1097" y="21"/>
                    <a:pt x="1101" y="26"/>
                    <a:pt x="1103" y="32"/>
                  </a:cubicBezTo>
                  <a:cubicBezTo>
                    <a:pt x="1106" y="37"/>
                    <a:pt x="1108" y="43"/>
                    <a:pt x="1109" y="50"/>
                  </a:cubicBezTo>
                  <a:cubicBezTo>
                    <a:pt x="1110" y="57"/>
                    <a:pt x="1110" y="64"/>
                    <a:pt x="1109" y="71"/>
                  </a:cubicBezTo>
                  <a:cubicBezTo>
                    <a:pt x="1108" y="78"/>
                    <a:pt x="1106" y="86"/>
                    <a:pt x="1104" y="94"/>
                  </a:cubicBezTo>
                  <a:cubicBezTo>
                    <a:pt x="1113" y="91"/>
                    <a:pt x="1122" y="88"/>
                    <a:pt x="1130" y="87"/>
                  </a:cubicBezTo>
                  <a:cubicBezTo>
                    <a:pt x="1138" y="85"/>
                    <a:pt x="1146" y="85"/>
                    <a:pt x="1153" y="85"/>
                  </a:cubicBezTo>
                  <a:cubicBezTo>
                    <a:pt x="1160" y="85"/>
                    <a:pt x="1166" y="87"/>
                    <a:pt x="1172" y="89"/>
                  </a:cubicBezTo>
                  <a:cubicBezTo>
                    <a:pt x="1178" y="92"/>
                    <a:pt x="1184" y="96"/>
                    <a:pt x="1189" y="101"/>
                  </a:cubicBezTo>
                  <a:close/>
                  <a:moveTo>
                    <a:pt x="1072" y="41"/>
                  </a:moveTo>
                  <a:cubicBezTo>
                    <a:pt x="1068" y="38"/>
                    <a:pt x="1064" y="35"/>
                    <a:pt x="1060" y="33"/>
                  </a:cubicBezTo>
                  <a:cubicBezTo>
                    <a:pt x="1056" y="31"/>
                    <a:pt x="1051" y="31"/>
                    <a:pt x="1047" y="31"/>
                  </a:cubicBezTo>
                  <a:cubicBezTo>
                    <a:pt x="1042" y="31"/>
                    <a:pt x="1037" y="33"/>
                    <a:pt x="1033" y="35"/>
                  </a:cubicBezTo>
                  <a:cubicBezTo>
                    <a:pt x="1028" y="38"/>
                    <a:pt x="1023" y="42"/>
                    <a:pt x="1019" y="46"/>
                  </a:cubicBezTo>
                  <a:cubicBezTo>
                    <a:pt x="1009" y="56"/>
                    <a:pt x="1004" y="65"/>
                    <a:pt x="1003" y="74"/>
                  </a:cubicBezTo>
                  <a:cubicBezTo>
                    <a:pt x="1003" y="84"/>
                    <a:pt x="1006" y="92"/>
                    <a:pt x="1014" y="100"/>
                  </a:cubicBezTo>
                  <a:cubicBezTo>
                    <a:pt x="1017" y="103"/>
                    <a:pt x="1021" y="106"/>
                    <a:pt x="1025" y="107"/>
                  </a:cubicBezTo>
                  <a:cubicBezTo>
                    <a:pt x="1029" y="109"/>
                    <a:pt x="1034" y="110"/>
                    <a:pt x="1039" y="110"/>
                  </a:cubicBezTo>
                  <a:cubicBezTo>
                    <a:pt x="1044" y="110"/>
                    <a:pt x="1050" y="110"/>
                    <a:pt x="1056" y="108"/>
                  </a:cubicBezTo>
                  <a:cubicBezTo>
                    <a:pt x="1063" y="107"/>
                    <a:pt x="1070" y="105"/>
                    <a:pt x="1078" y="103"/>
                  </a:cubicBezTo>
                  <a:cubicBezTo>
                    <a:pt x="1082" y="89"/>
                    <a:pt x="1084" y="77"/>
                    <a:pt x="1083" y="67"/>
                  </a:cubicBezTo>
                  <a:cubicBezTo>
                    <a:pt x="1083" y="57"/>
                    <a:pt x="1079" y="48"/>
                    <a:pt x="1072" y="41"/>
                  </a:cubicBezTo>
                  <a:close/>
                  <a:moveTo>
                    <a:pt x="1168" y="126"/>
                  </a:moveTo>
                  <a:cubicBezTo>
                    <a:pt x="1164" y="122"/>
                    <a:pt x="1160" y="119"/>
                    <a:pt x="1155" y="117"/>
                  </a:cubicBezTo>
                  <a:cubicBezTo>
                    <a:pt x="1150" y="116"/>
                    <a:pt x="1145" y="115"/>
                    <a:pt x="1139" y="115"/>
                  </a:cubicBezTo>
                  <a:cubicBezTo>
                    <a:pt x="1133" y="115"/>
                    <a:pt x="1126" y="116"/>
                    <a:pt x="1119" y="118"/>
                  </a:cubicBezTo>
                  <a:cubicBezTo>
                    <a:pt x="1112" y="120"/>
                    <a:pt x="1104" y="122"/>
                    <a:pt x="1095" y="125"/>
                  </a:cubicBezTo>
                  <a:cubicBezTo>
                    <a:pt x="1092" y="134"/>
                    <a:pt x="1090" y="141"/>
                    <a:pt x="1088" y="148"/>
                  </a:cubicBezTo>
                  <a:cubicBezTo>
                    <a:pt x="1087" y="155"/>
                    <a:pt x="1086" y="161"/>
                    <a:pt x="1086" y="167"/>
                  </a:cubicBezTo>
                  <a:cubicBezTo>
                    <a:pt x="1087" y="173"/>
                    <a:pt x="1088" y="178"/>
                    <a:pt x="1089" y="182"/>
                  </a:cubicBezTo>
                  <a:cubicBezTo>
                    <a:pt x="1091" y="187"/>
                    <a:pt x="1094" y="191"/>
                    <a:pt x="1098" y="195"/>
                  </a:cubicBezTo>
                  <a:cubicBezTo>
                    <a:pt x="1107" y="204"/>
                    <a:pt x="1116" y="207"/>
                    <a:pt x="1127" y="206"/>
                  </a:cubicBezTo>
                  <a:cubicBezTo>
                    <a:pt x="1137" y="205"/>
                    <a:pt x="1148" y="199"/>
                    <a:pt x="1160" y="187"/>
                  </a:cubicBezTo>
                  <a:cubicBezTo>
                    <a:pt x="1171" y="176"/>
                    <a:pt x="1178" y="165"/>
                    <a:pt x="1179" y="154"/>
                  </a:cubicBezTo>
                  <a:cubicBezTo>
                    <a:pt x="1180" y="144"/>
                    <a:pt x="1176" y="134"/>
                    <a:pt x="1168" y="126"/>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7">
              <a:extLst>
                <a:ext uri="{FF2B5EF4-FFF2-40B4-BE49-F238E27FC236}">
                  <a16:creationId xmlns:a16="http://schemas.microsoft.com/office/drawing/2014/main" id="{2266B519-44AB-4B56-A406-201FC05079E4}"/>
                </a:ext>
              </a:extLst>
            </p:cNvPr>
            <p:cNvSpPr>
              <a:spLocks noEditPoints="1"/>
            </p:cNvSpPr>
            <p:nvPr/>
          </p:nvSpPr>
          <p:spPr bwMode="auto">
            <a:xfrm>
              <a:off x="8383" y="2646"/>
              <a:ext cx="476" cy="486"/>
            </a:xfrm>
            <a:custGeom>
              <a:avLst/>
              <a:gdLst>
                <a:gd name="T0" fmla="*/ 127 w 1622"/>
                <a:gd name="T1" fmla="*/ 1655 h 1655"/>
                <a:gd name="T2" fmla="*/ 112 w 1622"/>
                <a:gd name="T3" fmla="*/ 1632 h 1655"/>
                <a:gd name="T4" fmla="*/ 0 w 1622"/>
                <a:gd name="T5" fmla="*/ 1451 h 1655"/>
                <a:gd name="T6" fmla="*/ 325 w 1622"/>
                <a:gd name="T7" fmla="*/ 1459 h 1655"/>
                <a:gd name="T8" fmla="*/ 274 w 1622"/>
                <a:gd name="T9" fmla="*/ 1521 h 1655"/>
                <a:gd name="T10" fmla="*/ 233 w 1622"/>
                <a:gd name="T11" fmla="*/ 1410 h 1655"/>
                <a:gd name="T12" fmla="*/ 142 w 1622"/>
                <a:gd name="T13" fmla="*/ 1451 h 1655"/>
                <a:gd name="T14" fmla="*/ 140 w 1622"/>
                <a:gd name="T15" fmla="*/ 1395 h 1655"/>
                <a:gd name="T16" fmla="*/ 216 w 1622"/>
                <a:gd name="T17" fmla="*/ 1462 h 1655"/>
                <a:gd name="T18" fmla="*/ 463 w 1622"/>
                <a:gd name="T19" fmla="*/ 1321 h 1655"/>
                <a:gd name="T20" fmla="*/ 371 w 1622"/>
                <a:gd name="T21" fmla="*/ 1273 h 1655"/>
                <a:gd name="T22" fmla="*/ 382 w 1622"/>
                <a:gd name="T23" fmla="*/ 1407 h 1655"/>
                <a:gd name="T24" fmla="*/ 239 w 1622"/>
                <a:gd name="T25" fmla="*/ 1300 h 1655"/>
                <a:gd name="T26" fmla="*/ 295 w 1622"/>
                <a:gd name="T27" fmla="*/ 1239 h 1655"/>
                <a:gd name="T28" fmla="*/ 608 w 1622"/>
                <a:gd name="T29" fmla="*/ 1184 h 1655"/>
                <a:gd name="T30" fmla="*/ 531 w 1622"/>
                <a:gd name="T31" fmla="*/ 1257 h 1655"/>
                <a:gd name="T32" fmla="*/ 399 w 1622"/>
                <a:gd name="T33" fmla="*/ 1138 h 1655"/>
                <a:gd name="T34" fmla="*/ 551 w 1622"/>
                <a:gd name="T35" fmla="*/ 1195 h 1655"/>
                <a:gd name="T36" fmla="*/ 487 w 1622"/>
                <a:gd name="T37" fmla="*/ 1054 h 1655"/>
                <a:gd name="T38" fmla="*/ 714 w 1622"/>
                <a:gd name="T39" fmla="*/ 1070 h 1655"/>
                <a:gd name="T40" fmla="*/ 590 w 1622"/>
                <a:gd name="T41" fmla="*/ 1073 h 1655"/>
                <a:gd name="T42" fmla="*/ 563 w 1622"/>
                <a:gd name="T43" fmla="*/ 1009 h 1655"/>
                <a:gd name="T44" fmla="*/ 530 w 1622"/>
                <a:gd name="T45" fmla="*/ 1028 h 1655"/>
                <a:gd name="T46" fmla="*/ 733 w 1622"/>
                <a:gd name="T47" fmla="*/ 1051 h 1655"/>
                <a:gd name="T48" fmla="*/ 680 w 1622"/>
                <a:gd name="T49" fmla="*/ 1073 h 1655"/>
                <a:gd name="T50" fmla="*/ 736 w 1622"/>
                <a:gd name="T51" fmla="*/ 842 h 1655"/>
                <a:gd name="T52" fmla="*/ 801 w 1622"/>
                <a:gd name="T53" fmla="*/ 989 h 1655"/>
                <a:gd name="T54" fmla="*/ 658 w 1622"/>
                <a:gd name="T55" fmla="*/ 881 h 1655"/>
                <a:gd name="T56" fmla="*/ 695 w 1622"/>
                <a:gd name="T57" fmla="*/ 848 h 1655"/>
                <a:gd name="T58" fmla="*/ 732 w 1622"/>
                <a:gd name="T59" fmla="*/ 819 h 1655"/>
                <a:gd name="T60" fmla="*/ 929 w 1622"/>
                <a:gd name="T61" fmla="*/ 945 h 1655"/>
                <a:gd name="T62" fmla="*/ 747 w 1622"/>
                <a:gd name="T63" fmla="*/ 790 h 1655"/>
                <a:gd name="T64" fmla="*/ 833 w 1622"/>
                <a:gd name="T65" fmla="*/ 704 h 1655"/>
                <a:gd name="T66" fmla="*/ 1022 w 1622"/>
                <a:gd name="T67" fmla="*/ 770 h 1655"/>
                <a:gd name="T68" fmla="*/ 1018 w 1622"/>
                <a:gd name="T69" fmla="*/ 845 h 1655"/>
                <a:gd name="T70" fmla="*/ 995 w 1622"/>
                <a:gd name="T71" fmla="*/ 740 h 1655"/>
                <a:gd name="T72" fmla="*/ 1131 w 1622"/>
                <a:gd name="T73" fmla="*/ 658 h 1655"/>
                <a:gd name="T74" fmla="*/ 1105 w 1622"/>
                <a:gd name="T75" fmla="*/ 523 h 1655"/>
                <a:gd name="T76" fmla="*/ 1001 w 1622"/>
                <a:gd name="T77" fmla="*/ 496 h 1655"/>
                <a:gd name="T78" fmla="*/ 974 w 1622"/>
                <a:gd name="T79" fmla="*/ 501 h 1655"/>
                <a:gd name="T80" fmla="*/ 1097 w 1622"/>
                <a:gd name="T81" fmla="*/ 434 h 1655"/>
                <a:gd name="T82" fmla="*/ 1220 w 1622"/>
                <a:gd name="T83" fmla="*/ 542 h 1655"/>
                <a:gd name="T84" fmla="*/ 1212 w 1622"/>
                <a:gd name="T85" fmla="*/ 482 h 1655"/>
                <a:gd name="T86" fmla="*/ 1290 w 1622"/>
                <a:gd name="T87" fmla="*/ 328 h 1655"/>
                <a:gd name="T88" fmla="*/ 1152 w 1622"/>
                <a:gd name="T89" fmla="*/ 367 h 1655"/>
                <a:gd name="T90" fmla="*/ 1310 w 1622"/>
                <a:gd name="T91" fmla="*/ 409 h 1655"/>
                <a:gd name="T92" fmla="*/ 1412 w 1622"/>
                <a:gd name="T93" fmla="*/ 378 h 1655"/>
                <a:gd name="T94" fmla="*/ 1430 w 1622"/>
                <a:gd name="T95" fmla="*/ 324 h 1655"/>
                <a:gd name="T96" fmla="*/ 1264 w 1622"/>
                <a:gd name="T97" fmla="*/ 238 h 1655"/>
                <a:gd name="T98" fmla="*/ 1300 w 1622"/>
                <a:gd name="T99" fmla="*/ 150 h 1655"/>
                <a:gd name="T100" fmla="*/ 1618 w 1622"/>
                <a:gd name="T101" fmla="*/ 124 h 1655"/>
                <a:gd name="T102" fmla="*/ 1473 w 1622"/>
                <a:gd name="T103" fmla="*/ 183 h 1655"/>
                <a:gd name="T104" fmla="*/ 1395 w 1622"/>
                <a:gd name="T105" fmla="*/ 54 h 1655"/>
                <a:gd name="T106" fmla="*/ 1517 w 1622"/>
                <a:gd name="T107" fmla="*/ 94 h 1655"/>
                <a:gd name="T108" fmla="*/ 1432 w 1622"/>
                <a:gd name="T109" fmla="*/ 46 h 1655"/>
                <a:gd name="T110" fmla="*/ 1581 w 1622"/>
                <a:gd name="T111" fmla="*/ 126 h 1655"/>
                <a:gd name="T112" fmla="*/ 1540 w 1622"/>
                <a:gd name="T113" fmla="*/ 206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2" h="1655">
                  <a:moveTo>
                    <a:pt x="149" y="1555"/>
                  </a:moveTo>
                  <a:cubicBezTo>
                    <a:pt x="156" y="1562"/>
                    <a:pt x="161" y="1569"/>
                    <a:pt x="166" y="1576"/>
                  </a:cubicBezTo>
                  <a:cubicBezTo>
                    <a:pt x="170" y="1583"/>
                    <a:pt x="173" y="1590"/>
                    <a:pt x="174" y="1597"/>
                  </a:cubicBezTo>
                  <a:cubicBezTo>
                    <a:pt x="175" y="1604"/>
                    <a:pt x="174" y="1611"/>
                    <a:pt x="171" y="1618"/>
                  </a:cubicBezTo>
                  <a:cubicBezTo>
                    <a:pt x="168" y="1625"/>
                    <a:pt x="163" y="1632"/>
                    <a:pt x="156" y="1639"/>
                  </a:cubicBezTo>
                  <a:cubicBezTo>
                    <a:pt x="154" y="1642"/>
                    <a:pt x="151" y="1644"/>
                    <a:pt x="148" y="1646"/>
                  </a:cubicBezTo>
                  <a:cubicBezTo>
                    <a:pt x="145" y="1648"/>
                    <a:pt x="143" y="1650"/>
                    <a:pt x="140" y="1651"/>
                  </a:cubicBezTo>
                  <a:cubicBezTo>
                    <a:pt x="137" y="1652"/>
                    <a:pt x="135" y="1653"/>
                    <a:pt x="132" y="1654"/>
                  </a:cubicBezTo>
                  <a:cubicBezTo>
                    <a:pt x="130" y="1655"/>
                    <a:pt x="129" y="1655"/>
                    <a:pt x="127" y="1655"/>
                  </a:cubicBezTo>
                  <a:cubicBezTo>
                    <a:pt x="126" y="1655"/>
                    <a:pt x="126" y="1655"/>
                    <a:pt x="125" y="1655"/>
                  </a:cubicBezTo>
                  <a:cubicBezTo>
                    <a:pt x="124" y="1655"/>
                    <a:pt x="123" y="1654"/>
                    <a:pt x="122" y="1654"/>
                  </a:cubicBezTo>
                  <a:cubicBezTo>
                    <a:pt x="121" y="1653"/>
                    <a:pt x="120" y="1652"/>
                    <a:pt x="119" y="1651"/>
                  </a:cubicBezTo>
                  <a:cubicBezTo>
                    <a:pt x="118" y="1650"/>
                    <a:pt x="116" y="1649"/>
                    <a:pt x="115" y="1648"/>
                  </a:cubicBezTo>
                  <a:cubicBezTo>
                    <a:pt x="113" y="1646"/>
                    <a:pt x="111" y="1644"/>
                    <a:pt x="110" y="1642"/>
                  </a:cubicBezTo>
                  <a:cubicBezTo>
                    <a:pt x="109" y="1641"/>
                    <a:pt x="108" y="1640"/>
                    <a:pt x="108" y="1639"/>
                  </a:cubicBezTo>
                  <a:cubicBezTo>
                    <a:pt x="107" y="1638"/>
                    <a:pt x="107" y="1637"/>
                    <a:pt x="107" y="1636"/>
                  </a:cubicBezTo>
                  <a:cubicBezTo>
                    <a:pt x="107" y="1635"/>
                    <a:pt x="108" y="1634"/>
                    <a:pt x="109" y="1634"/>
                  </a:cubicBezTo>
                  <a:cubicBezTo>
                    <a:pt x="109" y="1633"/>
                    <a:pt x="111" y="1632"/>
                    <a:pt x="112" y="1632"/>
                  </a:cubicBezTo>
                  <a:cubicBezTo>
                    <a:pt x="114" y="1631"/>
                    <a:pt x="116" y="1631"/>
                    <a:pt x="118" y="1630"/>
                  </a:cubicBezTo>
                  <a:cubicBezTo>
                    <a:pt x="121" y="1629"/>
                    <a:pt x="123" y="1628"/>
                    <a:pt x="126" y="1627"/>
                  </a:cubicBezTo>
                  <a:cubicBezTo>
                    <a:pt x="129" y="1626"/>
                    <a:pt x="131" y="1623"/>
                    <a:pt x="134" y="1621"/>
                  </a:cubicBezTo>
                  <a:cubicBezTo>
                    <a:pt x="137" y="1618"/>
                    <a:pt x="139" y="1615"/>
                    <a:pt x="141" y="1612"/>
                  </a:cubicBezTo>
                  <a:cubicBezTo>
                    <a:pt x="142" y="1609"/>
                    <a:pt x="142" y="1606"/>
                    <a:pt x="142" y="1602"/>
                  </a:cubicBezTo>
                  <a:cubicBezTo>
                    <a:pt x="141" y="1599"/>
                    <a:pt x="140" y="1595"/>
                    <a:pt x="137" y="1591"/>
                  </a:cubicBezTo>
                  <a:cubicBezTo>
                    <a:pt x="134" y="1587"/>
                    <a:pt x="129" y="1582"/>
                    <a:pt x="124" y="1576"/>
                  </a:cubicBezTo>
                  <a:lnTo>
                    <a:pt x="1" y="1453"/>
                  </a:lnTo>
                  <a:cubicBezTo>
                    <a:pt x="0" y="1452"/>
                    <a:pt x="0" y="1452"/>
                    <a:pt x="0" y="1451"/>
                  </a:cubicBezTo>
                  <a:cubicBezTo>
                    <a:pt x="0" y="1450"/>
                    <a:pt x="0" y="1449"/>
                    <a:pt x="0" y="1448"/>
                  </a:cubicBezTo>
                  <a:cubicBezTo>
                    <a:pt x="1" y="1446"/>
                    <a:pt x="2" y="1445"/>
                    <a:pt x="3" y="1443"/>
                  </a:cubicBezTo>
                  <a:cubicBezTo>
                    <a:pt x="4" y="1442"/>
                    <a:pt x="6" y="1440"/>
                    <a:pt x="8" y="1438"/>
                  </a:cubicBezTo>
                  <a:cubicBezTo>
                    <a:pt x="10" y="1435"/>
                    <a:pt x="12" y="1434"/>
                    <a:pt x="14" y="1432"/>
                  </a:cubicBezTo>
                  <a:cubicBezTo>
                    <a:pt x="16" y="1431"/>
                    <a:pt x="17" y="1430"/>
                    <a:pt x="18" y="1430"/>
                  </a:cubicBezTo>
                  <a:cubicBezTo>
                    <a:pt x="19" y="1429"/>
                    <a:pt x="20" y="1429"/>
                    <a:pt x="21" y="1429"/>
                  </a:cubicBezTo>
                  <a:cubicBezTo>
                    <a:pt x="22" y="1429"/>
                    <a:pt x="23" y="1430"/>
                    <a:pt x="24" y="1430"/>
                  </a:cubicBezTo>
                  <a:lnTo>
                    <a:pt x="149" y="1555"/>
                  </a:lnTo>
                  <a:close/>
                  <a:moveTo>
                    <a:pt x="325" y="1459"/>
                  </a:moveTo>
                  <a:cubicBezTo>
                    <a:pt x="326" y="1460"/>
                    <a:pt x="327" y="1461"/>
                    <a:pt x="327" y="1462"/>
                  </a:cubicBezTo>
                  <a:cubicBezTo>
                    <a:pt x="326" y="1463"/>
                    <a:pt x="326" y="1465"/>
                    <a:pt x="325" y="1466"/>
                  </a:cubicBezTo>
                  <a:cubicBezTo>
                    <a:pt x="324" y="1468"/>
                    <a:pt x="322" y="1470"/>
                    <a:pt x="320" y="1472"/>
                  </a:cubicBezTo>
                  <a:cubicBezTo>
                    <a:pt x="318" y="1474"/>
                    <a:pt x="316" y="1476"/>
                    <a:pt x="314" y="1477"/>
                  </a:cubicBezTo>
                  <a:cubicBezTo>
                    <a:pt x="312" y="1478"/>
                    <a:pt x="311" y="1479"/>
                    <a:pt x="310" y="1479"/>
                  </a:cubicBezTo>
                  <a:cubicBezTo>
                    <a:pt x="309" y="1479"/>
                    <a:pt x="308" y="1479"/>
                    <a:pt x="306" y="1478"/>
                  </a:cubicBezTo>
                  <a:lnTo>
                    <a:pt x="295" y="1466"/>
                  </a:lnTo>
                  <a:cubicBezTo>
                    <a:pt x="295" y="1476"/>
                    <a:pt x="293" y="1487"/>
                    <a:pt x="290" y="1496"/>
                  </a:cubicBezTo>
                  <a:cubicBezTo>
                    <a:pt x="287" y="1506"/>
                    <a:pt x="282" y="1514"/>
                    <a:pt x="274" y="1521"/>
                  </a:cubicBezTo>
                  <a:cubicBezTo>
                    <a:pt x="268" y="1527"/>
                    <a:pt x="262" y="1532"/>
                    <a:pt x="255" y="1536"/>
                  </a:cubicBezTo>
                  <a:cubicBezTo>
                    <a:pt x="248" y="1539"/>
                    <a:pt x="242" y="1541"/>
                    <a:pt x="235" y="1542"/>
                  </a:cubicBezTo>
                  <a:cubicBezTo>
                    <a:pt x="228" y="1542"/>
                    <a:pt x="222" y="1541"/>
                    <a:pt x="215" y="1539"/>
                  </a:cubicBezTo>
                  <a:cubicBezTo>
                    <a:pt x="209" y="1536"/>
                    <a:pt x="202" y="1532"/>
                    <a:pt x="197" y="1526"/>
                  </a:cubicBezTo>
                  <a:cubicBezTo>
                    <a:pt x="190" y="1519"/>
                    <a:pt x="186" y="1512"/>
                    <a:pt x="183" y="1505"/>
                  </a:cubicBezTo>
                  <a:cubicBezTo>
                    <a:pt x="181" y="1497"/>
                    <a:pt x="181" y="1489"/>
                    <a:pt x="183" y="1480"/>
                  </a:cubicBezTo>
                  <a:cubicBezTo>
                    <a:pt x="185" y="1472"/>
                    <a:pt x="188" y="1463"/>
                    <a:pt x="194" y="1454"/>
                  </a:cubicBezTo>
                  <a:cubicBezTo>
                    <a:pt x="200" y="1445"/>
                    <a:pt x="208" y="1436"/>
                    <a:pt x="217" y="1427"/>
                  </a:cubicBezTo>
                  <a:lnTo>
                    <a:pt x="233" y="1410"/>
                  </a:lnTo>
                  <a:lnTo>
                    <a:pt x="224" y="1401"/>
                  </a:lnTo>
                  <a:cubicBezTo>
                    <a:pt x="219" y="1396"/>
                    <a:pt x="215" y="1393"/>
                    <a:pt x="210" y="1390"/>
                  </a:cubicBezTo>
                  <a:cubicBezTo>
                    <a:pt x="206" y="1388"/>
                    <a:pt x="201" y="1386"/>
                    <a:pt x="197" y="1386"/>
                  </a:cubicBezTo>
                  <a:cubicBezTo>
                    <a:pt x="192" y="1386"/>
                    <a:pt x="188" y="1387"/>
                    <a:pt x="183" y="1389"/>
                  </a:cubicBezTo>
                  <a:cubicBezTo>
                    <a:pt x="178" y="1391"/>
                    <a:pt x="174" y="1395"/>
                    <a:pt x="169" y="1400"/>
                  </a:cubicBezTo>
                  <a:cubicBezTo>
                    <a:pt x="163" y="1406"/>
                    <a:pt x="159" y="1411"/>
                    <a:pt x="156" y="1417"/>
                  </a:cubicBezTo>
                  <a:cubicBezTo>
                    <a:pt x="153" y="1422"/>
                    <a:pt x="151" y="1427"/>
                    <a:pt x="149" y="1432"/>
                  </a:cubicBezTo>
                  <a:cubicBezTo>
                    <a:pt x="147" y="1437"/>
                    <a:pt x="146" y="1441"/>
                    <a:pt x="145" y="1444"/>
                  </a:cubicBezTo>
                  <a:cubicBezTo>
                    <a:pt x="144" y="1448"/>
                    <a:pt x="143" y="1450"/>
                    <a:pt x="142" y="1451"/>
                  </a:cubicBezTo>
                  <a:cubicBezTo>
                    <a:pt x="142" y="1452"/>
                    <a:pt x="141" y="1452"/>
                    <a:pt x="140" y="1453"/>
                  </a:cubicBezTo>
                  <a:cubicBezTo>
                    <a:pt x="139" y="1453"/>
                    <a:pt x="138" y="1453"/>
                    <a:pt x="137" y="1452"/>
                  </a:cubicBezTo>
                  <a:cubicBezTo>
                    <a:pt x="136" y="1452"/>
                    <a:pt x="135" y="1451"/>
                    <a:pt x="133" y="1450"/>
                  </a:cubicBezTo>
                  <a:cubicBezTo>
                    <a:pt x="132" y="1450"/>
                    <a:pt x="131" y="1448"/>
                    <a:pt x="129" y="1447"/>
                  </a:cubicBezTo>
                  <a:cubicBezTo>
                    <a:pt x="127" y="1445"/>
                    <a:pt x="126" y="1443"/>
                    <a:pt x="125" y="1441"/>
                  </a:cubicBezTo>
                  <a:cubicBezTo>
                    <a:pt x="124" y="1440"/>
                    <a:pt x="123" y="1438"/>
                    <a:pt x="123" y="1435"/>
                  </a:cubicBezTo>
                  <a:cubicBezTo>
                    <a:pt x="123" y="1433"/>
                    <a:pt x="124" y="1430"/>
                    <a:pt x="125" y="1425"/>
                  </a:cubicBezTo>
                  <a:cubicBezTo>
                    <a:pt x="127" y="1421"/>
                    <a:pt x="129" y="1416"/>
                    <a:pt x="131" y="1411"/>
                  </a:cubicBezTo>
                  <a:cubicBezTo>
                    <a:pt x="134" y="1406"/>
                    <a:pt x="137" y="1401"/>
                    <a:pt x="140" y="1395"/>
                  </a:cubicBezTo>
                  <a:cubicBezTo>
                    <a:pt x="144" y="1390"/>
                    <a:pt x="148" y="1385"/>
                    <a:pt x="153" y="1380"/>
                  </a:cubicBezTo>
                  <a:cubicBezTo>
                    <a:pt x="161" y="1372"/>
                    <a:pt x="170" y="1366"/>
                    <a:pt x="178" y="1361"/>
                  </a:cubicBezTo>
                  <a:cubicBezTo>
                    <a:pt x="186" y="1357"/>
                    <a:pt x="193" y="1355"/>
                    <a:pt x="201" y="1355"/>
                  </a:cubicBezTo>
                  <a:cubicBezTo>
                    <a:pt x="208" y="1355"/>
                    <a:pt x="216" y="1357"/>
                    <a:pt x="223" y="1361"/>
                  </a:cubicBezTo>
                  <a:cubicBezTo>
                    <a:pt x="230" y="1365"/>
                    <a:pt x="237" y="1371"/>
                    <a:pt x="245" y="1378"/>
                  </a:cubicBezTo>
                  <a:lnTo>
                    <a:pt x="325" y="1459"/>
                  </a:lnTo>
                  <a:close/>
                  <a:moveTo>
                    <a:pt x="249" y="1426"/>
                  </a:moveTo>
                  <a:lnTo>
                    <a:pt x="230" y="1445"/>
                  </a:lnTo>
                  <a:cubicBezTo>
                    <a:pt x="224" y="1451"/>
                    <a:pt x="220" y="1456"/>
                    <a:pt x="216" y="1462"/>
                  </a:cubicBezTo>
                  <a:cubicBezTo>
                    <a:pt x="213" y="1467"/>
                    <a:pt x="211" y="1472"/>
                    <a:pt x="210" y="1477"/>
                  </a:cubicBezTo>
                  <a:cubicBezTo>
                    <a:pt x="209" y="1482"/>
                    <a:pt x="209" y="1487"/>
                    <a:pt x="211" y="1491"/>
                  </a:cubicBezTo>
                  <a:cubicBezTo>
                    <a:pt x="212" y="1495"/>
                    <a:pt x="214" y="1499"/>
                    <a:pt x="218" y="1503"/>
                  </a:cubicBezTo>
                  <a:cubicBezTo>
                    <a:pt x="224" y="1509"/>
                    <a:pt x="231" y="1512"/>
                    <a:pt x="239" y="1512"/>
                  </a:cubicBezTo>
                  <a:cubicBezTo>
                    <a:pt x="246" y="1511"/>
                    <a:pt x="254" y="1508"/>
                    <a:pt x="261" y="1501"/>
                  </a:cubicBezTo>
                  <a:cubicBezTo>
                    <a:pt x="267" y="1495"/>
                    <a:pt x="270" y="1488"/>
                    <a:pt x="272" y="1480"/>
                  </a:cubicBezTo>
                  <a:cubicBezTo>
                    <a:pt x="274" y="1472"/>
                    <a:pt x="275" y="1463"/>
                    <a:pt x="274" y="1451"/>
                  </a:cubicBezTo>
                  <a:lnTo>
                    <a:pt x="249" y="1426"/>
                  </a:lnTo>
                  <a:close/>
                  <a:moveTo>
                    <a:pt x="463" y="1321"/>
                  </a:moveTo>
                  <a:cubicBezTo>
                    <a:pt x="463" y="1322"/>
                    <a:pt x="464" y="1323"/>
                    <a:pt x="464" y="1324"/>
                  </a:cubicBezTo>
                  <a:cubicBezTo>
                    <a:pt x="464" y="1324"/>
                    <a:pt x="464" y="1325"/>
                    <a:pt x="463" y="1327"/>
                  </a:cubicBezTo>
                  <a:cubicBezTo>
                    <a:pt x="463" y="1328"/>
                    <a:pt x="462" y="1329"/>
                    <a:pt x="461" y="1331"/>
                  </a:cubicBezTo>
                  <a:cubicBezTo>
                    <a:pt x="460" y="1332"/>
                    <a:pt x="458" y="1334"/>
                    <a:pt x="456" y="1336"/>
                  </a:cubicBezTo>
                  <a:cubicBezTo>
                    <a:pt x="454" y="1339"/>
                    <a:pt x="452" y="1340"/>
                    <a:pt x="450" y="1341"/>
                  </a:cubicBezTo>
                  <a:cubicBezTo>
                    <a:pt x="448" y="1343"/>
                    <a:pt x="447" y="1344"/>
                    <a:pt x="446" y="1344"/>
                  </a:cubicBezTo>
                  <a:cubicBezTo>
                    <a:pt x="445" y="1344"/>
                    <a:pt x="444" y="1345"/>
                    <a:pt x="443" y="1344"/>
                  </a:cubicBezTo>
                  <a:cubicBezTo>
                    <a:pt x="442" y="1344"/>
                    <a:pt x="441" y="1344"/>
                    <a:pt x="441" y="1343"/>
                  </a:cubicBezTo>
                  <a:lnTo>
                    <a:pt x="371" y="1273"/>
                  </a:lnTo>
                  <a:cubicBezTo>
                    <a:pt x="364" y="1267"/>
                    <a:pt x="358" y="1262"/>
                    <a:pt x="353" y="1258"/>
                  </a:cubicBezTo>
                  <a:cubicBezTo>
                    <a:pt x="348" y="1255"/>
                    <a:pt x="342" y="1253"/>
                    <a:pt x="337" y="1252"/>
                  </a:cubicBezTo>
                  <a:cubicBezTo>
                    <a:pt x="332" y="1251"/>
                    <a:pt x="327" y="1252"/>
                    <a:pt x="323" y="1253"/>
                  </a:cubicBezTo>
                  <a:cubicBezTo>
                    <a:pt x="318" y="1255"/>
                    <a:pt x="313" y="1258"/>
                    <a:pt x="309" y="1262"/>
                  </a:cubicBezTo>
                  <a:cubicBezTo>
                    <a:pt x="303" y="1268"/>
                    <a:pt x="300" y="1275"/>
                    <a:pt x="298" y="1284"/>
                  </a:cubicBezTo>
                  <a:cubicBezTo>
                    <a:pt x="297" y="1294"/>
                    <a:pt x="297" y="1305"/>
                    <a:pt x="298" y="1319"/>
                  </a:cubicBezTo>
                  <a:lnTo>
                    <a:pt x="382" y="1402"/>
                  </a:lnTo>
                  <a:cubicBezTo>
                    <a:pt x="382" y="1403"/>
                    <a:pt x="383" y="1404"/>
                    <a:pt x="383" y="1405"/>
                  </a:cubicBezTo>
                  <a:cubicBezTo>
                    <a:pt x="383" y="1405"/>
                    <a:pt x="383" y="1406"/>
                    <a:pt x="382" y="1407"/>
                  </a:cubicBezTo>
                  <a:cubicBezTo>
                    <a:pt x="382" y="1409"/>
                    <a:pt x="381" y="1410"/>
                    <a:pt x="380" y="1412"/>
                  </a:cubicBezTo>
                  <a:cubicBezTo>
                    <a:pt x="379" y="1413"/>
                    <a:pt x="377" y="1415"/>
                    <a:pt x="375" y="1417"/>
                  </a:cubicBezTo>
                  <a:cubicBezTo>
                    <a:pt x="373" y="1419"/>
                    <a:pt x="371" y="1421"/>
                    <a:pt x="369" y="1422"/>
                  </a:cubicBezTo>
                  <a:cubicBezTo>
                    <a:pt x="368" y="1424"/>
                    <a:pt x="366" y="1424"/>
                    <a:pt x="365" y="1425"/>
                  </a:cubicBezTo>
                  <a:cubicBezTo>
                    <a:pt x="364" y="1425"/>
                    <a:pt x="363" y="1426"/>
                    <a:pt x="362" y="1425"/>
                  </a:cubicBezTo>
                  <a:cubicBezTo>
                    <a:pt x="361" y="1425"/>
                    <a:pt x="360" y="1425"/>
                    <a:pt x="360" y="1424"/>
                  </a:cubicBezTo>
                  <a:lnTo>
                    <a:pt x="240" y="1305"/>
                  </a:lnTo>
                  <a:cubicBezTo>
                    <a:pt x="240" y="1304"/>
                    <a:pt x="239" y="1303"/>
                    <a:pt x="239" y="1303"/>
                  </a:cubicBezTo>
                  <a:cubicBezTo>
                    <a:pt x="239" y="1302"/>
                    <a:pt x="239" y="1301"/>
                    <a:pt x="239" y="1300"/>
                  </a:cubicBezTo>
                  <a:cubicBezTo>
                    <a:pt x="240" y="1298"/>
                    <a:pt x="240" y="1297"/>
                    <a:pt x="242" y="1296"/>
                  </a:cubicBezTo>
                  <a:cubicBezTo>
                    <a:pt x="243" y="1294"/>
                    <a:pt x="244" y="1293"/>
                    <a:pt x="246" y="1291"/>
                  </a:cubicBezTo>
                  <a:cubicBezTo>
                    <a:pt x="248" y="1289"/>
                    <a:pt x="250" y="1287"/>
                    <a:pt x="251" y="1286"/>
                  </a:cubicBezTo>
                  <a:cubicBezTo>
                    <a:pt x="253" y="1285"/>
                    <a:pt x="254" y="1284"/>
                    <a:pt x="255" y="1284"/>
                  </a:cubicBezTo>
                  <a:cubicBezTo>
                    <a:pt x="256" y="1284"/>
                    <a:pt x="257" y="1283"/>
                    <a:pt x="258" y="1284"/>
                  </a:cubicBezTo>
                  <a:cubicBezTo>
                    <a:pt x="259" y="1284"/>
                    <a:pt x="259" y="1284"/>
                    <a:pt x="260" y="1285"/>
                  </a:cubicBezTo>
                  <a:lnTo>
                    <a:pt x="276" y="1301"/>
                  </a:lnTo>
                  <a:cubicBezTo>
                    <a:pt x="275" y="1287"/>
                    <a:pt x="276" y="1274"/>
                    <a:pt x="280" y="1264"/>
                  </a:cubicBezTo>
                  <a:cubicBezTo>
                    <a:pt x="283" y="1254"/>
                    <a:pt x="288" y="1246"/>
                    <a:pt x="295" y="1239"/>
                  </a:cubicBezTo>
                  <a:cubicBezTo>
                    <a:pt x="302" y="1231"/>
                    <a:pt x="311" y="1225"/>
                    <a:pt x="319" y="1223"/>
                  </a:cubicBezTo>
                  <a:cubicBezTo>
                    <a:pt x="327" y="1220"/>
                    <a:pt x="335" y="1219"/>
                    <a:pt x="343" y="1220"/>
                  </a:cubicBezTo>
                  <a:cubicBezTo>
                    <a:pt x="351" y="1221"/>
                    <a:pt x="358" y="1224"/>
                    <a:pt x="366" y="1229"/>
                  </a:cubicBezTo>
                  <a:cubicBezTo>
                    <a:pt x="373" y="1234"/>
                    <a:pt x="381" y="1240"/>
                    <a:pt x="390" y="1249"/>
                  </a:cubicBezTo>
                  <a:lnTo>
                    <a:pt x="463" y="1321"/>
                  </a:lnTo>
                  <a:close/>
                  <a:moveTo>
                    <a:pt x="609" y="1175"/>
                  </a:moveTo>
                  <a:cubicBezTo>
                    <a:pt x="610" y="1175"/>
                    <a:pt x="610" y="1176"/>
                    <a:pt x="610" y="1177"/>
                  </a:cubicBezTo>
                  <a:cubicBezTo>
                    <a:pt x="611" y="1178"/>
                    <a:pt x="610" y="1179"/>
                    <a:pt x="610" y="1180"/>
                  </a:cubicBezTo>
                  <a:cubicBezTo>
                    <a:pt x="610" y="1181"/>
                    <a:pt x="609" y="1182"/>
                    <a:pt x="608" y="1184"/>
                  </a:cubicBezTo>
                  <a:cubicBezTo>
                    <a:pt x="607" y="1185"/>
                    <a:pt x="605" y="1187"/>
                    <a:pt x="603" y="1189"/>
                  </a:cubicBezTo>
                  <a:cubicBezTo>
                    <a:pt x="601" y="1191"/>
                    <a:pt x="599" y="1192"/>
                    <a:pt x="598" y="1194"/>
                  </a:cubicBezTo>
                  <a:cubicBezTo>
                    <a:pt x="597" y="1195"/>
                    <a:pt x="595" y="1195"/>
                    <a:pt x="594" y="1196"/>
                  </a:cubicBezTo>
                  <a:cubicBezTo>
                    <a:pt x="593" y="1196"/>
                    <a:pt x="592" y="1196"/>
                    <a:pt x="591" y="1196"/>
                  </a:cubicBezTo>
                  <a:cubicBezTo>
                    <a:pt x="591" y="1196"/>
                    <a:pt x="590" y="1195"/>
                    <a:pt x="589" y="1195"/>
                  </a:cubicBezTo>
                  <a:lnTo>
                    <a:pt x="573" y="1179"/>
                  </a:lnTo>
                  <a:cubicBezTo>
                    <a:pt x="574" y="1193"/>
                    <a:pt x="573" y="1205"/>
                    <a:pt x="570" y="1215"/>
                  </a:cubicBezTo>
                  <a:cubicBezTo>
                    <a:pt x="566" y="1226"/>
                    <a:pt x="561" y="1234"/>
                    <a:pt x="555" y="1241"/>
                  </a:cubicBezTo>
                  <a:cubicBezTo>
                    <a:pt x="547" y="1249"/>
                    <a:pt x="539" y="1254"/>
                    <a:pt x="531" y="1257"/>
                  </a:cubicBezTo>
                  <a:cubicBezTo>
                    <a:pt x="523" y="1260"/>
                    <a:pt x="515" y="1260"/>
                    <a:pt x="507" y="1259"/>
                  </a:cubicBezTo>
                  <a:cubicBezTo>
                    <a:pt x="499" y="1258"/>
                    <a:pt x="491" y="1255"/>
                    <a:pt x="483" y="1251"/>
                  </a:cubicBezTo>
                  <a:cubicBezTo>
                    <a:pt x="476" y="1246"/>
                    <a:pt x="468" y="1239"/>
                    <a:pt x="459" y="1231"/>
                  </a:cubicBezTo>
                  <a:lnTo>
                    <a:pt x="387" y="1158"/>
                  </a:lnTo>
                  <a:cubicBezTo>
                    <a:pt x="386" y="1158"/>
                    <a:pt x="386" y="1157"/>
                    <a:pt x="386" y="1156"/>
                  </a:cubicBezTo>
                  <a:cubicBezTo>
                    <a:pt x="385" y="1155"/>
                    <a:pt x="385" y="1154"/>
                    <a:pt x="386" y="1153"/>
                  </a:cubicBezTo>
                  <a:cubicBezTo>
                    <a:pt x="386" y="1152"/>
                    <a:pt x="387" y="1150"/>
                    <a:pt x="389" y="1149"/>
                  </a:cubicBezTo>
                  <a:cubicBezTo>
                    <a:pt x="390" y="1147"/>
                    <a:pt x="392" y="1145"/>
                    <a:pt x="394" y="1143"/>
                  </a:cubicBezTo>
                  <a:cubicBezTo>
                    <a:pt x="396" y="1141"/>
                    <a:pt x="398" y="1139"/>
                    <a:pt x="399" y="1138"/>
                  </a:cubicBezTo>
                  <a:cubicBezTo>
                    <a:pt x="401" y="1137"/>
                    <a:pt x="402" y="1136"/>
                    <a:pt x="403" y="1136"/>
                  </a:cubicBezTo>
                  <a:cubicBezTo>
                    <a:pt x="405" y="1135"/>
                    <a:pt x="406" y="1135"/>
                    <a:pt x="407" y="1135"/>
                  </a:cubicBezTo>
                  <a:cubicBezTo>
                    <a:pt x="407" y="1135"/>
                    <a:pt x="408" y="1136"/>
                    <a:pt x="409" y="1136"/>
                  </a:cubicBezTo>
                  <a:lnTo>
                    <a:pt x="478" y="1206"/>
                  </a:lnTo>
                  <a:cubicBezTo>
                    <a:pt x="485" y="1213"/>
                    <a:pt x="491" y="1218"/>
                    <a:pt x="497" y="1221"/>
                  </a:cubicBezTo>
                  <a:cubicBezTo>
                    <a:pt x="502" y="1224"/>
                    <a:pt x="507" y="1226"/>
                    <a:pt x="512" y="1227"/>
                  </a:cubicBezTo>
                  <a:cubicBezTo>
                    <a:pt x="517" y="1228"/>
                    <a:pt x="522" y="1228"/>
                    <a:pt x="527" y="1226"/>
                  </a:cubicBezTo>
                  <a:cubicBezTo>
                    <a:pt x="532" y="1225"/>
                    <a:pt x="536" y="1222"/>
                    <a:pt x="540" y="1217"/>
                  </a:cubicBezTo>
                  <a:cubicBezTo>
                    <a:pt x="546" y="1212"/>
                    <a:pt x="549" y="1205"/>
                    <a:pt x="551" y="1195"/>
                  </a:cubicBezTo>
                  <a:cubicBezTo>
                    <a:pt x="552" y="1186"/>
                    <a:pt x="553" y="1174"/>
                    <a:pt x="551" y="1161"/>
                  </a:cubicBezTo>
                  <a:lnTo>
                    <a:pt x="468" y="1077"/>
                  </a:lnTo>
                  <a:cubicBezTo>
                    <a:pt x="467" y="1077"/>
                    <a:pt x="467" y="1076"/>
                    <a:pt x="466" y="1075"/>
                  </a:cubicBezTo>
                  <a:cubicBezTo>
                    <a:pt x="466" y="1074"/>
                    <a:pt x="466" y="1073"/>
                    <a:pt x="467" y="1072"/>
                  </a:cubicBezTo>
                  <a:cubicBezTo>
                    <a:pt x="467" y="1071"/>
                    <a:pt x="468" y="1069"/>
                    <a:pt x="469" y="1068"/>
                  </a:cubicBezTo>
                  <a:cubicBezTo>
                    <a:pt x="471" y="1066"/>
                    <a:pt x="472" y="1065"/>
                    <a:pt x="475" y="1062"/>
                  </a:cubicBezTo>
                  <a:cubicBezTo>
                    <a:pt x="477" y="1060"/>
                    <a:pt x="479" y="1059"/>
                    <a:pt x="480" y="1057"/>
                  </a:cubicBezTo>
                  <a:cubicBezTo>
                    <a:pt x="482" y="1056"/>
                    <a:pt x="483" y="1055"/>
                    <a:pt x="484" y="1055"/>
                  </a:cubicBezTo>
                  <a:cubicBezTo>
                    <a:pt x="485" y="1054"/>
                    <a:pt x="486" y="1054"/>
                    <a:pt x="487" y="1054"/>
                  </a:cubicBezTo>
                  <a:cubicBezTo>
                    <a:pt x="488" y="1054"/>
                    <a:pt x="489" y="1055"/>
                    <a:pt x="490" y="1055"/>
                  </a:cubicBezTo>
                  <a:lnTo>
                    <a:pt x="609" y="1175"/>
                  </a:lnTo>
                  <a:close/>
                  <a:moveTo>
                    <a:pt x="733" y="1051"/>
                  </a:moveTo>
                  <a:cubicBezTo>
                    <a:pt x="734" y="1053"/>
                    <a:pt x="734" y="1054"/>
                    <a:pt x="734" y="1055"/>
                  </a:cubicBezTo>
                  <a:cubicBezTo>
                    <a:pt x="734" y="1056"/>
                    <a:pt x="733" y="1058"/>
                    <a:pt x="732" y="1059"/>
                  </a:cubicBezTo>
                  <a:cubicBezTo>
                    <a:pt x="731" y="1061"/>
                    <a:pt x="730" y="1062"/>
                    <a:pt x="727" y="1065"/>
                  </a:cubicBezTo>
                  <a:cubicBezTo>
                    <a:pt x="725" y="1067"/>
                    <a:pt x="723" y="1069"/>
                    <a:pt x="721" y="1070"/>
                  </a:cubicBezTo>
                  <a:cubicBezTo>
                    <a:pt x="720" y="1071"/>
                    <a:pt x="718" y="1072"/>
                    <a:pt x="717" y="1072"/>
                  </a:cubicBezTo>
                  <a:cubicBezTo>
                    <a:pt x="716" y="1072"/>
                    <a:pt x="715" y="1071"/>
                    <a:pt x="714" y="1070"/>
                  </a:cubicBezTo>
                  <a:lnTo>
                    <a:pt x="702" y="1058"/>
                  </a:lnTo>
                  <a:cubicBezTo>
                    <a:pt x="702" y="1069"/>
                    <a:pt x="701" y="1079"/>
                    <a:pt x="697" y="1089"/>
                  </a:cubicBezTo>
                  <a:cubicBezTo>
                    <a:pt x="694" y="1098"/>
                    <a:pt x="689" y="1107"/>
                    <a:pt x="682" y="1114"/>
                  </a:cubicBezTo>
                  <a:cubicBezTo>
                    <a:pt x="675" y="1120"/>
                    <a:pt x="669" y="1125"/>
                    <a:pt x="662" y="1128"/>
                  </a:cubicBezTo>
                  <a:cubicBezTo>
                    <a:pt x="656" y="1132"/>
                    <a:pt x="649" y="1134"/>
                    <a:pt x="642" y="1134"/>
                  </a:cubicBezTo>
                  <a:cubicBezTo>
                    <a:pt x="635" y="1135"/>
                    <a:pt x="629" y="1134"/>
                    <a:pt x="622" y="1131"/>
                  </a:cubicBezTo>
                  <a:cubicBezTo>
                    <a:pt x="616" y="1129"/>
                    <a:pt x="610" y="1125"/>
                    <a:pt x="604" y="1119"/>
                  </a:cubicBezTo>
                  <a:cubicBezTo>
                    <a:pt x="597" y="1112"/>
                    <a:pt x="593" y="1105"/>
                    <a:pt x="591" y="1097"/>
                  </a:cubicBezTo>
                  <a:cubicBezTo>
                    <a:pt x="588" y="1090"/>
                    <a:pt x="588" y="1081"/>
                    <a:pt x="590" y="1073"/>
                  </a:cubicBezTo>
                  <a:cubicBezTo>
                    <a:pt x="592" y="1065"/>
                    <a:pt x="596" y="1056"/>
                    <a:pt x="602" y="1047"/>
                  </a:cubicBezTo>
                  <a:cubicBezTo>
                    <a:pt x="607" y="1038"/>
                    <a:pt x="615" y="1029"/>
                    <a:pt x="624" y="1019"/>
                  </a:cubicBezTo>
                  <a:lnTo>
                    <a:pt x="641" y="1003"/>
                  </a:lnTo>
                  <a:lnTo>
                    <a:pt x="631" y="994"/>
                  </a:lnTo>
                  <a:cubicBezTo>
                    <a:pt x="627" y="989"/>
                    <a:pt x="622" y="985"/>
                    <a:pt x="618" y="983"/>
                  </a:cubicBezTo>
                  <a:cubicBezTo>
                    <a:pt x="613" y="980"/>
                    <a:pt x="609" y="979"/>
                    <a:pt x="604" y="979"/>
                  </a:cubicBezTo>
                  <a:cubicBezTo>
                    <a:pt x="600" y="979"/>
                    <a:pt x="595" y="980"/>
                    <a:pt x="590" y="982"/>
                  </a:cubicBezTo>
                  <a:cubicBezTo>
                    <a:pt x="586" y="984"/>
                    <a:pt x="581" y="988"/>
                    <a:pt x="576" y="993"/>
                  </a:cubicBezTo>
                  <a:cubicBezTo>
                    <a:pt x="571" y="998"/>
                    <a:pt x="566" y="1004"/>
                    <a:pt x="563" y="1009"/>
                  </a:cubicBezTo>
                  <a:cubicBezTo>
                    <a:pt x="560" y="1015"/>
                    <a:pt x="558" y="1020"/>
                    <a:pt x="556" y="1025"/>
                  </a:cubicBezTo>
                  <a:cubicBezTo>
                    <a:pt x="555" y="1030"/>
                    <a:pt x="553" y="1034"/>
                    <a:pt x="552" y="1037"/>
                  </a:cubicBezTo>
                  <a:cubicBezTo>
                    <a:pt x="552" y="1041"/>
                    <a:pt x="551" y="1043"/>
                    <a:pt x="550" y="1044"/>
                  </a:cubicBezTo>
                  <a:cubicBezTo>
                    <a:pt x="549" y="1045"/>
                    <a:pt x="548" y="1045"/>
                    <a:pt x="547" y="1045"/>
                  </a:cubicBezTo>
                  <a:cubicBezTo>
                    <a:pt x="546" y="1045"/>
                    <a:pt x="545" y="1045"/>
                    <a:pt x="544" y="1045"/>
                  </a:cubicBezTo>
                  <a:cubicBezTo>
                    <a:pt x="543" y="1045"/>
                    <a:pt x="542" y="1044"/>
                    <a:pt x="541" y="1043"/>
                  </a:cubicBezTo>
                  <a:cubicBezTo>
                    <a:pt x="539" y="1042"/>
                    <a:pt x="538" y="1041"/>
                    <a:pt x="537" y="1040"/>
                  </a:cubicBezTo>
                  <a:cubicBezTo>
                    <a:pt x="534" y="1038"/>
                    <a:pt x="533" y="1036"/>
                    <a:pt x="532" y="1034"/>
                  </a:cubicBezTo>
                  <a:cubicBezTo>
                    <a:pt x="531" y="1033"/>
                    <a:pt x="530" y="1031"/>
                    <a:pt x="530" y="1028"/>
                  </a:cubicBezTo>
                  <a:cubicBezTo>
                    <a:pt x="531" y="1026"/>
                    <a:pt x="531" y="1022"/>
                    <a:pt x="533" y="1018"/>
                  </a:cubicBezTo>
                  <a:cubicBezTo>
                    <a:pt x="534" y="1014"/>
                    <a:pt x="536" y="1009"/>
                    <a:pt x="538" y="1004"/>
                  </a:cubicBezTo>
                  <a:cubicBezTo>
                    <a:pt x="541" y="999"/>
                    <a:pt x="544" y="993"/>
                    <a:pt x="548" y="988"/>
                  </a:cubicBezTo>
                  <a:cubicBezTo>
                    <a:pt x="551" y="983"/>
                    <a:pt x="556" y="978"/>
                    <a:pt x="560" y="973"/>
                  </a:cubicBezTo>
                  <a:cubicBezTo>
                    <a:pt x="569" y="965"/>
                    <a:pt x="577" y="958"/>
                    <a:pt x="585" y="954"/>
                  </a:cubicBezTo>
                  <a:cubicBezTo>
                    <a:pt x="593" y="950"/>
                    <a:pt x="601" y="948"/>
                    <a:pt x="608" y="948"/>
                  </a:cubicBezTo>
                  <a:cubicBezTo>
                    <a:pt x="616" y="948"/>
                    <a:pt x="623" y="950"/>
                    <a:pt x="630" y="954"/>
                  </a:cubicBezTo>
                  <a:cubicBezTo>
                    <a:pt x="637" y="958"/>
                    <a:pt x="645" y="964"/>
                    <a:pt x="652" y="971"/>
                  </a:cubicBezTo>
                  <a:lnTo>
                    <a:pt x="733" y="1051"/>
                  </a:lnTo>
                  <a:close/>
                  <a:moveTo>
                    <a:pt x="656" y="1019"/>
                  </a:moveTo>
                  <a:lnTo>
                    <a:pt x="638" y="1037"/>
                  </a:lnTo>
                  <a:cubicBezTo>
                    <a:pt x="632" y="1043"/>
                    <a:pt x="627" y="1049"/>
                    <a:pt x="624" y="1055"/>
                  </a:cubicBezTo>
                  <a:cubicBezTo>
                    <a:pt x="620" y="1060"/>
                    <a:pt x="618" y="1065"/>
                    <a:pt x="617" y="1070"/>
                  </a:cubicBezTo>
                  <a:cubicBezTo>
                    <a:pt x="616" y="1075"/>
                    <a:pt x="616" y="1080"/>
                    <a:pt x="618" y="1084"/>
                  </a:cubicBezTo>
                  <a:cubicBezTo>
                    <a:pt x="619" y="1088"/>
                    <a:pt x="622" y="1092"/>
                    <a:pt x="625" y="1095"/>
                  </a:cubicBezTo>
                  <a:cubicBezTo>
                    <a:pt x="632" y="1102"/>
                    <a:pt x="638" y="1104"/>
                    <a:pt x="646" y="1104"/>
                  </a:cubicBezTo>
                  <a:cubicBezTo>
                    <a:pt x="654" y="1104"/>
                    <a:pt x="661" y="1100"/>
                    <a:pt x="668" y="1093"/>
                  </a:cubicBezTo>
                  <a:cubicBezTo>
                    <a:pt x="674" y="1087"/>
                    <a:pt x="678" y="1081"/>
                    <a:pt x="680" y="1073"/>
                  </a:cubicBezTo>
                  <a:cubicBezTo>
                    <a:pt x="682" y="1065"/>
                    <a:pt x="682" y="1055"/>
                    <a:pt x="682" y="1044"/>
                  </a:cubicBezTo>
                  <a:lnTo>
                    <a:pt x="656" y="1019"/>
                  </a:lnTo>
                  <a:close/>
                  <a:moveTo>
                    <a:pt x="737" y="824"/>
                  </a:moveTo>
                  <a:cubicBezTo>
                    <a:pt x="739" y="826"/>
                    <a:pt x="740" y="828"/>
                    <a:pt x="741" y="829"/>
                  </a:cubicBezTo>
                  <a:cubicBezTo>
                    <a:pt x="743" y="831"/>
                    <a:pt x="743" y="832"/>
                    <a:pt x="744" y="833"/>
                  </a:cubicBezTo>
                  <a:cubicBezTo>
                    <a:pt x="744" y="834"/>
                    <a:pt x="745" y="835"/>
                    <a:pt x="745" y="836"/>
                  </a:cubicBezTo>
                  <a:cubicBezTo>
                    <a:pt x="745" y="836"/>
                    <a:pt x="744" y="837"/>
                    <a:pt x="744" y="838"/>
                  </a:cubicBezTo>
                  <a:cubicBezTo>
                    <a:pt x="743" y="839"/>
                    <a:pt x="742" y="839"/>
                    <a:pt x="740" y="840"/>
                  </a:cubicBezTo>
                  <a:cubicBezTo>
                    <a:pt x="739" y="840"/>
                    <a:pt x="737" y="841"/>
                    <a:pt x="736" y="842"/>
                  </a:cubicBezTo>
                  <a:cubicBezTo>
                    <a:pt x="734" y="843"/>
                    <a:pt x="732" y="844"/>
                    <a:pt x="730" y="845"/>
                  </a:cubicBezTo>
                  <a:cubicBezTo>
                    <a:pt x="728" y="847"/>
                    <a:pt x="727" y="848"/>
                    <a:pt x="725" y="850"/>
                  </a:cubicBezTo>
                  <a:cubicBezTo>
                    <a:pt x="722" y="852"/>
                    <a:pt x="721" y="855"/>
                    <a:pt x="719" y="858"/>
                  </a:cubicBezTo>
                  <a:cubicBezTo>
                    <a:pt x="718" y="861"/>
                    <a:pt x="717" y="864"/>
                    <a:pt x="717" y="869"/>
                  </a:cubicBezTo>
                  <a:cubicBezTo>
                    <a:pt x="717" y="873"/>
                    <a:pt x="717" y="878"/>
                    <a:pt x="718" y="884"/>
                  </a:cubicBezTo>
                  <a:cubicBezTo>
                    <a:pt x="719" y="890"/>
                    <a:pt x="720" y="897"/>
                    <a:pt x="722" y="905"/>
                  </a:cubicBezTo>
                  <a:lnTo>
                    <a:pt x="800" y="984"/>
                  </a:lnTo>
                  <a:cubicBezTo>
                    <a:pt x="801" y="984"/>
                    <a:pt x="801" y="985"/>
                    <a:pt x="801" y="986"/>
                  </a:cubicBezTo>
                  <a:cubicBezTo>
                    <a:pt x="802" y="987"/>
                    <a:pt x="801" y="988"/>
                    <a:pt x="801" y="989"/>
                  </a:cubicBezTo>
                  <a:cubicBezTo>
                    <a:pt x="801" y="990"/>
                    <a:pt x="800" y="991"/>
                    <a:pt x="799" y="993"/>
                  </a:cubicBezTo>
                  <a:cubicBezTo>
                    <a:pt x="797" y="995"/>
                    <a:pt x="796" y="996"/>
                    <a:pt x="793" y="999"/>
                  </a:cubicBezTo>
                  <a:cubicBezTo>
                    <a:pt x="791" y="1001"/>
                    <a:pt x="789" y="1002"/>
                    <a:pt x="788" y="1004"/>
                  </a:cubicBezTo>
                  <a:cubicBezTo>
                    <a:pt x="786" y="1005"/>
                    <a:pt x="785" y="1006"/>
                    <a:pt x="784" y="1006"/>
                  </a:cubicBezTo>
                  <a:cubicBezTo>
                    <a:pt x="782" y="1007"/>
                    <a:pt x="781" y="1007"/>
                    <a:pt x="781" y="1007"/>
                  </a:cubicBezTo>
                  <a:cubicBezTo>
                    <a:pt x="780" y="1007"/>
                    <a:pt x="779" y="1006"/>
                    <a:pt x="778" y="1005"/>
                  </a:cubicBezTo>
                  <a:lnTo>
                    <a:pt x="659" y="886"/>
                  </a:lnTo>
                  <a:cubicBezTo>
                    <a:pt x="658" y="885"/>
                    <a:pt x="658" y="885"/>
                    <a:pt x="658" y="884"/>
                  </a:cubicBezTo>
                  <a:cubicBezTo>
                    <a:pt x="657" y="883"/>
                    <a:pt x="658" y="882"/>
                    <a:pt x="658" y="881"/>
                  </a:cubicBezTo>
                  <a:cubicBezTo>
                    <a:pt x="658" y="880"/>
                    <a:pt x="659" y="879"/>
                    <a:pt x="660" y="877"/>
                  </a:cubicBezTo>
                  <a:cubicBezTo>
                    <a:pt x="661" y="876"/>
                    <a:pt x="663" y="874"/>
                    <a:pt x="665" y="872"/>
                  </a:cubicBezTo>
                  <a:cubicBezTo>
                    <a:pt x="667" y="870"/>
                    <a:pt x="668" y="869"/>
                    <a:pt x="670" y="867"/>
                  </a:cubicBezTo>
                  <a:cubicBezTo>
                    <a:pt x="671" y="866"/>
                    <a:pt x="673" y="866"/>
                    <a:pt x="674" y="865"/>
                  </a:cubicBezTo>
                  <a:cubicBezTo>
                    <a:pt x="675" y="865"/>
                    <a:pt x="676" y="865"/>
                    <a:pt x="677" y="865"/>
                  </a:cubicBezTo>
                  <a:cubicBezTo>
                    <a:pt x="677" y="865"/>
                    <a:pt x="678" y="866"/>
                    <a:pt x="679" y="866"/>
                  </a:cubicBezTo>
                  <a:lnTo>
                    <a:pt x="696" y="884"/>
                  </a:lnTo>
                  <a:cubicBezTo>
                    <a:pt x="695" y="876"/>
                    <a:pt x="694" y="869"/>
                    <a:pt x="694" y="863"/>
                  </a:cubicBezTo>
                  <a:cubicBezTo>
                    <a:pt x="694" y="857"/>
                    <a:pt x="694" y="852"/>
                    <a:pt x="695" y="848"/>
                  </a:cubicBezTo>
                  <a:cubicBezTo>
                    <a:pt x="696" y="843"/>
                    <a:pt x="697" y="840"/>
                    <a:pt x="699" y="836"/>
                  </a:cubicBezTo>
                  <a:cubicBezTo>
                    <a:pt x="701" y="833"/>
                    <a:pt x="703" y="830"/>
                    <a:pt x="705" y="828"/>
                  </a:cubicBezTo>
                  <a:cubicBezTo>
                    <a:pt x="707" y="827"/>
                    <a:pt x="708" y="825"/>
                    <a:pt x="710" y="824"/>
                  </a:cubicBezTo>
                  <a:cubicBezTo>
                    <a:pt x="711" y="823"/>
                    <a:pt x="713" y="821"/>
                    <a:pt x="715" y="820"/>
                  </a:cubicBezTo>
                  <a:cubicBezTo>
                    <a:pt x="717" y="819"/>
                    <a:pt x="719" y="818"/>
                    <a:pt x="720" y="817"/>
                  </a:cubicBezTo>
                  <a:cubicBezTo>
                    <a:pt x="722" y="816"/>
                    <a:pt x="723" y="816"/>
                    <a:pt x="724" y="816"/>
                  </a:cubicBezTo>
                  <a:cubicBezTo>
                    <a:pt x="725" y="816"/>
                    <a:pt x="726" y="816"/>
                    <a:pt x="727" y="816"/>
                  </a:cubicBezTo>
                  <a:cubicBezTo>
                    <a:pt x="727" y="816"/>
                    <a:pt x="728" y="817"/>
                    <a:pt x="729" y="817"/>
                  </a:cubicBezTo>
                  <a:cubicBezTo>
                    <a:pt x="729" y="817"/>
                    <a:pt x="730" y="818"/>
                    <a:pt x="732" y="819"/>
                  </a:cubicBezTo>
                  <a:cubicBezTo>
                    <a:pt x="733" y="821"/>
                    <a:pt x="735" y="822"/>
                    <a:pt x="737" y="824"/>
                  </a:cubicBezTo>
                  <a:close/>
                  <a:moveTo>
                    <a:pt x="927" y="864"/>
                  </a:moveTo>
                  <a:lnTo>
                    <a:pt x="955" y="924"/>
                  </a:lnTo>
                  <a:cubicBezTo>
                    <a:pt x="955" y="926"/>
                    <a:pt x="955" y="928"/>
                    <a:pt x="954" y="931"/>
                  </a:cubicBezTo>
                  <a:cubicBezTo>
                    <a:pt x="952" y="934"/>
                    <a:pt x="949" y="938"/>
                    <a:pt x="945" y="942"/>
                  </a:cubicBezTo>
                  <a:cubicBezTo>
                    <a:pt x="943" y="944"/>
                    <a:pt x="941" y="946"/>
                    <a:pt x="939" y="947"/>
                  </a:cubicBezTo>
                  <a:cubicBezTo>
                    <a:pt x="937" y="948"/>
                    <a:pt x="936" y="949"/>
                    <a:pt x="935" y="949"/>
                  </a:cubicBezTo>
                  <a:cubicBezTo>
                    <a:pt x="933" y="950"/>
                    <a:pt x="932" y="949"/>
                    <a:pt x="931" y="948"/>
                  </a:cubicBezTo>
                  <a:cubicBezTo>
                    <a:pt x="930" y="948"/>
                    <a:pt x="930" y="946"/>
                    <a:pt x="929" y="945"/>
                  </a:cubicBezTo>
                  <a:lnTo>
                    <a:pt x="904" y="887"/>
                  </a:lnTo>
                  <a:cubicBezTo>
                    <a:pt x="903" y="887"/>
                    <a:pt x="901" y="887"/>
                    <a:pt x="900" y="887"/>
                  </a:cubicBezTo>
                  <a:cubicBezTo>
                    <a:pt x="898" y="887"/>
                    <a:pt x="897" y="887"/>
                    <a:pt x="896" y="886"/>
                  </a:cubicBezTo>
                  <a:lnTo>
                    <a:pt x="739" y="815"/>
                  </a:lnTo>
                  <a:cubicBezTo>
                    <a:pt x="737" y="814"/>
                    <a:pt x="735" y="812"/>
                    <a:pt x="734" y="811"/>
                  </a:cubicBezTo>
                  <a:cubicBezTo>
                    <a:pt x="733" y="810"/>
                    <a:pt x="732" y="809"/>
                    <a:pt x="732" y="808"/>
                  </a:cubicBezTo>
                  <a:cubicBezTo>
                    <a:pt x="732" y="806"/>
                    <a:pt x="733" y="805"/>
                    <a:pt x="734" y="803"/>
                  </a:cubicBezTo>
                  <a:cubicBezTo>
                    <a:pt x="736" y="801"/>
                    <a:pt x="738" y="799"/>
                    <a:pt x="741" y="796"/>
                  </a:cubicBezTo>
                  <a:cubicBezTo>
                    <a:pt x="743" y="794"/>
                    <a:pt x="745" y="792"/>
                    <a:pt x="747" y="790"/>
                  </a:cubicBezTo>
                  <a:cubicBezTo>
                    <a:pt x="749" y="789"/>
                    <a:pt x="750" y="788"/>
                    <a:pt x="751" y="788"/>
                  </a:cubicBezTo>
                  <a:cubicBezTo>
                    <a:pt x="753" y="787"/>
                    <a:pt x="754" y="787"/>
                    <a:pt x="755" y="787"/>
                  </a:cubicBezTo>
                  <a:cubicBezTo>
                    <a:pt x="756" y="787"/>
                    <a:pt x="757" y="788"/>
                    <a:pt x="759" y="789"/>
                  </a:cubicBezTo>
                  <a:lnTo>
                    <a:pt x="888" y="850"/>
                  </a:lnTo>
                  <a:lnTo>
                    <a:pt x="889" y="850"/>
                  </a:lnTo>
                  <a:lnTo>
                    <a:pt x="826" y="721"/>
                  </a:lnTo>
                  <a:cubicBezTo>
                    <a:pt x="824" y="719"/>
                    <a:pt x="824" y="717"/>
                    <a:pt x="824" y="716"/>
                  </a:cubicBezTo>
                  <a:cubicBezTo>
                    <a:pt x="824" y="714"/>
                    <a:pt x="825" y="713"/>
                    <a:pt x="827" y="711"/>
                  </a:cubicBezTo>
                  <a:cubicBezTo>
                    <a:pt x="828" y="709"/>
                    <a:pt x="830" y="707"/>
                    <a:pt x="833" y="704"/>
                  </a:cubicBezTo>
                  <a:cubicBezTo>
                    <a:pt x="835" y="702"/>
                    <a:pt x="837" y="700"/>
                    <a:pt x="839" y="699"/>
                  </a:cubicBezTo>
                  <a:cubicBezTo>
                    <a:pt x="841" y="697"/>
                    <a:pt x="843" y="696"/>
                    <a:pt x="844" y="696"/>
                  </a:cubicBezTo>
                  <a:cubicBezTo>
                    <a:pt x="845" y="696"/>
                    <a:pt x="846" y="697"/>
                    <a:pt x="848" y="698"/>
                  </a:cubicBezTo>
                  <a:cubicBezTo>
                    <a:pt x="849" y="699"/>
                    <a:pt x="850" y="700"/>
                    <a:pt x="851" y="702"/>
                  </a:cubicBezTo>
                  <a:lnTo>
                    <a:pt x="927" y="864"/>
                  </a:lnTo>
                  <a:close/>
                  <a:moveTo>
                    <a:pt x="1007" y="746"/>
                  </a:moveTo>
                  <a:cubicBezTo>
                    <a:pt x="1009" y="749"/>
                    <a:pt x="1012" y="751"/>
                    <a:pt x="1014" y="754"/>
                  </a:cubicBezTo>
                  <a:cubicBezTo>
                    <a:pt x="1016" y="756"/>
                    <a:pt x="1017" y="759"/>
                    <a:pt x="1019" y="762"/>
                  </a:cubicBezTo>
                  <a:cubicBezTo>
                    <a:pt x="1020" y="764"/>
                    <a:pt x="1022" y="767"/>
                    <a:pt x="1022" y="770"/>
                  </a:cubicBezTo>
                  <a:cubicBezTo>
                    <a:pt x="1023" y="773"/>
                    <a:pt x="1024" y="777"/>
                    <a:pt x="1025" y="780"/>
                  </a:cubicBezTo>
                  <a:lnTo>
                    <a:pt x="1034" y="826"/>
                  </a:lnTo>
                  <a:cubicBezTo>
                    <a:pt x="1034" y="827"/>
                    <a:pt x="1034" y="828"/>
                    <a:pt x="1034" y="829"/>
                  </a:cubicBezTo>
                  <a:cubicBezTo>
                    <a:pt x="1034" y="830"/>
                    <a:pt x="1034" y="831"/>
                    <a:pt x="1033" y="832"/>
                  </a:cubicBezTo>
                  <a:cubicBezTo>
                    <a:pt x="1033" y="833"/>
                    <a:pt x="1032" y="835"/>
                    <a:pt x="1031" y="836"/>
                  </a:cubicBezTo>
                  <a:cubicBezTo>
                    <a:pt x="1030" y="837"/>
                    <a:pt x="1029" y="839"/>
                    <a:pt x="1027" y="840"/>
                  </a:cubicBezTo>
                  <a:cubicBezTo>
                    <a:pt x="1026" y="842"/>
                    <a:pt x="1024" y="843"/>
                    <a:pt x="1023" y="844"/>
                  </a:cubicBezTo>
                  <a:cubicBezTo>
                    <a:pt x="1022" y="845"/>
                    <a:pt x="1021" y="845"/>
                    <a:pt x="1020" y="845"/>
                  </a:cubicBezTo>
                  <a:cubicBezTo>
                    <a:pt x="1020" y="845"/>
                    <a:pt x="1019" y="845"/>
                    <a:pt x="1018" y="845"/>
                  </a:cubicBezTo>
                  <a:cubicBezTo>
                    <a:pt x="1018" y="844"/>
                    <a:pt x="1017" y="844"/>
                    <a:pt x="1017" y="842"/>
                  </a:cubicBezTo>
                  <a:lnTo>
                    <a:pt x="998" y="788"/>
                  </a:lnTo>
                  <a:lnTo>
                    <a:pt x="981" y="771"/>
                  </a:lnTo>
                  <a:cubicBezTo>
                    <a:pt x="979" y="769"/>
                    <a:pt x="977" y="767"/>
                    <a:pt x="976" y="765"/>
                  </a:cubicBezTo>
                  <a:cubicBezTo>
                    <a:pt x="975" y="763"/>
                    <a:pt x="975" y="761"/>
                    <a:pt x="975" y="759"/>
                  </a:cubicBezTo>
                  <a:cubicBezTo>
                    <a:pt x="976" y="758"/>
                    <a:pt x="976" y="756"/>
                    <a:pt x="978" y="754"/>
                  </a:cubicBezTo>
                  <a:cubicBezTo>
                    <a:pt x="979" y="752"/>
                    <a:pt x="981" y="750"/>
                    <a:pt x="983" y="748"/>
                  </a:cubicBezTo>
                  <a:cubicBezTo>
                    <a:pt x="985" y="746"/>
                    <a:pt x="987" y="744"/>
                    <a:pt x="989" y="743"/>
                  </a:cubicBezTo>
                  <a:cubicBezTo>
                    <a:pt x="991" y="741"/>
                    <a:pt x="993" y="740"/>
                    <a:pt x="995" y="740"/>
                  </a:cubicBezTo>
                  <a:cubicBezTo>
                    <a:pt x="996" y="740"/>
                    <a:pt x="998" y="740"/>
                    <a:pt x="1000" y="741"/>
                  </a:cubicBezTo>
                  <a:cubicBezTo>
                    <a:pt x="1002" y="742"/>
                    <a:pt x="1004" y="744"/>
                    <a:pt x="1007" y="746"/>
                  </a:cubicBezTo>
                  <a:close/>
                  <a:moveTo>
                    <a:pt x="1225" y="546"/>
                  </a:moveTo>
                  <a:cubicBezTo>
                    <a:pt x="1226" y="548"/>
                    <a:pt x="1228" y="549"/>
                    <a:pt x="1229" y="551"/>
                  </a:cubicBezTo>
                  <a:cubicBezTo>
                    <a:pt x="1230" y="552"/>
                    <a:pt x="1230" y="553"/>
                    <a:pt x="1231" y="555"/>
                  </a:cubicBezTo>
                  <a:cubicBezTo>
                    <a:pt x="1231" y="556"/>
                    <a:pt x="1231" y="557"/>
                    <a:pt x="1231" y="558"/>
                  </a:cubicBezTo>
                  <a:cubicBezTo>
                    <a:pt x="1231" y="559"/>
                    <a:pt x="1230" y="560"/>
                    <a:pt x="1230" y="561"/>
                  </a:cubicBezTo>
                  <a:lnTo>
                    <a:pt x="1135" y="656"/>
                  </a:lnTo>
                  <a:cubicBezTo>
                    <a:pt x="1134" y="657"/>
                    <a:pt x="1132" y="658"/>
                    <a:pt x="1131" y="658"/>
                  </a:cubicBezTo>
                  <a:cubicBezTo>
                    <a:pt x="1130" y="659"/>
                    <a:pt x="1129" y="659"/>
                    <a:pt x="1127" y="659"/>
                  </a:cubicBezTo>
                  <a:cubicBezTo>
                    <a:pt x="1126" y="659"/>
                    <a:pt x="1124" y="659"/>
                    <a:pt x="1123" y="658"/>
                  </a:cubicBezTo>
                  <a:cubicBezTo>
                    <a:pt x="1121" y="657"/>
                    <a:pt x="1119" y="655"/>
                    <a:pt x="1117" y="653"/>
                  </a:cubicBezTo>
                  <a:cubicBezTo>
                    <a:pt x="1116" y="652"/>
                    <a:pt x="1114" y="650"/>
                    <a:pt x="1113" y="648"/>
                  </a:cubicBezTo>
                  <a:cubicBezTo>
                    <a:pt x="1112" y="647"/>
                    <a:pt x="1111" y="646"/>
                    <a:pt x="1110" y="644"/>
                  </a:cubicBezTo>
                  <a:cubicBezTo>
                    <a:pt x="1110" y="643"/>
                    <a:pt x="1109" y="641"/>
                    <a:pt x="1109" y="639"/>
                  </a:cubicBezTo>
                  <a:cubicBezTo>
                    <a:pt x="1109" y="638"/>
                    <a:pt x="1108" y="636"/>
                    <a:pt x="1108" y="633"/>
                  </a:cubicBezTo>
                  <a:lnTo>
                    <a:pt x="1107" y="564"/>
                  </a:lnTo>
                  <a:cubicBezTo>
                    <a:pt x="1107" y="548"/>
                    <a:pt x="1106" y="534"/>
                    <a:pt x="1105" y="523"/>
                  </a:cubicBezTo>
                  <a:cubicBezTo>
                    <a:pt x="1103" y="512"/>
                    <a:pt x="1101" y="502"/>
                    <a:pt x="1098" y="494"/>
                  </a:cubicBezTo>
                  <a:cubicBezTo>
                    <a:pt x="1095" y="486"/>
                    <a:pt x="1092" y="480"/>
                    <a:pt x="1089" y="475"/>
                  </a:cubicBezTo>
                  <a:cubicBezTo>
                    <a:pt x="1085" y="469"/>
                    <a:pt x="1081" y="465"/>
                    <a:pt x="1078" y="461"/>
                  </a:cubicBezTo>
                  <a:cubicBezTo>
                    <a:pt x="1074" y="457"/>
                    <a:pt x="1070" y="454"/>
                    <a:pt x="1065" y="452"/>
                  </a:cubicBezTo>
                  <a:cubicBezTo>
                    <a:pt x="1060" y="450"/>
                    <a:pt x="1055" y="449"/>
                    <a:pt x="1050" y="449"/>
                  </a:cubicBezTo>
                  <a:cubicBezTo>
                    <a:pt x="1045" y="449"/>
                    <a:pt x="1040" y="450"/>
                    <a:pt x="1035" y="452"/>
                  </a:cubicBezTo>
                  <a:cubicBezTo>
                    <a:pt x="1030" y="454"/>
                    <a:pt x="1025" y="457"/>
                    <a:pt x="1020" y="462"/>
                  </a:cubicBezTo>
                  <a:cubicBezTo>
                    <a:pt x="1015" y="468"/>
                    <a:pt x="1011" y="474"/>
                    <a:pt x="1008" y="479"/>
                  </a:cubicBezTo>
                  <a:cubicBezTo>
                    <a:pt x="1005" y="485"/>
                    <a:pt x="1003" y="491"/>
                    <a:pt x="1001" y="496"/>
                  </a:cubicBezTo>
                  <a:cubicBezTo>
                    <a:pt x="999" y="501"/>
                    <a:pt x="998" y="505"/>
                    <a:pt x="998" y="509"/>
                  </a:cubicBezTo>
                  <a:cubicBezTo>
                    <a:pt x="997" y="513"/>
                    <a:pt x="996" y="515"/>
                    <a:pt x="995" y="516"/>
                  </a:cubicBezTo>
                  <a:cubicBezTo>
                    <a:pt x="994" y="517"/>
                    <a:pt x="993" y="517"/>
                    <a:pt x="993" y="518"/>
                  </a:cubicBezTo>
                  <a:cubicBezTo>
                    <a:pt x="992" y="518"/>
                    <a:pt x="991" y="518"/>
                    <a:pt x="990" y="517"/>
                  </a:cubicBezTo>
                  <a:cubicBezTo>
                    <a:pt x="988" y="517"/>
                    <a:pt x="987" y="516"/>
                    <a:pt x="986" y="515"/>
                  </a:cubicBezTo>
                  <a:cubicBezTo>
                    <a:pt x="984" y="514"/>
                    <a:pt x="982" y="512"/>
                    <a:pt x="981" y="510"/>
                  </a:cubicBezTo>
                  <a:cubicBezTo>
                    <a:pt x="979" y="509"/>
                    <a:pt x="978" y="508"/>
                    <a:pt x="977" y="507"/>
                  </a:cubicBezTo>
                  <a:cubicBezTo>
                    <a:pt x="976" y="506"/>
                    <a:pt x="976" y="505"/>
                    <a:pt x="975" y="504"/>
                  </a:cubicBezTo>
                  <a:cubicBezTo>
                    <a:pt x="975" y="503"/>
                    <a:pt x="974" y="502"/>
                    <a:pt x="974" y="501"/>
                  </a:cubicBezTo>
                  <a:cubicBezTo>
                    <a:pt x="974" y="500"/>
                    <a:pt x="974" y="498"/>
                    <a:pt x="974" y="496"/>
                  </a:cubicBezTo>
                  <a:cubicBezTo>
                    <a:pt x="974" y="494"/>
                    <a:pt x="975" y="491"/>
                    <a:pt x="976" y="487"/>
                  </a:cubicBezTo>
                  <a:cubicBezTo>
                    <a:pt x="977" y="483"/>
                    <a:pt x="978" y="478"/>
                    <a:pt x="981" y="473"/>
                  </a:cubicBezTo>
                  <a:cubicBezTo>
                    <a:pt x="983" y="467"/>
                    <a:pt x="986" y="461"/>
                    <a:pt x="990" y="456"/>
                  </a:cubicBezTo>
                  <a:cubicBezTo>
                    <a:pt x="993" y="450"/>
                    <a:pt x="998" y="444"/>
                    <a:pt x="1003" y="439"/>
                  </a:cubicBezTo>
                  <a:cubicBezTo>
                    <a:pt x="1011" y="431"/>
                    <a:pt x="1020" y="425"/>
                    <a:pt x="1028" y="421"/>
                  </a:cubicBezTo>
                  <a:cubicBezTo>
                    <a:pt x="1037" y="417"/>
                    <a:pt x="1045" y="415"/>
                    <a:pt x="1054" y="415"/>
                  </a:cubicBezTo>
                  <a:cubicBezTo>
                    <a:pt x="1062" y="415"/>
                    <a:pt x="1070" y="417"/>
                    <a:pt x="1077" y="420"/>
                  </a:cubicBezTo>
                  <a:cubicBezTo>
                    <a:pt x="1084" y="423"/>
                    <a:pt x="1091" y="428"/>
                    <a:pt x="1097" y="434"/>
                  </a:cubicBezTo>
                  <a:cubicBezTo>
                    <a:pt x="1103" y="440"/>
                    <a:pt x="1108" y="446"/>
                    <a:pt x="1112" y="452"/>
                  </a:cubicBezTo>
                  <a:cubicBezTo>
                    <a:pt x="1117" y="458"/>
                    <a:pt x="1120" y="466"/>
                    <a:pt x="1124" y="476"/>
                  </a:cubicBezTo>
                  <a:cubicBezTo>
                    <a:pt x="1127" y="485"/>
                    <a:pt x="1129" y="497"/>
                    <a:pt x="1131" y="510"/>
                  </a:cubicBezTo>
                  <a:cubicBezTo>
                    <a:pt x="1133" y="524"/>
                    <a:pt x="1134" y="541"/>
                    <a:pt x="1134" y="561"/>
                  </a:cubicBezTo>
                  <a:lnTo>
                    <a:pt x="1135" y="616"/>
                  </a:lnTo>
                  <a:lnTo>
                    <a:pt x="1210" y="542"/>
                  </a:lnTo>
                  <a:cubicBezTo>
                    <a:pt x="1211" y="541"/>
                    <a:pt x="1212" y="540"/>
                    <a:pt x="1213" y="540"/>
                  </a:cubicBezTo>
                  <a:cubicBezTo>
                    <a:pt x="1214" y="540"/>
                    <a:pt x="1215" y="540"/>
                    <a:pt x="1216" y="540"/>
                  </a:cubicBezTo>
                  <a:cubicBezTo>
                    <a:pt x="1218" y="541"/>
                    <a:pt x="1219" y="541"/>
                    <a:pt x="1220" y="542"/>
                  </a:cubicBezTo>
                  <a:cubicBezTo>
                    <a:pt x="1222" y="543"/>
                    <a:pt x="1223" y="544"/>
                    <a:pt x="1225" y="546"/>
                  </a:cubicBezTo>
                  <a:close/>
                  <a:moveTo>
                    <a:pt x="1290" y="328"/>
                  </a:moveTo>
                  <a:cubicBezTo>
                    <a:pt x="1303" y="341"/>
                    <a:pt x="1314" y="354"/>
                    <a:pt x="1323" y="367"/>
                  </a:cubicBezTo>
                  <a:cubicBezTo>
                    <a:pt x="1332" y="380"/>
                    <a:pt x="1338" y="393"/>
                    <a:pt x="1341" y="406"/>
                  </a:cubicBezTo>
                  <a:cubicBezTo>
                    <a:pt x="1344" y="418"/>
                    <a:pt x="1343" y="431"/>
                    <a:pt x="1340" y="443"/>
                  </a:cubicBezTo>
                  <a:cubicBezTo>
                    <a:pt x="1336" y="455"/>
                    <a:pt x="1329" y="467"/>
                    <a:pt x="1317" y="478"/>
                  </a:cubicBezTo>
                  <a:cubicBezTo>
                    <a:pt x="1307" y="489"/>
                    <a:pt x="1296" y="496"/>
                    <a:pt x="1284" y="499"/>
                  </a:cubicBezTo>
                  <a:cubicBezTo>
                    <a:pt x="1273" y="503"/>
                    <a:pt x="1262" y="503"/>
                    <a:pt x="1250" y="500"/>
                  </a:cubicBezTo>
                  <a:cubicBezTo>
                    <a:pt x="1238" y="497"/>
                    <a:pt x="1225" y="491"/>
                    <a:pt x="1212" y="482"/>
                  </a:cubicBezTo>
                  <a:cubicBezTo>
                    <a:pt x="1200" y="473"/>
                    <a:pt x="1186" y="462"/>
                    <a:pt x="1172" y="448"/>
                  </a:cubicBezTo>
                  <a:cubicBezTo>
                    <a:pt x="1159" y="435"/>
                    <a:pt x="1148" y="422"/>
                    <a:pt x="1139" y="408"/>
                  </a:cubicBezTo>
                  <a:cubicBezTo>
                    <a:pt x="1130" y="395"/>
                    <a:pt x="1125" y="383"/>
                    <a:pt x="1121" y="370"/>
                  </a:cubicBezTo>
                  <a:cubicBezTo>
                    <a:pt x="1118" y="357"/>
                    <a:pt x="1119" y="345"/>
                    <a:pt x="1122" y="333"/>
                  </a:cubicBezTo>
                  <a:cubicBezTo>
                    <a:pt x="1126" y="321"/>
                    <a:pt x="1133" y="309"/>
                    <a:pt x="1144" y="298"/>
                  </a:cubicBezTo>
                  <a:cubicBezTo>
                    <a:pt x="1155" y="287"/>
                    <a:pt x="1166" y="280"/>
                    <a:pt x="1177" y="276"/>
                  </a:cubicBezTo>
                  <a:cubicBezTo>
                    <a:pt x="1189" y="273"/>
                    <a:pt x="1200" y="273"/>
                    <a:pt x="1212" y="275"/>
                  </a:cubicBezTo>
                  <a:cubicBezTo>
                    <a:pt x="1224" y="278"/>
                    <a:pt x="1237" y="284"/>
                    <a:pt x="1249" y="293"/>
                  </a:cubicBezTo>
                  <a:cubicBezTo>
                    <a:pt x="1262" y="302"/>
                    <a:pt x="1276" y="314"/>
                    <a:pt x="1290" y="328"/>
                  </a:cubicBezTo>
                  <a:close/>
                  <a:moveTo>
                    <a:pt x="1268" y="353"/>
                  </a:moveTo>
                  <a:cubicBezTo>
                    <a:pt x="1260" y="345"/>
                    <a:pt x="1252" y="337"/>
                    <a:pt x="1244" y="331"/>
                  </a:cubicBezTo>
                  <a:cubicBezTo>
                    <a:pt x="1237" y="325"/>
                    <a:pt x="1230" y="320"/>
                    <a:pt x="1223" y="316"/>
                  </a:cubicBezTo>
                  <a:cubicBezTo>
                    <a:pt x="1217" y="312"/>
                    <a:pt x="1211" y="309"/>
                    <a:pt x="1205" y="307"/>
                  </a:cubicBezTo>
                  <a:cubicBezTo>
                    <a:pt x="1200" y="305"/>
                    <a:pt x="1194" y="304"/>
                    <a:pt x="1189" y="304"/>
                  </a:cubicBezTo>
                  <a:cubicBezTo>
                    <a:pt x="1184" y="305"/>
                    <a:pt x="1179" y="306"/>
                    <a:pt x="1175" y="308"/>
                  </a:cubicBezTo>
                  <a:cubicBezTo>
                    <a:pt x="1170" y="310"/>
                    <a:pt x="1166" y="314"/>
                    <a:pt x="1162" y="318"/>
                  </a:cubicBezTo>
                  <a:cubicBezTo>
                    <a:pt x="1154" y="325"/>
                    <a:pt x="1150" y="333"/>
                    <a:pt x="1149" y="342"/>
                  </a:cubicBezTo>
                  <a:cubicBezTo>
                    <a:pt x="1148" y="350"/>
                    <a:pt x="1149" y="358"/>
                    <a:pt x="1152" y="367"/>
                  </a:cubicBezTo>
                  <a:cubicBezTo>
                    <a:pt x="1156" y="376"/>
                    <a:pt x="1161" y="385"/>
                    <a:pt x="1168" y="394"/>
                  </a:cubicBezTo>
                  <a:cubicBezTo>
                    <a:pt x="1176" y="404"/>
                    <a:pt x="1184" y="413"/>
                    <a:pt x="1194" y="423"/>
                  </a:cubicBezTo>
                  <a:cubicBezTo>
                    <a:pt x="1207" y="436"/>
                    <a:pt x="1218" y="446"/>
                    <a:pt x="1228" y="453"/>
                  </a:cubicBezTo>
                  <a:cubicBezTo>
                    <a:pt x="1239" y="461"/>
                    <a:pt x="1248" y="466"/>
                    <a:pt x="1257" y="469"/>
                  </a:cubicBezTo>
                  <a:cubicBezTo>
                    <a:pt x="1265" y="472"/>
                    <a:pt x="1273" y="472"/>
                    <a:pt x="1280" y="470"/>
                  </a:cubicBezTo>
                  <a:cubicBezTo>
                    <a:pt x="1287" y="468"/>
                    <a:pt x="1294" y="464"/>
                    <a:pt x="1300" y="458"/>
                  </a:cubicBezTo>
                  <a:cubicBezTo>
                    <a:pt x="1305" y="453"/>
                    <a:pt x="1309" y="448"/>
                    <a:pt x="1311" y="443"/>
                  </a:cubicBezTo>
                  <a:cubicBezTo>
                    <a:pt x="1313" y="437"/>
                    <a:pt x="1314" y="432"/>
                    <a:pt x="1314" y="426"/>
                  </a:cubicBezTo>
                  <a:cubicBezTo>
                    <a:pt x="1313" y="420"/>
                    <a:pt x="1312" y="415"/>
                    <a:pt x="1310" y="409"/>
                  </a:cubicBezTo>
                  <a:cubicBezTo>
                    <a:pt x="1307" y="403"/>
                    <a:pt x="1304" y="397"/>
                    <a:pt x="1300" y="391"/>
                  </a:cubicBezTo>
                  <a:cubicBezTo>
                    <a:pt x="1296" y="385"/>
                    <a:pt x="1291" y="378"/>
                    <a:pt x="1286" y="372"/>
                  </a:cubicBezTo>
                  <a:cubicBezTo>
                    <a:pt x="1280" y="366"/>
                    <a:pt x="1275" y="359"/>
                    <a:pt x="1268" y="353"/>
                  </a:cubicBezTo>
                  <a:close/>
                  <a:moveTo>
                    <a:pt x="1498" y="275"/>
                  </a:moveTo>
                  <a:cubicBezTo>
                    <a:pt x="1499" y="277"/>
                    <a:pt x="1500" y="278"/>
                    <a:pt x="1501" y="280"/>
                  </a:cubicBezTo>
                  <a:cubicBezTo>
                    <a:pt x="1502" y="281"/>
                    <a:pt x="1503" y="282"/>
                    <a:pt x="1503" y="283"/>
                  </a:cubicBezTo>
                  <a:cubicBezTo>
                    <a:pt x="1503" y="285"/>
                    <a:pt x="1503" y="286"/>
                    <a:pt x="1503" y="286"/>
                  </a:cubicBezTo>
                  <a:cubicBezTo>
                    <a:pt x="1503" y="287"/>
                    <a:pt x="1502" y="288"/>
                    <a:pt x="1502" y="289"/>
                  </a:cubicBezTo>
                  <a:lnTo>
                    <a:pt x="1412" y="378"/>
                  </a:lnTo>
                  <a:cubicBezTo>
                    <a:pt x="1412" y="379"/>
                    <a:pt x="1411" y="379"/>
                    <a:pt x="1410" y="380"/>
                  </a:cubicBezTo>
                  <a:cubicBezTo>
                    <a:pt x="1409" y="380"/>
                    <a:pt x="1408" y="380"/>
                    <a:pt x="1407" y="380"/>
                  </a:cubicBezTo>
                  <a:cubicBezTo>
                    <a:pt x="1406" y="379"/>
                    <a:pt x="1404" y="379"/>
                    <a:pt x="1403" y="378"/>
                  </a:cubicBezTo>
                  <a:cubicBezTo>
                    <a:pt x="1402" y="377"/>
                    <a:pt x="1400" y="376"/>
                    <a:pt x="1398" y="374"/>
                  </a:cubicBezTo>
                  <a:cubicBezTo>
                    <a:pt x="1397" y="372"/>
                    <a:pt x="1396" y="371"/>
                    <a:pt x="1395" y="370"/>
                  </a:cubicBezTo>
                  <a:cubicBezTo>
                    <a:pt x="1394" y="368"/>
                    <a:pt x="1393" y="367"/>
                    <a:pt x="1393" y="366"/>
                  </a:cubicBezTo>
                  <a:cubicBezTo>
                    <a:pt x="1392" y="365"/>
                    <a:pt x="1392" y="363"/>
                    <a:pt x="1393" y="363"/>
                  </a:cubicBezTo>
                  <a:cubicBezTo>
                    <a:pt x="1393" y="362"/>
                    <a:pt x="1393" y="361"/>
                    <a:pt x="1394" y="360"/>
                  </a:cubicBezTo>
                  <a:lnTo>
                    <a:pt x="1430" y="324"/>
                  </a:lnTo>
                  <a:lnTo>
                    <a:pt x="1299" y="194"/>
                  </a:lnTo>
                  <a:lnTo>
                    <a:pt x="1286" y="247"/>
                  </a:lnTo>
                  <a:cubicBezTo>
                    <a:pt x="1285" y="249"/>
                    <a:pt x="1284" y="251"/>
                    <a:pt x="1283" y="252"/>
                  </a:cubicBezTo>
                  <a:cubicBezTo>
                    <a:pt x="1283" y="253"/>
                    <a:pt x="1281" y="254"/>
                    <a:pt x="1280" y="254"/>
                  </a:cubicBezTo>
                  <a:cubicBezTo>
                    <a:pt x="1279" y="254"/>
                    <a:pt x="1278" y="254"/>
                    <a:pt x="1276" y="253"/>
                  </a:cubicBezTo>
                  <a:cubicBezTo>
                    <a:pt x="1275" y="251"/>
                    <a:pt x="1273" y="250"/>
                    <a:pt x="1271" y="248"/>
                  </a:cubicBezTo>
                  <a:cubicBezTo>
                    <a:pt x="1269" y="246"/>
                    <a:pt x="1268" y="245"/>
                    <a:pt x="1267" y="244"/>
                  </a:cubicBezTo>
                  <a:cubicBezTo>
                    <a:pt x="1266" y="243"/>
                    <a:pt x="1266" y="242"/>
                    <a:pt x="1265" y="241"/>
                  </a:cubicBezTo>
                  <a:cubicBezTo>
                    <a:pt x="1265" y="240"/>
                    <a:pt x="1264" y="239"/>
                    <a:pt x="1264" y="238"/>
                  </a:cubicBezTo>
                  <a:cubicBezTo>
                    <a:pt x="1264" y="237"/>
                    <a:pt x="1264" y="235"/>
                    <a:pt x="1265" y="234"/>
                  </a:cubicBezTo>
                  <a:lnTo>
                    <a:pt x="1279" y="169"/>
                  </a:lnTo>
                  <a:cubicBezTo>
                    <a:pt x="1279" y="169"/>
                    <a:pt x="1279" y="168"/>
                    <a:pt x="1280" y="167"/>
                  </a:cubicBezTo>
                  <a:cubicBezTo>
                    <a:pt x="1280" y="167"/>
                    <a:pt x="1280" y="166"/>
                    <a:pt x="1281" y="165"/>
                  </a:cubicBezTo>
                  <a:cubicBezTo>
                    <a:pt x="1282" y="164"/>
                    <a:pt x="1282" y="163"/>
                    <a:pt x="1283" y="162"/>
                  </a:cubicBezTo>
                  <a:cubicBezTo>
                    <a:pt x="1284" y="160"/>
                    <a:pt x="1286" y="159"/>
                    <a:pt x="1287" y="158"/>
                  </a:cubicBezTo>
                  <a:cubicBezTo>
                    <a:pt x="1290" y="155"/>
                    <a:pt x="1291" y="154"/>
                    <a:pt x="1293" y="153"/>
                  </a:cubicBezTo>
                  <a:cubicBezTo>
                    <a:pt x="1295" y="151"/>
                    <a:pt x="1296" y="150"/>
                    <a:pt x="1297" y="150"/>
                  </a:cubicBezTo>
                  <a:cubicBezTo>
                    <a:pt x="1298" y="149"/>
                    <a:pt x="1299" y="149"/>
                    <a:pt x="1300" y="150"/>
                  </a:cubicBezTo>
                  <a:cubicBezTo>
                    <a:pt x="1301" y="150"/>
                    <a:pt x="1301" y="150"/>
                    <a:pt x="1302" y="151"/>
                  </a:cubicBezTo>
                  <a:lnTo>
                    <a:pt x="1452" y="301"/>
                  </a:lnTo>
                  <a:lnTo>
                    <a:pt x="1483" y="270"/>
                  </a:lnTo>
                  <a:cubicBezTo>
                    <a:pt x="1484" y="270"/>
                    <a:pt x="1485" y="269"/>
                    <a:pt x="1486" y="269"/>
                  </a:cubicBezTo>
                  <a:cubicBezTo>
                    <a:pt x="1487" y="269"/>
                    <a:pt x="1488" y="269"/>
                    <a:pt x="1489" y="269"/>
                  </a:cubicBezTo>
                  <a:cubicBezTo>
                    <a:pt x="1490" y="270"/>
                    <a:pt x="1492" y="270"/>
                    <a:pt x="1493" y="271"/>
                  </a:cubicBezTo>
                  <a:cubicBezTo>
                    <a:pt x="1494" y="272"/>
                    <a:pt x="1496" y="273"/>
                    <a:pt x="1498" y="275"/>
                  </a:cubicBezTo>
                  <a:close/>
                  <a:moveTo>
                    <a:pt x="1602" y="101"/>
                  </a:moveTo>
                  <a:cubicBezTo>
                    <a:pt x="1609" y="108"/>
                    <a:pt x="1615" y="116"/>
                    <a:pt x="1618" y="124"/>
                  </a:cubicBezTo>
                  <a:cubicBezTo>
                    <a:pt x="1621" y="133"/>
                    <a:pt x="1622" y="141"/>
                    <a:pt x="1621" y="150"/>
                  </a:cubicBezTo>
                  <a:cubicBezTo>
                    <a:pt x="1620" y="159"/>
                    <a:pt x="1617" y="169"/>
                    <a:pt x="1611" y="178"/>
                  </a:cubicBezTo>
                  <a:cubicBezTo>
                    <a:pt x="1606" y="187"/>
                    <a:pt x="1599" y="197"/>
                    <a:pt x="1589" y="206"/>
                  </a:cubicBezTo>
                  <a:cubicBezTo>
                    <a:pt x="1580" y="215"/>
                    <a:pt x="1572" y="222"/>
                    <a:pt x="1563" y="227"/>
                  </a:cubicBezTo>
                  <a:cubicBezTo>
                    <a:pt x="1554" y="232"/>
                    <a:pt x="1545" y="235"/>
                    <a:pt x="1537" y="237"/>
                  </a:cubicBezTo>
                  <a:cubicBezTo>
                    <a:pt x="1528" y="238"/>
                    <a:pt x="1520" y="237"/>
                    <a:pt x="1512" y="234"/>
                  </a:cubicBezTo>
                  <a:cubicBezTo>
                    <a:pt x="1504" y="232"/>
                    <a:pt x="1497" y="227"/>
                    <a:pt x="1490" y="220"/>
                  </a:cubicBezTo>
                  <a:cubicBezTo>
                    <a:pt x="1485" y="215"/>
                    <a:pt x="1481" y="209"/>
                    <a:pt x="1478" y="203"/>
                  </a:cubicBezTo>
                  <a:cubicBezTo>
                    <a:pt x="1475" y="196"/>
                    <a:pt x="1474" y="190"/>
                    <a:pt x="1473" y="183"/>
                  </a:cubicBezTo>
                  <a:cubicBezTo>
                    <a:pt x="1473" y="175"/>
                    <a:pt x="1473" y="168"/>
                    <a:pt x="1475" y="160"/>
                  </a:cubicBezTo>
                  <a:cubicBezTo>
                    <a:pt x="1476" y="151"/>
                    <a:pt x="1479" y="143"/>
                    <a:pt x="1482" y="134"/>
                  </a:cubicBezTo>
                  <a:cubicBezTo>
                    <a:pt x="1474" y="136"/>
                    <a:pt x="1466" y="138"/>
                    <a:pt x="1459" y="139"/>
                  </a:cubicBezTo>
                  <a:cubicBezTo>
                    <a:pt x="1452" y="140"/>
                    <a:pt x="1445" y="140"/>
                    <a:pt x="1439" y="139"/>
                  </a:cubicBezTo>
                  <a:cubicBezTo>
                    <a:pt x="1432" y="139"/>
                    <a:pt x="1426" y="137"/>
                    <a:pt x="1421" y="134"/>
                  </a:cubicBezTo>
                  <a:cubicBezTo>
                    <a:pt x="1415" y="132"/>
                    <a:pt x="1410" y="128"/>
                    <a:pt x="1405" y="123"/>
                  </a:cubicBezTo>
                  <a:cubicBezTo>
                    <a:pt x="1399" y="117"/>
                    <a:pt x="1395" y="111"/>
                    <a:pt x="1392" y="103"/>
                  </a:cubicBezTo>
                  <a:cubicBezTo>
                    <a:pt x="1389" y="96"/>
                    <a:pt x="1387" y="88"/>
                    <a:pt x="1388" y="80"/>
                  </a:cubicBezTo>
                  <a:cubicBezTo>
                    <a:pt x="1388" y="71"/>
                    <a:pt x="1391" y="63"/>
                    <a:pt x="1395" y="54"/>
                  </a:cubicBezTo>
                  <a:cubicBezTo>
                    <a:pt x="1400" y="45"/>
                    <a:pt x="1407" y="36"/>
                    <a:pt x="1416" y="27"/>
                  </a:cubicBezTo>
                  <a:cubicBezTo>
                    <a:pt x="1424" y="18"/>
                    <a:pt x="1433" y="12"/>
                    <a:pt x="1441" y="7"/>
                  </a:cubicBezTo>
                  <a:cubicBezTo>
                    <a:pt x="1450" y="3"/>
                    <a:pt x="1458" y="1"/>
                    <a:pt x="1465" y="0"/>
                  </a:cubicBezTo>
                  <a:cubicBezTo>
                    <a:pt x="1473" y="0"/>
                    <a:pt x="1480" y="1"/>
                    <a:pt x="1487" y="4"/>
                  </a:cubicBezTo>
                  <a:cubicBezTo>
                    <a:pt x="1494" y="7"/>
                    <a:pt x="1500" y="11"/>
                    <a:pt x="1506" y="16"/>
                  </a:cubicBezTo>
                  <a:cubicBezTo>
                    <a:pt x="1510" y="21"/>
                    <a:pt x="1514" y="26"/>
                    <a:pt x="1516" y="32"/>
                  </a:cubicBezTo>
                  <a:cubicBezTo>
                    <a:pt x="1519" y="37"/>
                    <a:pt x="1521" y="43"/>
                    <a:pt x="1522" y="50"/>
                  </a:cubicBezTo>
                  <a:cubicBezTo>
                    <a:pt x="1523" y="56"/>
                    <a:pt x="1523" y="63"/>
                    <a:pt x="1522" y="71"/>
                  </a:cubicBezTo>
                  <a:cubicBezTo>
                    <a:pt x="1521" y="78"/>
                    <a:pt x="1519" y="86"/>
                    <a:pt x="1517" y="94"/>
                  </a:cubicBezTo>
                  <a:cubicBezTo>
                    <a:pt x="1526" y="91"/>
                    <a:pt x="1535" y="88"/>
                    <a:pt x="1543" y="87"/>
                  </a:cubicBezTo>
                  <a:cubicBezTo>
                    <a:pt x="1551" y="85"/>
                    <a:pt x="1559" y="84"/>
                    <a:pt x="1566" y="85"/>
                  </a:cubicBezTo>
                  <a:cubicBezTo>
                    <a:pt x="1573" y="85"/>
                    <a:pt x="1580" y="87"/>
                    <a:pt x="1585" y="89"/>
                  </a:cubicBezTo>
                  <a:cubicBezTo>
                    <a:pt x="1591" y="92"/>
                    <a:pt x="1597" y="96"/>
                    <a:pt x="1602" y="101"/>
                  </a:cubicBezTo>
                  <a:close/>
                  <a:moveTo>
                    <a:pt x="1485" y="41"/>
                  </a:moveTo>
                  <a:cubicBezTo>
                    <a:pt x="1481" y="37"/>
                    <a:pt x="1477" y="35"/>
                    <a:pt x="1473" y="33"/>
                  </a:cubicBezTo>
                  <a:cubicBezTo>
                    <a:pt x="1469" y="31"/>
                    <a:pt x="1464" y="31"/>
                    <a:pt x="1460" y="31"/>
                  </a:cubicBezTo>
                  <a:cubicBezTo>
                    <a:pt x="1455" y="31"/>
                    <a:pt x="1451" y="33"/>
                    <a:pt x="1446" y="35"/>
                  </a:cubicBezTo>
                  <a:cubicBezTo>
                    <a:pt x="1441" y="38"/>
                    <a:pt x="1436" y="41"/>
                    <a:pt x="1432" y="46"/>
                  </a:cubicBezTo>
                  <a:cubicBezTo>
                    <a:pt x="1422" y="56"/>
                    <a:pt x="1417" y="65"/>
                    <a:pt x="1416" y="74"/>
                  </a:cubicBezTo>
                  <a:cubicBezTo>
                    <a:pt x="1416" y="84"/>
                    <a:pt x="1419" y="92"/>
                    <a:pt x="1427" y="99"/>
                  </a:cubicBezTo>
                  <a:cubicBezTo>
                    <a:pt x="1430" y="103"/>
                    <a:pt x="1434" y="106"/>
                    <a:pt x="1438" y="107"/>
                  </a:cubicBezTo>
                  <a:cubicBezTo>
                    <a:pt x="1442" y="109"/>
                    <a:pt x="1447" y="110"/>
                    <a:pt x="1452" y="110"/>
                  </a:cubicBezTo>
                  <a:cubicBezTo>
                    <a:pt x="1457" y="110"/>
                    <a:pt x="1463" y="110"/>
                    <a:pt x="1470" y="108"/>
                  </a:cubicBezTo>
                  <a:cubicBezTo>
                    <a:pt x="1476" y="107"/>
                    <a:pt x="1483" y="105"/>
                    <a:pt x="1491" y="103"/>
                  </a:cubicBezTo>
                  <a:cubicBezTo>
                    <a:pt x="1495" y="89"/>
                    <a:pt x="1497" y="77"/>
                    <a:pt x="1496" y="67"/>
                  </a:cubicBezTo>
                  <a:cubicBezTo>
                    <a:pt x="1496" y="56"/>
                    <a:pt x="1492" y="48"/>
                    <a:pt x="1485" y="41"/>
                  </a:cubicBezTo>
                  <a:close/>
                  <a:moveTo>
                    <a:pt x="1581" y="126"/>
                  </a:moveTo>
                  <a:cubicBezTo>
                    <a:pt x="1577" y="122"/>
                    <a:pt x="1573" y="119"/>
                    <a:pt x="1568" y="117"/>
                  </a:cubicBezTo>
                  <a:cubicBezTo>
                    <a:pt x="1563" y="115"/>
                    <a:pt x="1558" y="115"/>
                    <a:pt x="1552" y="115"/>
                  </a:cubicBezTo>
                  <a:cubicBezTo>
                    <a:pt x="1546" y="115"/>
                    <a:pt x="1539" y="116"/>
                    <a:pt x="1532" y="118"/>
                  </a:cubicBezTo>
                  <a:cubicBezTo>
                    <a:pt x="1525" y="120"/>
                    <a:pt x="1517" y="122"/>
                    <a:pt x="1508" y="125"/>
                  </a:cubicBezTo>
                  <a:cubicBezTo>
                    <a:pt x="1505" y="134"/>
                    <a:pt x="1503" y="141"/>
                    <a:pt x="1501" y="148"/>
                  </a:cubicBezTo>
                  <a:cubicBezTo>
                    <a:pt x="1500" y="155"/>
                    <a:pt x="1499" y="161"/>
                    <a:pt x="1499" y="167"/>
                  </a:cubicBezTo>
                  <a:cubicBezTo>
                    <a:pt x="1500" y="173"/>
                    <a:pt x="1501" y="178"/>
                    <a:pt x="1503" y="182"/>
                  </a:cubicBezTo>
                  <a:cubicBezTo>
                    <a:pt x="1504" y="187"/>
                    <a:pt x="1507" y="191"/>
                    <a:pt x="1511" y="195"/>
                  </a:cubicBezTo>
                  <a:cubicBezTo>
                    <a:pt x="1520" y="204"/>
                    <a:pt x="1529" y="207"/>
                    <a:pt x="1540" y="206"/>
                  </a:cubicBezTo>
                  <a:cubicBezTo>
                    <a:pt x="1550" y="205"/>
                    <a:pt x="1562" y="198"/>
                    <a:pt x="1573" y="187"/>
                  </a:cubicBezTo>
                  <a:cubicBezTo>
                    <a:pt x="1585" y="175"/>
                    <a:pt x="1591" y="164"/>
                    <a:pt x="1592" y="154"/>
                  </a:cubicBezTo>
                  <a:cubicBezTo>
                    <a:pt x="1593" y="143"/>
                    <a:pt x="1589" y="134"/>
                    <a:pt x="1581" y="126"/>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28">
              <a:extLst>
                <a:ext uri="{FF2B5EF4-FFF2-40B4-BE49-F238E27FC236}">
                  <a16:creationId xmlns:a16="http://schemas.microsoft.com/office/drawing/2014/main" id="{C8FFE2AB-CE19-4B19-91AC-74511FDCE85F}"/>
                </a:ext>
              </a:extLst>
            </p:cNvPr>
            <p:cNvSpPr>
              <a:spLocks noChangeArrowheads="1"/>
            </p:cNvSpPr>
            <p:nvPr/>
          </p:nvSpPr>
          <p:spPr bwMode="auto">
            <a:xfrm>
              <a:off x="5336" y="535"/>
              <a:ext cx="350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595959"/>
                  </a:solidFill>
                  <a:effectLst/>
                  <a:latin typeface="Calibri" panose="020F0502020204030204" pitchFamily="34" charset="0"/>
                </a:rPr>
                <a:t>Offer Development (Transactional Pricing Group)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595959"/>
                  </a:solidFill>
                  <a:effectLst/>
                  <a:latin typeface="Calibri" panose="020F0502020204030204" pitchFamily="34" charset="0"/>
                </a:rPr>
                <a:t> Returns to Business by Month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29">
              <a:extLst>
                <a:ext uri="{FF2B5EF4-FFF2-40B4-BE49-F238E27FC236}">
                  <a16:creationId xmlns:a16="http://schemas.microsoft.com/office/drawing/2014/main" id="{0E40E79D-0074-4A96-A03C-1B1B92D7D99B}"/>
                </a:ext>
              </a:extLst>
            </p:cNvPr>
            <p:cNvSpPr>
              <a:spLocks noChangeArrowheads="1"/>
            </p:cNvSpPr>
            <p:nvPr/>
          </p:nvSpPr>
          <p:spPr bwMode="auto">
            <a:xfrm>
              <a:off x="4610" y="481"/>
              <a:ext cx="4514" cy="2758"/>
            </a:xfrm>
            <a:prstGeom prst="rect">
              <a:avLst/>
            </a:prstGeom>
            <a:noFill/>
            <a:ln w="1428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30">
              <a:extLst>
                <a:ext uri="{FF2B5EF4-FFF2-40B4-BE49-F238E27FC236}">
                  <a16:creationId xmlns:a16="http://schemas.microsoft.com/office/drawing/2014/main" id="{7C8C6F35-D49E-4C2F-B3FC-2C2CAC47892B}"/>
                </a:ext>
              </a:extLst>
            </p:cNvPr>
            <p:cNvSpPr>
              <a:spLocks noChangeArrowheads="1"/>
            </p:cNvSpPr>
            <p:nvPr/>
          </p:nvSpPr>
          <p:spPr bwMode="auto">
            <a:xfrm>
              <a:off x="4610" y="623"/>
              <a:ext cx="498" cy="22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1">
              <a:extLst>
                <a:ext uri="{FF2B5EF4-FFF2-40B4-BE49-F238E27FC236}">
                  <a16:creationId xmlns:a16="http://schemas.microsoft.com/office/drawing/2014/main" id="{C3965D03-C0D4-4168-AFF6-104B50F448F0}"/>
                </a:ext>
              </a:extLst>
            </p:cNvPr>
            <p:cNvSpPr>
              <a:spLocks noChangeArrowheads="1"/>
            </p:cNvSpPr>
            <p:nvPr/>
          </p:nvSpPr>
          <p:spPr bwMode="auto">
            <a:xfrm>
              <a:off x="4748" y="671"/>
              <a:ext cx="32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Lots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32">
              <a:extLst>
                <a:ext uri="{FF2B5EF4-FFF2-40B4-BE49-F238E27FC236}">
                  <a16:creationId xmlns:a16="http://schemas.microsoft.com/office/drawing/2014/main" id="{62374886-756E-4790-9C71-A02BA5289A5C}"/>
                </a:ext>
              </a:extLst>
            </p:cNvPr>
            <p:cNvSpPr>
              <a:spLocks noChangeArrowheads="1"/>
            </p:cNvSpPr>
            <p:nvPr/>
          </p:nvSpPr>
          <p:spPr bwMode="auto">
            <a:xfrm>
              <a:off x="4744" y="1515"/>
              <a:ext cx="30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NPV</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33">
              <a:extLst>
                <a:ext uri="{FF2B5EF4-FFF2-40B4-BE49-F238E27FC236}">
                  <a16:creationId xmlns:a16="http://schemas.microsoft.com/office/drawing/2014/main" id="{632F9496-D0E0-41BF-9B89-86558EE42C5C}"/>
                </a:ext>
              </a:extLst>
            </p:cNvPr>
            <p:cNvSpPr>
              <a:spLocks noChangeArrowheads="1"/>
            </p:cNvSpPr>
            <p:nvPr/>
          </p:nvSpPr>
          <p:spPr bwMode="auto">
            <a:xfrm>
              <a:off x="4734" y="2356"/>
              <a:ext cx="34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Little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3341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9"/>
                                        </p:tgtEl>
                                      </p:cBhvr>
                                    </p:animEffect>
                                    <p:set>
                                      <p:cBhvr>
                                        <p:cTn id="11" dur="1" fill="hold">
                                          <p:stCondLst>
                                            <p:cond delay="499"/>
                                          </p:stCondLst>
                                        </p:cTn>
                                        <p:tgtEl>
                                          <p:spTgt spid="1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7" grpId="1">
        <p:bldAsOne/>
      </p:bldGraphic>
      <p:bldGraphic spid="18" grpId="0">
        <p:bldAsOne/>
      </p:bldGraphic>
      <p:bldGraphic spid="18" grpId="1">
        <p:bldAsOne/>
      </p:bldGraphic>
      <p:bldGraphic spid="19" grpId="0">
        <p:bldAsOne/>
      </p:bldGraphic>
      <p:bldGraphic spid="19"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3032E39-2DD7-6341-87B9-9AB98FE36691}" type="slidenum">
              <a:rPr lang="en-US" smtClean="0"/>
              <a:pPr/>
              <a:t>9</a:t>
            </a:fld>
            <a:endParaRPr lang="en-US" dirty="0"/>
          </a:p>
        </p:txBody>
      </p:sp>
      <p:sp>
        <p:nvSpPr>
          <p:cNvPr id="3" name="Footer Placeholder 2"/>
          <p:cNvSpPr>
            <a:spLocks noGrp="1"/>
          </p:cNvSpPr>
          <p:nvPr>
            <p:ph type="ftr" sz="quarter" idx="10"/>
          </p:nvPr>
        </p:nvSpPr>
        <p:spPr/>
        <p:txBody>
          <a:bodyPr/>
          <a:lstStyle/>
          <a:p>
            <a:r>
              <a:rPr lang="en-US" dirty="0"/>
              <a:t>Ray Brown, Small Giants Summit, Detroit |   May 1, 2019 </a:t>
            </a:r>
          </a:p>
        </p:txBody>
      </p:sp>
      <p:sp>
        <p:nvSpPr>
          <p:cNvPr id="6" name="Title 5"/>
          <p:cNvSpPr>
            <a:spLocks noGrp="1"/>
          </p:cNvSpPr>
          <p:nvPr>
            <p:ph type="title"/>
          </p:nvPr>
        </p:nvSpPr>
        <p:spPr/>
        <p:txBody>
          <a:bodyPr/>
          <a:lstStyle/>
          <a:p>
            <a:r>
              <a:rPr lang="en-US" dirty="0"/>
              <a:t>What did we do?</a:t>
            </a:r>
          </a:p>
        </p:txBody>
      </p:sp>
      <p:sp>
        <p:nvSpPr>
          <p:cNvPr id="5" name="Text Placeholder 4"/>
          <p:cNvSpPr>
            <a:spLocks noGrp="1"/>
          </p:cNvSpPr>
          <p:nvPr>
            <p:ph type="body" sz="quarter" idx="12"/>
          </p:nvPr>
        </p:nvSpPr>
        <p:spPr/>
        <p:txBody>
          <a:bodyPr/>
          <a:lstStyle/>
          <a:p>
            <a:r>
              <a:rPr lang="en-US" dirty="0"/>
              <a:t>“</a:t>
            </a:r>
          </a:p>
        </p:txBody>
      </p:sp>
      <p:sp>
        <p:nvSpPr>
          <p:cNvPr id="16" name="Content Placeholder 15"/>
          <p:cNvSpPr>
            <a:spLocks noGrp="1"/>
          </p:cNvSpPr>
          <p:nvPr>
            <p:ph idx="1"/>
          </p:nvPr>
        </p:nvSpPr>
        <p:spPr>
          <a:xfrm>
            <a:off x="139340" y="1490568"/>
            <a:ext cx="6518635" cy="3371852"/>
          </a:xfrm>
        </p:spPr>
        <p:txBody>
          <a:bodyPr/>
          <a:lstStyle/>
          <a:p>
            <a:pPr lvl="1">
              <a:buFont typeface="Wingdings" panose="05000000000000000000" pitchFamily="2" charset="2"/>
              <a:buChar char="§"/>
            </a:pPr>
            <a:endParaRPr lang="en-US" dirty="0"/>
          </a:p>
          <a:p>
            <a:pPr lvl="1">
              <a:buFont typeface="Wingdings" panose="05000000000000000000" pitchFamily="2" charset="2"/>
              <a:buChar char="§"/>
            </a:pPr>
            <a:r>
              <a:rPr lang="en-US" dirty="0"/>
              <a:t>Measure and manage work quantitatively</a:t>
            </a:r>
          </a:p>
          <a:p>
            <a:pPr lvl="2">
              <a:buFont typeface="Wingdings" panose="05000000000000000000" pitchFamily="2" charset="2"/>
              <a:buChar char="§"/>
            </a:pPr>
            <a:r>
              <a:rPr lang="en-US" dirty="0"/>
              <a:t>Implemented Kaizen</a:t>
            </a:r>
          </a:p>
          <a:p>
            <a:pPr lvl="3">
              <a:buFont typeface="Wingdings" panose="05000000000000000000" pitchFamily="2" charset="2"/>
              <a:buChar char="§"/>
            </a:pPr>
            <a:r>
              <a:rPr lang="en-US" dirty="0"/>
              <a:t>Rolled out Kaizen tools gradually, beginning with the Bowler Chart</a:t>
            </a:r>
          </a:p>
          <a:p>
            <a:pPr lvl="3">
              <a:buFont typeface="Wingdings" panose="05000000000000000000" pitchFamily="2" charset="2"/>
              <a:buChar char="§"/>
            </a:pPr>
            <a:r>
              <a:rPr lang="en-US" dirty="0"/>
              <a:t>Assigned articles and videos to the team</a:t>
            </a:r>
          </a:p>
          <a:p>
            <a:pPr lvl="3">
              <a:buFont typeface="Wingdings" panose="05000000000000000000" pitchFamily="2" charset="2"/>
              <a:buChar char="§"/>
            </a:pPr>
            <a:r>
              <a:rPr lang="en-US" dirty="0"/>
              <a:t>Used Kaizen tools in recurring Ops Reviews</a:t>
            </a:r>
          </a:p>
          <a:p>
            <a:pPr lvl="3">
              <a:buFont typeface="Wingdings" panose="05000000000000000000" pitchFamily="2" charset="2"/>
              <a:buChar char="§"/>
            </a:pPr>
            <a:r>
              <a:rPr lang="en-US" dirty="0"/>
              <a:t>Included leadership in effort</a:t>
            </a:r>
          </a:p>
          <a:p>
            <a:pPr lvl="2">
              <a:buFont typeface="Wingdings" panose="05000000000000000000" pitchFamily="2" charset="2"/>
              <a:buChar char="§"/>
            </a:pPr>
            <a:r>
              <a:rPr lang="en-US" dirty="0"/>
              <a:t>Report out results regularly</a:t>
            </a:r>
          </a:p>
          <a:p>
            <a:pPr lvl="2">
              <a:buFont typeface="Wingdings" panose="05000000000000000000" pitchFamily="2" charset="2"/>
              <a:buChar char="§"/>
            </a:pPr>
            <a:r>
              <a:rPr lang="en-US" dirty="0"/>
              <a:t>Created a culture of accountability to each other and to the larger MDT organization</a:t>
            </a:r>
          </a:p>
          <a:p>
            <a:pPr lvl="2">
              <a:buFont typeface="Wingdings" panose="05000000000000000000" pitchFamily="2" charset="2"/>
              <a:buChar char="§"/>
            </a:pPr>
            <a:r>
              <a:rPr lang="en-US" dirty="0"/>
              <a:t>Promoted a sense of each individual’s role in the mission</a:t>
            </a:r>
          </a:p>
          <a:p>
            <a:pPr marL="0" indent="0">
              <a:buNone/>
            </a:pPr>
            <a:endParaRPr lang="en-US" dirty="0"/>
          </a:p>
        </p:txBody>
      </p:sp>
      <p:sp>
        <p:nvSpPr>
          <p:cNvPr id="15" name="Text Placeholder 4">
            <a:extLst>
              <a:ext uri="{FF2B5EF4-FFF2-40B4-BE49-F238E27FC236}">
                <a16:creationId xmlns:a16="http://schemas.microsoft.com/office/drawing/2014/main" id="{F995E151-89CE-4481-A315-923374084416}"/>
              </a:ext>
            </a:extLst>
          </p:cNvPr>
          <p:cNvSpPr txBox="1">
            <a:spLocks/>
          </p:cNvSpPr>
          <p:nvPr/>
        </p:nvSpPr>
        <p:spPr>
          <a:xfrm>
            <a:off x="809625" y="6294126"/>
            <a:ext cx="13716000" cy="365760"/>
          </a:xfrm>
          <a:prstGeom prst="rect">
            <a:avLst/>
          </a:prstGeom>
        </p:spPr>
        <p:txBody>
          <a:bodyPr vert="horz" lIns="0" tIns="0" rIns="0" bIns="0" rtlCol="0">
            <a:noAutofit/>
          </a:bodyPr>
          <a:lstStyle>
            <a:lvl1pPr marL="0" indent="-228600" algn="l" defTabSz="548457" rtl="0" eaLnBrk="1" latinLnBrk="0" hangingPunct="1">
              <a:lnSpc>
                <a:spcPct val="85000"/>
              </a:lnSpc>
              <a:spcBef>
                <a:spcPts val="0"/>
              </a:spcBef>
              <a:spcAft>
                <a:spcPts val="0"/>
              </a:spcAft>
              <a:buFontTx/>
              <a:buNone/>
              <a:defRPr sz="2800" kern="1200" cap="all">
                <a:solidFill>
                  <a:schemeClr val="tx2"/>
                </a:solidFill>
                <a:latin typeface="Effra Light"/>
                <a:ea typeface="+mn-ea"/>
                <a:cs typeface="+mn-cs"/>
              </a:defRPr>
            </a:lvl1pPr>
            <a:lvl2pPr marL="0" indent="0" algn="l" defTabSz="548457" rtl="0" eaLnBrk="1" latinLnBrk="0" hangingPunct="1">
              <a:lnSpc>
                <a:spcPct val="85000"/>
              </a:lnSpc>
              <a:spcBef>
                <a:spcPts val="0"/>
              </a:spcBef>
              <a:spcAft>
                <a:spcPts val="0"/>
              </a:spcAft>
              <a:buFontTx/>
              <a:buNone/>
              <a:defRPr sz="2800" b="0" i="0" kern="1200" cap="all">
                <a:solidFill>
                  <a:schemeClr val="tx2"/>
                </a:solidFill>
                <a:latin typeface="Effra Light"/>
                <a:ea typeface="+mn-ea"/>
                <a:cs typeface="+mn-cs"/>
              </a:defRPr>
            </a:lvl2pPr>
            <a:lvl3pPr marL="0" indent="0" algn="l" defTabSz="548457" rtl="0" eaLnBrk="1" latinLnBrk="0" hangingPunct="1">
              <a:lnSpc>
                <a:spcPct val="85000"/>
              </a:lnSpc>
              <a:spcBef>
                <a:spcPts val="0"/>
              </a:spcBef>
              <a:spcAft>
                <a:spcPts val="0"/>
              </a:spcAft>
              <a:buFontTx/>
              <a:buNone/>
              <a:defRPr sz="2800" b="0" i="0" kern="1200" cap="all" baseline="0">
                <a:solidFill>
                  <a:schemeClr val="tx2"/>
                </a:solidFill>
                <a:latin typeface="Effra Light"/>
                <a:ea typeface="+mn-ea"/>
                <a:cs typeface="+mn-cs"/>
              </a:defRPr>
            </a:lvl3pPr>
            <a:lvl4pPr marL="0" indent="0" algn="l" defTabSz="548457" rtl="0" eaLnBrk="1" latinLnBrk="0" hangingPunct="1">
              <a:lnSpc>
                <a:spcPct val="85000"/>
              </a:lnSpc>
              <a:spcBef>
                <a:spcPts val="0"/>
              </a:spcBef>
              <a:spcAft>
                <a:spcPts val="0"/>
              </a:spcAft>
              <a:buFontTx/>
              <a:buNone/>
              <a:defRPr sz="2800" b="0" i="0" kern="1200" cap="all">
                <a:solidFill>
                  <a:schemeClr val="tx2"/>
                </a:solidFill>
                <a:latin typeface="Effra Light"/>
                <a:ea typeface="+mn-ea"/>
                <a:cs typeface="+mn-cs"/>
              </a:defRPr>
            </a:lvl4pPr>
            <a:lvl5pPr marL="0" indent="0" algn="l" defTabSz="548457" rtl="0" eaLnBrk="1" latinLnBrk="0" hangingPunct="1">
              <a:lnSpc>
                <a:spcPct val="85000"/>
              </a:lnSpc>
              <a:spcBef>
                <a:spcPts val="0"/>
              </a:spcBef>
              <a:spcAft>
                <a:spcPts val="0"/>
              </a:spcAft>
              <a:buFontTx/>
              <a:buNone/>
              <a:defRPr sz="2800" b="0" i="0" kern="1200" cap="all" baseline="0">
                <a:solidFill>
                  <a:schemeClr val="tx2"/>
                </a:solidFill>
                <a:latin typeface="Effra Light"/>
                <a:ea typeface="+mn-ea"/>
                <a:cs typeface="+mn-cs"/>
              </a:defRPr>
            </a:lvl5pPr>
            <a:lvl6pPr marL="0" indent="0" algn="l" defTabSz="548457" rtl="0" eaLnBrk="1" latinLnBrk="0" hangingPunct="1">
              <a:lnSpc>
                <a:spcPts val="2800"/>
              </a:lnSpc>
              <a:spcBef>
                <a:spcPts val="0"/>
              </a:spcBef>
              <a:spcAft>
                <a:spcPts val="400"/>
              </a:spcAft>
              <a:buFontTx/>
              <a:buNone/>
              <a:defRPr sz="2800" b="0" i="0" kern="1200" cap="all">
                <a:solidFill>
                  <a:schemeClr val="tx2"/>
                </a:solidFill>
                <a:latin typeface="Effra Light"/>
                <a:ea typeface="+mn-ea"/>
                <a:cs typeface="Effra Light"/>
              </a:defRPr>
            </a:lvl6pPr>
            <a:lvl7pPr marL="0" indent="0" algn="l" defTabSz="548457" rtl="0" eaLnBrk="1" latinLnBrk="0" hangingPunct="1">
              <a:lnSpc>
                <a:spcPts val="2800"/>
              </a:lnSpc>
              <a:spcBef>
                <a:spcPts val="0"/>
              </a:spcBef>
              <a:spcAft>
                <a:spcPts val="400"/>
              </a:spcAft>
              <a:buFontTx/>
              <a:buNone/>
              <a:defRPr sz="2800" b="0" i="0" kern="1200" cap="all">
                <a:solidFill>
                  <a:schemeClr val="tx2"/>
                </a:solidFill>
                <a:latin typeface="Effra Light"/>
                <a:ea typeface="+mn-ea"/>
                <a:cs typeface="Effra Light"/>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a:lstStyle>
          <a:p>
            <a:r>
              <a:rPr lang="en-US" dirty="0"/>
              <a:t>Train people well enough so they can leave</a:t>
            </a:r>
          </a:p>
          <a:p>
            <a:r>
              <a:rPr lang="en-US" b="1" dirty="0"/>
              <a:t>Treat them well enough that they don’t want to </a:t>
            </a:r>
          </a:p>
          <a:p>
            <a:r>
              <a:rPr lang="en-US" dirty="0"/>
              <a:t>– Richard </a:t>
            </a:r>
            <a:r>
              <a:rPr lang="en-US" dirty="0" err="1"/>
              <a:t>branson</a:t>
            </a:r>
            <a:endParaRPr lang="en-US" dirty="0"/>
          </a:p>
        </p:txBody>
      </p:sp>
      <p:graphicFrame>
        <p:nvGraphicFramePr>
          <p:cNvPr id="17" name="Chart 16">
            <a:extLst>
              <a:ext uri="{FF2B5EF4-FFF2-40B4-BE49-F238E27FC236}">
                <a16:creationId xmlns:a16="http://schemas.microsoft.com/office/drawing/2014/main" id="{D7A95EA5-E244-4589-845B-65759F94F245}"/>
              </a:ext>
            </a:extLst>
          </p:cNvPr>
          <p:cNvGraphicFramePr>
            <a:graphicFrameLocks/>
          </p:cNvGraphicFramePr>
          <p:nvPr>
            <p:extLst>
              <p:ext uri="{D42A27DB-BD31-4B8C-83A1-F6EECF244321}">
                <p14:modId xmlns:p14="http://schemas.microsoft.com/office/powerpoint/2010/main" val="1822555002"/>
              </p:ext>
            </p:extLst>
          </p:nvPr>
        </p:nvGraphicFramePr>
        <p:xfrm>
          <a:off x="7448550" y="2509929"/>
          <a:ext cx="7248525" cy="34321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C751A1E3-C77F-4F82-9AA9-D157B020C493}"/>
              </a:ext>
            </a:extLst>
          </p:cNvPr>
          <p:cNvGraphicFramePr>
            <a:graphicFrameLocks/>
          </p:cNvGraphicFramePr>
          <p:nvPr>
            <p:extLst>
              <p:ext uri="{D42A27DB-BD31-4B8C-83A1-F6EECF244321}">
                <p14:modId xmlns:p14="http://schemas.microsoft.com/office/powerpoint/2010/main" val="1271695696"/>
              </p:ext>
            </p:extLst>
          </p:nvPr>
        </p:nvGraphicFramePr>
        <p:xfrm>
          <a:off x="8727282" y="2495736"/>
          <a:ext cx="5884068" cy="34321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7C7ADB25-32CC-47E4-8397-2CAA48503287}"/>
              </a:ext>
            </a:extLst>
          </p:cNvPr>
          <p:cNvGraphicFramePr>
            <a:graphicFrameLocks/>
          </p:cNvGraphicFramePr>
          <p:nvPr>
            <p:extLst>
              <p:ext uri="{D42A27DB-BD31-4B8C-83A1-F6EECF244321}">
                <p14:modId xmlns:p14="http://schemas.microsoft.com/office/powerpoint/2010/main" val="1297799271"/>
              </p:ext>
            </p:extLst>
          </p:nvPr>
        </p:nvGraphicFramePr>
        <p:xfrm>
          <a:off x="8896350" y="2580495"/>
          <a:ext cx="5734050" cy="34321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829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17" grpId="0">
        <p:bldAsOne/>
      </p:bldGraphic>
      <p:bldGraphic spid="17" grpId="1">
        <p:bldAsOne/>
      </p:bldGraphic>
      <p:bldGraphic spid="18" grpId="0">
        <p:bldAsOne/>
      </p:bldGraphic>
      <p:bldGraphic spid="18" grpId="1">
        <p:bldAsOne/>
      </p:bldGraphic>
      <p:bldGraphic spid="19" grpId="0">
        <p:bldAsOne/>
      </p:bldGraphic>
    </p:bldLst>
  </p:timing>
</p:sld>
</file>

<file path=ppt/theme/theme1.xml><?xml version="1.0" encoding="utf-8"?>
<a:theme xmlns:a="http://schemas.openxmlformats.org/drawingml/2006/main" name="temp-adv-dk-16x9-ppt (1)">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defRPr sz="16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err="1" smtClean="0">
            <a:cs typeface="Effra"/>
          </a:defRPr>
        </a:defPPr>
      </a:lstStyle>
    </a:txDef>
  </a:objectDefaults>
  <a:extraClrSchemeLst/>
  <a:extLst>
    <a:ext uri="{05A4C25C-085E-4340-85A3-A5531E510DB2}">
      <thm15:themeFamily xmlns:thm15="http://schemas.microsoft.com/office/thememl/2012/main" name="mdt_ppt_adv_wde_dk_160325" id="{2825A09E-6501-4F44-8833-8C8AFBBA4AF2}" vid="{D165348B-B058-4BD2-8BB2-21D93264FC8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Divider">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prstDash val="soli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extLst>
    <a:ext uri="{05A4C25C-085E-4340-85A3-A5531E510DB2}">
      <thm15:themeFamily xmlns:thm15="http://schemas.microsoft.com/office/thememl/2012/main" name="mdt_ppt_adv_wde_dk_160325" id="{2825A09E-6501-4F44-8833-8C8AFBBA4AF2}" vid="{23054E0E-E0BF-46E6-AFD0-1F3A544456F5}"/>
    </a:ext>
  </a:extLst>
</a:theme>
</file>

<file path=ppt/theme/theme9.xml><?xml version="1.0" encoding="utf-8"?>
<a:theme xmlns:a="http://schemas.openxmlformats.org/drawingml/2006/main" name="Advanced">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prstDash val="soli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extLst>
    <a:ext uri="{05A4C25C-085E-4340-85A3-A5531E510DB2}">
      <thm15:themeFamily xmlns:thm15="http://schemas.microsoft.com/office/thememl/2012/main" name="mdt_ppt_adv_wde_dk_160325" id="{2825A09E-6501-4F44-8833-8C8AFBBA4AF2}" vid="{AE40561D-47D3-4B0D-9B01-9CE73900A610}"/>
    </a:ext>
  </a:extLst>
</a:theme>
</file>

<file path=docProps/app.xml><?xml version="1.0" encoding="utf-8"?>
<Properties xmlns="http://schemas.openxmlformats.org/officeDocument/2006/extended-properties" xmlns:vt="http://schemas.openxmlformats.org/officeDocument/2006/docPropsVTypes">
  <Template>temp-adv-dk-16x9-ppt (1)</Template>
  <TotalTime>5648</TotalTime>
  <Words>1024</Words>
  <Application>Microsoft Office PowerPoint</Application>
  <PresentationFormat>Custom</PresentationFormat>
  <Paragraphs>115</Paragraphs>
  <Slides>10</Slides>
  <Notes>1</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10</vt:i4>
      </vt:variant>
    </vt:vector>
  </HeadingPairs>
  <TitlesOfParts>
    <vt:vector size="25" baseType="lpstr">
      <vt:lpstr>Arial</vt:lpstr>
      <vt:lpstr>Calibri</vt:lpstr>
      <vt:lpstr>Calibri Light</vt:lpstr>
      <vt:lpstr>Effra</vt:lpstr>
      <vt:lpstr>Effra Light</vt:lpstr>
      <vt:lpstr>Wingdings</vt:lpstr>
      <vt:lpstr>temp-adv-dk-16x9-ppt (1)</vt:lpstr>
      <vt:lpstr>5_Custom Design</vt:lpstr>
      <vt:lpstr>4_Custom Design</vt:lpstr>
      <vt:lpstr>2_Custom Design</vt:lpstr>
      <vt:lpstr>3_Custom Design</vt:lpstr>
      <vt:lpstr>Custom Design</vt:lpstr>
      <vt:lpstr>1_Custom Design</vt:lpstr>
      <vt:lpstr>Title Divider</vt:lpstr>
      <vt:lpstr>Advanced</vt:lpstr>
      <vt:lpstr>Small giant within a giant</vt:lpstr>
      <vt:lpstr>agenda</vt:lpstr>
      <vt:lpstr>Disclaimer!</vt:lpstr>
      <vt:lpstr>Medtronic mission</vt:lpstr>
      <vt:lpstr>Medtronic Minimally invasive therapies group (MITG)</vt:lpstr>
      <vt:lpstr>Where the team fits</vt:lpstr>
      <vt:lpstr>Why this matters</vt:lpstr>
      <vt:lpstr>What did we do?</vt:lpstr>
      <vt:lpstr>What did we do?</vt:lpstr>
      <vt:lpstr>How can this be done elsewhere?</vt:lpstr>
    </vt:vector>
  </TitlesOfParts>
  <Company>Covidien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dc:title>
  <dc:creator>Brown (Zurich), Raymond</dc:creator>
  <cp:keywords>Medtronic Controlled</cp:keywords>
  <cp:lastModifiedBy>Brown, Ray</cp:lastModifiedBy>
  <cp:revision>69</cp:revision>
  <cp:lastPrinted>2015-05-01T17:25:26Z</cp:lastPrinted>
  <dcterms:created xsi:type="dcterms:W3CDTF">2017-11-02T04:09:29Z</dcterms:created>
  <dcterms:modified xsi:type="dcterms:W3CDTF">2019-04-29T17:48:56Z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4620e4f1-5c75-449a-b5e1-a36b597582f6</vt:lpwstr>
  </property>
  <property fmtid="{D5CDD505-2E9C-101B-9397-08002B2CF9AE}" pid="3" name="Classification">
    <vt:lpwstr>MedtronicControlled</vt:lpwstr>
  </property>
</Properties>
</file>