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 id="2147483681" r:id="rId2"/>
    <p:sldMasterId id="2147483682"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5143500" type="screen16x9"/>
  <p:notesSz cx="6858000" cy="9144000"/>
  <p:embeddedFontLst>
    <p:embeddedFont>
      <p:font typeface="Proxima Nova" panose="02000506030000020004" pitchFamily="50" charset="0"/>
      <p:regular r:id="rId13"/>
      <p:bold r:id="rId14"/>
      <p:italic r:id="rId15"/>
      <p:boldItalic r:id="rId16"/>
    </p:embeddedFont>
    <p:embeddedFont>
      <p:font typeface="Avenir" panose="020B0503020203020204" pitchFamily="34" charset="0"/>
      <p:regular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47" d="100"/>
          <a:sy n="147" d="100"/>
        </p:scale>
        <p:origin x="580" y="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4cfd59b78_0_2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Google Shape;149;g34cfd59b78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dd0a18e3_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Google Shape;155;g35dd0a18e3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4cfd59b78_0_2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3" name="Google Shape;173;g34cfd59b78_0_2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4d4506907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 name="Google Shape;184;g34d4506907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SzPts val="1100"/>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4cfd59b78_0_26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3" name="Google Shape;193;g34cfd59b78_0_2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SzPts val="1100"/>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4cfd59b78_0_28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5" name="Google Shape;215;g34cfd59b78_0_2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4cfd59b78_0_29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5" name="Google Shape;225;g34cfd59b78_0_29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0000"/>
              </a:buClr>
              <a:buSzPts val="1100"/>
              <a:buFont typeface="Arial"/>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4cfd59b78_0_3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Google Shape;236;g34cfd59b78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Orange side, Title, Numbered list">
  <p:cSld name="Orange side, Title, Numbered list">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34249" y="-22957"/>
            <a:ext cx="1783800" cy="5189400"/>
          </a:xfrm>
          <a:prstGeom prst="rect">
            <a:avLst/>
          </a:prstGeom>
          <a:gradFill>
            <a:gsLst>
              <a:gs pos="0">
                <a:srgbClr val="FF8F59"/>
              </a:gs>
              <a:gs pos="100000">
                <a:srgbClr val="F2545B"/>
              </a:gs>
            </a:gsLst>
            <a:path path="circle">
              <a:fillToRect l="50000" t="50000" r="50000" b="50000"/>
            </a:path>
            <a:tileRect/>
          </a:gra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pic>
        <p:nvPicPr>
          <p:cNvPr id="57" name="Google Shape;57;p14" descr="Image"/>
          <p:cNvPicPr preferRelativeResize="0"/>
          <p:nvPr/>
        </p:nvPicPr>
        <p:blipFill rotWithShape="1">
          <a:blip r:embed="rId2">
            <a:alphaModFix/>
          </a:blip>
          <a:srcRect/>
          <a:stretch/>
        </p:blipFill>
        <p:spPr>
          <a:xfrm>
            <a:off x="197179" y="4537563"/>
            <a:ext cx="387251" cy="40580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to-Green Gradient + Message">
  <p:cSld name="Blue-to-Green Gradient + Message">
    <p:bg>
      <p:bgPr>
        <a:gradFill>
          <a:gsLst>
            <a:gs pos="0">
              <a:srgbClr val="00A4BD"/>
            </a:gs>
            <a:gs pos="100000">
              <a:srgbClr val="00BDA5"/>
            </a:gs>
          </a:gsLst>
          <a:lin ang="16200038" scaled="0"/>
        </a:gradFill>
        <a:effectLst/>
      </p:bgPr>
    </p:bg>
    <p:spTree>
      <p:nvGrpSpPr>
        <p:cNvPr id="1" name="Shape 58"/>
        <p:cNvGrpSpPr/>
        <p:nvPr/>
      </p:nvGrpSpPr>
      <p:grpSpPr>
        <a:xfrm>
          <a:off x="0" y="0"/>
          <a:ext cx="0" cy="0"/>
          <a:chOff x="0" y="0"/>
          <a:chExt cx="0" cy="0"/>
        </a:xfrm>
      </p:grpSpPr>
      <p:pic>
        <p:nvPicPr>
          <p:cNvPr id="63" name="Google Shape;63;p15" descr="Image"/>
          <p:cNvPicPr preferRelativeResize="0"/>
          <p:nvPr/>
        </p:nvPicPr>
        <p:blipFill rotWithShape="1">
          <a:blip r:embed="rId2">
            <a:alphaModFix/>
          </a:blip>
          <a:srcRect/>
          <a:stretch/>
        </p:blipFill>
        <p:spPr>
          <a:xfrm>
            <a:off x="1482226" y="1515073"/>
            <a:ext cx="171950" cy="171950"/>
          </a:xfrm>
          <a:prstGeom prst="rect">
            <a:avLst/>
          </a:prstGeom>
          <a:noFill/>
          <a:ln>
            <a:noFill/>
          </a:ln>
        </p:spPr>
      </p:pic>
      <p:pic>
        <p:nvPicPr>
          <p:cNvPr id="62" name="Google Shape;62;p15" descr="Image"/>
          <p:cNvPicPr preferRelativeResize="0"/>
          <p:nvPr/>
        </p:nvPicPr>
        <p:blipFill rotWithShape="1">
          <a:blip r:embed="rId2">
            <a:alphaModFix/>
          </a:blip>
          <a:srcRect/>
          <a:stretch/>
        </p:blipFill>
        <p:spPr>
          <a:xfrm>
            <a:off x="1175429" y="1940020"/>
            <a:ext cx="250800" cy="250800"/>
          </a:xfrm>
          <a:prstGeom prst="rect">
            <a:avLst/>
          </a:prstGeom>
          <a:noFill/>
          <a:ln>
            <a:noFill/>
          </a:ln>
        </p:spPr>
      </p:pic>
      <p:pic>
        <p:nvPicPr>
          <p:cNvPr id="61" name="Google Shape;61;p15" descr="Image"/>
          <p:cNvPicPr preferRelativeResize="0"/>
          <p:nvPr/>
        </p:nvPicPr>
        <p:blipFill rotWithShape="1">
          <a:blip r:embed="rId3">
            <a:alphaModFix amt="15000"/>
          </a:blip>
          <a:srcRect/>
          <a:stretch/>
        </p:blipFill>
        <p:spPr>
          <a:xfrm>
            <a:off x="1551666" y="2324684"/>
            <a:ext cx="494150" cy="494150"/>
          </a:xfrm>
          <a:prstGeom prst="rect">
            <a:avLst/>
          </a:prstGeom>
          <a:noFill/>
          <a:ln>
            <a:noFill/>
          </a:ln>
        </p:spPr>
      </p:pic>
      <p:pic>
        <p:nvPicPr>
          <p:cNvPr id="60" name="Google Shape;60;p15" descr="Image"/>
          <p:cNvPicPr preferRelativeResize="0"/>
          <p:nvPr/>
        </p:nvPicPr>
        <p:blipFill rotWithShape="1">
          <a:blip r:embed="rId4">
            <a:alphaModFix amt="15000"/>
          </a:blip>
          <a:srcRect/>
          <a:stretch/>
        </p:blipFill>
        <p:spPr>
          <a:xfrm>
            <a:off x="683269" y="2757853"/>
            <a:ext cx="928300" cy="928300"/>
          </a:xfrm>
          <a:prstGeom prst="rect">
            <a:avLst/>
          </a:prstGeom>
          <a:noFill/>
          <a:ln>
            <a:noFill/>
          </a:ln>
        </p:spPr>
      </p:pic>
      <p:sp>
        <p:nvSpPr>
          <p:cNvPr id="59" name="Google Shape;59;p15"/>
          <p:cNvSpPr txBox="1">
            <a:spLocks noGrp="1"/>
          </p:cNvSpPr>
          <p:nvPr>
            <p:ph type="sldNum" idx="12"/>
          </p:nvPr>
        </p:nvSpPr>
        <p:spPr>
          <a:xfrm>
            <a:off x="364348" y="4600616"/>
            <a:ext cx="250800" cy="272400"/>
          </a:xfrm>
          <a:prstGeom prst="rect">
            <a:avLst/>
          </a:prstGeom>
          <a:noFill/>
          <a:ln>
            <a:noFill/>
          </a:ln>
        </p:spPr>
        <p:txBody>
          <a:bodyPr spcFirstLastPara="1" wrap="square" lIns="45725" tIns="45725" rIns="45725" bIns="45725" anchor="ctr" anchorCtr="0">
            <a:noAutofit/>
          </a:bodyPr>
          <a:lstStyle>
            <a:lvl1pPr marL="0" marR="0" lvl="0"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1pPr>
            <a:lvl2pPr marL="0" marR="0" lvl="1"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2pPr>
            <a:lvl3pPr marL="0" marR="0" lvl="2"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3pPr>
            <a:lvl4pPr marL="0" marR="0" lvl="3"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4pPr>
            <a:lvl5pPr marL="0" marR="0" lvl="4"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5pPr>
            <a:lvl6pPr marL="0" marR="0" lvl="5"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6pPr>
            <a:lvl7pPr marL="0" marR="0" lvl="6"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7pPr>
            <a:lvl8pPr marL="0" marR="0" lvl="7"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8pPr>
            <a:lvl9pPr marL="0" marR="0" lvl="8"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9pPr>
          </a:lstStyle>
          <a:p>
            <a:pPr marL="0" lvl="0" indent="0">
              <a:spcBef>
                <a:spcPts val="0"/>
              </a:spcBef>
              <a:spcAft>
                <a:spcPts val="0"/>
              </a:spcAft>
              <a:buNone/>
            </a:pPr>
            <a:fld id="{00000000-1234-1234-1234-123412341234}" type="slidenum">
              <a:rPr lang="en"/>
              <a:t>‹#›</a:t>
            </a:fld>
            <a:endParaRPr>
              <a:solidFill>
                <a:srgbClr val="F7751F"/>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 Time: Aqua">
  <p:cSld name="Section + Time: Aqua">
    <p:bg>
      <p:bgPr>
        <a:gradFill>
          <a:gsLst>
            <a:gs pos="0">
              <a:srgbClr val="00A4BD"/>
            </a:gs>
            <a:gs pos="100000">
              <a:srgbClr val="00BDA5"/>
            </a:gs>
          </a:gsLst>
          <a:lin ang="16200038" scaled="0"/>
        </a:gradFill>
        <a:effectLst/>
      </p:bgPr>
    </p:bg>
    <p:spTree>
      <p:nvGrpSpPr>
        <p:cNvPr id="1" name="Shape 64"/>
        <p:cNvGrpSpPr/>
        <p:nvPr/>
      </p:nvGrpSpPr>
      <p:grpSpPr>
        <a:xfrm>
          <a:off x="0" y="0"/>
          <a:ext cx="0" cy="0"/>
          <a:chOff x="0" y="0"/>
          <a:chExt cx="0" cy="0"/>
        </a:xfrm>
      </p:grpSpPr>
      <p:pic>
        <p:nvPicPr>
          <p:cNvPr id="65" name="Google Shape;65;p16" descr="Image"/>
          <p:cNvPicPr preferRelativeResize="0"/>
          <p:nvPr/>
        </p:nvPicPr>
        <p:blipFill rotWithShape="1">
          <a:blip r:embed="rId2">
            <a:alphaModFix/>
          </a:blip>
          <a:srcRect/>
          <a:stretch/>
        </p:blipFill>
        <p:spPr>
          <a:xfrm>
            <a:off x="197179" y="4537563"/>
            <a:ext cx="387251" cy="405807"/>
          </a:xfrm>
          <a:prstGeom prst="rect">
            <a:avLst/>
          </a:prstGeom>
          <a:noFill/>
          <a:ln>
            <a:noFill/>
          </a:ln>
        </p:spPr>
      </p:pic>
      <p:sp>
        <p:nvSpPr>
          <p:cNvPr id="66" name="Google Shape;66;p16"/>
          <p:cNvSpPr txBox="1">
            <a:spLocks noGrp="1"/>
          </p:cNvSpPr>
          <p:nvPr>
            <p:ph type="sldNum" idx="12"/>
          </p:nvPr>
        </p:nvSpPr>
        <p:spPr>
          <a:xfrm>
            <a:off x="364348" y="4600616"/>
            <a:ext cx="250800" cy="272400"/>
          </a:xfrm>
          <a:prstGeom prst="rect">
            <a:avLst/>
          </a:prstGeom>
          <a:noFill/>
          <a:ln>
            <a:noFill/>
          </a:ln>
        </p:spPr>
        <p:txBody>
          <a:bodyPr spcFirstLastPara="1" wrap="square" lIns="45725" tIns="45725" rIns="45725" bIns="45725" anchor="ctr" anchorCtr="0">
            <a:noAutofit/>
          </a:bodyPr>
          <a:lstStyle>
            <a:lvl1pPr marL="0" marR="0" lvl="0"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1pPr>
            <a:lvl2pPr marL="0" marR="0" lvl="1"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2pPr>
            <a:lvl3pPr marL="0" marR="0" lvl="2"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3pPr>
            <a:lvl4pPr marL="0" marR="0" lvl="3"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4pPr>
            <a:lvl5pPr marL="0" marR="0" lvl="4"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5pPr>
            <a:lvl6pPr marL="0" marR="0" lvl="5"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6pPr>
            <a:lvl7pPr marL="0" marR="0" lvl="6"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7pPr>
            <a:lvl8pPr marL="0" marR="0" lvl="7"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8pPr>
            <a:lvl9pPr marL="0" marR="0" lvl="8"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9pPr>
          </a:lstStyle>
          <a:p>
            <a:pPr marL="0" lvl="0" indent="0">
              <a:spcBef>
                <a:spcPts val="0"/>
              </a:spcBef>
              <a:spcAft>
                <a:spcPts val="0"/>
              </a:spcAft>
              <a:buNone/>
            </a:pPr>
            <a:fld id="{00000000-1234-1234-1234-123412341234}" type="slidenum">
              <a:rPr lang="en"/>
              <a:t>‹#›</a:t>
            </a:fld>
            <a:endParaRPr>
              <a:solidFill>
                <a:srgbClr val="F7751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Green Gradient, bio page">
  <p:cSld name="Blue-Green Gradient, bio page">
    <p:bg>
      <p:bgPr>
        <a:gradFill>
          <a:gsLst>
            <a:gs pos="0">
              <a:srgbClr val="00A4BD"/>
            </a:gs>
            <a:gs pos="99049">
              <a:srgbClr val="00BDA5"/>
            </a:gs>
            <a:gs pos="100000">
              <a:srgbClr val="00BDA5"/>
            </a:gs>
          </a:gsLst>
          <a:lin ang="16200038" scaled="0"/>
        </a:gradFill>
        <a:effectLst/>
      </p:bgPr>
    </p:bg>
    <p:spTree>
      <p:nvGrpSpPr>
        <p:cNvPr id="1" name="Shape 67"/>
        <p:cNvGrpSpPr/>
        <p:nvPr/>
      </p:nvGrpSpPr>
      <p:grpSpPr>
        <a:xfrm>
          <a:off x="0" y="0"/>
          <a:ext cx="0" cy="0"/>
          <a:chOff x="0" y="0"/>
          <a:chExt cx="0" cy="0"/>
        </a:xfrm>
      </p:grpSpPr>
      <p:sp>
        <p:nvSpPr>
          <p:cNvPr id="68" name="Google Shape;68;p17"/>
          <p:cNvSpPr/>
          <p:nvPr/>
        </p:nvSpPr>
        <p:spPr>
          <a:xfrm>
            <a:off x="1723650" y="1725"/>
            <a:ext cx="7426800" cy="5144700"/>
          </a:xfrm>
          <a:prstGeom prst="rect">
            <a:avLst/>
          </a:pr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pic>
        <p:nvPicPr>
          <p:cNvPr id="69" name="Google Shape;69;p17" descr="Image"/>
          <p:cNvPicPr preferRelativeResize="0"/>
          <p:nvPr/>
        </p:nvPicPr>
        <p:blipFill rotWithShape="1">
          <a:blip r:embed="rId2">
            <a:alphaModFix/>
          </a:blip>
          <a:srcRect/>
          <a:stretch/>
        </p:blipFill>
        <p:spPr>
          <a:xfrm>
            <a:off x="197179" y="4537563"/>
            <a:ext cx="387251" cy="40580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Yellow Gradient + Message copy">
  <p:cSld name="Yellow Gradient + Message copy">
    <p:bg>
      <p:bgPr>
        <a:gradFill>
          <a:gsLst>
            <a:gs pos="0">
              <a:srgbClr val="FF8F59"/>
            </a:gs>
            <a:gs pos="100000">
              <a:srgbClr val="F5C26B"/>
            </a:gs>
          </a:gsLst>
          <a:lin ang="16200038" scaled="0"/>
        </a:gradFill>
        <a:effectLst/>
      </p:bgPr>
    </p:bg>
    <p:spTree>
      <p:nvGrpSpPr>
        <p:cNvPr id="1" name="Shape 70"/>
        <p:cNvGrpSpPr/>
        <p:nvPr/>
      </p:nvGrpSpPr>
      <p:grpSpPr>
        <a:xfrm>
          <a:off x="0" y="0"/>
          <a:ext cx="0" cy="0"/>
          <a:chOff x="0" y="0"/>
          <a:chExt cx="0" cy="0"/>
        </a:xfrm>
      </p:grpSpPr>
      <p:sp>
        <p:nvSpPr>
          <p:cNvPr id="71" name="Google Shape;71;p18"/>
          <p:cNvSpPr txBox="1">
            <a:spLocks noGrp="1"/>
          </p:cNvSpPr>
          <p:nvPr>
            <p:ph type="sldNum" idx="12"/>
          </p:nvPr>
        </p:nvSpPr>
        <p:spPr>
          <a:xfrm>
            <a:off x="364348" y="4600616"/>
            <a:ext cx="250800" cy="272400"/>
          </a:xfrm>
          <a:prstGeom prst="rect">
            <a:avLst/>
          </a:prstGeom>
          <a:noFill/>
          <a:ln>
            <a:noFill/>
          </a:ln>
        </p:spPr>
        <p:txBody>
          <a:bodyPr spcFirstLastPara="1" wrap="square" lIns="45725" tIns="45725" rIns="45725" bIns="45725" anchor="ctr" anchorCtr="0">
            <a:noAutofit/>
          </a:bodyPr>
          <a:lstStyle>
            <a:lvl1pPr marL="0" marR="0" lvl="0"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1pPr>
            <a:lvl2pPr marL="0" marR="0" lvl="1"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2pPr>
            <a:lvl3pPr marL="0" marR="0" lvl="2"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3pPr>
            <a:lvl4pPr marL="0" marR="0" lvl="3"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4pPr>
            <a:lvl5pPr marL="0" marR="0" lvl="4"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5pPr>
            <a:lvl6pPr marL="0" marR="0" lvl="5"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6pPr>
            <a:lvl7pPr marL="0" marR="0" lvl="6"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7pPr>
            <a:lvl8pPr marL="0" marR="0" lvl="7"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8pPr>
            <a:lvl9pPr marL="0" marR="0" lvl="8"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9pPr>
          </a:lstStyle>
          <a:p>
            <a:pPr marL="0" lvl="0" indent="0">
              <a:spcBef>
                <a:spcPts val="0"/>
              </a:spcBef>
              <a:spcAft>
                <a:spcPts val="0"/>
              </a:spcAft>
              <a:buNone/>
            </a:pPr>
            <a:fld id="{00000000-1234-1234-1234-123412341234}" type="slidenum">
              <a:rPr lang="en"/>
              <a:t>‹#›</a:t>
            </a:fld>
            <a:endParaRPr>
              <a:solidFill>
                <a:srgbClr val="F7751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Yellow Gradient, bio page">
  <p:cSld name="Yellow Gradient, bio page">
    <p:bg>
      <p:bgPr>
        <a:gradFill>
          <a:gsLst>
            <a:gs pos="0">
              <a:srgbClr val="F68E5B"/>
            </a:gs>
            <a:gs pos="840">
              <a:srgbClr val="F68E5B"/>
            </a:gs>
            <a:gs pos="100000">
              <a:srgbClr val="F4C16A"/>
            </a:gs>
          </a:gsLst>
          <a:lin ang="16200038" scaled="0"/>
        </a:gradFill>
        <a:effectLst/>
      </p:bgPr>
    </p:bg>
    <p:spTree>
      <p:nvGrpSpPr>
        <p:cNvPr id="1" name="Shape 72"/>
        <p:cNvGrpSpPr/>
        <p:nvPr/>
      </p:nvGrpSpPr>
      <p:grpSpPr>
        <a:xfrm>
          <a:off x="0" y="0"/>
          <a:ext cx="0" cy="0"/>
          <a:chOff x="0" y="0"/>
          <a:chExt cx="0" cy="0"/>
        </a:xfrm>
      </p:grpSpPr>
      <p:sp>
        <p:nvSpPr>
          <p:cNvPr id="73" name="Google Shape;73;p19"/>
          <p:cNvSpPr/>
          <p:nvPr/>
        </p:nvSpPr>
        <p:spPr>
          <a:xfrm>
            <a:off x="2275740" y="1715"/>
            <a:ext cx="6874500" cy="5144700"/>
          </a:xfrm>
          <a:prstGeom prst="rect">
            <a:avLst/>
          </a:pr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pic>
        <p:nvPicPr>
          <p:cNvPr id="74" name="Google Shape;74;p19" descr="Image"/>
          <p:cNvPicPr preferRelativeResize="0"/>
          <p:nvPr/>
        </p:nvPicPr>
        <p:blipFill rotWithShape="1">
          <a:blip r:embed="rId2">
            <a:alphaModFix/>
          </a:blip>
          <a:srcRect/>
          <a:stretch/>
        </p:blipFill>
        <p:spPr>
          <a:xfrm>
            <a:off x="197179" y="4537563"/>
            <a:ext cx="387251" cy="405807"/>
          </a:xfrm>
          <a:prstGeom prst="rect">
            <a:avLst/>
          </a:prstGeom>
          <a:noFill/>
          <a:ln>
            <a:noFill/>
          </a:ln>
        </p:spPr>
      </p:pic>
      <p:sp>
        <p:nvSpPr>
          <p:cNvPr id="75" name="Google Shape;75;p19"/>
          <p:cNvSpPr txBox="1">
            <a:spLocks noGrp="1"/>
          </p:cNvSpPr>
          <p:nvPr>
            <p:ph type="sldNum" idx="12"/>
          </p:nvPr>
        </p:nvSpPr>
        <p:spPr>
          <a:xfrm>
            <a:off x="364348" y="4600616"/>
            <a:ext cx="250800" cy="272400"/>
          </a:xfrm>
          <a:prstGeom prst="rect">
            <a:avLst/>
          </a:prstGeom>
          <a:noFill/>
          <a:ln>
            <a:noFill/>
          </a:ln>
        </p:spPr>
        <p:txBody>
          <a:bodyPr spcFirstLastPara="1" wrap="square" lIns="45725" tIns="45725" rIns="45725" bIns="45725" anchor="ctr" anchorCtr="0">
            <a:noAutofit/>
          </a:bodyPr>
          <a:lstStyle>
            <a:lvl1pPr marL="0" marR="0" lvl="0"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1pPr>
            <a:lvl2pPr marL="0" marR="0" lvl="1"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2pPr>
            <a:lvl3pPr marL="0" marR="0" lvl="2"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3pPr>
            <a:lvl4pPr marL="0" marR="0" lvl="3"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4pPr>
            <a:lvl5pPr marL="0" marR="0" lvl="4"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5pPr>
            <a:lvl6pPr marL="0" marR="0" lvl="5"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6pPr>
            <a:lvl7pPr marL="0" marR="0" lvl="6"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7pPr>
            <a:lvl8pPr marL="0" marR="0" lvl="7"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8pPr>
            <a:lvl9pPr marL="0" marR="0" lvl="8"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9pPr>
          </a:lstStyle>
          <a:p>
            <a:pPr marL="0" lvl="0" indent="0">
              <a:spcBef>
                <a:spcPts val="0"/>
              </a:spcBef>
              <a:spcAft>
                <a:spcPts val="0"/>
              </a:spcAft>
              <a:buNone/>
            </a:pPr>
            <a:fld id="{00000000-1234-1234-1234-123412341234}" type="slidenum">
              <a:rPr lang="en"/>
              <a:t>‹#›</a:t>
            </a:fld>
            <a:endParaRPr>
              <a:solidFill>
                <a:srgbClr val="F7751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content left, photo lower right">
  <p:cSld name="Title, content left, photo lower right">
    <p:bg>
      <p:bgPr>
        <a:solidFill>
          <a:srgbClr val="FFFFFF"/>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nk Gradient + Message">
  <p:cSld name="Pink Gradient + Message">
    <p:bg>
      <p:bgPr>
        <a:gradFill>
          <a:gsLst>
            <a:gs pos="0">
              <a:srgbClr val="F16685"/>
            </a:gs>
            <a:gs pos="100000">
              <a:srgbClr val="EF3B49"/>
            </a:gs>
          </a:gsLst>
          <a:lin ang="16200038" scaled="0"/>
        </a:gradFill>
        <a:effectLst/>
      </p:bgPr>
    </p:bg>
    <p:spTree>
      <p:nvGrpSpPr>
        <p:cNvPr id="1" name="Shape 77"/>
        <p:cNvGrpSpPr/>
        <p:nvPr/>
      </p:nvGrpSpPr>
      <p:grpSpPr>
        <a:xfrm>
          <a:off x="0" y="0"/>
          <a:ext cx="0" cy="0"/>
          <a:chOff x="0" y="0"/>
          <a:chExt cx="0" cy="0"/>
        </a:xfrm>
      </p:grpSpPr>
      <p:pic>
        <p:nvPicPr>
          <p:cNvPr id="84" name="Google Shape;84;p21"/>
          <p:cNvPicPr preferRelativeResize="0"/>
          <p:nvPr/>
        </p:nvPicPr>
        <p:blipFill>
          <a:blip r:embed="rId2">
            <a:alphaModFix amt="20000"/>
          </a:blip>
          <a:stretch>
            <a:fillRect/>
          </a:stretch>
        </p:blipFill>
        <p:spPr>
          <a:xfrm>
            <a:off x="1572525" y="191000"/>
            <a:ext cx="604850" cy="2057474"/>
          </a:xfrm>
          <a:prstGeom prst="rect">
            <a:avLst/>
          </a:prstGeom>
          <a:noFill/>
          <a:ln>
            <a:noFill/>
          </a:ln>
        </p:spPr>
      </p:pic>
      <p:pic>
        <p:nvPicPr>
          <p:cNvPr id="82" name="Google Shape;82;p21" descr="Image"/>
          <p:cNvPicPr preferRelativeResize="0"/>
          <p:nvPr/>
        </p:nvPicPr>
        <p:blipFill rotWithShape="1">
          <a:blip r:embed="rId3">
            <a:alphaModFix/>
          </a:blip>
          <a:srcRect/>
          <a:stretch/>
        </p:blipFill>
        <p:spPr>
          <a:xfrm>
            <a:off x="1482226" y="1515073"/>
            <a:ext cx="171950" cy="171950"/>
          </a:xfrm>
          <a:prstGeom prst="rect">
            <a:avLst/>
          </a:prstGeom>
          <a:noFill/>
          <a:ln>
            <a:noFill/>
          </a:ln>
        </p:spPr>
      </p:pic>
      <p:pic>
        <p:nvPicPr>
          <p:cNvPr id="81" name="Google Shape;81;p21" descr="Image"/>
          <p:cNvPicPr preferRelativeResize="0"/>
          <p:nvPr/>
        </p:nvPicPr>
        <p:blipFill rotWithShape="1">
          <a:blip r:embed="rId3">
            <a:alphaModFix/>
          </a:blip>
          <a:srcRect/>
          <a:stretch/>
        </p:blipFill>
        <p:spPr>
          <a:xfrm>
            <a:off x="1175429" y="1940020"/>
            <a:ext cx="250800" cy="250800"/>
          </a:xfrm>
          <a:prstGeom prst="rect">
            <a:avLst/>
          </a:prstGeom>
          <a:noFill/>
          <a:ln>
            <a:noFill/>
          </a:ln>
        </p:spPr>
      </p:pic>
      <p:pic>
        <p:nvPicPr>
          <p:cNvPr id="80" name="Google Shape;80;p21" descr="Image"/>
          <p:cNvPicPr preferRelativeResize="0"/>
          <p:nvPr/>
        </p:nvPicPr>
        <p:blipFill rotWithShape="1">
          <a:blip r:embed="rId4">
            <a:alphaModFix amt="15000"/>
          </a:blip>
          <a:srcRect/>
          <a:stretch/>
        </p:blipFill>
        <p:spPr>
          <a:xfrm>
            <a:off x="1551666" y="2324684"/>
            <a:ext cx="494150" cy="494150"/>
          </a:xfrm>
          <a:prstGeom prst="rect">
            <a:avLst/>
          </a:prstGeom>
          <a:noFill/>
          <a:ln>
            <a:noFill/>
          </a:ln>
        </p:spPr>
      </p:pic>
      <p:pic>
        <p:nvPicPr>
          <p:cNvPr id="79" name="Google Shape;79;p21" descr="Image"/>
          <p:cNvPicPr preferRelativeResize="0"/>
          <p:nvPr/>
        </p:nvPicPr>
        <p:blipFill rotWithShape="1">
          <a:blip r:embed="rId5">
            <a:alphaModFix amt="15000"/>
          </a:blip>
          <a:srcRect/>
          <a:stretch/>
        </p:blipFill>
        <p:spPr>
          <a:xfrm>
            <a:off x="683269" y="2757853"/>
            <a:ext cx="928300" cy="928300"/>
          </a:xfrm>
          <a:prstGeom prst="rect">
            <a:avLst/>
          </a:prstGeom>
          <a:noFill/>
          <a:ln>
            <a:noFill/>
          </a:ln>
        </p:spPr>
      </p:pic>
      <p:pic>
        <p:nvPicPr>
          <p:cNvPr id="83" name="Google Shape;83;p21"/>
          <p:cNvPicPr preferRelativeResize="0"/>
          <p:nvPr/>
        </p:nvPicPr>
        <p:blipFill>
          <a:blip r:embed="rId2">
            <a:alphaModFix amt="20000"/>
          </a:blip>
          <a:stretch>
            <a:fillRect/>
          </a:stretch>
        </p:blipFill>
        <p:spPr>
          <a:xfrm>
            <a:off x="1577975" y="2895025"/>
            <a:ext cx="604850" cy="2057476"/>
          </a:xfrm>
          <a:prstGeom prst="rect">
            <a:avLst/>
          </a:prstGeom>
          <a:noFill/>
          <a:ln>
            <a:noFill/>
          </a:ln>
        </p:spPr>
      </p:pic>
      <p:sp>
        <p:nvSpPr>
          <p:cNvPr id="78" name="Google Shape;78;p21"/>
          <p:cNvSpPr txBox="1">
            <a:spLocks noGrp="1"/>
          </p:cNvSpPr>
          <p:nvPr>
            <p:ph type="sldNum" idx="12"/>
          </p:nvPr>
        </p:nvSpPr>
        <p:spPr>
          <a:xfrm>
            <a:off x="364348" y="4600616"/>
            <a:ext cx="250800" cy="272400"/>
          </a:xfrm>
          <a:prstGeom prst="rect">
            <a:avLst/>
          </a:prstGeom>
          <a:noFill/>
          <a:ln>
            <a:noFill/>
          </a:ln>
        </p:spPr>
        <p:txBody>
          <a:bodyPr spcFirstLastPara="1" wrap="square" lIns="45725" tIns="45725" rIns="45725" bIns="45725" anchor="ctr" anchorCtr="0">
            <a:noAutofit/>
          </a:bodyPr>
          <a:lstStyle>
            <a:lvl1pPr marL="0" marR="0" lvl="0"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1pPr>
            <a:lvl2pPr marL="0" marR="0" lvl="1"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2pPr>
            <a:lvl3pPr marL="0" marR="0" lvl="2"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3pPr>
            <a:lvl4pPr marL="0" marR="0" lvl="3"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4pPr>
            <a:lvl5pPr marL="0" marR="0" lvl="4"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5pPr>
            <a:lvl6pPr marL="0" marR="0" lvl="5"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6pPr>
            <a:lvl7pPr marL="0" marR="0" lvl="6"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7pPr>
            <a:lvl8pPr marL="0" marR="0" lvl="7"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8pPr>
            <a:lvl9pPr marL="0" marR="0" lvl="8" indent="0" algn="l" rtl="0">
              <a:lnSpc>
                <a:spcPct val="100000"/>
              </a:lnSpc>
              <a:spcBef>
                <a:spcPts val="0"/>
              </a:spcBef>
              <a:spcAft>
                <a:spcPts val="0"/>
              </a:spcAft>
              <a:buClr>
                <a:srgbClr val="2D3E50"/>
              </a:buClr>
              <a:buSzPts val="1100"/>
              <a:buFont typeface="Avenir"/>
              <a:buNone/>
              <a:defRPr sz="1100" b="0" i="0" u="none" strike="noStrike" cap="none">
                <a:solidFill>
                  <a:srgbClr val="2D3E50"/>
                </a:solidFill>
                <a:latin typeface="Avenir"/>
                <a:ea typeface="Avenir"/>
                <a:cs typeface="Avenir"/>
                <a:sym typeface="Avenir"/>
              </a:defRPr>
            </a:lvl9pPr>
          </a:lstStyle>
          <a:p>
            <a:pPr marL="0" lvl="0" indent="0">
              <a:spcBef>
                <a:spcPts val="0"/>
              </a:spcBef>
              <a:spcAft>
                <a:spcPts val="0"/>
              </a:spcAft>
              <a:buNone/>
            </a:pPr>
            <a:fld id="{00000000-1234-1234-1234-123412341234}" type="slidenum">
              <a:rPr lang="en"/>
              <a:t>‹#›</a:t>
            </a:fld>
            <a:endParaRPr>
              <a:solidFill>
                <a:srgbClr val="F7751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nk Gradient + Message 1">
  <p:cSld name="Pink Gradient + Message_1">
    <p:bg>
      <p:bgPr>
        <a:solidFill>
          <a:srgbClr val="FFFFFF"/>
        </a:solidFill>
        <a:effectLst/>
      </p:bgPr>
    </p:bg>
    <p:spTree>
      <p:nvGrpSpPr>
        <p:cNvPr id="1" name="Shape 85"/>
        <p:cNvGrpSpPr/>
        <p:nvPr/>
      </p:nvGrpSpPr>
      <p:grpSpPr>
        <a:xfrm>
          <a:off x="0" y="0"/>
          <a:ext cx="0" cy="0"/>
          <a:chOff x="0" y="0"/>
          <a:chExt cx="0" cy="0"/>
        </a:xfrm>
      </p:grpSpPr>
      <p:pic>
        <p:nvPicPr>
          <p:cNvPr id="86" name="Google Shape;86;p22"/>
          <p:cNvPicPr preferRelativeResize="0"/>
          <p:nvPr/>
        </p:nvPicPr>
        <p:blipFill>
          <a:blip r:embed="rId2">
            <a:alphaModFix/>
          </a:blip>
          <a:stretch>
            <a:fillRect/>
          </a:stretch>
        </p:blipFill>
        <p:spPr>
          <a:xfrm>
            <a:off x="0" y="0"/>
            <a:ext cx="1695650" cy="5143501"/>
          </a:xfrm>
          <a:prstGeom prst="rect">
            <a:avLst/>
          </a:prstGeom>
          <a:noFill/>
          <a:ln>
            <a:noFill/>
          </a:ln>
        </p:spPr>
      </p:pic>
      <p:pic>
        <p:nvPicPr>
          <p:cNvPr id="87" name="Google Shape;87;p22" descr="Image"/>
          <p:cNvPicPr preferRelativeResize="0"/>
          <p:nvPr/>
        </p:nvPicPr>
        <p:blipFill rotWithShape="1">
          <a:blip r:embed="rId3">
            <a:alphaModFix/>
          </a:blip>
          <a:srcRect/>
          <a:stretch/>
        </p:blipFill>
        <p:spPr>
          <a:xfrm>
            <a:off x="197179" y="4537563"/>
            <a:ext cx="387251" cy="40580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urple-Blue side, bio page">
  <p:cSld name="Purple-Blue side, bio page">
    <p:bg>
      <p:bgPr>
        <a:gradFill>
          <a:gsLst>
            <a:gs pos="0">
              <a:srgbClr val="6A78D1"/>
            </a:gs>
            <a:gs pos="100000">
              <a:srgbClr val="1AA4BB"/>
            </a:gs>
          </a:gsLst>
          <a:lin ang="16200038" scaled="0"/>
        </a:gradFill>
        <a:effectLst/>
      </p:bgPr>
    </p:bg>
    <p:spTree>
      <p:nvGrpSpPr>
        <p:cNvPr id="1" name="Shape 88"/>
        <p:cNvGrpSpPr/>
        <p:nvPr/>
      </p:nvGrpSpPr>
      <p:grpSpPr>
        <a:xfrm>
          <a:off x="0" y="0"/>
          <a:ext cx="0" cy="0"/>
          <a:chOff x="0" y="0"/>
          <a:chExt cx="0" cy="0"/>
        </a:xfrm>
      </p:grpSpPr>
      <p:sp>
        <p:nvSpPr>
          <p:cNvPr id="89" name="Google Shape;89;p23"/>
          <p:cNvSpPr/>
          <p:nvPr/>
        </p:nvSpPr>
        <p:spPr>
          <a:xfrm>
            <a:off x="2275740" y="1715"/>
            <a:ext cx="6874500" cy="5144700"/>
          </a:xfrm>
          <a:prstGeom prst="rect">
            <a:avLst/>
          </a:pr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FFFFFF"/>
              </a:buClr>
              <a:buSzPts val="1400"/>
              <a:buFont typeface="Avenir"/>
              <a:buNone/>
            </a:pPr>
            <a:endParaRPr sz="1400" b="0" i="0" u="none" strike="noStrike" cap="none">
              <a:solidFill>
                <a:srgbClr val="FFFFFF"/>
              </a:solidFill>
              <a:latin typeface="Avenir"/>
              <a:ea typeface="Avenir"/>
              <a:cs typeface="Avenir"/>
              <a:sym typeface="Avenir"/>
            </a:endParaRPr>
          </a:p>
        </p:txBody>
      </p:sp>
      <p:pic>
        <p:nvPicPr>
          <p:cNvPr id="90" name="Google Shape;90;p23" descr="Image"/>
          <p:cNvPicPr preferRelativeResize="0"/>
          <p:nvPr/>
        </p:nvPicPr>
        <p:blipFill rotWithShape="1">
          <a:blip r:embed="rId2">
            <a:alphaModFix/>
          </a:blip>
          <a:srcRect/>
          <a:stretch/>
        </p:blipFill>
        <p:spPr>
          <a:xfrm rot="10800000" flipH="1">
            <a:off x="532075" y="2605572"/>
            <a:ext cx="1632606" cy="2861752"/>
          </a:xfrm>
          <a:prstGeom prst="rect">
            <a:avLst/>
          </a:prstGeom>
          <a:noFill/>
          <a:ln>
            <a:noFill/>
          </a:ln>
        </p:spPr>
      </p:pic>
      <p:pic>
        <p:nvPicPr>
          <p:cNvPr id="91" name="Google Shape;91;p23" descr="Image"/>
          <p:cNvPicPr preferRelativeResize="0"/>
          <p:nvPr/>
        </p:nvPicPr>
        <p:blipFill rotWithShape="1">
          <a:blip r:embed="rId3">
            <a:alphaModFix/>
          </a:blip>
          <a:srcRect/>
          <a:stretch/>
        </p:blipFill>
        <p:spPr>
          <a:xfrm>
            <a:off x="197179" y="4537563"/>
            <a:ext cx="387251" cy="40580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urple gradient, Image, Title, content">
  <p:cSld name="Purple gradient, Image, Title, content">
    <p:bg>
      <p:bgPr>
        <a:gradFill>
          <a:gsLst>
            <a:gs pos="0">
              <a:srgbClr val="6A78D1"/>
            </a:gs>
            <a:gs pos="100000">
              <a:srgbClr val="1AA4BB"/>
            </a:gs>
          </a:gsLst>
          <a:lin ang="16200038" scaled="0"/>
        </a:gradFill>
        <a:effectLst/>
      </p:bgPr>
    </p:bg>
    <p:spTree>
      <p:nvGrpSpPr>
        <p:cNvPr id="1" name="Shape 92"/>
        <p:cNvGrpSpPr/>
        <p:nvPr/>
      </p:nvGrpSpPr>
      <p:grpSpPr>
        <a:xfrm>
          <a:off x="0" y="0"/>
          <a:ext cx="0" cy="0"/>
          <a:chOff x="0" y="0"/>
          <a:chExt cx="0" cy="0"/>
        </a:xfrm>
      </p:grpSpPr>
      <p:pic>
        <p:nvPicPr>
          <p:cNvPr id="95" name="Google Shape;95;p24" descr="Image"/>
          <p:cNvPicPr preferRelativeResize="0"/>
          <p:nvPr/>
        </p:nvPicPr>
        <p:blipFill rotWithShape="1">
          <a:blip r:embed="rId2">
            <a:alphaModFix/>
          </a:blip>
          <a:srcRect/>
          <a:stretch/>
        </p:blipFill>
        <p:spPr>
          <a:xfrm>
            <a:off x="8472836" y="2091086"/>
            <a:ext cx="405807" cy="405807"/>
          </a:xfrm>
          <a:prstGeom prst="rect">
            <a:avLst/>
          </a:prstGeom>
          <a:noFill/>
          <a:ln>
            <a:noFill/>
          </a:ln>
        </p:spPr>
      </p:pic>
      <p:pic>
        <p:nvPicPr>
          <p:cNvPr id="94" name="Google Shape;94;p24" descr="Image"/>
          <p:cNvPicPr preferRelativeResize="0"/>
          <p:nvPr/>
        </p:nvPicPr>
        <p:blipFill rotWithShape="1">
          <a:blip r:embed="rId3">
            <a:alphaModFix/>
          </a:blip>
          <a:srcRect/>
          <a:stretch/>
        </p:blipFill>
        <p:spPr>
          <a:xfrm>
            <a:off x="8654648" y="2825832"/>
            <a:ext cx="891323" cy="891323"/>
          </a:xfrm>
          <a:prstGeom prst="rect">
            <a:avLst/>
          </a:prstGeom>
          <a:noFill/>
          <a:ln>
            <a:noFill/>
          </a:ln>
        </p:spPr>
      </p:pic>
      <p:pic>
        <p:nvPicPr>
          <p:cNvPr id="93" name="Google Shape;93;p24" descr="Image"/>
          <p:cNvPicPr preferRelativeResize="0"/>
          <p:nvPr/>
        </p:nvPicPr>
        <p:blipFill rotWithShape="1">
          <a:blip r:embed="rId4">
            <a:alphaModFix/>
          </a:blip>
          <a:srcRect/>
          <a:stretch/>
        </p:blipFill>
        <p:spPr>
          <a:xfrm>
            <a:off x="7965476" y="3906553"/>
            <a:ext cx="1601153" cy="1601153"/>
          </a:xfrm>
          <a:prstGeom prst="rect">
            <a:avLst/>
          </a:prstGeom>
          <a:noFill/>
          <a:ln>
            <a:noFill/>
          </a:ln>
        </p:spPr>
      </p:pic>
      <p:pic>
        <p:nvPicPr>
          <p:cNvPr id="96" name="Google Shape;96;p24" descr="Image"/>
          <p:cNvPicPr preferRelativeResize="0"/>
          <p:nvPr/>
        </p:nvPicPr>
        <p:blipFill rotWithShape="1">
          <a:blip r:embed="rId5">
            <a:alphaModFix/>
          </a:blip>
          <a:srcRect/>
          <a:stretch/>
        </p:blipFill>
        <p:spPr>
          <a:xfrm>
            <a:off x="197179" y="4537563"/>
            <a:ext cx="387251" cy="40580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2545B"/>
            </a:gs>
            <a:gs pos="100000">
              <a:srgbClr val="FF8F59"/>
            </a:gs>
          </a:gsLst>
          <a:lin ang="18900044" scaled="0"/>
        </a:gra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ctrTitle"/>
          </p:nvPr>
        </p:nvSpPr>
        <p:spPr>
          <a:xfrm>
            <a:off x="361583" y="1545450"/>
            <a:ext cx="8520600" cy="20526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Font typeface="Avenir"/>
              <a:buNone/>
              <a:defRPr sz="4800">
                <a:solidFill>
                  <a:srgbClr val="FFFFFF"/>
                </a:solidFill>
                <a:latin typeface="Avenir"/>
                <a:ea typeface="Avenir"/>
                <a:cs typeface="Avenir"/>
                <a:sym typeface="Aveni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2" name="Google Shape;102;p26"/>
          <p:cNvSpPr txBox="1">
            <a:spLocks noGrp="1"/>
          </p:cNvSpPr>
          <p:nvPr>
            <p:ph type="subTitle" idx="1"/>
          </p:nvPr>
        </p:nvSpPr>
        <p:spPr>
          <a:xfrm>
            <a:off x="311700" y="3855850"/>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FFFFFF"/>
              </a:buClr>
              <a:buSzPts val="2800"/>
              <a:buFont typeface="Proxima Nova"/>
              <a:buNone/>
              <a:defRPr sz="2800" b="1">
                <a:solidFill>
                  <a:srgbClr val="FFFFFF"/>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2545B"/>
            </a:gs>
            <a:gs pos="100000">
              <a:srgbClr val="FF8F59"/>
            </a:gs>
          </a:gsLst>
          <a:lin ang="18900044" scaled="0"/>
        </a:gradFill>
        <a:effectLst/>
      </p:bgPr>
    </p:bg>
    <p:spTree>
      <p:nvGrpSpPr>
        <p:cNvPr id="1" name="Shape 103"/>
        <p:cNvGrpSpPr/>
        <p:nvPr/>
      </p:nvGrpSpPr>
      <p:grpSpPr>
        <a:xfrm>
          <a:off x="0" y="0"/>
          <a:ext cx="0" cy="0"/>
          <a:chOff x="0" y="0"/>
          <a:chExt cx="0" cy="0"/>
        </a:xfrm>
      </p:grpSpPr>
      <p:pic>
        <p:nvPicPr>
          <p:cNvPr id="108" name="Google Shape;108;p27"/>
          <p:cNvPicPr preferRelativeResize="0"/>
          <p:nvPr/>
        </p:nvPicPr>
        <p:blipFill rotWithShape="1">
          <a:blip r:embed="rId2">
            <a:alphaModFix amt="15000"/>
          </a:blip>
          <a:srcRect l="81057"/>
          <a:stretch/>
        </p:blipFill>
        <p:spPr>
          <a:xfrm rot="5400000">
            <a:off x="791694" y="610952"/>
            <a:ext cx="461178" cy="1305626"/>
          </a:xfrm>
          <a:prstGeom prst="rect">
            <a:avLst/>
          </a:prstGeom>
          <a:noFill/>
          <a:ln>
            <a:noFill/>
          </a:ln>
        </p:spPr>
      </p:pic>
      <p:pic>
        <p:nvPicPr>
          <p:cNvPr id="107" name="Google Shape;107;p27"/>
          <p:cNvPicPr preferRelativeResize="0"/>
          <p:nvPr/>
        </p:nvPicPr>
        <p:blipFill rotWithShape="1">
          <a:blip r:embed="rId2">
            <a:alphaModFix amt="15000"/>
          </a:blip>
          <a:srcRect l="64502" r="16555"/>
          <a:stretch/>
        </p:blipFill>
        <p:spPr>
          <a:xfrm rot="5400000">
            <a:off x="560750" y="1642180"/>
            <a:ext cx="461178" cy="1305626"/>
          </a:xfrm>
          <a:prstGeom prst="rect">
            <a:avLst/>
          </a:prstGeom>
          <a:noFill/>
          <a:ln>
            <a:noFill/>
          </a:ln>
        </p:spPr>
      </p:pic>
      <p:sp>
        <p:nvSpPr>
          <p:cNvPr id="104" name="Google Shape;104;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3600"/>
              <a:buFont typeface="Avenir"/>
              <a:buNone/>
              <a:defRPr sz="3600">
                <a:solidFill>
                  <a:srgbClr val="FFFFFF"/>
                </a:solidFill>
                <a:latin typeface="Avenir"/>
                <a:ea typeface="Avenir"/>
                <a:cs typeface="Avenir"/>
                <a:sym typeface="Aveni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06" name="Google Shape;106;p27"/>
          <p:cNvPicPr preferRelativeResize="0"/>
          <p:nvPr/>
        </p:nvPicPr>
        <p:blipFill rotWithShape="1">
          <a:blip r:embed="rId2">
            <a:alphaModFix amt="15000"/>
          </a:blip>
          <a:srcRect l="37425" r="36687"/>
          <a:stretch/>
        </p:blipFill>
        <p:spPr>
          <a:xfrm rot="5400000">
            <a:off x="1237929" y="2506968"/>
            <a:ext cx="630266" cy="1305626"/>
          </a:xfrm>
          <a:prstGeom prst="rect">
            <a:avLst/>
          </a:prstGeom>
          <a:noFill/>
          <a:ln>
            <a:noFill/>
          </a:ln>
        </p:spPr>
      </p:pic>
      <p:pic>
        <p:nvPicPr>
          <p:cNvPr id="105" name="Google Shape;105;p27"/>
          <p:cNvPicPr preferRelativeResize="0"/>
          <p:nvPr/>
        </p:nvPicPr>
        <p:blipFill rotWithShape="1">
          <a:blip r:embed="rId2">
            <a:alphaModFix amt="15000"/>
          </a:blip>
          <a:srcRect r="61325"/>
          <a:stretch/>
        </p:blipFill>
        <p:spPr>
          <a:xfrm rot="5400000">
            <a:off x="220400" y="3849948"/>
            <a:ext cx="1141877" cy="158332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5F8FA"/>
        </a:solidFill>
        <a:effectLst/>
      </p:bgPr>
    </p:bg>
    <p:spTree>
      <p:nvGrpSpPr>
        <p:cNvPr id="1" name="Shape 109"/>
        <p:cNvGrpSpPr/>
        <p:nvPr/>
      </p:nvGrpSpPr>
      <p:grpSpPr>
        <a:xfrm>
          <a:off x="0" y="0"/>
          <a:ext cx="0" cy="0"/>
          <a:chOff x="0" y="0"/>
          <a:chExt cx="0" cy="0"/>
        </a:xfrm>
      </p:grpSpPr>
      <p:sp>
        <p:nvSpPr>
          <p:cNvPr id="110" name="Google Shape;11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Font typeface="Proxima Nova"/>
              <a:buNone/>
              <a:defRPr b="1">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425B76"/>
              </a:buClr>
              <a:buSzPts val="1800"/>
              <a:buFont typeface="Avenir"/>
              <a:buChar char="●"/>
              <a:defRPr>
                <a:solidFill>
                  <a:srgbClr val="425B76"/>
                </a:solidFill>
                <a:latin typeface="Avenir"/>
                <a:ea typeface="Avenir"/>
                <a:cs typeface="Avenir"/>
                <a:sym typeface="Avenir"/>
              </a:defRPr>
            </a:lvl1pPr>
            <a:lvl2pPr marL="914400" lvl="1" indent="-317500" rtl="0">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2pPr>
            <a:lvl3pPr marL="1371600" lvl="2" indent="-317500" rtl="0">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3pPr>
            <a:lvl4pPr marL="1828800" lvl="3" indent="-317500" rtl="0">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4pPr>
            <a:lvl5pPr marL="2286000" lvl="4" indent="-317500" rtl="0">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5pPr>
            <a:lvl6pPr marL="2743200" lvl="5" indent="-317500" rtl="0">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6pPr>
            <a:lvl7pPr marL="3200400" lvl="6" indent="-317500" rtl="0">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7pPr>
            <a:lvl8pPr marL="3657600" lvl="7" indent="-317500" rtl="0">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8pPr>
            <a:lvl9pPr marL="4114800" lvl="8" indent="-317500" rtl="0">
              <a:spcBef>
                <a:spcPts val="1600"/>
              </a:spcBef>
              <a:spcAft>
                <a:spcPts val="1600"/>
              </a:spcAft>
              <a:buClr>
                <a:srgbClr val="425B76"/>
              </a:buClr>
              <a:buSzPts val="1400"/>
              <a:buFont typeface="Avenir"/>
              <a:buChar char="■"/>
              <a:defRPr>
                <a:solidFill>
                  <a:srgbClr val="425B76"/>
                </a:solidFill>
                <a:latin typeface="Avenir"/>
                <a:ea typeface="Avenir"/>
                <a:cs typeface="Avenir"/>
                <a:sym typeface="Aveni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6A78D1"/>
        </a:solidFill>
        <a:effectLst/>
      </p:bgPr>
    </p:bg>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gradFill>
          <a:gsLst>
            <a:gs pos="0">
              <a:srgbClr val="F2545B"/>
            </a:gs>
            <a:gs pos="100000">
              <a:srgbClr val="FF8F59"/>
            </a:gs>
          </a:gsLst>
          <a:lin ang="18900044" scaled="0"/>
        </a:gradFill>
        <a:effectLst/>
      </p:bgPr>
    </p:bg>
    <p:spTree>
      <p:nvGrpSpPr>
        <p:cNvPr id="1" name="Shape 116"/>
        <p:cNvGrpSpPr/>
        <p:nvPr/>
      </p:nvGrpSpPr>
      <p:grpSpPr>
        <a:xfrm>
          <a:off x="0" y="0"/>
          <a:ext cx="0" cy="0"/>
          <a:chOff x="0" y="0"/>
          <a:chExt cx="0" cy="0"/>
        </a:xfrm>
      </p:grpSpPr>
      <p:sp>
        <p:nvSpPr>
          <p:cNvPr id="117" name="Google Shape;117;p31"/>
          <p:cNvSpPr/>
          <p:nvPr/>
        </p:nvSpPr>
        <p:spPr>
          <a:xfrm>
            <a:off x="4572000" y="-125"/>
            <a:ext cx="4572000" cy="5143500"/>
          </a:xfrm>
          <a:prstGeom prst="rect">
            <a:avLst/>
          </a:prstGeom>
          <a:solidFill>
            <a:srgbClr val="F5F8F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24" name="Google Shape;124;p31"/>
          <p:cNvPicPr preferRelativeResize="0"/>
          <p:nvPr/>
        </p:nvPicPr>
        <p:blipFill rotWithShape="1">
          <a:blip r:embed="rId2">
            <a:alphaModFix amt="15000"/>
          </a:blip>
          <a:srcRect l="81057"/>
          <a:stretch/>
        </p:blipFill>
        <p:spPr>
          <a:xfrm rot="5400000">
            <a:off x="791694" y="610952"/>
            <a:ext cx="461178" cy="1305626"/>
          </a:xfrm>
          <a:prstGeom prst="rect">
            <a:avLst/>
          </a:prstGeom>
          <a:noFill/>
          <a:ln>
            <a:noFill/>
          </a:ln>
        </p:spPr>
      </p:pic>
      <p:sp>
        <p:nvSpPr>
          <p:cNvPr id="120" name="Google Shape;120;p3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8" name="Google Shape;118;p3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200"/>
              <a:buNone/>
              <a:defRPr sz="4200">
                <a:solidFill>
                  <a:srgbClr val="FFFFFF"/>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pic>
        <p:nvPicPr>
          <p:cNvPr id="123" name="Google Shape;123;p31"/>
          <p:cNvPicPr preferRelativeResize="0"/>
          <p:nvPr/>
        </p:nvPicPr>
        <p:blipFill rotWithShape="1">
          <a:blip r:embed="rId2">
            <a:alphaModFix amt="15000"/>
          </a:blip>
          <a:srcRect l="64502" r="16555"/>
          <a:stretch/>
        </p:blipFill>
        <p:spPr>
          <a:xfrm rot="5400000">
            <a:off x="560750" y="1642180"/>
            <a:ext cx="461178" cy="1305626"/>
          </a:xfrm>
          <a:prstGeom prst="rect">
            <a:avLst/>
          </a:prstGeom>
          <a:noFill/>
          <a:ln>
            <a:noFill/>
          </a:ln>
        </p:spPr>
      </p:pic>
      <p:pic>
        <p:nvPicPr>
          <p:cNvPr id="122" name="Google Shape;122;p31"/>
          <p:cNvPicPr preferRelativeResize="0"/>
          <p:nvPr/>
        </p:nvPicPr>
        <p:blipFill rotWithShape="1">
          <a:blip r:embed="rId2">
            <a:alphaModFix amt="15000"/>
          </a:blip>
          <a:srcRect l="37425" r="36687"/>
          <a:stretch/>
        </p:blipFill>
        <p:spPr>
          <a:xfrm rot="5400000">
            <a:off x="1237929" y="2506968"/>
            <a:ext cx="630266" cy="1305626"/>
          </a:xfrm>
          <a:prstGeom prst="rect">
            <a:avLst/>
          </a:prstGeom>
          <a:noFill/>
          <a:ln>
            <a:noFill/>
          </a:ln>
        </p:spPr>
      </p:pic>
      <p:sp>
        <p:nvSpPr>
          <p:cNvPr id="119" name="Google Shape;119;p3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FFFFFF"/>
              </a:buClr>
              <a:buSzPts val="2100"/>
              <a:buNone/>
              <a:defRPr sz="2100">
                <a:solidFill>
                  <a:srgbClr val="FFFFFF"/>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21" name="Google Shape;121;p31"/>
          <p:cNvPicPr preferRelativeResize="0"/>
          <p:nvPr/>
        </p:nvPicPr>
        <p:blipFill rotWithShape="1">
          <a:blip r:embed="rId2">
            <a:alphaModFix amt="15000"/>
          </a:blip>
          <a:srcRect r="61325"/>
          <a:stretch/>
        </p:blipFill>
        <p:spPr>
          <a:xfrm rot="5400000">
            <a:off x="220400" y="3849948"/>
            <a:ext cx="1141877" cy="158332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5"/>
        <p:cNvGrpSpPr/>
        <p:nvPr/>
      </p:nvGrpSpPr>
      <p:grpSpPr>
        <a:xfrm>
          <a:off x="0" y="0"/>
          <a:ext cx="0" cy="0"/>
          <a:chOff x="0" y="0"/>
          <a:chExt cx="0" cy="0"/>
        </a:xfrm>
      </p:grpSpPr>
      <p:sp>
        <p:nvSpPr>
          <p:cNvPr id="126" name="Google Shape;126;p3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rgbClr val="6A78D1"/>
            </a:gs>
            <a:gs pos="100000">
              <a:srgbClr val="00A4BD"/>
            </a:gs>
          </a:gsLst>
          <a:lin ang="18900044" scaled="0"/>
        </a:grad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hasCustomPrompt="1"/>
          </p:nvPr>
        </p:nvSpPr>
        <p:spPr>
          <a:xfrm>
            <a:off x="311700" y="1590000"/>
            <a:ext cx="8520600" cy="1963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12000"/>
              <a:buNone/>
              <a:defRPr sz="12000">
                <a:solidFill>
                  <a:srgbClr val="FFFFFF"/>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gradFill>
          <a:gsLst>
            <a:gs pos="0">
              <a:srgbClr val="F2545B"/>
            </a:gs>
            <a:gs pos="100000">
              <a:srgbClr val="FF8F59"/>
            </a:gs>
          </a:gsLst>
          <a:lin ang="18900044" scaled="0"/>
        </a:gradFill>
        <a:effectLst/>
      </p:bgPr>
    </p:bg>
    <p:spTree>
      <p:nvGrpSpPr>
        <p:cNvPr id="1" name="Shape 129"/>
        <p:cNvGrpSpPr/>
        <p:nvPr/>
      </p:nvGrpSpPr>
      <p:grpSpPr>
        <a:xfrm>
          <a:off x="0" y="0"/>
          <a:ext cx="0" cy="0"/>
          <a:chOff x="0" y="0"/>
          <a:chExt cx="0" cy="0"/>
        </a:xfrm>
      </p:grpSpPr>
      <p:pic>
        <p:nvPicPr>
          <p:cNvPr id="136" name="Google Shape;136;p34"/>
          <p:cNvPicPr preferRelativeResize="0"/>
          <p:nvPr/>
        </p:nvPicPr>
        <p:blipFill rotWithShape="1">
          <a:blip r:embed="rId2">
            <a:alphaModFix amt="15000"/>
          </a:blip>
          <a:srcRect l="81057"/>
          <a:stretch/>
        </p:blipFill>
        <p:spPr>
          <a:xfrm rot="5400000">
            <a:off x="791694" y="610952"/>
            <a:ext cx="461178" cy="1305626"/>
          </a:xfrm>
          <a:prstGeom prst="rect">
            <a:avLst/>
          </a:prstGeom>
          <a:noFill/>
          <a:ln>
            <a:noFill/>
          </a:ln>
        </p:spPr>
      </p:pic>
      <p:sp>
        <p:nvSpPr>
          <p:cNvPr id="131" name="Google Shape;131;p34"/>
          <p:cNvSpPr txBox="1">
            <a:spLocks noGrp="1"/>
          </p:cNvSpPr>
          <p:nvPr>
            <p:ph type="title" idx="2" hasCustomPrompt="1"/>
          </p:nvPr>
        </p:nvSpPr>
        <p:spPr>
          <a:xfrm>
            <a:off x="311700" y="1590000"/>
            <a:ext cx="1243800" cy="1963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12000"/>
              <a:buNone/>
              <a:defRPr sz="12000">
                <a:solidFill>
                  <a:srgbClr val="FFFFFF"/>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pic>
        <p:nvPicPr>
          <p:cNvPr id="135" name="Google Shape;135;p34"/>
          <p:cNvPicPr preferRelativeResize="0"/>
          <p:nvPr/>
        </p:nvPicPr>
        <p:blipFill rotWithShape="1">
          <a:blip r:embed="rId2">
            <a:alphaModFix amt="15000"/>
          </a:blip>
          <a:srcRect l="64502" r="16555"/>
          <a:stretch/>
        </p:blipFill>
        <p:spPr>
          <a:xfrm rot="5400000">
            <a:off x="560750" y="1642180"/>
            <a:ext cx="461178" cy="1305626"/>
          </a:xfrm>
          <a:prstGeom prst="rect">
            <a:avLst/>
          </a:prstGeom>
          <a:noFill/>
          <a:ln>
            <a:noFill/>
          </a:ln>
        </p:spPr>
      </p:pic>
      <p:sp>
        <p:nvSpPr>
          <p:cNvPr id="130" name="Google Shape;130;p34"/>
          <p:cNvSpPr txBox="1">
            <a:spLocks noGrp="1"/>
          </p:cNvSpPr>
          <p:nvPr>
            <p:ph type="title"/>
          </p:nvPr>
        </p:nvSpPr>
        <p:spPr>
          <a:xfrm>
            <a:off x="1505725" y="2150850"/>
            <a:ext cx="6521400" cy="8418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3600"/>
              <a:buFont typeface="Avenir"/>
              <a:buNone/>
              <a:defRPr sz="3600">
                <a:solidFill>
                  <a:srgbClr val="FFFFFF"/>
                </a:solidFill>
                <a:latin typeface="Avenir"/>
                <a:ea typeface="Avenir"/>
                <a:cs typeface="Avenir"/>
                <a:sym typeface="Aveni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34" name="Google Shape;134;p34"/>
          <p:cNvPicPr preferRelativeResize="0"/>
          <p:nvPr/>
        </p:nvPicPr>
        <p:blipFill rotWithShape="1">
          <a:blip r:embed="rId2">
            <a:alphaModFix amt="15000"/>
          </a:blip>
          <a:srcRect l="37425" r="36687"/>
          <a:stretch/>
        </p:blipFill>
        <p:spPr>
          <a:xfrm rot="5400000">
            <a:off x="1237929" y="2506968"/>
            <a:ext cx="630266" cy="1305626"/>
          </a:xfrm>
          <a:prstGeom prst="rect">
            <a:avLst/>
          </a:prstGeom>
          <a:noFill/>
          <a:ln>
            <a:noFill/>
          </a:ln>
        </p:spPr>
      </p:pic>
      <p:sp>
        <p:nvSpPr>
          <p:cNvPr id="132" name="Google Shape;132;p34"/>
          <p:cNvSpPr txBox="1">
            <a:spLocks noGrp="1"/>
          </p:cNvSpPr>
          <p:nvPr>
            <p:ph type="title" idx="3"/>
          </p:nvPr>
        </p:nvSpPr>
        <p:spPr>
          <a:xfrm>
            <a:off x="1505725" y="2711700"/>
            <a:ext cx="6521400" cy="841800"/>
          </a:xfrm>
          <a:prstGeom prst="rect">
            <a:avLst/>
          </a:prstGeom>
        </p:spPr>
        <p:txBody>
          <a:bodyPr spcFirstLastPara="1" wrap="square" lIns="91425" tIns="91425" rIns="91425" bIns="91425" anchor="ctr" anchorCtr="0"/>
          <a:lstStyle>
            <a:lvl1pPr lvl="0" algn="ctr" rtl="0">
              <a:spcBef>
                <a:spcPts val="0"/>
              </a:spcBef>
              <a:spcAft>
                <a:spcPts val="0"/>
              </a:spcAft>
              <a:buClr>
                <a:srgbClr val="2D3E50"/>
              </a:buClr>
              <a:buSzPts val="1800"/>
              <a:buFont typeface="Avenir"/>
              <a:buNone/>
              <a:defRPr sz="1800">
                <a:solidFill>
                  <a:srgbClr val="2D3E50"/>
                </a:solidFill>
                <a:latin typeface="Avenir"/>
                <a:ea typeface="Avenir"/>
                <a:cs typeface="Avenir"/>
                <a:sym typeface="Aveni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33" name="Google Shape;133;p34"/>
          <p:cNvPicPr preferRelativeResize="0"/>
          <p:nvPr/>
        </p:nvPicPr>
        <p:blipFill rotWithShape="1">
          <a:blip r:embed="rId2">
            <a:alphaModFix amt="15000"/>
          </a:blip>
          <a:srcRect r="61325"/>
          <a:stretch/>
        </p:blipFill>
        <p:spPr>
          <a:xfrm rot="5400000">
            <a:off x="220400" y="3849948"/>
            <a:ext cx="1141877" cy="158332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bg>
      <p:bgPr>
        <a:solidFill>
          <a:srgbClr val="EAF0F6"/>
        </a:solidFill>
        <a:effectLst/>
      </p:bgPr>
    </p:bg>
    <p:spTree>
      <p:nvGrpSpPr>
        <p:cNvPr id="1" name="Shape 137"/>
        <p:cNvGrpSpPr/>
        <p:nvPr/>
      </p:nvGrpSpPr>
      <p:grpSpPr>
        <a:xfrm>
          <a:off x="0" y="0"/>
          <a:ext cx="0" cy="0"/>
          <a:chOff x="0" y="0"/>
          <a:chExt cx="0" cy="0"/>
        </a:xfrm>
      </p:grpSpPr>
      <p:sp>
        <p:nvSpPr>
          <p:cNvPr id="138" name="Google Shape;138;p35"/>
          <p:cNvSpPr/>
          <p:nvPr/>
        </p:nvSpPr>
        <p:spPr>
          <a:xfrm>
            <a:off x="-85925" y="-77775"/>
            <a:ext cx="1554000" cy="5297400"/>
          </a:xfrm>
          <a:prstGeom prst="rect">
            <a:avLst/>
          </a:prstGeom>
          <a:gradFill>
            <a:gsLst>
              <a:gs pos="0">
                <a:srgbClr val="F2545B"/>
              </a:gs>
              <a:gs pos="100000">
                <a:srgbClr val="FF8F59"/>
              </a:gs>
            </a:gsLst>
            <a:lin ang="1890073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43" name="Google Shape;143;p35"/>
          <p:cNvPicPr preferRelativeResize="0"/>
          <p:nvPr/>
        </p:nvPicPr>
        <p:blipFill rotWithShape="1">
          <a:blip r:embed="rId2">
            <a:alphaModFix amt="15000"/>
          </a:blip>
          <a:srcRect r="36183"/>
          <a:stretch/>
        </p:blipFill>
        <p:spPr>
          <a:xfrm>
            <a:off x="924650" y="-77775"/>
            <a:ext cx="385975" cy="3033574"/>
          </a:xfrm>
          <a:prstGeom prst="rect">
            <a:avLst/>
          </a:prstGeom>
          <a:noFill/>
          <a:ln>
            <a:noFill/>
          </a:ln>
        </p:spPr>
      </p:pic>
      <p:sp>
        <p:nvSpPr>
          <p:cNvPr id="145" name="Google Shape;145;p35"/>
          <p:cNvSpPr txBox="1">
            <a:spLocks noGrp="1"/>
          </p:cNvSpPr>
          <p:nvPr>
            <p:ph type="title"/>
          </p:nvPr>
        </p:nvSpPr>
        <p:spPr>
          <a:xfrm>
            <a:off x="1789050" y="359750"/>
            <a:ext cx="7020000" cy="6807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6" name="Google Shape;146;p35"/>
          <p:cNvSpPr txBox="1">
            <a:spLocks noGrp="1"/>
          </p:cNvSpPr>
          <p:nvPr>
            <p:ph type="body" idx="1"/>
          </p:nvPr>
        </p:nvSpPr>
        <p:spPr>
          <a:xfrm>
            <a:off x="1896000" y="1069525"/>
            <a:ext cx="7020000" cy="3831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pic>
        <p:nvPicPr>
          <p:cNvPr id="142" name="Google Shape;142;p35"/>
          <p:cNvPicPr preferRelativeResize="0"/>
          <p:nvPr/>
        </p:nvPicPr>
        <p:blipFill rotWithShape="1">
          <a:blip r:embed="rId3">
            <a:alphaModFix amt="15000"/>
          </a:blip>
          <a:srcRect l="81057"/>
          <a:stretch/>
        </p:blipFill>
        <p:spPr>
          <a:xfrm rot="5400000">
            <a:off x="629511" y="1490206"/>
            <a:ext cx="315792" cy="894030"/>
          </a:xfrm>
          <a:prstGeom prst="rect">
            <a:avLst/>
          </a:prstGeom>
          <a:noFill/>
          <a:ln>
            <a:noFill/>
          </a:ln>
        </p:spPr>
      </p:pic>
      <p:pic>
        <p:nvPicPr>
          <p:cNvPr id="141" name="Google Shape;141;p35"/>
          <p:cNvPicPr preferRelativeResize="0"/>
          <p:nvPr/>
        </p:nvPicPr>
        <p:blipFill rotWithShape="1">
          <a:blip r:embed="rId3">
            <a:alphaModFix amt="15000"/>
          </a:blip>
          <a:srcRect l="64502" r="16555"/>
          <a:stretch/>
        </p:blipFill>
        <p:spPr>
          <a:xfrm rot="5400000">
            <a:off x="289122" y="2293540"/>
            <a:ext cx="315792" cy="894030"/>
          </a:xfrm>
          <a:prstGeom prst="rect">
            <a:avLst/>
          </a:prstGeom>
          <a:noFill/>
          <a:ln>
            <a:noFill/>
          </a:ln>
        </p:spPr>
      </p:pic>
      <p:pic>
        <p:nvPicPr>
          <p:cNvPr id="140" name="Google Shape;140;p35"/>
          <p:cNvPicPr preferRelativeResize="0"/>
          <p:nvPr/>
        </p:nvPicPr>
        <p:blipFill rotWithShape="1">
          <a:blip r:embed="rId3">
            <a:alphaModFix amt="15000"/>
          </a:blip>
          <a:srcRect l="37425" r="36687"/>
          <a:stretch/>
        </p:blipFill>
        <p:spPr>
          <a:xfrm rot="5400000">
            <a:off x="944798" y="2759829"/>
            <a:ext cx="431575" cy="894030"/>
          </a:xfrm>
          <a:prstGeom prst="rect">
            <a:avLst/>
          </a:prstGeom>
          <a:noFill/>
          <a:ln>
            <a:noFill/>
          </a:ln>
        </p:spPr>
      </p:pic>
      <p:pic>
        <p:nvPicPr>
          <p:cNvPr id="144" name="Google Shape;144;p35"/>
          <p:cNvPicPr preferRelativeResize="0"/>
          <p:nvPr/>
        </p:nvPicPr>
        <p:blipFill>
          <a:blip r:embed="rId2">
            <a:alphaModFix amt="15000"/>
          </a:blip>
          <a:stretch>
            <a:fillRect/>
          </a:stretch>
        </p:blipFill>
        <p:spPr>
          <a:xfrm>
            <a:off x="924650" y="3515225"/>
            <a:ext cx="604825" cy="3033576"/>
          </a:xfrm>
          <a:prstGeom prst="rect">
            <a:avLst/>
          </a:prstGeom>
          <a:noFill/>
          <a:ln>
            <a:noFill/>
          </a:ln>
        </p:spPr>
      </p:pic>
      <p:pic>
        <p:nvPicPr>
          <p:cNvPr id="139" name="Google Shape;139;p35"/>
          <p:cNvPicPr preferRelativeResize="0"/>
          <p:nvPr/>
        </p:nvPicPr>
        <p:blipFill rotWithShape="1">
          <a:blip r:embed="rId3">
            <a:alphaModFix amt="15000"/>
          </a:blip>
          <a:srcRect r="61325"/>
          <a:stretch/>
        </p:blipFill>
        <p:spPr>
          <a:xfrm rot="5400000">
            <a:off x="150818" y="3732457"/>
            <a:ext cx="781901" cy="10841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0465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2545B"/>
            </a:gs>
            <a:gs pos="100000">
              <a:srgbClr val="FF8F59"/>
            </a:gs>
          </a:gsLst>
          <a:lin ang="16200038" scaled="0"/>
        </a:gradFill>
        <a:effectLst/>
      </p:bgPr>
    </p:bg>
    <p:spTree>
      <p:nvGrpSpPr>
        <p:cNvPr id="1" name="Shape 50"/>
        <p:cNvGrpSpPr/>
        <p:nvPr/>
      </p:nvGrpSpPr>
      <p:grpSpPr>
        <a:xfrm>
          <a:off x="0" y="0"/>
          <a:ext cx="0" cy="0"/>
          <a:chOff x="0" y="0"/>
          <a:chExt cx="0" cy="0"/>
        </a:xfrm>
      </p:grpSpPr>
      <p:pic>
        <p:nvPicPr>
          <p:cNvPr id="52" name="Google Shape;52;p13" descr="Image"/>
          <p:cNvPicPr preferRelativeResize="0"/>
          <p:nvPr/>
        </p:nvPicPr>
        <p:blipFill rotWithShape="1">
          <a:blip r:embed="rId13">
            <a:alphaModFix amt="15000"/>
          </a:blip>
          <a:srcRect/>
          <a:stretch/>
        </p:blipFill>
        <p:spPr>
          <a:xfrm>
            <a:off x="-346076" y="-526253"/>
            <a:ext cx="2395255" cy="2395248"/>
          </a:xfrm>
          <a:prstGeom prst="rect">
            <a:avLst/>
          </a:prstGeom>
          <a:noFill/>
          <a:ln>
            <a:noFill/>
          </a:ln>
        </p:spPr>
      </p:pic>
      <p:pic>
        <p:nvPicPr>
          <p:cNvPr id="53" name="Google Shape;53;p13" descr="Image"/>
          <p:cNvPicPr preferRelativeResize="0"/>
          <p:nvPr/>
        </p:nvPicPr>
        <p:blipFill rotWithShape="1">
          <a:blip r:embed="rId14">
            <a:alphaModFix amt="15000"/>
          </a:blip>
          <a:srcRect/>
          <a:stretch/>
        </p:blipFill>
        <p:spPr>
          <a:xfrm>
            <a:off x="2416738" y="411691"/>
            <a:ext cx="913399" cy="913384"/>
          </a:xfrm>
          <a:prstGeom prst="rect">
            <a:avLst/>
          </a:prstGeom>
          <a:noFill/>
          <a:ln>
            <a:noFill/>
          </a:ln>
        </p:spPr>
      </p:pic>
      <p:pic>
        <p:nvPicPr>
          <p:cNvPr id="51" name="Google Shape;51;p13" descr="Image"/>
          <p:cNvPicPr preferRelativeResize="0"/>
          <p:nvPr/>
        </p:nvPicPr>
        <p:blipFill rotWithShape="1">
          <a:blip r:embed="rId15">
            <a:alphaModFix amt="15000"/>
          </a:blip>
          <a:srcRect/>
          <a:stretch/>
        </p:blipFill>
        <p:spPr>
          <a:xfrm>
            <a:off x="6739177" y="3039533"/>
            <a:ext cx="3476074" cy="3476055"/>
          </a:xfrm>
          <a:prstGeom prst="rect">
            <a:avLst/>
          </a:prstGeom>
          <a:noFill/>
          <a:ln>
            <a:noFill/>
          </a:ln>
        </p:spPr>
      </p:pic>
      <p:sp>
        <p:nvSpPr>
          <p:cNvPr id="54" name="Google Shape;54;p13"/>
          <p:cNvSpPr txBox="1">
            <a:spLocks noGrp="1"/>
          </p:cNvSpPr>
          <p:nvPr>
            <p:ph type="sldNum" idx="12"/>
          </p:nvPr>
        </p:nvSpPr>
        <p:spPr>
          <a:xfrm>
            <a:off x="242084" y="4617085"/>
            <a:ext cx="244500" cy="239400"/>
          </a:xfrm>
          <a:prstGeom prst="rect">
            <a:avLst/>
          </a:prstGeom>
          <a:noFill/>
          <a:ln>
            <a:noFill/>
          </a:ln>
        </p:spPr>
        <p:txBody>
          <a:bodyPr spcFirstLastPara="1" wrap="square" lIns="45725" tIns="45725" rIns="45725" bIns="45725" anchor="ctr" anchorCtr="0">
            <a:noAutofit/>
          </a:bodyPr>
          <a:lstStyle>
            <a:lvl1pPr marL="0" marR="0" lvl="0" indent="0" algn="ctr" rtl="0">
              <a:lnSpc>
                <a:spcPct val="100000"/>
              </a:lnSpc>
              <a:spcBef>
                <a:spcPts val="0"/>
              </a:spcBef>
              <a:spcAft>
                <a:spcPts val="0"/>
              </a:spcAft>
              <a:buClr>
                <a:srgbClr val="F7751F"/>
              </a:buClr>
              <a:buSzPts val="1100"/>
              <a:buFont typeface="Arial"/>
              <a:buNone/>
              <a:defRPr sz="1100" b="0" i="0" u="none" strike="noStrike" cap="none">
                <a:solidFill>
                  <a:srgbClr val="F7751F"/>
                </a:solidFill>
                <a:latin typeface="Arial"/>
                <a:ea typeface="Arial"/>
                <a:cs typeface="Arial"/>
                <a:sym typeface="Arial"/>
              </a:defRPr>
            </a:lvl1pPr>
            <a:lvl2pPr marL="0" marR="0" lvl="1" indent="0" algn="ctr" rtl="0">
              <a:lnSpc>
                <a:spcPct val="100000"/>
              </a:lnSpc>
              <a:spcBef>
                <a:spcPts val="0"/>
              </a:spcBef>
              <a:spcAft>
                <a:spcPts val="0"/>
              </a:spcAft>
              <a:buClr>
                <a:srgbClr val="F7751F"/>
              </a:buClr>
              <a:buSzPts val="1100"/>
              <a:buFont typeface="Arial"/>
              <a:buNone/>
              <a:defRPr sz="1100" b="0" i="0" u="none" strike="noStrike" cap="none">
                <a:solidFill>
                  <a:srgbClr val="F7751F"/>
                </a:solidFill>
                <a:latin typeface="Arial"/>
                <a:ea typeface="Arial"/>
                <a:cs typeface="Arial"/>
                <a:sym typeface="Arial"/>
              </a:defRPr>
            </a:lvl2pPr>
            <a:lvl3pPr marL="0" marR="0" lvl="2" indent="0" algn="ctr" rtl="0">
              <a:lnSpc>
                <a:spcPct val="100000"/>
              </a:lnSpc>
              <a:spcBef>
                <a:spcPts val="0"/>
              </a:spcBef>
              <a:spcAft>
                <a:spcPts val="0"/>
              </a:spcAft>
              <a:buClr>
                <a:srgbClr val="F7751F"/>
              </a:buClr>
              <a:buSzPts val="1100"/>
              <a:buFont typeface="Arial"/>
              <a:buNone/>
              <a:defRPr sz="1100" b="0" i="0" u="none" strike="noStrike" cap="none">
                <a:solidFill>
                  <a:srgbClr val="F7751F"/>
                </a:solidFill>
                <a:latin typeface="Arial"/>
                <a:ea typeface="Arial"/>
                <a:cs typeface="Arial"/>
                <a:sym typeface="Arial"/>
              </a:defRPr>
            </a:lvl3pPr>
            <a:lvl4pPr marL="0" marR="0" lvl="3" indent="0" algn="ctr" rtl="0">
              <a:lnSpc>
                <a:spcPct val="100000"/>
              </a:lnSpc>
              <a:spcBef>
                <a:spcPts val="0"/>
              </a:spcBef>
              <a:spcAft>
                <a:spcPts val="0"/>
              </a:spcAft>
              <a:buClr>
                <a:srgbClr val="F7751F"/>
              </a:buClr>
              <a:buSzPts val="1100"/>
              <a:buFont typeface="Arial"/>
              <a:buNone/>
              <a:defRPr sz="1100" b="0" i="0" u="none" strike="noStrike" cap="none">
                <a:solidFill>
                  <a:srgbClr val="F7751F"/>
                </a:solidFill>
                <a:latin typeface="Arial"/>
                <a:ea typeface="Arial"/>
                <a:cs typeface="Arial"/>
                <a:sym typeface="Arial"/>
              </a:defRPr>
            </a:lvl4pPr>
            <a:lvl5pPr marL="0" marR="0" lvl="4" indent="0" algn="ctr" rtl="0">
              <a:lnSpc>
                <a:spcPct val="100000"/>
              </a:lnSpc>
              <a:spcBef>
                <a:spcPts val="0"/>
              </a:spcBef>
              <a:spcAft>
                <a:spcPts val="0"/>
              </a:spcAft>
              <a:buClr>
                <a:srgbClr val="F7751F"/>
              </a:buClr>
              <a:buSzPts val="1100"/>
              <a:buFont typeface="Arial"/>
              <a:buNone/>
              <a:defRPr sz="1100" b="0" i="0" u="none" strike="noStrike" cap="none">
                <a:solidFill>
                  <a:srgbClr val="F7751F"/>
                </a:solidFill>
                <a:latin typeface="Arial"/>
                <a:ea typeface="Arial"/>
                <a:cs typeface="Arial"/>
                <a:sym typeface="Arial"/>
              </a:defRPr>
            </a:lvl5pPr>
            <a:lvl6pPr marL="0" marR="0" lvl="5" indent="0" algn="ctr" rtl="0">
              <a:lnSpc>
                <a:spcPct val="100000"/>
              </a:lnSpc>
              <a:spcBef>
                <a:spcPts val="0"/>
              </a:spcBef>
              <a:spcAft>
                <a:spcPts val="0"/>
              </a:spcAft>
              <a:buClr>
                <a:srgbClr val="F7751F"/>
              </a:buClr>
              <a:buSzPts val="1100"/>
              <a:buFont typeface="Arial"/>
              <a:buNone/>
              <a:defRPr sz="1100" b="0" i="0" u="none" strike="noStrike" cap="none">
                <a:solidFill>
                  <a:srgbClr val="F7751F"/>
                </a:solidFill>
                <a:latin typeface="Arial"/>
                <a:ea typeface="Arial"/>
                <a:cs typeface="Arial"/>
                <a:sym typeface="Arial"/>
              </a:defRPr>
            </a:lvl6pPr>
            <a:lvl7pPr marL="0" marR="0" lvl="6" indent="0" algn="ctr" rtl="0">
              <a:lnSpc>
                <a:spcPct val="100000"/>
              </a:lnSpc>
              <a:spcBef>
                <a:spcPts val="0"/>
              </a:spcBef>
              <a:spcAft>
                <a:spcPts val="0"/>
              </a:spcAft>
              <a:buClr>
                <a:srgbClr val="F7751F"/>
              </a:buClr>
              <a:buSzPts val="1100"/>
              <a:buFont typeface="Arial"/>
              <a:buNone/>
              <a:defRPr sz="1100" b="0" i="0" u="none" strike="noStrike" cap="none">
                <a:solidFill>
                  <a:srgbClr val="F7751F"/>
                </a:solidFill>
                <a:latin typeface="Arial"/>
                <a:ea typeface="Arial"/>
                <a:cs typeface="Arial"/>
                <a:sym typeface="Arial"/>
              </a:defRPr>
            </a:lvl7pPr>
            <a:lvl8pPr marL="0" marR="0" lvl="7" indent="0" algn="ctr" rtl="0">
              <a:lnSpc>
                <a:spcPct val="100000"/>
              </a:lnSpc>
              <a:spcBef>
                <a:spcPts val="0"/>
              </a:spcBef>
              <a:spcAft>
                <a:spcPts val="0"/>
              </a:spcAft>
              <a:buClr>
                <a:srgbClr val="F7751F"/>
              </a:buClr>
              <a:buSzPts val="1100"/>
              <a:buFont typeface="Arial"/>
              <a:buNone/>
              <a:defRPr sz="1100" b="0" i="0" u="none" strike="noStrike" cap="none">
                <a:solidFill>
                  <a:srgbClr val="F7751F"/>
                </a:solidFill>
                <a:latin typeface="Arial"/>
                <a:ea typeface="Arial"/>
                <a:cs typeface="Arial"/>
                <a:sym typeface="Arial"/>
              </a:defRPr>
            </a:lvl8pPr>
            <a:lvl9pPr marL="0" marR="0" lvl="8" indent="0" algn="ctr" rtl="0">
              <a:lnSpc>
                <a:spcPct val="100000"/>
              </a:lnSpc>
              <a:spcBef>
                <a:spcPts val="0"/>
              </a:spcBef>
              <a:spcAft>
                <a:spcPts val="0"/>
              </a:spcAft>
              <a:buClr>
                <a:srgbClr val="F7751F"/>
              </a:buClr>
              <a:buSzPts val="1100"/>
              <a:buFont typeface="Arial"/>
              <a:buNone/>
              <a:defRPr sz="1100" b="0" i="0" u="none" strike="noStrike" cap="none">
                <a:solidFill>
                  <a:srgbClr val="F7751F"/>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sz="5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5F8FA"/>
        </a:solidFill>
        <a:effectLst/>
      </p:bgPr>
    </p:bg>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FF7A59"/>
              </a:buClr>
              <a:buSzPts val="2800"/>
              <a:buFont typeface="Proxima Nova"/>
              <a:buNone/>
              <a:defRPr sz="2800" b="1">
                <a:solidFill>
                  <a:srgbClr val="FF7A59"/>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9" name="Google Shape;99;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rgbClr val="425B76"/>
              </a:buClr>
              <a:buSzPts val="1800"/>
              <a:buFont typeface="Avenir"/>
              <a:buChar char="●"/>
              <a:defRPr sz="1800">
                <a:solidFill>
                  <a:srgbClr val="425B76"/>
                </a:solidFill>
                <a:latin typeface="Avenir"/>
                <a:ea typeface="Avenir"/>
                <a:cs typeface="Avenir"/>
                <a:sym typeface="Avenir"/>
              </a:defRPr>
            </a:lvl1pPr>
            <a:lvl2pPr marL="914400" lvl="1" indent="-317500" rtl="0">
              <a:lnSpc>
                <a:spcPct val="115000"/>
              </a:lnSpc>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2pPr>
            <a:lvl3pPr marL="1371600" lvl="2" indent="-317500" rtl="0">
              <a:lnSpc>
                <a:spcPct val="115000"/>
              </a:lnSpc>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3pPr>
            <a:lvl4pPr marL="1828800" lvl="3" indent="-317500" rtl="0">
              <a:lnSpc>
                <a:spcPct val="115000"/>
              </a:lnSpc>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4pPr>
            <a:lvl5pPr marL="2286000" lvl="4" indent="-317500" rtl="0">
              <a:lnSpc>
                <a:spcPct val="115000"/>
              </a:lnSpc>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5pPr>
            <a:lvl6pPr marL="2743200" lvl="5" indent="-317500" rtl="0">
              <a:lnSpc>
                <a:spcPct val="115000"/>
              </a:lnSpc>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6pPr>
            <a:lvl7pPr marL="3200400" lvl="6" indent="-317500" rtl="0">
              <a:lnSpc>
                <a:spcPct val="115000"/>
              </a:lnSpc>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7pPr>
            <a:lvl8pPr marL="3657600" lvl="7" indent="-317500" rtl="0">
              <a:lnSpc>
                <a:spcPct val="115000"/>
              </a:lnSpc>
              <a:spcBef>
                <a:spcPts val="1600"/>
              </a:spcBef>
              <a:spcAft>
                <a:spcPts val="0"/>
              </a:spcAft>
              <a:buClr>
                <a:srgbClr val="425B76"/>
              </a:buClr>
              <a:buSzPts val="1400"/>
              <a:buFont typeface="Avenir"/>
              <a:buChar char="○"/>
              <a:defRPr>
                <a:solidFill>
                  <a:srgbClr val="425B76"/>
                </a:solidFill>
                <a:latin typeface="Avenir"/>
                <a:ea typeface="Avenir"/>
                <a:cs typeface="Avenir"/>
                <a:sym typeface="Avenir"/>
              </a:defRPr>
            </a:lvl8pPr>
            <a:lvl9pPr marL="4114800" lvl="8" indent="-317500" rtl="0">
              <a:lnSpc>
                <a:spcPct val="115000"/>
              </a:lnSpc>
              <a:spcBef>
                <a:spcPts val="1600"/>
              </a:spcBef>
              <a:spcAft>
                <a:spcPts val="1600"/>
              </a:spcAft>
              <a:buClr>
                <a:srgbClr val="425B76"/>
              </a:buClr>
              <a:buSzPts val="1400"/>
              <a:buFont typeface="Avenir"/>
              <a:buChar char="■"/>
              <a:defRPr>
                <a:solidFill>
                  <a:srgbClr val="425B76"/>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hyperlink" Target="https://www.intercom.com/pricing#inbox-about"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cxnSp>
        <p:nvCxnSpPr>
          <p:cNvPr id="152" name="Google Shape;152;p36"/>
          <p:cNvCxnSpPr/>
          <p:nvPr/>
        </p:nvCxnSpPr>
        <p:spPr>
          <a:xfrm>
            <a:off x="1156750" y="1836150"/>
            <a:ext cx="0" cy="1535100"/>
          </a:xfrm>
          <a:prstGeom prst="straightConnector1">
            <a:avLst/>
          </a:prstGeom>
          <a:noFill/>
          <a:ln w="9525" cap="flat" cmpd="sng">
            <a:solidFill>
              <a:srgbClr val="FFFFFF"/>
            </a:solidFill>
            <a:prstDash val="solid"/>
            <a:round/>
            <a:headEnd type="none" w="med" len="med"/>
            <a:tailEnd type="none" w="med" len="med"/>
          </a:ln>
        </p:spPr>
      </p:cxnSp>
      <p:sp>
        <p:nvSpPr>
          <p:cNvPr id="151" name="Google Shape;151;p36"/>
          <p:cNvSpPr txBox="1">
            <a:spLocks noGrp="1"/>
          </p:cNvSpPr>
          <p:nvPr>
            <p:ph type="body" idx="1"/>
          </p:nvPr>
        </p:nvSpPr>
        <p:spPr>
          <a:xfrm>
            <a:off x="1362850" y="2219714"/>
            <a:ext cx="6437259" cy="792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D3E50"/>
              </a:buClr>
              <a:buSzPts val="3000"/>
              <a:buFont typeface="Arial"/>
              <a:buNone/>
            </a:pPr>
            <a:r>
              <a:rPr lang="fr" sz="5000" b="1" i="0" u="none" baseline="0" dirty="0">
                <a:solidFill>
                  <a:srgbClr val="FFFFFF"/>
                </a:solidFill>
                <a:latin typeface="Avenir"/>
                <a:ea typeface="Avenir"/>
                <a:cs typeface="Avenir"/>
                <a:sym typeface="Avenir"/>
              </a:rPr>
              <a:t>L'outil Conversations de HubSpot</a:t>
            </a:r>
            <a:endParaRPr sz="5000" b="1" dirty="0">
              <a:solidFill>
                <a:srgbClr val="FFFFFF"/>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37"/>
          <p:cNvSpPr txBox="1">
            <a:spLocks noGrp="1"/>
          </p:cNvSpPr>
          <p:nvPr>
            <p:ph type="ctrTitle" idx="4294967295"/>
          </p:nvPr>
        </p:nvSpPr>
        <p:spPr>
          <a:xfrm>
            <a:off x="231900" y="174500"/>
            <a:ext cx="8912100" cy="4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700" b="1" i="0" u="none" baseline="0">
                <a:solidFill>
                  <a:srgbClr val="30465C"/>
                </a:solidFill>
                <a:latin typeface="Avenir"/>
                <a:ea typeface="Avenir"/>
                <a:cs typeface="Avenir"/>
                <a:sym typeface="Avenir"/>
              </a:rPr>
              <a:t>État des lieux</a:t>
            </a:r>
            <a:endParaRPr sz="1700">
              <a:solidFill>
                <a:srgbClr val="30465C"/>
              </a:solidFill>
              <a:latin typeface="Avenir"/>
              <a:ea typeface="Avenir"/>
              <a:cs typeface="Avenir"/>
              <a:sym typeface="Avenir"/>
            </a:endParaRPr>
          </a:p>
        </p:txBody>
      </p:sp>
      <p:cxnSp>
        <p:nvCxnSpPr>
          <p:cNvPr id="160" name="Google Shape;160;p37"/>
          <p:cNvCxnSpPr/>
          <p:nvPr/>
        </p:nvCxnSpPr>
        <p:spPr>
          <a:xfrm>
            <a:off x="309382" y="626102"/>
            <a:ext cx="567000" cy="0"/>
          </a:xfrm>
          <a:prstGeom prst="straightConnector1">
            <a:avLst/>
          </a:prstGeom>
          <a:noFill/>
          <a:ln w="28575" cap="flat" cmpd="sng">
            <a:solidFill>
              <a:srgbClr val="F2545B"/>
            </a:solidFill>
            <a:prstDash val="solid"/>
            <a:miter lim="8000"/>
            <a:headEnd type="none" w="sm" len="sm"/>
            <a:tailEnd type="none" w="sm" len="sm"/>
          </a:ln>
        </p:spPr>
      </p:cxnSp>
      <p:sp>
        <p:nvSpPr>
          <p:cNvPr id="157" name="Google Shape;157;p37"/>
          <p:cNvSpPr/>
          <p:nvPr/>
        </p:nvSpPr>
        <p:spPr>
          <a:xfrm>
            <a:off x="1995225" y="1239950"/>
            <a:ext cx="6727500" cy="740400"/>
          </a:xfrm>
          <a:prstGeom prst="rect">
            <a:avLst/>
          </a:pr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7"/>
          <p:cNvSpPr/>
          <p:nvPr/>
        </p:nvSpPr>
        <p:spPr>
          <a:xfrm>
            <a:off x="-66598" y="1325938"/>
            <a:ext cx="2179418" cy="548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 b="1" i="0" u="none" baseline="0" dirty="0">
                <a:solidFill>
                  <a:srgbClr val="00A4BD"/>
                </a:solidFill>
                <a:latin typeface="Avenir"/>
                <a:ea typeface="Avenir"/>
                <a:cs typeface="Avenir"/>
                <a:sym typeface="Avenir"/>
              </a:rPr>
              <a:t>Évolution importante</a:t>
            </a:r>
            <a:endParaRPr b="1" dirty="0">
              <a:solidFill>
                <a:srgbClr val="00A4BD"/>
              </a:solidFill>
              <a:latin typeface="Avenir"/>
              <a:ea typeface="Avenir"/>
              <a:cs typeface="Avenir"/>
              <a:sym typeface="Avenir"/>
            </a:endParaRPr>
          </a:p>
          <a:p>
            <a:pPr marL="0" lvl="0" indent="0" algn="ctr" rtl="0">
              <a:lnSpc>
                <a:spcPct val="115000"/>
              </a:lnSpc>
              <a:spcBef>
                <a:spcPts val="0"/>
              </a:spcBef>
              <a:spcAft>
                <a:spcPts val="0"/>
              </a:spcAft>
              <a:buNone/>
            </a:pPr>
            <a:r>
              <a:rPr lang="fr" b="1" i="0" u="none" baseline="0" dirty="0">
                <a:solidFill>
                  <a:srgbClr val="00A4BD"/>
                </a:solidFill>
                <a:latin typeface="Avenir"/>
                <a:ea typeface="Avenir"/>
                <a:cs typeface="Avenir"/>
                <a:sym typeface="Avenir"/>
              </a:rPr>
              <a:t>ou tendance</a:t>
            </a:r>
            <a:endParaRPr b="1" dirty="0">
              <a:solidFill>
                <a:srgbClr val="00A4BD"/>
              </a:solidFill>
              <a:latin typeface="Avenir"/>
              <a:ea typeface="Avenir"/>
              <a:cs typeface="Avenir"/>
              <a:sym typeface="Avenir"/>
            </a:endParaRPr>
          </a:p>
        </p:txBody>
      </p:sp>
      <p:sp>
        <p:nvSpPr>
          <p:cNvPr id="166" name="Google Shape;166;p37"/>
          <p:cNvSpPr/>
          <p:nvPr/>
        </p:nvSpPr>
        <p:spPr>
          <a:xfrm>
            <a:off x="2083350" y="1276468"/>
            <a:ext cx="6618300" cy="2457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475A75"/>
              </a:buClr>
              <a:buSzPts val="1200"/>
              <a:buFont typeface="Avenir"/>
              <a:buChar char="●"/>
            </a:pPr>
            <a:r>
              <a:rPr lang="fr" sz="1200" b="0" i="0" u="none" baseline="0" dirty="0">
                <a:solidFill>
                  <a:srgbClr val="475A75"/>
                </a:solidFill>
                <a:latin typeface="Avenir"/>
                <a:ea typeface="Avenir"/>
                <a:cs typeface="Avenir"/>
                <a:sym typeface="Avenir"/>
              </a:rPr>
              <a:t>La technologie a fait évoluer les modes de communication.</a:t>
            </a:r>
            <a:endParaRPr sz="1200" dirty="0">
              <a:solidFill>
                <a:srgbClr val="475A75"/>
              </a:solidFill>
              <a:latin typeface="Avenir"/>
              <a:ea typeface="Avenir"/>
              <a:cs typeface="Avenir"/>
              <a:sym typeface="Avenir"/>
            </a:endParaRPr>
          </a:p>
        </p:txBody>
      </p:sp>
      <p:sp>
        <p:nvSpPr>
          <p:cNvPr id="165" name="Google Shape;165;p37"/>
          <p:cNvSpPr/>
          <p:nvPr/>
        </p:nvSpPr>
        <p:spPr>
          <a:xfrm>
            <a:off x="2083400" y="1623837"/>
            <a:ext cx="6618300" cy="245700"/>
          </a:xfrm>
          <a:prstGeom prst="rect">
            <a:avLst/>
          </a:prstGeom>
          <a:noFill/>
          <a:ln>
            <a:noFill/>
          </a:ln>
        </p:spPr>
        <p:txBody>
          <a:bodyPr spcFirstLastPara="1" wrap="square" lIns="91425" tIns="91425" rIns="91425" bIns="91425" anchor="ctr" anchorCtr="0">
            <a:noAutofit/>
          </a:bodyPr>
          <a:lstStyle/>
          <a:p>
            <a:pPr marL="457200" lvl="0" indent="-304800">
              <a:lnSpc>
                <a:spcPts val="1300"/>
              </a:lnSpc>
              <a:buClr>
                <a:srgbClr val="475A75"/>
              </a:buClr>
              <a:buSzPts val="1200"/>
              <a:buFont typeface="Avenir"/>
              <a:buChar char="●"/>
            </a:pPr>
            <a:r>
              <a:rPr lang="fr" sz="1200" dirty="0">
                <a:solidFill>
                  <a:srgbClr val="475A75"/>
                </a:solidFill>
                <a:latin typeface="Avenir"/>
                <a:ea typeface="Avenir"/>
                <a:cs typeface="Avenir"/>
                <a:sym typeface="Avenir"/>
              </a:rPr>
              <a:t>Sans stratégie bien définie, les conversations manquent de pertinence et les clients ne se sentent pas valorisés.</a:t>
            </a:r>
            <a:endParaRPr sz="1200" dirty="0">
              <a:solidFill>
                <a:srgbClr val="475A75"/>
              </a:solidFill>
              <a:latin typeface="Avenir"/>
              <a:ea typeface="Avenir"/>
              <a:cs typeface="Avenir"/>
              <a:sym typeface="Avenir"/>
            </a:endParaRPr>
          </a:p>
        </p:txBody>
      </p:sp>
      <p:sp>
        <p:nvSpPr>
          <p:cNvPr id="161" name="Google Shape;161;p37"/>
          <p:cNvSpPr/>
          <p:nvPr/>
        </p:nvSpPr>
        <p:spPr>
          <a:xfrm>
            <a:off x="1995225" y="2201550"/>
            <a:ext cx="6727500" cy="740400"/>
          </a:xfrm>
          <a:prstGeom prst="rect">
            <a:avLst/>
          </a:pr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7"/>
          <p:cNvSpPr/>
          <p:nvPr/>
        </p:nvSpPr>
        <p:spPr>
          <a:xfrm>
            <a:off x="227361" y="2297400"/>
            <a:ext cx="1591500" cy="548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 b="1" i="0" u="none" baseline="0" dirty="0">
                <a:solidFill>
                  <a:srgbClr val="F68E5B"/>
                </a:solidFill>
                <a:latin typeface="Avenir"/>
                <a:ea typeface="Avenir"/>
                <a:cs typeface="Avenir"/>
                <a:sym typeface="Avenir"/>
              </a:rPr>
              <a:t>Comment les entreprises doivent s'adapter</a:t>
            </a:r>
            <a:endParaRPr b="1" dirty="0">
              <a:solidFill>
                <a:srgbClr val="F68E5B"/>
              </a:solidFill>
              <a:latin typeface="Avenir"/>
              <a:ea typeface="Avenir"/>
              <a:cs typeface="Avenir"/>
              <a:sym typeface="Avenir"/>
            </a:endParaRPr>
          </a:p>
        </p:txBody>
      </p:sp>
      <p:sp>
        <p:nvSpPr>
          <p:cNvPr id="168" name="Google Shape;168;p37"/>
          <p:cNvSpPr/>
          <p:nvPr/>
        </p:nvSpPr>
        <p:spPr>
          <a:xfrm>
            <a:off x="2083375" y="2245688"/>
            <a:ext cx="6618300" cy="2457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475A75"/>
              </a:buClr>
              <a:buSzPts val="1200"/>
              <a:buFont typeface="Avenir"/>
              <a:buChar char="●"/>
            </a:pPr>
            <a:r>
              <a:rPr lang="fr" sz="1200" b="0" i="0" u="none" baseline="0" dirty="0">
                <a:solidFill>
                  <a:srgbClr val="475A75"/>
                </a:solidFill>
                <a:latin typeface="Avenir"/>
                <a:ea typeface="Avenir"/>
                <a:cs typeface="Avenir"/>
                <a:sym typeface="Avenir"/>
              </a:rPr>
              <a:t>Les conversations avec les clients doivent favoriser le développement des entreprises.</a:t>
            </a:r>
            <a:endParaRPr sz="1200" dirty="0">
              <a:solidFill>
                <a:srgbClr val="475A75"/>
              </a:solidFill>
              <a:latin typeface="Avenir"/>
              <a:ea typeface="Avenir"/>
              <a:cs typeface="Avenir"/>
              <a:sym typeface="Avenir"/>
            </a:endParaRPr>
          </a:p>
        </p:txBody>
      </p:sp>
      <p:sp>
        <p:nvSpPr>
          <p:cNvPr id="167" name="Google Shape;167;p37"/>
          <p:cNvSpPr/>
          <p:nvPr/>
        </p:nvSpPr>
        <p:spPr>
          <a:xfrm>
            <a:off x="2083425" y="2582262"/>
            <a:ext cx="6618300" cy="245700"/>
          </a:xfrm>
          <a:prstGeom prst="rect">
            <a:avLst/>
          </a:prstGeom>
          <a:noFill/>
          <a:ln>
            <a:noFill/>
          </a:ln>
        </p:spPr>
        <p:txBody>
          <a:bodyPr spcFirstLastPara="1" wrap="square" lIns="91425" tIns="91425" rIns="91425" bIns="91425" anchor="ctr" anchorCtr="0">
            <a:noAutofit/>
          </a:bodyPr>
          <a:lstStyle/>
          <a:p>
            <a:pPr marL="457200" lvl="0" indent="-304800">
              <a:lnSpc>
                <a:spcPts val="1300"/>
              </a:lnSpc>
              <a:buClr>
                <a:srgbClr val="475A75"/>
              </a:buClr>
              <a:buSzPts val="1200"/>
              <a:buFont typeface="Avenir"/>
              <a:buChar char="●"/>
            </a:pPr>
            <a:r>
              <a:rPr lang="fr" sz="1200" dirty="0">
                <a:solidFill>
                  <a:srgbClr val="475A75"/>
                </a:solidFill>
                <a:latin typeface="Avenir"/>
                <a:ea typeface="Avenir"/>
                <a:cs typeface="Avenir"/>
                <a:sym typeface="Avenir"/>
              </a:rPr>
              <a:t>Elles doivent être fluides et personnalisées à tout moment, sur tous les canaux et avec toutes les équipes.</a:t>
            </a:r>
            <a:endParaRPr sz="1200" dirty="0">
              <a:solidFill>
                <a:srgbClr val="475A75"/>
              </a:solidFill>
              <a:latin typeface="Avenir"/>
              <a:ea typeface="Avenir"/>
              <a:cs typeface="Avenir"/>
              <a:sym typeface="Avenir"/>
            </a:endParaRPr>
          </a:p>
        </p:txBody>
      </p:sp>
      <p:sp>
        <p:nvSpPr>
          <p:cNvPr id="163" name="Google Shape;163;p37"/>
          <p:cNvSpPr/>
          <p:nvPr/>
        </p:nvSpPr>
        <p:spPr>
          <a:xfrm>
            <a:off x="1995175" y="3163150"/>
            <a:ext cx="6727500" cy="740400"/>
          </a:xfrm>
          <a:prstGeom prst="rect">
            <a:avLst/>
          </a:pr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7"/>
          <p:cNvSpPr/>
          <p:nvPr/>
        </p:nvSpPr>
        <p:spPr>
          <a:xfrm>
            <a:off x="99606" y="3259000"/>
            <a:ext cx="1847010" cy="548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 b="1" i="0" u="none" baseline="0" dirty="0">
                <a:solidFill>
                  <a:srgbClr val="F0555C"/>
                </a:solidFill>
                <a:latin typeface="Avenir"/>
                <a:ea typeface="Avenir"/>
                <a:cs typeface="Avenir"/>
                <a:sym typeface="Avenir"/>
              </a:rPr>
              <a:t>Pourquoi elles ne l'ont pas encore fait</a:t>
            </a:r>
            <a:endParaRPr b="1" dirty="0">
              <a:solidFill>
                <a:srgbClr val="F0555C"/>
              </a:solidFill>
              <a:latin typeface="Avenir"/>
              <a:ea typeface="Avenir"/>
              <a:cs typeface="Avenir"/>
              <a:sym typeface="Avenir"/>
            </a:endParaRPr>
          </a:p>
        </p:txBody>
      </p:sp>
      <p:sp>
        <p:nvSpPr>
          <p:cNvPr id="170" name="Google Shape;170;p37"/>
          <p:cNvSpPr/>
          <p:nvPr/>
        </p:nvSpPr>
        <p:spPr>
          <a:xfrm>
            <a:off x="2083400" y="3219814"/>
            <a:ext cx="6618300" cy="2457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475A75"/>
              </a:buClr>
              <a:buSzPts val="1200"/>
              <a:buFont typeface="Avenir"/>
              <a:buChar char="●"/>
            </a:pPr>
            <a:r>
              <a:rPr lang="fr" sz="1200" b="0" i="0" u="none" baseline="0" dirty="0">
                <a:solidFill>
                  <a:srgbClr val="475A75"/>
                </a:solidFill>
                <a:latin typeface="Avenir"/>
                <a:ea typeface="Avenir"/>
                <a:cs typeface="Avenir"/>
                <a:sym typeface="Avenir"/>
              </a:rPr>
              <a:t>Cette stratégie complexe exige l'utilisation de nombreux outils disparates.</a:t>
            </a:r>
            <a:endParaRPr sz="1200" dirty="0">
              <a:solidFill>
                <a:srgbClr val="475A75"/>
              </a:solidFill>
              <a:latin typeface="Avenir"/>
              <a:ea typeface="Avenir"/>
              <a:cs typeface="Avenir"/>
              <a:sym typeface="Avenir"/>
            </a:endParaRPr>
          </a:p>
        </p:txBody>
      </p:sp>
      <p:sp>
        <p:nvSpPr>
          <p:cNvPr id="169" name="Google Shape;169;p37"/>
          <p:cNvSpPr/>
          <p:nvPr/>
        </p:nvSpPr>
        <p:spPr>
          <a:xfrm>
            <a:off x="2083450" y="3562564"/>
            <a:ext cx="6384145" cy="207770"/>
          </a:xfrm>
          <a:prstGeom prst="rect">
            <a:avLst/>
          </a:prstGeom>
          <a:noFill/>
          <a:ln>
            <a:noFill/>
          </a:ln>
        </p:spPr>
        <p:txBody>
          <a:bodyPr spcFirstLastPara="1" wrap="square" lIns="91425" tIns="91425" rIns="91425" bIns="91425" anchor="ctr" anchorCtr="0">
            <a:noAutofit/>
          </a:bodyPr>
          <a:lstStyle/>
          <a:p>
            <a:pPr marL="457200" lvl="0" indent="-304800">
              <a:lnSpc>
                <a:spcPts val="1300"/>
              </a:lnSpc>
              <a:buClr>
                <a:srgbClr val="475A75"/>
              </a:buClr>
              <a:buSzPts val="1200"/>
              <a:buFont typeface="Avenir"/>
              <a:buChar char="●"/>
            </a:pPr>
            <a:r>
              <a:rPr lang="fr" sz="1200" dirty="0">
                <a:solidFill>
                  <a:srgbClr val="475A75"/>
                </a:solidFill>
                <a:latin typeface="Avenir"/>
                <a:ea typeface="Avenir"/>
                <a:cs typeface="Avenir"/>
                <a:sym typeface="Avenir"/>
              </a:rPr>
              <a:t>Il est impossible de la mettre en œuvre si les informations ne sont pas mises à jour et synchronisées au sein des entreprises.</a:t>
            </a:r>
            <a:endParaRPr sz="1200" dirty="0">
              <a:solidFill>
                <a:srgbClr val="475A75"/>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38"/>
          <p:cNvSpPr txBox="1">
            <a:spLocks noGrp="1"/>
          </p:cNvSpPr>
          <p:nvPr>
            <p:ph type="body" idx="2"/>
          </p:nvPr>
        </p:nvSpPr>
        <p:spPr>
          <a:xfrm>
            <a:off x="604650" y="896525"/>
            <a:ext cx="8235000" cy="895200"/>
          </a:xfrm>
          <a:prstGeom prst="rect">
            <a:avLst/>
          </a:prstGeom>
          <a:noFill/>
          <a:ln>
            <a:noFill/>
          </a:ln>
        </p:spPr>
        <p:txBody>
          <a:bodyPr spcFirstLastPara="1" wrap="square" lIns="0" tIns="0" rIns="0" bIns="0" anchor="b" anchorCtr="0">
            <a:noAutofit/>
          </a:bodyPr>
          <a:lstStyle/>
          <a:p>
            <a:pPr marL="0" marR="0" lvl="0" indent="0" algn="l" rtl="0">
              <a:lnSpc>
                <a:spcPct val="70000"/>
              </a:lnSpc>
              <a:spcBef>
                <a:spcPts val="0"/>
              </a:spcBef>
              <a:spcAft>
                <a:spcPts val="0"/>
              </a:spcAft>
              <a:buClr>
                <a:srgbClr val="2D3E50"/>
              </a:buClr>
              <a:buSzPts val="3000"/>
              <a:buFont typeface="Arial"/>
              <a:buNone/>
            </a:pPr>
            <a:r>
              <a:rPr lang="fr" sz="3600" b="0" i="0" u="none" baseline="0">
                <a:solidFill>
                  <a:srgbClr val="475A75"/>
                </a:solidFill>
                <a:latin typeface="Avenir"/>
                <a:ea typeface="Avenir"/>
                <a:cs typeface="Avenir"/>
                <a:sym typeface="Avenir"/>
              </a:rPr>
              <a:t>Les conversations doivent être fluides.</a:t>
            </a:r>
            <a:endParaRPr sz="3600">
              <a:solidFill>
                <a:srgbClr val="475A75"/>
              </a:solidFill>
              <a:latin typeface="Avenir"/>
              <a:ea typeface="Avenir"/>
              <a:cs typeface="Avenir"/>
              <a:sym typeface="Avenir"/>
            </a:endParaRPr>
          </a:p>
        </p:txBody>
      </p:sp>
      <p:cxnSp>
        <p:nvCxnSpPr>
          <p:cNvPr id="177" name="Google Shape;177;p38"/>
          <p:cNvCxnSpPr/>
          <p:nvPr/>
        </p:nvCxnSpPr>
        <p:spPr>
          <a:xfrm>
            <a:off x="604657" y="1996827"/>
            <a:ext cx="567000" cy="0"/>
          </a:xfrm>
          <a:prstGeom prst="straightConnector1">
            <a:avLst/>
          </a:prstGeom>
          <a:noFill/>
          <a:ln w="28575" cap="flat" cmpd="sng">
            <a:solidFill>
              <a:srgbClr val="F2545B"/>
            </a:solidFill>
            <a:prstDash val="solid"/>
            <a:miter lim="8000"/>
            <a:headEnd type="none" w="sm" len="sm"/>
            <a:tailEnd type="none" w="sm" len="sm"/>
          </a:ln>
        </p:spPr>
      </p:cxnSp>
      <p:sp>
        <p:nvSpPr>
          <p:cNvPr id="175" name="Google Shape;175;p38"/>
          <p:cNvSpPr txBox="1">
            <a:spLocks noGrp="1"/>
          </p:cNvSpPr>
          <p:nvPr>
            <p:ph type="body" idx="1"/>
          </p:nvPr>
        </p:nvSpPr>
        <p:spPr>
          <a:xfrm>
            <a:off x="604650" y="2269275"/>
            <a:ext cx="7053450" cy="568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r>
              <a:rPr lang="fr" b="0" i="0" u="none" baseline="0" dirty="0">
                <a:solidFill>
                  <a:srgbClr val="2D3E50"/>
                </a:solidFill>
                <a:latin typeface="Avenir"/>
                <a:ea typeface="Avenir"/>
                <a:cs typeface="Avenir"/>
                <a:sym typeface="Avenir"/>
              </a:rPr>
              <a:t>Elles se déroulent au fil du temps, sur différents canaux et plateformes,</a:t>
            </a:r>
            <a:r>
              <a:rPr lang="fr" b="0" i="0" u="none" baseline="0" dirty="0">
                <a:latin typeface="Avenir"/>
                <a:ea typeface="Avenir"/>
                <a:cs typeface="Avenir"/>
                <a:sym typeface="Avenir"/>
              </a:rPr>
              <a:t> </a:t>
            </a:r>
            <a:r>
              <a:rPr lang="fr" b="0" i="0" u="none" dirty="0">
                <a:solidFill>
                  <a:schemeClr val="tx1"/>
                </a:solidFill>
                <a:latin typeface="Avenir"/>
                <a:ea typeface="Avenir"/>
                <a:cs typeface="Avenir"/>
                <a:sym typeface="Avenir"/>
              </a:rPr>
              <a:t>entre</a:t>
            </a:r>
            <a:r>
              <a:rPr lang="fr" b="0" i="0" u="none" baseline="0" dirty="0">
                <a:solidFill>
                  <a:srgbClr val="2D3E50"/>
                </a:solidFill>
                <a:latin typeface="Avenir"/>
                <a:ea typeface="Avenir"/>
                <a:cs typeface="Avenir"/>
                <a:sym typeface="Avenir"/>
              </a:rPr>
              <a:t> plusieurs équipes de votre entreprise, à l'oral</a:t>
            </a:r>
            <a:r>
              <a:rPr lang="fr" dirty="0">
                <a:solidFill>
                  <a:srgbClr val="2D3E50"/>
                </a:solidFill>
                <a:latin typeface="Avenir"/>
                <a:ea typeface="Avenir"/>
                <a:cs typeface="Avenir"/>
                <a:sym typeface="Avenir"/>
              </a:rPr>
              <a:t> ou </a:t>
            </a:r>
            <a:r>
              <a:rPr lang="fr" b="0" i="0" u="none" baseline="0" dirty="0">
                <a:solidFill>
                  <a:srgbClr val="2D3E50"/>
                </a:solidFill>
                <a:latin typeface="Avenir"/>
                <a:ea typeface="Avenir"/>
                <a:cs typeface="Avenir"/>
                <a:sym typeface="Avenir"/>
              </a:rPr>
              <a:t>par écrit. </a:t>
            </a:r>
            <a:endParaRPr dirty="0">
              <a:solidFill>
                <a:srgbClr val="2D3E50"/>
              </a:solidFill>
              <a:latin typeface="Avenir"/>
              <a:ea typeface="Avenir"/>
              <a:cs typeface="Avenir"/>
              <a:sym typeface="Avenir"/>
            </a:endParaRPr>
          </a:p>
          <a:p>
            <a:pPr marL="0" marR="0" lvl="0" indent="0" algn="l" rtl="0">
              <a:lnSpc>
                <a:spcPct val="150000"/>
              </a:lnSpc>
              <a:spcBef>
                <a:spcPts val="0"/>
              </a:spcBef>
              <a:spcAft>
                <a:spcPts val="0"/>
              </a:spcAft>
              <a:buClr>
                <a:srgbClr val="2D3E50"/>
              </a:buClr>
              <a:buSzPts val="1500"/>
              <a:buFont typeface="Arial"/>
              <a:buNone/>
            </a:pPr>
            <a:endParaRPr dirty="0">
              <a:latin typeface="Avenir"/>
              <a:ea typeface="Avenir"/>
              <a:cs typeface="Avenir"/>
              <a:sym typeface="Avenir"/>
            </a:endParaRPr>
          </a:p>
        </p:txBody>
      </p:sp>
      <p:sp>
        <p:nvSpPr>
          <p:cNvPr id="178" name="Google Shape;178;p38"/>
          <p:cNvSpPr txBox="1">
            <a:spLocks noGrp="1"/>
          </p:cNvSpPr>
          <p:nvPr>
            <p:ph type="body" idx="3"/>
          </p:nvPr>
        </p:nvSpPr>
        <p:spPr>
          <a:xfrm>
            <a:off x="604649" y="2969425"/>
            <a:ext cx="7036227" cy="682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r>
              <a:rPr lang="fr" b="0" i="0" u="none" baseline="0" dirty="0">
                <a:solidFill>
                  <a:srgbClr val="30465C"/>
                </a:solidFill>
                <a:latin typeface="Avenir"/>
                <a:ea typeface="Avenir"/>
                <a:cs typeface="Avenir"/>
                <a:sym typeface="Avenir"/>
              </a:rPr>
              <a:t>Les entreprises éprouvent parfois des difficultés à tenir le rythme. Si les équipes ne communiquent pas entre elles et utilisent des outils disparates, les conversations manquent de pertinence et les clients ne se sentent pas valorisés. Mais cela va changer. </a:t>
            </a:r>
            <a:endParaRPr dirty="0">
              <a:solidFill>
                <a:srgbClr val="30465C"/>
              </a:solidFill>
              <a:latin typeface="Avenir"/>
              <a:ea typeface="Avenir"/>
              <a:cs typeface="Avenir"/>
              <a:sym typeface="Avenir"/>
            </a:endParaRPr>
          </a:p>
          <a:p>
            <a:pPr marL="0" marR="0" lvl="0" indent="0" algn="l" rtl="0">
              <a:lnSpc>
                <a:spcPct val="150000"/>
              </a:lnSpc>
              <a:spcBef>
                <a:spcPts val="0"/>
              </a:spcBef>
              <a:spcAft>
                <a:spcPts val="0"/>
              </a:spcAft>
              <a:buClr>
                <a:srgbClr val="000000"/>
              </a:buClr>
              <a:buSzPts val="1100"/>
              <a:buFont typeface="Arial"/>
              <a:buNone/>
            </a:pPr>
            <a:endParaRPr dirty="0">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7" name="Google Shape;187;p39" descr="image25.png"/>
          <p:cNvPicPr preferRelativeResize="0"/>
          <p:nvPr/>
        </p:nvPicPr>
        <p:blipFill rotWithShape="1">
          <a:blip r:embed="rId3">
            <a:alphaModFix/>
          </a:blip>
          <a:srcRect/>
          <a:stretch/>
        </p:blipFill>
        <p:spPr>
          <a:xfrm>
            <a:off x="3547953" y="333251"/>
            <a:ext cx="7467551" cy="4476976"/>
          </a:xfrm>
          <a:prstGeom prst="rect">
            <a:avLst/>
          </a:prstGeom>
          <a:noFill/>
          <a:ln>
            <a:noFill/>
          </a:ln>
        </p:spPr>
      </p:pic>
      <p:pic>
        <p:nvPicPr>
          <p:cNvPr id="186" name="Google Shape;186;p39"/>
          <p:cNvPicPr preferRelativeResize="0"/>
          <p:nvPr/>
        </p:nvPicPr>
        <p:blipFill rotWithShape="1">
          <a:blip r:embed="rId4">
            <a:alphaModFix/>
          </a:blip>
          <a:srcRect b="28810"/>
          <a:stretch/>
        </p:blipFill>
        <p:spPr>
          <a:xfrm>
            <a:off x="4399250" y="687475"/>
            <a:ext cx="5764951" cy="3603250"/>
          </a:xfrm>
          <a:prstGeom prst="rect">
            <a:avLst/>
          </a:prstGeom>
          <a:noFill/>
          <a:ln>
            <a:noFill/>
          </a:ln>
        </p:spPr>
      </p:pic>
      <p:sp>
        <p:nvSpPr>
          <p:cNvPr id="189" name="Google Shape;189;p39"/>
          <p:cNvSpPr txBox="1">
            <a:spLocks noGrp="1"/>
          </p:cNvSpPr>
          <p:nvPr>
            <p:ph type="body" idx="2"/>
          </p:nvPr>
        </p:nvSpPr>
        <p:spPr>
          <a:xfrm>
            <a:off x="309375" y="1326725"/>
            <a:ext cx="3321000" cy="1034700"/>
          </a:xfrm>
          <a:prstGeom prst="rect">
            <a:avLst/>
          </a:prstGeom>
          <a:noFill/>
          <a:ln>
            <a:noFill/>
          </a:ln>
        </p:spPr>
        <p:txBody>
          <a:bodyPr spcFirstLastPara="1" wrap="square" lIns="0" tIns="0" rIns="0" bIns="0" anchor="b" anchorCtr="0">
            <a:noAutofit/>
          </a:bodyPr>
          <a:lstStyle/>
          <a:p>
            <a:pPr marL="0" marR="0" lvl="0" indent="0" algn="l" rtl="0">
              <a:lnSpc>
                <a:spcPct val="115000"/>
              </a:lnSpc>
              <a:spcBef>
                <a:spcPts val="0"/>
              </a:spcBef>
              <a:spcAft>
                <a:spcPts val="0"/>
              </a:spcAft>
              <a:buClr>
                <a:srgbClr val="2D3E50"/>
              </a:buClr>
              <a:buSzPts val="3000"/>
              <a:buFont typeface="Arial"/>
              <a:buNone/>
            </a:pPr>
            <a:r>
              <a:rPr lang="fr" sz="2400" b="0" i="0" u="none" baseline="0">
                <a:solidFill>
                  <a:srgbClr val="475A75"/>
                </a:solidFill>
                <a:latin typeface="Avenir"/>
                <a:ea typeface="Avenir"/>
                <a:cs typeface="Avenir"/>
                <a:sym typeface="Avenir"/>
              </a:rPr>
              <a:t>HubSpot présente </a:t>
            </a:r>
            <a:endParaRPr sz="2400">
              <a:solidFill>
                <a:srgbClr val="475A75"/>
              </a:solidFill>
              <a:latin typeface="Avenir"/>
              <a:ea typeface="Avenir"/>
              <a:cs typeface="Avenir"/>
              <a:sym typeface="Avenir"/>
            </a:endParaRPr>
          </a:p>
          <a:p>
            <a:pPr marL="0" marR="0" lvl="0" indent="0" algn="l" rtl="0">
              <a:lnSpc>
                <a:spcPct val="115000"/>
              </a:lnSpc>
              <a:spcBef>
                <a:spcPts val="0"/>
              </a:spcBef>
              <a:spcAft>
                <a:spcPts val="0"/>
              </a:spcAft>
              <a:buClr>
                <a:srgbClr val="2D3E50"/>
              </a:buClr>
              <a:buSzPts val="3000"/>
              <a:buFont typeface="Arial"/>
              <a:buNone/>
            </a:pPr>
            <a:r>
              <a:rPr lang="fr" sz="2400" b="0" i="0" u="none" baseline="0">
                <a:solidFill>
                  <a:srgbClr val="475A75"/>
                </a:solidFill>
                <a:latin typeface="Avenir"/>
                <a:ea typeface="Avenir"/>
                <a:cs typeface="Avenir"/>
                <a:sym typeface="Avenir"/>
              </a:rPr>
              <a:t>l'outil Conversations.</a:t>
            </a:r>
            <a:endParaRPr sz="2400">
              <a:solidFill>
                <a:srgbClr val="475A75"/>
              </a:solidFill>
              <a:latin typeface="Avenir"/>
              <a:ea typeface="Avenir"/>
              <a:cs typeface="Avenir"/>
              <a:sym typeface="Avenir"/>
            </a:endParaRPr>
          </a:p>
        </p:txBody>
      </p:sp>
      <p:sp>
        <p:nvSpPr>
          <p:cNvPr id="188" name="Google Shape;188;p39"/>
          <p:cNvSpPr txBox="1">
            <a:spLocks noGrp="1"/>
          </p:cNvSpPr>
          <p:nvPr>
            <p:ph type="body" idx="1"/>
          </p:nvPr>
        </p:nvSpPr>
        <p:spPr>
          <a:xfrm>
            <a:off x="309375" y="2517200"/>
            <a:ext cx="3145026" cy="550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D3E50"/>
              </a:buClr>
              <a:buSzPts val="1500"/>
              <a:buFont typeface="Arial"/>
              <a:buNone/>
            </a:pPr>
            <a:r>
              <a:rPr lang="fr" b="0" i="0" u="none" baseline="0" dirty="0">
                <a:solidFill>
                  <a:srgbClr val="475A75"/>
                </a:solidFill>
                <a:latin typeface="Avenir"/>
                <a:ea typeface="Avenir"/>
                <a:cs typeface="Avenir"/>
                <a:sym typeface="Avenir"/>
              </a:rPr>
              <a:t>Une boîte de réception unique qui aide les équipes à entretenir des relations personnalisées avec les prospects et les clients. </a:t>
            </a:r>
            <a:endParaRPr dirty="0">
              <a:solidFill>
                <a:srgbClr val="475A75"/>
              </a:solidFill>
              <a:latin typeface="Avenir"/>
              <a:ea typeface="Avenir"/>
              <a:cs typeface="Avenir"/>
              <a:sym typeface="Avenir"/>
            </a:endParaRPr>
          </a:p>
          <a:p>
            <a:pPr marL="0" marR="0" lvl="0" indent="0" algn="l" rtl="0">
              <a:lnSpc>
                <a:spcPct val="100000"/>
              </a:lnSpc>
              <a:spcBef>
                <a:spcPts val="0"/>
              </a:spcBef>
              <a:spcAft>
                <a:spcPts val="0"/>
              </a:spcAft>
              <a:buClr>
                <a:srgbClr val="2D3E50"/>
              </a:buClr>
              <a:buSzPts val="1500"/>
              <a:buFont typeface="Arial"/>
              <a:buNone/>
            </a:pPr>
            <a:endParaRPr dirty="0">
              <a:solidFill>
                <a:srgbClr val="475A75"/>
              </a:solidFill>
              <a:latin typeface="Avenir"/>
              <a:ea typeface="Avenir"/>
              <a:cs typeface="Avenir"/>
              <a:sym typeface="Avenir"/>
            </a:endParaRPr>
          </a:p>
        </p:txBody>
      </p:sp>
      <p:cxnSp>
        <p:nvCxnSpPr>
          <p:cNvPr id="190" name="Google Shape;190;p39"/>
          <p:cNvCxnSpPr/>
          <p:nvPr/>
        </p:nvCxnSpPr>
        <p:spPr>
          <a:xfrm>
            <a:off x="309382" y="3542102"/>
            <a:ext cx="567000" cy="0"/>
          </a:xfrm>
          <a:prstGeom prst="straightConnector1">
            <a:avLst/>
          </a:prstGeom>
          <a:noFill/>
          <a:ln w="28575" cap="flat" cmpd="sng">
            <a:solidFill>
              <a:srgbClr val="F2545B"/>
            </a:solidFill>
            <a:prstDash val="solid"/>
            <a:miter lim="8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9" name="Google Shape;199;p40" descr="image25.png"/>
          <p:cNvPicPr preferRelativeResize="0"/>
          <p:nvPr/>
        </p:nvPicPr>
        <p:blipFill rotWithShape="1">
          <a:blip r:embed="rId3">
            <a:alphaModFix/>
          </a:blip>
          <a:srcRect/>
          <a:stretch/>
        </p:blipFill>
        <p:spPr>
          <a:xfrm>
            <a:off x="3471753" y="333251"/>
            <a:ext cx="7467551" cy="4476976"/>
          </a:xfrm>
          <a:prstGeom prst="rect">
            <a:avLst/>
          </a:prstGeom>
          <a:noFill/>
          <a:ln>
            <a:noFill/>
          </a:ln>
        </p:spPr>
      </p:pic>
      <p:pic>
        <p:nvPicPr>
          <p:cNvPr id="200" name="Google Shape;200;p40"/>
          <p:cNvPicPr preferRelativeResize="0"/>
          <p:nvPr/>
        </p:nvPicPr>
        <p:blipFill rotWithShape="1">
          <a:blip r:embed="rId4">
            <a:alphaModFix/>
          </a:blip>
          <a:srcRect b="22215"/>
          <a:stretch/>
        </p:blipFill>
        <p:spPr>
          <a:xfrm>
            <a:off x="4374725" y="693000"/>
            <a:ext cx="5661600" cy="3523100"/>
          </a:xfrm>
          <a:prstGeom prst="rect">
            <a:avLst/>
          </a:prstGeom>
          <a:noFill/>
          <a:ln>
            <a:noFill/>
          </a:ln>
          <a:effectLst>
            <a:outerShdw blurRad="185738" dist="9525" dir="5400000" algn="bl" rotWithShape="0">
              <a:srgbClr val="000000">
                <a:alpha val="20000"/>
              </a:srgbClr>
            </a:outerShdw>
          </a:effectLst>
        </p:spPr>
      </p:pic>
      <p:sp>
        <p:nvSpPr>
          <p:cNvPr id="210" name="Google Shape;210;p40"/>
          <p:cNvSpPr/>
          <p:nvPr/>
        </p:nvSpPr>
        <p:spPr>
          <a:xfrm>
            <a:off x="3547952" y="1294451"/>
            <a:ext cx="1853700" cy="1853700"/>
          </a:xfrm>
          <a:prstGeom prst="ellipse">
            <a:avLst/>
          </a:prstGeom>
          <a:solidFill>
            <a:srgbClr val="30465C"/>
          </a:solidFill>
          <a:ln w="9525" cap="flat" cmpd="sng">
            <a:solidFill>
              <a:srgbClr val="30465C"/>
            </a:solidFill>
            <a:prstDash val="solid"/>
            <a:round/>
            <a:headEnd type="none" w="sm" len="sm"/>
            <a:tailEnd type="none" w="sm" len="sm"/>
          </a:ln>
          <a:effectLst>
            <a:outerShdw blurRad="285750" dist="76200" dir="5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0"/>
          <p:cNvSpPr/>
          <p:nvPr/>
        </p:nvSpPr>
        <p:spPr>
          <a:xfrm rot="5254425">
            <a:off x="4745010" y="1483580"/>
            <a:ext cx="1651180" cy="1379741"/>
          </a:xfrm>
          <a:prstGeom prst="triangle">
            <a:avLst>
              <a:gd name="adj" fmla="val 46902"/>
            </a:avLst>
          </a:prstGeom>
          <a:solidFill>
            <a:srgbClr val="00A4BD">
              <a:alpha val="9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0"/>
          <p:cNvSpPr/>
          <p:nvPr/>
        </p:nvSpPr>
        <p:spPr>
          <a:xfrm rot="2507246">
            <a:off x="5868481" y="2062698"/>
            <a:ext cx="1771541" cy="1818303"/>
          </a:xfrm>
          <a:prstGeom prst="triangle">
            <a:avLst>
              <a:gd name="adj" fmla="val 36260"/>
            </a:avLst>
          </a:prstGeom>
          <a:solidFill>
            <a:srgbClr val="00A4BD">
              <a:alpha val="9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0"/>
          <p:cNvSpPr/>
          <p:nvPr/>
        </p:nvSpPr>
        <p:spPr>
          <a:xfrm rot="1169">
            <a:off x="7264500" y="2156725"/>
            <a:ext cx="1764000" cy="1619100"/>
          </a:xfrm>
          <a:prstGeom prst="triangle">
            <a:avLst>
              <a:gd name="adj" fmla="val 52157"/>
            </a:avLst>
          </a:prstGeom>
          <a:solidFill>
            <a:srgbClr val="00A4BD">
              <a:alpha val="9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0"/>
          <p:cNvSpPr/>
          <p:nvPr/>
        </p:nvSpPr>
        <p:spPr>
          <a:xfrm>
            <a:off x="5015027" y="2884726"/>
            <a:ext cx="1853700" cy="1853700"/>
          </a:xfrm>
          <a:prstGeom prst="ellipse">
            <a:avLst/>
          </a:prstGeom>
          <a:solidFill>
            <a:srgbClr val="30465C"/>
          </a:solidFill>
          <a:ln w="9525" cap="flat" cmpd="sng">
            <a:solidFill>
              <a:srgbClr val="30465C"/>
            </a:solidFill>
            <a:prstDash val="solid"/>
            <a:round/>
            <a:headEnd type="none" w="sm" len="sm"/>
            <a:tailEnd type="none" w="sm" len="sm"/>
          </a:ln>
          <a:effectLst>
            <a:outerShdw blurRad="285750" dist="76200" dir="5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0"/>
          <p:cNvSpPr/>
          <p:nvPr/>
        </p:nvSpPr>
        <p:spPr>
          <a:xfrm>
            <a:off x="5085525" y="2955225"/>
            <a:ext cx="1712700" cy="171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40"/>
          <p:cNvPicPr preferRelativeResize="0"/>
          <p:nvPr/>
        </p:nvPicPr>
        <p:blipFill rotWithShape="1">
          <a:blip r:embed="rId5">
            <a:alphaModFix/>
          </a:blip>
          <a:srcRect l="12545" t="-1168" r="8900" b="50142"/>
          <a:stretch/>
        </p:blipFill>
        <p:spPr>
          <a:xfrm>
            <a:off x="5085525" y="2966025"/>
            <a:ext cx="1712700" cy="1691100"/>
          </a:xfrm>
          <a:prstGeom prst="ellipse">
            <a:avLst/>
          </a:prstGeom>
          <a:noFill/>
          <a:ln>
            <a:noFill/>
          </a:ln>
        </p:spPr>
      </p:pic>
      <p:grpSp>
        <p:nvGrpSpPr>
          <p:cNvPr id="203" name="Google Shape;203;p40"/>
          <p:cNvGrpSpPr/>
          <p:nvPr/>
        </p:nvGrpSpPr>
        <p:grpSpPr>
          <a:xfrm>
            <a:off x="7217277" y="3148151"/>
            <a:ext cx="1853601" cy="1853601"/>
            <a:chOff x="3835400" y="2525400"/>
            <a:chExt cx="2349900" cy="2349900"/>
          </a:xfrm>
        </p:grpSpPr>
        <p:sp>
          <p:nvSpPr>
            <p:cNvPr id="204" name="Google Shape;204;p40"/>
            <p:cNvSpPr/>
            <p:nvPr/>
          </p:nvSpPr>
          <p:spPr>
            <a:xfrm>
              <a:off x="3835400" y="2525400"/>
              <a:ext cx="2349900" cy="2349900"/>
            </a:xfrm>
            <a:prstGeom prst="ellipse">
              <a:avLst/>
            </a:prstGeom>
            <a:solidFill>
              <a:srgbClr val="30465C"/>
            </a:solidFill>
            <a:ln w="9525" cap="flat" cmpd="sng">
              <a:solidFill>
                <a:srgbClr val="30465C"/>
              </a:solidFill>
              <a:prstDash val="solid"/>
              <a:round/>
              <a:headEnd type="none" w="sm" len="sm"/>
              <a:tailEnd type="none" w="sm" len="sm"/>
            </a:ln>
            <a:effectLst>
              <a:outerShdw blurRad="285750" dist="76200" dir="5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40"/>
            <p:cNvPicPr preferRelativeResize="0"/>
            <p:nvPr/>
          </p:nvPicPr>
          <p:blipFill rotWithShape="1">
            <a:blip r:embed="rId6">
              <a:alphaModFix/>
            </a:blip>
            <a:srcRect l="20129" t="9084" r="21318" b="8106"/>
            <a:stretch/>
          </p:blipFill>
          <p:spPr>
            <a:xfrm>
              <a:off x="3924647" y="2638053"/>
              <a:ext cx="2171400" cy="2124600"/>
            </a:xfrm>
            <a:prstGeom prst="ellipse">
              <a:avLst/>
            </a:prstGeom>
            <a:noFill/>
            <a:ln>
              <a:noFill/>
            </a:ln>
          </p:spPr>
        </p:pic>
      </p:grpSp>
      <p:sp>
        <p:nvSpPr>
          <p:cNvPr id="212" name="Google Shape;212;p40"/>
          <p:cNvSpPr txBox="1"/>
          <p:nvPr/>
        </p:nvSpPr>
        <p:spPr>
          <a:xfrm>
            <a:off x="1719400" y="45262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100" b="0" i="0" u="sng" baseline="0">
                <a:solidFill>
                  <a:schemeClr val="hlink"/>
                </a:solidFill>
                <a:hlinkClick r:id="rId7"/>
              </a:rPr>
              <a:t>Boîte de réception</a:t>
            </a:r>
            <a:endParaRPr sz="1100" u="sng">
              <a:solidFill>
                <a:schemeClr val="hlink"/>
              </a:solidFill>
              <a:hlinkClick r:id="rId7"/>
            </a:endParaRPr>
          </a:p>
          <a:p>
            <a:pPr marL="0" lvl="0" indent="0" algn="l" rtl="0">
              <a:spcBef>
                <a:spcPts val="0"/>
              </a:spcBef>
              <a:spcAft>
                <a:spcPts val="0"/>
              </a:spcAft>
              <a:buNone/>
            </a:pPr>
            <a:r>
              <a:rPr lang="fr" sz="1100" b="0" i="0" u="sng" baseline="0">
                <a:solidFill>
                  <a:schemeClr val="hlink"/>
                </a:solidFill>
                <a:hlinkClick r:id="rId7"/>
              </a:rPr>
              <a:t>À partir de 38 $/mois</a:t>
            </a:r>
            <a:endParaRPr sz="1100" u="sng">
              <a:solidFill>
                <a:schemeClr val="hlink"/>
              </a:solidFill>
              <a:hlinkClick r:id="rId7"/>
            </a:endParaRPr>
          </a:p>
          <a:p>
            <a:pPr marL="0" lvl="0" indent="0" algn="l" rtl="0">
              <a:spcBef>
                <a:spcPts val="0"/>
              </a:spcBef>
              <a:spcAft>
                <a:spcPts val="0"/>
              </a:spcAft>
              <a:buNone/>
            </a:pPr>
            <a:r>
              <a:rPr lang="fr" sz="1100" b="0" i="0" u="sng" baseline="0">
                <a:solidFill>
                  <a:schemeClr val="hlink"/>
                </a:solidFill>
                <a:hlinkClick r:id="rId7"/>
              </a:rPr>
              <a:t>Gérez en équipe toutes les conversations avec les leads et les clients</a:t>
            </a:r>
            <a:endParaRPr sz="1100" u="sng">
              <a:solidFill>
                <a:schemeClr val="hlink"/>
              </a:solidFill>
              <a:hlinkClick r:id="rId7"/>
            </a:endParaRPr>
          </a:p>
          <a:p>
            <a:pPr marL="0" lvl="0" indent="0" algn="l" rtl="0">
              <a:spcBef>
                <a:spcPts val="0"/>
              </a:spcBef>
              <a:spcAft>
                <a:spcPts val="0"/>
              </a:spcAft>
              <a:buNone/>
            </a:pPr>
            <a:r>
              <a:rPr lang="fr" sz="1100" b="0" i="0" u="sng" baseline="0">
                <a:solidFill>
                  <a:schemeClr val="hlink"/>
                </a:solidFill>
                <a:hlinkClick r:id="rId7"/>
              </a:rPr>
              <a:t>En savoir plus</a:t>
            </a:r>
            <a:endParaRPr sz="1100" u="sng">
              <a:solidFill>
                <a:schemeClr val="hlink"/>
              </a:solidFill>
              <a:hlinkClick r:id="rId7"/>
            </a:endParaRPr>
          </a:p>
        </p:txBody>
      </p:sp>
      <p:sp>
        <p:nvSpPr>
          <p:cNvPr id="21" name="Google Shape;195;p40">
            <a:extLst>
              <a:ext uri="{FF2B5EF4-FFF2-40B4-BE49-F238E27FC236}">
                <a16:creationId xmlns:a16="http://schemas.microsoft.com/office/drawing/2014/main" id="{E077F0FA-C4CF-466E-B154-3005F0D2107E}"/>
              </a:ext>
            </a:extLst>
          </p:cNvPr>
          <p:cNvSpPr txBox="1">
            <a:spLocks/>
          </p:cNvSpPr>
          <p:nvPr/>
        </p:nvSpPr>
        <p:spPr>
          <a:xfrm>
            <a:off x="276000" y="912168"/>
            <a:ext cx="1552800" cy="2689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2D3E50"/>
              </a:buClr>
              <a:buSzPts val="1500"/>
            </a:pPr>
            <a:r>
              <a:rPr lang="en-US" dirty="0" err="1">
                <a:solidFill>
                  <a:srgbClr val="475A75"/>
                </a:solidFill>
                <a:latin typeface="Avenir"/>
                <a:ea typeface="Avenir"/>
                <a:cs typeface="Avenir"/>
                <a:sym typeface="Avenir"/>
              </a:rPr>
              <a:t>Fonctionnalités</a:t>
            </a:r>
            <a:r>
              <a:rPr lang="en-US" dirty="0">
                <a:solidFill>
                  <a:srgbClr val="475A75"/>
                </a:solidFill>
                <a:latin typeface="Avenir"/>
                <a:ea typeface="Avenir"/>
                <a:cs typeface="Avenir"/>
                <a:sym typeface="Avenir"/>
              </a:rPr>
              <a:t> : </a:t>
            </a:r>
          </a:p>
          <a:p>
            <a:pPr>
              <a:buClr>
                <a:srgbClr val="2D3E50"/>
              </a:buClr>
              <a:buSzPts val="1500"/>
            </a:pPr>
            <a:endParaRPr lang="en-US" dirty="0">
              <a:solidFill>
                <a:srgbClr val="475A75"/>
              </a:solidFill>
              <a:latin typeface="Avenir"/>
              <a:ea typeface="Avenir"/>
              <a:cs typeface="Avenir"/>
              <a:sym typeface="Avenir"/>
            </a:endParaRPr>
          </a:p>
        </p:txBody>
      </p:sp>
      <p:sp>
        <p:nvSpPr>
          <p:cNvPr id="24" name="Google Shape;196;p40">
            <a:extLst>
              <a:ext uri="{FF2B5EF4-FFF2-40B4-BE49-F238E27FC236}">
                <a16:creationId xmlns:a16="http://schemas.microsoft.com/office/drawing/2014/main" id="{E62BBFCD-4D3A-4CF8-930C-DF48193B4CD7}"/>
              </a:ext>
            </a:extLst>
          </p:cNvPr>
          <p:cNvSpPr txBox="1">
            <a:spLocks/>
          </p:cNvSpPr>
          <p:nvPr/>
        </p:nvSpPr>
        <p:spPr>
          <a:xfrm>
            <a:off x="263300" y="1168644"/>
            <a:ext cx="3153000" cy="79961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rgbClr val="2D3E50"/>
              </a:buClr>
              <a:buSzPts val="3000"/>
            </a:pPr>
            <a:r>
              <a:rPr lang="en-US" sz="2400">
                <a:solidFill>
                  <a:srgbClr val="475A75"/>
                </a:solidFill>
                <a:latin typeface="Avenir"/>
                <a:sym typeface="Avenir"/>
              </a:rPr>
              <a:t>Boîte de réception partagée</a:t>
            </a:r>
            <a:endParaRPr lang="en-US" sz="2400" dirty="0">
              <a:solidFill>
                <a:srgbClr val="475A75"/>
              </a:solidFill>
              <a:latin typeface="Avenir"/>
              <a:sym typeface="Avenir"/>
            </a:endParaRPr>
          </a:p>
        </p:txBody>
      </p:sp>
      <p:cxnSp>
        <p:nvCxnSpPr>
          <p:cNvPr id="25" name="Google Shape;197;p40">
            <a:extLst>
              <a:ext uri="{FF2B5EF4-FFF2-40B4-BE49-F238E27FC236}">
                <a16:creationId xmlns:a16="http://schemas.microsoft.com/office/drawing/2014/main" id="{9D59AE98-3E00-44C3-8F35-08C6B906679C}"/>
              </a:ext>
            </a:extLst>
          </p:cNvPr>
          <p:cNvCxnSpPr/>
          <p:nvPr/>
        </p:nvCxnSpPr>
        <p:spPr>
          <a:xfrm>
            <a:off x="276007" y="2162762"/>
            <a:ext cx="567000" cy="0"/>
          </a:xfrm>
          <a:prstGeom prst="straightConnector1">
            <a:avLst/>
          </a:prstGeom>
          <a:noFill/>
          <a:ln w="28575" cap="flat" cmpd="sng">
            <a:solidFill>
              <a:srgbClr val="F2545B"/>
            </a:solidFill>
            <a:prstDash val="solid"/>
            <a:miter lim="8000"/>
            <a:headEnd type="none" w="sm" len="sm"/>
            <a:tailEnd type="none" w="sm" len="sm"/>
          </a:ln>
        </p:spPr>
      </p:cxnSp>
      <p:sp>
        <p:nvSpPr>
          <p:cNvPr id="27" name="Google Shape;198;p40">
            <a:extLst>
              <a:ext uri="{FF2B5EF4-FFF2-40B4-BE49-F238E27FC236}">
                <a16:creationId xmlns:a16="http://schemas.microsoft.com/office/drawing/2014/main" id="{ABB23DA7-CB67-4452-B8F8-84943D884936}"/>
              </a:ext>
            </a:extLst>
          </p:cNvPr>
          <p:cNvSpPr txBox="1">
            <a:spLocks/>
          </p:cNvSpPr>
          <p:nvPr/>
        </p:nvSpPr>
        <p:spPr>
          <a:xfrm>
            <a:off x="276000" y="2305000"/>
            <a:ext cx="3305400" cy="1092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dirty="0">
                <a:solidFill>
                  <a:srgbClr val="475A75"/>
                </a:solidFill>
                <a:latin typeface="Avenir"/>
                <a:sym typeface="Avenir"/>
              </a:rPr>
              <a:t>Conçue pour tous les canaux et toutes les équipes, cette boîte partagée vous aide à gérer les conversations effectuées par e-mail, via le chat en direct et sur Facebook Messenger.  </a:t>
            </a:r>
          </a:p>
        </p:txBody>
      </p:sp>
      <p:pic>
        <p:nvPicPr>
          <p:cNvPr id="211" name="Google Shape;211;p40"/>
          <p:cNvPicPr preferRelativeResize="0"/>
          <p:nvPr/>
        </p:nvPicPr>
        <p:blipFill>
          <a:blip r:embed="rId8">
            <a:alphaModFix/>
          </a:blip>
          <a:stretch>
            <a:fillRect/>
          </a:stretch>
        </p:blipFill>
        <p:spPr>
          <a:xfrm>
            <a:off x="3548000" y="1313868"/>
            <a:ext cx="1853599" cy="18148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41" descr="image25.png"/>
          <p:cNvPicPr preferRelativeResize="0"/>
          <p:nvPr/>
        </p:nvPicPr>
        <p:blipFill rotWithShape="1">
          <a:blip r:embed="rId3">
            <a:alphaModFix/>
          </a:blip>
          <a:srcRect/>
          <a:stretch/>
        </p:blipFill>
        <p:spPr>
          <a:xfrm>
            <a:off x="3547953" y="333251"/>
            <a:ext cx="7467551" cy="4476976"/>
          </a:xfrm>
          <a:prstGeom prst="rect">
            <a:avLst/>
          </a:prstGeom>
          <a:noFill/>
          <a:ln>
            <a:noFill/>
          </a:ln>
        </p:spPr>
      </p:pic>
      <p:pic>
        <p:nvPicPr>
          <p:cNvPr id="221" name="Google Shape;221;p41"/>
          <p:cNvPicPr preferRelativeResize="0"/>
          <p:nvPr/>
        </p:nvPicPr>
        <p:blipFill rotWithShape="1">
          <a:blip r:embed="rId4">
            <a:alphaModFix/>
          </a:blip>
          <a:srcRect b="33545"/>
          <a:stretch/>
        </p:blipFill>
        <p:spPr>
          <a:xfrm>
            <a:off x="4399250" y="633325"/>
            <a:ext cx="5764947" cy="3657397"/>
          </a:xfrm>
          <a:prstGeom prst="rect">
            <a:avLst/>
          </a:prstGeom>
          <a:noFill/>
          <a:ln>
            <a:noFill/>
          </a:ln>
        </p:spPr>
      </p:pic>
      <p:sp>
        <p:nvSpPr>
          <p:cNvPr id="10" name="Google Shape;218;p41">
            <a:extLst>
              <a:ext uri="{FF2B5EF4-FFF2-40B4-BE49-F238E27FC236}">
                <a16:creationId xmlns:a16="http://schemas.microsoft.com/office/drawing/2014/main" id="{F64ED0BE-6F64-432D-BF8F-85D5B595ABCF}"/>
              </a:ext>
            </a:extLst>
          </p:cNvPr>
          <p:cNvSpPr txBox="1">
            <a:spLocks/>
          </p:cNvSpPr>
          <p:nvPr/>
        </p:nvSpPr>
        <p:spPr>
          <a:xfrm>
            <a:off x="293500" y="1035468"/>
            <a:ext cx="4176900" cy="550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2D3E50"/>
              </a:buClr>
              <a:buSzPts val="1500"/>
            </a:pPr>
            <a:r>
              <a:rPr lang="en-US">
                <a:solidFill>
                  <a:srgbClr val="475A75"/>
                </a:solidFill>
                <a:latin typeface="Avenir"/>
                <a:ea typeface="Avenir"/>
                <a:cs typeface="Avenir"/>
                <a:sym typeface="Avenir"/>
              </a:rPr>
              <a:t>Fonctionnalités : </a:t>
            </a:r>
          </a:p>
          <a:p>
            <a:pPr>
              <a:buClr>
                <a:srgbClr val="2D3E50"/>
              </a:buClr>
              <a:buSzPts val="1500"/>
            </a:pPr>
            <a:endParaRPr lang="en-US" dirty="0">
              <a:solidFill>
                <a:srgbClr val="475A75"/>
              </a:solidFill>
              <a:latin typeface="Avenir"/>
              <a:ea typeface="Avenir"/>
              <a:cs typeface="Avenir"/>
              <a:sym typeface="Avenir"/>
            </a:endParaRPr>
          </a:p>
        </p:txBody>
      </p:sp>
      <p:sp>
        <p:nvSpPr>
          <p:cNvPr id="11" name="Google Shape;219;p41">
            <a:extLst>
              <a:ext uri="{FF2B5EF4-FFF2-40B4-BE49-F238E27FC236}">
                <a16:creationId xmlns:a16="http://schemas.microsoft.com/office/drawing/2014/main" id="{0609C017-871E-4101-8E2E-18A3C0A5436E}"/>
              </a:ext>
            </a:extLst>
          </p:cNvPr>
          <p:cNvSpPr txBox="1">
            <a:spLocks/>
          </p:cNvSpPr>
          <p:nvPr/>
        </p:nvSpPr>
        <p:spPr>
          <a:xfrm>
            <a:off x="268100" y="1330288"/>
            <a:ext cx="2576700" cy="76521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rgbClr val="2D3E50"/>
              </a:buClr>
              <a:buSzPts val="3000"/>
            </a:pPr>
            <a:r>
              <a:rPr lang="en-US" sz="2400">
                <a:solidFill>
                  <a:srgbClr val="475A75"/>
                </a:solidFill>
                <a:latin typeface="Avenir"/>
                <a:sym typeface="Avenir"/>
              </a:rPr>
              <a:t>Automation via des chatbots</a:t>
            </a:r>
            <a:endParaRPr lang="en-US" sz="2400" dirty="0">
              <a:solidFill>
                <a:srgbClr val="475A75"/>
              </a:solidFill>
              <a:latin typeface="Avenir"/>
              <a:sym typeface="Avenir"/>
            </a:endParaRPr>
          </a:p>
        </p:txBody>
      </p:sp>
      <p:cxnSp>
        <p:nvCxnSpPr>
          <p:cNvPr id="12" name="Google Shape;220;p41">
            <a:extLst>
              <a:ext uri="{FF2B5EF4-FFF2-40B4-BE49-F238E27FC236}">
                <a16:creationId xmlns:a16="http://schemas.microsoft.com/office/drawing/2014/main" id="{9B08D8A7-4E17-44C5-BDFA-FB77FDC818FD}"/>
              </a:ext>
            </a:extLst>
          </p:cNvPr>
          <p:cNvCxnSpPr/>
          <p:nvPr/>
        </p:nvCxnSpPr>
        <p:spPr>
          <a:xfrm>
            <a:off x="276000" y="2291447"/>
            <a:ext cx="567000" cy="0"/>
          </a:xfrm>
          <a:prstGeom prst="straightConnector1">
            <a:avLst/>
          </a:prstGeom>
          <a:noFill/>
          <a:ln w="28575" cap="flat" cmpd="sng">
            <a:solidFill>
              <a:srgbClr val="F2545B"/>
            </a:solidFill>
            <a:prstDash val="solid"/>
            <a:miter lim="8000"/>
            <a:headEnd type="none" w="sm" len="sm"/>
            <a:tailEnd type="none" w="sm" len="sm"/>
          </a:ln>
        </p:spPr>
      </p:cxnSp>
      <p:sp>
        <p:nvSpPr>
          <p:cNvPr id="15" name="Google Shape;222;p41">
            <a:extLst>
              <a:ext uri="{FF2B5EF4-FFF2-40B4-BE49-F238E27FC236}">
                <a16:creationId xmlns:a16="http://schemas.microsoft.com/office/drawing/2014/main" id="{D8342F79-B9F0-471F-9217-8ECFFCFDBA8B}"/>
              </a:ext>
            </a:extLst>
          </p:cNvPr>
          <p:cNvSpPr txBox="1">
            <a:spLocks/>
          </p:cNvSpPr>
          <p:nvPr/>
        </p:nvSpPr>
        <p:spPr>
          <a:xfrm>
            <a:off x="276000" y="2222525"/>
            <a:ext cx="3267300" cy="1092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dirty="0">
                <a:solidFill>
                  <a:srgbClr val="475A75"/>
                </a:solidFill>
                <a:latin typeface="Avenir"/>
                <a:ea typeface="Avenir"/>
                <a:cs typeface="Avenir"/>
                <a:sym typeface="Avenir"/>
              </a:rPr>
              <a:t>Utilisez des </a:t>
            </a:r>
            <a:r>
              <a:rPr lang="fr-FR" dirty="0" err="1">
                <a:solidFill>
                  <a:srgbClr val="475A75"/>
                </a:solidFill>
                <a:latin typeface="Avenir"/>
                <a:ea typeface="Avenir"/>
                <a:cs typeface="Avenir"/>
                <a:sym typeface="Avenir"/>
              </a:rPr>
              <a:t>chatbots</a:t>
            </a:r>
            <a:r>
              <a:rPr lang="fr-FR" dirty="0">
                <a:solidFill>
                  <a:srgbClr val="475A75"/>
                </a:solidFill>
                <a:latin typeface="Avenir"/>
                <a:ea typeface="Avenir"/>
                <a:cs typeface="Avenir"/>
                <a:sym typeface="Avenir"/>
              </a:rPr>
              <a:t> pour automatiser vos processus afin de proposer des conversations de meilleure qualité.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30" name="Google Shape;230;p42" descr="image25.png"/>
          <p:cNvPicPr preferRelativeResize="0"/>
          <p:nvPr/>
        </p:nvPicPr>
        <p:blipFill rotWithShape="1">
          <a:blip r:embed="rId3">
            <a:alphaModFix/>
          </a:blip>
          <a:srcRect/>
          <a:stretch/>
        </p:blipFill>
        <p:spPr>
          <a:xfrm>
            <a:off x="3547953" y="333251"/>
            <a:ext cx="7467551" cy="4476976"/>
          </a:xfrm>
          <a:prstGeom prst="rect">
            <a:avLst/>
          </a:prstGeom>
          <a:noFill/>
          <a:ln>
            <a:noFill/>
          </a:ln>
        </p:spPr>
      </p:pic>
      <p:sp>
        <p:nvSpPr>
          <p:cNvPr id="232" name="Google Shape;232;p42"/>
          <p:cNvSpPr/>
          <p:nvPr/>
        </p:nvSpPr>
        <p:spPr>
          <a:xfrm>
            <a:off x="4436600" y="670975"/>
            <a:ext cx="5706900" cy="3596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42"/>
          <p:cNvPicPr preferRelativeResize="0"/>
          <p:nvPr/>
        </p:nvPicPr>
        <p:blipFill rotWithShape="1">
          <a:blip r:embed="rId4">
            <a:alphaModFix/>
          </a:blip>
          <a:srcRect t="2990" b="17908"/>
          <a:stretch/>
        </p:blipFill>
        <p:spPr>
          <a:xfrm>
            <a:off x="4497100" y="706850"/>
            <a:ext cx="5570202" cy="3524649"/>
          </a:xfrm>
          <a:prstGeom prst="rect">
            <a:avLst/>
          </a:prstGeom>
          <a:noFill/>
          <a:ln>
            <a:noFill/>
          </a:ln>
        </p:spPr>
      </p:pic>
      <p:sp>
        <p:nvSpPr>
          <p:cNvPr id="11" name="Google Shape;227;p42">
            <a:extLst>
              <a:ext uri="{FF2B5EF4-FFF2-40B4-BE49-F238E27FC236}">
                <a16:creationId xmlns:a16="http://schemas.microsoft.com/office/drawing/2014/main" id="{4C03615E-B481-4F38-8331-6444421BE5A4}"/>
              </a:ext>
            </a:extLst>
          </p:cNvPr>
          <p:cNvSpPr txBox="1">
            <a:spLocks/>
          </p:cNvSpPr>
          <p:nvPr/>
        </p:nvSpPr>
        <p:spPr>
          <a:xfrm>
            <a:off x="306200" y="957518"/>
            <a:ext cx="4176900" cy="550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2D3E50"/>
              </a:buClr>
              <a:buSzPts val="1500"/>
            </a:pPr>
            <a:r>
              <a:rPr lang="en-US" dirty="0" err="1">
                <a:solidFill>
                  <a:srgbClr val="475A75"/>
                </a:solidFill>
                <a:latin typeface="Avenir"/>
                <a:ea typeface="Avenir"/>
                <a:cs typeface="Avenir"/>
                <a:sym typeface="Avenir"/>
              </a:rPr>
              <a:t>Fonctionnalités</a:t>
            </a:r>
            <a:r>
              <a:rPr lang="en-US" dirty="0">
                <a:solidFill>
                  <a:srgbClr val="475A75"/>
                </a:solidFill>
                <a:latin typeface="Avenir"/>
                <a:ea typeface="Avenir"/>
                <a:cs typeface="Avenir"/>
                <a:sym typeface="Avenir"/>
              </a:rPr>
              <a:t> : </a:t>
            </a:r>
          </a:p>
          <a:p>
            <a:pPr>
              <a:buClr>
                <a:srgbClr val="2D3E50"/>
              </a:buClr>
              <a:buSzPts val="1500"/>
            </a:pPr>
            <a:endParaRPr lang="en-US" dirty="0">
              <a:solidFill>
                <a:srgbClr val="475A75"/>
              </a:solidFill>
              <a:latin typeface="Avenir"/>
              <a:ea typeface="Avenir"/>
              <a:cs typeface="Avenir"/>
              <a:sym typeface="Avenir"/>
            </a:endParaRPr>
          </a:p>
        </p:txBody>
      </p:sp>
      <p:sp>
        <p:nvSpPr>
          <p:cNvPr id="12" name="Google Shape;228;p42">
            <a:extLst>
              <a:ext uri="{FF2B5EF4-FFF2-40B4-BE49-F238E27FC236}">
                <a16:creationId xmlns:a16="http://schemas.microsoft.com/office/drawing/2014/main" id="{6F0F5CF6-1025-4C40-91C1-3BF8CE864E54}"/>
              </a:ext>
            </a:extLst>
          </p:cNvPr>
          <p:cNvSpPr txBox="1">
            <a:spLocks/>
          </p:cNvSpPr>
          <p:nvPr/>
        </p:nvSpPr>
        <p:spPr>
          <a:xfrm>
            <a:off x="280800" y="1620638"/>
            <a:ext cx="3097400" cy="4044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rgbClr val="2D3E50"/>
              </a:buClr>
              <a:buSzPts val="3000"/>
            </a:pPr>
            <a:r>
              <a:rPr lang="fr-FR" sz="2400">
                <a:solidFill>
                  <a:srgbClr val="475A75"/>
                </a:solidFill>
                <a:latin typeface="Avenir"/>
                <a:sym typeface="Avenir"/>
              </a:rPr>
              <a:t>Ciblage et transfert des leads</a:t>
            </a:r>
            <a:endParaRPr lang="fr-FR" sz="2400" dirty="0">
              <a:solidFill>
                <a:srgbClr val="475A75"/>
              </a:solidFill>
              <a:latin typeface="Avenir"/>
              <a:sym typeface="Avenir"/>
            </a:endParaRPr>
          </a:p>
        </p:txBody>
      </p:sp>
      <p:cxnSp>
        <p:nvCxnSpPr>
          <p:cNvPr id="13" name="Google Shape;229;p42">
            <a:extLst>
              <a:ext uri="{FF2B5EF4-FFF2-40B4-BE49-F238E27FC236}">
                <a16:creationId xmlns:a16="http://schemas.microsoft.com/office/drawing/2014/main" id="{FB821317-C1B8-4154-88A0-C8D46FA5EE83}"/>
              </a:ext>
            </a:extLst>
          </p:cNvPr>
          <p:cNvCxnSpPr/>
          <p:nvPr/>
        </p:nvCxnSpPr>
        <p:spPr>
          <a:xfrm>
            <a:off x="276007" y="2207932"/>
            <a:ext cx="567000" cy="0"/>
          </a:xfrm>
          <a:prstGeom prst="straightConnector1">
            <a:avLst/>
          </a:prstGeom>
          <a:noFill/>
          <a:ln w="28575" cap="flat" cmpd="sng">
            <a:solidFill>
              <a:srgbClr val="F2545B"/>
            </a:solidFill>
            <a:prstDash val="solid"/>
            <a:miter lim="8000"/>
            <a:headEnd type="none" w="sm" len="sm"/>
            <a:tailEnd type="none" w="sm" len="sm"/>
          </a:ln>
        </p:spPr>
      </p:cxnSp>
      <p:sp>
        <p:nvSpPr>
          <p:cNvPr id="15" name="Google Shape;231;p42">
            <a:extLst>
              <a:ext uri="{FF2B5EF4-FFF2-40B4-BE49-F238E27FC236}">
                <a16:creationId xmlns:a16="http://schemas.microsoft.com/office/drawing/2014/main" id="{0FB10C92-9FF1-4AF0-B690-18800EF75DF8}"/>
              </a:ext>
            </a:extLst>
          </p:cNvPr>
          <p:cNvSpPr txBox="1">
            <a:spLocks/>
          </p:cNvSpPr>
          <p:nvPr/>
        </p:nvSpPr>
        <p:spPr>
          <a:xfrm>
            <a:off x="276000" y="2454575"/>
            <a:ext cx="3851500" cy="1092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pc="-30" dirty="0">
                <a:solidFill>
                  <a:srgbClr val="475A75"/>
                </a:solidFill>
                <a:latin typeface="Avenir"/>
                <a:ea typeface="Avenir"/>
                <a:cs typeface="Avenir"/>
                <a:sym typeface="Avenir"/>
              </a:rPr>
              <a:t>L'outil Conversations fonctionne conjointement </a:t>
            </a:r>
            <a:r>
              <a:rPr lang="fr-FR" dirty="0">
                <a:solidFill>
                  <a:srgbClr val="475A75"/>
                </a:solidFill>
                <a:latin typeface="Avenir"/>
                <a:ea typeface="Avenir"/>
                <a:cs typeface="Avenir"/>
                <a:sym typeface="Avenir"/>
              </a:rPr>
              <a:t>avec </a:t>
            </a:r>
            <a:r>
              <a:rPr lang="fr-FR" dirty="0" err="1">
                <a:solidFill>
                  <a:srgbClr val="475A75"/>
                </a:solidFill>
                <a:latin typeface="Avenir"/>
                <a:ea typeface="Avenir"/>
                <a:cs typeface="Avenir"/>
                <a:sym typeface="Avenir"/>
              </a:rPr>
              <a:t>HubSpot</a:t>
            </a:r>
            <a:r>
              <a:rPr lang="fr-FR" dirty="0">
                <a:solidFill>
                  <a:srgbClr val="475A75"/>
                </a:solidFill>
                <a:latin typeface="Avenir"/>
                <a:ea typeface="Avenir"/>
                <a:cs typeface="Avenir"/>
                <a:sym typeface="Avenir"/>
              </a:rPr>
              <a:t> CRM, proposant ainsi des fonctionnalités avancées de ciblage et de transfert des leads pour entrer en contact </a:t>
            </a:r>
            <a:br>
              <a:rPr lang="fr-FR" dirty="0">
                <a:solidFill>
                  <a:srgbClr val="475A75"/>
                </a:solidFill>
                <a:latin typeface="Avenir"/>
                <a:ea typeface="Avenir"/>
                <a:cs typeface="Avenir"/>
                <a:sym typeface="Avenir"/>
              </a:rPr>
            </a:br>
            <a:r>
              <a:rPr lang="fr-FR" dirty="0">
                <a:solidFill>
                  <a:srgbClr val="475A75"/>
                </a:solidFill>
                <a:latin typeface="Avenir"/>
                <a:ea typeface="Avenir"/>
                <a:cs typeface="Avenir"/>
                <a:sym typeface="Avenir"/>
              </a:rPr>
              <a:t>avec les interlocuteurs les plus porteurs au moment le plus opportun.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3"/>
          <p:cNvSpPr/>
          <p:nvPr/>
        </p:nvSpPr>
        <p:spPr>
          <a:xfrm>
            <a:off x="6045325" y="0"/>
            <a:ext cx="3098700" cy="5143500"/>
          </a:xfrm>
          <a:prstGeom prst="rect">
            <a:avLst/>
          </a:prstGeom>
          <a:solidFill>
            <a:srgbClr val="FFFFFF">
              <a:alpha val="4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3"/>
          <p:cNvSpPr/>
          <p:nvPr/>
        </p:nvSpPr>
        <p:spPr>
          <a:xfrm rot="-5400000">
            <a:off x="2124925" y="1223100"/>
            <a:ext cx="5159100" cy="2681700"/>
          </a:xfrm>
          <a:prstGeom prst="triangle">
            <a:avLst>
              <a:gd name="adj" fmla="val 50000"/>
            </a:avLst>
          </a:prstGeom>
          <a:solidFill>
            <a:srgbClr val="FFFFFF">
              <a:alpha val="4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3"/>
          <p:cNvSpPr txBox="1"/>
          <p:nvPr/>
        </p:nvSpPr>
        <p:spPr>
          <a:xfrm>
            <a:off x="2667925" y="2219700"/>
            <a:ext cx="695700" cy="68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800" b="0" i="0" u="none" baseline="0">
                <a:solidFill>
                  <a:srgbClr val="FFFFFF"/>
                </a:solidFill>
                <a:latin typeface="Avenir"/>
                <a:ea typeface="Avenir"/>
                <a:cs typeface="Avenir"/>
                <a:sym typeface="Avenir"/>
              </a:rPr>
              <a:t>=</a:t>
            </a:r>
            <a:endParaRPr sz="1800">
              <a:solidFill>
                <a:srgbClr val="FFFFFF"/>
              </a:solidFill>
              <a:latin typeface="Avenir"/>
              <a:ea typeface="Avenir"/>
              <a:cs typeface="Avenir"/>
              <a:sym typeface="Avenir"/>
            </a:endParaRPr>
          </a:p>
        </p:txBody>
      </p:sp>
      <p:pic>
        <p:nvPicPr>
          <p:cNvPr id="239" name="Google Shape;239;p43"/>
          <p:cNvPicPr preferRelativeResize="0"/>
          <p:nvPr/>
        </p:nvPicPr>
        <p:blipFill>
          <a:blip r:embed="rId3">
            <a:alphaModFix/>
          </a:blip>
          <a:stretch>
            <a:fillRect/>
          </a:stretch>
        </p:blipFill>
        <p:spPr>
          <a:xfrm>
            <a:off x="881200" y="2223935"/>
            <a:ext cx="1933071" cy="695625"/>
          </a:xfrm>
          <a:prstGeom prst="rect">
            <a:avLst/>
          </a:prstGeom>
          <a:noFill/>
          <a:ln>
            <a:noFill/>
          </a:ln>
        </p:spPr>
      </p:pic>
      <p:sp>
        <p:nvSpPr>
          <p:cNvPr id="248" name="Google Shape;248;p43"/>
          <p:cNvSpPr txBox="1"/>
          <p:nvPr/>
        </p:nvSpPr>
        <p:spPr>
          <a:xfrm>
            <a:off x="6679455" y="3596325"/>
            <a:ext cx="1458900" cy="3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i="0" u="none" baseline="0" dirty="0">
                <a:solidFill>
                  <a:srgbClr val="FFFFFF"/>
                </a:solidFill>
                <a:latin typeface="Avenir"/>
                <a:ea typeface="Avenir"/>
                <a:cs typeface="Avenir"/>
                <a:sym typeface="Avenir"/>
              </a:rPr>
              <a:t>Facebook Messenger</a:t>
            </a:r>
            <a:endParaRPr b="1" dirty="0">
              <a:solidFill>
                <a:srgbClr val="FFFFFF"/>
              </a:solidFill>
              <a:latin typeface="Avenir"/>
              <a:ea typeface="Avenir"/>
              <a:cs typeface="Avenir"/>
              <a:sym typeface="Avenir"/>
            </a:endParaRPr>
          </a:p>
        </p:txBody>
      </p:sp>
      <p:sp>
        <p:nvSpPr>
          <p:cNvPr id="13" name="Google Shape;240;p43">
            <a:extLst>
              <a:ext uri="{FF2B5EF4-FFF2-40B4-BE49-F238E27FC236}">
                <a16:creationId xmlns:a16="http://schemas.microsoft.com/office/drawing/2014/main" id="{5298ED33-25CA-4A08-84D9-1B93741301E9}"/>
              </a:ext>
            </a:extLst>
          </p:cNvPr>
          <p:cNvSpPr txBox="1"/>
          <p:nvPr/>
        </p:nvSpPr>
        <p:spPr>
          <a:xfrm>
            <a:off x="7151205" y="1378353"/>
            <a:ext cx="515400" cy="40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0" i="0" u="none" baseline="0" dirty="0">
                <a:solidFill>
                  <a:srgbClr val="FFFFFF"/>
                </a:solidFill>
                <a:latin typeface="Avenir"/>
                <a:ea typeface="Avenir"/>
                <a:cs typeface="Avenir"/>
                <a:sym typeface="Avenir"/>
              </a:rPr>
              <a:t>+</a:t>
            </a:r>
            <a:endParaRPr dirty="0">
              <a:solidFill>
                <a:srgbClr val="FFFFFF"/>
              </a:solidFill>
              <a:latin typeface="Avenir"/>
              <a:ea typeface="Avenir"/>
              <a:cs typeface="Avenir"/>
              <a:sym typeface="Avenir"/>
            </a:endParaRPr>
          </a:p>
        </p:txBody>
      </p:sp>
      <p:sp>
        <p:nvSpPr>
          <p:cNvPr id="14" name="Google Shape;241;p43">
            <a:extLst>
              <a:ext uri="{FF2B5EF4-FFF2-40B4-BE49-F238E27FC236}">
                <a16:creationId xmlns:a16="http://schemas.microsoft.com/office/drawing/2014/main" id="{D1A70272-7EFF-4B81-9BE4-3B5D9F223D23}"/>
              </a:ext>
            </a:extLst>
          </p:cNvPr>
          <p:cNvSpPr txBox="1"/>
          <p:nvPr/>
        </p:nvSpPr>
        <p:spPr>
          <a:xfrm>
            <a:off x="7151205" y="2316250"/>
            <a:ext cx="515400" cy="40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0" i="0" u="none" baseline="0" dirty="0">
                <a:solidFill>
                  <a:srgbClr val="FFFFFF"/>
                </a:solidFill>
                <a:latin typeface="Avenir"/>
                <a:ea typeface="Avenir"/>
                <a:cs typeface="Avenir"/>
                <a:sym typeface="Avenir"/>
              </a:rPr>
              <a:t>+</a:t>
            </a:r>
            <a:endParaRPr dirty="0">
              <a:solidFill>
                <a:srgbClr val="FFFFFF"/>
              </a:solidFill>
              <a:latin typeface="Avenir"/>
              <a:ea typeface="Avenir"/>
              <a:cs typeface="Avenir"/>
              <a:sym typeface="Avenir"/>
            </a:endParaRPr>
          </a:p>
        </p:txBody>
      </p:sp>
      <p:sp>
        <p:nvSpPr>
          <p:cNvPr id="15" name="Google Shape;242;p43">
            <a:extLst>
              <a:ext uri="{FF2B5EF4-FFF2-40B4-BE49-F238E27FC236}">
                <a16:creationId xmlns:a16="http://schemas.microsoft.com/office/drawing/2014/main" id="{2FFB0794-E263-44D4-8A9C-57DA1538D561}"/>
              </a:ext>
            </a:extLst>
          </p:cNvPr>
          <p:cNvSpPr txBox="1"/>
          <p:nvPr/>
        </p:nvSpPr>
        <p:spPr>
          <a:xfrm>
            <a:off x="7151205" y="3253425"/>
            <a:ext cx="515400" cy="40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0" i="0" u="none" baseline="0" dirty="0">
                <a:solidFill>
                  <a:srgbClr val="FFFFFF"/>
                </a:solidFill>
                <a:latin typeface="Avenir"/>
                <a:ea typeface="Avenir"/>
                <a:cs typeface="Avenir"/>
                <a:sym typeface="Avenir"/>
              </a:rPr>
              <a:t>+</a:t>
            </a:r>
            <a:endParaRPr dirty="0">
              <a:solidFill>
                <a:srgbClr val="FFFFFF"/>
              </a:solidFill>
              <a:latin typeface="Avenir"/>
              <a:ea typeface="Avenir"/>
              <a:cs typeface="Avenir"/>
              <a:sym typeface="Avenir"/>
            </a:endParaRPr>
          </a:p>
        </p:txBody>
      </p:sp>
      <p:sp>
        <p:nvSpPr>
          <p:cNvPr id="17" name="Google Shape;245;p43">
            <a:extLst>
              <a:ext uri="{FF2B5EF4-FFF2-40B4-BE49-F238E27FC236}">
                <a16:creationId xmlns:a16="http://schemas.microsoft.com/office/drawing/2014/main" id="{B672C961-23E5-4F05-89F3-07D9ED6C98DA}"/>
              </a:ext>
            </a:extLst>
          </p:cNvPr>
          <p:cNvSpPr txBox="1"/>
          <p:nvPr/>
        </p:nvSpPr>
        <p:spPr>
          <a:xfrm>
            <a:off x="6679455" y="1005525"/>
            <a:ext cx="1458900" cy="3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i="0" u="none" baseline="0">
                <a:solidFill>
                  <a:srgbClr val="FFFFFF"/>
                </a:solidFill>
                <a:latin typeface="Avenir"/>
                <a:ea typeface="Avenir"/>
                <a:cs typeface="Avenir"/>
                <a:sym typeface="Avenir"/>
              </a:rPr>
              <a:t>Chat en direct</a:t>
            </a:r>
            <a:endParaRPr b="1">
              <a:solidFill>
                <a:srgbClr val="FFFFFF"/>
              </a:solidFill>
              <a:latin typeface="Avenir"/>
              <a:ea typeface="Avenir"/>
              <a:cs typeface="Avenir"/>
              <a:sym typeface="Avenir"/>
            </a:endParaRPr>
          </a:p>
        </p:txBody>
      </p:sp>
      <p:sp>
        <p:nvSpPr>
          <p:cNvPr id="19" name="Google Shape;246;p43">
            <a:extLst>
              <a:ext uri="{FF2B5EF4-FFF2-40B4-BE49-F238E27FC236}">
                <a16:creationId xmlns:a16="http://schemas.microsoft.com/office/drawing/2014/main" id="{BD820AD1-5950-4818-A239-B1064EFAFDC2}"/>
              </a:ext>
            </a:extLst>
          </p:cNvPr>
          <p:cNvSpPr txBox="1"/>
          <p:nvPr/>
        </p:nvSpPr>
        <p:spPr>
          <a:xfrm>
            <a:off x="6313890" y="1721805"/>
            <a:ext cx="2190030" cy="3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i="0" u="none" baseline="0" dirty="0">
                <a:solidFill>
                  <a:srgbClr val="FFFFFF"/>
                </a:solidFill>
                <a:latin typeface="Avenir"/>
                <a:ea typeface="Avenir"/>
                <a:cs typeface="Avenir"/>
                <a:sym typeface="Avenir"/>
              </a:rPr>
              <a:t>Boîte de </a:t>
            </a:r>
            <a:br>
              <a:rPr lang="fr" b="1" i="0" u="none" baseline="0" dirty="0">
                <a:solidFill>
                  <a:srgbClr val="FFFFFF"/>
                </a:solidFill>
                <a:latin typeface="Avenir"/>
                <a:ea typeface="Avenir"/>
                <a:cs typeface="Avenir"/>
                <a:sym typeface="Avenir"/>
              </a:rPr>
            </a:br>
            <a:r>
              <a:rPr lang="fr" b="1" i="0" u="none" baseline="0" dirty="0">
                <a:solidFill>
                  <a:srgbClr val="FFFFFF"/>
                </a:solidFill>
                <a:latin typeface="Avenir"/>
                <a:ea typeface="Avenir"/>
                <a:cs typeface="Avenir"/>
                <a:sym typeface="Avenir"/>
              </a:rPr>
              <a:t>réception partagée</a:t>
            </a:r>
            <a:endParaRPr b="1" dirty="0">
              <a:solidFill>
                <a:srgbClr val="FFFFFF"/>
              </a:solidFill>
              <a:latin typeface="Avenir"/>
              <a:ea typeface="Avenir"/>
              <a:cs typeface="Avenir"/>
              <a:sym typeface="Avenir"/>
            </a:endParaRPr>
          </a:p>
        </p:txBody>
      </p:sp>
      <p:sp>
        <p:nvSpPr>
          <p:cNvPr id="22" name="Google Shape;247;p43">
            <a:extLst>
              <a:ext uri="{FF2B5EF4-FFF2-40B4-BE49-F238E27FC236}">
                <a16:creationId xmlns:a16="http://schemas.microsoft.com/office/drawing/2014/main" id="{6F49D6BD-66FC-462E-9447-95748FC3A8CB}"/>
              </a:ext>
            </a:extLst>
          </p:cNvPr>
          <p:cNvSpPr txBox="1"/>
          <p:nvPr/>
        </p:nvSpPr>
        <p:spPr>
          <a:xfrm>
            <a:off x="6679455" y="2662875"/>
            <a:ext cx="1458900" cy="36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b="1" i="0" u="none" baseline="0" dirty="0">
                <a:solidFill>
                  <a:srgbClr val="FFFFFF"/>
                </a:solidFill>
                <a:latin typeface="Avenir"/>
                <a:ea typeface="Avenir"/>
                <a:cs typeface="Avenir"/>
                <a:sym typeface="Avenir"/>
              </a:rPr>
              <a:t>Créateur de chatbots</a:t>
            </a:r>
            <a:endParaRPr b="1" dirty="0">
              <a:solidFill>
                <a:srgbClr val="FFFFFF"/>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2D3E50"/>
      </a:dk1>
      <a:lt1>
        <a:srgbClr val="FFFFFF"/>
      </a:lt1>
      <a:dk2>
        <a:srgbClr val="A7A7A7"/>
      </a:dk2>
      <a:lt2>
        <a:srgbClr val="535353"/>
      </a:lt2>
      <a:accent1>
        <a:srgbClr val="006BFF"/>
      </a:accent1>
      <a:accent2>
        <a:srgbClr val="0162E9"/>
      </a:accent2>
      <a:accent3>
        <a:srgbClr val="025CD9"/>
      </a:accent3>
      <a:accent4>
        <a:srgbClr val="0256CA"/>
      </a:accent4>
      <a:accent5>
        <a:srgbClr val="014FBA"/>
      </a:accent5>
      <a:accent6>
        <a:srgbClr val="0249A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arketing 2018">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331</Words>
  <Application>Microsoft Office PowerPoint</Application>
  <PresentationFormat>On-screen Show (16:9)</PresentationFormat>
  <Paragraphs>39</Paragraphs>
  <Slides>8</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Proxima Nova</vt:lpstr>
      <vt:lpstr>Avenir</vt:lpstr>
      <vt:lpstr>Simple Light</vt:lpstr>
      <vt:lpstr>Office Theme</vt:lpstr>
      <vt:lpstr>Sparketing 2018</vt:lpstr>
      <vt:lpstr>PowerPoint Presentation</vt:lpstr>
      <vt:lpstr>État des lieux</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Vincente Morlet</dc:creator>
  <cp:lastModifiedBy>Vincente Morlet</cp:lastModifiedBy>
  <cp:revision>8</cp:revision>
  <dcterms:modified xsi:type="dcterms:W3CDTF">2018-10-12T15:58:35Z</dcterms:modified>
</cp:coreProperties>
</file>