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51"/>
  </p:notesMasterIdLst>
  <p:handoutMasterIdLst>
    <p:handoutMasterId r:id="rId52"/>
  </p:handoutMasterIdLst>
  <p:sldIdLst>
    <p:sldId id="258" r:id="rId2"/>
    <p:sldId id="367" r:id="rId3"/>
    <p:sldId id="451" r:id="rId4"/>
    <p:sldId id="393" r:id="rId5"/>
    <p:sldId id="448" r:id="rId6"/>
    <p:sldId id="431" r:id="rId7"/>
    <p:sldId id="479" r:id="rId8"/>
    <p:sldId id="466" r:id="rId9"/>
    <p:sldId id="441" r:id="rId10"/>
    <p:sldId id="453" r:id="rId11"/>
    <p:sldId id="457" r:id="rId12"/>
    <p:sldId id="458" r:id="rId13"/>
    <p:sldId id="459" r:id="rId14"/>
    <p:sldId id="373" r:id="rId15"/>
    <p:sldId id="461" r:id="rId16"/>
    <p:sldId id="428" r:id="rId17"/>
    <p:sldId id="469" r:id="rId18"/>
    <p:sldId id="477" r:id="rId19"/>
    <p:sldId id="454" r:id="rId20"/>
    <p:sldId id="462" r:id="rId21"/>
    <p:sldId id="413" r:id="rId22"/>
    <p:sldId id="438" r:id="rId23"/>
    <p:sldId id="475" r:id="rId24"/>
    <p:sldId id="426" r:id="rId25"/>
    <p:sldId id="456" r:id="rId26"/>
    <p:sldId id="465" r:id="rId27"/>
    <p:sldId id="470" r:id="rId28"/>
    <p:sldId id="473" r:id="rId29"/>
    <p:sldId id="455" r:id="rId30"/>
    <p:sldId id="463" r:id="rId31"/>
    <p:sldId id="464" r:id="rId32"/>
    <p:sldId id="474" r:id="rId33"/>
    <p:sldId id="460" r:id="rId34"/>
    <p:sldId id="409" r:id="rId35"/>
    <p:sldId id="445" r:id="rId36"/>
    <p:sldId id="365" r:id="rId37"/>
    <p:sldId id="443" r:id="rId38"/>
    <p:sldId id="429" r:id="rId39"/>
    <p:sldId id="433" r:id="rId40"/>
    <p:sldId id="354" r:id="rId41"/>
    <p:sldId id="266" r:id="rId42"/>
    <p:sldId id="370" r:id="rId43"/>
    <p:sldId id="422" r:id="rId44"/>
    <p:sldId id="362" r:id="rId45"/>
    <p:sldId id="478" r:id="rId46"/>
    <p:sldId id="446" r:id="rId47"/>
    <p:sldId id="376" r:id="rId48"/>
    <p:sldId id="361" r:id="rId49"/>
    <p:sldId id="440" r:id="rId50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993366"/>
    <a:srgbClr val="B9E3F1"/>
    <a:srgbClr val="100808"/>
    <a:srgbClr val="BC3130"/>
    <a:srgbClr val="000066"/>
    <a:srgbClr val="1C1C1C"/>
    <a:srgbClr val="99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1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30" y="-90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C53A67-F3EC-3445-8FAA-BCABFD01E274}" type="doc">
      <dgm:prSet loTypeId="urn:microsoft.com/office/officeart/2009/3/layout/IncreasingArrows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2DAD5E-3492-BD4F-B542-D74D84675F01}">
      <dgm:prSet phldrT="[Text]"/>
      <dgm:spPr/>
      <dgm:t>
        <a:bodyPr/>
        <a:lstStyle/>
        <a:p>
          <a:r>
            <a:rPr lang="en-US" dirty="0" smtClean="0"/>
            <a:t>Parks</a:t>
          </a:r>
          <a:endParaRPr lang="en-US" dirty="0"/>
        </a:p>
      </dgm:t>
    </dgm:pt>
    <dgm:pt modelId="{6EED458C-6916-874B-92E8-5B51AE9609CF}" type="parTrans" cxnId="{EDD44F5F-78C6-494D-A024-42EBCB1F33BE}">
      <dgm:prSet/>
      <dgm:spPr/>
      <dgm:t>
        <a:bodyPr/>
        <a:lstStyle/>
        <a:p>
          <a:endParaRPr lang="en-US"/>
        </a:p>
      </dgm:t>
    </dgm:pt>
    <dgm:pt modelId="{87C00788-CF0A-054D-83D1-CC4A03D81CE0}" type="sibTrans" cxnId="{EDD44F5F-78C6-494D-A024-42EBCB1F33BE}">
      <dgm:prSet/>
      <dgm:spPr/>
      <dgm:t>
        <a:bodyPr/>
        <a:lstStyle/>
        <a:p>
          <a:endParaRPr lang="en-US"/>
        </a:p>
      </dgm:t>
    </dgm:pt>
    <dgm:pt modelId="{5C86AB70-8D1A-5B47-99EB-351E0CA93F10}">
      <dgm:prSet phldrT="[Text]"/>
      <dgm:spPr/>
      <dgm:t>
        <a:bodyPr/>
        <a:lstStyle/>
        <a:p>
          <a:r>
            <a:rPr lang="en-US" dirty="0" smtClean="0"/>
            <a:t>Pools</a:t>
          </a:r>
          <a:endParaRPr lang="en-US" dirty="0"/>
        </a:p>
      </dgm:t>
    </dgm:pt>
    <dgm:pt modelId="{FCE4B438-B42D-0045-A3EC-F7FAD46C21D7}" type="parTrans" cxnId="{87A7F1AE-1A4B-0244-A122-20A1372295FE}">
      <dgm:prSet/>
      <dgm:spPr/>
      <dgm:t>
        <a:bodyPr/>
        <a:lstStyle/>
        <a:p>
          <a:endParaRPr lang="en-US"/>
        </a:p>
      </dgm:t>
    </dgm:pt>
    <dgm:pt modelId="{1CBA67C0-D995-7848-BDC4-7E7EE2CAB627}" type="sibTrans" cxnId="{87A7F1AE-1A4B-0244-A122-20A1372295FE}">
      <dgm:prSet/>
      <dgm:spPr/>
      <dgm:t>
        <a:bodyPr/>
        <a:lstStyle/>
        <a:p>
          <a:endParaRPr lang="en-US"/>
        </a:p>
      </dgm:t>
    </dgm:pt>
    <dgm:pt modelId="{B23BD1A0-8085-F44A-9466-72B4E9F4CD34}">
      <dgm:prSet phldrT="[Text]"/>
      <dgm:spPr/>
      <dgm:t>
        <a:bodyPr/>
        <a:lstStyle/>
        <a:p>
          <a:r>
            <a:rPr lang="en-US" dirty="0" smtClean="0"/>
            <a:t>Programming</a:t>
          </a:r>
          <a:endParaRPr lang="en-US" dirty="0"/>
        </a:p>
      </dgm:t>
    </dgm:pt>
    <dgm:pt modelId="{5DD1E067-BF33-FA4A-A715-1146AF4861CB}" type="parTrans" cxnId="{A2E0FE0A-E5E4-7746-B57F-0B133601C4DB}">
      <dgm:prSet/>
      <dgm:spPr/>
      <dgm:t>
        <a:bodyPr/>
        <a:lstStyle/>
        <a:p>
          <a:endParaRPr lang="en-US"/>
        </a:p>
      </dgm:t>
    </dgm:pt>
    <dgm:pt modelId="{273E44ED-90A3-4048-B351-B479EC3B0504}" type="sibTrans" cxnId="{A2E0FE0A-E5E4-7746-B57F-0B133601C4DB}">
      <dgm:prSet/>
      <dgm:spPr/>
      <dgm:t>
        <a:bodyPr/>
        <a:lstStyle/>
        <a:p>
          <a:endParaRPr lang="en-US"/>
        </a:p>
      </dgm:t>
    </dgm:pt>
    <dgm:pt modelId="{13C23ACC-8145-AB4C-A844-A6F4783F8AAC}" type="pres">
      <dgm:prSet presAssocID="{1CC53A67-F3EC-3445-8FAA-BCABFD01E27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8A75E4D-7DDA-4A41-9CB7-7BA60652008E}" type="pres">
      <dgm:prSet presAssocID="{A02DAD5E-3492-BD4F-B542-D74D84675F01}" presName="parentText1" presStyleLbl="node1" presStyleIdx="0" presStyleCnt="3" custLinFactNeighborX="3198" custLinFactNeighborY="-881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327BF-9614-5045-8818-DD036309BAC0}" type="pres">
      <dgm:prSet presAssocID="{5C86AB70-8D1A-5B47-99EB-351E0CA93F10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0889BB-C131-5B42-9715-29C6C63D234F}" type="pres">
      <dgm:prSet presAssocID="{B23BD1A0-8085-F44A-9466-72B4E9F4CD34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001969-5E34-5A48-9481-51B181A6742A}" type="presOf" srcId="{1CC53A67-F3EC-3445-8FAA-BCABFD01E274}" destId="{13C23ACC-8145-AB4C-A844-A6F4783F8AAC}" srcOrd="0" destOrd="0" presId="urn:microsoft.com/office/officeart/2009/3/layout/IncreasingArrowsProcess"/>
    <dgm:cxn modelId="{EDD44F5F-78C6-494D-A024-42EBCB1F33BE}" srcId="{1CC53A67-F3EC-3445-8FAA-BCABFD01E274}" destId="{A02DAD5E-3492-BD4F-B542-D74D84675F01}" srcOrd="0" destOrd="0" parTransId="{6EED458C-6916-874B-92E8-5B51AE9609CF}" sibTransId="{87C00788-CF0A-054D-83D1-CC4A03D81CE0}"/>
    <dgm:cxn modelId="{22DBA911-B810-DE46-9CB3-33D24D2D5DB4}" type="presOf" srcId="{B23BD1A0-8085-F44A-9466-72B4E9F4CD34}" destId="{710889BB-C131-5B42-9715-29C6C63D234F}" srcOrd="0" destOrd="0" presId="urn:microsoft.com/office/officeart/2009/3/layout/IncreasingArrowsProcess"/>
    <dgm:cxn modelId="{87A7F1AE-1A4B-0244-A122-20A1372295FE}" srcId="{1CC53A67-F3EC-3445-8FAA-BCABFD01E274}" destId="{5C86AB70-8D1A-5B47-99EB-351E0CA93F10}" srcOrd="1" destOrd="0" parTransId="{FCE4B438-B42D-0045-A3EC-F7FAD46C21D7}" sibTransId="{1CBA67C0-D995-7848-BDC4-7E7EE2CAB627}"/>
    <dgm:cxn modelId="{A2E0FE0A-E5E4-7746-B57F-0B133601C4DB}" srcId="{1CC53A67-F3EC-3445-8FAA-BCABFD01E274}" destId="{B23BD1A0-8085-F44A-9466-72B4E9F4CD34}" srcOrd="2" destOrd="0" parTransId="{5DD1E067-BF33-FA4A-A715-1146AF4861CB}" sibTransId="{273E44ED-90A3-4048-B351-B479EC3B0504}"/>
    <dgm:cxn modelId="{6E65BB87-04F3-3747-869C-489197529559}" type="presOf" srcId="{5C86AB70-8D1A-5B47-99EB-351E0CA93F10}" destId="{36E327BF-9614-5045-8818-DD036309BAC0}" srcOrd="0" destOrd="0" presId="urn:microsoft.com/office/officeart/2009/3/layout/IncreasingArrowsProcess"/>
    <dgm:cxn modelId="{35B43D14-0B3B-164E-ABD7-846651AF1B66}" type="presOf" srcId="{A02DAD5E-3492-BD4F-B542-D74D84675F01}" destId="{58A75E4D-7DDA-4A41-9CB7-7BA60652008E}" srcOrd="0" destOrd="0" presId="urn:microsoft.com/office/officeart/2009/3/layout/IncreasingArrowsProcess"/>
    <dgm:cxn modelId="{545865CD-3E8A-5346-9AD1-B6A0770AB146}" type="presParOf" srcId="{13C23ACC-8145-AB4C-A844-A6F4783F8AAC}" destId="{58A75E4D-7DDA-4A41-9CB7-7BA60652008E}" srcOrd="0" destOrd="0" presId="urn:microsoft.com/office/officeart/2009/3/layout/IncreasingArrowsProcess"/>
    <dgm:cxn modelId="{DAA01281-8A93-3245-B961-FDAD3AEB93E3}" type="presParOf" srcId="{13C23ACC-8145-AB4C-A844-A6F4783F8AAC}" destId="{36E327BF-9614-5045-8818-DD036309BAC0}" srcOrd="1" destOrd="0" presId="urn:microsoft.com/office/officeart/2009/3/layout/IncreasingArrowsProcess"/>
    <dgm:cxn modelId="{70C3CCB3-389C-DC4E-B208-C06681A5EDF5}" type="presParOf" srcId="{13C23ACC-8145-AB4C-A844-A6F4783F8AAC}" destId="{710889BB-C131-5B42-9715-29C6C63D234F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F7179D-FF2C-0346-A560-75F5CB023619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1B644-DA78-9549-9475-5D9C54109252}">
      <dgm:prSet phldrT="[Text]" custT="1"/>
      <dgm:spPr/>
      <dgm:t>
        <a:bodyPr/>
        <a:lstStyle/>
        <a:p>
          <a:pPr algn="ctr"/>
          <a:r>
            <a:rPr lang="en-US" sz="2800" dirty="0" smtClean="0"/>
            <a:t>Executive </a:t>
          </a:r>
        </a:p>
        <a:p>
          <a:pPr algn="ctr"/>
          <a:r>
            <a:rPr lang="en-US" sz="2800" dirty="0" smtClean="0"/>
            <a:t>Board (5)</a:t>
          </a:r>
          <a:endParaRPr lang="en-US" sz="2800" dirty="0"/>
        </a:p>
      </dgm:t>
    </dgm:pt>
    <dgm:pt modelId="{7A2371F6-52A8-EB4C-82A8-3B2CBD04C7DE}" type="parTrans" cxnId="{752E05F0-992B-1246-8825-0AEA9D1A9EE8}">
      <dgm:prSet/>
      <dgm:spPr/>
      <dgm:t>
        <a:bodyPr/>
        <a:lstStyle/>
        <a:p>
          <a:endParaRPr lang="en-US"/>
        </a:p>
      </dgm:t>
    </dgm:pt>
    <dgm:pt modelId="{61359A1E-A327-054F-8DB5-5A5B26EF1677}" type="sibTrans" cxnId="{752E05F0-992B-1246-8825-0AEA9D1A9EE8}">
      <dgm:prSet/>
      <dgm:spPr/>
      <dgm:t>
        <a:bodyPr/>
        <a:lstStyle/>
        <a:p>
          <a:endParaRPr lang="en-US"/>
        </a:p>
      </dgm:t>
    </dgm:pt>
    <dgm:pt modelId="{D0D4270A-90A5-F643-8FE5-322B98F49350}">
      <dgm:prSet phldrT="[Text]"/>
      <dgm:spPr/>
      <dgm:t>
        <a:bodyPr/>
        <a:lstStyle/>
        <a:p>
          <a:r>
            <a:rPr lang="en-US" dirty="0" smtClean="0"/>
            <a:t>MCA</a:t>
          </a:r>
        </a:p>
        <a:p>
          <a:r>
            <a:rPr lang="en-US" dirty="0" smtClean="0"/>
            <a:t>Staff (9)</a:t>
          </a:r>
          <a:endParaRPr lang="en-US" dirty="0"/>
        </a:p>
      </dgm:t>
    </dgm:pt>
    <dgm:pt modelId="{29097EA1-A5A0-7342-94CB-49CA91329518}" type="parTrans" cxnId="{0157A249-EC38-8E4B-A893-95C82595950F}">
      <dgm:prSet/>
      <dgm:spPr/>
      <dgm:t>
        <a:bodyPr/>
        <a:lstStyle/>
        <a:p>
          <a:endParaRPr lang="en-US"/>
        </a:p>
      </dgm:t>
    </dgm:pt>
    <dgm:pt modelId="{1E0F04BE-CC4C-9046-AA58-BFEDF1E9F0B6}" type="sibTrans" cxnId="{0157A249-EC38-8E4B-A893-95C82595950F}">
      <dgm:prSet/>
      <dgm:spPr/>
      <dgm:t>
        <a:bodyPr/>
        <a:lstStyle/>
        <a:p>
          <a:endParaRPr lang="en-US"/>
        </a:p>
      </dgm:t>
    </dgm:pt>
    <dgm:pt modelId="{05041812-93EE-C943-AE6B-8E5E9E32697F}">
      <dgm:prSet phldrT="[Text]"/>
      <dgm:spPr/>
      <dgm:t>
        <a:bodyPr/>
        <a:lstStyle/>
        <a:p>
          <a:pPr algn="l"/>
          <a:endParaRPr lang="en-US" sz="900" dirty="0"/>
        </a:p>
      </dgm:t>
    </dgm:pt>
    <dgm:pt modelId="{5CE220D6-5B9C-AA4A-9A06-58F88A92E107}" type="parTrans" cxnId="{5B52EFF6-FB5D-4947-9E76-3D1C05D63107}">
      <dgm:prSet/>
      <dgm:spPr/>
      <dgm:t>
        <a:bodyPr/>
        <a:lstStyle/>
        <a:p>
          <a:endParaRPr lang="en-US"/>
        </a:p>
      </dgm:t>
    </dgm:pt>
    <dgm:pt modelId="{0A228C16-EF23-0244-8479-A16C272CCB8A}" type="sibTrans" cxnId="{5B52EFF6-FB5D-4947-9E76-3D1C05D63107}">
      <dgm:prSet/>
      <dgm:spPr/>
      <dgm:t>
        <a:bodyPr/>
        <a:lstStyle/>
        <a:p>
          <a:endParaRPr lang="en-US"/>
        </a:p>
      </dgm:t>
    </dgm:pt>
    <dgm:pt modelId="{F5046DF7-47B6-5A49-A1A9-6B5C094C275C}">
      <dgm:prSet/>
      <dgm:spPr/>
      <dgm:t>
        <a:bodyPr/>
        <a:lstStyle/>
        <a:p>
          <a:pPr algn="l"/>
          <a:endParaRPr lang="en-US" sz="900" dirty="0"/>
        </a:p>
      </dgm:t>
    </dgm:pt>
    <dgm:pt modelId="{BE7D2E77-E77B-AF47-8BDF-6E2C38B8D9AD}" type="parTrans" cxnId="{860603AA-171B-884C-A5B2-C79AED562B71}">
      <dgm:prSet/>
      <dgm:spPr/>
      <dgm:t>
        <a:bodyPr/>
        <a:lstStyle/>
        <a:p>
          <a:endParaRPr lang="en-US"/>
        </a:p>
      </dgm:t>
    </dgm:pt>
    <dgm:pt modelId="{84F1B0E9-84E8-6548-897B-60B4EA939B4A}" type="sibTrans" cxnId="{860603AA-171B-884C-A5B2-C79AED562B71}">
      <dgm:prSet/>
      <dgm:spPr/>
      <dgm:t>
        <a:bodyPr/>
        <a:lstStyle/>
        <a:p>
          <a:endParaRPr lang="en-US"/>
        </a:p>
      </dgm:t>
    </dgm:pt>
    <dgm:pt modelId="{724581A3-E69D-8643-89FD-3EB054701D60}">
      <dgm:prSet custT="1"/>
      <dgm:spPr/>
      <dgm:t>
        <a:bodyPr/>
        <a:lstStyle/>
        <a:p>
          <a:pPr algn="ctr"/>
          <a:r>
            <a:rPr lang="en-US" sz="2400" dirty="0" smtClean="0"/>
            <a:t>Community </a:t>
          </a:r>
        </a:p>
        <a:p>
          <a:pPr algn="ctr"/>
          <a:r>
            <a:rPr lang="en-US" sz="2400" dirty="0" smtClean="0"/>
            <a:t>Delegates (8)</a:t>
          </a:r>
          <a:endParaRPr lang="en-US" sz="2400" dirty="0"/>
        </a:p>
      </dgm:t>
    </dgm:pt>
    <dgm:pt modelId="{0D526E65-F809-E642-BAC6-E5E2FB4D1AF8}" type="parTrans" cxnId="{3F06D1F4-F112-2749-BF63-4CDF1079F02B}">
      <dgm:prSet/>
      <dgm:spPr/>
      <dgm:t>
        <a:bodyPr/>
        <a:lstStyle/>
        <a:p>
          <a:endParaRPr lang="en-US"/>
        </a:p>
      </dgm:t>
    </dgm:pt>
    <dgm:pt modelId="{D1D2F562-1B33-BA47-B033-8BC8AA044FB5}" type="sibTrans" cxnId="{3F06D1F4-F112-2749-BF63-4CDF1079F02B}">
      <dgm:prSet/>
      <dgm:spPr/>
      <dgm:t>
        <a:bodyPr/>
        <a:lstStyle/>
        <a:p>
          <a:endParaRPr lang="en-US"/>
        </a:p>
      </dgm:t>
    </dgm:pt>
    <dgm:pt modelId="{EABA5450-88C8-1244-B8BA-FCC871D52604}">
      <dgm:prSet/>
      <dgm:spPr/>
      <dgm:t>
        <a:bodyPr/>
        <a:lstStyle/>
        <a:p>
          <a:pPr algn="l"/>
          <a:endParaRPr lang="en-US" sz="1500" dirty="0"/>
        </a:p>
      </dgm:t>
    </dgm:pt>
    <dgm:pt modelId="{85E5193D-D20A-BB47-A55A-8A5423ADE23B}" type="parTrans" cxnId="{F8B918E4-7773-A045-BD6E-C148E6023CA1}">
      <dgm:prSet/>
      <dgm:spPr/>
      <dgm:t>
        <a:bodyPr/>
        <a:lstStyle/>
        <a:p>
          <a:endParaRPr lang="en-US"/>
        </a:p>
      </dgm:t>
    </dgm:pt>
    <dgm:pt modelId="{E9A032E2-3835-C24C-A016-6323B8A818F9}" type="sibTrans" cxnId="{F8B918E4-7773-A045-BD6E-C148E6023CA1}">
      <dgm:prSet/>
      <dgm:spPr/>
      <dgm:t>
        <a:bodyPr/>
        <a:lstStyle/>
        <a:p>
          <a:endParaRPr lang="en-US"/>
        </a:p>
      </dgm:t>
    </dgm:pt>
    <dgm:pt modelId="{2625C64C-DCB2-6C41-A084-FFBA7E35A9BA}" type="pres">
      <dgm:prSet presAssocID="{F7F7179D-FF2C-0346-A560-75F5CB0236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D4CAC7-36DF-CF43-BFA6-BA47F88E76F8}" type="pres">
      <dgm:prSet presAssocID="{2071B644-DA78-9549-9475-5D9C54109252}" presName="node" presStyleLbl="node1" presStyleIdx="0" presStyleCnt="3" custRadScaleRad="100669" custRadScaleInc="1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B8C26-588C-904B-99B5-23419D6CD99D}" type="pres">
      <dgm:prSet presAssocID="{61359A1E-A327-054F-8DB5-5A5B26EF16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0F0FD08-46A7-744F-8E3D-23FD8BF547D6}" type="pres">
      <dgm:prSet presAssocID="{61359A1E-A327-054F-8DB5-5A5B26EF16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79D350B-B4C7-3C4D-9EE6-D2D00122AEA4}" type="pres">
      <dgm:prSet presAssocID="{724581A3-E69D-8643-89FD-3EB054701D6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E44EF-C585-2B45-8FBD-F100C8B50F00}" type="pres">
      <dgm:prSet presAssocID="{D1D2F562-1B33-BA47-B033-8BC8AA044FB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CF34D10-DFB8-D14B-B0BB-803BF834E997}" type="pres">
      <dgm:prSet presAssocID="{D1D2F562-1B33-BA47-B033-8BC8AA044FB5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D80054F-8DFE-8E4A-80FC-78915836A757}" type="pres">
      <dgm:prSet presAssocID="{D0D4270A-90A5-F643-8FE5-322B98F4935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65AE24-1BF1-E546-B0D0-C88A46BBBF2B}" type="pres">
      <dgm:prSet presAssocID="{1E0F04BE-CC4C-9046-AA58-BFEDF1E9F0B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3C2BF7D-F8C2-FC45-B41C-CAE242863F83}" type="pres">
      <dgm:prSet presAssocID="{1E0F04BE-CC4C-9046-AA58-BFEDF1E9F0B6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1331BC0-EC09-0D41-8659-D608FDA36549}" type="presOf" srcId="{1E0F04BE-CC4C-9046-AA58-BFEDF1E9F0B6}" destId="{C3C2BF7D-F8C2-FC45-B41C-CAE242863F83}" srcOrd="1" destOrd="0" presId="urn:microsoft.com/office/officeart/2005/8/layout/cycle7"/>
    <dgm:cxn modelId="{0157A249-EC38-8E4B-A893-95C82595950F}" srcId="{F7F7179D-FF2C-0346-A560-75F5CB023619}" destId="{D0D4270A-90A5-F643-8FE5-322B98F49350}" srcOrd="2" destOrd="0" parTransId="{29097EA1-A5A0-7342-94CB-49CA91329518}" sibTransId="{1E0F04BE-CC4C-9046-AA58-BFEDF1E9F0B6}"/>
    <dgm:cxn modelId="{BB47C491-AE31-F040-8FEF-08FE37AC228E}" type="presOf" srcId="{1E0F04BE-CC4C-9046-AA58-BFEDF1E9F0B6}" destId="{3665AE24-1BF1-E546-B0D0-C88A46BBBF2B}" srcOrd="0" destOrd="0" presId="urn:microsoft.com/office/officeart/2005/8/layout/cycle7"/>
    <dgm:cxn modelId="{5E4442E5-D0DB-E34C-A633-DD789DBEEC2A}" type="presOf" srcId="{F5046DF7-47B6-5A49-A1A9-6B5C094C275C}" destId="{DFD4CAC7-36DF-CF43-BFA6-BA47F88E76F8}" srcOrd="0" destOrd="2" presId="urn:microsoft.com/office/officeart/2005/8/layout/cycle7"/>
    <dgm:cxn modelId="{F74C47E4-EBC0-FE41-8792-A9EA75923BCE}" type="presOf" srcId="{2071B644-DA78-9549-9475-5D9C54109252}" destId="{DFD4CAC7-36DF-CF43-BFA6-BA47F88E76F8}" srcOrd="0" destOrd="0" presId="urn:microsoft.com/office/officeart/2005/8/layout/cycle7"/>
    <dgm:cxn modelId="{12BF95F3-A17C-6B4F-AF60-FFB7335A7040}" type="presOf" srcId="{D0D4270A-90A5-F643-8FE5-322B98F49350}" destId="{0D80054F-8DFE-8E4A-80FC-78915836A757}" srcOrd="0" destOrd="0" presId="urn:microsoft.com/office/officeart/2005/8/layout/cycle7"/>
    <dgm:cxn modelId="{F8B918E4-7773-A045-BD6E-C148E6023CA1}" srcId="{724581A3-E69D-8643-89FD-3EB054701D60}" destId="{EABA5450-88C8-1244-B8BA-FCC871D52604}" srcOrd="0" destOrd="0" parTransId="{85E5193D-D20A-BB47-A55A-8A5423ADE23B}" sibTransId="{E9A032E2-3835-C24C-A016-6323B8A818F9}"/>
    <dgm:cxn modelId="{2628BD3D-84A6-314A-91D9-506DF4820444}" type="presOf" srcId="{EABA5450-88C8-1244-B8BA-FCC871D52604}" destId="{179D350B-B4C7-3C4D-9EE6-D2D00122AEA4}" srcOrd="0" destOrd="1" presId="urn:microsoft.com/office/officeart/2005/8/layout/cycle7"/>
    <dgm:cxn modelId="{5B52EFF6-FB5D-4947-9E76-3D1C05D63107}" srcId="{2071B644-DA78-9549-9475-5D9C54109252}" destId="{05041812-93EE-C943-AE6B-8E5E9E32697F}" srcOrd="0" destOrd="0" parTransId="{5CE220D6-5B9C-AA4A-9A06-58F88A92E107}" sibTransId="{0A228C16-EF23-0244-8479-A16C272CCB8A}"/>
    <dgm:cxn modelId="{5AC5228F-FD7E-BB40-A02E-5C24A8EDEBB1}" type="presOf" srcId="{F7F7179D-FF2C-0346-A560-75F5CB023619}" destId="{2625C64C-DCB2-6C41-A084-FFBA7E35A9BA}" srcOrd="0" destOrd="0" presId="urn:microsoft.com/office/officeart/2005/8/layout/cycle7"/>
    <dgm:cxn modelId="{5648380C-BEF0-6C43-82EA-C80D3EC0B38E}" type="presOf" srcId="{61359A1E-A327-054F-8DB5-5A5B26EF1677}" destId="{DD3B8C26-588C-904B-99B5-23419D6CD99D}" srcOrd="0" destOrd="0" presId="urn:microsoft.com/office/officeart/2005/8/layout/cycle7"/>
    <dgm:cxn modelId="{0FDEC16E-0ED4-2D4D-8A55-1B2770DA35A6}" type="presOf" srcId="{05041812-93EE-C943-AE6B-8E5E9E32697F}" destId="{DFD4CAC7-36DF-CF43-BFA6-BA47F88E76F8}" srcOrd="0" destOrd="1" presId="urn:microsoft.com/office/officeart/2005/8/layout/cycle7"/>
    <dgm:cxn modelId="{860603AA-171B-884C-A5B2-C79AED562B71}" srcId="{2071B644-DA78-9549-9475-5D9C54109252}" destId="{F5046DF7-47B6-5A49-A1A9-6B5C094C275C}" srcOrd="1" destOrd="0" parTransId="{BE7D2E77-E77B-AF47-8BDF-6E2C38B8D9AD}" sibTransId="{84F1B0E9-84E8-6548-897B-60B4EA939B4A}"/>
    <dgm:cxn modelId="{B9E3B305-C01A-C04D-9C78-D4EBAF68DB62}" type="presOf" srcId="{D1D2F562-1B33-BA47-B033-8BC8AA044FB5}" destId="{FCF34D10-DFB8-D14B-B0BB-803BF834E997}" srcOrd="1" destOrd="0" presId="urn:microsoft.com/office/officeart/2005/8/layout/cycle7"/>
    <dgm:cxn modelId="{8FDC4C32-AE1E-7F45-A785-F71A4CCB78C6}" type="presOf" srcId="{61359A1E-A327-054F-8DB5-5A5B26EF1677}" destId="{C0F0FD08-46A7-744F-8E3D-23FD8BF547D6}" srcOrd="1" destOrd="0" presId="urn:microsoft.com/office/officeart/2005/8/layout/cycle7"/>
    <dgm:cxn modelId="{0A72F96B-C56D-EB44-89C1-9D532A09AEF9}" type="presOf" srcId="{724581A3-E69D-8643-89FD-3EB054701D60}" destId="{179D350B-B4C7-3C4D-9EE6-D2D00122AEA4}" srcOrd="0" destOrd="0" presId="urn:microsoft.com/office/officeart/2005/8/layout/cycle7"/>
    <dgm:cxn modelId="{3F06D1F4-F112-2749-BF63-4CDF1079F02B}" srcId="{F7F7179D-FF2C-0346-A560-75F5CB023619}" destId="{724581A3-E69D-8643-89FD-3EB054701D60}" srcOrd="1" destOrd="0" parTransId="{0D526E65-F809-E642-BAC6-E5E2FB4D1AF8}" sibTransId="{D1D2F562-1B33-BA47-B033-8BC8AA044FB5}"/>
    <dgm:cxn modelId="{752E05F0-992B-1246-8825-0AEA9D1A9EE8}" srcId="{F7F7179D-FF2C-0346-A560-75F5CB023619}" destId="{2071B644-DA78-9549-9475-5D9C54109252}" srcOrd="0" destOrd="0" parTransId="{7A2371F6-52A8-EB4C-82A8-3B2CBD04C7DE}" sibTransId="{61359A1E-A327-054F-8DB5-5A5B26EF1677}"/>
    <dgm:cxn modelId="{B04AAB21-F556-4644-B04A-83B047FDCBF5}" type="presOf" srcId="{D1D2F562-1B33-BA47-B033-8BC8AA044FB5}" destId="{5DFE44EF-C585-2B45-8FBD-F100C8B50F00}" srcOrd="0" destOrd="0" presId="urn:microsoft.com/office/officeart/2005/8/layout/cycle7"/>
    <dgm:cxn modelId="{D9C8446C-09BD-1B4A-9507-373412AB286F}" type="presParOf" srcId="{2625C64C-DCB2-6C41-A084-FFBA7E35A9BA}" destId="{DFD4CAC7-36DF-CF43-BFA6-BA47F88E76F8}" srcOrd="0" destOrd="0" presId="urn:microsoft.com/office/officeart/2005/8/layout/cycle7"/>
    <dgm:cxn modelId="{40687572-0A96-3645-B8A1-81BA5BFD8C23}" type="presParOf" srcId="{2625C64C-DCB2-6C41-A084-FFBA7E35A9BA}" destId="{DD3B8C26-588C-904B-99B5-23419D6CD99D}" srcOrd="1" destOrd="0" presId="urn:microsoft.com/office/officeart/2005/8/layout/cycle7"/>
    <dgm:cxn modelId="{F4D0F60D-FF7A-7A4C-995C-3567BE92073F}" type="presParOf" srcId="{DD3B8C26-588C-904B-99B5-23419D6CD99D}" destId="{C0F0FD08-46A7-744F-8E3D-23FD8BF547D6}" srcOrd="0" destOrd="0" presId="urn:microsoft.com/office/officeart/2005/8/layout/cycle7"/>
    <dgm:cxn modelId="{B60B65CB-DA68-D64C-8214-D97A82DCF496}" type="presParOf" srcId="{2625C64C-DCB2-6C41-A084-FFBA7E35A9BA}" destId="{179D350B-B4C7-3C4D-9EE6-D2D00122AEA4}" srcOrd="2" destOrd="0" presId="urn:microsoft.com/office/officeart/2005/8/layout/cycle7"/>
    <dgm:cxn modelId="{616B4146-A7ED-7C49-9D7A-EB06015AE7EA}" type="presParOf" srcId="{2625C64C-DCB2-6C41-A084-FFBA7E35A9BA}" destId="{5DFE44EF-C585-2B45-8FBD-F100C8B50F00}" srcOrd="3" destOrd="0" presId="urn:microsoft.com/office/officeart/2005/8/layout/cycle7"/>
    <dgm:cxn modelId="{5EC7A29E-82FC-6444-9727-6964AF5F3C15}" type="presParOf" srcId="{5DFE44EF-C585-2B45-8FBD-F100C8B50F00}" destId="{FCF34D10-DFB8-D14B-B0BB-803BF834E997}" srcOrd="0" destOrd="0" presId="urn:microsoft.com/office/officeart/2005/8/layout/cycle7"/>
    <dgm:cxn modelId="{C6549139-037F-5C4E-848C-8A714FEBA51C}" type="presParOf" srcId="{2625C64C-DCB2-6C41-A084-FFBA7E35A9BA}" destId="{0D80054F-8DFE-8E4A-80FC-78915836A757}" srcOrd="4" destOrd="0" presId="urn:microsoft.com/office/officeart/2005/8/layout/cycle7"/>
    <dgm:cxn modelId="{E9E22A4F-D989-FF42-8AB3-5FF8CEF391A2}" type="presParOf" srcId="{2625C64C-DCB2-6C41-A084-FFBA7E35A9BA}" destId="{3665AE24-1BF1-E546-B0D0-C88A46BBBF2B}" srcOrd="5" destOrd="0" presId="urn:microsoft.com/office/officeart/2005/8/layout/cycle7"/>
    <dgm:cxn modelId="{76362736-73D0-A14E-9B73-7A70C2298A23}" type="presParOf" srcId="{3665AE24-1BF1-E546-B0D0-C88A46BBBF2B}" destId="{C3C2BF7D-F8C2-FC45-B41C-CAE242863F8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017A45-82DD-49BC-99FF-CA9CF0F923E5}" type="doc">
      <dgm:prSet loTypeId="urn:microsoft.com/office/officeart/2008/layout/RadialCluster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2EA8B10-1A6B-4A60-9209-36CB71ACA6EC}">
      <dgm:prSet phldrT="[Text]"/>
      <dgm:spPr/>
      <dgm:t>
        <a:bodyPr/>
        <a:lstStyle/>
        <a:p>
          <a:r>
            <a:rPr lang="en-US" dirty="0" smtClean="0"/>
            <a:t>Jenifer Graham</a:t>
          </a:r>
        </a:p>
        <a:p>
          <a:r>
            <a:rPr lang="en-US" dirty="0" smtClean="0"/>
            <a:t>Administration</a:t>
          </a:r>
        </a:p>
        <a:p>
          <a:r>
            <a:rPr lang="en-US" dirty="0" smtClean="0"/>
            <a:t>&amp; HR</a:t>
          </a:r>
          <a:endParaRPr lang="en-US" dirty="0"/>
        </a:p>
      </dgm:t>
    </dgm:pt>
    <dgm:pt modelId="{BB1E51EA-8937-4BEB-8056-1C9AEA59B625}" type="parTrans" cxnId="{8CB70734-46BB-4369-8FB8-9BBB688F7193}">
      <dgm:prSet/>
      <dgm:spPr/>
      <dgm:t>
        <a:bodyPr/>
        <a:lstStyle/>
        <a:p>
          <a:endParaRPr lang="en-US"/>
        </a:p>
      </dgm:t>
    </dgm:pt>
    <dgm:pt modelId="{44CA00F8-0F2C-4C5E-9B2B-AFFA9C3C769E}" type="sibTrans" cxnId="{8CB70734-46BB-4369-8FB8-9BBB688F7193}">
      <dgm:prSet/>
      <dgm:spPr/>
      <dgm:t>
        <a:bodyPr/>
        <a:lstStyle/>
        <a:p>
          <a:endParaRPr lang="en-US"/>
        </a:p>
      </dgm:t>
    </dgm:pt>
    <dgm:pt modelId="{7A1BF9D9-A5B0-4A5B-9BD7-5C6AD810D92A}">
      <dgm:prSet phldrT="[Text]"/>
      <dgm:spPr/>
      <dgm:t>
        <a:bodyPr/>
        <a:lstStyle/>
        <a:p>
          <a:r>
            <a:rPr lang="en-US" dirty="0" smtClean="0"/>
            <a:t>Diane Deeter</a:t>
          </a:r>
        </a:p>
        <a:p>
          <a:r>
            <a:rPr lang="en-US" dirty="0" smtClean="0"/>
            <a:t>Community Programs</a:t>
          </a:r>
          <a:endParaRPr lang="en-US" dirty="0"/>
        </a:p>
      </dgm:t>
    </dgm:pt>
    <dgm:pt modelId="{A49CFB5E-F8EC-4721-9374-31A3A46BFFBB}" type="parTrans" cxnId="{7750D226-6688-4E1E-A277-C332866F3C19}">
      <dgm:prSet/>
      <dgm:spPr/>
      <dgm:t>
        <a:bodyPr/>
        <a:lstStyle/>
        <a:p>
          <a:endParaRPr lang="en-US"/>
        </a:p>
      </dgm:t>
    </dgm:pt>
    <dgm:pt modelId="{8DC39DCB-9015-45BE-A26B-31D812F5D1BB}" type="sibTrans" cxnId="{7750D226-6688-4E1E-A277-C332866F3C19}">
      <dgm:prSet/>
      <dgm:spPr/>
      <dgm:t>
        <a:bodyPr/>
        <a:lstStyle/>
        <a:p>
          <a:endParaRPr lang="en-US"/>
        </a:p>
      </dgm:t>
    </dgm:pt>
    <dgm:pt modelId="{7740B944-5ED1-4EA5-9E15-AB2ED3F90278}">
      <dgm:prSet phldrT="[Text]"/>
      <dgm:spPr/>
      <dgm:t>
        <a:bodyPr/>
        <a:lstStyle/>
        <a:p>
          <a:r>
            <a:rPr lang="en-US" dirty="0" smtClean="0"/>
            <a:t>Paula Deorio</a:t>
          </a:r>
        </a:p>
        <a:p>
          <a:r>
            <a:rPr lang="en-US" dirty="0" smtClean="0"/>
            <a:t>Aquatic Programs</a:t>
          </a:r>
          <a:endParaRPr lang="en-US" dirty="0"/>
        </a:p>
      </dgm:t>
    </dgm:pt>
    <dgm:pt modelId="{6F753653-E545-48DF-A6EB-0579D45BD77C}" type="parTrans" cxnId="{CE34A639-D4B8-4E7C-9CD4-5DBF200544ED}">
      <dgm:prSet/>
      <dgm:spPr/>
      <dgm:t>
        <a:bodyPr/>
        <a:lstStyle/>
        <a:p>
          <a:endParaRPr lang="en-US"/>
        </a:p>
      </dgm:t>
    </dgm:pt>
    <dgm:pt modelId="{448D49F1-F334-4FC4-A90A-810E66A8B561}" type="sibTrans" cxnId="{CE34A639-D4B8-4E7C-9CD4-5DBF200544ED}">
      <dgm:prSet/>
      <dgm:spPr/>
      <dgm:t>
        <a:bodyPr/>
        <a:lstStyle/>
        <a:p>
          <a:endParaRPr lang="en-US"/>
        </a:p>
      </dgm:t>
    </dgm:pt>
    <dgm:pt modelId="{B7F8F427-9B06-4978-95E1-FCA94790D14F}">
      <dgm:prSet phldrT="[Text]"/>
      <dgm:spPr/>
      <dgm:t>
        <a:bodyPr/>
        <a:lstStyle/>
        <a:p>
          <a:r>
            <a:rPr lang="en-US" dirty="0" smtClean="0"/>
            <a:t>Keven Burnett</a:t>
          </a:r>
        </a:p>
        <a:p>
          <a:r>
            <a:rPr lang="en-US" dirty="0" smtClean="0"/>
            <a:t>Executive Director</a:t>
          </a:r>
          <a:endParaRPr lang="en-US" dirty="0"/>
        </a:p>
      </dgm:t>
    </dgm:pt>
    <dgm:pt modelId="{6909CCC8-BEA9-439B-8D41-19837B094B2D}" type="parTrans" cxnId="{033B22CA-1C78-4A5B-9092-6E41EACD5384}">
      <dgm:prSet/>
      <dgm:spPr/>
      <dgm:t>
        <a:bodyPr/>
        <a:lstStyle/>
        <a:p>
          <a:endParaRPr lang="en-US"/>
        </a:p>
      </dgm:t>
    </dgm:pt>
    <dgm:pt modelId="{A3C1BC64-33B9-48E9-A8D6-D297CD7025FC}" type="sibTrans" cxnId="{033B22CA-1C78-4A5B-9092-6E41EACD5384}">
      <dgm:prSet/>
      <dgm:spPr/>
      <dgm:t>
        <a:bodyPr/>
        <a:lstStyle/>
        <a:p>
          <a:endParaRPr lang="en-US"/>
        </a:p>
      </dgm:t>
    </dgm:pt>
    <dgm:pt modelId="{58D5B9BD-457B-4160-AD1A-C857BBB22F9E}">
      <dgm:prSet/>
      <dgm:spPr/>
      <dgm:t>
        <a:bodyPr/>
        <a:lstStyle/>
        <a:p>
          <a:r>
            <a:rPr lang="en-US" dirty="0" smtClean="0"/>
            <a:t>Gretchen</a:t>
          </a:r>
        </a:p>
        <a:p>
          <a:r>
            <a:rPr lang="en-US" dirty="0" smtClean="0"/>
            <a:t>Membership / </a:t>
          </a:r>
        </a:p>
        <a:p>
          <a:r>
            <a:rPr lang="en-US" dirty="0" smtClean="0"/>
            <a:t>AP Tech</a:t>
          </a:r>
          <a:endParaRPr lang="en-US" dirty="0"/>
        </a:p>
      </dgm:t>
    </dgm:pt>
    <dgm:pt modelId="{CCC20AA8-7B94-42A8-9D1B-4CBEA328800D}" type="parTrans" cxnId="{D6C06FB9-A7FA-4249-9DFB-A0451AECA3E7}">
      <dgm:prSet/>
      <dgm:spPr/>
      <dgm:t>
        <a:bodyPr/>
        <a:lstStyle/>
        <a:p>
          <a:endParaRPr lang="en-US"/>
        </a:p>
      </dgm:t>
    </dgm:pt>
    <dgm:pt modelId="{CCFB0765-E29D-4AA2-9B7E-859A9D4BDA81}" type="sibTrans" cxnId="{D6C06FB9-A7FA-4249-9DFB-A0451AECA3E7}">
      <dgm:prSet/>
      <dgm:spPr/>
      <dgm:t>
        <a:bodyPr/>
        <a:lstStyle/>
        <a:p>
          <a:endParaRPr lang="en-US"/>
        </a:p>
      </dgm:t>
    </dgm:pt>
    <dgm:pt modelId="{EF7199EF-3B42-4FBD-888E-A7F7A8A6133D}">
      <dgm:prSet/>
      <dgm:spPr/>
      <dgm:t>
        <a:bodyPr/>
        <a:lstStyle/>
        <a:p>
          <a:r>
            <a:rPr lang="en-US" dirty="0" smtClean="0"/>
            <a:t>Facilities</a:t>
          </a:r>
          <a:endParaRPr lang="en-US" dirty="0"/>
        </a:p>
      </dgm:t>
    </dgm:pt>
    <dgm:pt modelId="{8FF9F245-0386-422C-9D1A-D88CEB1459DE}" type="parTrans" cxnId="{03662B87-EDFA-4A12-966D-10575E4D5913}">
      <dgm:prSet/>
      <dgm:spPr/>
      <dgm:t>
        <a:bodyPr/>
        <a:lstStyle/>
        <a:p>
          <a:endParaRPr lang="en-US"/>
        </a:p>
      </dgm:t>
    </dgm:pt>
    <dgm:pt modelId="{D56FE54D-8014-4597-8425-0268AC3C8C22}" type="sibTrans" cxnId="{03662B87-EDFA-4A12-966D-10575E4D5913}">
      <dgm:prSet/>
      <dgm:spPr/>
      <dgm:t>
        <a:bodyPr/>
        <a:lstStyle/>
        <a:p>
          <a:endParaRPr lang="en-US"/>
        </a:p>
      </dgm:t>
    </dgm:pt>
    <dgm:pt modelId="{80957D16-8D40-40E8-B5F4-FBDCA60C363B}">
      <dgm:prSet/>
      <dgm:spPr/>
      <dgm:t>
        <a:bodyPr/>
        <a:lstStyle/>
        <a:p>
          <a:r>
            <a:rPr lang="en-US" dirty="0" smtClean="0"/>
            <a:t>Communications</a:t>
          </a:r>
        </a:p>
        <a:p>
          <a:r>
            <a:rPr lang="en-US" dirty="0" smtClean="0"/>
            <a:t>&amp; Event Coordinators</a:t>
          </a:r>
          <a:endParaRPr lang="en-US" dirty="0"/>
        </a:p>
      </dgm:t>
    </dgm:pt>
    <dgm:pt modelId="{CA45A994-8E99-44BF-A535-EFD81697D4C2}" type="parTrans" cxnId="{139A8D77-9EFA-40DC-8AF1-AB3D57DF4E0D}">
      <dgm:prSet/>
      <dgm:spPr/>
      <dgm:t>
        <a:bodyPr/>
        <a:lstStyle/>
        <a:p>
          <a:endParaRPr lang="en-US"/>
        </a:p>
      </dgm:t>
    </dgm:pt>
    <dgm:pt modelId="{D959C4C3-4774-415E-ACA1-E178ED46E952}" type="sibTrans" cxnId="{139A8D77-9EFA-40DC-8AF1-AB3D57DF4E0D}">
      <dgm:prSet/>
      <dgm:spPr/>
      <dgm:t>
        <a:bodyPr/>
        <a:lstStyle/>
        <a:p>
          <a:endParaRPr lang="en-US"/>
        </a:p>
      </dgm:t>
    </dgm:pt>
    <dgm:pt modelId="{D720F3F1-6863-434B-BEDF-1B635FF87813}">
      <dgm:prSet/>
      <dgm:spPr/>
      <dgm:t>
        <a:bodyPr/>
        <a:lstStyle/>
        <a:p>
          <a:r>
            <a:rPr lang="en-US" dirty="0" smtClean="0"/>
            <a:t>Aquatics</a:t>
          </a:r>
        </a:p>
        <a:p>
          <a:r>
            <a:rPr lang="en-US" dirty="0" smtClean="0"/>
            <a:t>Training  &amp; </a:t>
          </a:r>
        </a:p>
        <a:p>
          <a:r>
            <a:rPr lang="en-US" dirty="0" smtClean="0"/>
            <a:t>Programs </a:t>
          </a:r>
          <a:r>
            <a:rPr lang="en-US" dirty="0" err="1" smtClean="0"/>
            <a:t>Coord</a:t>
          </a:r>
          <a:r>
            <a:rPr lang="en-US" dirty="0" smtClean="0"/>
            <a:t>.</a:t>
          </a:r>
        </a:p>
        <a:p>
          <a:r>
            <a:rPr lang="en-US" dirty="0" smtClean="0"/>
            <a:t>Part-time</a:t>
          </a:r>
          <a:endParaRPr lang="en-US" dirty="0"/>
        </a:p>
      </dgm:t>
    </dgm:pt>
    <dgm:pt modelId="{41224AEC-087B-4776-918D-7543A3EA68C7}" type="parTrans" cxnId="{995793BA-1853-4FB2-851E-1F77CE16D488}">
      <dgm:prSet/>
      <dgm:spPr/>
      <dgm:t>
        <a:bodyPr/>
        <a:lstStyle/>
        <a:p>
          <a:endParaRPr lang="en-US"/>
        </a:p>
      </dgm:t>
    </dgm:pt>
    <dgm:pt modelId="{A04FDA81-1287-44C1-B65A-29D38C994794}" type="sibTrans" cxnId="{995793BA-1853-4FB2-851E-1F77CE16D488}">
      <dgm:prSet/>
      <dgm:spPr/>
      <dgm:t>
        <a:bodyPr/>
        <a:lstStyle/>
        <a:p>
          <a:endParaRPr lang="en-US"/>
        </a:p>
      </dgm:t>
    </dgm:pt>
    <dgm:pt modelId="{090A94C6-E198-402C-BD3F-2B951FD90F17}">
      <dgm:prSet/>
      <dgm:spPr/>
      <dgm:t>
        <a:bodyPr/>
        <a:lstStyle/>
        <a:p>
          <a:r>
            <a:rPr lang="en-US" dirty="0" smtClean="0"/>
            <a:t>POOLS</a:t>
          </a:r>
          <a:br>
            <a:rPr lang="en-US" dirty="0" smtClean="0"/>
          </a:br>
          <a:r>
            <a:rPr lang="en-US" dirty="0" smtClean="0"/>
            <a:t>(John </a:t>
          </a:r>
          <a:r>
            <a:rPr lang="en-US" dirty="0" err="1" smtClean="0"/>
            <a:t>Baake</a:t>
          </a:r>
          <a:r>
            <a:rPr lang="en-US" dirty="0" smtClean="0"/>
            <a:t>)</a:t>
          </a:r>
        </a:p>
      </dgm:t>
    </dgm:pt>
    <dgm:pt modelId="{1C566A38-3DB6-418F-874B-8B415FD027B4}" type="parTrans" cxnId="{86EB1ADD-193B-4E6F-8B68-353744A02E0F}">
      <dgm:prSet/>
      <dgm:spPr/>
      <dgm:t>
        <a:bodyPr/>
        <a:lstStyle/>
        <a:p>
          <a:endParaRPr lang="en-US"/>
        </a:p>
      </dgm:t>
    </dgm:pt>
    <dgm:pt modelId="{26FAA97C-22D3-4612-B52B-78D6BB2B3353}" type="sibTrans" cxnId="{86EB1ADD-193B-4E6F-8B68-353744A02E0F}">
      <dgm:prSet/>
      <dgm:spPr/>
      <dgm:t>
        <a:bodyPr/>
        <a:lstStyle/>
        <a:p>
          <a:endParaRPr lang="en-US"/>
        </a:p>
      </dgm:t>
    </dgm:pt>
    <dgm:pt modelId="{7793246A-0083-44C9-A80C-24E5095853B8}">
      <dgm:prSet/>
      <dgm:spPr/>
      <dgm:t>
        <a:bodyPr/>
        <a:lstStyle/>
        <a:p>
          <a:r>
            <a:rPr lang="en-US" dirty="0" smtClean="0"/>
            <a:t>Parks, ROW  &amp;</a:t>
          </a:r>
        </a:p>
        <a:p>
          <a:r>
            <a:rPr lang="en-US" dirty="0" smtClean="0"/>
            <a:t>Open Space</a:t>
          </a:r>
          <a:br>
            <a:rPr lang="en-US" dirty="0" smtClean="0"/>
          </a:br>
          <a:r>
            <a:rPr lang="en-US" dirty="0" smtClean="0"/>
            <a:t>(CTM)</a:t>
          </a:r>
        </a:p>
      </dgm:t>
    </dgm:pt>
    <dgm:pt modelId="{E6C02F7B-CA31-4CA3-83F9-D964E5BBBE9C}" type="parTrans" cxnId="{62F1D212-4375-41CB-826C-B32689B5A552}">
      <dgm:prSet/>
      <dgm:spPr/>
      <dgm:t>
        <a:bodyPr/>
        <a:lstStyle/>
        <a:p>
          <a:endParaRPr lang="en-US"/>
        </a:p>
      </dgm:t>
    </dgm:pt>
    <dgm:pt modelId="{7F0EF610-CDCC-4D77-A7BE-28EB396998AD}" type="sibTrans" cxnId="{62F1D212-4375-41CB-826C-B32689B5A552}">
      <dgm:prSet/>
      <dgm:spPr/>
      <dgm:t>
        <a:bodyPr/>
        <a:lstStyle/>
        <a:p>
          <a:endParaRPr lang="en-US"/>
        </a:p>
      </dgm:t>
    </dgm:pt>
    <dgm:pt modelId="{D352D4D6-9F0A-4A6F-B69D-9B788ACA123F}">
      <dgm:prSet/>
      <dgm:spPr/>
      <dgm:t>
        <a:bodyPr/>
        <a:lstStyle/>
        <a:p>
          <a:r>
            <a:rPr lang="en-US" dirty="0" smtClean="0"/>
            <a:t>Front Desk</a:t>
          </a:r>
        </a:p>
      </dgm:t>
    </dgm:pt>
    <dgm:pt modelId="{4ED5F537-4F65-43D4-B85C-70DB125BF716}" type="parTrans" cxnId="{28974FEB-4062-45B6-ACD3-CA7AF595A6F1}">
      <dgm:prSet/>
      <dgm:spPr/>
      <dgm:t>
        <a:bodyPr/>
        <a:lstStyle/>
        <a:p>
          <a:endParaRPr lang="en-US"/>
        </a:p>
      </dgm:t>
    </dgm:pt>
    <dgm:pt modelId="{EA0ECF1E-9754-4379-9DD5-11BD2E78265A}" type="sibTrans" cxnId="{28974FEB-4062-45B6-ACD3-CA7AF595A6F1}">
      <dgm:prSet/>
      <dgm:spPr/>
      <dgm:t>
        <a:bodyPr/>
        <a:lstStyle/>
        <a:p>
          <a:endParaRPr lang="en-US"/>
        </a:p>
      </dgm:t>
    </dgm:pt>
    <dgm:pt modelId="{36226D6A-B21B-4A66-9D0C-67181A0F0649}">
      <dgm:prSet/>
      <dgm:spPr/>
      <dgm:t>
        <a:bodyPr/>
        <a:lstStyle/>
        <a:p>
          <a:r>
            <a:rPr lang="en-US" dirty="0" smtClean="0"/>
            <a:t>Summer Event</a:t>
          </a:r>
          <a:br>
            <a:rPr lang="en-US" dirty="0" smtClean="0"/>
          </a:br>
          <a:r>
            <a:rPr lang="en-US" dirty="0" smtClean="0"/>
            <a:t>Staff</a:t>
          </a:r>
        </a:p>
      </dgm:t>
    </dgm:pt>
    <dgm:pt modelId="{C179083A-0FD3-4AB6-98C3-740649C0AB0E}" type="parTrans" cxnId="{48A6DE3C-BAE3-4188-8244-91A44608B2FA}">
      <dgm:prSet/>
      <dgm:spPr/>
      <dgm:t>
        <a:bodyPr/>
        <a:lstStyle/>
        <a:p>
          <a:endParaRPr lang="en-US"/>
        </a:p>
      </dgm:t>
    </dgm:pt>
    <dgm:pt modelId="{9A155443-6B77-4777-B0A3-ACE7BA273C30}" type="sibTrans" cxnId="{48A6DE3C-BAE3-4188-8244-91A44608B2FA}">
      <dgm:prSet/>
      <dgm:spPr/>
      <dgm:t>
        <a:bodyPr/>
        <a:lstStyle/>
        <a:p>
          <a:endParaRPr lang="en-US"/>
        </a:p>
      </dgm:t>
    </dgm:pt>
    <dgm:pt modelId="{0A0B66D8-511E-454D-B087-03DE5C584CC9}">
      <dgm:prSet/>
      <dgm:spPr/>
      <dgm:t>
        <a:bodyPr/>
        <a:lstStyle/>
        <a:p>
          <a:r>
            <a:rPr lang="en-US" dirty="0" smtClean="0"/>
            <a:t>Summer Aquatic</a:t>
          </a:r>
        </a:p>
        <a:p>
          <a:r>
            <a:rPr lang="en-US" dirty="0" smtClean="0"/>
            <a:t>Staff</a:t>
          </a:r>
        </a:p>
        <a:p>
          <a:r>
            <a:rPr lang="en-US" dirty="0" smtClean="0"/>
            <a:t>(120 Days)</a:t>
          </a:r>
          <a:endParaRPr lang="en-US" dirty="0"/>
        </a:p>
      </dgm:t>
    </dgm:pt>
    <dgm:pt modelId="{3FB22F39-4FC3-4704-9817-06085BFCB943}" type="parTrans" cxnId="{244ED75D-360E-4751-9E8B-2180F0603C3D}">
      <dgm:prSet/>
      <dgm:spPr/>
      <dgm:t>
        <a:bodyPr/>
        <a:lstStyle/>
        <a:p>
          <a:endParaRPr lang="en-US"/>
        </a:p>
      </dgm:t>
    </dgm:pt>
    <dgm:pt modelId="{E71DCCBC-074C-4D81-9F8C-71C8992E55F2}" type="sibTrans" cxnId="{244ED75D-360E-4751-9E8B-2180F0603C3D}">
      <dgm:prSet/>
      <dgm:spPr/>
      <dgm:t>
        <a:bodyPr/>
        <a:lstStyle/>
        <a:p>
          <a:endParaRPr lang="en-US"/>
        </a:p>
      </dgm:t>
    </dgm:pt>
    <dgm:pt modelId="{43FF7481-2E5B-439A-9D53-C551811FD198}">
      <dgm:prSet/>
      <dgm:spPr/>
      <dgm:t>
        <a:bodyPr/>
        <a:lstStyle/>
        <a:p>
          <a:r>
            <a:rPr lang="en-US" dirty="0" smtClean="0"/>
            <a:t>Buildings, Fences &amp; Structures</a:t>
          </a:r>
        </a:p>
      </dgm:t>
    </dgm:pt>
    <dgm:pt modelId="{42C6ABE7-E3A9-4457-9A45-09BA99C80BDC}" type="parTrans" cxnId="{F571FC5A-185E-4A51-870D-A1D42C2E8EFB}">
      <dgm:prSet/>
      <dgm:spPr/>
      <dgm:t>
        <a:bodyPr/>
        <a:lstStyle/>
        <a:p>
          <a:endParaRPr lang="en-US"/>
        </a:p>
      </dgm:t>
    </dgm:pt>
    <dgm:pt modelId="{5E10D000-B736-4BF4-8CAF-752F09C08263}" type="sibTrans" cxnId="{F571FC5A-185E-4A51-870D-A1D42C2E8EFB}">
      <dgm:prSet/>
      <dgm:spPr/>
      <dgm:t>
        <a:bodyPr/>
        <a:lstStyle/>
        <a:p>
          <a:endParaRPr lang="en-US"/>
        </a:p>
      </dgm:t>
    </dgm:pt>
    <dgm:pt modelId="{86554015-7C2C-4A48-93BB-7155F32620B7}">
      <dgm:prSet phldrT="[Text]"/>
      <dgm:spPr/>
      <dgm:t>
        <a:bodyPr/>
        <a:lstStyle/>
        <a:p>
          <a:r>
            <a:rPr lang="en-US" dirty="0" smtClean="0"/>
            <a:t>Seasonal FD/Admin Support</a:t>
          </a:r>
        </a:p>
      </dgm:t>
    </dgm:pt>
    <dgm:pt modelId="{047C8C87-BFD4-0947-8712-C7CEA2433826}" type="parTrans" cxnId="{245005EA-D3B6-0346-AE82-A77047188723}">
      <dgm:prSet/>
      <dgm:spPr/>
      <dgm:t>
        <a:bodyPr/>
        <a:lstStyle/>
        <a:p>
          <a:endParaRPr lang="en-US"/>
        </a:p>
      </dgm:t>
    </dgm:pt>
    <dgm:pt modelId="{2F761293-DE68-BE40-800C-80363BEE6D11}" type="sibTrans" cxnId="{245005EA-D3B6-0346-AE82-A77047188723}">
      <dgm:prSet/>
      <dgm:spPr/>
      <dgm:t>
        <a:bodyPr/>
        <a:lstStyle/>
        <a:p>
          <a:endParaRPr lang="en-US"/>
        </a:p>
      </dgm:t>
    </dgm:pt>
    <dgm:pt modelId="{654EDF5F-DB76-7743-8EEE-3A8ED6C13B6F}">
      <dgm:prSet phldrT="[Text]"/>
      <dgm:spPr/>
      <dgm:t>
        <a:bodyPr/>
        <a:lstStyle/>
        <a:p>
          <a:r>
            <a:rPr lang="en-US" dirty="0" smtClean="0"/>
            <a:t>Seasonal Pool Managers</a:t>
          </a:r>
        </a:p>
        <a:p>
          <a:r>
            <a:rPr lang="en-US" dirty="0" smtClean="0"/>
            <a:t>(6 Mo)</a:t>
          </a:r>
          <a:endParaRPr lang="en-US" dirty="0"/>
        </a:p>
      </dgm:t>
    </dgm:pt>
    <dgm:pt modelId="{1CF209FF-D3A3-4D41-88AA-6B682DA777AF}" type="parTrans" cxnId="{43991532-2E32-9247-BC35-0EB98117AE57}">
      <dgm:prSet/>
      <dgm:spPr/>
      <dgm:t>
        <a:bodyPr/>
        <a:lstStyle/>
        <a:p>
          <a:endParaRPr lang="en-US"/>
        </a:p>
      </dgm:t>
    </dgm:pt>
    <dgm:pt modelId="{D634FD09-2CCD-A241-A9B0-4E6A436AE3D8}" type="sibTrans" cxnId="{43991532-2E32-9247-BC35-0EB98117AE57}">
      <dgm:prSet/>
      <dgm:spPr/>
      <dgm:t>
        <a:bodyPr/>
        <a:lstStyle/>
        <a:p>
          <a:endParaRPr lang="en-US"/>
        </a:p>
      </dgm:t>
    </dgm:pt>
    <dgm:pt modelId="{82C1A122-020E-304B-A7CF-739C29F6A6F7}">
      <dgm:prSet phldrT="[Text]"/>
      <dgm:spPr/>
      <dgm:t>
        <a:bodyPr/>
        <a:lstStyle/>
        <a:p>
          <a:r>
            <a:rPr lang="en-US" dirty="0" smtClean="0"/>
            <a:t>Event Committees &amp; Volunteers</a:t>
          </a:r>
          <a:endParaRPr lang="en-US" dirty="0"/>
        </a:p>
      </dgm:t>
    </dgm:pt>
    <dgm:pt modelId="{D2C26A26-B355-EC44-8D42-831AE37C57CD}" type="parTrans" cxnId="{CAE88C05-93E1-414C-A100-9880F071FF9D}">
      <dgm:prSet/>
      <dgm:spPr/>
      <dgm:t>
        <a:bodyPr/>
        <a:lstStyle/>
        <a:p>
          <a:endParaRPr lang="en-US"/>
        </a:p>
      </dgm:t>
    </dgm:pt>
    <dgm:pt modelId="{C0C42158-461C-A948-B1AE-E7CA9E060DC9}" type="sibTrans" cxnId="{CAE88C05-93E1-414C-A100-9880F071FF9D}">
      <dgm:prSet/>
      <dgm:spPr/>
      <dgm:t>
        <a:bodyPr/>
        <a:lstStyle/>
        <a:p>
          <a:endParaRPr lang="en-US"/>
        </a:p>
      </dgm:t>
    </dgm:pt>
    <dgm:pt modelId="{59D87B94-E5BA-A54C-A307-D6228B7ACEC4}" type="pres">
      <dgm:prSet presAssocID="{67017A45-82DD-49BC-99FF-CA9CF0F923E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7FF01BD-9821-E949-AC84-EF3F3E784705}" type="pres">
      <dgm:prSet presAssocID="{B7F8F427-9B06-4978-95E1-FCA94790D14F}" presName="textCenter" presStyleLbl="node1" presStyleIdx="0" presStyleCnt="17"/>
      <dgm:spPr/>
      <dgm:t>
        <a:bodyPr/>
        <a:lstStyle/>
        <a:p>
          <a:endParaRPr lang="en-US"/>
        </a:p>
      </dgm:t>
    </dgm:pt>
    <dgm:pt modelId="{3D918A82-00DA-DD4F-9A0D-7A24671C7BBD}" type="pres">
      <dgm:prSet presAssocID="{B7F8F427-9B06-4978-95E1-FCA94790D14F}" presName="cycle_1" presStyleCnt="0"/>
      <dgm:spPr/>
      <dgm:t>
        <a:bodyPr/>
        <a:lstStyle/>
        <a:p>
          <a:endParaRPr lang="en-US"/>
        </a:p>
      </dgm:t>
    </dgm:pt>
    <dgm:pt modelId="{4DEDB6F8-915F-0A40-97EF-9C247E1F74E1}" type="pres">
      <dgm:prSet presAssocID="{7A1BF9D9-A5B0-4A5B-9BD7-5C6AD810D92A}" presName="childCenter1" presStyleLbl="node1" presStyleIdx="1" presStyleCnt="17"/>
      <dgm:spPr/>
      <dgm:t>
        <a:bodyPr/>
        <a:lstStyle/>
        <a:p>
          <a:endParaRPr lang="en-US"/>
        </a:p>
      </dgm:t>
    </dgm:pt>
    <dgm:pt modelId="{175A2641-5BF0-3C4C-B608-3B829E10248C}" type="pres">
      <dgm:prSet presAssocID="{D2C26A26-B355-EC44-8D42-831AE37C57CD}" presName="Name141" presStyleLbl="parChTrans1D3" presStyleIdx="0" presStyleCnt="12"/>
      <dgm:spPr/>
      <dgm:t>
        <a:bodyPr/>
        <a:lstStyle/>
        <a:p>
          <a:endParaRPr lang="en-US"/>
        </a:p>
      </dgm:t>
    </dgm:pt>
    <dgm:pt modelId="{E34216F2-B786-8B4D-AD81-9A277121FC68}" type="pres">
      <dgm:prSet presAssocID="{82C1A122-020E-304B-A7CF-739C29F6A6F7}" presName="text1" presStyleLbl="node1" presStyleIdx="2" presStyleCnt="17" custRadScaleRad="100362" custRadScaleInc="2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9AE02-24E4-6346-B1DF-8136B0F267CD}" type="pres">
      <dgm:prSet presAssocID="{C179083A-0FD3-4AB6-98C3-740649C0AB0E}" presName="Name141" presStyleLbl="parChTrans1D3" presStyleIdx="1" presStyleCnt="12"/>
      <dgm:spPr/>
      <dgm:t>
        <a:bodyPr/>
        <a:lstStyle/>
        <a:p>
          <a:endParaRPr lang="en-US"/>
        </a:p>
      </dgm:t>
    </dgm:pt>
    <dgm:pt modelId="{55F36926-CC92-2B49-BD67-22FBFE56581D}" type="pres">
      <dgm:prSet presAssocID="{36226D6A-B21B-4A66-9D0C-67181A0F0649}" presName="text1" presStyleLbl="node1" presStyleIdx="3" presStyleCnt="17" custRadScaleRad="89130" custRadScaleInc="-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EE883-5625-8842-B011-4793C0FC4077}" type="pres">
      <dgm:prSet presAssocID="{CA45A994-8E99-44BF-A535-EFD81697D4C2}" presName="Name141" presStyleLbl="parChTrans1D3" presStyleIdx="2" presStyleCnt="12"/>
      <dgm:spPr/>
      <dgm:t>
        <a:bodyPr/>
        <a:lstStyle/>
        <a:p>
          <a:endParaRPr lang="en-US"/>
        </a:p>
      </dgm:t>
    </dgm:pt>
    <dgm:pt modelId="{284AB913-461D-DD4F-B32A-DBBF2E9961DD}" type="pres">
      <dgm:prSet presAssocID="{80957D16-8D40-40E8-B5F4-FBDCA60C363B}" presName="text1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4D0B9-5136-054D-A0F7-F97B5F32BC55}" type="pres">
      <dgm:prSet presAssocID="{A49CFB5E-F8EC-4721-9374-31A3A46BFFBB}" presName="Name144" presStyleLbl="parChTrans1D2" presStyleIdx="0" presStyleCnt="4"/>
      <dgm:spPr/>
      <dgm:t>
        <a:bodyPr/>
        <a:lstStyle/>
        <a:p>
          <a:endParaRPr lang="en-US"/>
        </a:p>
      </dgm:t>
    </dgm:pt>
    <dgm:pt modelId="{9A6C88F7-0292-1041-92B0-2FD85EEAD85F}" type="pres">
      <dgm:prSet presAssocID="{B7F8F427-9B06-4978-95E1-FCA94790D14F}" presName="cycle_2" presStyleCnt="0"/>
      <dgm:spPr/>
      <dgm:t>
        <a:bodyPr/>
        <a:lstStyle/>
        <a:p>
          <a:endParaRPr lang="en-US"/>
        </a:p>
      </dgm:t>
    </dgm:pt>
    <dgm:pt modelId="{39EA862D-28E0-9842-AABF-B82A1C15354D}" type="pres">
      <dgm:prSet presAssocID="{B2EA8B10-1A6B-4A60-9209-36CB71ACA6EC}" presName="childCenter2" presStyleLbl="node1" presStyleIdx="5" presStyleCnt="17"/>
      <dgm:spPr/>
      <dgm:t>
        <a:bodyPr/>
        <a:lstStyle/>
        <a:p>
          <a:endParaRPr lang="en-US"/>
        </a:p>
      </dgm:t>
    </dgm:pt>
    <dgm:pt modelId="{F18A3F5D-D77D-3945-907A-B6CE1E80BCA4}" type="pres">
      <dgm:prSet presAssocID="{4ED5F537-4F65-43D4-B85C-70DB125BF716}" presName="Name218" presStyleLbl="parChTrans1D3" presStyleIdx="3" presStyleCnt="12"/>
      <dgm:spPr/>
      <dgm:t>
        <a:bodyPr/>
        <a:lstStyle/>
        <a:p>
          <a:endParaRPr lang="en-US"/>
        </a:p>
      </dgm:t>
    </dgm:pt>
    <dgm:pt modelId="{58DCADDC-9B8C-614C-9C62-7B93DA408F84}" type="pres">
      <dgm:prSet presAssocID="{D352D4D6-9F0A-4A6F-B69D-9B788ACA123F}" presName="text2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2357B-939A-1B45-AED0-1453383B6831}" type="pres">
      <dgm:prSet presAssocID="{047C8C87-BFD4-0947-8712-C7CEA2433826}" presName="Name218" presStyleLbl="parChTrans1D3" presStyleIdx="4" presStyleCnt="12"/>
      <dgm:spPr/>
      <dgm:t>
        <a:bodyPr/>
        <a:lstStyle/>
        <a:p>
          <a:endParaRPr lang="en-US"/>
        </a:p>
      </dgm:t>
    </dgm:pt>
    <dgm:pt modelId="{B73D26E6-4812-5643-BF66-213561B1AA06}" type="pres">
      <dgm:prSet presAssocID="{86554015-7C2C-4A48-93BB-7155F32620B7}" presName="text2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A13CA-D7E7-214F-B09B-750388A75248}" type="pres">
      <dgm:prSet presAssocID="{CCC20AA8-7B94-42A8-9D1B-4CBEA328800D}" presName="Name218" presStyleLbl="parChTrans1D3" presStyleIdx="5" presStyleCnt="12"/>
      <dgm:spPr/>
      <dgm:t>
        <a:bodyPr/>
        <a:lstStyle/>
        <a:p>
          <a:endParaRPr lang="en-US"/>
        </a:p>
      </dgm:t>
    </dgm:pt>
    <dgm:pt modelId="{C0792808-CB84-E648-BE35-CDCA0E995C76}" type="pres">
      <dgm:prSet presAssocID="{58D5B9BD-457B-4160-AD1A-C857BBB22F9E}" presName="text2" presStyleLbl="node1" presStyleIdx="8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E919E-8118-F64E-897B-BBAAF2724F6A}" type="pres">
      <dgm:prSet presAssocID="{BB1E51EA-8937-4BEB-8056-1C9AEA59B625}" presName="Name221" presStyleLbl="parChTrans1D2" presStyleIdx="1" presStyleCnt="4"/>
      <dgm:spPr/>
      <dgm:t>
        <a:bodyPr/>
        <a:lstStyle/>
        <a:p>
          <a:endParaRPr lang="en-US"/>
        </a:p>
      </dgm:t>
    </dgm:pt>
    <dgm:pt modelId="{5FC82FAC-68CB-3444-8097-B7C9C45CF006}" type="pres">
      <dgm:prSet presAssocID="{B7F8F427-9B06-4978-95E1-FCA94790D14F}" presName="cycle_3" presStyleCnt="0"/>
      <dgm:spPr/>
      <dgm:t>
        <a:bodyPr/>
        <a:lstStyle/>
        <a:p>
          <a:endParaRPr lang="en-US"/>
        </a:p>
      </dgm:t>
    </dgm:pt>
    <dgm:pt modelId="{3F98C732-A939-694E-9283-31FF940F831F}" type="pres">
      <dgm:prSet presAssocID="{7740B944-5ED1-4EA5-9E15-AB2ED3F90278}" presName="childCenter3" presStyleLbl="node1" presStyleIdx="9" presStyleCnt="17"/>
      <dgm:spPr/>
      <dgm:t>
        <a:bodyPr/>
        <a:lstStyle/>
        <a:p>
          <a:endParaRPr lang="en-US"/>
        </a:p>
      </dgm:t>
    </dgm:pt>
    <dgm:pt modelId="{D9841E48-B1BC-F047-A98F-9604CB072784}" type="pres">
      <dgm:prSet presAssocID="{41224AEC-087B-4776-918D-7543A3EA68C7}" presName="Name285" presStyleLbl="parChTrans1D3" presStyleIdx="6" presStyleCnt="12"/>
      <dgm:spPr/>
      <dgm:t>
        <a:bodyPr/>
        <a:lstStyle/>
        <a:p>
          <a:endParaRPr lang="en-US"/>
        </a:p>
      </dgm:t>
    </dgm:pt>
    <dgm:pt modelId="{00F9ACD5-F61F-9A49-B8D7-35B752B8ADAB}" type="pres">
      <dgm:prSet presAssocID="{D720F3F1-6863-434B-BEDF-1B635FF87813}" presName="text3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AF1D5-A078-B344-99A8-1308D19BBB9E}" type="pres">
      <dgm:prSet presAssocID="{1CF209FF-D3A3-4D41-88AA-6B682DA777AF}" presName="Name285" presStyleLbl="parChTrans1D3" presStyleIdx="7" presStyleCnt="12"/>
      <dgm:spPr/>
      <dgm:t>
        <a:bodyPr/>
        <a:lstStyle/>
        <a:p>
          <a:endParaRPr lang="en-US"/>
        </a:p>
      </dgm:t>
    </dgm:pt>
    <dgm:pt modelId="{0EC03F73-B7AB-1E43-BB18-1FE07A591688}" type="pres">
      <dgm:prSet presAssocID="{654EDF5F-DB76-7743-8EEE-3A8ED6C13B6F}" presName="text3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06777-A899-214A-A3DF-CEE135AF6E69}" type="pres">
      <dgm:prSet presAssocID="{3FB22F39-4FC3-4704-9817-06085BFCB943}" presName="Name285" presStyleLbl="parChTrans1D3" presStyleIdx="8" presStyleCnt="12"/>
      <dgm:spPr/>
      <dgm:t>
        <a:bodyPr/>
        <a:lstStyle/>
        <a:p>
          <a:endParaRPr lang="en-US"/>
        </a:p>
      </dgm:t>
    </dgm:pt>
    <dgm:pt modelId="{30D74C54-8869-DB45-A1DA-B8333F54EB3E}" type="pres">
      <dgm:prSet presAssocID="{0A0B66D8-511E-454D-B087-03DE5C584CC9}" presName="text3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35459-F227-9842-AF1F-111E271BBCCA}" type="pres">
      <dgm:prSet presAssocID="{6F753653-E545-48DF-A6EB-0579D45BD77C}" presName="Name288" presStyleLbl="parChTrans1D2" presStyleIdx="2" presStyleCnt="4"/>
      <dgm:spPr/>
      <dgm:t>
        <a:bodyPr/>
        <a:lstStyle/>
        <a:p>
          <a:endParaRPr lang="en-US"/>
        </a:p>
      </dgm:t>
    </dgm:pt>
    <dgm:pt modelId="{0A89A74E-DE9A-124D-9982-5C8682DAAF0B}" type="pres">
      <dgm:prSet presAssocID="{B7F8F427-9B06-4978-95E1-FCA94790D14F}" presName="cycle_4" presStyleCnt="0"/>
      <dgm:spPr/>
      <dgm:t>
        <a:bodyPr/>
        <a:lstStyle/>
        <a:p>
          <a:endParaRPr lang="en-US"/>
        </a:p>
      </dgm:t>
    </dgm:pt>
    <dgm:pt modelId="{ECC4C5FF-48FD-F34D-8A9D-7B11B1C500F7}" type="pres">
      <dgm:prSet presAssocID="{EF7199EF-3B42-4FBD-888E-A7F7A8A6133D}" presName="childCenter4" presStyleLbl="node1" presStyleIdx="13" presStyleCnt="17"/>
      <dgm:spPr/>
      <dgm:t>
        <a:bodyPr/>
        <a:lstStyle/>
        <a:p>
          <a:endParaRPr lang="en-US"/>
        </a:p>
      </dgm:t>
    </dgm:pt>
    <dgm:pt modelId="{91DF7B32-26D3-BC4E-AD06-B9D1A9638479}" type="pres">
      <dgm:prSet presAssocID="{1C566A38-3DB6-418F-874B-8B415FD027B4}" presName="Name342" presStyleLbl="parChTrans1D3" presStyleIdx="9" presStyleCnt="12"/>
      <dgm:spPr/>
      <dgm:t>
        <a:bodyPr/>
        <a:lstStyle/>
        <a:p>
          <a:endParaRPr lang="en-US"/>
        </a:p>
      </dgm:t>
    </dgm:pt>
    <dgm:pt modelId="{21E3DB8B-5B66-5640-A10A-DAE000D36BA6}" type="pres">
      <dgm:prSet presAssocID="{090A94C6-E198-402C-BD3F-2B951FD90F17}" presName="text4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1882D7-D582-884F-A381-72042846253B}" type="pres">
      <dgm:prSet presAssocID="{42C6ABE7-E3A9-4457-9A45-09BA99C80BDC}" presName="Name342" presStyleLbl="parChTrans1D3" presStyleIdx="10" presStyleCnt="12"/>
      <dgm:spPr/>
      <dgm:t>
        <a:bodyPr/>
        <a:lstStyle/>
        <a:p>
          <a:endParaRPr lang="en-US"/>
        </a:p>
      </dgm:t>
    </dgm:pt>
    <dgm:pt modelId="{33A58DCC-4585-6849-AA89-97EBAD88840F}" type="pres">
      <dgm:prSet presAssocID="{43FF7481-2E5B-439A-9D53-C551811FD198}" presName="text4" presStyleLbl="node1" presStyleIdx="15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ADFC4-8EB2-A747-96F1-94C13B433B4E}" type="pres">
      <dgm:prSet presAssocID="{E6C02F7B-CA31-4CA3-83F9-D964E5BBBE9C}" presName="Name342" presStyleLbl="parChTrans1D3" presStyleIdx="11" presStyleCnt="12"/>
      <dgm:spPr/>
      <dgm:t>
        <a:bodyPr/>
        <a:lstStyle/>
        <a:p>
          <a:endParaRPr lang="en-US"/>
        </a:p>
      </dgm:t>
    </dgm:pt>
    <dgm:pt modelId="{C918E942-0280-364D-8E2D-21820EA3F38F}" type="pres">
      <dgm:prSet presAssocID="{7793246A-0083-44C9-A80C-24E5095853B8}" presName="text4" presStyleLbl="node1" presStyleIdx="16" presStyleCnt="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D0E3C-F787-2343-B7A8-1FBEA6DFD37A}" type="pres">
      <dgm:prSet presAssocID="{8FF9F245-0386-422C-9D1A-D88CEB1459DE}" presName="Name345" presStyleLbl="parChTrans1D2" presStyleIdx="3" presStyleCnt="4"/>
      <dgm:spPr/>
      <dgm:t>
        <a:bodyPr/>
        <a:lstStyle/>
        <a:p>
          <a:endParaRPr lang="en-US"/>
        </a:p>
      </dgm:t>
    </dgm:pt>
  </dgm:ptLst>
  <dgm:cxnLst>
    <dgm:cxn modelId="{63C14C47-051C-8541-BEEA-5210C328D160}" type="presOf" srcId="{1C566A38-3DB6-418F-874B-8B415FD027B4}" destId="{91DF7B32-26D3-BC4E-AD06-B9D1A9638479}" srcOrd="0" destOrd="0" presId="urn:microsoft.com/office/officeart/2008/layout/RadialCluster"/>
    <dgm:cxn modelId="{DF1A7767-F18F-464F-8810-3445F82C3F70}" type="presOf" srcId="{41224AEC-087B-4776-918D-7543A3EA68C7}" destId="{D9841E48-B1BC-F047-A98F-9604CB072784}" srcOrd="0" destOrd="0" presId="urn:microsoft.com/office/officeart/2008/layout/RadialCluster"/>
    <dgm:cxn modelId="{62F1D212-4375-41CB-826C-B32689B5A552}" srcId="{EF7199EF-3B42-4FBD-888E-A7F7A8A6133D}" destId="{7793246A-0083-44C9-A80C-24E5095853B8}" srcOrd="2" destOrd="0" parTransId="{E6C02F7B-CA31-4CA3-83F9-D964E5BBBE9C}" sibTransId="{7F0EF610-CDCC-4D77-A7BE-28EB396998AD}"/>
    <dgm:cxn modelId="{28974FEB-4062-45B6-ACD3-CA7AF595A6F1}" srcId="{B2EA8B10-1A6B-4A60-9209-36CB71ACA6EC}" destId="{D352D4D6-9F0A-4A6F-B69D-9B788ACA123F}" srcOrd="0" destOrd="0" parTransId="{4ED5F537-4F65-43D4-B85C-70DB125BF716}" sibTransId="{EA0ECF1E-9754-4379-9DD5-11BD2E78265A}"/>
    <dgm:cxn modelId="{FF082C72-896E-E54E-B65C-A25F1492591F}" type="presOf" srcId="{80957D16-8D40-40E8-B5F4-FBDCA60C363B}" destId="{284AB913-461D-DD4F-B32A-DBBF2E9961DD}" srcOrd="0" destOrd="0" presId="urn:microsoft.com/office/officeart/2008/layout/RadialCluster"/>
    <dgm:cxn modelId="{139A8D77-9EFA-40DC-8AF1-AB3D57DF4E0D}" srcId="{7A1BF9D9-A5B0-4A5B-9BD7-5C6AD810D92A}" destId="{80957D16-8D40-40E8-B5F4-FBDCA60C363B}" srcOrd="2" destOrd="0" parTransId="{CA45A994-8E99-44BF-A535-EFD81697D4C2}" sibTransId="{D959C4C3-4774-415E-ACA1-E178ED46E952}"/>
    <dgm:cxn modelId="{A30AE021-D793-B24C-B68B-8F693771A8AA}" type="presOf" srcId="{43FF7481-2E5B-439A-9D53-C551811FD198}" destId="{33A58DCC-4585-6849-AA89-97EBAD88840F}" srcOrd="0" destOrd="0" presId="urn:microsoft.com/office/officeart/2008/layout/RadialCluster"/>
    <dgm:cxn modelId="{033B22CA-1C78-4A5B-9092-6E41EACD5384}" srcId="{67017A45-82DD-49BC-99FF-CA9CF0F923E5}" destId="{B7F8F427-9B06-4978-95E1-FCA94790D14F}" srcOrd="0" destOrd="0" parTransId="{6909CCC8-BEA9-439B-8D41-19837B094B2D}" sibTransId="{A3C1BC64-33B9-48E9-A8D6-D297CD7025FC}"/>
    <dgm:cxn modelId="{92680540-5C44-6F4D-A88C-1A27CD60E861}" type="presOf" srcId="{B2EA8B10-1A6B-4A60-9209-36CB71ACA6EC}" destId="{39EA862D-28E0-9842-AABF-B82A1C15354D}" srcOrd="0" destOrd="0" presId="urn:microsoft.com/office/officeart/2008/layout/RadialCluster"/>
    <dgm:cxn modelId="{06F7410E-6B01-4A40-9114-EBAD1E25317B}" type="presOf" srcId="{047C8C87-BFD4-0947-8712-C7CEA2433826}" destId="{B2C2357B-939A-1B45-AED0-1453383B6831}" srcOrd="0" destOrd="0" presId="urn:microsoft.com/office/officeart/2008/layout/RadialCluster"/>
    <dgm:cxn modelId="{A31E5C9A-9A52-E34F-8CA7-F5585F77E49E}" type="presOf" srcId="{4ED5F537-4F65-43D4-B85C-70DB125BF716}" destId="{F18A3F5D-D77D-3945-907A-B6CE1E80BCA4}" srcOrd="0" destOrd="0" presId="urn:microsoft.com/office/officeart/2008/layout/RadialCluster"/>
    <dgm:cxn modelId="{7B4D7D76-DB7D-274B-8927-AF8BC4AD45D1}" type="presOf" srcId="{EF7199EF-3B42-4FBD-888E-A7F7A8A6133D}" destId="{ECC4C5FF-48FD-F34D-8A9D-7B11B1C500F7}" srcOrd="0" destOrd="0" presId="urn:microsoft.com/office/officeart/2008/layout/RadialCluster"/>
    <dgm:cxn modelId="{8DBFBB68-ACDE-A648-80F3-E2F5E7A39EAA}" type="presOf" srcId="{D2C26A26-B355-EC44-8D42-831AE37C57CD}" destId="{175A2641-5BF0-3C4C-B608-3B829E10248C}" srcOrd="0" destOrd="0" presId="urn:microsoft.com/office/officeart/2008/layout/RadialCluster"/>
    <dgm:cxn modelId="{CA8A812F-1568-8146-AB76-372AB142F9CB}" type="presOf" srcId="{1CF209FF-D3A3-4D41-88AA-6B682DA777AF}" destId="{34BAF1D5-A078-B344-99A8-1308D19BBB9E}" srcOrd="0" destOrd="0" presId="urn:microsoft.com/office/officeart/2008/layout/RadialCluster"/>
    <dgm:cxn modelId="{D1FE85B0-549B-DC41-B93E-EF5835D9E7A5}" type="presOf" srcId="{E6C02F7B-CA31-4CA3-83F9-D964E5BBBE9C}" destId="{B0EADFC4-8EB2-A747-96F1-94C13B433B4E}" srcOrd="0" destOrd="0" presId="urn:microsoft.com/office/officeart/2008/layout/RadialCluster"/>
    <dgm:cxn modelId="{64FB9689-8BDC-1D43-9B81-A7262A529092}" type="presOf" srcId="{86554015-7C2C-4A48-93BB-7155F32620B7}" destId="{B73D26E6-4812-5643-BF66-213561B1AA06}" srcOrd="0" destOrd="0" presId="urn:microsoft.com/office/officeart/2008/layout/RadialCluster"/>
    <dgm:cxn modelId="{C676880D-45A0-A540-9D61-E59879D78420}" type="presOf" srcId="{BB1E51EA-8937-4BEB-8056-1C9AEA59B625}" destId="{0B3E919E-8118-F64E-897B-BBAAF2724F6A}" srcOrd="0" destOrd="0" presId="urn:microsoft.com/office/officeart/2008/layout/RadialCluster"/>
    <dgm:cxn modelId="{37D2BFB2-E77E-294A-941D-102F4C01944E}" type="presOf" srcId="{CCC20AA8-7B94-42A8-9D1B-4CBEA328800D}" destId="{6BFA13CA-D7E7-214F-B09B-750388A75248}" srcOrd="0" destOrd="0" presId="urn:microsoft.com/office/officeart/2008/layout/RadialCluster"/>
    <dgm:cxn modelId="{37258A3E-8F62-0149-88A8-CC6C92344094}" type="presOf" srcId="{7740B944-5ED1-4EA5-9E15-AB2ED3F90278}" destId="{3F98C732-A939-694E-9283-31FF940F831F}" srcOrd="0" destOrd="0" presId="urn:microsoft.com/office/officeart/2008/layout/RadialCluster"/>
    <dgm:cxn modelId="{B6ECC5A0-0FE4-0842-834B-E6EC6A1C9B5E}" type="presOf" srcId="{0A0B66D8-511E-454D-B087-03DE5C584CC9}" destId="{30D74C54-8869-DB45-A1DA-B8333F54EB3E}" srcOrd="0" destOrd="0" presId="urn:microsoft.com/office/officeart/2008/layout/RadialCluster"/>
    <dgm:cxn modelId="{F571FC5A-185E-4A51-870D-A1D42C2E8EFB}" srcId="{EF7199EF-3B42-4FBD-888E-A7F7A8A6133D}" destId="{43FF7481-2E5B-439A-9D53-C551811FD198}" srcOrd="1" destOrd="0" parTransId="{42C6ABE7-E3A9-4457-9A45-09BA99C80BDC}" sibTransId="{5E10D000-B736-4BF4-8CAF-752F09C08263}"/>
    <dgm:cxn modelId="{9E6A945C-405C-C04D-B7A4-EA7CE39017D7}" type="presOf" srcId="{B7F8F427-9B06-4978-95E1-FCA94790D14F}" destId="{57FF01BD-9821-E949-AC84-EF3F3E784705}" srcOrd="0" destOrd="0" presId="urn:microsoft.com/office/officeart/2008/layout/RadialCluster"/>
    <dgm:cxn modelId="{90283C1B-5C69-CA4D-A354-5418700BB677}" type="presOf" srcId="{6F753653-E545-48DF-A6EB-0579D45BD77C}" destId="{99C35459-F227-9842-AF1F-111E271BBCCA}" srcOrd="0" destOrd="0" presId="urn:microsoft.com/office/officeart/2008/layout/RadialCluster"/>
    <dgm:cxn modelId="{8EBF689C-33E7-B44A-98DD-A38A50D494C1}" type="presOf" srcId="{C179083A-0FD3-4AB6-98C3-740649C0AB0E}" destId="{8159AE02-24E4-6346-B1DF-8136B0F267CD}" srcOrd="0" destOrd="0" presId="urn:microsoft.com/office/officeart/2008/layout/RadialCluster"/>
    <dgm:cxn modelId="{35627AEA-857C-924D-BA53-022825FCE45D}" type="presOf" srcId="{CA45A994-8E99-44BF-A535-EFD81697D4C2}" destId="{4F7EE883-5625-8842-B011-4793C0FC4077}" srcOrd="0" destOrd="0" presId="urn:microsoft.com/office/officeart/2008/layout/RadialCluster"/>
    <dgm:cxn modelId="{129FA7F9-26D4-8040-96AA-591C57861492}" type="presOf" srcId="{42C6ABE7-E3A9-4457-9A45-09BA99C80BDC}" destId="{021882D7-D582-884F-A381-72042846253B}" srcOrd="0" destOrd="0" presId="urn:microsoft.com/office/officeart/2008/layout/RadialCluster"/>
    <dgm:cxn modelId="{00FFE479-3716-CD4A-9B1D-CD3A3F0573EA}" type="presOf" srcId="{654EDF5F-DB76-7743-8EEE-3A8ED6C13B6F}" destId="{0EC03F73-B7AB-1E43-BB18-1FE07A591688}" srcOrd="0" destOrd="0" presId="urn:microsoft.com/office/officeart/2008/layout/RadialCluster"/>
    <dgm:cxn modelId="{86EB1ADD-193B-4E6F-8B68-353744A02E0F}" srcId="{EF7199EF-3B42-4FBD-888E-A7F7A8A6133D}" destId="{090A94C6-E198-402C-BD3F-2B951FD90F17}" srcOrd="0" destOrd="0" parTransId="{1C566A38-3DB6-418F-874B-8B415FD027B4}" sibTransId="{26FAA97C-22D3-4612-B52B-78D6BB2B3353}"/>
    <dgm:cxn modelId="{B70D5B1F-3A1D-0845-BCF2-2A928CADC9D6}" type="presOf" srcId="{090A94C6-E198-402C-BD3F-2B951FD90F17}" destId="{21E3DB8B-5B66-5640-A10A-DAE000D36BA6}" srcOrd="0" destOrd="0" presId="urn:microsoft.com/office/officeart/2008/layout/RadialCluster"/>
    <dgm:cxn modelId="{7A595CDC-D5FB-AA45-AA7B-D615B756D62D}" type="presOf" srcId="{8FF9F245-0386-422C-9D1A-D88CEB1459DE}" destId="{6CFD0E3C-F787-2343-B7A8-1FBEA6DFD37A}" srcOrd="0" destOrd="0" presId="urn:microsoft.com/office/officeart/2008/layout/RadialCluster"/>
    <dgm:cxn modelId="{7750D226-6688-4E1E-A277-C332866F3C19}" srcId="{B7F8F427-9B06-4978-95E1-FCA94790D14F}" destId="{7A1BF9D9-A5B0-4A5B-9BD7-5C6AD810D92A}" srcOrd="0" destOrd="0" parTransId="{A49CFB5E-F8EC-4721-9374-31A3A46BFFBB}" sibTransId="{8DC39DCB-9015-45BE-A26B-31D812F5D1BB}"/>
    <dgm:cxn modelId="{D6C06FB9-A7FA-4249-9DFB-A0451AECA3E7}" srcId="{B2EA8B10-1A6B-4A60-9209-36CB71ACA6EC}" destId="{58D5B9BD-457B-4160-AD1A-C857BBB22F9E}" srcOrd="2" destOrd="0" parTransId="{CCC20AA8-7B94-42A8-9D1B-4CBEA328800D}" sibTransId="{CCFB0765-E29D-4AA2-9B7E-859A9D4BDA81}"/>
    <dgm:cxn modelId="{43991532-2E32-9247-BC35-0EB98117AE57}" srcId="{7740B944-5ED1-4EA5-9E15-AB2ED3F90278}" destId="{654EDF5F-DB76-7743-8EEE-3A8ED6C13B6F}" srcOrd="1" destOrd="0" parTransId="{1CF209FF-D3A3-4D41-88AA-6B682DA777AF}" sibTransId="{D634FD09-2CCD-A241-A9B0-4E6A436AE3D8}"/>
    <dgm:cxn modelId="{12DEA53D-44B9-8D4C-98D1-4F9DF0579867}" type="presOf" srcId="{D352D4D6-9F0A-4A6F-B69D-9B788ACA123F}" destId="{58DCADDC-9B8C-614C-9C62-7B93DA408F84}" srcOrd="0" destOrd="0" presId="urn:microsoft.com/office/officeart/2008/layout/RadialCluster"/>
    <dgm:cxn modelId="{70BDD9A6-03A7-7343-B7B4-474FFD82701B}" type="presOf" srcId="{A49CFB5E-F8EC-4721-9374-31A3A46BFFBB}" destId="{CEB4D0B9-5136-054D-A0F7-F97B5F32BC55}" srcOrd="0" destOrd="0" presId="urn:microsoft.com/office/officeart/2008/layout/RadialCluster"/>
    <dgm:cxn modelId="{995793BA-1853-4FB2-851E-1F77CE16D488}" srcId="{7740B944-5ED1-4EA5-9E15-AB2ED3F90278}" destId="{D720F3F1-6863-434B-BEDF-1B635FF87813}" srcOrd="0" destOrd="0" parTransId="{41224AEC-087B-4776-918D-7543A3EA68C7}" sibTransId="{A04FDA81-1287-44C1-B65A-29D38C994794}"/>
    <dgm:cxn modelId="{D8AF026B-2B14-7C4C-9618-AB7BF39F860C}" type="presOf" srcId="{7A1BF9D9-A5B0-4A5B-9BD7-5C6AD810D92A}" destId="{4DEDB6F8-915F-0A40-97EF-9C247E1F74E1}" srcOrd="0" destOrd="0" presId="urn:microsoft.com/office/officeart/2008/layout/RadialCluster"/>
    <dgm:cxn modelId="{85C926FD-BE12-D342-A11C-7642582DA923}" type="presOf" srcId="{D720F3F1-6863-434B-BEDF-1B635FF87813}" destId="{00F9ACD5-F61F-9A49-B8D7-35B752B8ADAB}" srcOrd="0" destOrd="0" presId="urn:microsoft.com/office/officeart/2008/layout/RadialCluster"/>
    <dgm:cxn modelId="{CE34A639-D4B8-4E7C-9CD4-5DBF200544ED}" srcId="{B7F8F427-9B06-4978-95E1-FCA94790D14F}" destId="{7740B944-5ED1-4EA5-9E15-AB2ED3F90278}" srcOrd="2" destOrd="0" parTransId="{6F753653-E545-48DF-A6EB-0579D45BD77C}" sibTransId="{448D49F1-F334-4FC4-A90A-810E66A8B561}"/>
    <dgm:cxn modelId="{56F66866-AAC1-4740-A408-1EFC16AAFC5D}" type="presOf" srcId="{7793246A-0083-44C9-A80C-24E5095853B8}" destId="{C918E942-0280-364D-8E2D-21820EA3F38F}" srcOrd="0" destOrd="0" presId="urn:microsoft.com/office/officeart/2008/layout/RadialCluster"/>
    <dgm:cxn modelId="{8CB70734-46BB-4369-8FB8-9BBB688F7193}" srcId="{B7F8F427-9B06-4978-95E1-FCA94790D14F}" destId="{B2EA8B10-1A6B-4A60-9209-36CB71ACA6EC}" srcOrd="1" destOrd="0" parTransId="{BB1E51EA-8937-4BEB-8056-1C9AEA59B625}" sibTransId="{44CA00F8-0F2C-4C5E-9B2B-AFFA9C3C769E}"/>
    <dgm:cxn modelId="{F4E725B4-71EF-FF45-AC85-630F42FEF008}" type="presOf" srcId="{36226D6A-B21B-4A66-9D0C-67181A0F0649}" destId="{55F36926-CC92-2B49-BD67-22FBFE56581D}" srcOrd="0" destOrd="0" presId="urn:microsoft.com/office/officeart/2008/layout/RadialCluster"/>
    <dgm:cxn modelId="{61BC459E-4F06-2E40-A53A-336E9BEC0B3F}" type="presOf" srcId="{67017A45-82DD-49BC-99FF-CA9CF0F923E5}" destId="{59D87B94-E5BA-A54C-A307-D6228B7ACEC4}" srcOrd="0" destOrd="0" presId="urn:microsoft.com/office/officeart/2008/layout/RadialCluster"/>
    <dgm:cxn modelId="{CAE88C05-93E1-414C-A100-9880F071FF9D}" srcId="{7A1BF9D9-A5B0-4A5B-9BD7-5C6AD810D92A}" destId="{82C1A122-020E-304B-A7CF-739C29F6A6F7}" srcOrd="0" destOrd="0" parTransId="{D2C26A26-B355-EC44-8D42-831AE37C57CD}" sibTransId="{C0C42158-461C-A948-B1AE-E7CA9E060DC9}"/>
    <dgm:cxn modelId="{04F80474-5A4B-D248-88E5-A6F10B17C4F4}" type="presOf" srcId="{82C1A122-020E-304B-A7CF-739C29F6A6F7}" destId="{E34216F2-B786-8B4D-AD81-9A277121FC68}" srcOrd="0" destOrd="0" presId="urn:microsoft.com/office/officeart/2008/layout/RadialCluster"/>
    <dgm:cxn modelId="{245005EA-D3B6-0346-AE82-A77047188723}" srcId="{B2EA8B10-1A6B-4A60-9209-36CB71ACA6EC}" destId="{86554015-7C2C-4A48-93BB-7155F32620B7}" srcOrd="1" destOrd="0" parTransId="{047C8C87-BFD4-0947-8712-C7CEA2433826}" sibTransId="{2F761293-DE68-BE40-800C-80363BEE6D11}"/>
    <dgm:cxn modelId="{B45339E5-4121-534A-A94F-69B675C97AB8}" type="presOf" srcId="{3FB22F39-4FC3-4704-9817-06085BFCB943}" destId="{23006777-A899-214A-A3DF-CEE135AF6E69}" srcOrd="0" destOrd="0" presId="urn:microsoft.com/office/officeart/2008/layout/RadialCluster"/>
    <dgm:cxn modelId="{D0889CDC-4234-154E-9463-D50BDC432475}" type="presOf" srcId="{58D5B9BD-457B-4160-AD1A-C857BBB22F9E}" destId="{C0792808-CB84-E648-BE35-CDCA0E995C76}" srcOrd="0" destOrd="0" presId="urn:microsoft.com/office/officeart/2008/layout/RadialCluster"/>
    <dgm:cxn modelId="{03662B87-EDFA-4A12-966D-10575E4D5913}" srcId="{B7F8F427-9B06-4978-95E1-FCA94790D14F}" destId="{EF7199EF-3B42-4FBD-888E-A7F7A8A6133D}" srcOrd="3" destOrd="0" parTransId="{8FF9F245-0386-422C-9D1A-D88CEB1459DE}" sibTransId="{D56FE54D-8014-4597-8425-0268AC3C8C22}"/>
    <dgm:cxn modelId="{244ED75D-360E-4751-9E8B-2180F0603C3D}" srcId="{7740B944-5ED1-4EA5-9E15-AB2ED3F90278}" destId="{0A0B66D8-511E-454D-B087-03DE5C584CC9}" srcOrd="2" destOrd="0" parTransId="{3FB22F39-4FC3-4704-9817-06085BFCB943}" sibTransId="{E71DCCBC-074C-4D81-9F8C-71C8992E55F2}"/>
    <dgm:cxn modelId="{48A6DE3C-BAE3-4188-8244-91A44608B2FA}" srcId="{7A1BF9D9-A5B0-4A5B-9BD7-5C6AD810D92A}" destId="{36226D6A-B21B-4A66-9D0C-67181A0F0649}" srcOrd="1" destOrd="0" parTransId="{C179083A-0FD3-4AB6-98C3-740649C0AB0E}" sibTransId="{9A155443-6B77-4777-B0A3-ACE7BA273C30}"/>
    <dgm:cxn modelId="{AD1A71EF-90B5-AD49-AB07-56DBDE244910}" type="presParOf" srcId="{59D87B94-E5BA-A54C-A307-D6228B7ACEC4}" destId="{57FF01BD-9821-E949-AC84-EF3F3E784705}" srcOrd="0" destOrd="0" presId="urn:microsoft.com/office/officeart/2008/layout/RadialCluster"/>
    <dgm:cxn modelId="{384B4DCD-C0A6-BC47-9352-7A585BF490FD}" type="presParOf" srcId="{59D87B94-E5BA-A54C-A307-D6228B7ACEC4}" destId="{3D918A82-00DA-DD4F-9A0D-7A24671C7BBD}" srcOrd="1" destOrd="0" presId="urn:microsoft.com/office/officeart/2008/layout/RadialCluster"/>
    <dgm:cxn modelId="{6BEC7756-8C9D-4544-AE97-AE795B9933A4}" type="presParOf" srcId="{3D918A82-00DA-DD4F-9A0D-7A24671C7BBD}" destId="{4DEDB6F8-915F-0A40-97EF-9C247E1F74E1}" srcOrd="0" destOrd="0" presId="urn:microsoft.com/office/officeart/2008/layout/RadialCluster"/>
    <dgm:cxn modelId="{4F66A515-F4E0-3A40-BA30-72314872196A}" type="presParOf" srcId="{3D918A82-00DA-DD4F-9A0D-7A24671C7BBD}" destId="{175A2641-5BF0-3C4C-B608-3B829E10248C}" srcOrd="1" destOrd="0" presId="urn:microsoft.com/office/officeart/2008/layout/RadialCluster"/>
    <dgm:cxn modelId="{64748E9D-42B7-A042-A2DB-999D08E5BA34}" type="presParOf" srcId="{3D918A82-00DA-DD4F-9A0D-7A24671C7BBD}" destId="{E34216F2-B786-8B4D-AD81-9A277121FC68}" srcOrd="2" destOrd="0" presId="urn:microsoft.com/office/officeart/2008/layout/RadialCluster"/>
    <dgm:cxn modelId="{2930726A-C12B-3645-8966-2AA76C3739F1}" type="presParOf" srcId="{3D918A82-00DA-DD4F-9A0D-7A24671C7BBD}" destId="{8159AE02-24E4-6346-B1DF-8136B0F267CD}" srcOrd="3" destOrd="0" presId="urn:microsoft.com/office/officeart/2008/layout/RadialCluster"/>
    <dgm:cxn modelId="{3AF004B1-78FF-7840-9989-AF4EBB528684}" type="presParOf" srcId="{3D918A82-00DA-DD4F-9A0D-7A24671C7BBD}" destId="{55F36926-CC92-2B49-BD67-22FBFE56581D}" srcOrd="4" destOrd="0" presId="urn:microsoft.com/office/officeart/2008/layout/RadialCluster"/>
    <dgm:cxn modelId="{C3CDE87B-B383-344A-9326-94FF41DD7DA6}" type="presParOf" srcId="{3D918A82-00DA-DD4F-9A0D-7A24671C7BBD}" destId="{4F7EE883-5625-8842-B011-4793C0FC4077}" srcOrd="5" destOrd="0" presId="urn:microsoft.com/office/officeart/2008/layout/RadialCluster"/>
    <dgm:cxn modelId="{CC3302EA-6643-2D4A-BA6E-282C19200673}" type="presParOf" srcId="{3D918A82-00DA-DD4F-9A0D-7A24671C7BBD}" destId="{284AB913-461D-DD4F-B32A-DBBF2E9961DD}" srcOrd="6" destOrd="0" presId="urn:microsoft.com/office/officeart/2008/layout/RadialCluster"/>
    <dgm:cxn modelId="{66333866-4A1B-8E41-BF1B-9237B46A9BC9}" type="presParOf" srcId="{59D87B94-E5BA-A54C-A307-D6228B7ACEC4}" destId="{CEB4D0B9-5136-054D-A0F7-F97B5F32BC55}" srcOrd="2" destOrd="0" presId="urn:microsoft.com/office/officeart/2008/layout/RadialCluster"/>
    <dgm:cxn modelId="{5D0AC9AA-8082-4243-9AD6-65A171D98DE7}" type="presParOf" srcId="{59D87B94-E5BA-A54C-A307-D6228B7ACEC4}" destId="{9A6C88F7-0292-1041-92B0-2FD85EEAD85F}" srcOrd="3" destOrd="0" presId="urn:microsoft.com/office/officeart/2008/layout/RadialCluster"/>
    <dgm:cxn modelId="{2571E526-6627-1548-B2FE-F506043F8C4E}" type="presParOf" srcId="{9A6C88F7-0292-1041-92B0-2FD85EEAD85F}" destId="{39EA862D-28E0-9842-AABF-B82A1C15354D}" srcOrd="0" destOrd="0" presId="urn:microsoft.com/office/officeart/2008/layout/RadialCluster"/>
    <dgm:cxn modelId="{FFD25A9A-26AD-884E-B02D-56CBDD27B0E9}" type="presParOf" srcId="{9A6C88F7-0292-1041-92B0-2FD85EEAD85F}" destId="{F18A3F5D-D77D-3945-907A-B6CE1E80BCA4}" srcOrd="1" destOrd="0" presId="urn:microsoft.com/office/officeart/2008/layout/RadialCluster"/>
    <dgm:cxn modelId="{E4C265B8-A3BC-844D-B50D-AC242431DEC6}" type="presParOf" srcId="{9A6C88F7-0292-1041-92B0-2FD85EEAD85F}" destId="{58DCADDC-9B8C-614C-9C62-7B93DA408F84}" srcOrd="2" destOrd="0" presId="urn:microsoft.com/office/officeart/2008/layout/RadialCluster"/>
    <dgm:cxn modelId="{7149EE6C-0F09-7745-AACD-0F10E9BDC720}" type="presParOf" srcId="{9A6C88F7-0292-1041-92B0-2FD85EEAD85F}" destId="{B2C2357B-939A-1B45-AED0-1453383B6831}" srcOrd="3" destOrd="0" presId="urn:microsoft.com/office/officeart/2008/layout/RadialCluster"/>
    <dgm:cxn modelId="{7295777C-5EE6-894E-971C-1BA75D95492A}" type="presParOf" srcId="{9A6C88F7-0292-1041-92B0-2FD85EEAD85F}" destId="{B73D26E6-4812-5643-BF66-213561B1AA06}" srcOrd="4" destOrd="0" presId="urn:microsoft.com/office/officeart/2008/layout/RadialCluster"/>
    <dgm:cxn modelId="{B81133A2-26F5-904D-B2FB-5CC19018DBE9}" type="presParOf" srcId="{9A6C88F7-0292-1041-92B0-2FD85EEAD85F}" destId="{6BFA13CA-D7E7-214F-B09B-750388A75248}" srcOrd="5" destOrd="0" presId="urn:microsoft.com/office/officeart/2008/layout/RadialCluster"/>
    <dgm:cxn modelId="{6E016FA4-53B6-9049-8463-41B6D20682B9}" type="presParOf" srcId="{9A6C88F7-0292-1041-92B0-2FD85EEAD85F}" destId="{C0792808-CB84-E648-BE35-CDCA0E995C76}" srcOrd="6" destOrd="0" presId="urn:microsoft.com/office/officeart/2008/layout/RadialCluster"/>
    <dgm:cxn modelId="{E4BB6569-8D93-8848-9824-4993957FDC9F}" type="presParOf" srcId="{59D87B94-E5BA-A54C-A307-D6228B7ACEC4}" destId="{0B3E919E-8118-F64E-897B-BBAAF2724F6A}" srcOrd="4" destOrd="0" presId="urn:microsoft.com/office/officeart/2008/layout/RadialCluster"/>
    <dgm:cxn modelId="{1D5FE115-AAF4-204C-8C8A-9A0905F6D606}" type="presParOf" srcId="{59D87B94-E5BA-A54C-A307-D6228B7ACEC4}" destId="{5FC82FAC-68CB-3444-8097-B7C9C45CF006}" srcOrd="5" destOrd="0" presId="urn:microsoft.com/office/officeart/2008/layout/RadialCluster"/>
    <dgm:cxn modelId="{B1F6DCA0-7D8E-354F-AE82-7ED29DFD42F3}" type="presParOf" srcId="{5FC82FAC-68CB-3444-8097-B7C9C45CF006}" destId="{3F98C732-A939-694E-9283-31FF940F831F}" srcOrd="0" destOrd="0" presId="urn:microsoft.com/office/officeart/2008/layout/RadialCluster"/>
    <dgm:cxn modelId="{D2487372-01C4-214E-95D9-13278CE59E85}" type="presParOf" srcId="{5FC82FAC-68CB-3444-8097-B7C9C45CF006}" destId="{D9841E48-B1BC-F047-A98F-9604CB072784}" srcOrd="1" destOrd="0" presId="urn:microsoft.com/office/officeart/2008/layout/RadialCluster"/>
    <dgm:cxn modelId="{F6EB0B18-86D5-CA40-91EC-4EAF7BFEB1AD}" type="presParOf" srcId="{5FC82FAC-68CB-3444-8097-B7C9C45CF006}" destId="{00F9ACD5-F61F-9A49-B8D7-35B752B8ADAB}" srcOrd="2" destOrd="0" presId="urn:microsoft.com/office/officeart/2008/layout/RadialCluster"/>
    <dgm:cxn modelId="{5AB4447C-F596-5F4A-AB73-FB3B199B581F}" type="presParOf" srcId="{5FC82FAC-68CB-3444-8097-B7C9C45CF006}" destId="{34BAF1D5-A078-B344-99A8-1308D19BBB9E}" srcOrd="3" destOrd="0" presId="urn:microsoft.com/office/officeart/2008/layout/RadialCluster"/>
    <dgm:cxn modelId="{17AFFAF6-DE69-4742-87C7-9B38FF5E7250}" type="presParOf" srcId="{5FC82FAC-68CB-3444-8097-B7C9C45CF006}" destId="{0EC03F73-B7AB-1E43-BB18-1FE07A591688}" srcOrd="4" destOrd="0" presId="urn:microsoft.com/office/officeart/2008/layout/RadialCluster"/>
    <dgm:cxn modelId="{7A34D43F-7F5D-FF4B-AA55-2F102EE96E64}" type="presParOf" srcId="{5FC82FAC-68CB-3444-8097-B7C9C45CF006}" destId="{23006777-A899-214A-A3DF-CEE135AF6E69}" srcOrd="5" destOrd="0" presId="urn:microsoft.com/office/officeart/2008/layout/RadialCluster"/>
    <dgm:cxn modelId="{0163BA3D-15DE-4F4E-8E04-13F1A0D29707}" type="presParOf" srcId="{5FC82FAC-68CB-3444-8097-B7C9C45CF006}" destId="{30D74C54-8869-DB45-A1DA-B8333F54EB3E}" srcOrd="6" destOrd="0" presId="urn:microsoft.com/office/officeart/2008/layout/RadialCluster"/>
    <dgm:cxn modelId="{87792320-DF88-344D-A7B5-604115583DAE}" type="presParOf" srcId="{59D87B94-E5BA-A54C-A307-D6228B7ACEC4}" destId="{99C35459-F227-9842-AF1F-111E271BBCCA}" srcOrd="6" destOrd="0" presId="urn:microsoft.com/office/officeart/2008/layout/RadialCluster"/>
    <dgm:cxn modelId="{11032960-3EF3-4345-AF98-A28B4222877F}" type="presParOf" srcId="{59D87B94-E5BA-A54C-A307-D6228B7ACEC4}" destId="{0A89A74E-DE9A-124D-9982-5C8682DAAF0B}" srcOrd="7" destOrd="0" presId="urn:microsoft.com/office/officeart/2008/layout/RadialCluster"/>
    <dgm:cxn modelId="{463E8404-BAC9-B946-B44B-49CCE1BA9A4A}" type="presParOf" srcId="{0A89A74E-DE9A-124D-9982-5C8682DAAF0B}" destId="{ECC4C5FF-48FD-F34D-8A9D-7B11B1C500F7}" srcOrd="0" destOrd="0" presId="urn:microsoft.com/office/officeart/2008/layout/RadialCluster"/>
    <dgm:cxn modelId="{857AAE5D-4E09-1C49-A41E-DC0C34E5FC30}" type="presParOf" srcId="{0A89A74E-DE9A-124D-9982-5C8682DAAF0B}" destId="{91DF7B32-26D3-BC4E-AD06-B9D1A9638479}" srcOrd="1" destOrd="0" presId="urn:microsoft.com/office/officeart/2008/layout/RadialCluster"/>
    <dgm:cxn modelId="{DE5D6DA7-0E53-8E4B-BE7D-F5A1397A0D96}" type="presParOf" srcId="{0A89A74E-DE9A-124D-9982-5C8682DAAF0B}" destId="{21E3DB8B-5B66-5640-A10A-DAE000D36BA6}" srcOrd="2" destOrd="0" presId="urn:microsoft.com/office/officeart/2008/layout/RadialCluster"/>
    <dgm:cxn modelId="{41FEB769-0592-224A-A2FE-3C4639FCACAE}" type="presParOf" srcId="{0A89A74E-DE9A-124D-9982-5C8682DAAF0B}" destId="{021882D7-D582-884F-A381-72042846253B}" srcOrd="3" destOrd="0" presId="urn:microsoft.com/office/officeart/2008/layout/RadialCluster"/>
    <dgm:cxn modelId="{4B1DAB1D-E1C8-9247-A269-4FDEA05CFCA2}" type="presParOf" srcId="{0A89A74E-DE9A-124D-9982-5C8682DAAF0B}" destId="{33A58DCC-4585-6849-AA89-97EBAD88840F}" srcOrd="4" destOrd="0" presId="urn:microsoft.com/office/officeart/2008/layout/RadialCluster"/>
    <dgm:cxn modelId="{6C0B3D76-D28B-204C-BE1C-6D8DB7312673}" type="presParOf" srcId="{0A89A74E-DE9A-124D-9982-5C8682DAAF0B}" destId="{B0EADFC4-8EB2-A747-96F1-94C13B433B4E}" srcOrd="5" destOrd="0" presId="urn:microsoft.com/office/officeart/2008/layout/RadialCluster"/>
    <dgm:cxn modelId="{639F51B5-045F-BF4C-9790-C7C16E443429}" type="presParOf" srcId="{0A89A74E-DE9A-124D-9982-5C8682DAAF0B}" destId="{C918E942-0280-364D-8E2D-21820EA3F38F}" srcOrd="6" destOrd="0" presId="urn:microsoft.com/office/officeart/2008/layout/RadialCluster"/>
    <dgm:cxn modelId="{774FC955-1C48-1242-AA53-6FF9D337EF81}" type="presParOf" srcId="{59D87B94-E5BA-A54C-A307-D6228B7ACEC4}" destId="{6CFD0E3C-F787-2343-B7A8-1FBEA6DFD37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70C7FC-37A5-3645-9142-EE75ABD21D7B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E31EC8-9195-7A4C-8DE2-2AB001AB8F73}">
      <dgm:prSet phldrT="[Text]"/>
      <dgm:spPr/>
      <dgm:t>
        <a:bodyPr/>
        <a:lstStyle/>
        <a:p>
          <a:r>
            <a:rPr lang="en-US" dirty="0" smtClean="0"/>
            <a:t>$610K</a:t>
          </a:r>
          <a:endParaRPr lang="en-US" dirty="0"/>
        </a:p>
      </dgm:t>
    </dgm:pt>
    <dgm:pt modelId="{351B3B45-DB63-3E4F-AE0A-9D7F8AFECD66}" type="parTrans" cxnId="{DB136512-11A6-7447-B065-243F94F15C6F}">
      <dgm:prSet/>
      <dgm:spPr/>
      <dgm:t>
        <a:bodyPr/>
        <a:lstStyle/>
        <a:p>
          <a:endParaRPr lang="en-US"/>
        </a:p>
      </dgm:t>
    </dgm:pt>
    <dgm:pt modelId="{3AB28673-44F3-6341-98D9-D72E02AD1919}" type="sibTrans" cxnId="{DB136512-11A6-7447-B065-243F94F15C6F}">
      <dgm:prSet/>
      <dgm:spPr/>
      <dgm:t>
        <a:bodyPr/>
        <a:lstStyle/>
        <a:p>
          <a:endParaRPr lang="en-US"/>
        </a:p>
      </dgm:t>
    </dgm:pt>
    <dgm:pt modelId="{A7CCD078-6951-834E-A839-695103927F96}">
      <dgm:prSet phldrT="[Text]"/>
      <dgm:spPr/>
      <dgm:t>
        <a:bodyPr/>
        <a:lstStyle/>
        <a:p>
          <a:r>
            <a:rPr lang="en-US" dirty="0" smtClean="0"/>
            <a:t>$1.09M</a:t>
          </a:r>
          <a:endParaRPr lang="en-US" dirty="0"/>
        </a:p>
      </dgm:t>
    </dgm:pt>
    <dgm:pt modelId="{F85E0EB1-DB16-F34D-A1D6-2461C2ECFADC}" type="parTrans" cxnId="{C8988919-F712-374F-9D19-6A1106D2B104}">
      <dgm:prSet/>
      <dgm:spPr/>
      <dgm:t>
        <a:bodyPr/>
        <a:lstStyle/>
        <a:p>
          <a:endParaRPr lang="en-US"/>
        </a:p>
      </dgm:t>
    </dgm:pt>
    <dgm:pt modelId="{C656B091-EC35-1D44-AEE2-7479440D4432}" type="sibTrans" cxnId="{C8988919-F712-374F-9D19-6A1106D2B104}">
      <dgm:prSet/>
      <dgm:spPr/>
      <dgm:t>
        <a:bodyPr/>
        <a:lstStyle/>
        <a:p>
          <a:endParaRPr lang="en-US"/>
        </a:p>
      </dgm:t>
    </dgm:pt>
    <dgm:pt modelId="{C97658A5-DC2A-4742-B22B-8707513471A8}" type="pres">
      <dgm:prSet presAssocID="{4870C7FC-37A5-3645-9142-EE75ABD21D7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2FBC2E-4263-FB4D-B04D-71AB2C7D425B}" type="pres">
      <dgm:prSet presAssocID="{4870C7FC-37A5-3645-9142-EE75ABD21D7B}" presName="divider" presStyleLbl="fgShp" presStyleIdx="0" presStyleCnt="1"/>
      <dgm:spPr/>
    </dgm:pt>
    <dgm:pt modelId="{482CE72B-A37C-0D41-A02A-063D4A1482C5}" type="pres">
      <dgm:prSet presAssocID="{15E31EC8-9195-7A4C-8DE2-2AB001AB8F73}" presName="downArrow" presStyleLbl="node1" presStyleIdx="0" presStyleCnt="2"/>
      <dgm:spPr/>
    </dgm:pt>
    <dgm:pt modelId="{AC3B3259-2FF4-4740-AA9E-DC0197D8EC3E}" type="pres">
      <dgm:prSet presAssocID="{15E31EC8-9195-7A4C-8DE2-2AB001AB8F73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341B4-6669-854C-A453-5F99147D486F}" type="pres">
      <dgm:prSet presAssocID="{A7CCD078-6951-834E-A839-695103927F96}" presName="upArrow" presStyleLbl="node1" presStyleIdx="1" presStyleCnt="2"/>
      <dgm:spPr/>
    </dgm:pt>
    <dgm:pt modelId="{C4F8560C-A13B-1B40-A87C-BE02FAC98733}" type="pres">
      <dgm:prSet presAssocID="{A7CCD078-6951-834E-A839-695103927F96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136512-11A6-7447-B065-243F94F15C6F}" srcId="{4870C7FC-37A5-3645-9142-EE75ABD21D7B}" destId="{15E31EC8-9195-7A4C-8DE2-2AB001AB8F73}" srcOrd="0" destOrd="0" parTransId="{351B3B45-DB63-3E4F-AE0A-9D7F8AFECD66}" sibTransId="{3AB28673-44F3-6341-98D9-D72E02AD1919}"/>
    <dgm:cxn modelId="{C46B48B2-6569-8543-B33D-36A8DB51EA16}" type="presOf" srcId="{4870C7FC-37A5-3645-9142-EE75ABD21D7B}" destId="{C97658A5-DC2A-4742-B22B-8707513471A8}" srcOrd="0" destOrd="0" presId="urn:microsoft.com/office/officeart/2005/8/layout/arrow3"/>
    <dgm:cxn modelId="{085E862B-84F4-5A4A-A3F6-98B45B7868F0}" type="presOf" srcId="{15E31EC8-9195-7A4C-8DE2-2AB001AB8F73}" destId="{AC3B3259-2FF4-4740-AA9E-DC0197D8EC3E}" srcOrd="0" destOrd="0" presId="urn:microsoft.com/office/officeart/2005/8/layout/arrow3"/>
    <dgm:cxn modelId="{C8988919-F712-374F-9D19-6A1106D2B104}" srcId="{4870C7FC-37A5-3645-9142-EE75ABD21D7B}" destId="{A7CCD078-6951-834E-A839-695103927F96}" srcOrd="1" destOrd="0" parTransId="{F85E0EB1-DB16-F34D-A1D6-2461C2ECFADC}" sibTransId="{C656B091-EC35-1D44-AEE2-7479440D4432}"/>
    <dgm:cxn modelId="{93D68686-D87D-D94F-BD3B-2F0BBF164F1F}" type="presOf" srcId="{A7CCD078-6951-834E-A839-695103927F96}" destId="{C4F8560C-A13B-1B40-A87C-BE02FAC98733}" srcOrd="0" destOrd="0" presId="urn:microsoft.com/office/officeart/2005/8/layout/arrow3"/>
    <dgm:cxn modelId="{F488DCC5-9C04-2141-A772-24211F6D9F9B}" type="presParOf" srcId="{C97658A5-DC2A-4742-B22B-8707513471A8}" destId="{5C2FBC2E-4263-FB4D-B04D-71AB2C7D425B}" srcOrd="0" destOrd="0" presId="urn:microsoft.com/office/officeart/2005/8/layout/arrow3"/>
    <dgm:cxn modelId="{C3E88AC1-C669-3B46-BD70-E6364FAA382A}" type="presParOf" srcId="{C97658A5-DC2A-4742-B22B-8707513471A8}" destId="{482CE72B-A37C-0D41-A02A-063D4A1482C5}" srcOrd="1" destOrd="0" presId="urn:microsoft.com/office/officeart/2005/8/layout/arrow3"/>
    <dgm:cxn modelId="{A33F7CBF-74BA-0E4E-821A-EA88D4C3CD8D}" type="presParOf" srcId="{C97658A5-DC2A-4742-B22B-8707513471A8}" destId="{AC3B3259-2FF4-4740-AA9E-DC0197D8EC3E}" srcOrd="2" destOrd="0" presId="urn:microsoft.com/office/officeart/2005/8/layout/arrow3"/>
    <dgm:cxn modelId="{4D6F368F-8398-3641-970E-A8A39159AF97}" type="presParOf" srcId="{C97658A5-DC2A-4742-B22B-8707513471A8}" destId="{C03341B4-6669-854C-A453-5F99147D486F}" srcOrd="3" destOrd="0" presId="urn:microsoft.com/office/officeart/2005/8/layout/arrow3"/>
    <dgm:cxn modelId="{ECE79A12-2594-BF4E-A082-EC8BB64D7B51}" type="presParOf" srcId="{C97658A5-DC2A-4742-B22B-8707513471A8}" destId="{C4F8560C-A13B-1B40-A87C-BE02FAC98733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09032D-0F58-064C-9C69-9DAEFC825774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58DEFF-BB7E-B641-B9BE-0F4E6953651F}">
      <dgm:prSet phldrT="[Text]"/>
      <dgm:spPr/>
      <dgm:t>
        <a:bodyPr/>
        <a:lstStyle/>
        <a:p>
          <a:r>
            <a:rPr lang="en-US" dirty="0" smtClean="0"/>
            <a:t>$142K</a:t>
          </a:r>
          <a:endParaRPr lang="en-US" dirty="0"/>
        </a:p>
      </dgm:t>
    </dgm:pt>
    <dgm:pt modelId="{641C9341-A9F9-B941-80C9-942DCD51199B}" type="parTrans" cxnId="{D6856DE6-6C0C-1B42-B8DD-5A750C6BAE18}">
      <dgm:prSet/>
      <dgm:spPr/>
      <dgm:t>
        <a:bodyPr/>
        <a:lstStyle/>
        <a:p>
          <a:endParaRPr lang="en-US"/>
        </a:p>
      </dgm:t>
    </dgm:pt>
    <dgm:pt modelId="{90A407F0-AAD1-4240-B314-ECAB8C2F1377}" type="sibTrans" cxnId="{D6856DE6-6C0C-1B42-B8DD-5A750C6BAE18}">
      <dgm:prSet/>
      <dgm:spPr/>
      <dgm:t>
        <a:bodyPr/>
        <a:lstStyle/>
        <a:p>
          <a:endParaRPr lang="en-US"/>
        </a:p>
      </dgm:t>
    </dgm:pt>
    <dgm:pt modelId="{2385BD0B-23C2-D24C-9795-8C976A44F64B}">
      <dgm:prSet phldrT="[Text]"/>
      <dgm:spPr/>
      <dgm:t>
        <a:bodyPr/>
        <a:lstStyle/>
        <a:p>
          <a:r>
            <a:rPr lang="en-US" dirty="0" smtClean="0"/>
            <a:t>$519K</a:t>
          </a:r>
          <a:endParaRPr lang="en-US" dirty="0"/>
        </a:p>
      </dgm:t>
    </dgm:pt>
    <dgm:pt modelId="{8F15DBFB-6E19-744C-A380-827584987EBC}" type="parTrans" cxnId="{68FF0CA2-7E01-3C43-9141-ADD9865E3D0D}">
      <dgm:prSet/>
      <dgm:spPr/>
      <dgm:t>
        <a:bodyPr/>
        <a:lstStyle/>
        <a:p>
          <a:endParaRPr lang="en-US"/>
        </a:p>
      </dgm:t>
    </dgm:pt>
    <dgm:pt modelId="{CE598D7B-7D53-E040-8771-5F48BA77EDCE}" type="sibTrans" cxnId="{68FF0CA2-7E01-3C43-9141-ADD9865E3D0D}">
      <dgm:prSet/>
      <dgm:spPr/>
      <dgm:t>
        <a:bodyPr/>
        <a:lstStyle/>
        <a:p>
          <a:endParaRPr lang="en-US"/>
        </a:p>
      </dgm:t>
    </dgm:pt>
    <dgm:pt modelId="{F216D6BD-D82D-B148-A9E6-40EDC8100C89}" type="pres">
      <dgm:prSet presAssocID="{E409032D-0F58-064C-9C69-9DAEFC82577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9A7CF8-5840-4544-9FD6-5F402129463D}" type="pres">
      <dgm:prSet presAssocID="{E409032D-0F58-064C-9C69-9DAEFC825774}" presName="divider" presStyleLbl="fgShp" presStyleIdx="0" presStyleCnt="1"/>
      <dgm:spPr/>
    </dgm:pt>
    <dgm:pt modelId="{C38301A5-3A40-9841-AFA4-C2615394BDEE}" type="pres">
      <dgm:prSet presAssocID="{9858DEFF-BB7E-B641-B9BE-0F4E6953651F}" presName="downArrow" presStyleLbl="node1" presStyleIdx="0" presStyleCnt="2"/>
      <dgm:spPr/>
    </dgm:pt>
    <dgm:pt modelId="{BBCE063D-FD11-AD4F-96D9-58B3E9CC9878}" type="pres">
      <dgm:prSet presAssocID="{9858DEFF-BB7E-B641-B9BE-0F4E6953651F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33FC9-8DA1-4945-A516-E3DC681B77FF}" type="pres">
      <dgm:prSet presAssocID="{2385BD0B-23C2-D24C-9795-8C976A44F64B}" presName="upArrow" presStyleLbl="node1" presStyleIdx="1" presStyleCnt="2"/>
      <dgm:spPr/>
    </dgm:pt>
    <dgm:pt modelId="{D42A73E7-563E-7845-ACE0-B20CDCF425DB}" type="pres">
      <dgm:prSet presAssocID="{2385BD0B-23C2-D24C-9795-8C976A44F64B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4056F5-46E4-4C4D-A183-B4F1AF4E8143}" type="presOf" srcId="{9858DEFF-BB7E-B641-B9BE-0F4E6953651F}" destId="{BBCE063D-FD11-AD4F-96D9-58B3E9CC9878}" srcOrd="0" destOrd="0" presId="urn:microsoft.com/office/officeart/2005/8/layout/arrow3"/>
    <dgm:cxn modelId="{DB980BFE-8CFF-2446-9AE4-6D46D20A3385}" type="presOf" srcId="{2385BD0B-23C2-D24C-9795-8C976A44F64B}" destId="{D42A73E7-563E-7845-ACE0-B20CDCF425DB}" srcOrd="0" destOrd="0" presId="urn:microsoft.com/office/officeart/2005/8/layout/arrow3"/>
    <dgm:cxn modelId="{68FF0CA2-7E01-3C43-9141-ADD9865E3D0D}" srcId="{E409032D-0F58-064C-9C69-9DAEFC825774}" destId="{2385BD0B-23C2-D24C-9795-8C976A44F64B}" srcOrd="1" destOrd="0" parTransId="{8F15DBFB-6E19-744C-A380-827584987EBC}" sibTransId="{CE598D7B-7D53-E040-8771-5F48BA77EDCE}"/>
    <dgm:cxn modelId="{43E21BEF-ED58-8642-A840-9E95C6893DF9}" type="presOf" srcId="{E409032D-0F58-064C-9C69-9DAEFC825774}" destId="{F216D6BD-D82D-B148-A9E6-40EDC8100C89}" srcOrd="0" destOrd="0" presId="urn:microsoft.com/office/officeart/2005/8/layout/arrow3"/>
    <dgm:cxn modelId="{D6856DE6-6C0C-1B42-B8DD-5A750C6BAE18}" srcId="{E409032D-0F58-064C-9C69-9DAEFC825774}" destId="{9858DEFF-BB7E-B641-B9BE-0F4E6953651F}" srcOrd="0" destOrd="0" parTransId="{641C9341-A9F9-B941-80C9-942DCD51199B}" sibTransId="{90A407F0-AAD1-4240-B314-ECAB8C2F1377}"/>
    <dgm:cxn modelId="{42C7BB73-DDD9-EB47-8B61-260C73FF034E}" type="presParOf" srcId="{F216D6BD-D82D-B148-A9E6-40EDC8100C89}" destId="{DA9A7CF8-5840-4544-9FD6-5F402129463D}" srcOrd="0" destOrd="0" presId="urn:microsoft.com/office/officeart/2005/8/layout/arrow3"/>
    <dgm:cxn modelId="{D1490752-7BAD-9746-BAF4-F89643EC0911}" type="presParOf" srcId="{F216D6BD-D82D-B148-A9E6-40EDC8100C89}" destId="{C38301A5-3A40-9841-AFA4-C2615394BDEE}" srcOrd="1" destOrd="0" presId="urn:microsoft.com/office/officeart/2005/8/layout/arrow3"/>
    <dgm:cxn modelId="{36FB2C40-73CA-6F41-8068-9484990A80F6}" type="presParOf" srcId="{F216D6BD-D82D-B148-A9E6-40EDC8100C89}" destId="{BBCE063D-FD11-AD4F-96D9-58B3E9CC9878}" srcOrd="2" destOrd="0" presId="urn:microsoft.com/office/officeart/2005/8/layout/arrow3"/>
    <dgm:cxn modelId="{1FAF8C86-72AF-304D-80AA-AC5C9A7CEA98}" type="presParOf" srcId="{F216D6BD-D82D-B148-A9E6-40EDC8100C89}" destId="{71E33FC9-8DA1-4945-A516-E3DC681B77FF}" srcOrd="3" destOrd="0" presId="urn:microsoft.com/office/officeart/2005/8/layout/arrow3"/>
    <dgm:cxn modelId="{8298E2F7-A6C3-0E41-9D05-D5D709BB6B6C}" type="presParOf" srcId="{F216D6BD-D82D-B148-A9E6-40EDC8100C89}" destId="{D42A73E7-563E-7845-ACE0-B20CDCF425D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75E4D-7DDA-4A41-9CB7-7BA60652008E}">
      <dsp:nvSpPr>
        <dsp:cNvPr id="0" name=""/>
        <dsp:cNvSpPr/>
      </dsp:nvSpPr>
      <dsp:spPr>
        <a:xfrm>
          <a:off x="0" y="1216548"/>
          <a:ext cx="6096000" cy="88781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Parks</a:t>
          </a:r>
          <a:endParaRPr lang="en-US" sz="1700" kern="1200" dirty="0"/>
        </a:p>
      </dsp:txBody>
      <dsp:txXfrm>
        <a:off x="0" y="1438501"/>
        <a:ext cx="5874048" cy="443905"/>
      </dsp:txXfrm>
    </dsp:sp>
    <dsp:sp modelId="{36E327BF-9614-5045-8818-DD036309BAC0}">
      <dsp:nvSpPr>
        <dsp:cNvPr id="0" name=""/>
        <dsp:cNvSpPr/>
      </dsp:nvSpPr>
      <dsp:spPr>
        <a:xfrm>
          <a:off x="1877568" y="1590745"/>
          <a:ext cx="4218432" cy="88781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Pools</a:t>
          </a:r>
          <a:endParaRPr lang="en-US" sz="1700" kern="1200" dirty="0"/>
        </a:p>
      </dsp:txBody>
      <dsp:txXfrm>
        <a:off x="1877568" y="1812698"/>
        <a:ext cx="3996480" cy="443905"/>
      </dsp:txXfrm>
    </dsp:sp>
    <dsp:sp modelId="{710889BB-C131-5B42-9715-29C6C63D234F}">
      <dsp:nvSpPr>
        <dsp:cNvPr id="0" name=""/>
        <dsp:cNvSpPr/>
      </dsp:nvSpPr>
      <dsp:spPr>
        <a:xfrm>
          <a:off x="3755136" y="1886682"/>
          <a:ext cx="2340864" cy="88781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Programming</a:t>
          </a:r>
          <a:endParaRPr lang="en-US" sz="1700" kern="1200" dirty="0"/>
        </a:p>
      </dsp:txBody>
      <dsp:txXfrm>
        <a:off x="3755136" y="2108635"/>
        <a:ext cx="2118912" cy="4439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4CAC7-36DF-CF43-BFA6-BA47F88E76F8}">
      <dsp:nvSpPr>
        <dsp:cNvPr id="0" name=""/>
        <dsp:cNvSpPr/>
      </dsp:nvSpPr>
      <dsp:spPr>
        <a:xfrm>
          <a:off x="2985161" y="0"/>
          <a:ext cx="2310556" cy="1155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Executive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Board (5)</a:t>
          </a:r>
          <a:endParaRPr lang="en-US" sz="28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</dsp:txBody>
      <dsp:txXfrm>
        <a:off x="3018998" y="33837"/>
        <a:ext cx="2242882" cy="1087604"/>
      </dsp:txXfrm>
    </dsp:sp>
    <dsp:sp modelId="{DD3B8C26-588C-904B-99B5-23419D6CD99D}">
      <dsp:nvSpPr>
        <dsp:cNvPr id="0" name=""/>
        <dsp:cNvSpPr/>
      </dsp:nvSpPr>
      <dsp:spPr>
        <a:xfrm rot="3620658">
          <a:off x="4479475" y="2028402"/>
          <a:ext cx="1204180" cy="40434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600779" y="2109271"/>
        <a:ext cx="961572" cy="242609"/>
      </dsp:txXfrm>
    </dsp:sp>
    <dsp:sp modelId="{179D350B-B4C7-3C4D-9EE6-D2D00122AEA4}">
      <dsp:nvSpPr>
        <dsp:cNvPr id="0" name=""/>
        <dsp:cNvSpPr/>
      </dsp:nvSpPr>
      <dsp:spPr>
        <a:xfrm>
          <a:off x="4867412" y="3305873"/>
          <a:ext cx="2310556" cy="1155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Community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Delegates (8)</a:t>
          </a:r>
          <a:endParaRPr lang="en-US" sz="24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500" kern="1200" dirty="0"/>
        </a:p>
      </dsp:txBody>
      <dsp:txXfrm>
        <a:off x="4901249" y="3339710"/>
        <a:ext cx="2242882" cy="1087604"/>
      </dsp:txXfrm>
    </dsp:sp>
    <dsp:sp modelId="{5DFE44EF-C585-2B45-8FBD-F100C8B50F00}">
      <dsp:nvSpPr>
        <dsp:cNvPr id="0" name=""/>
        <dsp:cNvSpPr/>
      </dsp:nvSpPr>
      <dsp:spPr>
        <a:xfrm rot="10800000">
          <a:off x="3512709" y="3681339"/>
          <a:ext cx="1204180" cy="40434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634013" y="3762208"/>
        <a:ext cx="961572" cy="242609"/>
      </dsp:txXfrm>
    </dsp:sp>
    <dsp:sp modelId="{0D80054F-8DFE-8E4A-80FC-78915836A757}">
      <dsp:nvSpPr>
        <dsp:cNvPr id="0" name=""/>
        <dsp:cNvSpPr/>
      </dsp:nvSpPr>
      <dsp:spPr>
        <a:xfrm>
          <a:off x="1051630" y="3305873"/>
          <a:ext cx="2310556" cy="1155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MCA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Staff (9)</a:t>
          </a:r>
          <a:endParaRPr lang="en-US" sz="2600" kern="1200" dirty="0"/>
        </a:p>
      </dsp:txBody>
      <dsp:txXfrm>
        <a:off x="1085467" y="3339710"/>
        <a:ext cx="2242882" cy="1087604"/>
      </dsp:txXfrm>
    </dsp:sp>
    <dsp:sp modelId="{3665AE24-1BF1-E546-B0D0-C88A46BBBF2B}">
      <dsp:nvSpPr>
        <dsp:cNvPr id="0" name=""/>
        <dsp:cNvSpPr/>
      </dsp:nvSpPr>
      <dsp:spPr>
        <a:xfrm rot="18019344">
          <a:off x="2571583" y="2028402"/>
          <a:ext cx="1204180" cy="404347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692887" y="2109271"/>
        <a:ext cx="961572" cy="2426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D0E3C-F787-2343-B7A8-1FBEA6DFD37A}">
      <dsp:nvSpPr>
        <dsp:cNvPr id="0" name=""/>
        <dsp:cNvSpPr/>
      </dsp:nvSpPr>
      <dsp:spPr>
        <a:xfrm rot="10800000">
          <a:off x="3227984" y="3124595"/>
          <a:ext cx="4381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8178" y="0"/>
              </a:lnTo>
            </a:path>
          </a:pathLst>
        </a:custGeom>
        <a:noFill/>
        <a:ln w="264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35459-F227-9842-AF1F-111E271BBCCA}">
      <dsp:nvSpPr>
        <dsp:cNvPr id="0" name=""/>
        <dsp:cNvSpPr/>
      </dsp:nvSpPr>
      <dsp:spPr>
        <a:xfrm rot="5400000">
          <a:off x="4071913" y="3968524"/>
          <a:ext cx="4381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8178" y="0"/>
              </a:lnTo>
            </a:path>
          </a:pathLst>
        </a:custGeom>
        <a:noFill/>
        <a:ln w="264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E919E-8118-F64E-897B-BBAAF2724F6A}">
      <dsp:nvSpPr>
        <dsp:cNvPr id="0" name=""/>
        <dsp:cNvSpPr/>
      </dsp:nvSpPr>
      <dsp:spPr>
        <a:xfrm>
          <a:off x="4915842" y="3124595"/>
          <a:ext cx="4381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8178" y="0"/>
              </a:lnTo>
            </a:path>
          </a:pathLst>
        </a:custGeom>
        <a:noFill/>
        <a:ln w="264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4D0B9-5136-054D-A0F7-F97B5F32BC55}">
      <dsp:nvSpPr>
        <dsp:cNvPr id="0" name=""/>
        <dsp:cNvSpPr/>
      </dsp:nvSpPr>
      <dsp:spPr>
        <a:xfrm rot="16200000">
          <a:off x="4071913" y="2280666"/>
          <a:ext cx="4381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8178" y="0"/>
              </a:lnTo>
            </a:path>
          </a:pathLst>
        </a:custGeom>
        <a:noFill/>
        <a:ln w="2642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FF01BD-9821-E949-AC84-EF3F3E784705}">
      <dsp:nvSpPr>
        <dsp:cNvPr id="0" name=""/>
        <dsp:cNvSpPr/>
      </dsp:nvSpPr>
      <dsp:spPr>
        <a:xfrm>
          <a:off x="3666162" y="2499755"/>
          <a:ext cx="1249680" cy="12496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Keven Burnett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Executive Director</a:t>
          </a:r>
          <a:endParaRPr lang="en-US" sz="1700" kern="1200" dirty="0"/>
        </a:p>
      </dsp:txBody>
      <dsp:txXfrm>
        <a:off x="3727166" y="2560759"/>
        <a:ext cx="1127672" cy="1127672"/>
      </dsp:txXfrm>
    </dsp:sp>
    <dsp:sp modelId="{4DEDB6F8-915F-0A40-97EF-9C247E1F74E1}">
      <dsp:nvSpPr>
        <dsp:cNvPr id="0" name=""/>
        <dsp:cNvSpPr/>
      </dsp:nvSpPr>
      <dsp:spPr>
        <a:xfrm>
          <a:off x="3872359" y="1224291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1100"/>
                <a:satOff val="-89"/>
                <a:lumOff val="1494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1100"/>
                <a:satOff val="-89"/>
                <a:lumOff val="1494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1100"/>
                <a:satOff val="-89"/>
                <a:lumOff val="1494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Diane Deeter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Community Programs</a:t>
          </a:r>
          <a:endParaRPr lang="en-US" sz="800" kern="1200" dirty="0"/>
        </a:p>
      </dsp:txBody>
      <dsp:txXfrm>
        <a:off x="3913232" y="1265164"/>
        <a:ext cx="755539" cy="755539"/>
      </dsp:txXfrm>
    </dsp:sp>
    <dsp:sp modelId="{175A2641-5BF0-3C4C-B608-3B829E10248C}">
      <dsp:nvSpPr>
        <dsp:cNvPr id="0" name=""/>
        <dsp:cNvSpPr/>
      </dsp:nvSpPr>
      <dsp:spPr>
        <a:xfrm rot="12222684">
          <a:off x="3572523" y="1396120"/>
          <a:ext cx="3130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3049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216F2-B786-8B4D-AD81-9A277121FC68}">
      <dsp:nvSpPr>
        <dsp:cNvPr id="0" name=""/>
        <dsp:cNvSpPr/>
      </dsp:nvSpPr>
      <dsp:spPr>
        <a:xfrm>
          <a:off x="2748451" y="730663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2200"/>
                <a:satOff val="-178"/>
                <a:lumOff val="2989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22200"/>
                <a:satOff val="-178"/>
                <a:lumOff val="2989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22200"/>
                <a:satOff val="-178"/>
                <a:lumOff val="2989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Event Committees &amp; Volunteers</a:t>
          </a:r>
          <a:endParaRPr lang="en-US" sz="700" kern="1200" dirty="0"/>
        </a:p>
      </dsp:txBody>
      <dsp:txXfrm>
        <a:off x="2789324" y="771536"/>
        <a:ext cx="755539" cy="755539"/>
      </dsp:txXfrm>
    </dsp:sp>
    <dsp:sp modelId="{8159AE02-24E4-6346-B1DF-8136B0F267CD}">
      <dsp:nvSpPr>
        <dsp:cNvPr id="0" name=""/>
        <dsp:cNvSpPr/>
      </dsp:nvSpPr>
      <dsp:spPr>
        <a:xfrm rot="16182828">
          <a:off x="4161850" y="1097863"/>
          <a:ext cx="2528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858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36926-CC92-2B49-BD67-22FBFE56581D}">
      <dsp:nvSpPr>
        <dsp:cNvPr id="0" name=""/>
        <dsp:cNvSpPr/>
      </dsp:nvSpPr>
      <dsp:spPr>
        <a:xfrm>
          <a:off x="3866914" y="134150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3300"/>
                <a:satOff val="-268"/>
                <a:lumOff val="4483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33300"/>
                <a:satOff val="-268"/>
                <a:lumOff val="4483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33300"/>
                <a:satOff val="-268"/>
                <a:lumOff val="4483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Summer Event</a:t>
          </a:r>
          <a:br>
            <a:rPr lang="en-US" sz="700" kern="1200" dirty="0" smtClean="0"/>
          </a:br>
          <a:r>
            <a:rPr lang="en-US" sz="700" kern="1200" dirty="0" smtClean="0"/>
            <a:t>Staff</a:t>
          </a:r>
        </a:p>
      </dsp:txBody>
      <dsp:txXfrm>
        <a:off x="3907787" y="175023"/>
        <a:ext cx="755539" cy="755539"/>
      </dsp:txXfrm>
    </dsp:sp>
    <dsp:sp modelId="{4F7EE883-5625-8842-B011-4793C0FC4077}">
      <dsp:nvSpPr>
        <dsp:cNvPr id="0" name=""/>
        <dsp:cNvSpPr/>
      </dsp:nvSpPr>
      <dsp:spPr>
        <a:xfrm rot="20250000">
          <a:off x="4697586" y="1408902"/>
          <a:ext cx="31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834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AB913-461D-DD4F-B32A-DBBF2E9961DD}">
      <dsp:nvSpPr>
        <dsp:cNvPr id="0" name=""/>
        <dsp:cNvSpPr/>
      </dsp:nvSpPr>
      <dsp:spPr>
        <a:xfrm>
          <a:off x="5002362" y="756228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4399"/>
                <a:satOff val="-357"/>
                <a:lumOff val="5977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44399"/>
                <a:satOff val="-357"/>
                <a:lumOff val="5977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44399"/>
                <a:satOff val="-357"/>
                <a:lumOff val="5977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Communications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&amp; Event Coordinators</a:t>
          </a:r>
          <a:endParaRPr lang="en-US" sz="700" kern="1200" dirty="0"/>
        </a:p>
      </dsp:txBody>
      <dsp:txXfrm>
        <a:off x="5043235" y="797101"/>
        <a:ext cx="755539" cy="755539"/>
      </dsp:txXfrm>
    </dsp:sp>
    <dsp:sp modelId="{39EA862D-28E0-9842-AABF-B82A1C15354D}">
      <dsp:nvSpPr>
        <dsp:cNvPr id="0" name=""/>
        <dsp:cNvSpPr/>
      </dsp:nvSpPr>
      <dsp:spPr>
        <a:xfrm>
          <a:off x="5354020" y="2705952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55499"/>
                <a:satOff val="-446"/>
                <a:lumOff val="7472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55499"/>
                <a:satOff val="-446"/>
                <a:lumOff val="7472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55499"/>
                <a:satOff val="-446"/>
                <a:lumOff val="7472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Jenifer Graham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Administration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&amp; HR</a:t>
          </a:r>
          <a:endParaRPr lang="en-US" sz="800" kern="1200" dirty="0"/>
        </a:p>
      </dsp:txBody>
      <dsp:txXfrm>
        <a:off x="5394893" y="2746825"/>
        <a:ext cx="755539" cy="755539"/>
      </dsp:txXfrm>
    </dsp:sp>
    <dsp:sp modelId="{F18A3F5D-D77D-3945-907A-B6CE1E80BCA4}">
      <dsp:nvSpPr>
        <dsp:cNvPr id="0" name=""/>
        <dsp:cNvSpPr/>
      </dsp:nvSpPr>
      <dsp:spPr>
        <a:xfrm rot="17550000">
          <a:off x="5848277" y="2559593"/>
          <a:ext cx="31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834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CADDC-9B8C-614C-9C62-7B93DA408F84}">
      <dsp:nvSpPr>
        <dsp:cNvPr id="0" name=""/>
        <dsp:cNvSpPr/>
      </dsp:nvSpPr>
      <dsp:spPr>
        <a:xfrm>
          <a:off x="5822083" y="1575949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66599"/>
                <a:satOff val="-535"/>
                <a:lumOff val="8966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66599"/>
                <a:satOff val="-535"/>
                <a:lumOff val="8966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66599"/>
                <a:satOff val="-535"/>
                <a:lumOff val="8966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Front Desk</a:t>
          </a:r>
        </a:p>
      </dsp:txBody>
      <dsp:txXfrm>
        <a:off x="5862956" y="1616822"/>
        <a:ext cx="755539" cy="755539"/>
      </dsp:txXfrm>
    </dsp:sp>
    <dsp:sp modelId="{B2C2357B-939A-1B45-AED0-1453383B6831}">
      <dsp:nvSpPr>
        <dsp:cNvPr id="0" name=""/>
        <dsp:cNvSpPr/>
      </dsp:nvSpPr>
      <dsp:spPr>
        <a:xfrm>
          <a:off x="6191306" y="3124595"/>
          <a:ext cx="3858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820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D26E6-4812-5643-BF66-213561B1AA06}">
      <dsp:nvSpPr>
        <dsp:cNvPr id="0" name=""/>
        <dsp:cNvSpPr/>
      </dsp:nvSpPr>
      <dsp:spPr>
        <a:xfrm>
          <a:off x="6577126" y="2705952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77699"/>
                <a:satOff val="-624"/>
                <a:lumOff val="10460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77699"/>
                <a:satOff val="-624"/>
                <a:lumOff val="10460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77699"/>
                <a:satOff val="-624"/>
                <a:lumOff val="1046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Seasonal FD/Admin Support</a:t>
          </a:r>
        </a:p>
      </dsp:txBody>
      <dsp:txXfrm>
        <a:off x="6617999" y="2746825"/>
        <a:ext cx="755539" cy="755539"/>
      </dsp:txXfrm>
    </dsp:sp>
    <dsp:sp modelId="{6BFA13CA-D7E7-214F-B09B-750388A75248}">
      <dsp:nvSpPr>
        <dsp:cNvPr id="0" name=""/>
        <dsp:cNvSpPr/>
      </dsp:nvSpPr>
      <dsp:spPr>
        <a:xfrm rot="4050000">
          <a:off x="5848277" y="3689596"/>
          <a:ext cx="31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834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92808-CB84-E648-BE35-CDCA0E995C76}">
      <dsp:nvSpPr>
        <dsp:cNvPr id="0" name=""/>
        <dsp:cNvSpPr/>
      </dsp:nvSpPr>
      <dsp:spPr>
        <a:xfrm>
          <a:off x="5822083" y="3835954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88799"/>
                <a:satOff val="-714"/>
                <a:lumOff val="11955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88799"/>
                <a:satOff val="-714"/>
                <a:lumOff val="11955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88799"/>
                <a:satOff val="-714"/>
                <a:lumOff val="11955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Gretchen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Membership /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AP Tech</a:t>
          </a:r>
          <a:endParaRPr lang="en-US" sz="700" kern="1200" dirty="0"/>
        </a:p>
      </dsp:txBody>
      <dsp:txXfrm>
        <a:off x="5862956" y="3876827"/>
        <a:ext cx="755539" cy="755539"/>
      </dsp:txXfrm>
    </dsp:sp>
    <dsp:sp modelId="{3F98C732-A939-694E-9283-31FF940F831F}">
      <dsp:nvSpPr>
        <dsp:cNvPr id="0" name=""/>
        <dsp:cNvSpPr/>
      </dsp:nvSpPr>
      <dsp:spPr>
        <a:xfrm>
          <a:off x="3872359" y="4187613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99899"/>
                <a:satOff val="-803"/>
                <a:lumOff val="13449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99899"/>
                <a:satOff val="-803"/>
                <a:lumOff val="13449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99899"/>
                <a:satOff val="-803"/>
                <a:lumOff val="13449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Paula Deorio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Aquatic Programs</a:t>
          </a:r>
          <a:endParaRPr lang="en-US" sz="800" kern="1200" dirty="0"/>
        </a:p>
      </dsp:txBody>
      <dsp:txXfrm>
        <a:off x="3913232" y="4228486"/>
        <a:ext cx="755539" cy="755539"/>
      </dsp:txXfrm>
    </dsp:sp>
    <dsp:sp modelId="{D9841E48-B1BC-F047-A98F-9604CB072784}">
      <dsp:nvSpPr>
        <dsp:cNvPr id="0" name=""/>
        <dsp:cNvSpPr/>
      </dsp:nvSpPr>
      <dsp:spPr>
        <a:xfrm rot="1350000">
          <a:off x="4697586" y="4840287"/>
          <a:ext cx="31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834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9ACD5-F61F-9A49-B8D7-35B752B8ADAB}">
      <dsp:nvSpPr>
        <dsp:cNvPr id="0" name=""/>
        <dsp:cNvSpPr/>
      </dsp:nvSpPr>
      <dsp:spPr>
        <a:xfrm>
          <a:off x="5002362" y="4655675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10999"/>
                <a:satOff val="-892"/>
                <a:lumOff val="14943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10999"/>
                <a:satOff val="-892"/>
                <a:lumOff val="14943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10999"/>
                <a:satOff val="-892"/>
                <a:lumOff val="14943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Aquatics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Training  &amp;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Programs </a:t>
          </a:r>
          <a:r>
            <a:rPr lang="en-US" sz="700" kern="1200" dirty="0" err="1" smtClean="0"/>
            <a:t>Coord</a:t>
          </a:r>
          <a:r>
            <a:rPr lang="en-US" sz="700" kern="1200" dirty="0" smtClean="0"/>
            <a:t>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Part-time</a:t>
          </a:r>
          <a:endParaRPr lang="en-US" sz="700" kern="1200" dirty="0"/>
        </a:p>
      </dsp:txBody>
      <dsp:txXfrm>
        <a:off x="5043235" y="4696548"/>
        <a:ext cx="755539" cy="755539"/>
      </dsp:txXfrm>
    </dsp:sp>
    <dsp:sp modelId="{34BAF1D5-A078-B344-99A8-1308D19BBB9E}">
      <dsp:nvSpPr>
        <dsp:cNvPr id="0" name=""/>
        <dsp:cNvSpPr/>
      </dsp:nvSpPr>
      <dsp:spPr>
        <a:xfrm rot="5400000">
          <a:off x="4098092" y="5217809"/>
          <a:ext cx="3858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820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03F73-B7AB-1E43-BB18-1FE07A591688}">
      <dsp:nvSpPr>
        <dsp:cNvPr id="0" name=""/>
        <dsp:cNvSpPr/>
      </dsp:nvSpPr>
      <dsp:spPr>
        <a:xfrm>
          <a:off x="3872359" y="5410719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22099"/>
                <a:satOff val="-981"/>
                <a:lumOff val="16437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22099"/>
                <a:satOff val="-981"/>
                <a:lumOff val="16437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22099"/>
                <a:satOff val="-981"/>
                <a:lumOff val="16437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Seasonal Pool Managers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(6 Mo)</a:t>
          </a:r>
          <a:endParaRPr lang="en-US" sz="700" kern="1200" dirty="0"/>
        </a:p>
      </dsp:txBody>
      <dsp:txXfrm>
        <a:off x="3913232" y="5451592"/>
        <a:ext cx="755539" cy="755539"/>
      </dsp:txXfrm>
    </dsp:sp>
    <dsp:sp modelId="{23006777-A899-214A-A3DF-CEE135AF6E69}">
      <dsp:nvSpPr>
        <dsp:cNvPr id="0" name=""/>
        <dsp:cNvSpPr/>
      </dsp:nvSpPr>
      <dsp:spPr>
        <a:xfrm rot="9450000">
          <a:off x="3567583" y="4840287"/>
          <a:ext cx="31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834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74C54-8869-DB45-A1DA-B8333F54EB3E}">
      <dsp:nvSpPr>
        <dsp:cNvPr id="0" name=""/>
        <dsp:cNvSpPr/>
      </dsp:nvSpPr>
      <dsp:spPr>
        <a:xfrm>
          <a:off x="2742357" y="4655675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33198"/>
                <a:satOff val="-1070"/>
                <a:lumOff val="17932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33198"/>
                <a:satOff val="-1070"/>
                <a:lumOff val="17932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33198"/>
                <a:satOff val="-1070"/>
                <a:lumOff val="17932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Summer Aquatic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Staff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(120 Days)</a:t>
          </a:r>
          <a:endParaRPr lang="en-US" sz="700" kern="1200" dirty="0"/>
        </a:p>
      </dsp:txBody>
      <dsp:txXfrm>
        <a:off x="2783230" y="4696548"/>
        <a:ext cx="755539" cy="755539"/>
      </dsp:txXfrm>
    </dsp:sp>
    <dsp:sp modelId="{ECC4C5FF-48FD-F34D-8A9D-7B11B1C500F7}">
      <dsp:nvSpPr>
        <dsp:cNvPr id="0" name=""/>
        <dsp:cNvSpPr/>
      </dsp:nvSpPr>
      <dsp:spPr>
        <a:xfrm>
          <a:off x="2390698" y="2705952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44298"/>
                <a:satOff val="-1159"/>
                <a:lumOff val="19426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44298"/>
                <a:satOff val="-1159"/>
                <a:lumOff val="19426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44298"/>
                <a:satOff val="-1159"/>
                <a:lumOff val="19426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Facilities</a:t>
          </a:r>
          <a:endParaRPr lang="en-US" sz="800" kern="1200" dirty="0"/>
        </a:p>
      </dsp:txBody>
      <dsp:txXfrm>
        <a:off x="2431571" y="2746825"/>
        <a:ext cx="755539" cy="755539"/>
      </dsp:txXfrm>
    </dsp:sp>
    <dsp:sp modelId="{91DF7B32-26D3-BC4E-AD06-B9D1A9638479}">
      <dsp:nvSpPr>
        <dsp:cNvPr id="0" name=""/>
        <dsp:cNvSpPr/>
      </dsp:nvSpPr>
      <dsp:spPr>
        <a:xfrm rot="6750000">
          <a:off x="2416893" y="3689596"/>
          <a:ext cx="31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834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3DB8B-5B66-5640-A10A-DAE000D36BA6}">
      <dsp:nvSpPr>
        <dsp:cNvPr id="0" name=""/>
        <dsp:cNvSpPr/>
      </dsp:nvSpPr>
      <dsp:spPr>
        <a:xfrm>
          <a:off x="1922636" y="3835954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55398"/>
                <a:satOff val="-1249"/>
                <a:lumOff val="20920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55398"/>
                <a:satOff val="-1249"/>
                <a:lumOff val="20920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55398"/>
                <a:satOff val="-1249"/>
                <a:lumOff val="20920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POOLS</a:t>
          </a:r>
          <a:br>
            <a:rPr lang="en-US" sz="700" kern="1200" dirty="0" smtClean="0"/>
          </a:br>
          <a:r>
            <a:rPr lang="en-US" sz="700" kern="1200" dirty="0" smtClean="0"/>
            <a:t>(John </a:t>
          </a:r>
          <a:r>
            <a:rPr lang="en-US" sz="700" kern="1200" dirty="0" err="1" smtClean="0"/>
            <a:t>Baake</a:t>
          </a:r>
          <a:r>
            <a:rPr lang="en-US" sz="700" kern="1200" dirty="0" smtClean="0"/>
            <a:t>)</a:t>
          </a:r>
        </a:p>
      </dsp:txBody>
      <dsp:txXfrm>
        <a:off x="1963509" y="3876827"/>
        <a:ext cx="755539" cy="755539"/>
      </dsp:txXfrm>
    </dsp:sp>
    <dsp:sp modelId="{021882D7-D582-884F-A381-72042846253B}">
      <dsp:nvSpPr>
        <dsp:cNvPr id="0" name=""/>
        <dsp:cNvSpPr/>
      </dsp:nvSpPr>
      <dsp:spPr>
        <a:xfrm rot="10800000">
          <a:off x="2004878" y="3124595"/>
          <a:ext cx="3858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5820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58DCC-4585-6849-AA89-97EBAD88840F}">
      <dsp:nvSpPr>
        <dsp:cNvPr id="0" name=""/>
        <dsp:cNvSpPr/>
      </dsp:nvSpPr>
      <dsp:spPr>
        <a:xfrm>
          <a:off x="1167592" y="2705952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66498"/>
                <a:satOff val="-1338"/>
                <a:lumOff val="22415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66498"/>
                <a:satOff val="-1338"/>
                <a:lumOff val="22415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66498"/>
                <a:satOff val="-1338"/>
                <a:lumOff val="22415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Buildings, Fences &amp; Structures</a:t>
          </a:r>
        </a:p>
      </dsp:txBody>
      <dsp:txXfrm>
        <a:off x="1208465" y="2746825"/>
        <a:ext cx="755539" cy="755539"/>
      </dsp:txXfrm>
    </dsp:sp>
    <dsp:sp modelId="{B0EADFC4-8EB2-A747-96F1-94C13B433B4E}">
      <dsp:nvSpPr>
        <dsp:cNvPr id="0" name=""/>
        <dsp:cNvSpPr/>
      </dsp:nvSpPr>
      <dsp:spPr>
        <a:xfrm rot="14850000">
          <a:off x="2416893" y="2559593"/>
          <a:ext cx="3168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834" y="0"/>
              </a:lnTo>
            </a:path>
          </a:pathLst>
        </a:custGeom>
        <a:noFill/>
        <a:ln w="26425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8E942-0280-364D-8E2D-21820EA3F38F}">
      <dsp:nvSpPr>
        <dsp:cNvPr id="0" name=""/>
        <dsp:cNvSpPr/>
      </dsp:nvSpPr>
      <dsp:spPr>
        <a:xfrm>
          <a:off x="1922636" y="1575949"/>
          <a:ext cx="837285" cy="8372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77598"/>
                <a:satOff val="-1427"/>
                <a:lumOff val="23909"/>
                <a:alphaOff val="0"/>
                <a:tint val="50000"/>
                <a:shade val="86000"/>
                <a:satMod val="140000"/>
              </a:schemeClr>
            </a:gs>
            <a:gs pos="45000">
              <a:schemeClr val="accent2">
                <a:shade val="80000"/>
                <a:hueOff val="-177598"/>
                <a:satOff val="-1427"/>
                <a:lumOff val="23909"/>
                <a:alphaOff val="0"/>
                <a:tint val="48000"/>
                <a:satMod val="150000"/>
              </a:schemeClr>
            </a:gs>
            <a:gs pos="100000">
              <a:schemeClr val="accent2">
                <a:shade val="80000"/>
                <a:hueOff val="-177598"/>
                <a:satOff val="-1427"/>
                <a:lumOff val="23909"/>
                <a:alphaOff val="0"/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Parks, ROW  &amp;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Open Space</a:t>
          </a:r>
          <a:br>
            <a:rPr lang="en-US" sz="700" kern="1200" dirty="0" smtClean="0"/>
          </a:br>
          <a:r>
            <a:rPr lang="en-US" sz="700" kern="1200" dirty="0" smtClean="0"/>
            <a:t>(CTM)</a:t>
          </a:r>
        </a:p>
      </dsp:txBody>
      <dsp:txXfrm>
        <a:off x="1963509" y="1616822"/>
        <a:ext cx="755539" cy="7555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FBC2E-4263-FB4D-B04D-71AB2C7D425B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2CE72B-A37C-0D41-A02A-063D4A1482C5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3B3259-2FF4-4740-AA9E-DC0197D8EC3E}">
      <dsp:nvSpPr>
        <dsp:cNvPr id="0" name=""/>
        <dsp:cNvSpPr/>
      </dsp:nvSpPr>
      <dsp:spPr>
        <a:xfrm>
          <a:off x="3230880" y="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$610K</a:t>
          </a:r>
          <a:endParaRPr lang="en-US" sz="3400" kern="1200" dirty="0"/>
        </a:p>
      </dsp:txBody>
      <dsp:txXfrm>
        <a:off x="3230880" y="0"/>
        <a:ext cx="1950720" cy="1706880"/>
      </dsp:txXfrm>
    </dsp:sp>
    <dsp:sp modelId="{C03341B4-6669-854C-A453-5F99147D486F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F8560C-A13B-1B40-A87C-BE02FAC98733}">
      <dsp:nvSpPr>
        <dsp:cNvPr id="0" name=""/>
        <dsp:cNvSpPr/>
      </dsp:nvSpPr>
      <dsp:spPr>
        <a:xfrm>
          <a:off x="914400" y="235712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$1.09M</a:t>
          </a:r>
          <a:endParaRPr lang="en-US" sz="3400" kern="1200" dirty="0"/>
        </a:p>
      </dsp:txBody>
      <dsp:txXfrm>
        <a:off x="914400" y="2357120"/>
        <a:ext cx="1950720" cy="1706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A7CF8-5840-4544-9FD6-5F402129463D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8301A5-3A40-9841-AFA4-C2615394BDEE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CE063D-FD11-AD4F-96D9-58B3E9CC9878}">
      <dsp:nvSpPr>
        <dsp:cNvPr id="0" name=""/>
        <dsp:cNvSpPr/>
      </dsp:nvSpPr>
      <dsp:spPr>
        <a:xfrm>
          <a:off x="3230880" y="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$142K</a:t>
          </a:r>
          <a:endParaRPr lang="en-US" sz="3800" kern="1200" dirty="0"/>
        </a:p>
      </dsp:txBody>
      <dsp:txXfrm>
        <a:off x="3230880" y="0"/>
        <a:ext cx="1950720" cy="1706880"/>
      </dsp:txXfrm>
    </dsp:sp>
    <dsp:sp modelId="{71E33FC9-8DA1-4945-A516-E3DC681B77FF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2A73E7-563E-7845-ACE0-B20CDCF425DB}">
      <dsp:nvSpPr>
        <dsp:cNvPr id="0" name=""/>
        <dsp:cNvSpPr/>
      </dsp:nvSpPr>
      <dsp:spPr>
        <a:xfrm>
          <a:off x="914400" y="235712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$519K</a:t>
          </a:r>
          <a:endParaRPr lang="en-US" sz="3800" kern="1200" dirty="0"/>
        </a:p>
      </dsp:txBody>
      <dsp:txXfrm>
        <a:off x="914400" y="2357120"/>
        <a:ext cx="1950720" cy="1706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555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4AA47FEE-D224-9A4A-8E6B-B46F63D0F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7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6913"/>
            <a:ext cx="4654550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550"/>
            <a:ext cx="30464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45550"/>
            <a:ext cx="30464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30349E7F-B6EE-7749-8654-0D52F691F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24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C7D1780-DB06-F845-AB3B-33890B5EA310}" type="slidenum">
              <a:rPr lang="en-US" smtClean="0">
                <a:latin typeface="Times New Roman" charset="0"/>
              </a:rPr>
              <a:pPr>
                <a:defRPr/>
              </a:pPr>
              <a:t>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27D27600-C7F7-E749-A1E7-C4450C278685}" type="slidenum">
              <a:rPr lang="en-US" smtClean="0">
                <a:latin typeface="Times New Roman" charset="0"/>
              </a:rPr>
              <a:pPr>
                <a:defRPr/>
              </a:pPr>
              <a:t>38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F588AD0-ED42-DC44-86AC-3C55077FC406}" type="slidenum">
              <a:rPr lang="en-US" smtClean="0">
                <a:latin typeface="Times New Roman" charset="0"/>
              </a:rPr>
              <a:pPr>
                <a:defRPr/>
              </a:pPr>
              <a:t>40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753FC70D-717B-3C4B-9A95-BF3412B60BDD}" type="slidenum">
              <a:rPr lang="en-US" smtClean="0">
                <a:latin typeface="Times New Roman" charset="0"/>
              </a:rPr>
              <a:pPr>
                <a:defRPr/>
              </a:pPr>
              <a:t>41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DD6222A-BF50-EA44-A6F3-2A85301FC5FA}" type="slidenum">
              <a:rPr lang="en-US" smtClean="0">
                <a:latin typeface="Times New Roman" charset="0"/>
              </a:rPr>
              <a:pPr>
                <a:defRPr/>
              </a:pPr>
              <a:t>42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F6165424-30A0-A748-8600-01B7A6E9E709}" type="slidenum">
              <a:rPr lang="en-US" smtClean="0">
                <a:latin typeface="Times New Roman" charset="0"/>
              </a:rPr>
              <a:pPr>
                <a:defRPr/>
              </a:pPr>
              <a:t>43</a:t>
            </a:fld>
            <a:endParaRPr lang="en-US" smtClean="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3F55588-B43E-7140-8093-1C5627BF9166}" type="slidenum">
              <a:rPr lang="en-US" smtClean="0">
                <a:latin typeface="Times New Roman" charset="0"/>
              </a:rPr>
              <a:pPr>
                <a:defRPr/>
              </a:pPr>
              <a:t>44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13892F99-ADCC-FC4C-9FD1-BBE321506C16}" type="slidenum">
              <a:rPr lang="en-US" smtClean="0">
                <a:latin typeface="Times New Roman" charset="0"/>
              </a:rPr>
              <a:pPr>
                <a:defRPr/>
              </a:pPr>
              <a:t>46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2EA4F450-B754-F247-80B3-FE71E485B0B3}" type="slidenum">
              <a:rPr lang="en-US" smtClean="0">
                <a:latin typeface="Times New Roman" charset="0"/>
              </a:rPr>
              <a:pPr>
                <a:defRPr/>
              </a:pPr>
              <a:t>47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30E4131D-F6E5-8448-95CE-353D45136032}" type="slidenum">
              <a:rPr lang="en-US" smtClean="0">
                <a:latin typeface="Times New Roman" charset="0"/>
              </a:rPr>
              <a:pPr>
                <a:defRPr/>
              </a:pPr>
              <a:t>48</a:t>
            </a:fld>
            <a:endParaRPr lang="en-US" smtClean="0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85A6C7B6-96F5-3E42-838A-D7276F26242C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C18491C-EB75-3543-851D-20B46F912B04}" type="slidenum">
              <a:rPr lang="en-US" smtClean="0">
                <a:latin typeface="Times New Roman" charset="0"/>
              </a:rPr>
              <a:pPr>
                <a:defRPr/>
              </a:pPr>
              <a:t>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50E2B31D-2435-9D41-8B86-4BB3D44E7874}" type="slidenum">
              <a:rPr lang="en-US" smtClean="0">
                <a:latin typeface="Times New Roman" charset="0"/>
              </a:rPr>
              <a:pPr>
                <a:defRPr/>
              </a:pPr>
              <a:t>5</a:t>
            </a:fld>
            <a:endParaRPr lang="en-US" smtClean="0"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2F85621-87FB-8349-9249-E77DE0B56D9B}" type="slidenum">
              <a:rPr lang="en-US" smtClean="0">
                <a:latin typeface="Times New Roman" charset="0"/>
              </a:rPr>
              <a:pPr>
                <a:defRPr/>
              </a:pPr>
              <a:t>14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70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F664E82D-868C-4E41-98DE-1024E0ECE2B4}" type="slidenum">
              <a:rPr lang="en-US" smtClean="0">
                <a:latin typeface="Times New Roman" charset="0"/>
              </a:rPr>
              <a:pPr>
                <a:defRPr/>
              </a:pPr>
              <a:t>34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4421188"/>
            <a:ext cx="5613400" cy="4191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7B5F8254-15FF-0B49-B26A-9D4304405398}" type="slidenum">
              <a:rPr lang="en-US" smtClean="0">
                <a:latin typeface="Times New Roman" charset="0"/>
              </a:rPr>
              <a:pPr>
                <a:defRPr/>
              </a:pPr>
              <a:t>35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DAD25172-B953-CF46-B7BA-5B8B508B900D}" type="slidenum">
              <a:rPr lang="en-US" smtClean="0">
                <a:latin typeface="Times New Roman" charset="0"/>
              </a:rPr>
              <a:pPr>
                <a:defRPr/>
              </a:pPr>
              <a:t>36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457200" y="1981200"/>
            <a:ext cx="8382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>
            <a:off x="457200" y="73025"/>
            <a:ext cx="8382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A42250-9A59-C24F-80A2-FA39C19A8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9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75128-02CC-604F-8F55-D93737049ECF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373C-19F2-0E4A-8E5D-72ACDE158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0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C83E6-78DB-6349-9F8F-065D48475F60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44EFD-C418-4B4C-8246-ED2C5E7AB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63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8229600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267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2057400"/>
            <a:ext cx="4267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06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00444-7E35-7E48-9D8F-05B55940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9738"/>
            <a:ext cx="245903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533400"/>
            <a:ext cx="5943600" cy="1295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4730"/>
            <a:ext cx="8229600" cy="44622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FC6000-C256-7C49-851D-F90024854C7C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E23B4A-A9B4-B344-BFFC-13ABDB46F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5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MC_Stack_4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07D858-08F3-BB4F-B181-AA4B25CC7E8C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E6B7AB-2238-D340-B5D2-B9E1CEFCB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45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C_Stack_4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990600"/>
            <a:ext cx="5867400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2580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2580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C441A-DF8F-D942-99F3-A7832DC933E4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F500C7-C054-BF4F-90AC-FE73C79B4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MC_Stack_4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533400"/>
            <a:ext cx="58674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072F06-8916-1C48-A18C-278B11C87E41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00A44B-A280-9848-A1CE-47E58C1A3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79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MC_Stack_4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533400"/>
            <a:ext cx="5257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D7CA4B-B9CF-664C-B340-5D7CCAD2A12A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286250-47A3-C04F-B9A3-017DCF8CE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8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2CD5-5677-F840-9200-9F416642C3EB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987B2-3D1A-C740-9694-64B18EC3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8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10977A-B7F2-384E-AF67-326135553A51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B13878-2A26-AA46-853F-0CACDEC9C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7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A664E-822E-3A4B-8978-80727457AB35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8E5E-906F-3341-928C-899FF496D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33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B263147-84A0-F146-B22C-223E24FE1143}" type="datetime2">
              <a:rPr lang="en-US"/>
              <a:pPr>
                <a:defRPr/>
              </a:pPr>
              <a:t>Wednesday, November 12,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756487-4FCE-F642-86D4-803C2F905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83" r:id="rId7"/>
    <p:sldLayoutId id="2147483993" r:id="rId8"/>
    <p:sldLayoutId id="2147483984" r:id="rId9"/>
    <p:sldLayoutId id="2147483985" r:id="rId10"/>
    <p:sldLayoutId id="2147483986" r:id="rId11"/>
    <p:sldLayoutId id="2147483994" r:id="rId12"/>
    <p:sldLayoutId id="2147483995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delegates@stapletoncommunity.com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tapletoncommunity.com" TargetMode="External"/><Relationship Id="rId4" Type="http://schemas.openxmlformats.org/officeDocument/2006/relationships/hyperlink" Target="http://www.stapletoncommunity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1.xml"/><Relationship Id="rId12" Type="http://schemas.openxmlformats.org/officeDocument/2006/relationships/diagramLayout" Target="../diagrams/layout1.xml"/><Relationship Id="rId13" Type="http://schemas.openxmlformats.org/officeDocument/2006/relationships/diagramQuickStyle" Target="../diagrams/quickStyle1.xml"/><Relationship Id="rId14" Type="http://schemas.openxmlformats.org/officeDocument/2006/relationships/diagramColors" Target="../diagrams/colors1.xml"/><Relationship Id="rId15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1" descr="Panoramic_Staple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900"/>
            <a:ext cx="91440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4600"/>
            <a:ext cx="7772400" cy="2047875"/>
          </a:xfrm>
        </p:spPr>
        <p:txBody>
          <a:bodyPr>
            <a:normAutofit fontScale="90000"/>
          </a:bodyPr>
          <a:lstStyle/>
          <a:p>
            <a:pPr marL="533400" indent="-533400" algn="ctr"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1C1C1C"/>
                </a:solidFill>
                <a:latin typeface="Arial Narrow" charset="0"/>
                <a:ea typeface="MS PGothic" charset="0"/>
              </a:rPr>
              <a:t> </a:t>
            </a:r>
            <a:r>
              <a:rPr lang="en-US" dirty="0" smtClean="0">
                <a:solidFill>
                  <a:srgbClr val="F3F2DC"/>
                </a:solidFill>
                <a:latin typeface="Arial Narrow" charset="0"/>
                <a:ea typeface="MS PGothic" charset="0"/>
              </a:rPr>
              <a:t>Annual Members </a:t>
            </a:r>
            <a:r>
              <a:rPr lang="en-US" dirty="0">
                <a:solidFill>
                  <a:srgbClr val="F3F2DC"/>
                </a:solidFill>
                <a:latin typeface="Arial Narrow" charset="0"/>
                <a:ea typeface="MS PGothic" charset="0"/>
              </a:rPr>
              <a:t>Meeting</a:t>
            </a:r>
            <a:br>
              <a:rPr lang="en-US" dirty="0">
                <a:solidFill>
                  <a:srgbClr val="F3F2DC"/>
                </a:solidFill>
                <a:latin typeface="Arial Narrow" charset="0"/>
                <a:ea typeface="MS PGothic" charset="0"/>
              </a:rPr>
            </a:br>
            <a:r>
              <a:rPr lang="en-US" dirty="0">
                <a:solidFill>
                  <a:srgbClr val="F3F2DC"/>
                </a:solidFill>
                <a:latin typeface="Arial Narrow" charset="0"/>
                <a:ea typeface="MS PGothic" charset="0"/>
              </a:rPr>
              <a:t>November </a:t>
            </a:r>
            <a:r>
              <a:rPr lang="en-US" dirty="0" smtClean="0">
                <a:solidFill>
                  <a:srgbClr val="F3F2DC"/>
                </a:solidFill>
                <a:latin typeface="Arial Narrow" charset="0"/>
                <a:ea typeface="MS PGothic" charset="0"/>
              </a:rPr>
              <a:t>12, 2014</a:t>
            </a:r>
            <a:r>
              <a:rPr lang="en-US" sz="4400" dirty="0" smtClean="0">
                <a:solidFill>
                  <a:srgbClr val="F3F2DC"/>
                </a:solidFill>
                <a:latin typeface="Arial Narrow" charset="0"/>
                <a:ea typeface="MS PGothic" charset="0"/>
              </a:rPr>
              <a:t/>
            </a:r>
            <a:br>
              <a:rPr lang="en-US" sz="4400" dirty="0" smtClean="0">
                <a:solidFill>
                  <a:srgbClr val="F3F2DC"/>
                </a:solidFill>
                <a:latin typeface="Arial Narrow" charset="0"/>
                <a:ea typeface="MS PGothic" charset="0"/>
              </a:rPr>
            </a:br>
            <a:endParaRPr lang="en-US" dirty="0">
              <a:solidFill>
                <a:srgbClr val="F3F2D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2014 results</a:t>
            </a:r>
            <a:endParaRPr lang="en-US" dirty="0"/>
          </a:p>
        </p:txBody>
      </p:sp>
      <p:sp>
        <p:nvSpPr>
          <p:cNvPr id="27650" name="Text Placeholder 6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27651" name="Picture 1" descr="IMG_18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19521" r="133" b="43748"/>
          <a:stretch>
            <a:fillRect/>
          </a:stretch>
        </p:blipFill>
        <p:spPr bwMode="auto">
          <a:xfrm>
            <a:off x="0" y="4618038"/>
            <a:ext cx="91440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 EA R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6876288" cy="43159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 EA Ex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130300"/>
            <a:ext cx="6876288" cy="45841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09600"/>
            <a:ext cx="5943600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2014 Year To Date </a:t>
            </a:r>
            <a:br>
              <a:rPr lang="en-US" dirty="0" smtClean="0"/>
            </a:br>
            <a:r>
              <a:rPr lang="en-US" dirty="0" smtClean="0"/>
              <a:t>JAN-SEP RESULTS</a:t>
            </a:r>
            <a:endParaRPr lang="en-US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914400" y="2438400"/>
            <a:ext cx="7772400" cy="4038600"/>
          </a:xfrm>
        </p:spPr>
        <p:txBody>
          <a:bodyPr/>
          <a:lstStyle/>
          <a:p>
            <a:r>
              <a:rPr lang="en-US" sz="2800" dirty="0">
                <a:latin typeface="Arial Narrow" charset="0"/>
                <a:ea typeface="MS PGothic" charset="0"/>
              </a:rPr>
              <a:t>TOTAL REVENUE </a:t>
            </a:r>
            <a:r>
              <a:rPr lang="en-US" sz="2800" dirty="0" smtClean="0">
                <a:latin typeface="Arial Narrow" charset="0"/>
                <a:ea typeface="MS PGothic" charset="0"/>
              </a:rPr>
              <a:t>= 100%</a:t>
            </a:r>
            <a:endParaRPr lang="en-US" sz="2800" dirty="0">
              <a:latin typeface="Arial Narrow" charset="0"/>
              <a:ea typeface="MS PGothic" charset="0"/>
            </a:endParaRPr>
          </a:p>
          <a:p>
            <a:r>
              <a:rPr lang="en-US" dirty="0">
                <a:latin typeface="Arial" charset="0"/>
                <a:ea typeface="MS PGothic" charset="0"/>
              </a:rPr>
              <a:t>TOTAL EXPENSE </a:t>
            </a:r>
            <a:r>
              <a:rPr lang="en-US" dirty="0" smtClean="0">
                <a:latin typeface="Arial" charset="0"/>
                <a:ea typeface="MS PGothic" charset="0"/>
              </a:rPr>
              <a:t>= UNDER 3% </a:t>
            </a:r>
          </a:p>
          <a:p>
            <a:r>
              <a:rPr lang="en-US" sz="2800" dirty="0" smtClean="0">
                <a:latin typeface="Arial Narrow" charset="0"/>
                <a:ea typeface="MS PGothic" charset="0"/>
              </a:rPr>
              <a:t>NET </a:t>
            </a:r>
            <a:r>
              <a:rPr lang="en-US" sz="2800" dirty="0">
                <a:latin typeface="Arial Narrow" charset="0"/>
                <a:ea typeface="MS PGothic" charset="0"/>
              </a:rPr>
              <a:t>YTD INCOME </a:t>
            </a:r>
            <a:r>
              <a:rPr lang="en-US" sz="2800" dirty="0" smtClean="0">
                <a:latin typeface="Arial Narrow" charset="0"/>
                <a:ea typeface="MS PGothic" charset="0"/>
              </a:rPr>
              <a:t>= OVER 15%</a:t>
            </a:r>
          </a:p>
          <a:p>
            <a:r>
              <a:rPr lang="en-US" sz="2800" dirty="0" smtClean="0">
                <a:latin typeface="Arial Narrow" charset="0"/>
                <a:ea typeface="MS PGothic" charset="0"/>
              </a:rPr>
              <a:t>NET </a:t>
            </a:r>
            <a:r>
              <a:rPr lang="en-US" sz="2800" dirty="0">
                <a:latin typeface="Arial Narrow" charset="0"/>
                <a:ea typeface="MS PGothic" charset="0"/>
              </a:rPr>
              <a:t>AQUATIC EXPENSE </a:t>
            </a:r>
            <a:r>
              <a:rPr lang="en-US" sz="2800" dirty="0" smtClean="0">
                <a:latin typeface="Arial Narrow" charset="0"/>
                <a:ea typeface="MS PGothic" charset="0"/>
              </a:rPr>
              <a:t>= UNDER 10%</a:t>
            </a:r>
            <a:endParaRPr lang="en-US" sz="2800" dirty="0">
              <a:latin typeface="Arial Narrow" charset="0"/>
              <a:ea typeface="MS PGothic" charset="0"/>
            </a:endParaRPr>
          </a:p>
          <a:p>
            <a:r>
              <a:rPr lang="en-US" sz="2800" dirty="0">
                <a:latin typeface="Arial Narrow" charset="0"/>
                <a:ea typeface="MS PGothic" charset="0"/>
              </a:rPr>
              <a:t>NET EVENT EXPENSE </a:t>
            </a:r>
            <a:r>
              <a:rPr lang="en-US" sz="2800" dirty="0" smtClean="0">
                <a:latin typeface="Arial Narrow" charset="0"/>
                <a:ea typeface="MS PGothic" charset="0"/>
              </a:rPr>
              <a:t>= OVER 22%</a:t>
            </a:r>
            <a:endParaRPr lang="en-US" sz="2800" dirty="0">
              <a:solidFill>
                <a:srgbClr val="D2533C"/>
              </a:solidFill>
              <a:latin typeface="Arial Narrow" charset="0"/>
              <a:ea typeface="MS PGothic" charset="0"/>
            </a:endParaRPr>
          </a:p>
          <a:p>
            <a:r>
              <a:rPr lang="en-US" sz="2800" dirty="0" smtClean="0">
                <a:solidFill>
                  <a:srgbClr val="292934"/>
                </a:solidFill>
                <a:latin typeface="Arial Narrow" charset="0"/>
                <a:ea typeface="MS PGothic" charset="0"/>
              </a:rPr>
              <a:t>UTILITY SAVININGS </a:t>
            </a:r>
            <a:r>
              <a:rPr lang="en-US" sz="2800" dirty="0">
                <a:solidFill>
                  <a:srgbClr val="292934"/>
                </a:solidFill>
                <a:latin typeface="Arial Narrow" charset="0"/>
                <a:ea typeface="MS PGothic" charset="0"/>
              </a:rPr>
              <a:t>= </a:t>
            </a:r>
            <a:r>
              <a:rPr lang="en-US" sz="2800" dirty="0" smtClean="0">
                <a:solidFill>
                  <a:srgbClr val="292934"/>
                </a:solidFill>
                <a:latin typeface="Arial Narrow" charset="0"/>
                <a:ea typeface="MS PGothic" charset="0"/>
              </a:rPr>
              <a:t>UNDER 8%</a:t>
            </a:r>
            <a:endParaRPr lang="en-US" sz="2800" dirty="0">
              <a:solidFill>
                <a:srgbClr val="292934"/>
              </a:solidFill>
              <a:latin typeface="Arial Narrow" charset="0"/>
              <a:ea typeface="MS PGothic" charset="0"/>
            </a:endParaRPr>
          </a:p>
          <a:p>
            <a:r>
              <a:rPr lang="en-US" sz="2800" dirty="0">
                <a:latin typeface="Arial Narrow" charset="0"/>
                <a:ea typeface="MS PGothic" charset="0"/>
              </a:rPr>
              <a:t>SEPTEMBER </a:t>
            </a:r>
            <a:r>
              <a:rPr lang="en-US" sz="2800" dirty="0" smtClean="0">
                <a:latin typeface="Arial Narrow" charset="0"/>
                <a:ea typeface="MS PGothic" charset="0"/>
              </a:rPr>
              <a:t>2014 YOY MCA GROWTH = 28%</a:t>
            </a:r>
            <a:endParaRPr lang="en-US" sz="2800" dirty="0">
              <a:latin typeface="Arial Narrow" charset="0"/>
              <a:ea typeface="MS PGothic" charset="0"/>
            </a:endParaRPr>
          </a:p>
          <a:p>
            <a:endParaRPr lang="en-US" sz="2800" dirty="0">
              <a:latin typeface="Arial Narrow" charset="0"/>
              <a:ea typeface="MS PGothic" charset="0"/>
            </a:endParaRPr>
          </a:p>
          <a:p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</a:rPr>
              <a:t>Estimated Year End Activities</a:t>
            </a:r>
          </a:p>
        </p:txBody>
      </p:sp>
      <p:graphicFrame>
        <p:nvGraphicFramePr>
          <p:cNvPr id="199744" name="Group 6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361360"/>
              </p:ext>
            </p:extLst>
          </p:nvPr>
        </p:nvGraphicFramePr>
        <p:xfrm>
          <a:off x="152400" y="1981200"/>
          <a:ext cx="8839200" cy="4767264"/>
        </p:xfrm>
        <a:graphic>
          <a:graphicData uri="http://schemas.openxmlformats.org/drawingml/2006/table">
            <a:tbl>
              <a:tblPr/>
              <a:tblGrid>
                <a:gridCol w="1914525"/>
                <a:gridCol w="2165350"/>
                <a:gridCol w="1738313"/>
                <a:gridCol w="1660525"/>
                <a:gridCol w="1360487"/>
              </a:tblGrid>
              <a:tr h="1257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Jan – Dec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2014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Est. Actual</a:t>
                      </a:r>
                      <a:b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Millions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Budget</a:t>
                      </a:r>
                      <a:b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Millions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%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Income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5.08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5.08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.01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0%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Expense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4.95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5.08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.16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-3%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99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Net Activity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.13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0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.13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9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2015 OUTLOOK</a:t>
            </a:r>
            <a:endParaRPr lang="en-US" dirty="0"/>
          </a:p>
        </p:txBody>
      </p:sp>
      <p:sp>
        <p:nvSpPr>
          <p:cNvPr id="33794" name="Text Placeholder 6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33795" name="Picture 1" descr="IMG_19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0" b="34537"/>
          <a:stretch>
            <a:fillRect/>
          </a:stretch>
        </p:blipFill>
        <p:spPr bwMode="auto">
          <a:xfrm>
            <a:off x="0" y="4618038"/>
            <a:ext cx="91440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914400"/>
            <a:ext cx="6705600" cy="8032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Arial Narrow" panose="020B0606020202030204" pitchFamily="34" charset="0"/>
                <a:ea typeface="+mj-ea"/>
                <a:cs typeface="+mj-cs"/>
              </a:rPr>
              <a:t>Stapleton by the Numbers</a:t>
            </a:r>
            <a:endParaRPr lang="en-US" sz="480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2086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133600"/>
            <a:ext cx="80010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>
                <a:latin typeface="Arial" charset="0"/>
                <a:ea typeface="MS PGothic" charset="0"/>
              </a:rPr>
              <a:t>Estimated Population = </a:t>
            </a:r>
            <a:r>
              <a:rPr lang="en-US" dirty="0" smtClean="0">
                <a:latin typeface="Arial" charset="0"/>
                <a:ea typeface="MS PGothic" charset="0"/>
              </a:rPr>
              <a:t>16,750 </a:t>
            </a:r>
            <a:r>
              <a:rPr lang="en-US" dirty="0">
                <a:latin typeface="Arial" charset="0"/>
                <a:ea typeface="MS PGothic" charset="0"/>
              </a:rPr>
              <a:t>(+</a:t>
            </a:r>
            <a:r>
              <a:rPr lang="en-US" dirty="0" smtClean="0">
                <a:latin typeface="Arial" charset="0"/>
                <a:ea typeface="MS PGothic" charset="0"/>
              </a:rPr>
              <a:t>1,500) </a:t>
            </a:r>
            <a:endParaRPr lang="en-US" dirty="0">
              <a:latin typeface="Arial" charset="0"/>
              <a:ea typeface="MS PGothic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>
                <a:latin typeface="Arial" charset="0"/>
                <a:ea typeface="MS PGothic" charset="0"/>
              </a:rPr>
              <a:t>Number of Households = </a:t>
            </a:r>
            <a:r>
              <a:rPr lang="en-US" dirty="0" smtClean="0">
                <a:latin typeface="Arial" charset="0"/>
                <a:ea typeface="MS PGothic" charset="0"/>
              </a:rPr>
              <a:t>5,500 </a:t>
            </a:r>
            <a:r>
              <a:rPr lang="en-US" dirty="0">
                <a:latin typeface="Arial" charset="0"/>
                <a:ea typeface="MS PGothic" charset="0"/>
              </a:rPr>
              <a:t>(</a:t>
            </a:r>
            <a:r>
              <a:rPr lang="en-US" dirty="0" smtClean="0">
                <a:latin typeface="Arial" charset="0"/>
                <a:ea typeface="MS PGothic" charset="0"/>
              </a:rPr>
              <a:t>+600</a:t>
            </a:r>
            <a:r>
              <a:rPr lang="en-US" dirty="0">
                <a:latin typeface="Arial" charset="0"/>
                <a:ea typeface="MS PGothic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>
                <a:latin typeface="Arial" charset="0"/>
                <a:ea typeface="MS PGothic" charset="0"/>
              </a:rPr>
              <a:t>Number of Apartments = 1,247 (+460)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>
                <a:latin typeface="Arial" charset="0"/>
                <a:ea typeface="MS PGothic" charset="0"/>
              </a:rPr>
              <a:t>Number of Commercial Businesses = </a:t>
            </a:r>
            <a:r>
              <a:rPr lang="en-US" dirty="0" smtClean="0">
                <a:latin typeface="Arial" charset="0"/>
                <a:ea typeface="MS PGothic" charset="0"/>
              </a:rPr>
              <a:t>100 </a:t>
            </a:r>
            <a:r>
              <a:rPr lang="en-US" dirty="0">
                <a:latin typeface="Arial" charset="0"/>
                <a:ea typeface="MS PGothic" charset="0"/>
              </a:rPr>
              <a:t>(</a:t>
            </a:r>
            <a:r>
              <a:rPr lang="en-US" dirty="0" smtClean="0">
                <a:latin typeface="Arial" charset="0"/>
                <a:ea typeface="MS PGothic" charset="0"/>
              </a:rPr>
              <a:t>+10)</a:t>
            </a:r>
            <a:endParaRPr lang="en-US" dirty="0">
              <a:latin typeface="Arial" charset="0"/>
              <a:ea typeface="MS PGothic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 smtClean="0">
                <a:latin typeface="Arial" charset="0"/>
                <a:ea typeface="MS PGothic" charset="0"/>
              </a:rPr>
              <a:t>Aquatic </a:t>
            </a:r>
            <a:r>
              <a:rPr lang="en-US" dirty="0">
                <a:latin typeface="Arial" charset="0"/>
                <a:ea typeface="MS PGothic" charset="0"/>
              </a:rPr>
              <a:t>Facilities = 6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 smtClean="0">
                <a:latin typeface="Arial" charset="0"/>
                <a:ea typeface="MS PGothic" charset="0"/>
              </a:rPr>
              <a:t>Community </a:t>
            </a:r>
            <a:r>
              <a:rPr lang="en-US" dirty="0">
                <a:latin typeface="Arial" charset="0"/>
                <a:ea typeface="MS PGothic" charset="0"/>
              </a:rPr>
              <a:t>Parks = </a:t>
            </a:r>
            <a:r>
              <a:rPr lang="en-US" dirty="0" smtClean="0">
                <a:latin typeface="Arial" charset="0"/>
                <a:ea typeface="MS PGothic" charset="0"/>
              </a:rPr>
              <a:t>45 </a:t>
            </a:r>
            <a:r>
              <a:rPr lang="en-US" dirty="0">
                <a:latin typeface="Arial" charset="0"/>
                <a:ea typeface="MS PGothic" charset="0"/>
              </a:rPr>
              <a:t>acres 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>
                <a:latin typeface="Arial" charset="0"/>
                <a:ea typeface="MS PGothic" charset="0"/>
              </a:rPr>
              <a:t>Parkway Maintained = 5 Miles / 14 acres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>
                <a:latin typeface="Arial" charset="0"/>
                <a:ea typeface="MS PGothic" charset="0"/>
              </a:rPr>
              <a:t>ROW &amp; Open Space = </a:t>
            </a:r>
            <a:r>
              <a:rPr lang="en-US" dirty="0" smtClean="0">
                <a:latin typeface="Arial" charset="0"/>
                <a:ea typeface="MS PGothic" charset="0"/>
              </a:rPr>
              <a:t>65 acres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>
                <a:latin typeface="Arial" charset="0"/>
                <a:ea typeface="MS PGothic" charset="0"/>
              </a:rPr>
              <a:t>Alley Miles = 42 </a:t>
            </a:r>
            <a:endParaRPr lang="en-US" dirty="0" smtClean="0">
              <a:latin typeface="Arial" charset="0"/>
              <a:ea typeface="MS PGothic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l"/>
            </a:pPr>
            <a:r>
              <a:rPr lang="en-US" dirty="0" smtClean="0">
                <a:latin typeface="Arial" charset="0"/>
                <a:ea typeface="MS PGothic" charset="0"/>
              </a:rPr>
              <a:t>Mosquitos Counted = 12,397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dirty="0">
              <a:latin typeface="Arial" charset="0"/>
              <a:ea typeface="MS PGothic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C_Stack_4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2015 budget worksheets Rev P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6200"/>
            <a:ext cx="5534891" cy="716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743200"/>
            <a:ext cx="163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Funding</a:t>
            </a:r>
          </a:p>
          <a:p>
            <a:r>
              <a:rPr lang="en-US" dirty="0" smtClean="0"/>
              <a:t>2015 vs. </a:t>
            </a:r>
            <a:r>
              <a:rPr lang="en-US" dirty="0" smtClean="0"/>
              <a:t>2014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C_Stack_4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2015 budget worksheets Spending P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52400"/>
            <a:ext cx="5652655" cy="731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2743200"/>
            <a:ext cx="1724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Spending</a:t>
            </a:r>
          </a:p>
          <a:p>
            <a:r>
              <a:rPr lang="en-US" dirty="0" smtClean="0"/>
              <a:t>2015 vs.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7149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MCA Management</a:t>
            </a:r>
            <a:endParaRPr lang="en-US" dirty="0"/>
          </a:p>
        </p:txBody>
      </p:sp>
      <p:sp>
        <p:nvSpPr>
          <p:cNvPr id="45058" name="Text Placeholder 6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45059" name="Picture 1" descr="421650_496312340407985_464809252_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14594" r="44" b="48869"/>
          <a:stretch>
            <a:fillRect/>
          </a:stretch>
        </p:blipFill>
        <p:spPr bwMode="auto">
          <a:xfrm>
            <a:off x="0" y="4708525"/>
            <a:ext cx="9144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25" y="990600"/>
            <a:ext cx="5086350" cy="6873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Arial Narrow" panose="020B0606020202030204" pitchFamily="34" charset="0"/>
                <a:ea typeface="+mj-ea"/>
                <a:cs typeface="+mj-cs"/>
              </a:rPr>
              <a:t>AGENDA</a:t>
            </a:r>
            <a:endParaRPr lang="en-US" sz="480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1981200"/>
            <a:ext cx="5867400" cy="4572000"/>
          </a:xfrm>
        </p:spPr>
        <p:txBody>
          <a:bodyPr/>
          <a:lstStyle/>
          <a:p>
            <a:pPr eaLnBrk="1" hangingPunct="1">
              <a:buFont typeface="Wingdings" charset="0"/>
              <a:buChar char="l"/>
            </a:pPr>
            <a:r>
              <a:rPr lang="en-US" sz="4000" dirty="0">
                <a:latin typeface="Arial Narrow" charset="0"/>
                <a:ea typeface="MS PGothic" charset="0"/>
              </a:rPr>
              <a:t>Introductions</a:t>
            </a:r>
          </a:p>
          <a:p>
            <a:pPr eaLnBrk="1" hangingPunct="1">
              <a:buFont typeface="Wingdings" charset="0"/>
              <a:buChar char="l"/>
            </a:pPr>
            <a:r>
              <a:rPr lang="en-US" sz="4000" dirty="0" smtClean="0">
                <a:latin typeface="Arial Narrow" charset="0"/>
                <a:ea typeface="MS PGothic" charset="0"/>
              </a:rPr>
              <a:t>Governance</a:t>
            </a:r>
            <a:endParaRPr lang="en-US" sz="4000" dirty="0">
              <a:latin typeface="Arial Narrow" charset="0"/>
              <a:ea typeface="MS PGothic" charset="0"/>
            </a:endParaRPr>
          </a:p>
          <a:p>
            <a:pPr eaLnBrk="1" hangingPunct="1">
              <a:buFont typeface="Wingdings" charset="0"/>
              <a:buChar char="l"/>
            </a:pPr>
            <a:r>
              <a:rPr lang="en-US" sz="4000" dirty="0" smtClean="0">
                <a:latin typeface="Arial Narrow" charset="0"/>
                <a:ea typeface="MS PGothic" charset="0"/>
              </a:rPr>
              <a:t>Financials</a:t>
            </a:r>
            <a:endParaRPr lang="en-US" sz="4000" dirty="0" smtClean="0">
              <a:latin typeface="Arial Narrow" charset="0"/>
              <a:ea typeface="MS PGothic" charset="0"/>
            </a:endParaRPr>
          </a:p>
          <a:p>
            <a:pPr eaLnBrk="1" hangingPunct="1">
              <a:buFont typeface="Wingdings" charset="0"/>
              <a:buChar char="l"/>
            </a:pPr>
            <a:r>
              <a:rPr lang="en-US" sz="4000" dirty="0" smtClean="0">
                <a:latin typeface="Arial Narrow" charset="0"/>
                <a:ea typeface="MS PGothic" charset="0"/>
              </a:rPr>
              <a:t>Draft </a:t>
            </a:r>
            <a:r>
              <a:rPr lang="en-US" sz="4000" dirty="0">
                <a:latin typeface="Arial Narrow" charset="0"/>
                <a:ea typeface="MS PGothic" charset="0"/>
              </a:rPr>
              <a:t>Budget</a:t>
            </a:r>
          </a:p>
          <a:p>
            <a:pPr eaLnBrk="1" hangingPunct="1">
              <a:buFont typeface="Wingdings" charset="0"/>
              <a:buChar char="l"/>
            </a:pPr>
            <a:r>
              <a:rPr lang="en-US" sz="4000" dirty="0" smtClean="0">
                <a:latin typeface="Arial Narrow" charset="0"/>
                <a:ea typeface="MS PGothic" charset="0"/>
              </a:rPr>
              <a:t>Delegate </a:t>
            </a:r>
            <a:r>
              <a:rPr lang="en-US" sz="4000" dirty="0">
                <a:latin typeface="Arial Narrow" charset="0"/>
                <a:ea typeface="MS PGothic" charset="0"/>
              </a:rPr>
              <a:t>Election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martArt Placeholder 3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4257997720"/>
              </p:ext>
            </p:extLst>
          </p:nvPr>
        </p:nvGraphicFramePr>
        <p:xfrm>
          <a:off x="257194" y="381000"/>
          <a:ext cx="8582005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286000" cy="350838"/>
          </a:xfrm>
        </p:spPr>
        <p:txBody>
          <a:bodyPr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ea typeface="MS PGothic" charset="0"/>
              </a:rPr>
              <a:t>Master Community Association</a:t>
            </a:r>
          </a:p>
        </p:txBody>
      </p:sp>
      <p:pic>
        <p:nvPicPr>
          <p:cNvPr id="47107" name="Picture 122" descr="stapleto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2286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6781800" y="4572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smtClean="0"/>
              <a:t>2015 </a:t>
            </a:r>
            <a:r>
              <a:rPr lang="en-US" sz="1800" dirty="0"/>
              <a:t>Staffing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838200"/>
            <a:ext cx="6400800" cy="8032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Arial Narrow" panose="020B0606020202030204" pitchFamily="34" charset="0"/>
                <a:ea typeface="+mj-ea"/>
                <a:cs typeface="+mj-cs"/>
              </a:rPr>
              <a:t>2015 </a:t>
            </a:r>
            <a:r>
              <a:rPr lang="en-US" sz="4800" dirty="0">
                <a:latin typeface="Arial Narrow" panose="020B0606020202030204" pitchFamily="34" charset="0"/>
                <a:ea typeface="+mj-ea"/>
                <a:cs typeface="+mj-cs"/>
              </a:rPr>
              <a:t>Revenue Assumptions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209800"/>
            <a:ext cx="8229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Residential </a:t>
            </a:r>
            <a:r>
              <a:rPr lang="en-US" sz="2800" dirty="0" smtClean="0">
                <a:latin typeface="Arial Narrow" charset="0"/>
                <a:ea typeface="MS PGothic" charset="0"/>
              </a:rPr>
              <a:t>&amp; Commercial Assessments </a:t>
            </a:r>
            <a:r>
              <a:rPr lang="en-US" sz="2800" dirty="0">
                <a:latin typeface="Arial Narrow" charset="0"/>
                <a:ea typeface="MS PGothic" charset="0"/>
              </a:rPr>
              <a:t>will </a:t>
            </a:r>
            <a:r>
              <a:rPr lang="en-US" sz="2800" dirty="0" smtClean="0">
                <a:latin typeface="Arial Narrow" charset="0"/>
                <a:ea typeface="MS PGothic" charset="0"/>
              </a:rPr>
              <a:t>remain level</a:t>
            </a:r>
            <a:endParaRPr lang="en-US" sz="2800" dirty="0">
              <a:latin typeface="Arial Narrow" charset="0"/>
              <a:ea typeface="MS PGothic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Stapleton will continue to see 35-45 new sales per month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New Resident </a:t>
            </a:r>
            <a:r>
              <a:rPr lang="en-US" sz="2800" dirty="0">
                <a:latin typeface="Arial Narrow" charset="0"/>
                <a:ea typeface="MS PGothic" charset="0"/>
              </a:rPr>
              <a:t>Cards will remain $20 </a:t>
            </a:r>
            <a:r>
              <a:rPr lang="en-US" sz="2800" dirty="0" smtClean="0">
                <a:latin typeface="Arial Narrow" charset="0"/>
                <a:ea typeface="MS PGothic" charset="0"/>
              </a:rPr>
              <a:t>annually</a:t>
            </a:r>
            <a:endParaRPr lang="en-US" sz="2800" dirty="0">
              <a:latin typeface="Arial Narrow" charset="0"/>
              <a:ea typeface="MS PGothic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Resident cards can be renewed online for $10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Non-resident fees will remain$8. All Non-Residents fees on weekends and holidays will remain $10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Unlimited Guest cards will remain $80 each (4 max)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sz="2800" dirty="0" smtClean="0">
                <a:latin typeface="Arial Narrow" charset="0"/>
                <a:ea typeface="MS PGothic" charset="0"/>
              </a:rPr>
              <a:t>Most swim </a:t>
            </a:r>
            <a:r>
              <a:rPr lang="en-US" sz="2800" dirty="0">
                <a:latin typeface="Arial Narrow" charset="0"/>
                <a:ea typeface="MS PGothic" charset="0"/>
              </a:rPr>
              <a:t>program fees will remain the same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9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9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9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9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2014_assessment_p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205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2014_Assess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57200"/>
            <a:ext cx="8723312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914400"/>
            <a:ext cx="6477000" cy="8032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Arial Narrow" panose="020B0606020202030204" pitchFamily="34" charset="0"/>
                <a:ea typeface="+mj-ea"/>
                <a:cs typeface="+mj-cs"/>
              </a:rPr>
              <a:t>Expenditure </a:t>
            </a:r>
            <a:r>
              <a:rPr lang="en-US" sz="4800" dirty="0" err="1" smtClean="0">
                <a:latin typeface="Arial Narrow" panose="020B0606020202030204" pitchFamily="34" charset="0"/>
                <a:ea typeface="+mj-ea"/>
                <a:cs typeface="+mj-cs"/>
              </a:rPr>
              <a:t>Assumpions</a:t>
            </a:r>
            <a:endParaRPr lang="en-US" sz="480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981200"/>
            <a:ext cx="7924800" cy="4648200"/>
          </a:xfrm>
        </p:spPr>
        <p:txBody>
          <a:bodyPr/>
          <a:lstStyle/>
          <a:p>
            <a:pPr eaLnBrk="1" hangingPunct="1"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Maintaining 40+ </a:t>
            </a:r>
            <a:r>
              <a:rPr lang="en-US" sz="2800" dirty="0">
                <a:latin typeface="Arial" charset="0"/>
                <a:ea typeface="MS PGothic" charset="0"/>
              </a:rPr>
              <a:t>Community Parks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" charset="0"/>
                <a:ea typeface="MS PGothic" charset="0"/>
              </a:rPr>
              <a:t>Operating 6 Pools – Memorial to Labor Day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Relocating MCA &amp; South Community Room to 7350 E. 29</a:t>
            </a:r>
            <a:r>
              <a:rPr lang="en-US" sz="2800" baseline="30000" dirty="0" smtClean="0">
                <a:latin typeface="Arial" charset="0"/>
                <a:ea typeface="MS PGothic" charset="0"/>
              </a:rPr>
              <a:t>th</a:t>
            </a:r>
            <a:r>
              <a:rPr lang="en-US" sz="2800" dirty="0" smtClean="0">
                <a:latin typeface="Arial" charset="0"/>
                <a:ea typeface="MS PGothic" charset="0"/>
              </a:rPr>
              <a:t> Ave (doubling our space)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 smtClean="0">
                <a:latin typeface="Arial" charset="0"/>
                <a:ea typeface="MS PGothic" charset="0"/>
              </a:rPr>
              <a:t>Expanding </a:t>
            </a:r>
            <a:r>
              <a:rPr lang="en-US" sz="2800" dirty="0">
                <a:latin typeface="Arial" charset="0"/>
                <a:ea typeface="MS PGothic" charset="0"/>
              </a:rPr>
              <a:t>Community Programming </a:t>
            </a:r>
            <a:r>
              <a:rPr lang="en-US" sz="2800" dirty="0" smtClean="0">
                <a:latin typeface="Arial" charset="0"/>
                <a:ea typeface="MS PGothic" charset="0"/>
              </a:rPr>
              <a:t>up to </a:t>
            </a:r>
            <a:r>
              <a:rPr lang="en-US" sz="2800" dirty="0">
                <a:latin typeface="Arial" charset="0"/>
                <a:ea typeface="MS PGothic" charset="0"/>
              </a:rPr>
              <a:t>Conservatory Green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" charset="0"/>
                <a:ea typeface="MS PGothic" charset="0"/>
              </a:rPr>
              <a:t>Continued long-range Community Facility </a:t>
            </a:r>
            <a:r>
              <a:rPr lang="en-US" sz="2800" dirty="0" smtClean="0">
                <a:latin typeface="Arial" charset="0"/>
                <a:ea typeface="MS PGothic" charset="0"/>
              </a:rPr>
              <a:t>Planning - North</a:t>
            </a:r>
            <a:endParaRPr lang="en-US" sz="2800" dirty="0">
              <a:latin typeface="Arial" charset="0"/>
              <a:ea typeface="MS PGothic" charset="0"/>
            </a:endParaRP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" charset="0"/>
                <a:ea typeface="MS PGothic" charset="0"/>
              </a:rPr>
              <a:t>Continue to Repair, Replace &amp; </a:t>
            </a:r>
            <a:r>
              <a:rPr lang="en-US" sz="2800" dirty="0" smtClean="0">
                <a:latin typeface="Arial" charset="0"/>
                <a:ea typeface="MS PGothic" charset="0"/>
              </a:rPr>
              <a:t>Improvement of </a:t>
            </a:r>
            <a:r>
              <a:rPr lang="en-US" sz="2800" dirty="0">
                <a:latin typeface="Arial" charset="0"/>
                <a:ea typeface="MS PGothic" charset="0"/>
              </a:rPr>
              <a:t>Greens, Pools, Parks, Parkways &amp; Alleys.</a:t>
            </a:r>
          </a:p>
          <a:p>
            <a:pPr eaLnBrk="1" hangingPunct="1">
              <a:buFont typeface="Wingdings" charset="0"/>
              <a:buChar char="l"/>
            </a:pPr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AQUATICS &amp; RECREATION</a:t>
            </a:r>
            <a:endParaRPr lang="en-US" dirty="0"/>
          </a:p>
        </p:txBody>
      </p:sp>
      <p:sp>
        <p:nvSpPr>
          <p:cNvPr id="48130" name="Text Placeholder 6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pPr algn="r"/>
            <a:r>
              <a:rPr lang="en-US" b="1" dirty="0">
                <a:latin typeface="Arial" charset="0"/>
                <a:ea typeface="MS PGothic" charset="0"/>
              </a:rPr>
              <a:t>Enhancing everyday experiences through high quality community pools &amp; facilities</a:t>
            </a:r>
            <a:endParaRPr lang="en-US" dirty="0">
              <a:latin typeface="Arial" charset="0"/>
              <a:ea typeface="MS PGothic" charset="0"/>
            </a:endParaRPr>
          </a:p>
        </p:txBody>
      </p:sp>
      <p:sp>
        <p:nvSpPr>
          <p:cNvPr id="48131" name="Text Box 26"/>
          <p:cNvSpPr txBox="1">
            <a:spLocks noChangeArrowheads="1"/>
          </p:cNvSpPr>
          <p:nvPr/>
        </p:nvSpPr>
        <p:spPr bwMode="auto">
          <a:xfrm>
            <a:off x="685800" y="63246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Safety </a:t>
            </a:r>
            <a:r>
              <a:rPr lang="en-US" sz="1800">
                <a:sym typeface="Wingdings" charset="0"/>
              </a:rPr>
              <a:t></a:t>
            </a:r>
            <a:r>
              <a:rPr lang="en-US" sz="1800"/>
              <a:t> Operating hours </a:t>
            </a:r>
            <a:r>
              <a:rPr lang="en-US" sz="1800">
                <a:cs typeface="Times New Roman" charset="0"/>
              </a:rPr>
              <a:t>● </a:t>
            </a:r>
            <a:r>
              <a:rPr lang="en-US" sz="1800"/>
              <a:t>Lessons ● Programs ● Concessions ● Rentals</a:t>
            </a: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 Pool Visi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 Pool Visits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4169892"/>
              </p:ext>
            </p:extLst>
          </p:nvPr>
        </p:nvGraphicFramePr>
        <p:xfrm>
          <a:off x="2971800" y="152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Pools &amp; Aquatics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33800" y="5638800"/>
            <a:ext cx="49423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COST = $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489K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COMMUNITY PROGRAMMING</a:t>
            </a:r>
            <a:endParaRPr lang="en-US" dirty="0"/>
          </a:p>
        </p:txBody>
      </p:sp>
      <p:sp>
        <p:nvSpPr>
          <p:cNvPr id="54274" name="Text Placeholder 6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pPr algn="r"/>
            <a:r>
              <a:rPr lang="en-US">
                <a:latin typeface="Arial Narrow" charset="0"/>
                <a:ea typeface="MS PGothic" charset="0"/>
              </a:rPr>
              <a:t>Creating vibrancy through Cultural Programming </a:t>
            </a:r>
          </a:p>
          <a:p>
            <a:pPr algn="r"/>
            <a:r>
              <a:rPr lang="en-US">
                <a:latin typeface="Arial Narrow" charset="0"/>
                <a:ea typeface="MS PGothic" charset="0"/>
              </a:rPr>
              <a:t>Music, Movies, Markets &amp; More</a:t>
            </a:r>
          </a:p>
        </p:txBody>
      </p:sp>
      <p:sp>
        <p:nvSpPr>
          <p:cNvPr id="54275" name="Text Box 17"/>
          <p:cNvSpPr txBox="1">
            <a:spLocks noChangeArrowheads="1"/>
          </p:cNvSpPr>
          <p:nvPr/>
        </p:nvSpPr>
        <p:spPr bwMode="auto">
          <a:xfrm>
            <a:off x="1524000" y="63246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Comprehensive </a:t>
            </a:r>
            <a:r>
              <a:rPr lang="en-US" sz="1800" dirty="0">
                <a:sym typeface="Wingdings" charset="0"/>
              </a:rPr>
              <a:t> Diverse  Cultural  Unique  Organic</a:t>
            </a: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MCA Mission &amp; HISTORY</a:t>
            </a:r>
            <a:endParaRPr lang="en-US" dirty="0"/>
          </a:p>
        </p:txBody>
      </p:sp>
      <p:sp>
        <p:nvSpPr>
          <p:cNvPr id="20482" name="Text Placeholder 11"/>
          <p:cNvSpPr>
            <a:spLocks noGrp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endParaRPr lang="en-US">
              <a:latin typeface="Arial" charset="0"/>
              <a:ea typeface="MS PGothic" charset="0"/>
            </a:endParaRPr>
          </a:p>
        </p:txBody>
      </p:sp>
      <p:pic>
        <p:nvPicPr>
          <p:cNvPr id="20483" name="Picture 1" descr="480250_496312347074651_1027203244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9" b="31644"/>
          <a:stretch>
            <a:fillRect/>
          </a:stretch>
        </p:blipFill>
        <p:spPr bwMode="auto">
          <a:xfrm>
            <a:off x="0" y="4625975"/>
            <a:ext cx="9144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 Prog Pi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 budget worksheets Program co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62886340"/>
              </p:ext>
            </p:extLst>
          </p:nvPr>
        </p:nvGraphicFramePr>
        <p:xfrm>
          <a:off x="2895600" y="1447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Community Programming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14564" y="5562600"/>
            <a:ext cx="494237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COST = $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377K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2286000"/>
            <a:ext cx="7772400" cy="8286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Parks &amp; FACILITIES</a:t>
            </a:r>
            <a:endParaRPr lang="en-US" dirty="0"/>
          </a:p>
        </p:txBody>
      </p:sp>
      <p:sp>
        <p:nvSpPr>
          <p:cNvPr id="58370" name="Text Placeholder 6"/>
          <p:cNvSpPr>
            <a:spLocks noGrp="1"/>
          </p:cNvSpPr>
          <p:nvPr>
            <p:ph type="body" idx="1"/>
          </p:nvPr>
        </p:nvSpPr>
        <p:spPr>
          <a:xfrm>
            <a:off x="0" y="3048000"/>
            <a:ext cx="8991600" cy="1447799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latin typeface="Arial" charset="0"/>
                <a:ea typeface="MS PGothic" charset="0"/>
              </a:rPr>
              <a:t>Constant attention to detail throughout our community.</a:t>
            </a:r>
          </a:p>
          <a:p>
            <a:pPr algn="r"/>
            <a:endParaRPr lang="en-US" b="1" dirty="0" smtClean="0">
              <a:latin typeface="Arial" charset="0"/>
              <a:ea typeface="MS PGothic" charset="0"/>
            </a:endParaRPr>
          </a:p>
          <a:p>
            <a:pPr algn="ctr"/>
            <a:r>
              <a:rPr lang="en-US" dirty="0" smtClean="0"/>
              <a:t>Trees </a:t>
            </a:r>
            <a:r>
              <a:rPr lang="en-US" dirty="0">
                <a:sym typeface="Wingdings" charset="0"/>
              </a:rPr>
              <a:t> </a:t>
            </a:r>
            <a:r>
              <a:rPr lang="en-US" dirty="0" smtClean="0">
                <a:sym typeface="Wingdings" charset="0"/>
              </a:rPr>
              <a:t>Trails </a:t>
            </a:r>
            <a:r>
              <a:rPr lang="en-US" dirty="0">
                <a:sym typeface="Wingdings" charset="0"/>
              </a:rPr>
              <a:t> </a:t>
            </a:r>
            <a:r>
              <a:rPr lang="en-US" dirty="0" smtClean="0">
                <a:sym typeface="Wingdings" charset="0"/>
              </a:rPr>
              <a:t>Structures </a:t>
            </a:r>
            <a:r>
              <a:rPr lang="en-US" dirty="0">
                <a:sym typeface="Wingdings" charset="0"/>
              </a:rPr>
              <a:t> </a:t>
            </a:r>
            <a:r>
              <a:rPr lang="en-US" dirty="0" smtClean="0">
                <a:sym typeface="Wingdings" charset="0"/>
              </a:rPr>
              <a:t>Alleys </a:t>
            </a:r>
            <a:r>
              <a:rPr lang="en-US" dirty="0">
                <a:sym typeface="Wingdings" charset="0"/>
              </a:rPr>
              <a:t> </a:t>
            </a:r>
            <a:r>
              <a:rPr lang="en-US" dirty="0" smtClean="0">
                <a:sym typeface="Wingdings" charset="0"/>
              </a:rPr>
              <a:t>Amenities</a:t>
            </a:r>
            <a:endParaRPr lang="en-US" dirty="0">
              <a:sym typeface="Wingdings" charset="0"/>
            </a:endParaRPr>
          </a:p>
          <a:p>
            <a:pPr algn="ctr"/>
            <a:endParaRPr lang="en-US" dirty="0">
              <a:latin typeface="Arial" charset="0"/>
              <a:ea typeface="MS PGothic" charset="0"/>
            </a:endParaRPr>
          </a:p>
          <a:p>
            <a:endParaRPr lang="en-US" dirty="0">
              <a:latin typeface="Arial" charset="0"/>
              <a:ea typeface="MS PGothic" charset="0"/>
            </a:endParaRPr>
          </a:p>
        </p:txBody>
      </p:sp>
      <p:pic>
        <p:nvPicPr>
          <p:cNvPr id="58371" name="Picture 1" descr="DSC0484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9991" r="-29" b="43652"/>
          <a:stretch>
            <a:fillRect/>
          </a:stretch>
        </p:blipFill>
        <p:spPr bwMode="auto">
          <a:xfrm>
            <a:off x="0" y="4645025"/>
            <a:ext cx="91440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P-MAINT-2014.10.13[4]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7164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 Narrow" charset="0"/>
                <a:ea typeface="MS PGothic" charset="0"/>
              </a:rPr>
              <a:t>2015 draft budget</a:t>
            </a:r>
            <a:endParaRPr lang="en-US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sz="5800">
              <a:latin typeface="Arial Narrow" charset="0"/>
              <a:ea typeface="MS PGothic" charset="0"/>
            </a:endParaRP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0" y="5715000"/>
            <a:ext cx="944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4000">
              <a:latin typeface="Arial Narrow" charset="0"/>
            </a:endParaRPr>
          </a:p>
        </p:txBody>
      </p:sp>
      <p:pic>
        <p:nvPicPr>
          <p:cNvPr id="63492" name="Picture 2" descr="1044464_599509880088230_1959971030_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32846" r="146" b="34795"/>
          <a:stretch>
            <a:fillRect/>
          </a:stretch>
        </p:blipFill>
        <p:spPr bwMode="auto">
          <a:xfrm>
            <a:off x="0" y="4638675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5"/>
          <p:cNvSpPr>
            <a:spLocks noChangeArrowheads="1"/>
          </p:cNvSpPr>
          <p:nvPr/>
        </p:nvSpPr>
        <p:spPr bwMode="auto">
          <a:xfrm>
            <a:off x="381000" y="3352800"/>
            <a:ext cx="8305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1" hangingPunct="1"/>
            <a:endParaRPr lang="en-US" sz="4800" b="1">
              <a:latin typeface="Bradley Hand ITC" charset="0"/>
            </a:endParaRPr>
          </a:p>
        </p:txBody>
      </p:sp>
      <p:sp>
        <p:nvSpPr>
          <p:cNvPr id="45059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59080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tx1"/>
                </a:solidFill>
                <a:latin typeface="Bradley Hand ITC" charset="0"/>
                <a:ea typeface="+mj-ea"/>
                <a:cs typeface="+mj-cs"/>
              </a:rPr>
              <a:t>Revenues </a:t>
            </a:r>
            <a:r>
              <a:rPr lang="en-US" sz="4400" dirty="0">
                <a:solidFill>
                  <a:schemeClr val="tx1"/>
                </a:solidFill>
                <a:latin typeface="Bradley Hand ITC" charset="0"/>
                <a:ea typeface="+mj-ea"/>
                <a:cs typeface="+mj-cs"/>
              </a:rPr>
              <a:t>Comps</a:t>
            </a:r>
          </a:p>
        </p:txBody>
      </p:sp>
      <p:pic>
        <p:nvPicPr>
          <p:cNvPr id="2" name="Picture 1" descr="2015 Inc b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83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81940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Bradley Hand ITC" charset="0"/>
                <a:ea typeface="+mj-ea"/>
                <a:cs typeface="+mj-cs"/>
              </a:rPr>
              <a:t>Revenue </a:t>
            </a:r>
            <a:r>
              <a:rPr lang="en-US" dirty="0">
                <a:latin typeface="Bradley Hand ITC" charset="0"/>
                <a:ea typeface="+mj-ea"/>
                <a:cs typeface="+mj-cs"/>
              </a:rPr>
              <a:t>Pie </a:t>
            </a:r>
          </a:p>
        </p:txBody>
      </p:sp>
      <p:pic>
        <p:nvPicPr>
          <p:cNvPr id="2" name="Picture 1" descr="2015 Inc P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5670"/>
            <a:ext cx="8416551" cy="64768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6"/>
          <p:cNvSpPr txBox="1">
            <a:spLocks noChangeArrowheads="1"/>
          </p:cNvSpPr>
          <p:nvPr/>
        </p:nvSpPr>
        <p:spPr bwMode="auto">
          <a:xfrm>
            <a:off x="1066800" y="3124200"/>
            <a:ext cx="762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latin typeface="Bradley Hand ITC" charset="0"/>
              </a:rPr>
              <a:t>Expense Comps</a:t>
            </a:r>
          </a:p>
        </p:txBody>
      </p:sp>
      <p:pic>
        <p:nvPicPr>
          <p:cNvPr id="2" name="Picture 1" descr="2015 Exp B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94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5"/>
          <p:cNvSpPr txBox="1">
            <a:spLocks noChangeArrowheads="1"/>
          </p:cNvSpPr>
          <p:nvPr/>
        </p:nvSpPr>
        <p:spPr bwMode="auto">
          <a:xfrm>
            <a:off x="838200" y="3581400"/>
            <a:ext cx="7848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latin typeface="Bradley Hand ITC" charset="0"/>
              </a:rPr>
              <a:t>Expense Pie</a:t>
            </a:r>
          </a:p>
        </p:txBody>
      </p:sp>
      <p:pic>
        <p:nvPicPr>
          <p:cNvPr id="2" name="Picture 1" descr="2015 Exp P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098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762000"/>
            <a:ext cx="4419600" cy="1031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>
                <a:latin typeface="Arial Narrow" panose="020B0606020202030204" pitchFamily="34" charset="0"/>
                <a:ea typeface="+mj-ea"/>
                <a:cs typeface="+mj-cs"/>
              </a:rPr>
              <a:t>Mission Statement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8382000" cy="4038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2600">
                <a:latin typeface="Arial Narrow" charset="0"/>
                <a:ea typeface="MS PGothic" charset="0"/>
              </a:rPr>
              <a:t>The Stapleton MCA is a 501(c) 4 non-profit community organization whose mission it is to create and sustain a </a:t>
            </a:r>
            <a:r>
              <a:rPr lang="ja-JP" altLang="en-US" sz="2600">
                <a:latin typeface="Arial Narrow" charset="0"/>
                <a:ea typeface="MS PGothic" charset="0"/>
              </a:rPr>
              <a:t>“</a:t>
            </a:r>
            <a:r>
              <a:rPr lang="en-US" altLang="ja-JP" sz="2600">
                <a:latin typeface="Arial Narrow" charset="0"/>
                <a:ea typeface="MS PGothic" charset="0"/>
              </a:rPr>
              <a:t>sense of community</a:t>
            </a:r>
            <a:r>
              <a:rPr lang="ja-JP" altLang="en-US" sz="2600">
                <a:latin typeface="Arial Narrow" charset="0"/>
                <a:ea typeface="MS PGothic" charset="0"/>
              </a:rPr>
              <a:t>”</a:t>
            </a:r>
            <a:r>
              <a:rPr lang="en-US" altLang="ja-JP" sz="2600">
                <a:latin typeface="Arial Narrow" charset="0"/>
                <a:ea typeface="MS PGothic" charset="0"/>
              </a:rPr>
              <a:t> within Stapleton through </a:t>
            </a:r>
            <a:r>
              <a:rPr lang="en-US" altLang="ja-JP" sz="2600" u="sng">
                <a:latin typeface="Arial Narrow" charset="0"/>
                <a:ea typeface="MS PGothic" charset="0"/>
              </a:rPr>
              <a:t>investing</a:t>
            </a:r>
            <a:r>
              <a:rPr lang="en-US" altLang="ja-JP" sz="2600">
                <a:latin typeface="Arial Narrow" charset="0"/>
                <a:ea typeface="MS PGothic" charset="0"/>
              </a:rPr>
              <a:t> in current community assets, efficiently </a:t>
            </a:r>
            <a:r>
              <a:rPr lang="en-US" altLang="ja-JP" sz="2600" u="sng">
                <a:latin typeface="Arial Narrow" charset="0"/>
                <a:ea typeface="MS PGothic" charset="0"/>
              </a:rPr>
              <a:t>operating</a:t>
            </a:r>
            <a:r>
              <a:rPr lang="en-US" altLang="ja-JP" sz="2600">
                <a:latin typeface="Arial Narrow" charset="0"/>
                <a:ea typeface="MS PGothic" charset="0"/>
              </a:rPr>
              <a:t> community facilities and providing comprehensive community </a:t>
            </a:r>
            <a:r>
              <a:rPr lang="en-US" altLang="ja-JP" sz="2600" u="sng">
                <a:latin typeface="Arial Narrow" charset="0"/>
                <a:ea typeface="MS PGothic" charset="0"/>
              </a:rPr>
              <a:t>programming</a:t>
            </a:r>
            <a:r>
              <a:rPr lang="en-US" altLang="ja-JP" sz="2600">
                <a:latin typeface="Arial Narrow" charset="0"/>
                <a:ea typeface="MS PGothic" charset="0"/>
              </a:rPr>
              <a:t>.</a:t>
            </a:r>
            <a:endParaRPr lang="en-US" sz="260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Ctr="1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Proposed Budget</a:t>
            </a:r>
          </a:p>
        </p:txBody>
      </p:sp>
      <p:graphicFrame>
        <p:nvGraphicFramePr>
          <p:cNvPr id="161895" name="Group 10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261991"/>
              </p:ext>
            </p:extLst>
          </p:nvPr>
        </p:nvGraphicFramePr>
        <p:xfrm>
          <a:off x="152400" y="2057400"/>
          <a:ext cx="8915401" cy="4691062"/>
        </p:xfrm>
        <a:graphic>
          <a:graphicData uri="http://schemas.openxmlformats.org/drawingml/2006/table">
            <a:tbl>
              <a:tblPr/>
              <a:tblGrid>
                <a:gridCol w="1782730"/>
                <a:gridCol w="1782729"/>
                <a:gridCol w="1784482"/>
                <a:gridCol w="2473385"/>
                <a:gridCol w="1092075"/>
              </a:tblGrid>
              <a:tr h="12445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2014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2015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689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 Revenue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5,089,340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5,575,380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486,039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09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 Expenditures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4,955,114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5,564,454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609,340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6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% Future 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Funding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8229600" cy="68738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dirty="0">
                <a:latin typeface="Arial" charset="0"/>
                <a:ea typeface="MS PGothic" charset="0"/>
              </a:rPr>
              <a:t>Next Steps…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772400" cy="4419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Nov </a:t>
            </a:r>
            <a:r>
              <a:rPr lang="en-US" sz="2600" dirty="0" smtClean="0">
                <a:latin typeface="Arial Narrow" charset="0"/>
                <a:ea typeface="MS PGothic" charset="0"/>
              </a:rPr>
              <a:t>19 </a:t>
            </a:r>
            <a:r>
              <a:rPr lang="en-US" sz="2600" dirty="0">
                <a:latin typeface="Arial Narrow" charset="0"/>
                <a:ea typeface="MS PGothic" charset="0"/>
              </a:rPr>
              <a:t>– Annual Executive Board &amp; Delegate Meeting</a:t>
            </a:r>
          </a:p>
          <a:p>
            <a:pPr lvl="1" eaLnBrk="1" hangingPunct="1"/>
            <a:r>
              <a:rPr lang="en-US" sz="2400" dirty="0">
                <a:latin typeface="Arial Narrow" charset="0"/>
                <a:ea typeface="MS PGothic" charset="0"/>
              </a:rPr>
              <a:t>Noon - 2 pm Stapleton Community </a:t>
            </a:r>
            <a:r>
              <a:rPr lang="en-US" sz="2400" dirty="0" smtClean="0">
                <a:latin typeface="Arial Narrow" charset="0"/>
                <a:ea typeface="MS PGothic" charset="0"/>
              </a:rPr>
              <a:t>Room (2823 Roslyn St)</a:t>
            </a:r>
            <a:endParaRPr lang="en-US" sz="2400" dirty="0">
              <a:latin typeface="Arial Narrow" charset="0"/>
              <a:ea typeface="MS PGothic" charset="0"/>
            </a:endParaRPr>
          </a:p>
          <a:p>
            <a:pPr lvl="1" eaLnBrk="1" hangingPunct="1"/>
            <a:r>
              <a:rPr lang="en-US" sz="2400" dirty="0" smtClean="0">
                <a:latin typeface="Arial Narrow" charset="0"/>
                <a:ea typeface="MS PGothic" charset="0"/>
              </a:rPr>
              <a:t>2014 </a:t>
            </a:r>
            <a:r>
              <a:rPr lang="en-US" sz="2400" dirty="0">
                <a:latin typeface="Arial Narrow" charset="0"/>
                <a:ea typeface="MS PGothic" charset="0"/>
              </a:rPr>
              <a:t>Delegates must approve </a:t>
            </a:r>
            <a:r>
              <a:rPr lang="en-US" sz="2400" dirty="0" smtClean="0">
                <a:latin typeface="Arial Narrow" charset="0"/>
                <a:ea typeface="MS PGothic" charset="0"/>
              </a:rPr>
              <a:t>2015 </a:t>
            </a:r>
            <a:r>
              <a:rPr lang="en-US" sz="2400" dirty="0">
                <a:latin typeface="Arial Narrow" charset="0"/>
                <a:ea typeface="MS PGothic" charset="0"/>
              </a:rPr>
              <a:t>Budget</a:t>
            </a:r>
          </a:p>
          <a:p>
            <a:pPr lvl="1" eaLnBrk="1" hangingPunct="1"/>
            <a:r>
              <a:rPr lang="en-US" sz="2400" dirty="0">
                <a:latin typeface="Arial Narrow" charset="0"/>
                <a:ea typeface="MS PGothic" charset="0"/>
              </a:rPr>
              <a:t>Member input: </a:t>
            </a:r>
            <a:r>
              <a:rPr lang="en-US" sz="2400" dirty="0">
                <a:latin typeface="Arial Narrow" charset="0"/>
                <a:ea typeface="MS PGothic" charset="0"/>
                <a:hlinkClick r:id="rId3"/>
              </a:rPr>
              <a:t>delegates@</a:t>
            </a:r>
            <a:r>
              <a:rPr lang="en-US" sz="2400" dirty="0" smtClean="0">
                <a:latin typeface="Arial Narrow" charset="0"/>
                <a:ea typeface="MS PGothic" charset="0"/>
                <a:hlinkClick r:id="rId3"/>
              </a:rPr>
              <a:t>stapletoncommunity.com</a:t>
            </a:r>
            <a:endParaRPr lang="en-US" sz="2400" dirty="0" smtClean="0">
              <a:latin typeface="Arial Narrow" charset="0"/>
              <a:ea typeface="MS PGothic" charset="0"/>
            </a:endParaRPr>
          </a:p>
          <a:p>
            <a:pPr lvl="1" eaLnBrk="1" hangingPunct="1"/>
            <a:endParaRPr lang="en-US" sz="26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26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Updated Meeting Information &amp; Dates  </a:t>
            </a:r>
            <a:r>
              <a:rPr lang="en-US" sz="2600" dirty="0" err="1">
                <a:latin typeface="Arial Narrow" charset="0"/>
                <a:ea typeface="MS PGothic" charset="0"/>
              </a:rPr>
              <a:t>www.StapletonCommunity.com</a:t>
            </a:r>
            <a:endParaRPr lang="en-US" sz="26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 autoUpdateAnimBg="0" advAuto="100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District delegates</a:t>
            </a:r>
            <a:endParaRPr lang="en-US" dirty="0"/>
          </a:p>
        </p:txBody>
      </p:sp>
      <p:sp>
        <p:nvSpPr>
          <p:cNvPr id="7577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722313" y="4627563"/>
            <a:ext cx="7772400" cy="1500187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endParaRPr lang="en-US" sz="5800">
              <a:latin typeface="Arial Narrow" charset="0"/>
              <a:ea typeface="MS PGothic" charset="0"/>
            </a:endParaRPr>
          </a:p>
        </p:txBody>
      </p:sp>
      <p:sp>
        <p:nvSpPr>
          <p:cNvPr id="75779" name="Rectangle 11"/>
          <p:cNvSpPr>
            <a:spLocks noChangeArrowheads="1"/>
          </p:cNvSpPr>
          <p:nvPr/>
        </p:nvSpPr>
        <p:spPr bwMode="auto">
          <a:xfrm>
            <a:off x="0" y="6019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3600">
              <a:latin typeface="Arial Narrow" charset="0"/>
            </a:endParaRPr>
          </a:p>
        </p:txBody>
      </p:sp>
      <p:pic>
        <p:nvPicPr>
          <p:cNvPr id="75780" name="Picture 2" descr="1236136_596877800351438_1109278274_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t="31483" r="58" b="35770"/>
          <a:stretch>
            <a:fillRect/>
          </a:stretch>
        </p:blipFill>
        <p:spPr bwMode="auto">
          <a:xfrm>
            <a:off x="0" y="4611688"/>
            <a:ext cx="9144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Delegate Map[8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905000"/>
            <a:ext cx="5638800" cy="871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73125"/>
            <a:ext cx="7010400" cy="8032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District Delegates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133600"/>
            <a:ext cx="8229600" cy="4667250"/>
          </a:xfrm>
        </p:spPr>
        <p:txBody>
          <a:bodyPr/>
          <a:lstStyle/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Stapleton property owners annually elect 8 district delegates to serve as </a:t>
            </a:r>
            <a:r>
              <a:rPr lang="en-US" sz="2800" dirty="0" smtClean="0">
                <a:latin typeface="Arial Narrow" charset="0"/>
                <a:ea typeface="MS PGothic" charset="0"/>
              </a:rPr>
              <a:t>the community </a:t>
            </a:r>
            <a:r>
              <a:rPr lang="en-US" sz="2800" dirty="0">
                <a:latin typeface="Arial Narrow" charset="0"/>
                <a:ea typeface="MS PGothic" charset="0"/>
              </a:rPr>
              <a:t>voice to the MCA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Delegates approve </a:t>
            </a:r>
            <a:r>
              <a:rPr lang="en-US" sz="2800" dirty="0" smtClean="0">
                <a:latin typeface="Arial Narrow" charset="0"/>
                <a:ea typeface="MS PGothic" charset="0"/>
              </a:rPr>
              <a:t>2015 </a:t>
            </a:r>
            <a:r>
              <a:rPr lang="en-US" sz="2800" dirty="0">
                <a:latin typeface="Arial Narrow" charset="0"/>
                <a:ea typeface="MS PGothic" charset="0"/>
              </a:rPr>
              <a:t>MCA annual budget and assessment schedule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Delegates elect </a:t>
            </a:r>
            <a:r>
              <a:rPr lang="en-US" sz="2800" dirty="0" smtClean="0">
                <a:latin typeface="Arial Narrow" charset="0"/>
                <a:ea typeface="MS PGothic" charset="0"/>
              </a:rPr>
              <a:t>any open executive board seats</a:t>
            </a:r>
            <a:endParaRPr lang="en-US" sz="2800" dirty="0">
              <a:latin typeface="Arial Narrow" charset="0"/>
              <a:ea typeface="MS PGothic" charset="0"/>
            </a:endParaRP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Delegates serve as primary advisory committee to staff and executive board. </a:t>
            </a:r>
          </a:p>
          <a:p>
            <a:pPr eaLnBrk="1" hangingPunct="1"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Delegates serve </a:t>
            </a:r>
            <a:r>
              <a:rPr lang="en-US" sz="2800" dirty="0" smtClean="0">
                <a:latin typeface="Arial Narrow" charset="0"/>
                <a:ea typeface="MS PGothic" charset="0"/>
              </a:rPr>
              <a:t>as </a:t>
            </a:r>
            <a:r>
              <a:rPr lang="en-US" sz="2800" dirty="0">
                <a:latin typeface="Arial Narrow" charset="0"/>
                <a:ea typeface="MS PGothic" charset="0"/>
              </a:rPr>
              <a:t>the design review committee for remodeling, renovations and improvements 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8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Meeting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143639"/>
              </p:ext>
            </p:extLst>
          </p:nvPr>
        </p:nvGraphicFramePr>
        <p:xfrm>
          <a:off x="533400" y="1518921"/>
          <a:ext cx="8229600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3048000"/>
                <a:gridCol w="10668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Meeting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January 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Executive</a:t>
                      </a:r>
                      <a:r>
                        <a:rPr lang="en-US" baseline="0" dirty="0" smtClean="0"/>
                        <a:t> Board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March</a:t>
                      </a:r>
                      <a:r>
                        <a:rPr lang="en-US" baseline="0" dirty="0" smtClean="0"/>
                        <a:t>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April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May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Executive Board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June 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July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</a:t>
                      </a:r>
                      <a:r>
                        <a:rPr lang="en-US" baseline="0" dirty="0" smtClean="0"/>
                        <a:t>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August 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Executive Board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 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  <a:r>
                        <a:rPr lang="en-US" baseline="0" dirty="0" smtClean="0"/>
                        <a:t> 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November 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 Members Meeting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6:30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November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 Delegate &amp; EB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  <a:tr h="132080">
                <a:tc>
                  <a:txBody>
                    <a:bodyPr/>
                    <a:lstStyle/>
                    <a:p>
                      <a:r>
                        <a:rPr lang="en-US" dirty="0" smtClean="0"/>
                        <a:t>December 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Delegate</a:t>
                      </a:r>
                      <a:r>
                        <a:rPr lang="en-US" baseline="0" dirty="0" smtClean="0"/>
                        <a:t> Election Final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Community Room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098080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idx="1"/>
          </p:nvPr>
        </p:nvSpPr>
        <p:spPr>
          <a:xfrm>
            <a:off x="0" y="3581400"/>
            <a:ext cx="9144000" cy="11430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5800">
                <a:latin typeface="Arial Narrow" charset="0"/>
                <a:ea typeface="MS PGothic" charset="0"/>
              </a:rPr>
              <a:t>Additional Nominations?</a:t>
            </a:r>
          </a:p>
        </p:txBody>
      </p: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990600" y="2895600"/>
            <a:ext cx="6934200" cy="731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tx2"/>
                </a:solidFill>
                <a:latin typeface="+mj-lt"/>
                <a:cs typeface="+mn-cs"/>
              </a:rPr>
              <a:t>2015 Delegate Election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873125"/>
            <a:ext cx="6324600" cy="803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2015 </a:t>
            </a:r>
            <a:r>
              <a:rPr lang="en-US" dirty="0">
                <a:ea typeface="+mj-ea"/>
                <a:cs typeface="+mj-cs"/>
              </a:rPr>
              <a:t>Delegate Election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8610600" cy="4419600"/>
          </a:xfrm>
        </p:spPr>
        <p:txBody>
          <a:bodyPr/>
          <a:lstStyle/>
          <a:p>
            <a:pPr eaLnBrk="1" hangingPunct="1"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1 </a:t>
            </a:r>
            <a:r>
              <a:rPr lang="en-US" sz="1800" dirty="0">
                <a:latin typeface="Arial Narrow" charset="0"/>
                <a:ea typeface="MS PGothic" charset="0"/>
              </a:rPr>
              <a:t>(Filings 12, 16, 20, 21, 35, EB TC)</a:t>
            </a:r>
            <a:r>
              <a:rPr lang="en-US" sz="2800" dirty="0">
                <a:latin typeface="Arial Narrow" charset="0"/>
                <a:ea typeface="MS PGothic" charset="0"/>
              </a:rPr>
              <a:t>  		OPEN</a:t>
            </a:r>
          </a:p>
          <a:p>
            <a:pPr eaLnBrk="1" hangingPunct="1"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2 </a:t>
            </a:r>
            <a:r>
              <a:rPr lang="en-US" sz="1800" dirty="0">
                <a:latin typeface="Arial Narrow" charset="0"/>
                <a:ea typeface="MS PGothic" charset="0"/>
              </a:rPr>
              <a:t>(Filings 2, 4)	</a:t>
            </a:r>
            <a:r>
              <a:rPr lang="en-US" sz="2800" dirty="0">
                <a:latin typeface="Arial Narrow" charset="0"/>
                <a:ea typeface="MS PGothic" charset="0"/>
              </a:rPr>
              <a:t>			Gregg Looker*</a:t>
            </a:r>
          </a:p>
          <a:p>
            <a:pPr eaLnBrk="1" hangingPunct="1"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3 </a:t>
            </a:r>
            <a:r>
              <a:rPr lang="en-US" sz="1800" dirty="0">
                <a:latin typeface="Arial Narrow" charset="0"/>
                <a:ea typeface="MS PGothic" charset="0"/>
              </a:rPr>
              <a:t>(Filing 3, 5, 9)	</a:t>
            </a:r>
            <a:r>
              <a:rPr lang="en-US" sz="2800" dirty="0">
                <a:latin typeface="Arial Narrow" charset="0"/>
                <a:ea typeface="MS PGothic" charset="0"/>
              </a:rPr>
              <a:t>			Dana </a:t>
            </a:r>
            <a:r>
              <a:rPr lang="en-US" sz="2800" dirty="0" err="1">
                <a:latin typeface="Arial Narrow" charset="0"/>
                <a:ea typeface="MS PGothic" charset="0"/>
              </a:rPr>
              <a:t>Elkind</a:t>
            </a:r>
            <a:endParaRPr lang="en-US" sz="2800" dirty="0">
              <a:latin typeface="Arial Narrow" charset="0"/>
              <a:ea typeface="MS PGothic" charset="0"/>
            </a:endParaRPr>
          </a:p>
          <a:p>
            <a:pPr eaLnBrk="1" hangingPunct="1"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4 </a:t>
            </a:r>
            <a:r>
              <a:rPr lang="en-US" sz="1800" dirty="0">
                <a:latin typeface="Arial Narrow" charset="0"/>
                <a:ea typeface="MS PGothic" charset="0"/>
              </a:rPr>
              <a:t>(Filings 6, 8, 10, 17, 22, 24, 30</a:t>
            </a:r>
            <a:r>
              <a:rPr lang="en-US" sz="2800" dirty="0">
                <a:latin typeface="Arial Narrow" charset="0"/>
                <a:ea typeface="MS PGothic" charset="0"/>
              </a:rPr>
              <a:t>)		Jessica </a:t>
            </a:r>
            <a:r>
              <a:rPr lang="en-US" sz="2800" dirty="0" err="1">
                <a:latin typeface="Arial Narrow" charset="0"/>
                <a:ea typeface="MS PGothic" charset="0"/>
              </a:rPr>
              <a:t>Ostermick</a:t>
            </a:r>
            <a:endParaRPr lang="en-US" sz="2800" dirty="0">
              <a:latin typeface="Arial Narrow" charset="0"/>
              <a:ea typeface="MS PGothic" charset="0"/>
            </a:endParaRPr>
          </a:p>
          <a:p>
            <a:pPr eaLnBrk="1" hangingPunct="1">
              <a:lnSpc>
                <a:spcPct val="80000"/>
              </a:lnSpc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5 </a:t>
            </a:r>
            <a:r>
              <a:rPr lang="en-US" sz="1800" dirty="0">
                <a:latin typeface="Arial Narrow" charset="0"/>
                <a:ea typeface="MS PGothic" charset="0"/>
              </a:rPr>
              <a:t>(Filings 11, 15, A1, A2)</a:t>
            </a:r>
            <a:r>
              <a:rPr lang="en-US" sz="2800" dirty="0">
                <a:latin typeface="Arial Narrow" charset="0"/>
                <a:ea typeface="MS PGothic" charset="0"/>
              </a:rPr>
              <a:t>			Tim Wilson</a:t>
            </a:r>
          </a:p>
          <a:p>
            <a:pPr eaLnBrk="1" hangingPunct="1">
              <a:lnSpc>
                <a:spcPct val="80000"/>
              </a:lnSpc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6 </a:t>
            </a:r>
            <a:r>
              <a:rPr lang="en-US" sz="1800" dirty="0">
                <a:latin typeface="Arial Narrow" charset="0"/>
                <a:ea typeface="MS PGothic" charset="0"/>
              </a:rPr>
              <a:t>(Filings 18, 19, 32)</a:t>
            </a:r>
            <a:r>
              <a:rPr lang="en-US" sz="2800" dirty="0">
                <a:latin typeface="Arial Narrow" charset="0"/>
                <a:ea typeface="MS PGothic" charset="0"/>
              </a:rPr>
              <a:t>			Thomas Atwood</a:t>
            </a:r>
          </a:p>
          <a:p>
            <a:pPr eaLnBrk="1" hangingPunct="1">
              <a:lnSpc>
                <a:spcPct val="80000"/>
              </a:lnSpc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7 </a:t>
            </a:r>
            <a:r>
              <a:rPr lang="en-US" sz="1800" dirty="0">
                <a:latin typeface="Arial Narrow" charset="0"/>
                <a:ea typeface="MS PGothic" charset="0"/>
              </a:rPr>
              <a:t>(Filing 7, 25,37,39,43)</a:t>
            </a:r>
            <a:r>
              <a:rPr lang="en-US" sz="2800" dirty="0">
                <a:latin typeface="Arial Narrow" charset="0"/>
                <a:ea typeface="MS PGothic" charset="0"/>
              </a:rPr>
              <a:t>			Lee </a:t>
            </a:r>
            <a:r>
              <a:rPr lang="en-US" sz="2800" dirty="0" smtClean="0">
                <a:latin typeface="Arial Narrow" charset="0"/>
                <a:ea typeface="MS PGothic" charset="0"/>
              </a:rPr>
              <a:t>Ferguson*</a:t>
            </a:r>
            <a:endParaRPr lang="en-US" sz="2800" dirty="0">
              <a:latin typeface="Arial Narrow" charset="0"/>
              <a:ea typeface="MS PGothic" charset="0"/>
            </a:endParaRPr>
          </a:p>
          <a:p>
            <a:pPr eaLnBrk="1" hangingPunct="1">
              <a:lnSpc>
                <a:spcPct val="80000"/>
              </a:lnSpc>
              <a:buClr>
                <a:srgbClr val="BC3130"/>
              </a:buCl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District 8 </a:t>
            </a:r>
            <a:r>
              <a:rPr lang="en-US" sz="1800" dirty="0">
                <a:latin typeface="Arial Narrow" charset="0"/>
                <a:ea typeface="MS PGothic" charset="0"/>
              </a:rPr>
              <a:t>(Filing 23,26,28,36,42)			</a:t>
            </a:r>
            <a:r>
              <a:rPr lang="en-US" sz="2800" dirty="0">
                <a:latin typeface="Arial Narrow" charset="0"/>
                <a:ea typeface="MS PGothic" charset="0"/>
              </a:rPr>
              <a:t>Brandy Bishop 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1600" dirty="0">
                <a:latin typeface="Arial Narrow" charset="0"/>
                <a:ea typeface="MS PGothic" charset="0"/>
              </a:rPr>
              <a:t>*Delegate is also a member of the Executive Board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1600" dirty="0">
                <a:latin typeface="Arial Narrow" charset="0"/>
                <a:ea typeface="MS PGothic" charset="0"/>
              </a:rPr>
              <a:t>Election Results Finalized December 19</a:t>
            </a:r>
            <a:r>
              <a:rPr lang="en-US" sz="1600" baseline="30000" dirty="0">
                <a:latin typeface="Arial Narrow" charset="0"/>
                <a:ea typeface="MS PGothic" charset="0"/>
              </a:rPr>
              <a:t>th</a:t>
            </a:r>
            <a:r>
              <a:rPr lang="en-US" sz="1600" dirty="0">
                <a:latin typeface="Arial Narrow" charset="0"/>
                <a:ea typeface="MS PGothic" charset="0"/>
              </a:rPr>
              <a:t> at Noon Decembers Delegate Meeting</a:t>
            </a:r>
          </a:p>
          <a:p>
            <a:pPr eaLnBrk="1" hangingPunct="1">
              <a:buFont typeface="Wingdings" charset="0"/>
              <a:buNone/>
            </a:pPr>
            <a:endParaRPr lang="en-US" sz="1600" dirty="0">
              <a:latin typeface="Arial Narrow" charset="0"/>
              <a:ea typeface="MS PGothic" charset="0"/>
            </a:endParaRPr>
          </a:p>
        </p:txBody>
      </p:sp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9601200" y="914400"/>
            <a:ext cx="3886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1600" b="1">
              <a:solidFill>
                <a:schemeClr val="tx2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uiExpand="1" build="p"/>
      <p:bldP spid="20582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914400"/>
            <a:ext cx="6477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MCA Contact Information</a:t>
            </a:r>
          </a:p>
        </p:txBody>
      </p:sp>
      <p:sp>
        <p:nvSpPr>
          <p:cNvPr id="87042" name="Rectangle 7"/>
          <p:cNvSpPr>
            <a:spLocks noGrp="1" noChangeArrowheads="1"/>
          </p:cNvSpPr>
          <p:nvPr>
            <p:ph idx="1"/>
          </p:nvPr>
        </p:nvSpPr>
        <p:spPr>
          <a:xfrm>
            <a:off x="2590800" y="1752600"/>
            <a:ext cx="6362700" cy="48768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MCA Office &amp; Community Room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3400" dirty="0" smtClean="0">
                <a:latin typeface="Arial Narrow" charset="0"/>
                <a:ea typeface="MS PGothic" charset="0"/>
              </a:rPr>
              <a:t>7350 E. 29</a:t>
            </a:r>
            <a:r>
              <a:rPr lang="en-US" sz="3400" baseline="30000" dirty="0" smtClean="0">
                <a:latin typeface="Arial Narrow" charset="0"/>
                <a:ea typeface="MS PGothic" charset="0"/>
              </a:rPr>
              <a:t>th</a:t>
            </a:r>
            <a:r>
              <a:rPr lang="en-US" sz="3400" dirty="0" smtClean="0">
                <a:latin typeface="Arial Narrow" charset="0"/>
                <a:ea typeface="MS PGothic" charset="0"/>
              </a:rPr>
              <a:t> Ave Third Floor</a:t>
            </a:r>
            <a:endParaRPr lang="en-US" sz="34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Winter Hours M-F: 9 am – 4pm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Phone: 303-388-0724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Fax: 303-388-1673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Email: </a:t>
            </a:r>
            <a:r>
              <a:rPr lang="en-US" sz="3400" dirty="0">
                <a:latin typeface="Arial Narrow" charset="0"/>
                <a:ea typeface="MS PGothic" charset="0"/>
                <a:hlinkClick r:id="rId3"/>
              </a:rPr>
              <a:t>info@stapletoncommunity.com</a:t>
            </a:r>
            <a:endParaRPr lang="en-US" sz="34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Web: </a:t>
            </a:r>
            <a:r>
              <a:rPr lang="en-US" sz="3400" dirty="0">
                <a:latin typeface="Arial Narrow" charset="0"/>
                <a:ea typeface="MS PGothic" charset="0"/>
                <a:hlinkClick r:id="rId4"/>
              </a:rPr>
              <a:t>www.stapletoncommunity.com</a:t>
            </a:r>
            <a:r>
              <a:rPr lang="en-US" sz="3400" dirty="0">
                <a:latin typeface="Arial Narrow" charset="0"/>
                <a:ea typeface="MS PGothic" charset="0"/>
              </a:rPr>
              <a:t> </a:t>
            </a:r>
          </a:p>
          <a:p>
            <a:pPr algn="ctr" eaLnBrk="1" hangingPunct="1">
              <a:buFont typeface="Wingdings" charset="0"/>
              <a:buNone/>
            </a:pPr>
            <a:endParaRPr lang="en-US" sz="3400" dirty="0">
              <a:latin typeface="Arial Narrow" charset="0"/>
              <a:ea typeface="MS PGothic" charset="0"/>
            </a:endParaRPr>
          </a:p>
          <a:p>
            <a:pPr lvl="1" eaLnBrk="1" hangingPunct="1"/>
            <a:endParaRPr lang="en-US" sz="24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staplet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38862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2590800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THANK YOU ALL FOR YOUR ATTENDANCE TONIGHT</a:t>
            </a:r>
            <a:endParaRPr lang="en-US" sz="4800" dirty="0"/>
          </a:p>
        </p:txBody>
      </p:sp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) OVERALL LU MAP (2013-12-16)-v01Hi[2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534178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9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MS PGothic" charset="0"/>
              </a:rPr>
              <a:t>What </a:t>
            </a:r>
            <a:r>
              <a:rPr lang="en-US" dirty="0" smtClean="0">
                <a:latin typeface="Arial" charset="0"/>
                <a:ea typeface="MS PGothic" charset="0"/>
              </a:rPr>
              <a:t>we </a:t>
            </a:r>
            <a:r>
              <a:rPr lang="en-US" dirty="0">
                <a:latin typeface="Arial" charset="0"/>
                <a:ea typeface="MS PGothic" charset="0"/>
              </a:rPr>
              <a:t>d</a:t>
            </a:r>
            <a:r>
              <a:rPr lang="en-US" dirty="0" smtClean="0">
                <a:latin typeface="Arial" charset="0"/>
                <a:ea typeface="MS PGothic" charset="0"/>
              </a:rPr>
              <a:t>o</a:t>
            </a:r>
            <a:r>
              <a:rPr lang="en-US" dirty="0">
                <a:latin typeface="Arial" charset="0"/>
                <a:ea typeface="MS PGothic" charset="0"/>
              </a:rPr>
              <a:t>…</a:t>
            </a:r>
          </a:p>
        </p:txBody>
      </p:sp>
      <p:sp>
        <p:nvSpPr>
          <p:cNvPr id="23554" name="Content Placeholder 3"/>
          <p:cNvSpPr>
            <a:spLocks noGrp="1"/>
          </p:cNvSpPr>
          <p:nvPr>
            <p:ph idx="1"/>
          </p:nvPr>
        </p:nvSpPr>
        <p:spPr>
          <a:xfrm>
            <a:off x="457200" y="2014538"/>
            <a:ext cx="8229600" cy="4462462"/>
          </a:xfrm>
        </p:spPr>
        <p:txBody>
          <a:bodyPr/>
          <a:lstStyle/>
          <a:p>
            <a:endParaRPr lang="en-US" dirty="0">
              <a:latin typeface="Arial" charset="0"/>
              <a:ea typeface="MS PGothic" charset="0"/>
            </a:endParaRPr>
          </a:p>
        </p:txBody>
      </p:sp>
      <p:pic>
        <p:nvPicPr>
          <p:cNvPr id="430091" name="Picture 11" descr="Roof Top of The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7010400"/>
            <a:ext cx="30432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94" name="Picture 14" descr="DSC_772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0"/>
            <a:ext cx="25781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97" name="Picture 17" descr="2010-10-16_09-59-32_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52400"/>
            <a:ext cx="40862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95" name="Picture 15" descr="DSC_7744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6200" y="4953000"/>
            <a:ext cx="3455987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99" name="Picture 19" descr="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7010400"/>
            <a:ext cx="3427412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0" name="Picture 20" descr="FM_OpeningDay_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14600"/>
            <a:ext cx="3271838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2" name="Picture 22" descr="Founders_Gre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800" y="2362200"/>
            <a:ext cx="34464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3" name="Picture 23" descr="paradigm_MG_emailer656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76800"/>
            <a:ext cx="342741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4" name="Picture 24" descr="Stapleton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010400"/>
            <a:ext cx="3509963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04491342"/>
              </p:ext>
            </p:extLst>
          </p:nvPr>
        </p:nvGraphicFramePr>
        <p:xfrm>
          <a:off x="1711999" y="2592460"/>
          <a:ext cx="6096000" cy="4069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" name="Rectangle 2"/>
          <p:cNvSpPr/>
          <p:nvPr/>
        </p:nvSpPr>
        <p:spPr>
          <a:xfrm>
            <a:off x="1066800" y="2743200"/>
            <a:ext cx="69946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Creating Community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07272" y="5410200"/>
            <a:ext cx="457093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Adding Value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3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0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0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0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0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30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3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43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430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430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0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30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430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430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430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430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430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430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430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430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430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Zillow Home Value Index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292238"/>
              </p:ext>
            </p:extLst>
          </p:nvPr>
        </p:nvGraphicFramePr>
        <p:xfrm>
          <a:off x="533400" y="2438400"/>
          <a:ext cx="8229600" cy="185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Stapleton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Denver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Average Home</a:t>
                      </a:r>
                      <a:r>
                        <a:rPr lang="en-US" baseline="0" dirty="0" smtClean="0"/>
                        <a:t> 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$467,500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$279,800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One</a:t>
                      </a:r>
                      <a:r>
                        <a:rPr lang="en-US" baseline="0" dirty="0" smtClean="0"/>
                        <a:t> Year 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+13.6%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One Year Forecast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+4.2%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+3.8%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Market Health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0556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00" y="609600"/>
            <a:ext cx="594360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How we do it…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80232"/>
              </p:ext>
            </p:extLst>
          </p:nvPr>
        </p:nvGraphicFramePr>
        <p:xfrm>
          <a:off x="457200" y="2014538"/>
          <a:ext cx="8229600" cy="446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Bradley Hand ITC" charset="0"/>
                <a:ea typeface="+mj-ea"/>
                <a:cs typeface="+mj-cs"/>
              </a:rPr>
              <a:t>Revenue History</a:t>
            </a:r>
          </a:p>
        </p:txBody>
      </p:sp>
      <p:pic>
        <p:nvPicPr>
          <p:cNvPr id="2" name="Picture 1" descr="2015 budget worksheets Assess Histo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9" y="68580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15412</TotalTime>
  <Words>963</Words>
  <Application>Microsoft Macintosh PowerPoint</Application>
  <PresentationFormat>On-screen Show (4:3)</PresentationFormat>
  <Paragraphs>289</Paragraphs>
  <Slides>49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Clarity</vt:lpstr>
      <vt:lpstr> Annual Members Meeting November 12, 2014 </vt:lpstr>
      <vt:lpstr>AGENDA</vt:lpstr>
      <vt:lpstr>MCA Mission &amp; HISTORY</vt:lpstr>
      <vt:lpstr>Mission Statement</vt:lpstr>
      <vt:lpstr>PowerPoint Presentation</vt:lpstr>
      <vt:lpstr>What we do…</vt:lpstr>
      <vt:lpstr>Zillow Home Value Index</vt:lpstr>
      <vt:lpstr>How we do it…</vt:lpstr>
      <vt:lpstr>Revenue History</vt:lpstr>
      <vt:lpstr>2014 results</vt:lpstr>
      <vt:lpstr>PowerPoint Presentation</vt:lpstr>
      <vt:lpstr>PowerPoint Presentation</vt:lpstr>
      <vt:lpstr>2014 Year To Date  JAN-SEP RESULTS</vt:lpstr>
      <vt:lpstr>Estimated Year End Activities</vt:lpstr>
      <vt:lpstr>2015 OUTLOOK</vt:lpstr>
      <vt:lpstr>Stapleton by the Numbers</vt:lpstr>
      <vt:lpstr>PowerPoint Presentation</vt:lpstr>
      <vt:lpstr>PowerPoint Presentation</vt:lpstr>
      <vt:lpstr>MCA Management</vt:lpstr>
      <vt:lpstr>Master Community Association</vt:lpstr>
      <vt:lpstr>2015 Revenue Assumptions</vt:lpstr>
      <vt:lpstr>PowerPoint Presentation</vt:lpstr>
      <vt:lpstr>PowerPoint Presentation</vt:lpstr>
      <vt:lpstr>Expenditure Assumpions</vt:lpstr>
      <vt:lpstr>AQUATICS &amp; RECREATION</vt:lpstr>
      <vt:lpstr>PowerPoint Presentation</vt:lpstr>
      <vt:lpstr>PowerPoint Presentation</vt:lpstr>
      <vt:lpstr>Pools &amp; Aquatics</vt:lpstr>
      <vt:lpstr>COMMUNITY PROGRAMMING</vt:lpstr>
      <vt:lpstr>PowerPoint Presentation</vt:lpstr>
      <vt:lpstr>PowerPoint Presentation</vt:lpstr>
      <vt:lpstr>Community Programming</vt:lpstr>
      <vt:lpstr>Parks &amp; FACILITIES</vt:lpstr>
      <vt:lpstr>PowerPoint Presentation</vt:lpstr>
      <vt:lpstr>2015 draft budget</vt:lpstr>
      <vt:lpstr>Revenues Comps</vt:lpstr>
      <vt:lpstr>Revenue Pie </vt:lpstr>
      <vt:lpstr>PowerPoint Presentation</vt:lpstr>
      <vt:lpstr>PowerPoint Presentation</vt:lpstr>
      <vt:lpstr>Proposed Budget</vt:lpstr>
      <vt:lpstr>Next Steps…</vt:lpstr>
      <vt:lpstr>District delegates</vt:lpstr>
      <vt:lpstr>PowerPoint Presentation</vt:lpstr>
      <vt:lpstr>District Delegates</vt:lpstr>
      <vt:lpstr>2015 Meeting Calendar</vt:lpstr>
      <vt:lpstr>PowerPoint Presentation</vt:lpstr>
      <vt:lpstr>2015 Delegate Election</vt:lpstr>
      <vt:lpstr>MCA Contact Information</vt:lpstr>
      <vt:lpstr>PowerPoint Presentation</vt:lpstr>
    </vt:vector>
  </TitlesOfParts>
  <Company>Keystone Neighbourhood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Membership Meeting July 2, 2004</dc:title>
  <dc:creator>Keven Burnett</dc:creator>
  <cp:lastModifiedBy>Keven Burnett</cp:lastModifiedBy>
  <cp:revision>1061</cp:revision>
  <cp:lastPrinted>2014-11-12T20:26:23Z</cp:lastPrinted>
  <dcterms:created xsi:type="dcterms:W3CDTF">2004-06-16T21:31:04Z</dcterms:created>
  <dcterms:modified xsi:type="dcterms:W3CDTF">2014-11-13T00:37:34Z</dcterms:modified>
</cp:coreProperties>
</file>