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0" r:id="rId1"/>
    <p:sldMasterId id="2147484243" r:id="rId2"/>
    <p:sldMasterId id="2147484255" r:id="rId3"/>
    <p:sldMasterId id="2147484269" r:id="rId4"/>
    <p:sldMasterId id="2147484281" r:id="rId5"/>
    <p:sldMasterId id="2147484293" r:id="rId6"/>
    <p:sldMasterId id="2147484305" r:id="rId7"/>
    <p:sldMasterId id="2147484317" r:id="rId8"/>
    <p:sldMasterId id="2147484329" r:id="rId9"/>
    <p:sldMasterId id="2147484341" r:id="rId10"/>
  </p:sldMasterIdLst>
  <p:notesMasterIdLst>
    <p:notesMasterId r:id="rId48"/>
  </p:notesMasterIdLst>
  <p:handoutMasterIdLst>
    <p:handoutMasterId r:id="rId49"/>
  </p:handoutMasterIdLst>
  <p:sldIdLst>
    <p:sldId id="258" r:id="rId11"/>
    <p:sldId id="367" r:id="rId12"/>
    <p:sldId id="451" r:id="rId13"/>
    <p:sldId id="483" r:id="rId14"/>
    <p:sldId id="480" r:id="rId15"/>
    <p:sldId id="486" r:id="rId16"/>
    <p:sldId id="454" r:id="rId17"/>
    <p:sldId id="393" r:id="rId18"/>
    <p:sldId id="490" r:id="rId19"/>
    <p:sldId id="457" r:id="rId20"/>
    <p:sldId id="466" r:id="rId21"/>
    <p:sldId id="462" r:id="rId22"/>
    <p:sldId id="441" r:id="rId23"/>
    <p:sldId id="453" r:id="rId24"/>
    <p:sldId id="456" r:id="rId25"/>
    <p:sldId id="473" r:id="rId26"/>
    <p:sldId id="474" r:id="rId27"/>
    <p:sldId id="455" r:id="rId28"/>
    <p:sldId id="460" r:id="rId29"/>
    <p:sldId id="458" r:id="rId30"/>
    <p:sldId id="373" r:id="rId31"/>
    <p:sldId id="445" r:id="rId32"/>
    <p:sldId id="485" r:id="rId33"/>
    <p:sldId id="491" r:id="rId34"/>
    <p:sldId id="477" r:id="rId35"/>
    <p:sldId id="487" r:id="rId36"/>
    <p:sldId id="426" r:id="rId37"/>
    <p:sldId id="469" r:id="rId38"/>
    <p:sldId id="488" r:id="rId39"/>
    <p:sldId id="354" r:id="rId40"/>
    <p:sldId id="266" r:id="rId41"/>
    <p:sldId id="370" r:id="rId42"/>
    <p:sldId id="422" r:id="rId43"/>
    <p:sldId id="489" r:id="rId44"/>
    <p:sldId id="446" r:id="rId45"/>
    <p:sldId id="361" r:id="rId46"/>
    <p:sldId id="482" r:id="rId47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F2F2"/>
    <a:srgbClr val="993366"/>
    <a:srgbClr val="B9E3F1"/>
    <a:srgbClr val="100808"/>
    <a:srgbClr val="BC3130"/>
    <a:srgbClr val="000066"/>
    <a:srgbClr val="1C1C1C"/>
    <a:srgbClr val="99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30" y="-90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91182560513269"/>
                  <c:y val="-0.1364131978552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0060950714494"/>
                  <c:y val="-0.3198288499560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1657188684748"/>
                  <c:y val="-0.1382110564132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2848133566637"/>
                  <c:y val="0.1002673222439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Residential Assessments</c:v>
                </c:pt>
                <c:pt idx="1">
                  <c:v>Commercial Assessments</c:v>
                </c:pt>
                <c:pt idx="2">
                  <c:v>Special Taxes</c:v>
                </c:pt>
                <c:pt idx="3">
                  <c:v>Earned Revenue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0.52</c:v>
                </c:pt>
                <c:pt idx="1">
                  <c:v>0.14</c:v>
                </c:pt>
                <c:pt idx="2">
                  <c:v>0.16</c:v>
                </c:pt>
                <c:pt idx="3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24770401963643"/>
                  <c:y val="0.09986012280513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1053453387771"/>
                  <c:y val="-0.1345104378640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7503523865072"/>
                  <c:y val="-0.2770230027626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8132716049383"/>
                  <c:y val="-0.2661455527437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0880640006804705"/>
                  <c:y val="0.098633716465367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Parks</c:v>
                </c:pt>
                <c:pt idx="1">
                  <c:v>Pools</c:v>
                </c:pt>
                <c:pt idx="2">
                  <c:v>PCMD</c:v>
                </c:pt>
                <c:pt idx="3">
                  <c:v>Programming</c:v>
                </c:pt>
                <c:pt idx="4">
                  <c:v>Repair &amp; Improve</c:v>
                </c:pt>
                <c:pt idx="5">
                  <c:v>Leases</c:v>
                </c:pt>
                <c:pt idx="6">
                  <c:v>Prof Svc</c:v>
                </c:pt>
                <c:pt idx="7">
                  <c:v>Assess Mgt</c:v>
                </c:pt>
                <c:pt idx="8">
                  <c:v>Insurance</c:v>
                </c:pt>
                <c:pt idx="9">
                  <c:v>Admin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1.133718E6</c:v>
                </c:pt>
                <c:pt idx="1">
                  <c:v>1.13E6</c:v>
                </c:pt>
                <c:pt idx="2">
                  <c:v>1.089996E6</c:v>
                </c:pt>
                <c:pt idx="3">
                  <c:v>650000.0</c:v>
                </c:pt>
                <c:pt idx="4">
                  <c:v>606000.0</c:v>
                </c:pt>
                <c:pt idx="5">
                  <c:v>550000.0</c:v>
                </c:pt>
                <c:pt idx="6">
                  <c:v>40000.0</c:v>
                </c:pt>
                <c:pt idx="7">
                  <c:v>210000.0</c:v>
                </c:pt>
                <c:pt idx="8">
                  <c:v>170000.0</c:v>
                </c:pt>
                <c:pt idx="9">
                  <c:v>818000.0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62037037037037"/>
                  <c:y val="-0.138066933322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6601049868766"/>
                  <c:y val="-0.24410748704953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2722307281034"/>
                  <c:y val="-0.1216128881054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Assess-Res</c:v>
                </c:pt>
                <c:pt idx="1">
                  <c:v>Assess-Other</c:v>
                </c:pt>
                <c:pt idx="2">
                  <c:v>PCMD</c:v>
                </c:pt>
                <c:pt idx="3">
                  <c:v>Aquatic Services</c:v>
                </c:pt>
                <c:pt idx="4">
                  <c:v>Event Services</c:v>
                </c:pt>
                <c:pt idx="5">
                  <c:v>Earned Rev</c:v>
                </c:pt>
                <c:pt idx="6">
                  <c:v>Working Capital</c:v>
                </c:pt>
                <c:pt idx="7">
                  <c:v>Collections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3.368544E6</c:v>
                </c:pt>
                <c:pt idx="1">
                  <c:v>799104.0</c:v>
                </c:pt>
                <c:pt idx="2">
                  <c:v>1.107996E6</c:v>
                </c:pt>
                <c:pt idx="3">
                  <c:v>674700.0</c:v>
                </c:pt>
                <c:pt idx="4">
                  <c:v>180000.0</c:v>
                </c:pt>
                <c:pt idx="5">
                  <c:v>153000.0</c:v>
                </c:pt>
                <c:pt idx="6">
                  <c:v>96000.0</c:v>
                </c:pt>
                <c:pt idx="7">
                  <c:v>24000.0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 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Res Asses</c:v>
                </c:pt>
                <c:pt idx="1">
                  <c:v>Com Assess</c:v>
                </c:pt>
                <c:pt idx="2">
                  <c:v>PCMD</c:v>
                </c:pt>
                <c:pt idx="3">
                  <c:v>Aquatics</c:v>
                </c:pt>
                <c:pt idx="4">
                  <c:v>Events</c:v>
                </c:pt>
                <c:pt idx="5">
                  <c:v>Facilities</c:v>
                </c:pt>
                <c:pt idx="6">
                  <c:v>Working Cap</c:v>
                </c:pt>
                <c:pt idx="7">
                  <c:v>Collections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3054.0</c:v>
                </c:pt>
                <c:pt idx="1">
                  <c:v>864.0</c:v>
                </c:pt>
                <c:pt idx="2">
                  <c:v>1017.0</c:v>
                </c:pt>
                <c:pt idx="3">
                  <c:v>624.0</c:v>
                </c:pt>
                <c:pt idx="4">
                  <c:v>180.0</c:v>
                </c:pt>
                <c:pt idx="5">
                  <c:v>146.0</c:v>
                </c:pt>
                <c:pt idx="6">
                  <c:v>96.0</c:v>
                </c:pt>
                <c:pt idx="7">
                  <c:v>24.0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Est. Act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Res Asses</c:v>
                </c:pt>
                <c:pt idx="1">
                  <c:v>Com Assess</c:v>
                </c:pt>
                <c:pt idx="2">
                  <c:v>PCMD</c:v>
                </c:pt>
                <c:pt idx="3">
                  <c:v>Aquatics</c:v>
                </c:pt>
                <c:pt idx="4">
                  <c:v>Events</c:v>
                </c:pt>
                <c:pt idx="5">
                  <c:v>Facilities</c:v>
                </c:pt>
                <c:pt idx="6">
                  <c:v>Working Cap</c:v>
                </c:pt>
                <c:pt idx="7">
                  <c:v>Collections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3110.0</c:v>
                </c:pt>
                <c:pt idx="1">
                  <c:v>832.0</c:v>
                </c:pt>
                <c:pt idx="2">
                  <c:v>931.0</c:v>
                </c:pt>
                <c:pt idx="3">
                  <c:v>649.0</c:v>
                </c:pt>
                <c:pt idx="4">
                  <c:v>174.0</c:v>
                </c:pt>
                <c:pt idx="5">
                  <c:v>135.0</c:v>
                </c:pt>
                <c:pt idx="6">
                  <c:v>106.0</c:v>
                </c:pt>
                <c:pt idx="7">
                  <c:v>21.0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 Budget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Res Asses</c:v>
                </c:pt>
                <c:pt idx="1">
                  <c:v>Com Assess</c:v>
                </c:pt>
                <c:pt idx="2">
                  <c:v>PCMD</c:v>
                </c:pt>
                <c:pt idx="3">
                  <c:v>Aquatics</c:v>
                </c:pt>
                <c:pt idx="4">
                  <c:v>Events</c:v>
                </c:pt>
                <c:pt idx="5">
                  <c:v>Facilities</c:v>
                </c:pt>
                <c:pt idx="6">
                  <c:v>Working Cap</c:v>
                </c:pt>
                <c:pt idx="7">
                  <c:v>Collections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3369.0</c:v>
                </c:pt>
                <c:pt idx="1">
                  <c:v>799.0</c:v>
                </c:pt>
                <c:pt idx="2">
                  <c:v>1108.0</c:v>
                </c:pt>
                <c:pt idx="3">
                  <c:v>675.0</c:v>
                </c:pt>
                <c:pt idx="4">
                  <c:v>180.0</c:v>
                </c:pt>
                <c:pt idx="5">
                  <c:v>153.0</c:v>
                </c:pt>
                <c:pt idx="6">
                  <c:v>96.0</c:v>
                </c:pt>
                <c:pt idx="7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2944512"/>
        <c:axId val="1711452000"/>
      </c:barChart>
      <c:catAx>
        <c:axId val="19329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452000"/>
        <c:crosses val="autoZero"/>
        <c:auto val="1"/>
        <c:lblAlgn val="ctr"/>
        <c:lblOffset val="100"/>
        <c:noMultiLvlLbl val="0"/>
      </c:catAx>
      <c:valAx>
        <c:axId val="171145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94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15511142704384"/>
                  <c:y val="0.08623537239107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4016416350734"/>
                  <c:y val="-0.1345104378640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7171126178672"/>
                  <c:y val="-0.292141111647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00633912948381452"/>
                  <c:y val="-0.1123006642691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86960484106153"/>
                      <c:h val="0.0731649097235123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0.0723085569164966"/>
                  <c:y val="-0.268161729721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0270506464469719"/>
                  <c:y val="-0.176898967469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0880640006804705"/>
                  <c:y val="0.112258466879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Parks</c:v>
                </c:pt>
                <c:pt idx="1">
                  <c:v>Pools</c:v>
                </c:pt>
                <c:pt idx="2">
                  <c:v>PCMD</c:v>
                </c:pt>
                <c:pt idx="3">
                  <c:v>Programming</c:v>
                </c:pt>
                <c:pt idx="4">
                  <c:v>Repair &amp; Improve</c:v>
                </c:pt>
                <c:pt idx="5">
                  <c:v>Leases</c:v>
                </c:pt>
                <c:pt idx="6">
                  <c:v>Insurance</c:v>
                </c:pt>
                <c:pt idx="7">
                  <c:v>Assess Mgmt</c:v>
                </c:pt>
                <c:pt idx="8">
                  <c:v>Prof Svs</c:v>
                </c:pt>
                <c:pt idx="9">
                  <c:v>Admin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1.133718E6</c:v>
                </c:pt>
                <c:pt idx="1">
                  <c:v>1.13E6</c:v>
                </c:pt>
                <c:pt idx="2">
                  <c:v>1.089996E6</c:v>
                </c:pt>
                <c:pt idx="3">
                  <c:v>650000.0</c:v>
                </c:pt>
                <c:pt idx="4">
                  <c:v>600000.0</c:v>
                </c:pt>
                <c:pt idx="5">
                  <c:v>550000.0</c:v>
                </c:pt>
                <c:pt idx="6">
                  <c:v>180000.0</c:v>
                </c:pt>
                <c:pt idx="7">
                  <c:v>210000.0</c:v>
                </c:pt>
                <c:pt idx="8">
                  <c:v>40000.0</c:v>
                </c:pt>
                <c:pt idx="9">
                  <c:v>818000.0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2106 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Sheet1!$A$2:$A$11</c:f>
              <c:strCache>
                <c:ptCount val="10"/>
                <c:pt idx="0">
                  <c:v>Parks</c:v>
                </c:pt>
                <c:pt idx="1">
                  <c:v>Pools</c:v>
                </c:pt>
                <c:pt idx="2">
                  <c:v>Programming</c:v>
                </c:pt>
                <c:pt idx="3">
                  <c:v>PCMD</c:v>
                </c:pt>
                <c:pt idx="4">
                  <c:v>Repair &amp; Imp</c:v>
                </c:pt>
                <c:pt idx="5">
                  <c:v>Admin</c:v>
                </c:pt>
                <c:pt idx="6">
                  <c:v>Lease</c:v>
                </c:pt>
                <c:pt idx="7">
                  <c:v>Assess Mgt</c:v>
                </c:pt>
                <c:pt idx="8">
                  <c:v>Prof Svs</c:v>
                </c:pt>
                <c:pt idx="9">
                  <c:v>Insurance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951.0</c:v>
                </c:pt>
                <c:pt idx="1">
                  <c:v>1070.0</c:v>
                </c:pt>
                <c:pt idx="2">
                  <c:v>637.0</c:v>
                </c:pt>
                <c:pt idx="3">
                  <c:v>999.0</c:v>
                </c:pt>
                <c:pt idx="4">
                  <c:v>575.0</c:v>
                </c:pt>
                <c:pt idx="5">
                  <c:v>818.0</c:v>
                </c:pt>
                <c:pt idx="6">
                  <c:v>550.0</c:v>
                </c:pt>
                <c:pt idx="7">
                  <c:v>204.0</c:v>
                </c:pt>
                <c:pt idx="8">
                  <c:v>54.0</c:v>
                </c:pt>
                <c:pt idx="9">
                  <c:v>148.0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Est Act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Sheet1!$A$2:$A$11</c:f>
              <c:strCache>
                <c:ptCount val="10"/>
                <c:pt idx="0">
                  <c:v>Parks</c:v>
                </c:pt>
                <c:pt idx="1">
                  <c:v>Pools</c:v>
                </c:pt>
                <c:pt idx="2">
                  <c:v>Programming</c:v>
                </c:pt>
                <c:pt idx="3">
                  <c:v>PCMD</c:v>
                </c:pt>
                <c:pt idx="4">
                  <c:v>Repair &amp; Imp</c:v>
                </c:pt>
                <c:pt idx="5">
                  <c:v>Admin</c:v>
                </c:pt>
                <c:pt idx="6">
                  <c:v>Lease</c:v>
                </c:pt>
                <c:pt idx="7">
                  <c:v>Assess Mgt</c:v>
                </c:pt>
                <c:pt idx="8">
                  <c:v>Prof Svs</c:v>
                </c:pt>
                <c:pt idx="9">
                  <c:v>Insurance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985.0</c:v>
                </c:pt>
                <c:pt idx="1">
                  <c:v>1180.0</c:v>
                </c:pt>
                <c:pt idx="2">
                  <c:v>565.0</c:v>
                </c:pt>
                <c:pt idx="3">
                  <c:v>883.0</c:v>
                </c:pt>
                <c:pt idx="4">
                  <c:v>591.0</c:v>
                </c:pt>
                <c:pt idx="5">
                  <c:v>790.0</c:v>
                </c:pt>
                <c:pt idx="6">
                  <c:v>530.0</c:v>
                </c:pt>
                <c:pt idx="7">
                  <c:v>199.0</c:v>
                </c:pt>
                <c:pt idx="8">
                  <c:v>40.0</c:v>
                </c:pt>
                <c:pt idx="9">
                  <c:v>178.0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 Budget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Sheet1!$A$2:$A$11</c:f>
              <c:strCache>
                <c:ptCount val="10"/>
                <c:pt idx="0">
                  <c:v>Parks</c:v>
                </c:pt>
                <c:pt idx="1">
                  <c:v>Pools</c:v>
                </c:pt>
                <c:pt idx="2">
                  <c:v>Programming</c:v>
                </c:pt>
                <c:pt idx="3">
                  <c:v>PCMD</c:v>
                </c:pt>
                <c:pt idx="4">
                  <c:v>Repair &amp; Imp</c:v>
                </c:pt>
                <c:pt idx="5">
                  <c:v>Admin</c:v>
                </c:pt>
                <c:pt idx="6">
                  <c:v>Lease</c:v>
                </c:pt>
                <c:pt idx="7">
                  <c:v>Assess Mgt</c:v>
                </c:pt>
                <c:pt idx="8">
                  <c:v>Prof Svs</c:v>
                </c:pt>
                <c:pt idx="9">
                  <c:v>Insurance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1134.0</c:v>
                </c:pt>
                <c:pt idx="1">
                  <c:v>1130.0</c:v>
                </c:pt>
                <c:pt idx="2">
                  <c:v>650.0</c:v>
                </c:pt>
                <c:pt idx="3">
                  <c:v>1090.0</c:v>
                </c:pt>
                <c:pt idx="4">
                  <c:v>606.0</c:v>
                </c:pt>
                <c:pt idx="5">
                  <c:v>818.0</c:v>
                </c:pt>
                <c:pt idx="6">
                  <c:v>550.0</c:v>
                </c:pt>
                <c:pt idx="7">
                  <c:v>210.0</c:v>
                </c:pt>
                <c:pt idx="8">
                  <c:v>40.0</c:v>
                </c:pt>
                <c:pt idx="9">
                  <c:v>180.0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711638752"/>
        <c:axId val="1711643520"/>
      </c:barChart>
      <c:catAx>
        <c:axId val="171163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643520"/>
        <c:crosses val="autoZero"/>
        <c:auto val="1"/>
        <c:lblAlgn val="ctr"/>
        <c:lblOffset val="100"/>
        <c:noMultiLvlLbl val="0"/>
      </c:catAx>
      <c:valAx>
        <c:axId val="171164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63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7179D-FF2C-0346-A560-75F5CB023619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1B644-DA78-9549-9475-5D9C54109252}">
      <dgm:prSet phldrT="[Text]" custT="1"/>
      <dgm:spPr/>
      <dgm:t>
        <a:bodyPr/>
        <a:lstStyle/>
        <a:p>
          <a:pPr algn="ctr"/>
          <a:r>
            <a:rPr lang="en-US" sz="2800" dirty="0" smtClean="0"/>
            <a:t>*Executive </a:t>
          </a:r>
        </a:p>
        <a:p>
          <a:pPr algn="ctr"/>
          <a:r>
            <a:rPr lang="en-US" sz="2800" dirty="0" smtClean="0"/>
            <a:t>Board (5)</a:t>
          </a:r>
          <a:endParaRPr lang="en-US" sz="2800" dirty="0"/>
        </a:p>
      </dgm:t>
    </dgm:pt>
    <dgm:pt modelId="{7A2371F6-52A8-EB4C-82A8-3B2CBD04C7DE}" type="parTrans" cxnId="{752E05F0-992B-1246-8825-0AEA9D1A9EE8}">
      <dgm:prSet/>
      <dgm:spPr/>
      <dgm:t>
        <a:bodyPr/>
        <a:lstStyle/>
        <a:p>
          <a:endParaRPr lang="en-US"/>
        </a:p>
      </dgm:t>
    </dgm:pt>
    <dgm:pt modelId="{61359A1E-A327-054F-8DB5-5A5B26EF1677}" type="sibTrans" cxnId="{752E05F0-992B-1246-8825-0AEA9D1A9EE8}">
      <dgm:prSet/>
      <dgm:spPr/>
      <dgm:t>
        <a:bodyPr/>
        <a:lstStyle/>
        <a:p>
          <a:endParaRPr lang="en-US"/>
        </a:p>
      </dgm:t>
    </dgm:pt>
    <dgm:pt modelId="{D0D4270A-90A5-F643-8FE5-322B98F49350}">
      <dgm:prSet phldrT="[Text]"/>
      <dgm:spPr/>
      <dgm:t>
        <a:bodyPr/>
        <a:lstStyle/>
        <a:p>
          <a:r>
            <a:rPr lang="en-US" dirty="0" smtClean="0"/>
            <a:t>MCA</a:t>
          </a:r>
        </a:p>
        <a:p>
          <a:r>
            <a:rPr lang="en-US" dirty="0" smtClean="0"/>
            <a:t>Staff (12)</a:t>
          </a:r>
          <a:endParaRPr lang="en-US" dirty="0"/>
        </a:p>
      </dgm:t>
    </dgm:pt>
    <dgm:pt modelId="{29097EA1-A5A0-7342-94CB-49CA91329518}" type="parTrans" cxnId="{0157A249-EC38-8E4B-A893-95C82595950F}">
      <dgm:prSet/>
      <dgm:spPr/>
      <dgm:t>
        <a:bodyPr/>
        <a:lstStyle/>
        <a:p>
          <a:endParaRPr lang="en-US"/>
        </a:p>
      </dgm:t>
    </dgm:pt>
    <dgm:pt modelId="{1E0F04BE-CC4C-9046-AA58-BFEDF1E9F0B6}" type="sibTrans" cxnId="{0157A249-EC38-8E4B-A893-95C82595950F}">
      <dgm:prSet/>
      <dgm:spPr/>
      <dgm:t>
        <a:bodyPr/>
        <a:lstStyle/>
        <a:p>
          <a:endParaRPr lang="en-US"/>
        </a:p>
      </dgm:t>
    </dgm:pt>
    <dgm:pt modelId="{05041812-93EE-C943-AE6B-8E5E9E32697F}">
      <dgm:prSet phldrT="[Text]"/>
      <dgm:spPr/>
      <dgm:t>
        <a:bodyPr/>
        <a:lstStyle/>
        <a:p>
          <a:pPr algn="l"/>
          <a:endParaRPr lang="en-US" sz="900" dirty="0"/>
        </a:p>
      </dgm:t>
    </dgm:pt>
    <dgm:pt modelId="{5CE220D6-5B9C-AA4A-9A06-58F88A92E107}" type="parTrans" cxnId="{5B52EFF6-FB5D-4947-9E76-3D1C05D63107}">
      <dgm:prSet/>
      <dgm:spPr/>
      <dgm:t>
        <a:bodyPr/>
        <a:lstStyle/>
        <a:p>
          <a:endParaRPr lang="en-US"/>
        </a:p>
      </dgm:t>
    </dgm:pt>
    <dgm:pt modelId="{0A228C16-EF23-0244-8479-A16C272CCB8A}" type="sibTrans" cxnId="{5B52EFF6-FB5D-4947-9E76-3D1C05D63107}">
      <dgm:prSet/>
      <dgm:spPr/>
      <dgm:t>
        <a:bodyPr/>
        <a:lstStyle/>
        <a:p>
          <a:endParaRPr lang="en-US"/>
        </a:p>
      </dgm:t>
    </dgm:pt>
    <dgm:pt modelId="{F5046DF7-47B6-5A49-A1A9-6B5C094C275C}">
      <dgm:prSet/>
      <dgm:spPr/>
      <dgm:t>
        <a:bodyPr/>
        <a:lstStyle/>
        <a:p>
          <a:pPr algn="l"/>
          <a:endParaRPr lang="en-US" sz="900" dirty="0"/>
        </a:p>
      </dgm:t>
    </dgm:pt>
    <dgm:pt modelId="{BE7D2E77-E77B-AF47-8BDF-6E2C38B8D9AD}" type="parTrans" cxnId="{860603AA-171B-884C-A5B2-C79AED562B71}">
      <dgm:prSet/>
      <dgm:spPr/>
      <dgm:t>
        <a:bodyPr/>
        <a:lstStyle/>
        <a:p>
          <a:endParaRPr lang="en-US"/>
        </a:p>
      </dgm:t>
    </dgm:pt>
    <dgm:pt modelId="{84F1B0E9-84E8-6548-897B-60B4EA939B4A}" type="sibTrans" cxnId="{860603AA-171B-884C-A5B2-C79AED562B71}">
      <dgm:prSet/>
      <dgm:spPr/>
      <dgm:t>
        <a:bodyPr/>
        <a:lstStyle/>
        <a:p>
          <a:endParaRPr lang="en-US"/>
        </a:p>
      </dgm:t>
    </dgm:pt>
    <dgm:pt modelId="{724581A3-E69D-8643-89FD-3EB054701D60}">
      <dgm:prSet custT="1"/>
      <dgm:spPr/>
      <dgm:t>
        <a:bodyPr/>
        <a:lstStyle/>
        <a:p>
          <a:pPr algn="ctr"/>
          <a:r>
            <a:rPr lang="en-US" sz="2400" dirty="0" smtClean="0"/>
            <a:t>Community </a:t>
          </a:r>
        </a:p>
        <a:p>
          <a:pPr algn="ctr"/>
          <a:r>
            <a:rPr lang="en-US" sz="2400" dirty="0" smtClean="0"/>
            <a:t>Delegates (9)</a:t>
          </a:r>
          <a:endParaRPr lang="en-US" sz="2400" dirty="0"/>
        </a:p>
      </dgm:t>
    </dgm:pt>
    <dgm:pt modelId="{0D526E65-F809-E642-BAC6-E5E2FB4D1AF8}" type="parTrans" cxnId="{3F06D1F4-F112-2749-BF63-4CDF1079F02B}">
      <dgm:prSet/>
      <dgm:spPr/>
      <dgm:t>
        <a:bodyPr/>
        <a:lstStyle/>
        <a:p>
          <a:endParaRPr lang="en-US"/>
        </a:p>
      </dgm:t>
    </dgm:pt>
    <dgm:pt modelId="{D1D2F562-1B33-BA47-B033-8BC8AA044FB5}" type="sibTrans" cxnId="{3F06D1F4-F112-2749-BF63-4CDF1079F02B}">
      <dgm:prSet/>
      <dgm:spPr/>
      <dgm:t>
        <a:bodyPr/>
        <a:lstStyle/>
        <a:p>
          <a:endParaRPr lang="en-US"/>
        </a:p>
      </dgm:t>
    </dgm:pt>
    <dgm:pt modelId="{EABA5450-88C8-1244-B8BA-FCC871D52604}">
      <dgm:prSet/>
      <dgm:spPr/>
      <dgm:t>
        <a:bodyPr/>
        <a:lstStyle/>
        <a:p>
          <a:pPr algn="l"/>
          <a:endParaRPr lang="en-US" sz="1500" dirty="0"/>
        </a:p>
      </dgm:t>
    </dgm:pt>
    <dgm:pt modelId="{85E5193D-D20A-BB47-A55A-8A5423ADE23B}" type="parTrans" cxnId="{F8B918E4-7773-A045-BD6E-C148E6023CA1}">
      <dgm:prSet/>
      <dgm:spPr/>
      <dgm:t>
        <a:bodyPr/>
        <a:lstStyle/>
        <a:p>
          <a:endParaRPr lang="en-US"/>
        </a:p>
      </dgm:t>
    </dgm:pt>
    <dgm:pt modelId="{E9A032E2-3835-C24C-A016-6323B8A818F9}" type="sibTrans" cxnId="{F8B918E4-7773-A045-BD6E-C148E6023CA1}">
      <dgm:prSet/>
      <dgm:spPr/>
      <dgm:t>
        <a:bodyPr/>
        <a:lstStyle/>
        <a:p>
          <a:endParaRPr lang="en-US"/>
        </a:p>
      </dgm:t>
    </dgm:pt>
    <dgm:pt modelId="{2625C64C-DCB2-6C41-A084-FFBA7E35A9BA}" type="pres">
      <dgm:prSet presAssocID="{F7F7179D-FF2C-0346-A560-75F5CB0236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D4CAC7-36DF-CF43-BFA6-BA47F88E76F8}" type="pres">
      <dgm:prSet presAssocID="{2071B644-DA78-9549-9475-5D9C54109252}" presName="node" presStyleLbl="node1" presStyleIdx="0" presStyleCnt="3" custRadScaleRad="100669" custRadScaleInc="1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B8C26-588C-904B-99B5-23419D6CD99D}" type="pres">
      <dgm:prSet presAssocID="{61359A1E-A327-054F-8DB5-5A5B26EF16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0F0FD08-46A7-744F-8E3D-23FD8BF547D6}" type="pres">
      <dgm:prSet presAssocID="{61359A1E-A327-054F-8DB5-5A5B26EF16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79D350B-B4C7-3C4D-9EE6-D2D00122AEA4}" type="pres">
      <dgm:prSet presAssocID="{724581A3-E69D-8643-89FD-3EB054701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E44EF-C585-2B45-8FBD-F100C8B50F00}" type="pres">
      <dgm:prSet presAssocID="{D1D2F562-1B33-BA47-B033-8BC8AA044FB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CF34D10-DFB8-D14B-B0BB-803BF834E997}" type="pres">
      <dgm:prSet presAssocID="{D1D2F562-1B33-BA47-B033-8BC8AA044FB5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D80054F-8DFE-8E4A-80FC-78915836A757}" type="pres">
      <dgm:prSet presAssocID="{D0D4270A-90A5-F643-8FE5-322B98F4935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65AE24-1BF1-E546-B0D0-C88A46BBBF2B}" type="pres">
      <dgm:prSet presAssocID="{1E0F04BE-CC4C-9046-AA58-BFEDF1E9F0B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3C2BF7D-F8C2-FC45-B41C-CAE242863F83}" type="pres">
      <dgm:prSet presAssocID="{1E0F04BE-CC4C-9046-AA58-BFEDF1E9F0B6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6D214BE-1038-084E-AD9D-A300747A03C3}" type="presOf" srcId="{D1D2F562-1B33-BA47-B033-8BC8AA044FB5}" destId="{FCF34D10-DFB8-D14B-B0BB-803BF834E997}" srcOrd="1" destOrd="0" presId="urn:microsoft.com/office/officeart/2005/8/layout/cycle7"/>
    <dgm:cxn modelId="{0157A249-EC38-8E4B-A893-95C82595950F}" srcId="{F7F7179D-FF2C-0346-A560-75F5CB023619}" destId="{D0D4270A-90A5-F643-8FE5-322B98F49350}" srcOrd="2" destOrd="0" parTransId="{29097EA1-A5A0-7342-94CB-49CA91329518}" sibTransId="{1E0F04BE-CC4C-9046-AA58-BFEDF1E9F0B6}"/>
    <dgm:cxn modelId="{9AA87833-A26B-094A-9086-65A8201C7338}" type="presOf" srcId="{D1D2F562-1B33-BA47-B033-8BC8AA044FB5}" destId="{5DFE44EF-C585-2B45-8FBD-F100C8B50F00}" srcOrd="0" destOrd="0" presId="urn:microsoft.com/office/officeart/2005/8/layout/cycle7"/>
    <dgm:cxn modelId="{6050A3A1-973E-1744-A88A-0EAB08C80CE9}" type="presOf" srcId="{61359A1E-A327-054F-8DB5-5A5B26EF1677}" destId="{C0F0FD08-46A7-744F-8E3D-23FD8BF547D6}" srcOrd="1" destOrd="0" presId="urn:microsoft.com/office/officeart/2005/8/layout/cycle7"/>
    <dgm:cxn modelId="{57FFD756-8DBE-134F-B222-BAE19C8C2BAF}" type="presOf" srcId="{724581A3-E69D-8643-89FD-3EB054701D60}" destId="{179D350B-B4C7-3C4D-9EE6-D2D00122AEA4}" srcOrd="0" destOrd="0" presId="urn:microsoft.com/office/officeart/2005/8/layout/cycle7"/>
    <dgm:cxn modelId="{77A25A2D-05B3-A345-8E21-355F8E598CD2}" type="presOf" srcId="{1E0F04BE-CC4C-9046-AA58-BFEDF1E9F0B6}" destId="{C3C2BF7D-F8C2-FC45-B41C-CAE242863F83}" srcOrd="1" destOrd="0" presId="urn:microsoft.com/office/officeart/2005/8/layout/cycle7"/>
    <dgm:cxn modelId="{AA4971E4-D7C9-DA41-B735-218CA7D0604C}" type="presOf" srcId="{05041812-93EE-C943-AE6B-8E5E9E32697F}" destId="{DFD4CAC7-36DF-CF43-BFA6-BA47F88E76F8}" srcOrd="0" destOrd="1" presId="urn:microsoft.com/office/officeart/2005/8/layout/cycle7"/>
    <dgm:cxn modelId="{DB228156-A9D6-174B-9C44-BA1D3A1CDDBF}" type="presOf" srcId="{1E0F04BE-CC4C-9046-AA58-BFEDF1E9F0B6}" destId="{3665AE24-1BF1-E546-B0D0-C88A46BBBF2B}" srcOrd="0" destOrd="0" presId="urn:microsoft.com/office/officeart/2005/8/layout/cycle7"/>
    <dgm:cxn modelId="{27549319-19F6-704E-8523-119026652243}" type="presOf" srcId="{2071B644-DA78-9549-9475-5D9C54109252}" destId="{DFD4CAC7-36DF-CF43-BFA6-BA47F88E76F8}" srcOrd="0" destOrd="0" presId="urn:microsoft.com/office/officeart/2005/8/layout/cycle7"/>
    <dgm:cxn modelId="{07E57FB4-671C-364D-98F4-9287823ED587}" type="presOf" srcId="{61359A1E-A327-054F-8DB5-5A5B26EF1677}" destId="{DD3B8C26-588C-904B-99B5-23419D6CD99D}" srcOrd="0" destOrd="0" presId="urn:microsoft.com/office/officeart/2005/8/layout/cycle7"/>
    <dgm:cxn modelId="{752E05F0-992B-1246-8825-0AEA9D1A9EE8}" srcId="{F7F7179D-FF2C-0346-A560-75F5CB023619}" destId="{2071B644-DA78-9549-9475-5D9C54109252}" srcOrd="0" destOrd="0" parTransId="{7A2371F6-52A8-EB4C-82A8-3B2CBD04C7DE}" sibTransId="{61359A1E-A327-054F-8DB5-5A5B26EF1677}"/>
    <dgm:cxn modelId="{5B52EFF6-FB5D-4947-9E76-3D1C05D63107}" srcId="{2071B644-DA78-9549-9475-5D9C54109252}" destId="{05041812-93EE-C943-AE6B-8E5E9E32697F}" srcOrd="0" destOrd="0" parTransId="{5CE220D6-5B9C-AA4A-9A06-58F88A92E107}" sibTransId="{0A228C16-EF23-0244-8479-A16C272CCB8A}"/>
    <dgm:cxn modelId="{3F06D1F4-F112-2749-BF63-4CDF1079F02B}" srcId="{F7F7179D-FF2C-0346-A560-75F5CB023619}" destId="{724581A3-E69D-8643-89FD-3EB054701D60}" srcOrd="1" destOrd="0" parTransId="{0D526E65-F809-E642-BAC6-E5E2FB4D1AF8}" sibTransId="{D1D2F562-1B33-BA47-B033-8BC8AA044FB5}"/>
    <dgm:cxn modelId="{860603AA-171B-884C-A5B2-C79AED562B71}" srcId="{2071B644-DA78-9549-9475-5D9C54109252}" destId="{F5046DF7-47B6-5A49-A1A9-6B5C094C275C}" srcOrd="1" destOrd="0" parTransId="{BE7D2E77-E77B-AF47-8BDF-6E2C38B8D9AD}" sibTransId="{84F1B0E9-84E8-6548-897B-60B4EA939B4A}"/>
    <dgm:cxn modelId="{65FDD26A-EF26-FC4C-948D-45A8682221B7}" type="presOf" srcId="{D0D4270A-90A5-F643-8FE5-322B98F49350}" destId="{0D80054F-8DFE-8E4A-80FC-78915836A757}" srcOrd="0" destOrd="0" presId="urn:microsoft.com/office/officeart/2005/8/layout/cycle7"/>
    <dgm:cxn modelId="{F8B918E4-7773-A045-BD6E-C148E6023CA1}" srcId="{724581A3-E69D-8643-89FD-3EB054701D60}" destId="{EABA5450-88C8-1244-B8BA-FCC871D52604}" srcOrd="0" destOrd="0" parTransId="{85E5193D-D20A-BB47-A55A-8A5423ADE23B}" sibTransId="{E9A032E2-3835-C24C-A016-6323B8A818F9}"/>
    <dgm:cxn modelId="{CB9F243C-6C2D-5D4F-8863-0A1FC760DD5D}" type="presOf" srcId="{EABA5450-88C8-1244-B8BA-FCC871D52604}" destId="{179D350B-B4C7-3C4D-9EE6-D2D00122AEA4}" srcOrd="0" destOrd="1" presId="urn:microsoft.com/office/officeart/2005/8/layout/cycle7"/>
    <dgm:cxn modelId="{AB622761-B39F-3C48-BBEC-C4938AF2D193}" type="presOf" srcId="{F5046DF7-47B6-5A49-A1A9-6B5C094C275C}" destId="{DFD4CAC7-36DF-CF43-BFA6-BA47F88E76F8}" srcOrd="0" destOrd="2" presId="urn:microsoft.com/office/officeart/2005/8/layout/cycle7"/>
    <dgm:cxn modelId="{05588B61-2F79-B642-96EB-0B8CAFA3969B}" type="presOf" srcId="{F7F7179D-FF2C-0346-A560-75F5CB023619}" destId="{2625C64C-DCB2-6C41-A084-FFBA7E35A9BA}" srcOrd="0" destOrd="0" presId="urn:microsoft.com/office/officeart/2005/8/layout/cycle7"/>
    <dgm:cxn modelId="{CB7DE276-1147-F047-8F5D-36604E64CE8E}" type="presParOf" srcId="{2625C64C-DCB2-6C41-A084-FFBA7E35A9BA}" destId="{DFD4CAC7-36DF-CF43-BFA6-BA47F88E76F8}" srcOrd="0" destOrd="0" presId="urn:microsoft.com/office/officeart/2005/8/layout/cycle7"/>
    <dgm:cxn modelId="{0FE645A1-5752-B640-B0CE-49527D46A26D}" type="presParOf" srcId="{2625C64C-DCB2-6C41-A084-FFBA7E35A9BA}" destId="{DD3B8C26-588C-904B-99B5-23419D6CD99D}" srcOrd="1" destOrd="0" presId="urn:microsoft.com/office/officeart/2005/8/layout/cycle7"/>
    <dgm:cxn modelId="{0BB0A5A7-29FE-5142-BEB4-2F5010005C4D}" type="presParOf" srcId="{DD3B8C26-588C-904B-99B5-23419D6CD99D}" destId="{C0F0FD08-46A7-744F-8E3D-23FD8BF547D6}" srcOrd="0" destOrd="0" presId="urn:microsoft.com/office/officeart/2005/8/layout/cycle7"/>
    <dgm:cxn modelId="{C0541969-7824-794F-9C67-82646990BB17}" type="presParOf" srcId="{2625C64C-DCB2-6C41-A084-FFBA7E35A9BA}" destId="{179D350B-B4C7-3C4D-9EE6-D2D00122AEA4}" srcOrd="2" destOrd="0" presId="urn:microsoft.com/office/officeart/2005/8/layout/cycle7"/>
    <dgm:cxn modelId="{C51AD591-80E4-C143-9E73-B0B3B216AEB2}" type="presParOf" srcId="{2625C64C-DCB2-6C41-A084-FFBA7E35A9BA}" destId="{5DFE44EF-C585-2B45-8FBD-F100C8B50F00}" srcOrd="3" destOrd="0" presId="urn:microsoft.com/office/officeart/2005/8/layout/cycle7"/>
    <dgm:cxn modelId="{DB370B01-F308-C443-B225-1DDD4A1AFBCC}" type="presParOf" srcId="{5DFE44EF-C585-2B45-8FBD-F100C8B50F00}" destId="{FCF34D10-DFB8-D14B-B0BB-803BF834E997}" srcOrd="0" destOrd="0" presId="urn:microsoft.com/office/officeart/2005/8/layout/cycle7"/>
    <dgm:cxn modelId="{D8050288-B08F-034D-B0CA-DC1EF3E8CBD6}" type="presParOf" srcId="{2625C64C-DCB2-6C41-A084-FFBA7E35A9BA}" destId="{0D80054F-8DFE-8E4A-80FC-78915836A757}" srcOrd="4" destOrd="0" presId="urn:microsoft.com/office/officeart/2005/8/layout/cycle7"/>
    <dgm:cxn modelId="{D9135B9C-4847-0F41-B175-8E4AE1B95C6A}" type="presParOf" srcId="{2625C64C-DCB2-6C41-A084-FFBA7E35A9BA}" destId="{3665AE24-1BF1-E546-B0D0-C88A46BBBF2B}" srcOrd="5" destOrd="0" presId="urn:microsoft.com/office/officeart/2005/8/layout/cycle7"/>
    <dgm:cxn modelId="{0238178B-54F7-9B40-A99B-36EF257BCA2F}" type="presParOf" srcId="{3665AE24-1BF1-E546-B0D0-C88A46BBBF2B}" destId="{C3C2BF7D-F8C2-FC45-B41C-CAE242863F8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17A45-82DD-49BC-99FF-CA9CF0F923E5}" type="doc">
      <dgm:prSet loTypeId="urn:microsoft.com/office/officeart/2008/layout/RadialCluster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2EA8B10-1A6B-4A60-9209-36CB71ACA6EC}">
      <dgm:prSet phldrT="[Text]"/>
      <dgm:spPr/>
      <dgm:t>
        <a:bodyPr/>
        <a:lstStyle/>
        <a:p>
          <a:r>
            <a:rPr lang="en-US" dirty="0" smtClean="0"/>
            <a:t>Jenifer Graham</a:t>
          </a:r>
        </a:p>
        <a:p>
          <a:r>
            <a:rPr lang="en-US" dirty="0" smtClean="0"/>
            <a:t>Administration</a:t>
          </a:r>
        </a:p>
        <a:p>
          <a:r>
            <a:rPr lang="en-US" dirty="0" smtClean="0"/>
            <a:t>&amp; HR</a:t>
          </a:r>
          <a:endParaRPr lang="en-US" dirty="0"/>
        </a:p>
      </dgm:t>
    </dgm:pt>
    <dgm:pt modelId="{BB1E51EA-8937-4BEB-8056-1C9AEA59B625}" type="parTrans" cxnId="{8CB70734-46BB-4369-8FB8-9BBB688F7193}">
      <dgm:prSet/>
      <dgm:spPr/>
      <dgm:t>
        <a:bodyPr/>
        <a:lstStyle/>
        <a:p>
          <a:endParaRPr lang="en-US"/>
        </a:p>
      </dgm:t>
    </dgm:pt>
    <dgm:pt modelId="{44CA00F8-0F2C-4C5E-9B2B-AFFA9C3C769E}" type="sibTrans" cxnId="{8CB70734-46BB-4369-8FB8-9BBB688F7193}">
      <dgm:prSet/>
      <dgm:spPr/>
      <dgm:t>
        <a:bodyPr/>
        <a:lstStyle/>
        <a:p>
          <a:endParaRPr lang="en-US"/>
        </a:p>
      </dgm:t>
    </dgm:pt>
    <dgm:pt modelId="{7A1BF9D9-A5B0-4A5B-9BD7-5C6AD810D92A}">
      <dgm:prSet phldrT="[Text]"/>
      <dgm:spPr/>
      <dgm:t>
        <a:bodyPr/>
        <a:lstStyle/>
        <a:p>
          <a:r>
            <a:rPr lang="en-US" dirty="0" smtClean="0"/>
            <a:t>Diane Deeter</a:t>
          </a:r>
        </a:p>
        <a:p>
          <a:r>
            <a:rPr lang="en-US" dirty="0" smtClean="0"/>
            <a:t>Community Programs</a:t>
          </a:r>
          <a:endParaRPr lang="en-US" dirty="0"/>
        </a:p>
      </dgm:t>
    </dgm:pt>
    <dgm:pt modelId="{A49CFB5E-F8EC-4721-9374-31A3A46BFFBB}" type="parTrans" cxnId="{7750D226-6688-4E1E-A277-C332866F3C19}">
      <dgm:prSet/>
      <dgm:spPr/>
      <dgm:t>
        <a:bodyPr/>
        <a:lstStyle/>
        <a:p>
          <a:endParaRPr lang="en-US"/>
        </a:p>
      </dgm:t>
    </dgm:pt>
    <dgm:pt modelId="{8DC39DCB-9015-45BE-A26B-31D812F5D1BB}" type="sibTrans" cxnId="{7750D226-6688-4E1E-A277-C332866F3C19}">
      <dgm:prSet/>
      <dgm:spPr/>
      <dgm:t>
        <a:bodyPr/>
        <a:lstStyle/>
        <a:p>
          <a:endParaRPr lang="en-US"/>
        </a:p>
      </dgm:t>
    </dgm:pt>
    <dgm:pt modelId="{7740B944-5ED1-4EA5-9E15-AB2ED3F90278}">
      <dgm:prSet phldrT="[Text]"/>
      <dgm:spPr/>
      <dgm:t>
        <a:bodyPr/>
        <a:lstStyle/>
        <a:p>
          <a:r>
            <a:rPr lang="en-US" dirty="0" smtClean="0"/>
            <a:t>Paula Deorio</a:t>
          </a:r>
        </a:p>
        <a:p>
          <a:r>
            <a:rPr lang="en-US" dirty="0" smtClean="0"/>
            <a:t>Aquatic Programs</a:t>
          </a:r>
          <a:endParaRPr lang="en-US" dirty="0"/>
        </a:p>
      </dgm:t>
    </dgm:pt>
    <dgm:pt modelId="{6F753653-E545-48DF-A6EB-0579D45BD77C}" type="parTrans" cxnId="{CE34A639-D4B8-4E7C-9CD4-5DBF200544ED}">
      <dgm:prSet/>
      <dgm:spPr/>
      <dgm:t>
        <a:bodyPr/>
        <a:lstStyle/>
        <a:p>
          <a:endParaRPr lang="en-US"/>
        </a:p>
      </dgm:t>
    </dgm:pt>
    <dgm:pt modelId="{448D49F1-F334-4FC4-A90A-810E66A8B561}" type="sibTrans" cxnId="{CE34A639-D4B8-4E7C-9CD4-5DBF200544ED}">
      <dgm:prSet/>
      <dgm:spPr/>
      <dgm:t>
        <a:bodyPr/>
        <a:lstStyle/>
        <a:p>
          <a:endParaRPr lang="en-US"/>
        </a:p>
      </dgm:t>
    </dgm:pt>
    <dgm:pt modelId="{B7F8F427-9B06-4978-95E1-FCA94790D14F}">
      <dgm:prSet phldrT="[Text]"/>
      <dgm:spPr/>
      <dgm:t>
        <a:bodyPr/>
        <a:lstStyle/>
        <a:p>
          <a:r>
            <a:rPr lang="en-US" dirty="0" smtClean="0"/>
            <a:t>Keven Burnett</a:t>
          </a:r>
        </a:p>
        <a:p>
          <a:r>
            <a:rPr lang="en-US" dirty="0" smtClean="0"/>
            <a:t>Executive Director</a:t>
          </a:r>
          <a:endParaRPr lang="en-US" dirty="0"/>
        </a:p>
      </dgm:t>
    </dgm:pt>
    <dgm:pt modelId="{6909CCC8-BEA9-439B-8D41-19837B094B2D}" type="parTrans" cxnId="{033B22CA-1C78-4A5B-9092-6E41EACD5384}">
      <dgm:prSet/>
      <dgm:spPr/>
      <dgm:t>
        <a:bodyPr/>
        <a:lstStyle/>
        <a:p>
          <a:endParaRPr lang="en-US"/>
        </a:p>
      </dgm:t>
    </dgm:pt>
    <dgm:pt modelId="{A3C1BC64-33B9-48E9-A8D6-D297CD7025FC}" type="sibTrans" cxnId="{033B22CA-1C78-4A5B-9092-6E41EACD5384}">
      <dgm:prSet/>
      <dgm:spPr/>
      <dgm:t>
        <a:bodyPr/>
        <a:lstStyle/>
        <a:p>
          <a:endParaRPr lang="en-US"/>
        </a:p>
      </dgm:t>
    </dgm:pt>
    <dgm:pt modelId="{58D5B9BD-457B-4160-AD1A-C857BBB22F9E}">
      <dgm:prSet/>
      <dgm:spPr/>
      <dgm:t>
        <a:bodyPr/>
        <a:lstStyle/>
        <a:p>
          <a:r>
            <a:rPr lang="en-US" dirty="0" smtClean="0"/>
            <a:t>Gretchen</a:t>
          </a:r>
        </a:p>
        <a:p>
          <a:r>
            <a:rPr lang="en-US" dirty="0" smtClean="0"/>
            <a:t>Membership / </a:t>
          </a:r>
        </a:p>
        <a:p>
          <a:r>
            <a:rPr lang="en-US" dirty="0" smtClean="0"/>
            <a:t>AP Tech</a:t>
          </a:r>
          <a:endParaRPr lang="en-US" dirty="0"/>
        </a:p>
      </dgm:t>
    </dgm:pt>
    <dgm:pt modelId="{CCC20AA8-7B94-42A8-9D1B-4CBEA328800D}" type="parTrans" cxnId="{D6C06FB9-A7FA-4249-9DFB-A0451AECA3E7}">
      <dgm:prSet/>
      <dgm:spPr/>
      <dgm:t>
        <a:bodyPr/>
        <a:lstStyle/>
        <a:p>
          <a:endParaRPr lang="en-US"/>
        </a:p>
      </dgm:t>
    </dgm:pt>
    <dgm:pt modelId="{CCFB0765-E29D-4AA2-9B7E-859A9D4BDA81}" type="sibTrans" cxnId="{D6C06FB9-A7FA-4249-9DFB-A0451AECA3E7}">
      <dgm:prSet/>
      <dgm:spPr/>
      <dgm:t>
        <a:bodyPr/>
        <a:lstStyle/>
        <a:p>
          <a:endParaRPr lang="en-US"/>
        </a:p>
      </dgm:t>
    </dgm:pt>
    <dgm:pt modelId="{EF7199EF-3B42-4FBD-888E-A7F7A8A6133D}">
      <dgm:prSet/>
      <dgm:spPr/>
      <dgm:t>
        <a:bodyPr/>
        <a:lstStyle/>
        <a:p>
          <a:r>
            <a:rPr lang="en-US" dirty="0" smtClean="0"/>
            <a:t>Facilities</a:t>
          </a:r>
          <a:endParaRPr lang="en-US" dirty="0"/>
        </a:p>
      </dgm:t>
    </dgm:pt>
    <dgm:pt modelId="{8FF9F245-0386-422C-9D1A-D88CEB1459DE}" type="parTrans" cxnId="{03662B87-EDFA-4A12-966D-10575E4D5913}">
      <dgm:prSet/>
      <dgm:spPr/>
      <dgm:t>
        <a:bodyPr/>
        <a:lstStyle/>
        <a:p>
          <a:endParaRPr lang="en-US"/>
        </a:p>
      </dgm:t>
    </dgm:pt>
    <dgm:pt modelId="{D56FE54D-8014-4597-8425-0268AC3C8C22}" type="sibTrans" cxnId="{03662B87-EDFA-4A12-966D-10575E4D5913}">
      <dgm:prSet/>
      <dgm:spPr/>
      <dgm:t>
        <a:bodyPr/>
        <a:lstStyle/>
        <a:p>
          <a:endParaRPr lang="en-US"/>
        </a:p>
      </dgm:t>
    </dgm:pt>
    <dgm:pt modelId="{80957D16-8D40-40E8-B5F4-FBDCA60C363B}">
      <dgm:prSet/>
      <dgm:spPr/>
      <dgm:t>
        <a:bodyPr/>
        <a:lstStyle/>
        <a:p>
          <a:r>
            <a:rPr lang="en-US" dirty="0" smtClean="0"/>
            <a:t>Communications</a:t>
          </a:r>
        </a:p>
        <a:p>
          <a:r>
            <a:rPr lang="en-US" dirty="0" smtClean="0"/>
            <a:t>&amp; Event Coordinators</a:t>
          </a:r>
          <a:endParaRPr lang="en-US" dirty="0"/>
        </a:p>
      </dgm:t>
    </dgm:pt>
    <dgm:pt modelId="{CA45A994-8E99-44BF-A535-EFD81697D4C2}" type="parTrans" cxnId="{139A8D77-9EFA-40DC-8AF1-AB3D57DF4E0D}">
      <dgm:prSet/>
      <dgm:spPr/>
      <dgm:t>
        <a:bodyPr/>
        <a:lstStyle/>
        <a:p>
          <a:endParaRPr lang="en-US"/>
        </a:p>
      </dgm:t>
    </dgm:pt>
    <dgm:pt modelId="{D959C4C3-4774-415E-ACA1-E178ED46E952}" type="sibTrans" cxnId="{139A8D77-9EFA-40DC-8AF1-AB3D57DF4E0D}">
      <dgm:prSet/>
      <dgm:spPr/>
      <dgm:t>
        <a:bodyPr/>
        <a:lstStyle/>
        <a:p>
          <a:endParaRPr lang="en-US"/>
        </a:p>
      </dgm:t>
    </dgm:pt>
    <dgm:pt modelId="{D720F3F1-6863-434B-BEDF-1B635FF87813}">
      <dgm:prSet/>
      <dgm:spPr/>
      <dgm:t>
        <a:bodyPr/>
        <a:lstStyle/>
        <a:p>
          <a:r>
            <a:rPr lang="en-US" dirty="0" smtClean="0"/>
            <a:t>Aquatics</a:t>
          </a:r>
        </a:p>
        <a:p>
          <a:r>
            <a:rPr lang="en-US" dirty="0" smtClean="0"/>
            <a:t>Training  &amp; </a:t>
          </a:r>
        </a:p>
        <a:p>
          <a:r>
            <a:rPr lang="en-US" dirty="0" smtClean="0"/>
            <a:t>Programs </a:t>
          </a:r>
          <a:r>
            <a:rPr lang="en-US" dirty="0" err="1" smtClean="0"/>
            <a:t>Coord</a:t>
          </a:r>
          <a:r>
            <a:rPr lang="en-US" dirty="0" smtClean="0"/>
            <a:t>.</a:t>
          </a:r>
        </a:p>
        <a:p>
          <a:r>
            <a:rPr lang="en-US" dirty="0" smtClean="0"/>
            <a:t>Part-time</a:t>
          </a:r>
          <a:endParaRPr lang="en-US" dirty="0"/>
        </a:p>
      </dgm:t>
    </dgm:pt>
    <dgm:pt modelId="{41224AEC-087B-4776-918D-7543A3EA68C7}" type="parTrans" cxnId="{995793BA-1853-4FB2-851E-1F77CE16D488}">
      <dgm:prSet/>
      <dgm:spPr/>
      <dgm:t>
        <a:bodyPr/>
        <a:lstStyle/>
        <a:p>
          <a:endParaRPr lang="en-US"/>
        </a:p>
      </dgm:t>
    </dgm:pt>
    <dgm:pt modelId="{A04FDA81-1287-44C1-B65A-29D38C994794}" type="sibTrans" cxnId="{995793BA-1853-4FB2-851E-1F77CE16D488}">
      <dgm:prSet/>
      <dgm:spPr/>
      <dgm:t>
        <a:bodyPr/>
        <a:lstStyle/>
        <a:p>
          <a:endParaRPr lang="en-US"/>
        </a:p>
      </dgm:t>
    </dgm:pt>
    <dgm:pt modelId="{090A94C6-E198-402C-BD3F-2B951FD90F17}">
      <dgm:prSet/>
      <dgm:spPr/>
      <dgm:t>
        <a:bodyPr/>
        <a:lstStyle/>
        <a:p>
          <a:r>
            <a:rPr lang="en-US" dirty="0" smtClean="0"/>
            <a:t>POOLS</a:t>
          </a:r>
          <a:br>
            <a:rPr lang="en-US" dirty="0" smtClean="0"/>
          </a:br>
          <a:r>
            <a:rPr lang="en-US" dirty="0" smtClean="0"/>
            <a:t>(John </a:t>
          </a:r>
          <a:r>
            <a:rPr lang="en-US" dirty="0" err="1" smtClean="0"/>
            <a:t>Baake</a:t>
          </a:r>
          <a:r>
            <a:rPr lang="en-US" dirty="0" smtClean="0"/>
            <a:t>)</a:t>
          </a:r>
        </a:p>
      </dgm:t>
    </dgm:pt>
    <dgm:pt modelId="{1C566A38-3DB6-418F-874B-8B415FD027B4}" type="parTrans" cxnId="{86EB1ADD-193B-4E6F-8B68-353744A02E0F}">
      <dgm:prSet/>
      <dgm:spPr/>
      <dgm:t>
        <a:bodyPr/>
        <a:lstStyle/>
        <a:p>
          <a:endParaRPr lang="en-US"/>
        </a:p>
      </dgm:t>
    </dgm:pt>
    <dgm:pt modelId="{26FAA97C-22D3-4612-B52B-78D6BB2B3353}" type="sibTrans" cxnId="{86EB1ADD-193B-4E6F-8B68-353744A02E0F}">
      <dgm:prSet/>
      <dgm:spPr/>
      <dgm:t>
        <a:bodyPr/>
        <a:lstStyle/>
        <a:p>
          <a:endParaRPr lang="en-US"/>
        </a:p>
      </dgm:t>
    </dgm:pt>
    <dgm:pt modelId="{7793246A-0083-44C9-A80C-24E5095853B8}">
      <dgm:prSet/>
      <dgm:spPr/>
      <dgm:t>
        <a:bodyPr/>
        <a:lstStyle/>
        <a:p>
          <a:r>
            <a:rPr lang="en-US" dirty="0" smtClean="0"/>
            <a:t>Parks, ROW  &amp;</a:t>
          </a:r>
        </a:p>
        <a:p>
          <a:r>
            <a:rPr lang="en-US" dirty="0" smtClean="0"/>
            <a:t>Open Space</a:t>
          </a:r>
          <a:br>
            <a:rPr lang="en-US" dirty="0" smtClean="0"/>
          </a:br>
          <a:r>
            <a:rPr lang="en-US" dirty="0" smtClean="0"/>
            <a:t>(CTM)</a:t>
          </a:r>
        </a:p>
      </dgm:t>
    </dgm:pt>
    <dgm:pt modelId="{E6C02F7B-CA31-4CA3-83F9-D964E5BBBE9C}" type="parTrans" cxnId="{62F1D212-4375-41CB-826C-B32689B5A552}">
      <dgm:prSet/>
      <dgm:spPr/>
      <dgm:t>
        <a:bodyPr/>
        <a:lstStyle/>
        <a:p>
          <a:endParaRPr lang="en-US"/>
        </a:p>
      </dgm:t>
    </dgm:pt>
    <dgm:pt modelId="{7F0EF610-CDCC-4D77-A7BE-28EB396998AD}" type="sibTrans" cxnId="{62F1D212-4375-41CB-826C-B32689B5A552}">
      <dgm:prSet/>
      <dgm:spPr/>
      <dgm:t>
        <a:bodyPr/>
        <a:lstStyle/>
        <a:p>
          <a:endParaRPr lang="en-US"/>
        </a:p>
      </dgm:t>
    </dgm:pt>
    <dgm:pt modelId="{D352D4D6-9F0A-4A6F-B69D-9B788ACA123F}">
      <dgm:prSet/>
      <dgm:spPr/>
      <dgm:t>
        <a:bodyPr/>
        <a:lstStyle/>
        <a:p>
          <a:r>
            <a:rPr lang="en-US" dirty="0" smtClean="0"/>
            <a:t>Front Desks</a:t>
          </a:r>
        </a:p>
      </dgm:t>
    </dgm:pt>
    <dgm:pt modelId="{4ED5F537-4F65-43D4-B85C-70DB125BF716}" type="parTrans" cxnId="{28974FEB-4062-45B6-ACD3-CA7AF595A6F1}">
      <dgm:prSet/>
      <dgm:spPr/>
      <dgm:t>
        <a:bodyPr/>
        <a:lstStyle/>
        <a:p>
          <a:endParaRPr lang="en-US"/>
        </a:p>
      </dgm:t>
    </dgm:pt>
    <dgm:pt modelId="{EA0ECF1E-9754-4379-9DD5-11BD2E78265A}" type="sibTrans" cxnId="{28974FEB-4062-45B6-ACD3-CA7AF595A6F1}">
      <dgm:prSet/>
      <dgm:spPr/>
      <dgm:t>
        <a:bodyPr/>
        <a:lstStyle/>
        <a:p>
          <a:endParaRPr lang="en-US"/>
        </a:p>
      </dgm:t>
    </dgm:pt>
    <dgm:pt modelId="{36226D6A-B21B-4A66-9D0C-67181A0F0649}">
      <dgm:prSet/>
      <dgm:spPr/>
      <dgm:t>
        <a:bodyPr/>
        <a:lstStyle/>
        <a:p>
          <a:r>
            <a:rPr lang="en-US" dirty="0" smtClean="0"/>
            <a:t>Summer Event</a:t>
          </a:r>
          <a:br>
            <a:rPr lang="en-US" dirty="0" smtClean="0"/>
          </a:br>
          <a:r>
            <a:rPr lang="en-US" dirty="0" smtClean="0"/>
            <a:t>Staff</a:t>
          </a:r>
        </a:p>
      </dgm:t>
    </dgm:pt>
    <dgm:pt modelId="{C179083A-0FD3-4AB6-98C3-740649C0AB0E}" type="parTrans" cxnId="{48A6DE3C-BAE3-4188-8244-91A44608B2FA}">
      <dgm:prSet/>
      <dgm:spPr/>
      <dgm:t>
        <a:bodyPr/>
        <a:lstStyle/>
        <a:p>
          <a:endParaRPr lang="en-US"/>
        </a:p>
      </dgm:t>
    </dgm:pt>
    <dgm:pt modelId="{9A155443-6B77-4777-B0A3-ACE7BA273C30}" type="sibTrans" cxnId="{48A6DE3C-BAE3-4188-8244-91A44608B2FA}">
      <dgm:prSet/>
      <dgm:spPr/>
      <dgm:t>
        <a:bodyPr/>
        <a:lstStyle/>
        <a:p>
          <a:endParaRPr lang="en-US"/>
        </a:p>
      </dgm:t>
    </dgm:pt>
    <dgm:pt modelId="{0A0B66D8-511E-454D-B087-03DE5C584CC9}">
      <dgm:prSet/>
      <dgm:spPr/>
      <dgm:t>
        <a:bodyPr/>
        <a:lstStyle/>
        <a:p>
          <a:r>
            <a:rPr lang="en-US" dirty="0" smtClean="0"/>
            <a:t>Summer Aquatic</a:t>
          </a:r>
        </a:p>
        <a:p>
          <a:r>
            <a:rPr lang="en-US" dirty="0" smtClean="0"/>
            <a:t>Staff</a:t>
          </a:r>
        </a:p>
        <a:p>
          <a:r>
            <a:rPr lang="en-US" dirty="0" smtClean="0"/>
            <a:t>(120 Days)</a:t>
          </a:r>
          <a:endParaRPr lang="en-US" dirty="0"/>
        </a:p>
      </dgm:t>
    </dgm:pt>
    <dgm:pt modelId="{3FB22F39-4FC3-4704-9817-06085BFCB943}" type="parTrans" cxnId="{244ED75D-360E-4751-9E8B-2180F0603C3D}">
      <dgm:prSet/>
      <dgm:spPr/>
      <dgm:t>
        <a:bodyPr/>
        <a:lstStyle/>
        <a:p>
          <a:endParaRPr lang="en-US"/>
        </a:p>
      </dgm:t>
    </dgm:pt>
    <dgm:pt modelId="{E71DCCBC-074C-4D81-9F8C-71C8992E55F2}" type="sibTrans" cxnId="{244ED75D-360E-4751-9E8B-2180F0603C3D}">
      <dgm:prSet/>
      <dgm:spPr/>
      <dgm:t>
        <a:bodyPr/>
        <a:lstStyle/>
        <a:p>
          <a:endParaRPr lang="en-US"/>
        </a:p>
      </dgm:t>
    </dgm:pt>
    <dgm:pt modelId="{43FF7481-2E5B-439A-9D53-C551811FD198}">
      <dgm:prSet/>
      <dgm:spPr/>
      <dgm:t>
        <a:bodyPr/>
        <a:lstStyle/>
        <a:p>
          <a:r>
            <a:rPr lang="en-US" dirty="0" smtClean="0"/>
            <a:t>Buildings, Fences &amp; Structures</a:t>
          </a:r>
        </a:p>
      </dgm:t>
    </dgm:pt>
    <dgm:pt modelId="{42C6ABE7-E3A9-4457-9A45-09BA99C80BDC}" type="parTrans" cxnId="{F571FC5A-185E-4A51-870D-A1D42C2E8EFB}">
      <dgm:prSet/>
      <dgm:spPr/>
      <dgm:t>
        <a:bodyPr/>
        <a:lstStyle/>
        <a:p>
          <a:endParaRPr lang="en-US"/>
        </a:p>
      </dgm:t>
    </dgm:pt>
    <dgm:pt modelId="{5E10D000-B736-4BF4-8CAF-752F09C08263}" type="sibTrans" cxnId="{F571FC5A-185E-4A51-870D-A1D42C2E8EFB}">
      <dgm:prSet/>
      <dgm:spPr/>
      <dgm:t>
        <a:bodyPr/>
        <a:lstStyle/>
        <a:p>
          <a:endParaRPr lang="en-US"/>
        </a:p>
      </dgm:t>
    </dgm:pt>
    <dgm:pt modelId="{86554015-7C2C-4A48-93BB-7155F32620B7}">
      <dgm:prSet phldrT="[Text]"/>
      <dgm:spPr/>
      <dgm:t>
        <a:bodyPr/>
        <a:lstStyle/>
        <a:p>
          <a:r>
            <a:rPr lang="en-US" dirty="0" smtClean="0"/>
            <a:t>Seasonal FD/Admin Support</a:t>
          </a:r>
        </a:p>
      </dgm:t>
    </dgm:pt>
    <dgm:pt modelId="{047C8C87-BFD4-0947-8712-C7CEA2433826}" type="parTrans" cxnId="{245005EA-D3B6-0346-AE82-A77047188723}">
      <dgm:prSet/>
      <dgm:spPr/>
      <dgm:t>
        <a:bodyPr/>
        <a:lstStyle/>
        <a:p>
          <a:endParaRPr lang="en-US"/>
        </a:p>
      </dgm:t>
    </dgm:pt>
    <dgm:pt modelId="{2F761293-DE68-BE40-800C-80363BEE6D11}" type="sibTrans" cxnId="{245005EA-D3B6-0346-AE82-A77047188723}">
      <dgm:prSet/>
      <dgm:spPr/>
      <dgm:t>
        <a:bodyPr/>
        <a:lstStyle/>
        <a:p>
          <a:endParaRPr lang="en-US"/>
        </a:p>
      </dgm:t>
    </dgm:pt>
    <dgm:pt modelId="{654EDF5F-DB76-7743-8EEE-3A8ED6C13B6F}">
      <dgm:prSet phldrT="[Text]"/>
      <dgm:spPr/>
      <dgm:t>
        <a:bodyPr/>
        <a:lstStyle/>
        <a:p>
          <a:r>
            <a:rPr lang="en-US" dirty="0" smtClean="0"/>
            <a:t>Seasonal Pool Managers</a:t>
          </a:r>
        </a:p>
        <a:p>
          <a:r>
            <a:rPr lang="en-US" dirty="0" smtClean="0"/>
            <a:t>(6 Mo)</a:t>
          </a:r>
          <a:endParaRPr lang="en-US" dirty="0"/>
        </a:p>
      </dgm:t>
    </dgm:pt>
    <dgm:pt modelId="{1CF209FF-D3A3-4D41-88AA-6B682DA777AF}" type="parTrans" cxnId="{43991532-2E32-9247-BC35-0EB98117AE57}">
      <dgm:prSet/>
      <dgm:spPr/>
      <dgm:t>
        <a:bodyPr/>
        <a:lstStyle/>
        <a:p>
          <a:endParaRPr lang="en-US"/>
        </a:p>
      </dgm:t>
    </dgm:pt>
    <dgm:pt modelId="{D634FD09-2CCD-A241-A9B0-4E6A436AE3D8}" type="sibTrans" cxnId="{43991532-2E32-9247-BC35-0EB98117AE57}">
      <dgm:prSet/>
      <dgm:spPr/>
      <dgm:t>
        <a:bodyPr/>
        <a:lstStyle/>
        <a:p>
          <a:endParaRPr lang="en-US"/>
        </a:p>
      </dgm:t>
    </dgm:pt>
    <dgm:pt modelId="{82C1A122-020E-304B-A7CF-739C29F6A6F7}">
      <dgm:prSet phldrT="[Text]"/>
      <dgm:spPr/>
      <dgm:t>
        <a:bodyPr/>
        <a:lstStyle/>
        <a:p>
          <a:r>
            <a:rPr lang="en-US" dirty="0" smtClean="0"/>
            <a:t>Event Committees &amp; Volunteers</a:t>
          </a:r>
          <a:endParaRPr lang="en-US" dirty="0"/>
        </a:p>
      </dgm:t>
    </dgm:pt>
    <dgm:pt modelId="{D2C26A26-B355-EC44-8D42-831AE37C57CD}" type="parTrans" cxnId="{CAE88C05-93E1-414C-A100-9880F071FF9D}">
      <dgm:prSet/>
      <dgm:spPr/>
      <dgm:t>
        <a:bodyPr/>
        <a:lstStyle/>
        <a:p>
          <a:endParaRPr lang="en-US"/>
        </a:p>
      </dgm:t>
    </dgm:pt>
    <dgm:pt modelId="{C0C42158-461C-A948-B1AE-E7CA9E060DC9}" type="sibTrans" cxnId="{CAE88C05-93E1-414C-A100-9880F071FF9D}">
      <dgm:prSet/>
      <dgm:spPr/>
      <dgm:t>
        <a:bodyPr/>
        <a:lstStyle/>
        <a:p>
          <a:endParaRPr lang="en-US"/>
        </a:p>
      </dgm:t>
    </dgm:pt>
    <dgm:pt modelId="{59D87B94-E5BA-A54C-A307-D6228B7ACEC4}" type="pres">
      <dgm:prSet presAssocID="{67017A45-82DD-49BC-99FF-CA9CF0F923E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7FF01BD-9821-E949-AC84-EF3F3E784705}" type="pres">
      <dgm:prSet presAssocID="{B7F8F427-9B06-4978-95E1-FCA94790D14F}" presName="textCenter" presStyleLbl="node1" presStyleIdx="0" presStyleCnt="17"/>
      <dgm:spPr/>
      <dgm:t>
        <a:bodyPr/>
        <a:lstStyle/>
        <a:p>
          <a:endParaRPr lang="en-US"/>
        </a:p>
      </dgm:t>
    </dgm:pt>
    <dgm:pt modelId="{3D918A82-00DA-DD4F-9A0D-7A24671C7BBD}" type="pres">
      <dgm:prSet presAssocID="{B7F8F427-9B06-4978-95E1-FCA94790D14F}" presName="cycle_1" presStyleCnt="0"/>
      <dgm:spPr/>
      <dgm:t>
        <a:bodyPr/>
        <a:lstStyle/>
        <a:p>
          <a:endParaRPr lang="en-US"/>
        </a:p>
      </dgm:t>
    </dgm:pt>
    <dgm:pt modelId="{4DEDB6F8-915F-0A40-97EF-9C247E1F74E1}" type="pres">
      <dgm:prSet presAssocID="{7A1BF9D9-A5B0-4A5B-9BD7-5C6AD810D92A}" presName="childCenter1" presStyleLbl="node1" presStyleIdx="1" presStyleCnt="17"/>
      <dgm:spPr/>
      <dgm:t>
        <a:bodyPr/>
        <a:lstStyle/>
        <a:p>
          <a:endParaRPr lang="en-US"/>
        </a:p>
      </dgm:t>
    </dgm:pt>
    <dgm:pt modelId="{175A2641-5BF0-3C4C-B608-3B829E10248C}" type="pres">
      <dgm:prSet presAssocID="{D2C26A26-B355-EC44-8D42-831AE37C57CD}" presName="Name141" presStyleLbl="parChTrans1D3" presStyleIdx="0" presStyleCnt="12"/>
      <dgm:spPr/>
      <dgm:t>
        <a:bodyPr/>
        <a:lstStyle/>
        <a:p>
          <a:endParaRPr lang="en-US"/>
        </a:p>
      </dgm:t>
    </dgm:pt>
    <dgm:pt modelId="{E34216F2-B786-8B4D-AD81-9A277121FC68}" type="pres">
      <dgm:prSet presAssocID="{82C1A122-020E-304B-A7CF-739C29F6A6F7}" presName="text1" presStyleLbl="node1" presStyleIdx="2" presStyleCnt="17" custRadScaleRad="100362" custRadScaleInc="2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9AE02-24E4-6346-B1DF-8136B0F267CD}" type="pres">
      <dgm:prSet presAssocID="{C179083A-0FD3-4AB6-98C3-740649C0AB0E}" presName="Name141" presStyleLbl="parChTrans1D3" presStyleIdx="1" presStyleCnt="12"/>
      <dgm:spPr/>
      <dgm:t>
        <a:bodyPr/>
        <a:lstStyle/>
        <a:p>
          <a:endParaRPr lang="en-US"/>
        </a:p>
      </dgm:t>
    </dgm:pt>
    <dgm:pt modelId="{55F36926-CC92-2B49-BD67-22FBFE56581D}" type="pres">
      <dgm:prSet presAssocID="{36226D6A-B21B-4A66-9D0C-67181A0F0649}" presName="text1" presStyleLbl="node1" presStyleIdx="3" presStyleCnt="17" custRadScaleRad="89130" custRadScaleInc="-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EE883-5625-8842-B011-4793C0FC4077}" type="pres">
      <dgm:prSet presAssocID="{CA45A994-8E99-44BF-A535-EFD81697D4C2}" presName="Name141" presStyleLbl="parChTrans1D3" presStyleIdx="2" presStyleCnt="12"/>
      <dgm:spPr/>
      <dgm:t>
        <a:bodyPr/>
        <a:lstStyle/>
        <a:p>
          <a:endParaRPr lang="en-US"/>
        </a:p>
      </dgm:t>
    </dgm:pt>
    <dgm:pt modelId="{284AB913-461D-DD4F-B32A-DBBF2E9961DD}" type="pres">
      <dgm:prSet presAssocID="{80957D16-8D40-40E8-B5F4-FBDCA60C363B}" presName="text1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4D0B9-5136-054D-A0F7-F97B5F32BC55}" type="pres">
      <dgm:prSet presAssocID="{A49CFB5E-F8EC-4721-9374-31A3A46BFFBB}" presName="Name144" presStyleLbl="parChTrans1D2" presStyleIdx="0" presStyleCnt="4"/>
      <dgm:spPr/>
      <dgm:t>
        <a:bodyPr/>
        <a:lstStyle/>
        <a:p>
          <a:endParaRPr lang="en-US"/>
        </a:p>
      </dgm:t>
    </dgm:pt>
    <dgm:pt modelId="{9A6C88F7-0292-1041-92B0-2FD85EEAD85F}" type="pres">
      <dgm:prSet presAssocID="{B7F8F427-9B06-4978-95E1-FCA94790D14F}" presName="cycle_2" presStyleCnt="0"/>
      <dgm:spPr/>
      <dgm:t>
        <a:bodyPr/>
        <a:lstStyle/>
        <a:p>
          <a:endParaRPr lang="en-US"/>
        </a:p>
      </dgm:t>
    </dgm:pt>
    <dgm:pt modelId="{39EA862D-28E0-9842-AABF-B82A1C15354D}" type="pres">
      <dgm:prSet presAssocID="{B2EA8B10-1A6B-4A60-9209-36CB71ACA6EC}" presName="childCenter2" presStyleLbl="node1" presStyleIdx="5" presStyleCnt="17"/>
      <dgm:spPr/>
      <dgm:t>
        <a:bodyPr/>
        <a:lstStyle/>
        <a:p>
          <a:endParaRPr lang="en-US"/>
        </a:p>
      </dgm:t>
    </dgm:pt>
    <dgm:pt modelId="{F18A3F5D-D77D-3945-907A-B6CE1E80BCA4}" type="pres">
      <dgm:prSet presAssocID="{4ED5F537-4F65-43D4-B85C-70DB125BF716}" presName="Name218" presStyleLbl="parChTrans1D3" presStyleIdx="3" presStyleCnt="12"/>
      <dgm:spPr/>
      <dgm:t>
        <a:bodyPr/>
        <a:lstStyle/>
        <a:p>
          <a:endParaRPr lang="en-US"/>
        </a:p>
      </dgm:t>
    </dgm:pt>
    <dgm:pt modelId="{58DCADDC-9B8C-614C-9C62-7B93DA408F84}" type="pres">
      <dgm:prSet presAssocID="{D352D4D6-9F0A-4A6F-B69D-9B788ACA123F}" presName="text2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2357B-939A-1B45-AED0-1453383B6831}" type="pres">
      <dgm:prSet presAssocID="{047C8C87-BFD4-0947-8712-C7CEA2433826}" presName="Name218" presStyleLbl="parChTrans1D3" presStyleIdx="4" presStyleCnt="12"/>
      <dgm:spPr/>
      <dgm:t>
        <a:bodyPr/>
        <a:lstStyle/>
        <a:p>
          <a:endParaRPr lang="en-US"/>
        </a:p>
      </dgm:t>
    </dgm:pt>
    <dgm:pt modelId="{B73D26E6-4812-5643-BF66-213561B1AA06}" type="pres">
      <dgm:prSet presAssocID="{86554015-7C2C-4A48-93BB-7155F32620B7}" presName="text2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A13CA-D7E7-214F-B09B-750388A75248}" type="pres">
      <dgm:prSet presAssocID="{CCC20AA8-7B94-42A8-9D1B-4CBEA328800D}" presName="Name218" presStyleLbl="parChTrans1D3" presStyleIdx="5" presStyleCnt="12"/>
      <dgm:spPr/>
      <dgm:t>
        <a:bodyPr/>
        <a:lstStyle/>
        <a:p>
          <a:endParaRPr lang="en-US"/>
        </a:p>
      </dgm:t>
    </dgm:pt>
    <dgm:pt modelId="{C0792808-CB84-E648-BE35-CDCA0E995C76}" type="pres">
      <dgm:prSet presAssocID="{58D5B9BD-457B-4160-AD1A-C857BBB22F9E}" presName="text2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E919E-8118-F64E-897B-BBAAF2724F6A}" type="pres">
      <dgm:prSet presAssocID="{BB1E51EA-8937-4BEB-8056-1C9AEA59B625}" presName="Name221" presStyleLbl="parChTrans1D2" presStyleIdx="1" presStyleCnt="4"/>
      <dgm:spPr/>
      <dgm:t>
        <a:bodyPr/>
        <a:lstStyle/>
        <a:p>
          <a:endParaRPr lang="en-US"/>
        </a:p>
      </dgm:t>
    </dgm:pt>
    <dgm:pt modelId="{5FC82FAC-68CB-3444-8097-B7C9C45CF006}" type="pres">
      <dgm:prSet presAssocID="{B7F8F427-9B06-4978-95E1-FCA94790D14F}" presName="cycle_3" presStyleCnt="0"/>
      <dgm:spPr/>
      <dgm:t>
        <a:bodyPr/>
        <a:lstStyle/>
        <a:p>
          <a:endParaRPr lang="en-US"/>
        </a:p>
      </dgm:t>
    </dgm:pt>
    <dgm:pt modelId="{3F98C732-A939-694E-9283-31FF940F831F}" type="pres">
      <dgm:prSet presAssocID="{7740B944-5ED1-4EA5-9E15-AB2ED3F90278}" presName="childCenter3" presStyleLbl="node1" presStyleIdx="9" presStyleCnt="17"/>
      <dgm:spPr/>
      <dgm:t>
        <a:bodyPr/>
        <a:lstStyle/>
        <a:p>
          <a:endParaRPr lang="en-US"/>
        </a:p>
      </dgm:t>
    </dgm:pt>
    <dgm:pt modelId="{D9841E48-B1BC-F047-A98F-9604CB072784}" type="pres">
      <dgm:prSet presAssocID="{41224AEC-087B-4776-918D-7543A3EA68C7}" presName="Name285" presStyleLbl="parChTrans1D3" presStyleIdx="6" presStyleCnt="12"/>
      <dgm:spPr/>
      <dgm:t>
        <a:bodyPr/>
        <a:lstStyle/>
        <a:p>
          <a:endParaRPr lang="en-US"/>
        </a:p>
      </dgm:t>
    </dgm:pt>
    <dgm:pt modelId="{00F9ACD5-F61F-9A49-B8D7-35B752B8ADAB}" type="pres">
      <dgm:prSet presAssocID="{D720F3F1-6863-434B-BEDF-1B635FF87813}" presName="text3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AF1D5-A078-B344-99A8-1308D19BBB9E}" type="pres">
      <dgm:prSet presAssocID="{1CF209FF-D3A3-4D41-88AA-6B682DA777AF}" presName="Name285" presStyleLbl="parChTrans1D3" presStyleIdx="7" presStyleCnt="12"/>
      <dgm:spPr/>
      <dgm:t>
        <a:bodyPr/>
        <a:lstStyle/>
        <a:p>
          <a:endParaRPr lang="en-US"/>
        </a:p>
      </dgm:t>
    </dgm:pt>
    <dgm:pt modelId="{0EC03F73-B7AB-1E43-BB18-1FE07A591688}" type="pres">
      <dgm:prSet presAssocID="{654EDF5F-DB76-7743-8EEE-3A8ED6C13B6F}" presName="text3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6777-A899-214A-A3DF-CEE135AF6E69}" type="pres">
      <dgm:prSet presAssocID="{3FB22F39-4FC3-4704-9817-06085BFCB943}" presName="Name285" presStyleLbl="parChTrans1D3" presStyleIdx="8" presStyleCnt="12"/>
      <dgm:spPr/>
      <dgm:t>
        <a:bodyPr/>
        <a:lstStyle/>
        <a:p>
          <a:endParaRPr lang="en-US"/>
        </a:p>
      </dgm:t>
    </dgm:pt>
    <dgm:pt modelId="{30D74C54-8869-DB45-A1DA-B8333F54EB3E}" type="pres">
      <dgm:prSet presAssocID="{0A0B66D8-511E-454D-B087-03DE5C584CC9}" presName="text3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35459-F227-9842-AF1F-111E271BBCCA}" type="pres">
      <dgm:prSet presAssocID="{6F753653-E545-48DF-A6EB-0579D45BD77C}" presName="Name288" presStyleLbl="parChTrans1D2" presStyleIdx="2" presStyleCnt="4"/>
      <dgm:spPr/>
      <dgm:t>
        <a:bodyPr/>
        <a:lstStyle/>
        <a:p>
          <a:endParaRPr lang="en-US"/>
        </a:p>
      </dgm:t>
    </dgm:pt>
    <dgm:pt modelId="{0A89A74E-DE9A-124D-9982-5C8682DAAF0B}" type="pres">
      <dgm:prSet presAssocID="{B7F8F427-9B06-4978-95E1-FCA94790D14F}" presName="cycle_4" presStyleCnt="0"/>
      <dgm:spPr/>
      <dgm:t>
        <a:bodyPr/>
        <a:lstStyle/>
        <a:p>
          <a:endParaRPr lang="en-US"/>
        </a:p>
      </dgm:t>
    </dgm:pt>
    <dgm:pt modelId="{ECC4C5FF-48FD-F34D-8A9D-7B11B1C500F7}" type="pres">
      <dgm:prSet presAssocID="{EF7199EF-3B42-4FBD-888E-A7F7A8A6133D}" presName="childCenter4" presStyleLbl="node1" presStyleIdx="13" presStyleCnt="17"/>
      <dgm:spPr/>
      <dgm:t>
        <a:bodyPr/>
        <a:lstStyle/>
        <a:p>
          <a:endParaRPr lang="en-US"/>
        </a:p>
      </dgm:t>
    </dgm:pt>
    <dgm:pt modelId="{91DF7B32-26D3-BC4E-AD06-B9D1A9638479}" type="pres">
      <dgm:prSet presAssocID="{1C566A38-3DB6-418F-874B-8B415FD027B4}" presName="Name342" presStyleLbl="parChTrans1D3" presStyleIdx="9" presStyleCnt="12"/>
      <dgm:spPr/>
      <dgm:t>
        <a:bodyPr/>
        <a:lstStyle/>
        <a:p>
          <a:endParaRPr lang="en-US"/>
        </a:p>
      </dgm:t>
    </dgm:pt>
    <dgm:pt modelId="{21E3DB8B-5B66-5640-A10A-DAE000D36BA6}" type="pres">
      <dgm:prSet presAssocID="{090A94C6-E198-402C-BD3F-2B951FD90F17}" presName="text4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882D7-D582-884F-A381-72042846253B}" type="pres">
      <dgm:prSet presAssocID="{42C6ABE7-E3A9-4457-9A45-09BA99C80BDC}" presName="Name342" presStyleLbl="parChTrans1D3" presStyleIdx="10" presStyleCnt="12"/>
      <dgm:spPr/>
      <dgm:t>
        <a:bodyPr/>
        <a:lstStyle/>
        <a:p>
          <a:endParaRPr lang="en-US"/>
        </a:p>
      </dgm:t>
    </dgm:pt>
    <dgm:pt modelId="{33A58DCC-4585-6849-AA89-97EBAD88840F}" type="pres">
      <dgm:prSet presAssocID="{43FF7481-2E5B-439A-9D53-C551811FD198}" presName="text4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ADFC4-8EB2-A747-96F1-94C13B433B4E}" type="pres">
      <dgm:prSet presAssocID="{E6C02F7B-CA31-4CA3-83F9-D964E5BBBE9C}" presName="Name342" presStyleLbl="parChTrans1D3" presStyleIdx="11" presStyleCnt="12"/>
      <dgm:spPr/>
      <dgm:t>
        <a:bodyPr/>
        <a:lstStyle/>
        <a:p>
          <a:endParaRPr lang="en-US"/>
        </a:p>
      </dgm:t>
    </dgm:pt>
    <dgm:pt modelId="{C918E942-0280-364D-8E2D-21820EA3F38F}" type="pres">
      <dgm:prSet presAssocID="{7793246A-0083-44C9-A80C-24E5095853B8}" presName="text4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D0E3C-F787-2343-B7A8-1FBEA6DFD37A}" type="pres">
      <dgm:prSet presAssocID="{8FF9F245-0386-422C-9D1A-D88CEB1459DE}" presName="Name345" presStyleLbl="parChTrans1D2" presStyleIdx="3" presStyleCnt="4"/>
      <dgm:spPr/>
      <dgm:t>
        <a:bodyPr/>
        <a:lstStyle/>
        <a:p>
          <a:endParaRPr lang="en-US"/>
        </a:p>
      </dgm:t>
    </dgm:pt>
  </dgm:ptLst>
  <dgm:cxnLst>
    <dgm:cxn modelId="{62F1D212-4375-41CB-826C-B32689B5A552}" srcId="{EF7199EF-3B42-4FBD-888E-A7F7A8A6133D}" destId="{7793246A-0083-44C9-A80C-24E5095853B8}" srcOrd="2" destOrd="0" parTransId="{E6C02F7B-CA31-4CA3-83F9-D964E5BBBE9C}" sibTransId="{7F0EF610-CDCC-4D77-A7BE-28EB396998AD}"/>
    <dgm:cxn modelId="{72BA0D46-6DA4-7843-AFDB-793C48403CE3}" type="presOf" srcId="{CCC20AA8-7B94-42A8-9D1B-4CBEA328800D}" destId="{6BFA13CA-D7E7-214F-B09B-750388A75248}" srcOrd="0" destOrd="0" presId="urn:microsoft.com/office/officeart/2008/layout/RadialCluster"/>
    <dgm:cxn modelId="{28974FEB-4062-45B6-ACD3-CA7AF595A6F1}" srcId="{B2EA8B10-1A6B-4A60-9209-36CB71ACA6EC}" destId="{D352D4D6-9F0A-4A6F-B69D-9B788ACA123F}" srcOrd="0" destOrd="0" parTransId="{4ED5F537-4F65-43D4-B85C-70DB125BF716}" sibTransId="{EA0ECF1E-9754-4379-9DD5-11BD2E78265A}"/>
    <dgm:cxn modelId="{81693010-3890-0E40-A2A0-135B4A87D15D}" type="presOf" srcId="{C179083A-0FD3-4AB6-98C3-740649C0AB0E}" destId="{8159AE02-24E4-6346-B1DF-8136B0F267CD}" srcOrd="0" destOrd="0" presId="urn:microsoft.com/office/officeart/2008/layout/RadialCluster"/>
    <dgm:cxn modelId="{28BAF0D8-0357-4F4B-ACB3-4849131A1CD4}" type="presOf" srcId="{6F753653-E545-48DF-A6EB-0579D45BD77C}" destId="{99C35459-F227-9842-AF1F-111E271BBCCA}" srcOrd="0" destOrd="0" presId="urn:microsoft.com/office/officeart/2008/layout/RadialCluster"/>
    <dgm:cxn modelId="{139A8D77-9EFA-40DC-8AF1-AB3D57DF4E0D}" srcId="{7A1BF9D9-A5B0-4A5B-9BD7-5C6AD810D92A}" destId="{80957D16-8D40-40E8-B5F4-FBDCA60C363B}" srcOrd="2" destOrd="0" parTransId="{CA45A994-8E99-44BF-A535-EFD81697D4C2}" sibTransId="{D959C4C3-4774-415E-ACA1-E178ED46E952}"/>
    <dgm:cxn modelId="{AE21E7C7-75AA-2344-A6A2-19CC8ECB60B6}" type="presOf" srcId="{BB1E51EA-8937-4BEB-8056-1C9AEA59B625}" destId="{0B3E919E-8118-F64E-897B-BBAAF2724F6A}" srcOrd="0" destOrd="0" presId="urn:microsoft.com/office/officeart/2008/layout/RadialCluster"/>
    <dgm:cxn modelId="{033B22CA-1C78-4A5B-9092-6E41EACD5384}" srcId="{67017A45-82DD-49BC-99FF-CA9CF0F923E5}" destId="{B7F8F427-9B06-4978-95E1-FCA94790D14F}" srcOrd="0" destOrd="0" parTransId="{6909CCC8-BEA9-439B-8D41-19837B094B2D}" sibTransId="{A3C1BC64-33B9-48E9-A8D6-D297CD7025FC}"/>
    <dgm:cxn modelId="{CC9D4921-567E-AB4B-8042-DFABC5C32DC0}" type="presOf" srcId="{8FF9F245-0386-422C-9D1A-D88CEB1459DE}" destId="{6CFD0E3C-F787-2343-B7A8-1FBEA6DFD37A}" srcOrd="0" destOrd="0" presId="urn:microsoft.com/office/officeart/2008/layout/RadialCluster"/>
    <dgm:cxn modelId="{03279C51-4D81-AB44-B678-DBDFAB3F434D}" type="presOf" srcId="{4ED5F537-4F65-43D4-B85C-70DB125BF716}" destId="{F18A3F5D-D77D-3945-907A-B6CE1E80BCA4}" srcOrd="0" destOrd="0" presId="urn:microsoft.com/office/officeart/2008/layout/RadialCluster"/>
    <dgm:cxn modelId="{47605ADB-EA6D-824B-B0E4-90054D48DE9C}" type="presOf" srcId="{CA45A994-8E99-44BF-A535-EFD81697D4C2}" destId="{4F7EE883-5625-8842-B011-4793C0FC4077}" srcOrd="0" destOrd="0" presId="urn:microsoft.com/office/officeart/2008/layout/RadialCluster"/>
    <dgm:cxn modelId="{DF216A63-4DAE-9E41-9068-03ECCD6B8BF9}" type="presOf" srcId="{D720F3F1-6863-434B-BEDF-1B635FF87813}" destId="{00F9ACD5-F61F-9A49-B8D7-35B752B8ADAB}" srcOrd="0" destOrd="0" presId="urn:microsoft.com/office/officeart/2008/layout/RadialCluster"/>
    <dgm:cxn modelId="{DA078C8A-F8B6-F14B-9083-B65D3C1C5E3B}" type="presOf" srcId="{B2EA8B10-1A6B-4A60-9209-36CB71ACA6EC}" destId="{39EA862D-28E0-9842-AABF-B82A1C15354D}" srcOrd="0" destOrd="0" presId="urn:microsoft.com/office/officeart/2008/layout/RadialCluster"/>
    <dgm:cxn modelId="{8645C2A2-8833-4844-A431-551E6A679180}" type="presOf" srcId="{D352D4D6-9F0A-4A6F-B69D-9B788ACA123F}" destId="{58DCADDC-9B8C-614C-9C62-7B93DA408F84}" srcOrd="0" destOrd="0" presId="urn:microsoft.com/office/officeart/2008/layout/RadialCluster"/>
    <dgm:cxn modelId="{9B697A48-F7C7-214C-9F2F-C56CD88DD47D}" type="presOf" srcId="{0A0B66D8-511E-454D-B087-03DE5C584CC9}" destId="{30D74C54-8869-DB45-A1DA-B8333F54EB3E}" srcOrd="0" destOrd="0" presId="urn:microsoft.com/office/officeart/2008/layout/RadialCluster"/>
    <dgm:cxn modelId="{870F7618-ABC4-9641-9228-0E2E692AC3BA}" type="presOf" srcId="{E6C02F7B-CA31-4CA3-83F9-D964E5BBBE9C}" destId="{B0EADFC4-8EB2-A747-96F1-94C13B433B4E}" srcOrd="0" destOrd="0" presId="urn:microsoft.com/office/officeart/2008/layout/RadialCluster"/>
    <dgm:cxn modelId="{62F837CF-A512-B24F-88CD-2FBCDEF2B10D}" type="presOf" srcId="{82C1A122-020E-304B-A7CF-739C29F6A6F7}" destId="{E34216F2-B786-8B4D-AD81-9A277121FC68}" srcOrd="0" destOrd="0" presId="urn:microsoft.com/office/officeart/2008/layout/RadialCluster"/>
    <dgm:cxn modelId="{39497890-F9CB-BC43-B190-B2678B43695D}" type="presOf" srcId="{090A94C6-E198-402C-BD3F-2B951FD90F17}" destId="{21E3DB8B-5B66-5640-A10A-DAE000D36BA6}" srcOrd="0" destOrd="0" presId="urn:microsoft.com/office/officeart/2008/layout/RadialCluster"/>
    <dgm:cxn modelId="{6911E002-46E3-1E4D-B274-55CF9BB3B7BA}" type="presOf" srcId="{7A1BF9D9-A5B0-4A5B-9BD7-5C6AD810D92A}" destId="{4DEDB6F8-915F-0A40-97EF-9C247E1F74E1}" srcOrd="0" destOrd="0" presId="urn:microsoft.com/office/officeart/2008/layout/RadialCluster"/>
    <dgm:cxn modelId="{F571FC5A-185E-4A51-870D-A1D42C2E8EFB}" srcId="{EF7199EF-3B42-4FBD-888E-A7F7A8A6133D}" destId="{43FF7481-2E5B-439A-9D53-C551811FD198}" srcOrd="1" destOrd="0" parTransId="{42C6ABE7-E3A9-4457-9A45-09BA99C80BDC}" sibTransId="{5E10D000-B736-4BF4-8CAF-752F09C08263}"/>
    <dgm:cxn modelId="{5C2E42FF-C811-ED4E-8A5B-224C58FEA26E}" type="presOf" srcId="{42C6ABE7-E3A9-4457-9A45-09BA99C80BDC}" destId="{021882D7-D582-884F-A381-72042846253B}" srcOrd="0" destOrd="0" presId="urn:microsoft.com/office/officeart/2008/layout/RadialCluster"/>
    <dgm:cxn modelId="{F63393C8-4326-EE48-B626-5445D0AAF52B}" type="presOf" srcId="{1CF209FF-D3A3-4D41-88AA-6B682DA777AF}" destId="{34BAF1D5-A078-B344-99A8-1308D19BBB9E}" srcOrd="0" destOrd="0" presId="urn:microsoft.com/office/officeart/2008/layout/RadialCluster"/>
    <dgm:cxn modelId="{2ED67332-6FC4-2441-8468-8D0EB0CD4A0E}" type="presOf" srcId="{A49CFB5E-F8EC-4721-9374-31A3A46BFFBB}" destId="{CEB4D0B9-5136-054D-A0F7-F97B5F32BC55}" srcOrd="0" destOrd="0" presId="urn:microsoft.com/office/officeart/2008/layout/RadialCluster"/>
    <dgm:cxn modelId="{FB12F0FE-33D2-0342-9735-04A8610DC66A}" type="presOf" srcId="{1C566A38-3DB6-418F-874B-8B415FD027B4}" destId="{91DF7B32-26D3-BC4E-AD06-B9D1A9638479}" srcOrd="0" destOrd="0" presId="urn:microsoft.com/office/officeart/2008/layout/RadialCluster"/>
    <dgm:cxn modelId="{22EA02DE-37A8-644D-8A5D-8490FCD66EE1}" type="presOf" srcId="{41224AEC-087B-4776-918D-7543A3EA68C7}" destId="{D9841E48-B1BC-F047-A98F-9604CB072784}" srcOrd="0" destOrd="0" presId="urn:microsoft.com/office/officeart/2008/layout/RadialCluster"/>
    <dgm:cxn modelId="{6738F699-247B-ED4E-B162-5B3CEA8A51A0}" type="presOf" srcId="{B7F8F427-9B06-4978-95E1-FCA94790D14F}" destId="{57FF01BD-9821-E949-AC84-EF3F3E784705}" srcOrd="0" destOrd="0" presId="urn:microsoft.com/office/officeart/2008/layout/RadialCluster"/>
    <dgm:cxn modelId="{86EB1ADD-193B-4E6F-8B68-353744A02E0F}" srcId="{EF7199EF-3B42-4FBD-888E-A7F7A8A6133D}" destId="{090A94C6-E198-402C-BD3F-2B951FD90F17}" srcOrd="0" destOrd="0" parTransId="{1C566A38-3DB6-418F-874B-8B415FD027B4}" sibTransId="{26FAA97C-22D3-4612-B52B-78D6BB2B3353}"/>
    <dgm:cxn modelId="{7167BFDF-0895-2E4A-BCF1-81B209BCA87A}" type="presOf" srcId="{58D5B9BD-457B-4160-AD1A-C857BBB22F9E}" destId="{C0792808-CB84-E648-BE35-CDCA0E995C76}" srcOrd="0" destOrd="0" presId="urn:microsoft.com/office/officeart/2008/layout/RadialCluster"/>
    <dgm:cxn modelId="{7750D226-6688-4E1E-A277-C332866F3C19}" srcId="{B7F8F427-9B06-4978-95E1-FCA94790D14F}" destId="{7A1BF9D9-A5B0-4A5B-9BD7-5C6AD810D92A}" srcOrd="0" destOrd="0" parTransId="{A49CFB5E-F8EC-4721-9374-31A3A46BFFBB}" sibTransId="{8DC39DCB-9015-45BE-A26B-31D812F5D1BB}"/>
    <dgm:cxn modelId="{D6C06FB9-A7FA-4249-9DFB-A0451AECA3E7}" srcId="{B2EA8B10-1A6B-4A60-9209-36CB71ACA6EC}" destId="{58D5B9BD-457B-4160-AD1A-C857BBB22F9E}" srcOrd="2" destOrd="0" parTransId="{CCC20AA8-7B94-42A8-9D1B-4CBEA328800D}" sibTransId="{CCFB0765-E29D-4AA2-9B7E-859A9D4BDA81}"/>
    <dgm:cxn modelId="{9C6DBB74-E8C4-EA4F-9915-96940C942335}" type="presOf" srcId="{36226D6A-B21B-4A66-9D0C-67181A0F0649}" destId="{55F36926-CC92-2B49-BD67-22FBFE56581D}" srcOrd="0" destOrd="0" presId="urn:microsoft.com/office/officeart/2008/layout/RadialCluster"/>
    <dgm:cxn modelId="{43991532-2E32-9247-BC35-0EB98117AE57}" srcId="{7740B944-5ED1-4EA5-9E15-AB2ED3F90278}" destId="{654EDF5F-DB76-7743-8EEE-3A8ED6C13B6F}" srcOrd="1" destOrd="0" parTransId="{1CF209FF-D3A3-4D41-88AA-6B682DA777AF}" sibTransId="{D634FD09-2CCD-A241-A9B0-4E6A436AE3D8}"/>
    <dgm:cxn modelId="{7636A5E0-CA7A-DB4F-AF3C-9460ABC72AA0}" type="presOf" srcId="{43FF7481-2E5B-439A-9D53-C551811FD198}" destId="{33A58DCC-4585-6849-AA89-97EBAD88840F}" srcOrd="0" destOrd="0" presId="urn:microsoft.com/office/officeart/2008/layout/RadialCluster"/>
    <dgm:cxn modelId="{995793BA-1853-4FB2-851E-1F77CE16D488}" srcId="{7740B944-5ED1-4EA5-9E15-AB2ED3F90278}" destId="{D720F3F1-6863-434B-BEDF-1B635FF87813}" srcOrd="0" destOrd="0" parTransId="{41224AEC-087B-4776-918D-7543A3EA68C7}" sibTransId="{A04FDA81-1287-44C1-B65A-29D38C994794}"/>
    <dgm:cxn modelId="{D651AD27-D465-AF46-96EB-956DE19E29DB}" type="presOf" srcId="{67017A45-82DD-49BC-99FF-CA9CF0F923E5}" destId="{59D87B94-E5BA-A54C-A307-D6228B7ACEC4}" srcOrd="0" destOrd="0" presId="urn:microsoft.com/office/officeart/2008/layout/RadialCluster"/>
    <dgm:cxn modelId="{CE34A639-D4B8-4E7C-9CD4-5DBF200544ED}" srcId="{B7F8F427-9B06-4978-95E1-FCA94790D14F}" destId="{7740B944-5ED1-4EA5-9E15-AB2ED3F90278}" srcOrd="2" destOrd="0" parTransId="{6F753653-E545-48DF-A6EB-0579D45BD77C}" sibTransId="{448D49F1-F334-4FC4-A90A-810E66A8B561}"/>
    <dgm:cxn modelId="{152E6BB6-CFAB-D642-998B-E78A0755312D}" type="presOf" srcId="{80957D16-8D40-40E8-B5F4-FBDCA60C363B}" destId="{284AB913-461D-DD4F-B32A-DBBF2E9961DD}" srcOrd="0" destOrd="0" presId="urn:microsoft.com/office/officeart/2008/layout/RadialCluster"/>
    <dgm:cxn modelId="{8CB70734-46BB-4369-8FB8-9BBB688F7193}" srcId="{B7F8F427-9B06-4978-95E1-FCA94790D14F}" destId="{B2EA8B10-1A6B-4A60-9209-36CB71ACA6EC}" srcOrd="1" destOrd="0" parTransId="{BB1E51EA-8937-4BEB-8056-1C9AEA59B625}" sibTransId="{44CA00F8-0F2C-4C5E-9B2B-AFFA9C3C769E}"/>
    <dgm:cxn modelId="{AD0BB6C7-FD99-B046-A73C-D0DAE21BD3C8}" type="presOf" srcId="{86554015-7C2C-4A48-93BB-7155F32620B7}" destId="{B73D26E6-4812-5643-BF66-213561B1AA06}" srcOrd="0" destOrd="0" presId="urn:microsoft.com/office/officeart/2008/layout/RadialCluster"/>
    <dgm:cxn modelId="{7240E1A0-5FB8-2B4B-A27A-1D810F5BBE41}" type="presOf" srcId="{047C8C87-BFD4-0947-8712-C7CEA2433826}" destId="{B2C2357B-939A-1B45-AED0-1453383B6831}" srcOrd="0" destOrd="0" presId="urn:microsoft.com/office/officeart/2008/layout/RadialCluster"/>
    <dgm:cxn modelId="{A66F9F7E-2DE1-A243-9EFA-42A73FF72E70}" type="presOf" srcId="{654EDF5F-DB76-7743-8EEE-3A8ED6C13B6F}" destId="{0EC03F73-B7AB-1E43-BB18-1FE07A591688}" srcOrd="0" destOrd="0" presId="urn:microsoft.com/office/officeart/2008/layout/RadialCluster"/>
    <dgm:cxn modelId="{CAE88C05-93E1-414C-A100-9880F071FF9D}" srcId="{7A1BF9D9-A5B0-4A5B-9BD7-5C6AD810D92A}" destId="{82C1A122-020E-304B-A7CF-739C29F6A6F7}" srcOrd="0" destOrd="0" parTransId="{D2C26A26-B355-EC44-8D42-831AE37C57CD}" sibTransId="{C0C42158-461C-A948-B1AE-E7CA9E060DC9}"/>
    <dgm:cxn modelId="{245005EA-D3B6-0346-AE82-A77047188723}" srcId="{B2EA8B10-1A6B-4A60-9209-36CB71ACA6EC}" destId="{86554015-7C2C-4A48-93BB-7155F32620B7}" srcOrd="1" destOrd="0" parTransId="{047C8C87-BFD4-0947-8712-C7CEA2433826}" sibTransId="{2F761293-DE68-BE40-800C-80363BEE6D11}"/>
    <dgm:cxn modelId="{8C76B4F2-C33B-4B4F-ABD9-5531BAA08E4F}" type="presOf" srcId="{7740B944-5ED1-4EA5-9E15-AB2ED3F90278}" destId="{3F98C732-A939-694E-9283-31FF940F831F}" srcOrd="0" destOrd="0" presId="urn:microsoft.com/office/officeart/2008/layout/RadialCluster"/>
    <dgm:cxn modelId="{557059A3-F5C8-1F42-9BB2-97C38947FF40}" type="presOf" srcId="{EF7199EF-3B42-4FBD-888E-A7F7A8A6133D}" destId="{ECC4C5FF-48FD-F34D-8A9D-7B11B1C500F7}" srcOrd="0" destOrd="0" presId="urn:microsoft.com/office/officeart/2008/layout/RadialCluster"/>
    <dgm:cxn modelId="{EF1F2498-E874-7D40-8340-E0F55F98CA81}" type="presOf" srcId="{D2C26A26-B355-EC44-8D42-831AE37C57CD}" destId="{175A2641-5BF0-3C4C-B608-3B829E10248C}" srcOrd="0" destOrd="0" presId="urn:microsoft.com/office/officeart/2008/layout/RadialCluster"/>
    <dgm:cxn modelId="{F73754AF-1121-BE47-9E7F-CD0103173708}" type="presOf" srcId="{7793246A-0083-44C9-A80C-24E5095853B8}" destId="{C918E942-0280-364D-8E2D-21820EA3F38F}" srcOrd="0" destOrd="0" presId="urn:microsoft.com/office/officeart/2008/layout/RadialCluster"/>
    <dgm:cxn modelId="{03662B87-EDFA-4A12-966D-10575E4D5913}" srcId="{B7F8F427-9B06-4978-95E1-FCA94790D14F}" destId="{EF7199EF-3B42-4FBD-888E-A7F7A8A6133D}" srcOrd="3" destOrd="0" parTransId="{8FF9F245-0386-422C-9D1A-D88CEB1459DE}" sibTransId="{D56FE54D-8014-4597-8425-0268AC3C8C22}"/>
    <dgm:cxn modelId="{05297C8A-8650-0045-A506-6FB6C1FE22F2}" type="presOf" srcId="{3FB22F39-4FC3-4704-9817-06085BFCB943}" destId="{23006777-A899-214A-A3DF-CEE135AF6E69}" srcOrd="0" destOrd="0" presId="urn:microsoft.com/office/officeart/2008/layout/RadialCluster"/>
    <dgm:cxn modelId="{244ED75D-360E-4751-9E8B-2180F0603C3D}" srcId="{7740B944-5ED1-4EA5-9E15-AB2ED3F90278}" destId="{0A0B66D8-511E-454D-B087-03DE5C584CC9}" srcOrd="2" destOrd="0" parTransId="{3FB22F39-4FC3-4704-9817-06085BFCB943}" sibTransId="{E71DCCBC-074C-4D81-9F8C-71C8992E55F2}"/>
    <dgm:cxn modelId="{48A6DE3C-BAE3-4188-8244-91A44608B2FA}" srcId="{7A1BF9D9-A5B0-4A5B-9BD7-5C6AD810D92A}" destId="{36226D6A-B21B-4A66-9D0C-67181A0F0649}" srcOrd="1" destOrd="0" parTransId="{C179083A-0FD3-4AB6-98C3-740649C0AB0E}" sibTransId="{9A155443-6B77-4777-B0A3-ACE7BA273C30}"/>
    <dgm:cxn modelId="{FD9102D1-84F4-234D-885F-A79D0E400C8A}" type="presParOf" srcId="{59D87B94-E5BA-A54C-A307-D6228B7ACEC4}" destId="{57FF01BD-9821-E949-AC84-EF3F3E784705}" srcOrd="0" destOrd="0" presId="urn:microsoft.com/office/officeart/2008/layout/RadialCluster"/>
    <dgm:cxn modelId="{3760FEFA-D8DD-D045-BA8D-934D6959146C}" type="presParOf" srcId="{59D87B94-E5BA-A54C-A307-D6228B7ACEC4}" destId="{3D918A82-00DA-DD4F-9A0D-7A24671C7BBD}" srcOrd="1" destOrd="0" presId="urn:microsoft.com/office/officeart/2008/layout/RadialCluster"/>
    <dgm:cxn modelId="{6B5EA4E2-69E8-6B4B-81BF-4C3274E84A0B}" type="presParOf" srcId="{3D918A82-00DA-DD4F-9A0D-7A24671C7BBD}" destId="{4DEDB6F8-915F-0A40-97EF-9C247E1F74E1}" srcOrd="0" destOrd="0" presId="urn:microsoft.com/office/officeart/2008/layout/RadialCluster"/>
    <dgm:cxn modelId="{B839D38A-EB7A-374E-8FB6-5679EAB07F41}" type="presParOf" srcId="{3D918A82-00DA-DD4F-9A0D-7A24671C7BBD}" destId="{175A2641-5BF0-3C4C-B608-3B829E10248C}" srcOrd="1" destOrd="0" presId="urn:microsoft.com/office/officeart/2008/layout/RadialCluster"/>
    <dgm:cxn modelId="{18E1956E-1ABF-4142-95A9-F2DAFFBC36DE}" type="presParOf" srcId="{3D918A82-00DA-DD4F-9A0D-7A24671C7BBD}" destId="{E34216F2-B786-8B4D-AD81-9A277121FC68}" srcOrd="2" destOrd="0" presId="urn:microsoft.com/office/officeart/2008/layout/RadialCluster"/>
    <dgm:cxn modelId="{E6BBB123-CDA3-BE45-833B-A2A2DC7FAB90}" type="presParOf" srcId="{3D918A82-00DA-DD4F-9A0D-7A24671C7BBD}" destId="{8159AE02-24E4-6346-B1DF-8136B0F267CD}" srcOrd="3" destOrd="0" presId="urn:microsoft.com/office/officeart/2008/layout/RadialCluster"/>
    <dgm:cxn modelId="{3A94464E-6B8C-CD4D-94F1-5D17EECCE490}" type="presParOf" srcId="{3D918A82-00DA-DD4F-9A0D-7A24671C7BBD}" destId="{55F36926-CC92-2B49-BD67-22FBFE56581D}" srcOrd="4" destOrd="0" presId="urn:microsoft.com/office/officeart/2008/layout/RadialCluster"/>
    <dgm:cxn modelId="{3E2A680A-7AF6-9D4C-93D5-06864C1EE26F}" type="presParOf" srcId="{3D918A82-00DA-DD4F-9A0D-7A24671C7BBD}" destId="{4F7EE883-5625-8842-B011-4793C0FC4077}" srcOrd="5" destOrd="0" presId="urn:microsoft.com/office/officeart/2008/layout/RadialCluster"/>
    <dgm:cxn modelId="{BA8B5C02-5250-2545-ADD7-AB784003DF77}" type="presParOf" srcId="{3D918A82-00DA-DD4F-9A0D-7A24671C7BBD}" destId="{284AB913-461D-DD4F-B32A-DBBF2E9961DD}" srcOrd="6" destOrd="0" presId="urn:microsoft.com/office/officeart/2008/layout/RadialCluster"/>
    <dgm:cxn modelId="{88831097-2895-0145-883E-86AC28470A44}" type="presParOf" srcId="{59D87B94-E5BA-A54C-A307-D6228B7ACEC4}" destId="{CEB4D0B9-5136-054D-A0F7-F97B5F32BC55}" srcOrd="2" destOrd="0" presId="urn:microsoft.com/office/officeart/2008/layout/RadialCluster"/>
    <dgm:cxn modelId="{C9FE359E-749B-5842-8DC3-B08FA5F76040}" type="presParOf" srcId="{59D87B94-E5BA-A54C-A307-D6228B7ACEC4}" destId="{9A6C88F7-0292-1041-92B0-2FD85EEAD85F}" srcOrd="3" destOrd="0" presId="urn:microsoft.com/office/officeart/2008/layout/RadialCluster"/>
    <dgm:cxn modelId="{D4458728-902E-D040-988B-EE3385E1FACB}" type="presParOf" srcId="{9A6C88F7-0292-1041-92B0-2FD85EEAD85F}" destId="{39EA862D-28E0-9842-AABF-B82A1C15354D}" srcOrd="0" destOrd="0" presId="urn:microsoft.com/office/officeart/2008/layout/RadialCluster"/>
    <dgm:cxn modelId="{8CC953E6-145D-8A48-8790-31C60F648793}" type="presParOf" srcId="{9A6C88F7-0292-1041-92B0-2FD85EEAD85F}" destId="{F18A3F5D-D77D-3945-907A-B6CE1E80BCA4}" srcOrd="1" destOrd="0" presId="urn:microsoft.com/office/officeart/2008/layout/RadialCluster"/>
    <dgm:cxn modelId="{14E68A38-195C-EC40-8ADD-D73D251F3999}" type="presParOf" srcId="{9A6C88F7-0292-1041-92B0-2FD85EEAD85F}" destId="{58DCADDC-9B8C-614C-9C62-7B93DA408F84}" srcOrd="2" destOrd="0" presId="urn:microsoft.com/office/officeart/2008/layout/RadialCluster"/>
    <dgm:cxn modelId="{F1454D5B-BB72-4B42-81A0-24DF40A655B3}" type="presParOf" srcId="{9A6C88F7-0292-1041-92B0-2FD85EEAD85F}" destId="{B2C2357B-939A-1B45-AED0-1453383B6831}" srcOrd="3" destOrd="0" presId="urn:microsoft.com/office/officeart/2008/layout/RadialCluster"/>
    <dgm:cxn modelId="{4A554BEE-832B-DC4C-BC7E-CF08180ACDC6}" type="presParOf" srcId="{9A6C88F7-0292-1041-92B0-2FD85EEAD85F}" destId="{B73D26E6-4812-5643-BF66-213561B1AA06}" srcOrd="4" destOrd="0" presId="urn:microsoft.com/office/officeart/2008/layout/RadialCluster"/>
    <dgm:cxn modelId="{92E823B4-E717-8F4C-87D4-31D947DB7BF3}" type="presParOf" srcId="{9A6C88F7-0292-1041-92B0-2FD85EEAD85F}" destId="{6BFA13CA-D7E7-214F-B09B-750388A75248}" srcOrd="5" destOrd="0" presId="urn:microsoft.com/office/officeart/2008/layout/RadialCluster"/>
    <dgm:cxn modelId="{D70DA47F-FC58-854C-B421-5BF99338885B}" type="presParOf" srcId="{9A6C88F7-0292-1041-92B0-2FD85EEAD85F}" destId="{C0792808-CB84-E648-BE35-CDCA0E995C76}" srcOrd="6" destOrd="0" presId="urn:microsoft.com/office/officeart/2008/layout/RadialCluster"/>
    <dgm:cxn modelId="{A3009D90-8220-0741-BF61-37C2517E1EEC}" type="presParOf" srcId="{59D87B94-E5BA-A54C-A307-D6228B7ACEC4}" destId="{0B3E919E-8118-F64E-897B-BBAAF2724F6A}" srcOrd="4" destOrd="0" presId="urn:microsoft.com/office/officeart/2008/layout/RadialCluster"/>
    <dgm:cxn modelId="{D41A85A6-514D-D84C-9BC7-96F5E6498A36}" type="presParOf" srcId="{59D87B94-E5BA-A54C-A307-D6228B7ACEC4}" destId="{5FC82FAC-68CB-3444-8097-B7C9C45CF006}" srcOrd="5" destOrd="0" presId="urn:microsoft.com/office/officeart/2008/layout/RadialCluster"/>
    <dgm:cxn modelId="{510B2F2B-CF2C-F242-8967-7B44CE0C362D}" type="presParOf" srcId="{5FC82FAC-68CB-3444-8097-B7C9C45CF006}" destId="{3F98C732-A939-694E-9283-31FF940F831F}" srcOrd="0" destOrd="0" presId="urn:microsoft.com/office/officeart/2008/layout/RadialCluster"/>
    <dgm:cxn modelId="{E024E98F-96A9-E347-B67A-AA314504F909}" type="presParOf" srcId="{5FC82FAC-68CB-3444-8097-B7C9C45CF006}" destId="{D9841E48-B1BC-F047-A98F-9604CB072784}" srcOrd="1" destOrd="0" presId="urn:microsoft.com/office/officeart/2008/layout/RadialCluster"/>
    <dgm:cxn modelId="{4975CC4D-D518-1D42-B86A-BAE44CBACF55}" type="presParOf" srcId="{5FC82FAC-68CB-3444-8097-B7C9C45CF006}" destId="{00F9ACD5-F61F-9A49-B8D7-35B752B8ADAB}" srcOrd="2" destOrd="0" presId="urn:microsoft.com/office/officeart/2008/layout/RadialCluster"/>
    <dgm:cxn modelId="{FA1C7E02-88FA-E845-800F-E995B1317183}" type="presParOf" srcId="{5FC82FAC-68CB-3444-8097-B7C9C45CF006}" destId="{34BAF1D5-A078-B344-99A8-1308D19BBB9E}" srcOrd="3" destOrd="0" presId="urn:microsoft.com/office/officeart/2008/layout/RadialCluster"/>
    <dgm:cxn modelId="{A02CDF42-EAC8-5E4D-9041-A2A18095B9EC}" type="presParOf" srcId="{5FC82FAC-68CB-3444-8097-B7C9C45CF006}" destId="{0EC03F73-B7AB-1E43-BB18-1FE07A591688}" srcOrd="4" destOrd="0" presId="urn:microsoft.com/office/officeart/2008/layout/RadialCluster"/>
    <dgm:cxn modelId="{75F0B3C8-AC50-FD48-A339-1C6AB16909DD}" type="presParOf" srcId="{5FC82FAC-68CB-3444-8097-B7C9C45CF006}" destId="{23006777-A899-214A-A3DF-CEE135AF6E69}" srcOrd="5" destOrd="0" presId="urn:microsoft.com/office/officeart/2008/layout/RadialCluster"/>
    <dgm:cxn modelId="{5B570C7E-1045-4A4C-909C-5C5B9C3CEE7D}" type="presParOf" srcId="{5FC82FAC-68CB-3444-8097-B7C9C45CF006}" destId="{30D74C54-8869-DB45-A1DA-B8333F54EB3E}" srcOrd="6" destOrd="0" presId="urn:microsoft.com/office/officeart/2008/layout/RadialCluster"/>
    <dgm:cxn modelId="{D970EA87-8B6F-8E4E-81A5-A22FF3F347D1}" type="presParOf" srcId="{59D87B94-E5BA-A54C-A307-D6228B7ACEC4}" destId="{99C35459-F227-9842-AF1F-111E271BBCCA}" srcOrd="6" destOrd="0" presId="urn:microsoft.com/office/officeart/2008/layout/RadialCluster"/>
    <dgm:cxn modelId="{ECFA53D7-6896-304F-A36C-2E9D4A29DD89}" type="presParOf" srcId="{59D87B94-E5BA-A54C-A307-D6228B7ACEC4}" destId="{0A89A74E-DE9A-124D-9982-5C8682DAAF0B}" srcOrd="7" destOrd="0" presId="urn:microsoft.com/office/officeart/2008/layout/RadialCluster"/>
    <dgm:cxn modelId="{0140BA5B-8784-EF49-922C-355843B97241}" type="presParOf" srcId="{0A89A74E-DE9A-124D-9982-5C8682DAAF0B}" destId="{ECC4C5FF-48FD-F34D-8A9D-7B11B1C500F7}" srcOrd="0" destOrd="0" presId="urn:microsoft.com/office/officeart/2008/layout/RadialCluster"/>
    <dgm:cxn modelId="{B3B3CE6C-2C8A-2C47-99EC-13804BD064FE}" type="presParOf" srcId="{0A89A74E-DE9A-124D-9982-5C8682DAAF0B}" destId="{91DF7B32-26D3-BC4E-AD06-B9D1A9638479}" srcOrd="1" destOrd="0" presId="urn:microsoft.com/office/officeart/2008/layout/RadialCluster"/>
    <dgm:cxn modelId="{CB73F63E-CF22-A649-BC82-86BB12C75F7F}" type="presParOf" srcId="{0A89A74E-DE9A-124D-9982-5C8682DAAF0B}" destId="{21E3DB8B-5B66-5640-A10A-DAE000D36BA6}" srcOrd="2" destOrd="0" presId="urn:microsoft.com/office/officeart/2008/layout/RadialCluster"/>
    <dgm:cxn modelId="{ECB91C19-B292-FC48-9904-EFF9A0F01BC9}" type="presParOf" srcId="{0A89A74E-DE9A-124D-9982-5C8682DAAF0B}" destId="{021882D7-D582-884F-A381-72042846253B}" srcOrd="3" destOrd="0" presId="urn:microsoft.com/office/officeart/2008/layout/RadialCluster"/>
    <dgm:cxn modelId="{3B936FCF-2944-374A-8C11-0CBF4247D77C}" type="presParOf" srcId="{0A89A74E-DE9A-124D-9982-5C8682DAAF0B}" destId="{33A58DCC-4585-6849-AA89-97EBAD88840F}" srcOrd="4" destOrd="0" presId="urn:microsoft.com/office/officeart/2008/layout/RadialCluster"/>
    <dgm:cxn modelId="{38EAE1E5-67A5-3046-8DAD-DD3E3DF273A2}" type="presParOf" srcId="{0A89A74E-DE9A-124D-9982-5C8682DAAF0B}" destId="{B0EADFC4-8EB2-A747-96F1-94C13B433B4E}" srcOrd="5" destOrd="0" presId="urn:microsoft.com/office/officeart/2008/layout/RadialCluster"/>
    <dgm:cxn modelId="{1EF14D54-C530-6F46-914F-BFF534226B4A}" type="presParOf" srcId="{0A89A74E-DE9A-124D-9982-5C8682DAAF0B}" destId="{C918E942-0280-364D-8E2D-21820EA3F38F}" srcOrd="6" destOrd="0" presId="urn:microsoft.com/office/officeart/2008/layout/RadialCluster"/>
    <dgm:cxn modelId="{1F32017C-4679-BC46-9648-FCBBC68A2E59}" type="presParOf" srcId="{59D87B94-E5BA-A54C-A307-D6228B7ACEC4}" destId="{6CFD0E3C-F787-2343-B7A8-1FBEA6DFD37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70C7FC-37A5-3645-9142-EE75ABD21D7B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E31EC8-9195-7A4C-8DE2-2AB001AB8F73}">
      <dgm:prSet phldrT="[Text]"/>
      <dgm:spPr/>
      <dgm:t>
        <a:bodyPr/>
        <a:lstStyle/>
        <a:p>
          <a:r>
            <a:rPr lang="en-US" dirty="0" smtClean="0"/>
            <a:t>$650K</a:t>
          </a:r>
          <a:endParaRPr lang="en-US" dirty="0"/>
        </a:p>
      </dgm:t>
    </dgm:pt>
    <dgm:pt modelId="{351B3B45-DB63-3E4F-AE0A-9D7F8AFECD66}" type="parTrans" cxnId="{DB136512-11A6-7447-B065-243F94F15C6F}">
      <dgm:prSet/>
      <dgm:spPr/>
      <dgm:t>
        <a:bodyPr/>
        <a:lstStyle/>
        <a:p>
          <a:endParaRPr lang="en-US"/>
        </a:p>
      </dgm:t>
    </dgm:pt>
    <dgm:pt modelId="{3AB28673-44F3-6341-98D9-D72E02AD1919}" type="sibTrans" cxnId="{DB136512-11A6-7447-B065-243F94F15C6F}">
      <dgm:prSet/>
      <dgm:spPr/>
      <dgm:t>
        <a:bodyPr/>
        <a:lstStyle/>
        <a:p>
          <a:endParaRPr lang="en-US"/>
        </a:p>
      </dgm:t>
    </dgm:pt>
    <dgm:pt modelId="{A7CCD078-6951-834E-A839-695103927F96}">
      <dgm:prSet phldrT="[Text]"/>
      <dgm:spPr/>
      <dgm:t>
        <a:bodyPr/>
        <a:lstStyle/>
        <a:p>
          <a:r>
            <a:rPr lang="en-US" dirty="0" smtClean="0"/>
            <a:t>$1.1M</a:t>
          </a:r>
          <a:endParaRPr lang="en-US" dirty="0"/>
        </a:p>
      </dgm:t>
    </dgm:pt>
    <dgm:pt modelId="{F85E0EB1-DB16-F34D-A1D6-2461C2ECFADC}" type="parTrans" cxnId="{C8988919-F712-374F-9D19-6A1106D2B104}">
      <dgm:prSet/>
      <dgm:spPr/>
      <dgm:t>
        <a:bodyPr/>
        <a:lstStyle/>
        <a:p>
          <a:endParaRPr lang="en-US"/>
        </a:p>
      </dgm:t>
    </dgm:pt>
    <dgm:pt modelId="{C656B091-EC35-1D44-AEE2-7479440D4432}" type="sibTrans" cxnId="{C8988919-F712-374F-9D19-6A1106D2B104}">
      <dgm:prSet/>
      <dgm:spPr/>
      <dgm:t>
        <a:bodyPr/>
        <a:lstStyle/>
        <a:p>
          <a:endParaRPr lang="en-US"/>
        </a:p>
      </dgm:t>
    </dgm:pt>
    <dgm:pt modelId="{C97658A5-DC2A-4742-B22B-8707513471A8}" type="pres">
      <dgm:prSet presAssocID="{4870C7FC-37A5-3645-9142-EE75ABD21D7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2FBC2E-4263-FB4D-B04D-71AB2C7D425B}" type="pres">
      <dgm:prSet presAssocID="{4870C7FC-37A5-3645-9142-EE75ABD21D7B}" presName="divider" presStyleLbl="fgShp" presStyleIdx="0" presStyleCnt="1"/>
      <dgm:spPr/>
    </dgm:pt>
    <dgm:pt modelId="{482CE72B-A37C-0D41-A02A-063D4A1482C5}" type="pres">
      <dgm:prSet presAssocID="{15E31EC8-9195-7A4C-8DE2-2AB001AB8F73}" presName="downArrow" presStyleLbl="node1" presStyleIdx="0" presStyleCnt="2"/>
      <dgm:spPr/>
    </dgm:pt>
    <dgm:pt modelId="{AC3B3259-2FF4-4740-AA9E-DC0197D8EC3E}" type="pres">
      <dgm:prSet presAssocID="{15E31EC8-9195-7A4C-8DE2-2AB001AB8F73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341B4-6669-854C-A453-5F99147D486F}" type="pres">
      <dgm:prSet presAssocID="{A7CCD078-6951-834E-A839-695103927F96}" presName="upArrow" presStyleLbl="node1" presStyleIdx="1" presStyleCnt="2"/>
      <dgm:spPr/>
    </dgm:pt>
    <dgm:pt modelId="{C4F8560C-A13B-1B40-A87C-BE02FAC98733}" type="pres">
      <dgm:prSet presAssocID="{A7CCD078-6951-834E-A839-695103927F96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136512-11A6-7447-B065-243F94F15C6F}" srcId="{4870C7FC-37A5-3645-9142-EE75ABD21D7B}" destId="{15E31EC8-9195-7A4C-8DE2-2AB001AB8F73}" srcOrd="0" destOrd="0" parTransId="{351B3B45-DB63-3E4F-AE0A-9D7F8AFECD66}" sibTransId="{3AB28673-44F3-6341-98D9-D72E02AD1919}"/>
    <dgm:cxn modelId="{4CB8E1DA-602A-0245-BAF2-D045489F3271}" type="presOf" srcId="{A7CCD078-6951-834E-A839-695103927F96}" destId="{C4F8560C-A13B-1B40-A87C-BE02FAC98733}" srcOrd="0" destOrd="0" presId="urn:microsoft.com/office/officeart/2005/8/layout/arrow3"/>
    <dgm:cxn modelId="{615AE62C-56B7-5F46-8E20-7F17635044EE}" type="presOf" srcId="{4870C7FC-37A5-3645-9142-EE75ABD21D7B}" destId="{C97658A5-DC2A-4742-B22B-8707513471A8}" srcOrd="0" destOrd="0" presId="urn:microsoft.com/office/officeart/2005/8/layout/arrow3"/>
    <dgm:cxn modelId="{E7937D62-0BFD-4A49-AC00-99F3B45849C6}" type="presOf" srcId="{15E31EC8-9195-7A4C-8DE2-2AB001AB8F73}" destId="{AC3B3259-2FF4-4740-AA9E-DC0197D8EC3E}" srcOrd="0" destOrd="0" presId="urn:microsoft.com/office/officeart/2005/8/layout/arrow3"/>
    <dgm:cxn modelId="{C8988919-F712-374F-9D19-6A1106D2B104}" srcId="{4870C7FC-37A5-3645-9142-EE75ABD21D7B}" destId="{A7CCD078-6951-834E-A839-695103927F96}" srcOrd="1" destOrd="0" parTransId="{F85E0EB1-DB16-F34D-A1D6-2461C2ECFADC}" sibTransId="{C656B091-EC35-1D44-AEE2-7479440D4432}"/>
    <dgm:cxn modelId="{E04ABA24-3D18-5342-B1D7-586B5370DF81}" type="presParOf" srcId="{C97658A5-DC2A-4742-B22B-8707513471A8}" destId="{5C2FBC2E-4263-FB4D-B04D-71AB2C7D425B}" srcOrd="0" destOrd="0" presId="urn:microsoft.com/office/officeart/2005/8/layout/arrow3"/>
    <dgm:cxn modelId="{0265068D-59D2-2E4D-89B1-0C8D20C6150E}" type="presParOf" srcId="{C97658A5-DC2A-4742-B22B-8707513471A8}" destId="{482CE72B-A37C-0D41-A02A-063D4A1482C5}" srcOrd="1" destOrd="0" presId="urn:microsoft.com/office/officeart/2005/8/layout/arrow3"/>
    <dgm:cxn modelId="{243A9A04-7CAC-5940-87E0-D9C532D2F7BA}" type="presParOf" srcId="{C97658A5-DC2A-4742-B22B-8707513471A8}" destId="{AC3B3259-2FF4-4740-AA9E-DC0197D8EC3E}" srcOrd="2" destOrd="0" presId="urn:microsoft.com/office/officeart/2005/8/layout/arrow3"/>
    <dgm:cxn modelId="{AC8C603C-19D0-F646-A290-90CF8EBA1F34}" type="presParOf" srcId="{C97658A5-DC2A-4742-B22B-8707513471A8}" destId="{C03341B4-6669-854C-A453-5F99147D486F}" srcOrd="3" destOrd="0" presId="urn:microsoft.com/office/officeart/2005/8/layout/arrow3"/>
    <dgm:cxn modelId="{CEB025C5-D391-3147-B3C1-C4C3C32ACF8E}" type="presParOf" srcId="{C97658A5-DC2A-4742-B22B-8707513471A8}" destId="{C4F8560C-A13B-1B40-A87C-BE02FAC9873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09032D-0F58-064C-9C69-9DAEFC825774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58DEFF-BB7E-B641-B9BE-0F4E6953651F}">
      <dgm:prSet phldrT="[Text]"/>
      <dgm:spPr/>
      <dgm:t>
        <a:bodyPr/>
        <a:lstStyle/>
        <a:p>
          <a:r>
            <a:rPr lang="en-US" dirty="0" smtClean="0"/>
            <a:t>$180K</a:t>
          </a:r>
          <a:endParaRPr lang="en-US" dirty="0"/>
        </a:p>
      </dgm:t>
    </dgm:pt>
    <dgm:pt modelId="{641C9341-A9F9-B941-80C9-942DCD51199B}" type="parTrans" cxnId="{D6856DE6-6C0C-1B42-B8DD-5A750C6BAE18}">
      <dgm:prSet/>
      <dgm:spPr/>
      <dgm:t>
        <a:bodyPr/>
        <a:lstStyle/>
        <a:p>
          <a:endParaRPr lang="en-US"/>
        </a:p>
      </dgm:t>
    </dgm:pt>
    <dgm:pt modelId="{90A407F0-AAD1-4240-B314-ECAB8C2F1377}" type="sibTrans" cxnId="{D6856DE6-6C0C-1B42-B8DD-5A750C6BAE18}">
      <dgm:prSet/>
      <dgm:spPr/>
      <dgm:t>
        <a:bodyPr/>
        <a:lstStyle/>
        <a:p>
          <a:endParaRPr lang="en-US"/>
        </a:p>
      </dgm:t>
    </dgm:pt>
    <dgm:pt modelId="{2385BD0B-23C2-D24C-9795-8C976A44F64B}">
      <dgm:prSet phldrT="[Text]"/>
      <dgm:spPr/>
      <dgm:t>
        <a:bodyPr/>
        <a:lstStyle/>
        <a:p>
          <a:r>
            <a:rPr lang="en-US" dirty="0" smtClean="0"/>
            <a:t>$630K</a:t>
          </a:r>
          <a:endParaRPr lang="en-US" dirty="0"/>
        </a:p>
      </dgm:t>
    </dgm:pt>
    <dgm:pt modelId="{8F15DBFB-6E19-744C-A380-827584987EBC}" type="parTrans" cxnId="{68FF0CA2-7E01-3C43-9141-ADD9865E3D0D}">
      <dgm:prSet/>
      <dgm:spPr/>
      <dgm:t>
        <a:bodyPr/>
        <a:lstStyle/>
        <a:p>
          <a:endParaRPr lang="en-US"/>
        </a:p>
      </dgm:t>
    </dgm:pt>
    <dgm:pt modelId="{CE598D7B-7D53-E040-8771-5F48BA77EDCE}" type="sibTrans" cxnId="{68FF0CA2-7E01-3C43-9141-ADD9865E3D0D}">
      <dgm:prSet/>
      <dgm:spPr/>
      <dgm:t>
        <a:bodyPr/>
        <a:lstStyle/>
        <a:p>
          <a:endParaRPr lang="en-US"/>
        </a:p>
      </dgm:t>
    </dgm:pt>
    <dgm:pt modelId="{F216D6BD-D82D-B148-A9E6-40EDC8100C89}" type="pres">
      <dgm:prSet presAssocID="{E409032D-0F58-064C-9C69-9DAEFC82577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9A7CF8-5840-4544-9FD6-5F402129463D}" type="pres">
      <dgm:prSet presAssocID="{E409032D-0F58-064C-9C69-9DAEFC825774}" presName="divider" presStyleLbl="fgShp" presStyleIdx="0" presStyleCnt="1"/>
      <dgm:spPr/>
    </dgm:pt>
    <dgm:pt modelId="{C38301A5-3A40-9841-AFA4-C2615394BDEE}" type="pres">
      <dgm:prSet presAssocID="{9858DEFF-BB7E-B641-B9BE-0F4E6953651F}" presName="downArrow" presStyleLbl="node1" presStyleIdx="0" presStyleCnt="2"/>
      <dgm:spPr/>
    </dgm:pt>
    <dgm:pt modelId="{BBCE063D-FD11-AD4F-96D9-58B3E9CC9878}" type="pres">
      <dgm:prSet presAssocID="{9858DEFF-BB7E-B641-B9BE-0F4E6953651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33FC9-8DA1-4945-A516-E3DC681B77FF}" type="pres">
      <dgm:prSet presAssocID="{2385BD0B-23C2-D24C-9795-8C976A44F64B}" presName="upArrow" presStyleLbl="node1" presStyleIdx="1" presStyleCnt="2"/>
      <dgm:spPr/>
    </dgm:pt>
    <dgm:pt modelId="{D42A73E7-563E-7845-ACE0-B20CDCF425DB}" type="pres">
      <dgm:prSet presAssocID="{2385BD0B-23C2-D24C-9795-8C976A44F64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72861C-AA76-1143-B82A-49EE82FEA293}" type="presOf" srcId="{9858DEFF-BB7E-B641-B9BE-0F4E6953651F}" destId="{BBCE063D-FD11-AD4F-96D9-58B3E9CC9878}" srcOrd="0" destOrd="0" presId="urn:microsoft.com/office/officeart/2005/8/layout/arrow3"/>
    <dgm:cxn modelId="{A391CCAF-1E23-3B4B-B1C3-8AC48B55FA91}" type="presOf" srcId="{2385BD0B-23C2-D24C-9795-8C976A44F64B}" destId="{D42A73E7-563E-7845-ACE0-B20CDCF425DB}" srcOrd="0" destOrd="0" presId="urn:microsoft.com/office/officeart/2005/8/layout/arrow3"/>
    <dgm:cxn modelId="{CBA454DE-43E9-1545-A2B4-6FC8D103D027}" type="presOf" srcId="{E409032D-0F58-064C-9C69-9DAEFC825774}" destId="{F216D6BD-D82D-B148-A9E6-40EDC8100C89}" srcOrd="0" destOrd="0" presId="urn:microsoft.com/office/officeart/2005/8/layout/arrow3"/>
    <dgm:cxn modelId="{68FF0CA2-7E01-3C43-9141-ADD9865E3D0D}" srcId="{E409032D-0F58-064C-9C69-9DAEFC825774}" destId="{2385BD0B-23C2-D24C-9795-8C976A44F64B}" srcOrd="1" destOrd="0" parTransId="{8F15DBFB-6E19-744C-A380-827584987EBC}" sibTransId="{CE598D7B-7D53-E040-8771-5F48BA77EDCE}"/>
    <dgm:cxn modelId="{D6856DE6-6C0C-1B42-B8DD-5A750C6BAE18}" srcId="{E409032D-0F58-064C-9C69-9DAEFC825774}" destId="{9858DEFF-BB7E-B641-B9BE-0F4E6953651F}" srcOrd="0" destOrd="0" parTransId="{641C9341-A9F9-B941-80C9-942DCD51199B}" sibTransId="{90A407F0-AAD1-4240-B314-ECAB8C2F1377}"/>
    <dgm:cxn modelId="{C33B7834-37DD-1942-9FA7-73ACE03869EA}" type="presParOf" srcId="{F216D6BD-D82D-B148-A9E6-40EDC8100C89}" destId="{DA9A7CF8-5840-4544-9FD6-5F402129463D}" srcOrd="0" destOrd="0" presId="urn:microsoft.com/office/officeart/2005/8/layout/arrow3"/>
    <dgm:cxn modelId="{4BDBF8EC-AF4B-8A47-A676-C45923A5C2F0}" type="presParOf" srcId="{F216D6BD-D82D-B148-A9E6-40EDC8100C89}" destId="{C38301A5-3A40-9841-AFA4-C2615394BDEE}" srcOrd="1" destOrd="0" presId="urn:microsoft.com/office/officeart/2005/8/layout/arrow3"/>
    <dgm:cxn modelId="{5089986E-EE44-6141-993A-46A84D954D4E}" type="presParOf" srcId="{F216D6BD-D82D-B148-A9E6-40EDC8100C89}" destId="{BBCE063D-FD11-AD4F-96D9-58B3E9CC9878}" srcOrd="2" destOrd="0" presId="urn:microsoft.com/office/officeart/2005/8/layout/arrow3"/>
    <dgm:cxn modelId="{27DA6A38-3413-6F44-A9C2-603F0B96DB58}" type="presParOf" srcId="{F216D6BD-D82D-B148-A9E6-40EDC8100C89}" destId="{71E33FC9-8DA1-4945-A516-E3DC681B77FF}" srcOrd="3" destOrd="0" presId="urn:microsoft.com/office/officeart/2005/8/layout/arrow3"/>
    <dgm:cxn modelId="{F6A6F26A-4524-3D43-ABD1-E1D4DF54EF06}" type="presParOf" srcId="{F216D6BD-D82D-B148-A9E6-40EDC8100C89}" destId="{D42A73E7-563E-7845-ACE0-B20CDCF425D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4CAC7-36DF-CF43-BFA6-BA47F88E76F8}">
      <dsp:nvSpPr>
        <dsp:cNvPr id="0" name=""/>
        <dsp:cNvSpPr/>
      </dsp:nvSpPr>
      <dsp:spPr>
        <a:xfrm>
          <a:off x="2994404" y="0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*Executive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Board (5)</a:t>
          </a:r>
          <a:endParaRPr lang="en-US" sz="28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</dsp:txBody>
      <dsp:txXfrm>
        <a:off x="3030246" y="35842"/>
        <a:ext cx="2375794" cy="1152055"/>
      </dsp:txXfrm>
    </dsp:sp>
    <dsp:sp modelId="{DD3B8C26-588C-904B-99B5-23419D6CD99D}">
      <dsp:nvSpPr>
        <dsp:cNvPr id="0" name=""/>
        <dsp:cNvSpPr/>
      </dsp:nvSpPr>
      <dsp:spPr>
        <a:xfrm rot="3620528">
          <a:off x="4577605" y="214750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706097" y="2233167"/>
        <a:ext cx="1016808" cy="256984"/>
      </dsp:txXfrm>
    </dsp:sp>
    <dsp:sp modelId="{179D350B-B4C7-3C4D-9EE6-D2D00122AEA4}">
      <dsp:nvSpPr>
        <dsp:cNvPr id="0" name=""/>
        <dsp:cNvSpPr/>
      </dsp:nvSpPr>
      <dsp:spPr>
        <a:xfrm>
          <a:off x="4987120" y="3499579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Community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Delegates (9)</a:t>
          </a:r>
          <a:endParaRPr lang="en-US" sz="24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</dsp:txBody>
      <dsp:txXfrm>
        <a:off x="5022962" y="3535421"/>
        <a:ext cx="2375794" cy="1152055"/>
      </dsp:txXfrm>
    </dsp:sp>
    <dsp:sp modelId="{5DFE44EF-C585-2B45-8FBD-F100C8B50F00}">
      <dsp:nvSpPr>
        <dsp:cNvPr id="0" name=""/>
        <dsp:cNvSpPr/>
      </dsp:nvSpPr>
      <dsp:spPr>
        <a:xfrm rot="10800000">
          <a:off x="3554103" y="389729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682595" y="3982957"/>
        <a:ext cx="1016808" cy="256984"/>
      </dsp:txXfrm>
    </dsp:sp>
    <dsp:sp modelId="{0D80054F-8DFE-8E4A-80FC-78915836A757}">
      <dsp:nvSpPr>
        <dsp:cNvPr id="0" name=""/>
        <dsp:cNvSpPr/>
      </dsp:nvSpPr>
      <dsp:spPr>
        <a:xfrm>
          <a:off x="947401" y="3499579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MCA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Staff (12)</a:t>
          </a:r>
          <a:endParaRPr lang="en-US" sz="2800" kern="1200" dirty="0"/>
        </a:p>
      </dsp:txBody>
      <dsp:txXfrm>
        <a:off x="983243" y="3535421"/>
        <a:ext cx="2375794" cy="1152055"/>
      </dsp:txXfrm>
    </dsp:sp>
    <dsp:sp modelId="{3665AE24-1BF1-E546-B0D0-C88A46BBBF2B}">
      <dsp:nvSpPr>
        <dsp:cNvPr id="0" name=""/>
        <dsp:cNvSpPr/>
      </dsp:nvSpPr>
      <dsp:spPr>
        <a:xfrm rot="18019474">
          <a:off x="2557746" y="214750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686238" y="2233167"/>
        <a:ext cx="1016808" cy="256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D0E3C-F787-2343-B7A8-1FBEA6DFD37A}">
      <dsp:nvSpPr>
        <dsp:cNvPr id="0" name=""/>
        <dsp:cNvSpPr/>
      </dsp:nvSpPr>
      <dsp:spPr>
        <a:xfrm rot="10800000">
          <a:off x="3066327" y="2857861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35459-F227-9842-AF1F-111E271BBCCA}">
      <dsp:nvSpPr>
        <dsp:cNvPr id="0" name=""/>
        <dsp:cNvSpPr/>
      </dsp:nvSpPr>
      <dsp:spPr>
        <a:xfrm rot="5400000">
          <a:off x="3838214" y="3629747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E919E-8118-F64E-897B-BBAAF2724F6A}">
      <dsp:nvSpPr>
        <dsp:cNvPr id="0" name=""/>
        <dsp:cNvSpPr/>
      </dsp:nvSpPr>
      <dsp:spPr>
        <a:xfrm>
          <a:off x="4610100" y="2857861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4D0B9-5136-054D-A0F7-F97B5F32BC55}">
      <dsp:nvSpPr>
        <dsp:cNvPr id="0" name=""/>
        <dsp:cNvSpPr/>
      </dsp:nvSpPr>
      <dsp:spPr>
        <a:xfrm rot="16200000">
          <a:off x="3838214" y="2085975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F01BD-9821-E949-AC84-EF3F3E784705}">
      <dsp:nvSpPr>
        <dsp:cNvPr id="0" name=""/>
        <dsp:cNvSpPr/>
      </dsp:nvSpPr>
      <dsp:spPr>
        <a:xfrm>
          <a:off x="3467100" y="2286361"/>
          <a:ext cx="1143000" cy="11430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Keven Burnett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Executive Director</a:t>
          </a:r>
          <a:endParaRPr lang="en-US" sz="1500" kern="1200" dirty="0"/>
        </a:p>
      </dsp:txBody>
      <dsp:txXfrm>
        <a:off x="3522897" y="2342158"/>
        <a:ext cx="1031406" cy="1031406"/>
      </dsp:txXfrm>
    </dsp:sp>
    <dsp:sp modelId="{4DEDB6F8-915F-0A40-97EF-9C247E1F74E1}">
      <dsp:nvSpPr>
        <dsp:cNvPr id="0" name=""/>
        <dsp:cNvSpPr/>
      </dsp:nvSpPr>
      <dsp:spPr>
        <a:xfrm>
          <a:off x="3655695" y="111977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242"/>
                <a:satOff val="-251"/>
                <a:lumOff val="160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242"/>
                <a:satOff val="-251"/>
                <a:lumOff val="160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242"/>
                <a:satOff val="-251"/>
                <a:lumOff val="16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Diane Deeter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Community Programs</a:t>
          </a:r>
          <a:endParaRPr lang="en-US" sz="800" kern="1200" dirty="0"/>
        </a:p>
      </dsp:txBody>
      <dsp:txXfrm>
        <a:off x="3693079" y="1157162"/>
        <a:ext cx="691042" cy="691042"/>
      </dsp:txXfrm>
    </dsp:sp>
    <dsp:sp modelId="{175A2641-5BF0-3C4C-B608-3B829E10248C}">
      <dsp:nvSpPr>
        <dsp:cNvPr id="0" name=""/>
        <dsp:cNvSpPr/>
      </dsp:nvSpPr>
      <dsp:spPr>
        <a:xfrm rot="12222684">
          <a:off x="3381455" y="1276939"/>
          <a:ext cx="2863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325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216F2-B786-8B4D-AD81-9A277121FC68}">
      <dsp:nvSpPr>
        <dsp:cNvPr id="0" name=""/>
        <dsp:cNvSpPr/>
      </dsp:nvSpPr>
      <dsp:spPr>
        <a:xfrm>
          <a:off x="2627730" y="66828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484"/>
                <a:satOff val="-503"/>
                <a:lumOff val="321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4484"/>
                <a:satOff val="-503"/>
                <a:lumOff val="321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4484"/>
                <a:satOff val="-503"/>
                <a:lumOff val="32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Event Committees &amp; Volunteers</a:t>
          </a:r>
          <a:endParaRPr lang="en-US" sz="700" kern="1200" dirty="0"/>
        </a:p>
      </dsp:txBody>
      <dsp:txXfrm>
        <a:off x="2665114" y="705673"/>
        <a:ext cx="691042" cy="691042"/>
      </dsp:txXfrm>
    </dsp:sp>
    <dsp:sp modelId="{8159AE02-24E4-6346-B1DF-8136B0F267CD}">
      <dsp:nvSpPr>
        <dsp:cNvPr id="0" name=""/>
        <dsp:cNvSpPr/>
      </dsp:nvSpPr>
      <dsp:spPr>
        <a:xfrm rot="16182828">
          <a:off x="3920473" y="1004143"/>
          <a:ext cx="2312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272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36926-CC92-2B49-BD67-22FBFE56581D}">
      <dsp:nvSpPr>
        <dsp:cNvPr id="0" name=""/>
        <dsp:cNvSpPr/>
      </dsp:nvSpPr>
      <dsp:spPr>
        <a:xfrm>
          <a:off x="3650714" y="12269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6726"/>
                <a:satOff val="-754"/>
                <a:lumOff val="481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6726"/>
                <a:satOff val="-754"/>
                <a:lumOff val="481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6726"/>
                <a:satOff val="-754"/>
                <a:lumOff val="48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Summer Event</a:t>
          </a:r>
          <a:br>
            <a:rPr lang="en-US" sz="700" kern="1200" dirty="0" smtClean="0"/>
          </a:br>
          <a:r>
            <a:rPr lang="en-US" sz="700" kern="1200" dirty="0" smtClean="0"/>
            <a:t>Staff</a:t>
          </a:r>
        </a:p>
      </dsp:txBody>
      <dsp:txXfrm>
        <a:off x="3688098" y="160082"/>
        <a:ext cx="691042" cy="691042"/>
      </dsp:txXfrm>
    </dsp:sp>
    <dsp:sp modelId="{4F7EE883-5625-8842-B011-4793C0FC4077}">
      <dsp:nvSpPr>
        <dsp:cNvPr id="0" name=""/>
        <dsp:cNvSpPr/>
      </dsp:nvSpPr>
      <dsp:spPr>
        <a:xfrm rot="20250000">
          <a:off x="4410476" y="1288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AB913-461D-DD4F-B32A-DBBF2E9961DD}">
      <dsp:nvSpPr>
        <dsp:cNvPr id="0" name=""/>
        <dsp:cNvSpPr/>
      </dsp:nvSpPr>
      <dsp:spPr>
        <a:xfrm>
          <a:off x="4689234" y="691672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8968"/>
                <a:satOff val="-1006"/>
                <a:lumOff val="642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8968"/>
                <a:satOff val="-1006"/>
                <a:lumOff val="642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8968"/>
                <a:satOff val="-1006"/>
                <a:lumOff val="64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Communications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&amp; Event Coordinators</a:t>
          </a:r>
          <a:endParaRPr lang="en-US" sz="700" kern="1200" dirty="0"/>
        </a:p>
      </dsp:txBody>
      <dsp:txXfrm>
        <a:off x="4726618" y="729056"/>
        <a:ext cx="691042" cy="691042"/>
      </dsp:txXfrm>
    </dsp:sp>
    <dsp:sp modelId="{39EA862D-28E0-9842-AABF-B82A1C15354D}">
      <dsp:nvSpPr>
        <dsp:cNvPr id="0" name=""/>
        <dsp:cNvSpPr/>
      </dsp:nvSpPr>
      <dsp:spPr>
        <a:xfrm>
          <a:off x="5010873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1210"/>
                <a:satOff val="-1257"/>
                <a:lumOff val="802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1210"/>
                <a:satOff val="-1257"/>
                <a:lumOff val="802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1210"/>
                <a:satOff val="-1257"/>
                <a:lumOff val="80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Jenifer Graham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Administration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&amp; HR</a:t>
          </a:r>
          <a:endParaRPr lang="en-US" sz="800" kern="1200" dirty="0"/>
        </a:p>
      </dsp:txBody>
      <dsp:txXfrm>
        <a:off x="5048257" y="2512340"/>
        <a:ext cx="691042" cy="691042"/>
      </dsp:txXfrm>
    </dsp:sp>
    <dsp:sp modelId="{F18A3F5D-D77D-3945-907A-B6CE1E80BCA4}">
      <dsp:nvSpPr>
        <dsp:cNvPr id="0" name=""/>
        <dsp:cNvSpPr/>
      </dsp:nvSpPr>
      <dsp:spPr>
        <a:xfrm rot="17550000">
          <a:off x="5462937" y="2341091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CADDC-9B8C-614C-9C62-7B93DA408F84}">
      <dsp:nvSpPr>
        <dsp:cNvPr id="0" name=""/>
        <dsp:cNvSpPr/>
      </dsp:nvSpPr>
      <dsp:spPr>
        <a:xfrm>
          <a:off x="5438979" y="1441417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3452"/>
                <a:satOff val="-1509"/>
                <a:lumOff val="963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3452"/>
                <a:satOff val="-1509"/>
                <a:lumOff val="963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3452"/>
                <a:satOff val="-1509"/>
                <a:lumOff val="96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Front Desks</a:t>
          </a:r>
        </a:p>
      </dsp:txBody>
      <dsp:txXfrm>
        <a:off x="5476363" y="1478801"/>
        <a:ext cx="691042" cy="691042"/>
      </dsp:txXfrm>
    </dsp:sp>
    <dsp:sp modelId="{B2C2357B-939A-1B45-AED0-1453383B6831}">
      <dsp:nvSpPr>
        <dsp:cNvPr id="0" name=""/>
        <dsp:cNvSpPr/>
      </dsp:nvSpPr>
      <dsp:spPr>
        <a:xfrm>
          <a:off x="5776683" y="2857861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D26E6-4812-5643-BF66-213561B1AA06}">
      <dsp:nvSpPr>
        <dsp:cNvPr id="0" name=""/>
        <dsp:cNvSpPr/>
      </dsp:nvSpPr>
      <dsp:spPr>
        <a:xfrm>
          <a:off x="6129567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5694"/>
                <a:satOff val="-1760"/>
                <a:lumOff val="1123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5694"/>
                <a:satOff val="-1760"/>
                <a:lumOff val="1123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5694"/>
                <a:satOff val="-1760"/>
                <a:lumOff val="11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Seasonal FD/Admin Support</a:t>
          </a:r>
        </a:p>
      </dsp:txBody>
      <dsp:txXfrm>
        <a:off x="6166951" y="2512340"/>
        <a:ext cx="691042" cy="691042"/>
      </dsp:txXfrm>
    </dsp:sp>
    <dsp:sp modelId="{6BFA13CA-D7E7-214F-B09B-750388A75248}">
      <dsp:nvSpPr>
        <dsp:cNvPr id="0" name=""/>
        <dsp:cNvSpPr/>
      </dsp:nvSpPr>
      <dsp:spPr>
        <a:xfrm rot="4050000">
          <a:off x="5462937" y="3374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2808-CB84-E648-BE35-CDCA0E995C76}">
      <dsp:nvSpPr>
        <dsp:cNvPr id="0" name=""/>
        <dsp:cNvSpPr/>
      </dsp:nvSpPr>
      <dsp:spPr>
        <a:xfrm>
          <a:off x="5438979" y="3508495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7936"/>
                <a:satOff val="-2012"/>
                <a:lumOff val="128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Gretchen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Membership /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AP Tech</a:t>
          </a:r>
          <a:endParaRPr lang="en-US" sz="700" kern="1200" dirty="0"/>
        </a:p>
      </dsp:txBody>
      <dsp:txXfrm>
        <a:off x="5476363" y="3545879"/>
        <a:ext cx="691042" cy="691042"/>
      </dsp:txXfrm>
    </dsp:sp>
    <dsp:sp modelId="{3F98C732-A939-694E-9283-31FF940F831F}">
      <dsp:nvSpPr>
        <dsp:cNvPr id="0" name=""/>
        <dsp:cNvSpPr/>
      </dsp:nvSpPr>
      <dsp:spPr>
        <a:xfrm>
          <a:off x="3655695" y="3830134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0178"/>
                <a:satOff val="-2263"/>
                <a:lumOff val="1444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0178"/>
                <a:satOff val="-2263"/>
                <a:lumOff val="1444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0178"/>
                <a:satOff val="-2263"/>
                <a:lumOff val="144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Paula Deorio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Aquatic Programs</a:t>
          </a:r>
          <a:endParaRPr lang="en-US" sz="800" kern="1200" dirty="0"/>
        </a:p>
      </dsp:txBody>
      <dsp:txXfrm>
        <a:off x="3693079" y="3867518"/>
        <a:ext cx="691042" cy="691042"/>
      </dsp:txXfrm>
    </dsp:sp>
    <dsp:sp modelId="{D9841E48-B1BC-F047-A98F-9604CB072784}">
      <dsp:nvSpPr>
        <dsp:cNvPr id="0" name=""/>
        <dsp:cNvSpPr/>
      </dsp:nvSpPr>
      <dsp:spPr>
        <a:xfrm rot="1350000">
          <a:off x="4410476" y="4427092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9ACD5-F61F-9A49-B8D7-35B752B8ADAB}">
      <dsp:nvSpPr>
        <dsp:cNvPr id="0" name=""/>
        <dsp:cNvSpPr/>
      </dsp:nvSpPr>
      <dsp:spPr>
        <a:xfrm>
          <a:off x="4689234" y="425823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2420"/>
                <a:satOff val="-2515"/>
                <a:lumOff val="1605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2420"/>
                <a:satOff val="-2515"/>
                <a:lumOff val="1605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2420"/>
                <a:satOff val="-2515"/>
                <a:lumOff val="160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Aquatics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Training  &amp;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Programs </a:t>
          </a:r>
          <a:r>
            <a:rPr lang="en-US" sz="700" kern="1200" dirty="0" err="1" smtClean="0"/>
            <a:t>Coord</a:t>
          </a:r>
          <a:r>
            <a:rPr lang="en-US" sz="700" kern="1200" dirty="0" smtClean="0"/>
            <a:t>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Part-time</a:t>
          </a:r>
          <a:endParaRPr lang="en-US" sz="700" kern="1200" dirty="0"/>
        </a:p>
      </dsp:txBody>
      <dsp:txXfrm>
        <a:off x="4726618" y="4295623"/>
        <a:ext cx="691042" cy="691042"/>
      </dsp:txXfrm>
    </dsp:sp>
    <dsp:sp modelId="{34BAF1D5-A078-B344-99A8-1308D19BBB9E}">
      <dsp:nvSpPr>
        <dsp:cNvPr id="0" name=""/>
        <dsp:cNvSpPr/>
      </dsp:nvSpPr>
      <dsp:spPr>
        <a:xfrm rot="5400000">
          <a:off x="3862158" y="4772386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03F73-B7AB-1E43-BB18-1FE07A591688}">
      <dsp:nvSpPr>
        <dsp:cNvPr id="0" name=""/>
        <dsp:cNvSpPr/>
      </dsp:nvSpPr>
      <dsp:spPr>
        <a:xfrm>
          <a:off x="3655695" y="494882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4662"/>
                <a:satOff val="-2766"/>
                <a:lumOff val="1765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4662"/>
                <a:satOff val="-2766"/>
                <a:lumOff val="1765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4662"/>
                <a:satOff val="-2766"/>
                <a:lumOff val="176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Seasonal Pool Managers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(6 Mo)</a:t>
          </a:r>
          <a:endParaRPr lang="en-US" sz="700" kern="1200" dirty="0"/>
        </a:p>
      </dsp:txBody>
      <dsp:txXfrm>
        <a:off x="3693079" y="4986212"/>
        <a:ext cx="691042" cy="691042"/>
      </dsp:txXfrm>
    </dsp:sp>
    <dsp:sp modelId="{23006777-A899-214A-A3DF-CEE135AF6E69}">
      <dsp:nvSpPr>
        <dsp:cNvPr id="0" name=""/>
        <dsp:cNvSpPr/>
      </dsp:nvSpPr>
      <dsp:spPr>
        <a:xfrm rot="9450000">
          <a:off x="3376937" y="4427092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74C54-8869-DB45-A1DA-B8333F54EB3E}">
      <dsp:nvSpPr>
        <dsp:cNvPr id="0" name=""/>
        <dsp:cNvSpPr/>
      </dsp:nvSpPr>
      <dsp:spPr>
        <a:xfrm>
          <a:off x="2622156" y="425823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6904"/>
                <a:satOff val="-3018"/>
                <a:lumOff val="192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6904"/>
                <a:satOff val="-3018"/>
                <a:lumOff val="192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6904"/>
                <a:satOff val="-3018"/>
                <a:lumOff val="192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Summer Aquatic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Staff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(120 Days)</a:t>
          </a:r>
          <a:endParaRPr lang="en-US" sz="700" kern="1200" dirty="0"/>
        </a:p>
      </dsp:txBody>
      <dsp:txXfrm>
        <a:off x="2659540" y="4295623"/>
        <a:ext cx="691042" cy="691042"/>
      </dsp:txXfrm>
    </dsp:sp>
    <dsp:sp modelId="{ECC4C5FF-48FD-F34D-8A9D-7B11B1C500F7}">
      <dsp:nvSpPr>
        <dsp:cNvPr id="0" name=""/>
        <dsp:cNvSpPr/>
      </dsp:nvSpPr>
      <dsp:spPr>
        <a:xfrm>
          <a:off x="2300517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9146"/>
                <a:satOff val="-3269"/>
                <a:lumOff val="2086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9146"/>
                <a:satOff val="-3269"/>
                <a:lumOff val="2086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9146"/>
                <a:satOff val="-3269"/>
                <a:lumOff val="208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Facilities</a:t>
          </a:r>
          <a:endParaRPr lang="en-US" sz="800" kern="1200" dirty="0"/>
        </a:p>
      </dsp:txBody>
      <dsp:txXfrm>
        <a:off x="2337901" y="2512340"/>
        <a:ext cx="691042" cy="691042"/>
      </dsp:txXfrm>
    </dsp:sp>
    <dsp:sp modelId="{91DF7B32-26D3-BC4E-AD06-B9D1A9638479}">
      <dsp:nvSpPr>
        <dsp:cNvPr id="0" name=""/>
        <dsp:cNvSpPr/>
      </dsp:nvSpPr>
      <dsp:spPr>
        <a:xfrm rot="6750000">
          <a:off x="2324475" y="3374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3DB8B-5B66-5640-A10A-DAE000D36BA6}">
      <dsp:nvSpPr>
        <dsp:cNvPr id="0" name=""/>
        <dsp:cNvSpPr/>
      </dsp:nvSpPr>
      <dsp:spPr>
        <a:xfrm>
          <a:off x="1872411" y="3508495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1388"/>
                <a:satOff val="-3521"/>
                <a:lumOff val="224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1388"/>
                <a:satOff val="-3521"/>
                <a:lumOff val="224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1388"/>
                <a:satOff val="-3521"/>
                <a:lumOff val="224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POOLS</a:t>
          </a:r>
          <a:br>
            <a:rPr lang="en-US" sz="700" kern="1200" dirty="0" smtClean="0"/>
          </a:br>
          <a:r>
            <a:rPr lang="en-US" sz="700" kern="1200" dirty="0" smtClean="0"/>
            <a:t>(John </a:t>
          </a:r>
          <a:r>
            <a:rPr lang="en-US" sz="700" kern="1200" dirty="0" err="1" smtClean="0"/>
            <a:t>Baake</a:t>
          </a:r>
          <a:r>
            <a:rPr lang="en-US" sz="700" kern="1200" dirty="0" smtClean="0"/>
            <a:t>)</a:t>
          </a:r>
        </a:p>
      </dsp:txBody>
      <dsp:txXfrm>
        <a:off x="1909795" y="3545879"/>
        <a:ext cx="691042" cy="691042"/>
      </dsp:txXfrm>
    </dsp:sp>
    <dsp:sp modelId="{021882D7-D582-884F-A381-72042846253B}">
      <dsp:nvSpPr>
        <dsp:cNvPr id="0" name=""/>
        <dsp:cNvSpPr/>
      </dsp:nvSpPr>
      <dsp:spPr>
        <a:xfrm rot="10800000">
          <a:off x="1947633" y="2857861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58DCC-4585-6849-AA89-97EBAD88840F}">
      <dsp:nvSpPr>
        <dsp:cNvPr id="0" name=""/>
        <dsp:cNvSpPr/>
      </dsp:nvSpPr>
      <dsp:spPr>
        <a:xfrm>
          <a:off x="1181823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3630"/>
                <a:satOff val="-3772"/>
                <a:lumOff val="2407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3630"/>
                <a:satOff val="-3772"/>
                <a:lumOff val="2407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3630"/>
                <a:satOff val="-3772"/>
                <a:lumOff val="240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Buildings, Fences &amp; Structures</a:t>
          </a:r>
        </a:p>
      </dsp:txBody>
      <dsp:txXfrm>
        <a:off x="1219207" y="2512340"/>
        <a:ext cx="691042" cy="691042"/>
      </dsp:txXfrm>
    </dsp:sp>
    <dsp:sp modelId="{B0EADFC4-8EB2-A747-96F1-94C13B433B4E}">
      <dsp:nvSpPr>
        <dsp:cNvPr id="0" name=""/>
        <dsp:cNvSpPr/>
      </dsp:nvSpPr>
      <dsp:spPr>
        <a:xfrm rot="14850000">
          <a:off x="2324475" y="2341091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8E942-0280-364D-8E2D-21820EA3F38F}">
      <dsp:nvSpPr>
        <dsp:cNvPr id="0" name=""/>
        <dsp:cNvSpPr/>
      </dsp:nvSpPr>
      <dsp:spPr>
        <a:xfrm>
          <a:off x="1872411" y="1441417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5872"/>
                <a:satOff val="-4024"/>
                <a:lumOff val="2568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Parks, ROW  &amp;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Open Space</a:t>
          </a:r>
          <a:br>
            <a:rPr lang="en-US" sz="700" kern="1200" dirty="0" smtClean="0"/>
          </a:br>
          <a:r>
            <a:rPr lang="en-US" sz="700" kern="1200" dirty="0" smtClean="0"/>
            <a:t>(CTM)</a:t>
          </a:r>
        </a:p>
      </dsp:txBody>
      <dsp:txXfrm>
        <a:off x="1909795" y="1478801"/>
        <a:ext cx="691042" cy="691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FBC2E-4263-FB4D-B04D-71AB2C7D425B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2CE72B-A37C-0D41-A02A-063D4A1482C5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3B3259-2FF4-4740-AA9E-DC0197D8EC3E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$650K</a:t>
          </a:r>
          <a:endParaRPr lang="en-US" sz="4000" kern="1200" dirty="0"/>
        </a:p>
      </dsp:txBody>
      <dsp:txXfrm>
        <a:off x="3230880" y="0"/>
        <a:ext cx="1950720" cy="1706880"/>
      </dsp:txXfrm>
    </dsp:sp>
    <dsp:sp modelId="{C03341B4-6669-854C-A453-5F99147D486F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8560C-A13B-1B40-A87C-BE02FAC98733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$1.1M</a:t>
          </a:r>
          <a:endParaRPr lang="en-US" sz="4000" kern="1200" dirty="0"/>
        </a:p>
      </dsp:txBody>
      <dsp:txXfrm>
        <a:off x="914400" y="2357120"/>
        <a:ext cx="1950720" cy="1706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A7CF8-5840-4544-9FD6-5F402129463D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8301A5-3A40-9841-AFA4-C2615394BDEE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CE063D-FD11-AD4F-96D9-58B3E9CC9878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$180K</a:t>
          </a:r>
          <a:endParaRPr lang="en-US" sz="4100" kern="1200" dirty="0"/>
        </a:p>
      </dsp:txBody>
      <dsp:txXfrm>
        <a:off x="3230880" y="0"/>
        <a:ext cx="1950720" cy="1706880"/>
      </dsp:txXfrm>
    </dsp:sp>
    <dsp:sp modelId="{71E33FC9-8DA1-4945-A516-E3DC681B77FF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2A73E7-563E-7845-ACE0-B20CDCF425DB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$630K</a:t>
          </a:r>
          <a:endParaRPr lang="en-US" sz="4100" kern="1200" dirty="0"/>
        </a:p>
      </dsp:txBody>
      <dsp:txXfrm>
        <a:off x="914400" y="2357120"/>
        <a:ext cx="1950720" cy="1706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555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4AA47FEE-D224-9A4A-8E6B-B46F63D0F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6913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4555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30349E7F-B6EE-7749-8654-0D52F691F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7D1780-DB06-F845-AB3B-33890B5EA310}" type="slidenum">
              <a:rPr lang="en-US" smtClean="0">
                <a:latin typeface="Times New Roman" charset="0"/>
              </a:rPr>
              <a:pPr>
                <a:defRPr/>
              </a:pPr>
              <a:t>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85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2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8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588AD0-ED42-DC44-86AC-3C55077FC406}" type="slidenum">
              <a:rPr lang="en-US" smtClean="0">
                <a:latin typeface="Times New Roman" charset="0"/>
              </a:rPr>
              <a:pPr>
                <a:defRPr/>
              </a:pPr>
              <a:t>30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53FC70D-717B-3C4B-9A95-BF3412B60BDD}" type="slidenum">
              <a:rPr lang="en-US" smtClean="0">
                <a:latin typeface="Times New Roman" charset="0"/>
              </a:rPr>
              <a:pPr>
                <a:defRPr/>
              </a:pPr>
              <a:t>31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DD6222A-BF50-EA44-A6F3-2A85301FC5FA}" type="slidenum">
              <a:rPr lang="en-US" smtClean="0">
                <a:latin typeface="Times New Roman" charset="0"/>
              </a:rPr>
              <a:pPr>
                <a:defRPr/>
              </a:pPr>
              <a:t>32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6165424-30A0-A748-8600-01B7A6E9E709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13892F99-ADCC-FC4C-9FD1-BBE321506C16}" type="slidenum">
              <a:rPr lang="en-US" smtClean="0">
                <a:latin typeface="Times New Roman" charset="0"/>
              </a:rPr>
              <a:pPr>
                <a:defRPr/>
              </a:pPr>
              <a:t>35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30E4131D-F6E5-8448-95CE-353D45136032}" type="slidenum">
              <a:rPr lang="en-US" smtClean="0">
                <a:latin typeface="Times New Roman" charset="0"/>
              </a:rPr>
              <a:pPr>
                <a:defRPr/>
              </a:pPr>
              <a:t>36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5A6C7B6-96F5-3E42-838A-D7276F26242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7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18491C-EB75-3543-851D-20B46F912B04}" type="slidenum">
              <a:rPr lang="en-US" smtClean="0">
                <a:latin typeface="Times New Roman" charset="0"/>
              </a:rPr>
              <a:pPr>
                <a:defRPr/>
              </a:pPr>
              <a:t>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2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2F85621-87FB-8349-9249-E77DE0B56D9B}" type="slidenum">
              <a:rPr lang="en-US" smtClean="0">
                <a:latin typeface="Times New Roman" charset="0"/>
              </a:rPr>
              <a:pPr>
                <a:defRPr/>
              </a:pPr>
              <a:t>21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B5F8254-15FF-0B49-B26A-9D4304405398}" type="slidenum">
              <a:rPr lang="en-US" smtClean="0">
                <a:latin typeface="Times New Roman" charset="0"/>
              </a:rPr>
              <a:pPr>
                <a:defRPr/>
              </a:pPr>
              <a:t>22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8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2250-9A59-C24F-80A2-FA39C19A84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7200" y="1981200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457200" y="73025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5128-02CC-604F-8F55-D93737049ECF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373C-19F2-0E4A-8E5D-72ACDE1586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1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71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3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34AE-DA18-6049-994B-57E5368DC7C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4A02-297E-8340-BF68-6DD66F4A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6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75BF-3D13-7041-86B3-3F978B5CDCF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FF4C-3B8A-3345-9CC0-B6506692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72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3574-E780-854E-BEC6-55CD580DE1A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5EA8E-946F-0C40-BA6A-EBBE86979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38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4ADE-C9C1-D64C-8EC2-E3BE3BCF1AC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A87-A5E0-EE41-B99A-981779602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066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48C8-E2CA-3340-997B-F8E1F1C8E17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F4B-4F46-454D-99E4-458C74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6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7979-FFA7-CF46-AF69-4859EA88658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C36E-308F-A941-9533-4C021724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04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6A81-DE1F-A64B-9145-1F8716A724D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E6E5-4827-8043-8457-C945995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83E6-78DB-6349-9F8F-065D48475F60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4EFD-C418-4B4C-8246-ED2C5E7ABF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FA18-075E-ED4E-9D82-4511DCF2FB3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9921-853A-B640-B4A5-AC450A19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1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725B-2E84-3741-B88D-A4E71F2B19D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3BD1-ACCB-224F-ABD3-4FCD62CB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49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6CDD-0F31-1F4E-9A35-514BC62C5045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DC0-2A79-C548-8658-59ED824B3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4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E9CD-80F1-644E-9F40-C21591F7D11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CC52-7B26-7B41-9F51-325B20C3F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7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6000-C256-7C49-851D-F90024854C7C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23B4A-A9B4-B344-BFFC-13ABDB46F5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9738"/>
            <a:ext cx="24590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7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34AE-DA18-6049-994B-57E5368DC7C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4A02-297E-8340-BF68-6DD66F4A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75BF-3D13-7041-86B3-3F978B5CDCF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FF4C-3B8A-3345-9CC0-B6506692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7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3574-E780-854E-BEC6-55CD580DE1A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5EA8E-946F-0C40-BA6A-EBBE86979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4ADE-C9C1-D64C-8EC2-E3BE3BCF1AC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A87-A5E0-EE41-B99A-981779602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0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48C8-E2CA-3340-997B-F8E1F1C8E17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F4B-4F46-454D-99E4-458C74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D858-08F3-BB4F-B181-AA4B25CC7E8C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B7AB-2238-D340-B5D2-B9E1CEFCB0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7979-FFA7-CF46-AF69-4859EA88658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C36E-308F-A941-9533-4C021724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6A81-DE1F-A64B-9145-1F8716A724D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E6E5-4827-8043-8457-C945995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FA18-075E-ED4E-9D82-4511DCF2FB3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9921-853A-B640-B4A5-AC450A19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725B-2E84-3741-B88D-A4E71F2B19D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3BD1-ACCB-224F-ABD3-4FCD62CB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4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6CDD-0F31-1F4E-9A35-514BC62C5045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DC0-2A79-C548-8658-59ED824B3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E9CD-80F1-644E-9F40-C21591F7D11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CC52-7B26-7B41-9F51-325B20C3F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441A-DF8F-D942-99F3-A7832DC933E4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500C7-C054-BF4F-90AC-FE73C79B44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8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72F06-8916-1C48-A18C-278B11C87E41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A44B-A280-9848-A1CE-47E58C1A3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1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7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8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2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1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7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3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34AE-DA18-6049-994B-57E5368DC7C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4A02-297E-8340-BF68-6DD66F4A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CA4B-B9CF-664C-B340-5D7CCAD2A12A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6250-47A3-C04F-B9A3-017DCF8CE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8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75BF-3D13-7041-86B3-3F978B5CDCF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FF4C-3B8A-3345-9CC0-B6506692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7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3574-E780-854E-BEC6-55CD580DE1A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5EA8E-946F-0C40-BA6A-EBBE86979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3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4ADE-C9C1-D64C-8EC2-E3BE3BCF1AC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A87-A5E0-EE41-B99A-981779602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06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48C8-E2CA-3340-997B-F8E1F1C8E177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F4B-4F46-454D-99E4-458C74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6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7979-FFA7-CF46-AF69-4859EA88658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C36E-308F-A941-9533-4C021724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0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6A81-DE1F-A64B-9145-1F8716A724DF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E6E5-4827-8043-8457-C945995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0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FA18-075E-ED4E-9D82-4511DCF2FB3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9921-853A-B640-B4A5-AC450A19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725B-2E84-3741-B88D-A4E71F2B19D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3BD1-ACCB-224F-ABD3-4FCD62CB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4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6CDD-0F31-1F4E-9A35-514BC62C5045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DC0-2A79-C548-8658-59ED824B3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E9CD-80F1-644E-9F40-C21591F7D11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CC52-7B26-7B41-9F51-325B20C3F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2CD5-5677-F840-9200-9F416642C3EB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987B2-3D1A-C740-9694-64B18EC351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70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11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15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7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1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6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36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00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50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977A-B7F2-384E-AF67-326135553A51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3878-2A26-AA46-853F-0CACDEC9C5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 smtClean="0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3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46CAD-5EB0-C448-92E2-D6F4C45E698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970A-82E1-524D-B175-E7094FA1E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AEEDE-4417-6B4F-9B6A-CDEC26D2337D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A860B-E01C-5144-9CC9-FB960091F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C975-6FFF-474E-9D9C-9DD60714E273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38412-FB1D-0246-8DA3-4ED664D78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8404-DD4E-DE4E-86D5-C996F9005AF0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8EA4-7259-2A47-A3DE-98D763675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1DD7-D65A-0840-AEE2-7F91E10320C9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0182-648A-8843-9925-DD08FEDBF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85D9-8808-034E-9951-69AB11FC5E34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BEA1B-BB6A-634F-A6C3-4E251E8FE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7BF9-A8AB-A94B-9C37-A53E44B63DA3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8A73-8CFD-6A4D-B647-AAB91E8FC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340C4-322C-8541-9F1B-DA4735B220BC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C9FC-DC02-F544-919B-7E0536E32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BFB20-8D4E-9145-9354-498586C4327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F79B-625D-3F4C-8A6B-5F1B6AFAE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A664E-822E-3A4B-8978-80727457AB35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8E5E-906F-3341-928C-899FF496DC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15C4-0AF4-E34E-989C-B0BC5F650958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7D1E-B659-184E-B817-356C0ADAB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C45C-BF9B-444F-B1D8-76E0AE7260E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60304-2B43-B248-BD46-F0233530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1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7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88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19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3" Type="http://schemas.openxmlformats.org/officeDocument/2006/relationships/image" Target="../media/image5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4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5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3" Type="http://schemas.openxmlformats.org/officeDocument/2006/relationships/image" Target="../media/image4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3" Type="http://schemas.openxmlformats.org/officeDocument/2006/relationships/image" Target="../media/image5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3" Type="http://schemas.openxmlformats.org/officeDocument/2006/relationships/image" Target="../media/image6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3" Type="http://schemas.openxmlformats.org/officeDocument/2006/relationships/image" Target="../media/image4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604B2D-3EF5-5246-BC26-AE3474EEF3B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DAB99E-F369-7442-B005-809D5DB73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30163" y="-423863"/>
            <a:ext cx="9215438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19050" y="5894388"/>
            <a:ext cx="9215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58165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A755B3-191C-034E-A283-240F321174B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4723C8-96B5-F24B-A4A5-1D395958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urple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190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urple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64071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68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604B2D-3EF5-5246-BC26-AE3474EEF3B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DAB99E-F369-7442-B005-809D5DB73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Content Placeholder 17" descr="Red-Border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30163" y="-423863"/>
            <a:ext cx="9215438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17" descr="Red-Border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19050" y="5894388"/>
            <a:ext cx="9215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58165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A755B3-191C-034E-A283-240F321174B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4723C8-96B5-F24B-A4A5-1D395958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190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64071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604B2D-3EF5-5246-BC26-AE3474EEF3B1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DAB99E-F369-7442-B005-809D5DB73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30163" y="-423863"/>
            <a:ext cx="9215438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19050" y="5894388"/>
            <a:ext cx="9215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58165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Wednesday, 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Content Placeholder 5" descr="Green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183"/>
          <a:stretch>
            <a:fillRect/>
          </a:stretch>
        </p:blipFill>
        <p:spPr bwMode="auto">
          <a:xfrm rot="10800000">
            <a:off x="0" y="-2270125"/>
            <a:ext cx="9144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Content Placeholder 5" descr="Green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183"/>
          <a:stretch>
            <a:fillRect/>
          </a:stretch>
        </p:blipFill>
        <p:spPr bwMode="auto">
          <a:xfrm>
            <a:off x="0" y="6407150"/>
            <a:ext cx="9144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69F8F9-C3DB-DC4F-B47A-BE94ACEBC96A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16B2E2-AFAA-BF4B-A260-E7F29E496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A755B3-191C-034E-A283-240F321174BB}" type="datetimeFigureOut">
              <a:rPr lang="en-US"/>
              <a:pPr>
                <a:defRPr/>
              </a:pPr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4723C8-96B5-F24B-A4A5-1D395958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190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64071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2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30.xml"/><Relationship Id="rId2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delegates@stapletoncommunity.com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tapletoncommunity.com" TargetMode="External"/><Relationship Id="rId4" Type="http://schemas.openxmlformats.org/officeDocument/2006/relationships/hyperlink" Target="http://www.stapletoncommunity.com/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1" descr="Panoramic_Staplet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00" y="440600"/>
            <a:ext cx="9220200" cy="25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7772400" cy="1590675"/>
          </a:xfrm>
        </p:spPr>
        <p:txBody>
          <a:bodyPr>
            <a:noAutofit/>
          </a:bodyPr>
          <a:lstStyle/>
          <a:p>
            <a:pPr marL="533400" indent="-533400" algn="ctr" eaLnBrk="1" hangingPunct="1">
              <a:lnSpc>
                <a:spcPct val="90000"/>
              </a:lnSpc>
              <a:defRPr/>
            </a:pPr>
            <a:r>
              <a:rPr lang="en-US" sz="4800" dirty="0">
                <a:solidFill>
                  <a:srgbClr val="1C1C1C"/>
                </a:solidFill>
                <a:latin typeface="Arial Narrow" charset="0"/>
                <a:ea typeface="MS PGothic" charset="0"/>
              </a:rPr>
              <a:t> </a:t>
            </a: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Annual Members </a:t>
            </a: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Meeting</a:t>
            </a:r>
            <a:b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</a:b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November 9</a:t>
            </a: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, 2016</a:t>
            </a: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/>
            </a:r>
            <a:b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</a:br>
            <a:endParaRPr lang="en-US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461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MCA Core Spending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190721"/>
              </p:ext>
            </p:extLst>
          </p:nvPr>
        </p:nvGraphicFramePr>
        <p:xfrm>
          <a:off x="457200" y="533400"/>
          <a:ext cx="8229600" cy="559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Governing Structure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448110"/>
              </p:ext>
            </p:extLst>
          </p:nvPr>
        </p:nvGraphicFramePr>
        <p:xfrm>
          <a:off x="0" y="762000"/>
          <a:ext cx="838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5800" y="59436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*Executive Board is developer controlled through 2017 </a:t>
            </a:r>
            <a:endParaRPr lang="en-US" sz="16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martArt Placeholder 3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3397029583"/>
              </p:ext>
            </p:extLst>
          </p:nvPr>
        </p:nvGraphicFramePr>
        <p:xfrm>
          <a:off x="457200" y="533400"/>
          <a:ext cx="8077201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2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MCA OPERATING STRUCTURE</a:t>
            </a:r>
            <a:endParaRPr lang="en-US" sz="32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6397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Revenue History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2016 ACTIVITY</a:t>
            </a:r>
            <a:endParaRPr lang="en-US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 descr="1013896_10151720104244414_32512212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20439"/>
          <a:stretch/>
        </p:blipFill>
        <p:spPr>
          <a:xfrm>
            <a:off x="-9829800" y="838200"/>
            <a:ext cx="9144000" cy="3431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174" b="17500"/>
          <a:stretch/>
        </p:blipFill>
        <p:spPr>
          <a:xfrm>
            <a:off x="-1" y="445294"/>
            <a:ext cx="9144001" cy="2819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09400"/>
            <a:ext cx="8991600" cy="609600"/>
          </a:xfrm>
        </p:spPr>
        <p:txBody>
          <a:bodyPr/>
          <a:lstStyle/>
          <a:p>
            <a:pPr algn="ctr">
              <a:defRPr/>
            </a:pPr>
            <a:r>
              <a:rPr lang="en-US" sz="36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AQUATICS &amp; RECREATION</a:t>
            </a:r>
            <a:endParaRPr lang="en-US" sz="36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8131" name="Text Box 26"/>
          <p:cNvSpPr txBox="1">
            <a:spLocks noChangeArrowheads="1"/>
          </p:cNvSpPr>
          <p:nvPr/>
        </p:nvSpPr>
        <p:spPr bwMode="auto">
          <a:xfrm>
            <a:off x="-76200" y="6400800"/>
            <a:ext cx="922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Safety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sym typeface="Wingdings" charset="0"/>
              </a:rPr>
              <a:t>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Operating hours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Times New Roman" charset="0"/>
              </a:rPr>
              <a:t>●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Lessons ● Programs ● Concessions ● Rentals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09600"/>
            <a:ext cx="853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Operate 6 outdoor pools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Maintain 4 public water features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Hire &amp; Train 160 seasonal staff</a:t>
            </a:r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Serve 150,000 residents &amp; guests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Provide learn </a:t>
            </a:r>
            <a:r>
              <a:rPr lang="en-US" sz="3600" dirty="0"/>
              <a:t>to swim programs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Run 2 competitive </a:t>
            </a:r>
            <a:r>
              <a:rPr lang="en-US" sz="3600" dirty="0"/>
              <a:t>s</a:t>
            </a:r>
            <a:r>
              <a:rPr lang="en-US" sz="3600" dirty="0" smtClean="0"/>
              <a:t>wim </a:t>
            </a:r>
            <a:r>
              <a:rPr lang="en-US" sz="3600" dirty="0"/>
              <a:t>t</a:t>
            </a:r>
            <a:r>
              <a:rPr lang="en-US" sz="3600" dirty="0" smtClean="0"/>
              <a:t>eams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Offer </a:t>
            </a:r>
            <a:r>
              <a:rPr lang="en-US" sz="3600" dirty="0"/>
              <a:t>a</a:t>
            </a:r>
            <a:r>
              <a:rPr lang="en-US" sz="3600" dirty="0" smtClean="0"/>
              <a:t>dult oriented programs like “masters” and “tri training”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Rent facilities for “after hour” events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82095489"/>
              </p:ext>
            </p:extLst>
          </p:nvPr>
        </p:nvGraphicFramePr>
        <p:xfrm>
          <a:off x="1066800" y="914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980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AQUATICS &amp; RECREATION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3408" y="5257800"/>
            <a:ext cx="49359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COST =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$450K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2311193"/>
              </p:ext>
            </p:extLst>
          </p:nvPr>
        </p:nvGraphicFramePr>
        <p:xfrm>
          <a:off x="19050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679608" y="5181600"/>
            <a:ext cx="49359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COST =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$450K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52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COMMUNITY</a:t>
            </a:r>
            <a:r>
              <a:rPr lang="en-US" sz="40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 PROGRAMMING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8" y="-135800"/>
            <a:ext cx="9136342" cy="762000"/>
          </a:xfrm>
        </p:spPr>
        <p:txBody>
          <a:bodyPr/>
          <a:lstStyle/>
          <a:p>
            <a:pPr algn="ctr">
              <a:defRPr/>
            </a:pPr>
            <a:r>
              <a:rPr lang="en-US" sz="36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COMMUNITY</a:t>
            </a:r>
            <a:r>
              <a:rPr lang="en-US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PROGRAMMING</a:t>
            </a:r>
            <a:endParaRPr lang="en-US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275" name="Text Box 17"/>
          <p:cNvSpPr txBox="1">
            <a:spLocks noChangeArrowheads="1"/>
          </p:cNvSpPr>
          <p:nvPr/>
        </p:nvSpPr>
        <p:spPr bwMode="auto">
          <a:xfrm>
            <a:off x="76200" y="6412468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Comprehensive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sym typeface="Wingdings" charset="0"/>
              </a:rPr>
              <a:t> Diverse  Cultural  Unique  Organic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00" y="-126000"/>
            <a:ext cx="9144000" cy="685800"/>
          </a:xfrm>
        </p:spPr>
        <p:txBody>
          <a:bodyPr/>
          <a:lstStyle/>
          <a:p>
            <a:pPr algn="ctr">
              <a:defRPr/>
            </a:pPr>
            <a:r>
              <a:rPr lang="en-US" sz="36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Parks &amp; Facilities</a:t>
            </a:r>
            <a:endParaRPr lang="en-US" sz="36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8370" name="Text Placeholder 6"/>
          <p:cNvSpPr>
            <a:spLocks noGrp="1"/>
          </p:cNvSpPr>
          <p:nvPr>
            <p:ph type="body" idx="1"/>
          </p:nvPr>
        </p:nvSpPr>
        <p:spPr>
          <a:xfrm>
            <a:off x="76200" y="6248400"/>
            <a:ext cx="8991600" cy="533400"/>
          </a:xfrm>
        </p:spPr>
        <p:txBody>
          <a:bodyPr>
            <a:norm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Trees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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Trails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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Structures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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Alleys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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Amenities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sym typeface="Wingdings" charset="0"/>
            </a:endParaRPr>
          </a:p>
        </p:txBody>
      </p:sp>
      <p:pic>
        <p:nvPicPr>
          <p:cNvPr id="58371" name="Picture 1" descr="DSC04846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9991" r="-29" b="43652"/>
          <a:stretch>
            <a:fillRect/>
          </a:stretch>
        </p:blipFill>
        <p:spPr bwMode="auto">
          <a:xfrm>
            <a:off x="-9448800" y="630398"/>
            <a:ext cx="9144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500" y="28194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Maintain 80 </a:t>
            </a:r>
            <a:r>
              <a:rPr lang="en-US" sz="2800" dirty="0"/>
              <a:t>a</a:t>
            </a:r>
            <a:r>
              <a:rPr lang="en-US" sz="2800" dirty="0" smtClean="0"/>
              <a:t>cres and 55 Parks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Maintain 40 acres of Medians &amp; ROW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Manage 55 Miles of Alleyway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Provide snow </a:t>
            </a:r>
            <a:r>
              <a:rPr lang="en-US" sz="2800" dirty="0"/>
              <a:t>r</a:t>
            </a:r>
            <a:r>
              <a:rPr lang="en-US" sz="2800" dirty="0" smtClean="0"/>
              <a:t>emoval on all public parcels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Maintain pedestrian lighting &amp; park </a:t>
            </a:r>
            <a:r>
              <a:rPr lang="en-US" sz="2800" dirty="0"/>
              <a:t>s</a:t>
            </a:r>
            <a:r>
              <a:rPr lang="en-US" sz="2800" dirty="0" smtClean="0"/>
              <a:t>tructures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Provide trash </a:t>
            </a:r>
            <a:r>
              <a:rPr lang="en-US" sz="2800" dirty="0"/>
              <a:t>r</a:t>
            </a:r>
            <a:r>
              <a:rPr lang="en-US" sz="2800" dirty="0" smtClean="0"/>
              <a:t>emoval &amp; dog stations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Manage mosquito </a:t>
            </a:r>
            <a:r>
              <a:rPr lang="en-US" sz="2800" dirty="0"/>
              <a:t>c</a:t>
            </a:r>
            <a:r>
              <a:rPr lang="en-US" sz="2800" dirty="0" smtClean="0"/>
              <a:t>ontrol programs &amp; storm water facilities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41250"/>
          <a:stretch/>
        </p:blipFill>
        <p:spPr>
          <a:xfrm>
            <a:off x="8300" y="457200"/>
            <a:ext cx="9144000" cy="23622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533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Agenda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143000"/>
            <a:ext cx="7087560" cy="3962400"/>
          </a:xfrm>
        </p:spPr>
        <p:txBody>
          <a:bodyPr/>
          <a:lstStyle/>
          <a:p>
            <a:pPr eaLnBrk="1" hangingPunct="1"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Community Comments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 smtClean="0">
                <a:latin typeface="Arial Narrow" charset="0"/>
                <a:ea typeface="MS PGothic" charset="0"/>
              </a:rPr>
              <a:t>Purpose &amp; History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 smtClean="0">
                <a:latin typeface="Arial Narrow" charset="0"/>
                <a:ea typeface="MS PGothic" charset="0"/>
              </a:rPr>
              <a:t>Governance Structure</a:t>
            </a:r>
            <a:endParaRPr lang="en-US" sz="4000" dirty="0">
              <a:latin typeface="Arial Narrow" charset="0"/>
              <a:ea typeface="MS PGothic" charset="0"/>
            </a:endParaRPr>
          </a:p>
          <a:p>
            <a:pPr eaLnBrk="1" hangingPunct="1">
              <a:buFont typeface="Wingdings" charset="2"/>
              <a:buChar char="ü"/>
            </a:pPr>
            <a:r>
              <a:rPr lang="en-US" sz="4000" dirty="0" smtClean="0">
                <a:latin typeface="Arial Narrow" charset="0"/>
                <a:ea typeface="MS PGothic" charset="0"/>
              </a:rPr>
              <a:t>2016 Performance &amp; Activities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 smtClean="0">
                <a:latin typeface="Arial Narrow" charset="0"/>
                <a:ea typeface="MS PGothic" charset="0"/>
              </a:rPr>
              <a:t>2017 </a:t>
            </a:r>
            <a:r>
              <a:rPr lang="en-US" sz="4000" dirty="0">
                <a:latin typeface="Arial Narrow" charset="0"/>
                <a:ea typeface="MS PGothic" charset="0"/>
              </a:rPr>
              <a:t>Draft Budget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 smtClean="0">
                <a:latin typeface="Arial Narrow" charset="0"/>
                <a:ea typeface="MS PGothic" charset="0"/>
              </a:rPr>
              <a:t>2017 Delegate </a:t>
            </a:r>
            <a:r>
              <a:rPr lang="en-US" sz="4000" dirty="0">
                <a:latin typeface="Arial Narrow" charset="0"/>
                <a:ea typeface="MS PGothic" charset="0"/>
              </a:rPr>
              <a:t>Election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Estimated Actual Expenses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939800"/>
            <a:ext cx="6864096" cy="495604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6397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Estimated Year End Activities</a:t>
            </a:r>
          </a:p>
        </p:txBody>
      </p:sp>
      <p:graphicFrame>
        <p:nvGraphicFramePr>
          <p:cNvPr id="199744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763952"/>
              </p:ext>
            </p:extLst>
          </p:nvPr>
        </p:nvGraphicFramePr>
        <p:xfrm>
          <a:off x="1" y="457200"/>
          <a:ext cx="9144000" cy="5943600"/>
        </p:xfrm>
        <a:graphic>
          <a:graphicData uri="http://schemas.openxmlformats.org/drawingml/2006/table">
            <a:tbl>
              <a:tblPr/>
              <a:tblGrid>
                <a:gridCol w="1980542"/>
                <a:gridCol w="2240018"/>
                <a:gridCol w="1798254"/>
                <a:gridCol w="1717785"/>
                <a:gridCol w="1407401"/>
              </a:tblGrid>
              <a:tr h="1567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Jan – Dec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2016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Est. Actual</a:t>
                      </a:r>
                      <a:b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Budget</a:t>
                      </a:r>
                      <a:b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%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Income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$5.95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$6.00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$.04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-1%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Expense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$5.95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$6.00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$.06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-1%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Net Activity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.0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5205" y="4181475"/>
            <a:ext cx="7772400" cy="1500187"/>
          </a:xfrm>
        </p:spPr>
        <p:txBody>
          <a:bodyPr/>
          <a:lstStyle/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2017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 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draft budget</a:t>
            </a: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5715000"/>
            <a:ext cx="944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4000">
              <a:latin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b="17375"/>
          <a:stretch/>
        </p:blipFill>
        <p:spPr>
          <a:xfrm>
            <a:off x="-20595" y="457200"/>
            <a:ext cx="9144000" cy="37242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63562"/>
          </a:xfrm>
        </p:spPr>
        <p:txBody>
          <a:bodyPr/>
          <a:lstStyle/>
          <a:p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Projections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457200"/>
            <a:ext cx="7772400" cy="1362075"/>
          </a:xfrm>
        </p:spPr>
        <p:txBody>
          <a:bodyPr/>
          <a:lstStyle/>
          <a:p>
            <a:r>
              <a:rPr lang="en-US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Revenue </a:t>
            </a:r>
            <a:r>
              <a:rPr lang="en-US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Assumptions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78708" y="921351"/>
            <a:ext cx="85344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Residential assessments remain $40/</a:t>
            </a:r>
            <a:r>
              <a:rPr lang="en-US" sz="2800" dirty="0" err="1" smtClean="0">
                <a:latin typeface="Arial" charset="0"/>
                <a:ea typeface="MS PGothic" charset="0"/>
              </a:rPr>
              <a:t>mo</a:t>
            </a:r>
            <a:endParaRPr lang="en-US" sz="2800" dirty="0" smtClean="0">
              <a:latin typeface="Arial" charset="0"/>
              <a:ea typeface="MS PGothic" charset="0"/>
            </a:endParaRP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We will continue to see 50-60 new units a month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Development will continue north of 56</a:t>
            </a:r>
            <a:r>
              <a:rPr lang="en-US" sz="2800" baseline="30000" dirty="0" smtClean="0">
                <a:latin typeface="Arial" charset="0"/>
                <a:ea typeface="MS PGothic" charset="0"/>
              </a:rPr>
              <a:t>th</a:t>
            </a:r>
            <a:r>
              <a:rPr lang="en-US" sz="2800" dirty="0" smtClean="0">
                <a:latin typeface="Arial" charset="0"/>
                <a:ea typeface="MS PGothic" charset="0"/>
              </a:rPr>
              <a:t> &amp; Aurora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Developer &amp; Builder inventory consistent w/2016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Rental Units will increase by 250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Commercial units will increase by 200 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Commercial rates will remain the same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Affordable rates (for </a:t>
            </a:r>
            <a:r>
              <a:rPr lang="en-US" sz="2800" dirty="0">
                <a:latin typeface="Arial" charset="0"/>
                <a:ea typeface="MS PGothic" charset="0"/>
              </a:rPr>
              <a:t>s</a:t>
            </a:r>
            <a:r>
              <a:rPr lang="en-US" sz="2800" dirty="0" smtClean="0">
                <a:latin typeface="Arial" charset="0"/>
                <a:ea typeface="MS PGothic" charset="0"/>
              </a:rPr>
              <a:t>ale &amp; rental) will remain the same</a:t>
            </a:r>
          </a:p>
          <a:p>
            <a:pPr>
              <a:buFont typeface="Wingdings" charset="0"/>
              <a:buChar char="l"/>
            </a:pPr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Revenue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781121"/>
              </p:ext>
            </p:extLst>
          </p:nvPr>
        </p:nvGraphicFramePr>
        <p:xfrm>
          <a:off x="457200" y="493932"/>
          <a:ext cx="8229600" cy="563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5571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461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2017 Budgeted Revenue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286244"/>
              </p:ext>
            </p:extLst>
          </p:nvPr>
        </p:nvGraphicFramePr>
        <p:xfrm>
          <a:off x="457200" y="500201"/>
          <a:ext cx="8229600" cy="52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9081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17700"/>
            <a:ext cx="8991600" cy="609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Expenditure Assumptions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534400" cy="5257800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Maintaining 60 </a:t>
            </a:r>
            <a:r>
              <a:rPr lang="en-US" sz="2800" dirty="0">
                <a:latin typeface="Arial" charset="0"/>
                <a:ea typeface="MS PGothic" charset="0"/>
              </a:rPr>
              <a:t>Community Parks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" charset="0"/>
                <a:ea typeface="MS PGothic" charset="0"/>
              </a:rPr>
              <a:t>Operating 6 Pools – </a:t>
            </a:r>
            <a:r>
              <a:rPr lang="en-US" sz="2800" dirty="0" smtClean="0">
                <a:latin typeface="Arial" charset="0"/>
                <a:ea typeface="MS PGothic" charset="0"/>
              </a:rPr>
              <a:t>May to September</a:t>
            </a:r>
            <a:endParaRPr lang="en-US" sz="2800" dirty="0">
              <a:latin typeface="Arial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MCA “CUBE” at Conservatory Green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Expanding </a:t>
            </a:r>
            <a:r>
              <a:rPr lang="en-US" sz="2800" dirty="0">
                <a:latin typeface="Arial" charset="0"/>
                <a:ea typeface="MS PGothic" charset="0"/>
              </a:rPr>
              <a:t>Community Programming </a:t>
            </a:r>
            <a:r>
              <a:rPr lang="en-US" sz="2800" dirty="0" smtClean="0">
                <a:latin typeface="Arial" charset="0"/>
                <a:ea typeface="MS PGothic" charset="0"/>
              </a:rPr>
              <a:t>at both Conservatory Green and Founders Green</a:t>
            </a:r>
            <a:endParaRPr lang="en-US" sz="2800" dirty="0">
              <a:latin typeface="Arial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Continued </a:t>
            </a:r>
            <a:r>
              <a:rPr lang="en-US" sz="2800" dirty="0">
                <a:latin typeface="Arial" charset="0"/>
                <a:ea typeface="MS PGothic" charset="0"/>
              </a:rPr>
              <a:t>Repair, Replace &amp; </a:t>
            </a:r>
            <a:r>
              <a:rPr lang="en-US" sz="2800" dirty="0" smtClean="0">
                <a:latin typeface="Arial" charset="0"/>
                <a:ea typeface="MS PGothic" charset="0"/>
              </a:rPr>
              <a:t>Improvement of </a:t>
            </a:r>
            <a:r>
              <a:rPr lang="en-US" sz="2800" dirty="0">
                <a:latin typeface="Arial" charset="0"/>
                <a:ea typeface="MS PGothic" charset="0"/>
              </a:rPr>
              <a:t>Greens, Pools, Parks, Parkways &amp; Alleys.</a:t>
            </a:r>
          </a:p>
          <a:p>
            <a:pPr eaLnBrk="1" hangingPunct="1">
              <a:buFont typeface="Wingdings" charset="0"/>
              <a:buChar char="l"/>
            </a:pPr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441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2017 Core Spending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140161"/>
              </p:ext>
            </p:extLst>
          </p:nvPr>
        </p:nvGraphicFramePr>
        <p:xfrm>
          <a:off x="457200" y="533400"/>
          <a:ext cx="8229600" cy="559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2017 Budgeted Expense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70065"/>
              </p:ext>
            </p:extLst>
          </p:nvPr>
        </p:nvGraphicFramePr>
        <p:xfrm>
          <a:off x="457200" y="609600"/>
          <a:ext cx="8229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2454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MCA HISTORY </a:t>
            </a: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&amp; Purpose</a:t>
            </a:r>
          </a:p>
        </p:txBody>
      </p:sp>
      <p:pic>
        <p:nvPicPr>
          <p:cNvPr id="4" name="Picture 3" descr="Staple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r="-2428" b="13826"/>
          <a:stretch/>
        </p:blipFill>
        <p:spPr>
          <a:xfrm>
            <a:off x="-9753600" y="990600"/>
            <a:ext cx="9381114" cy="3676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07168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6362"/>
            <a:ext cx="8229600" cy="563562"/>
          </a:xfrm>
        </p:spPr>
        <p:txBody>
          <a:bodyPr anchorCtr="1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Proposed </a:t>
            </a: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Budget by the Numbers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+mj-ea"/>
              <a:cs typeface="+mj-cs"/>
            </a:endParaRPr>
          </a:p>
        </p:txBody>
      </p:sp>
      <p:graphicFrame>
        <p:nvGraphicFramePr>
          <p:cNvPr id="161895" name="Group 10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45145"/>
              </p:ext>
            </p:extLst>
          </p:nvPr>
        </p:nvGraphicFramePr>
        <p:xfrm>
          <a:off x="76201" y="457199"/>
          <a:ext cx="8915400" cy="5910263"/>
        </p:xfrm>
        <a:graphic>
          <a:graphicData uri="http://schemas.openxmlformats.org/drawingml/2006/table">
            <a:tbl>
              <a:tblPr/>
              <a:tblGrid>
                <a:gridCol w="1782730"/>
                <a:gridCol w="1782729"/>
                <a:gridCol w="1784482"/>
                <a:gridCol w="2473384"/>
                <a:gridCol w="1092075"/>
              </a:tblGrid>
              <a:tr h="1567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budgeted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87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Revenue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5,957,006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6,403,344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446,338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+7%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Expenditures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5,941,829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6,397,714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455,885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+7%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7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 Future 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Funding &amp; Improvements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8229600" cy="6873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MS PGothic" charset="0"/>
              </a:rPr>
              <a:t>Next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MS PGothic" charset="0"/>
              </a:rPr>
              <a:t> Steps…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419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Nov </a:t>
            </a:r>
            <a:r>
              <a:rPr lang="en-US" sz="2600" dirty="0" smtClean="0">
                <a:latin typeface="Arial Narrow" charset="0"/>
                <a:ea typeface="MS PGothic" charset="0"/>
              </a:rPr>
              <a:t>16 </a:t>
            </a:r>
            <a:r>
              <a:rPr lang="en-US" sz="2600" dirty="0">
                <a:latin typeface="Arial Narrow" charset="0"/>
                <a:ea typeface="MS PGothic" charset="0"/>
              </a:rPr>
              <a:t>– Annual Executive Board &amp; Delegate Meeting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Noon - 2 pm Stapleton Community </a:t>
            </a:r>
            <a:r>
              <a:rPr lang="en-US" sz="2400" dirty="0" smtClean="0">
                <a:latin typeface="Arial Narrow" charset="0"/>
                <a:ea typeface="MS PGothic" charset="0"/>
              </a:rPr>
              <a:t>Room (7350 E. 29</a:t>
            </a:r>
            <a:r>
              <a:rPr lang="en-US" sz="2400" baseline="30000" dirty="0" smtClean="0">
                <a:latin typeface="Arial Narrow" charset="0"/>
                <a:ea typeface="MS PGothic" charset="0"/>
              </a:rPr>
              <a:t>th</a:t>
            </a:r>
            <a:r>
              <a:rPr lang="en-US" sz="2400" dirty="0" smtClean="0">
                <a:latin typeface="Arial Narrow" charset="0"/>
                <a:ea typeface="MS PGothic" charset="0"/>
              </a:rPr>
              <a:t> Ave)</a:t>
            </a:r>
            <a:endParaRPr lang="en-US" sz="2400" dirty="0">
              <a:latin typeface="Arial Narrow" charset="0"/>
              <a:ea typeface="MS PGothic" charset="0"/>
            </a:endParaRPr>
          </a:p>
          <a:p>
            <a:pPr lvl="1" eaLnBrk="1" hangingPunct="1"/>
            <a:r>
              <a:rPr lang="en-US" sz="2400" dirty="0" smtClean="0">
                <a:latin typeface="Arial Narrow" charset="0"/>
                <a:ea typeface="MS PGothic" charset="0"/>
              </a:rPr>
              <a:t>2016 </a:t>
            </a:r>
            <a:r>
              <a:rPr lang="en-US" sz="2400" dirty="0">
                <a:latin typeface="Arial Narrow" charset="0"/>
                <a:ea typeface="MS PGothic" charset="0"/>
              </a:rPr>
              <a:t>Delegates must approve </a:t>
            </a:r>
            <a:r>
              <a:rPr lang="en-US" sz="2400" dirty="0" smtClean="0">
                <a:latin typeface="Arial Narrow" charset="0"/>
                <a:ea typeface="MS PGothic" charset="0"/>
              </a:rPr>
              <a:t>2017 Budget &amp; Assessment Schedule</a:t>
            </a:r>
            <a:endParaRPr lang="en-US" sz="2400" dirty="0">
              <a:latin typeface="Arial Narrow" charset="0"/>
              <a:ea typeface="MS PGothic" charset="0"/>
            </a:endParaRP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Member input: </a:t>
            </a:r>
            <a:r>
              <a:rPr lang="en-US" sz="2400" dirty="0">
                <a:latin typeface="Arial Narrow" charset="0"/>
                <a:ea typeface="MS PGothic" charset="0"/>
                <a:hlinkClick r:id="rId3"/>
              </a:rPr>
              <a:t>delegates@</a:t>
            </a:r>
            <a:r>
              <a:rPr lang="en-US" sz="2400" dirty="0" smtClean="0">
                <a:latin typeface="Arial Narrow" charset="0"/>
                <a:ea typeface="MS PGothic" charset="0"/>
                <a:hlinkClick r:id="rId3"/>
              </a:rPr>
              <a:t>stapletoncommunity.com</a:t>
            </a:r>
            <a:endParaRPr lang="en-US" sz="2400" dirty="0" smtClean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Updated Meeting Information &amp; Dates  </a:t>
            </a:r>
            <a:r>
              <a:rPr lang="en-US" sz="2600" dirty="0" err="1">
                <a:latin typeface="Arial Narrow" charset="0"/>
                <a:ea typeface="MS PGothic" charset="0"/>
              </a:rPr>
              <a:t>www.StapletonCommunity.com</a:t>
            </a:r>
            <a:endParaRPr lang="en-US" sz="26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 advAuto="10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862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District delegate Election</a:t>
            </a:r>
            <a:endParaRPr lang="en-US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5779" name="Rectangle 11"/>
          <p:cNvSpPr>
            <a:spLocks noChangeArrowheads="1"/>
          </p:cNvSpPr>
          <p:nvPr/>
        </p:nvSpPr>
        <p:spPr bwMode="auto">
          <a:xfrm>
            <a:off x="0" y="6019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3600"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36237"/>
          <a:stretch/>
        </p:blipFill>
        <p:spPr>
          <a:xfrm>
            <a:off x="0" y="457200"/>
            <a:ext cx="9144000" cy="31242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Delegate Map[8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49631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19600" y="457200"/>
            <a:ext cx="4343400" cy="5867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r</a:t>
            </a:r>
            <a:r>
              <a:rPr lang="en-US" sz="2800" dirty="0" smtClean="0">
                <a:latin typeface="Arial Narrow" charset="0"/>
                <a:ea typeface="MS PGothic" charset="0"/>
              </a:rPr>
              <a:t>epresents 850 owners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are elected annually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meet monthly 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approve MCA annual budget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elect open executive board seats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serve as primary advisory committee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serve on the design review committee 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serve on the compliance committee</a:t>
            </a:r>
            <a:endParaRPr lang="en-US" sz="2800" dirty="0">
              <a:latin typeface="Arial Narrow" charset="0"/>
              <a:ea typeface="MS PGothic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-152400"/>
            <a:ext cx="9144000" cy="8032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District Delegates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718667"/>
              </p:ext>
            </p:extLst>
          </p:nvPr>
        </p:nvGraphicFramePr>
        <p:xfrm>
          <a:off x="457200" y="1036320"/>
          <a:ext cx="8153400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81"/>
                <a:gridCol w="2283619"/>
                <a:gridCol w="3138487"/>
                <a:gridCol w="15859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District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Neighborhood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Delegate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Addition Nominations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Bluff Lake/Sand Creek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 Hampton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Avenue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Westerly Creek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Dana </a:t>
                      </a:r>
                      <a:r>
                        <a:rPr lang="en-US" dirty="0" err="1" smtClean="0"/>
                        <a:t>Elkind</a:t>
                      </a:r>
                      <a:r>
                        <a:rPr lang="en-US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South 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Christie </a:t>
                      </a:r>
                      <a:r>
                        <a:rPr lang="en-US" dirty="0" err="1" smtClean="0"/>
                        <a:t>Spilsted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Eastbridge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Andrew Bartlett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Central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Thomas Atwood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Northfield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Lee Ferguson*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Conservatory</a:t>
                      </a:r>
                      <a:r>
                        <a:rPr lang="en-US" sz="1600" baseline="0" dirty="0" smtClean="0"/>
                        <a:t> Green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Willow Park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Michael </a:t>
                      </a:r>
                      <a:r>
                        <a:rPr lang="en-US" dirty="0" err="1" smtClean="0"/>
                        <a:t>Vilegas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791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 typeface="Wingdings" charset="0"/>
              <a:buNone/>
            </a:pPr>
            <a:r>
              <a:rPr lang="en-US" sz="1200" dirty="0">
                <a:latin typeface="Arial Narrow" charset="0"/>
              </a:rPr>
              <a:t>*Delegate is also a member of the Executive Board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200" dirty="0">
                <a:latin typeface="Arial Narrow" charset="0"/>
              </a:rPr>
              <a:t>Election Results Finalized December </a:t>
            </a:r>
            <a:r>
              <a:rPr lang="en-US" sz="1200" dirty="0" smtClean="0">
                <a:latin typeface="Arial Narrow" charset="0"/>
              </a:rPr>
              <a:t>14</a:t>
            </a:r>
            <a:r>
              <a:rPr lang="en-US" sz="1200" baseline="30000" dirty="0" smtClean="0">
                <a:latin typeface="Arial Narrow" charset="0"/>
              </a:rPr>
              <a:t>th</a:t>
            </a:r>
            <a:r>
              <a:rPr lang="en-US" sz="1200" dirty="0" smtClean="0">
                <a:latin typeface="Arial Narrow" charset="0"/>
              </a:rPr>
              <a:t> </a:t>
            </a:r>
            <a:r>
              <a:rPr lang="en-US" sz="1200" dirty="0">
                <a:latin typeface="Arial Narrow" charset="0"/>
              </a:rPr>
              <a:t>at Noon Decembers Delegate </a:t>
            </a:r>
            <a:r>
              <a:rPr lang="en-US" sz="1200" dirty="0" smtClean="0">
                <a:latin typeface="Arial Narrow" charset="0"/>
              </a:rPr>
              <a:t>Meeting</a:t>
            </a:r>
            <a:endParaRPr lang="en-US" sz="1200" dirty="0">
              <a:latin typeface="Arial Narrow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00" y="-76200"/>
            <a:ext cx="91440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2017 </a:t>
            </a: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Delegate Election</a:t>
            </a:r>
          </a:p>
        </p:txBody>
      </p:sp>
    </p:spTree>
    <p:extLst>
      <p:ext uri="{BB962C8B-B14F-4D97-AF65-F5344CB8AC3E}">
        <p14:creationId xmlns:p14="http://schemas.microsoft.com/office/powerpoint/2010/main" val="22192479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idx="1"/>
          </p:nvPr>
        </p:nvSpPr>
        <p:spPr>
          <a:xfrm>
            <a:off x="0" y="3581400"/>
            <a:ext cx="9144000" cy="1143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5800">
                <a:latin typeface="Arial Narrow" charset="0"/>
                <a:ea typeface="MS PGothic" charset="0"/>
              </a:rPr>
              <a:t>Additional Nominations?</a:t>
            </a: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990600" y="2895600"/>
            <a:ext cx="6934200" cy="731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+mn-cs"/>
              </a:rPr>
              <a:t>2017 Delegate Election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461" y="-152400"/>
            <a:ext cx="8991600" cy="609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MCA Contact Information</a:t>
            </a:r>
          </a:p>
        </p:txBody>
      </p:sp>
      <p:sp>
        <p:nvSpPr>
          <p:cNvPr id="87042" name="Rectangle 7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b="1" dirty="0">
                <a:latin typeface="Arial Narrow" charset="0"/>
                <a:ea typeface="MS PGothic" charset="0"/>
              </a:rPr>
              <a:t>MCA </a:t>
            </a:r>
            <a:r>
              <a:rPr lang="en-US" sz="3400" b="1" dirty="0" smtClean="0">
                <a:latin typeface="Arial Narrow" charset="0"/>
                <a:ea typeface="MS PGothic" charset="0"/>
              </a:rPr>
              <a:t>Main Office</a:t>
            </a:r>
            <a:endParaRPr lang="en-US" sz="3400" b="1" dirty="0">
              <a:latin typeface="Arial Narrow" charset="0"/>
              <a:ea typeface="MS PGothic" charset="0"/>
            </a:endParaRP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 smtClean="0">
                <a:latin typeface="Arial Narrow" charset="0"/>
                <a:ea typeface="MS PGothic" charset="0"/>
              </a:rPr>
              <a:t>7350 E. 29</a:t>
            </a:r>
            <a:r>
              <a:rPr lang="en-US" sz="3400" baseline="30000" dirty="0" smtClean="0">
                <a:latin typeface="Arial Narrow" charset="0"/>
                <a:ea typeface="MS PGothic" charset="0"/>
              </a:rPr>
              <a:t>th</a:t>
            </a:r>
            <a:r>
              <a:rPr lang="en-US" sz="3400" dirty="0" smtClean="0">
                <a:latin typeface="Arial Narrow" charset="0"/>
                <a:ea typeface="MS PGothic" charset="0"/>
              </a:rPr>
              <a:t> Ave (Third Floor)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Winter </a:t>
            </a:r>
            <a:r>
              <a:rPr lang="en-US" sz="3400" dirty="0" smtClean="0">
                <a:latin typeface="Arial Narrow" charset="0"/>
                <a:ea typeface="MS PGothic" charset="0"/>
              </a:rPr>
              <a:t>M-F</a:t>
            </a:r>
            <a:r>
              <a:rPr lang="en-US" sz="3400" dirty="0">
                <a:latin typeface="Arial Narrow" charset="0"/>
                <a:ea typeface="MS PGothic" charset="0"/>
              </a:rPr>
              <a:t>: 9 </a:t>
            </a:r>
            <a:r>
              <a:rPr lang="en-US" sz="3400" dirty="0" smtClean="0">
                <a:latin typeface="Arial Narrow" charset="0"/>
                <a:ea typeface="MS PGothic" charset="0"/>
              </a:rPr>
              <a:t>am–4pm / Summer M-F: 9am-5pm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b="1" dirty="0" smtClean="0">
                <a:latin typeface="Arial Narrow" charset="0"/>
                <a:ea typeface="MS PGothic" charset="0"/>
              </a:rPr>
              <a:t>MCA CUBE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 smtClean="0">
                <a:latin typeface="Arial Narrow" charset="0"/>
                <a:ea typeface="MS PGothic" charset="0"/>
              </a:rPr>
              <a:t>8371 E. 49</a:t>
            </a:r>
            <a:r>
              <a:rPr lang="en-US" sz="3400" baseline="30000" dirty="0" smtClean="0">
                <a:latin typeface="Arial Narrow" charset="0"/>
                <a:ea typeface="MS PGothic" charset="0"/>
              </a:rPr>
              <a:t>th</a:t>
            </a:r>
            <a:r>
              <a:rPr lang="en-US" sz="3400" dirty="0" smtClean="0">
                <a:latin typeface="Arial Narrow" charset="0"/>
                <a:ea typeface="MS PGothic" charset="0"/>
              </a:rPr>
              <a:t> Place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 smtClean="0">
                <a:latin typeface="Arial Narrow" charset="0"/>
                <a:ea typeface="MS PGothic" charset="0"/>
              </a:rPr>
              <a:t>Winter T-F: 12-6 pm / Summer T-S: 12-6 pm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b="1" dirty="0">
                <a:latin typeface="Arial Narrow" charset="0"/>
                <a:ea typeface="MS PGothic" charset="0"/>
              </a:rPr>
              <a:t>Phone: 303-388-0724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 smtClean="0">
                <a:latin typeface="Arial Narrow" charset="0"/>
                <a:ea typeface="MS PGothic" charset="0"/>
              </a:rPr>
              <a:t>Email</a:t>
            </a:r>
            <a:r>
              <a:rPr lang="en-US" sz="3400" dirty="0">
                <a:latin typeface="Arial Narrow" charset="0"/>
                <a:ea typeface="MS PGothic" charset="0"/>
              </a:rPr>
              <a:t>: </a:t>
            </a:r>
            <a:r>
              <a:rPr lang="en-US" sz="3400" dirty="0">
                <a:latin typeface="Arial Narrow" charset="0"/>
                <a:ea typeface="MS PGothic" charset="0"/>
                <a:hlinkClick r:id="rId3"/>
              </a:rPr>
              <a:t>info@stapletoncommunity.com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Web: </a:t>
            </a:r>
            <a:r>
              <a:rPr lang="en-US" sz="3400" dirty="0">
                <a:latin typeface="Arial Narrow" charset="0"/>
                <a:ea typeface="MS PGothic" charset="0"/>
                <a:hlinkClick r:id="rId4"/>
              </a:rPr>
              <a:t>www.stapletoncommunity.com</a:t>
            </a:r>
            <a:r>
              <a:rPr lang="en-US" sz="3400" dirty="0">
                <a:latin typeface="Arial Narrow" charset="0"/>
                <a:ea typeface="MS PGothic" charset="0"/>
              </a:rPr>
              <a:t> </a:t>
            </a:r>
          </a:p>
          <a:p>
            <a:pPr algn="ctr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4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29000"/>
            <a:ext cx="9143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THANK YOU ALL FOR YOUR ATTENDANCE TONIGHT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3" b="6245"/>
          <a:stretch/>
        </p:blipFill>
        <p:spPr>
          <a:xfrm>
            <a:off x="467" y="381000"/>
            <a:ext cx="9143533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6396335"/>
            <a:ext cx="4705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www.stapletoncommunity.com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30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563562"/>
          </a:xfrm>
        </p:spPr>
        <p:txBody>
          <a:bodyPr/>
          <a:lstStyle/>
          <a:p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History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340"/>
            <a:ext cx="8534400" cy="5440363"/>
          </a:xfrm>
        </p:spPr>
        <p:txBody>
          <a:bodyPr/>
          <a:lstStyle/>
          <a:p>
            <a:r>
              <a:rPr lang="en-US" dirty="0" smtClean="0"/>
              <a:t>We were created </a:t>
            </a:r>
            <a:r>
              <a:rPr lang="en-US" dirty="0"/>
              <a:t>in </a:t>
            </a:r>
            <a:r>
              <a:rPr lang="en-US" dirty="0" smtClean="0"/>
              <a:t>2001</a:t>
            </a:r>
          </a:p>
          <a:p>
            <a:r>
              <a:rPr lang="en-US" dirty="0"/>
              <a:t>We are the 3</a:t>
            </a:r>
            <a:r>
              <a:rPr lang="en-US" baseline="30000" dirty="0"/>
              <a:t>rd</a:t>
            </a:r>
            <a:r>
              <a:rPr lang="en-US" dirty="0"/>
              <a:t> fastest growing development in the US today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Our boundary </a:t>
            </a:r>
            <a:r>
              <a:rPr lang="en-US" dirty="0"/>
              <a:t>is </a:t>
            </a:r>
            <a:r>
              <a:rPr lang="en-US" dirty="0" smtClean="0"/>
              <a:t>entire 4500 </a:t>
            </a:r>
            <a:r>
              <a:rPr lang="en-US" dirty="0"/>
              <a:t>a</a:t>
            </a:r>
            <a:r>
              <a:rPr lang="en-US" dirty="0" smtClean="0"/>
              <a:t>cre development</a:t>
            </a:r>
            <a:endParaRPr lang="en-US" dirty="0"/>
          </a:p>
          <a:p>
            <a:r>
              <a:rPr lang="en-US" dirty="0" smtClean="0"/>
              <a:t>Our authority </a:t>
            </a:r>
            <a:r>
              <a:rPr lang="en-US" dirty="0"/>
              <a:t>is </a:t>
            </a:r>
            <a:r>
              <a:rPr lang="en-US" dirty="0" smtClean="0"/>
              <a:t>established through CCIOA</a:t>
            </a:r>
            <a:endParaRPr lang="en-US" dirty="0"/>
          </a:p>
          <a:p>
            <a:r>
              <a:rPr lang="en-US" dirty="0" smtClean="0"/>
              <a:t>We are regulated through DORA</a:t>
            </a:r>
          </a:p>
          <a:p>
            <a:r>
              <a:rPr lang="en-US" dirty="0" smtClean="0"/>
              <a:t>We are responsible for </a:t>
            </a:r>
            <a:r>
              <a:rPr lang="en-US" dirty="0"/>
              <a:t>c</a:t>
            </a:r>
            <a:r>
              <a:rPr lang="en-US" dirty="0" smtClean="0"/>
              <a:t>ovenants and community </a:t>
            </a:r>
            <a:r>
              <a:rPr lang="en-US" dirty="0"/>
              <a:t>owned and operated </a:t>
            </a:r>
            <a:r>
              <a:rPr lang="en-US" dirty="0" smtClean="0"/>
              <a:t>assets of the Park Creek Metro District </a:t>
            </a:r>
            <a:endParaRPr lang="en-US" dirty="0"/>
          </a:p>
          <a:p>
            <a:r>
              <a:rPr lang="en-US" dirty="0" smtClean="0"/>
              <a:t>We provide for Parks, Pools </a:t>
            </a:r>
            <a:r>
              <a:rPr lang="en-US" dirty="0"/>
              <a:t>&amp; </a:t>
            </a:r>
            <a:r>
              <a:rPr lang="en-US" dirty="0" smtClean="0"/>
              <a:t>Programming. </a:t>
            </a:r>
            <a:br>
              <a:rPr lang="en-US" dirty="0" smtClean="0"/>
            </a:br>
            <a:r>
              <a:rPr lang="en-US" dirty="0" smtClean="0"/>
              <a:t>Plus Alleys, Parkways and Storm water</a:t>
            </a:r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-MAINT-2014.10.13[4]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25685"/>
            <a:ext cx="5308601" cy="7078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52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Boundary </a:t>
            </a:r>
            <a:r>
              <a:rPr lang="en-US" sz="3600" b="1" cap="all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&amp; </a:t>
            </a:r>
            <a:r>
              <a:rPr lang="en-US" sz="3600" b="1" cap="all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Facilities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0064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9762"/>
          </a:xfrm>
        </p:spPr>
        <p:txBody>
          <a:bodyPr/>
          <a:lstStyle/>
          <a:p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Covenants &amp; Rules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30763"/>
          </a:xfrm>
        </p:spPr>
        <p:txBody>
          <a:bodyPr/>
          <a:lstStyle/>
          <a:p>
            <a:r>
              <a:rPr lang="en-US" dirty="0" smtClean="0"/>
              <a:t>Covenants</a:t>
            </a:r>
          </a:p>
          <a:p>
            <a:pPr lvl="1"/>
            <a:r>
              <a:rPr lang="en-US" dirty="0" smtClean="0"/>
              <a:t>Section 7: Maintenance</a:t>
            </a:r>
          </a:p>
          <a:p>
            <a:pPr lvl="1"/>
            <a:r>
              <a:rPr lang="en-US" dirty="0" smtClean="0"/>
              <a:t>Section 9: Design Review</a:t>
            </a:r>
          </a:p>
          <a:p>
            <a:r>
              <a:rPr lang="en-US" dirty="0" smtClean="0"/>
              <a:t>What is </a:t>
            </a:r>
            <a:r>
              <a:rPr lang="en-US" u="sng" dirty="0" smtClean="0"/>
              <a:t>not</a:t>
            </a:r>
            <a:r>
              <a:rPr lang="en-US" dirty="0" smtClean="0"/>
              <a:t> in the MCA Covenants</a:t>
            </a:r>
          </a:p>
          <a:p>
            <a:pPr lvl="1"/>
            <a:r>
              <a:rPr lang="en-US" dirty="0" smtClean="0"/>
              <a:t>Restrictive rules on private property</a:t>
            </a:r>
          </a:p>
          <a:p>
            <a:r>
              <a:rPr lang="en-US" dirty="0" smtClean="0"/>
              <a:t>MCA Provides Rule Making for:</a:t>
            </a:r>
          </a:p>
          <a:p>
            <a:pPr lvl="1"/>
            <a:r>
              <a:rPr lang="en-US" dirty="0" smtClean="0"/>
              <a:t>Community Parks</a:t>
            </a:r>
          </a:p>
          <a:p>
            <a:pPr lvl="1"/>
            <a:r>
              <a:rPr lang="en-US" dirty="0" smtClean="0"/>
              <a:t>Community Pools</a:t>
            </a:r>
          </a:p>
          <a:p>
            <a:pPr lvl="1"/>
            <a:r>
              <a:rPr lang="en-US" dirty="0" smtClean="0"/>
              <a:t>Community Alleys</a:t>
            </a:r>
          </a:p>
        </p:txBody>
      </p:sp>
    </p:spTree>
    <p:extLst>
      <p:ext uri="{BB962C8B-B14F-4D97-AF65-F5344CB8AC3E}">
        <p14:creationId xmlns:p14="http://schemas.microsoft.com/office/powerpoint/2010/main" val="469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41910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Governance &amp; Management</a:t>
            </a:r>
            <a:endParaRPr lang="en-US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 descr="Stapleton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22362"/>
          <a:stretch/>
        </p:blipFill>
        <p:spPr>
          <a:xfrm>
            <a:off x="-10058400" y="533400"/>
            <a:ext cx="9144000" cy="3035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25000"/>
          <a:stretch/>
        </p:blipFill>
        <p:spPr>
          <a:xfrm>
            <a:off x="-40028" y="440792"/>
            <a:ext cx="9190877" cy="321680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610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Mission Statement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382000" cy="47244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The Stapleton MCA is a 501(c) 4 non-profit community organization whose mission it is to create and sustain a </a:t>
            </a:r>
            <a:r>
              <a:rPr lang="ja-JP" altLang="en-US" sz="2600" dirty="0">
                <a:latin typeface="Arial Narrow" charset="0"/>
                <a:ea typeface="MS PGothic" charset="0"/>
              </a:rPr>
              <a:t>“</a:t>
            </a:r>
            <a:r>
              <a:rPr lang="en-US" altLang="ja-JP" sz="2600" dirty="0">
                <a:latin typeface="Arial Narrow" charset="0"/>
                <a:ea typeface="MS PGothic" charset="0"/>
              </a:rPr>
              <a:t>sense of community</a:t>
            </a:r>
            <a:r>
              <a:rPr lang="ja-JP" altLang="en-US" sz="2600" dirty="0">
                <a:latin typeface="Arial Narrow" charset="0"/>
                <a:ea typeface="MS PGothic" charset="0"/>
              </a:rPr>
              <a:t>”</a:t>
            </a:r>
            <a:r>
              <a:rPr lang="en-US" altLang="ja-JP" sz="2600" dirty="0">
                <a:latin typeface="Arial Narrow" charset="0"/>
                <a:ea typeface="MS PGothic" charset="0"/>
              </a:rPr>
              <a:t> within Stapleton through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I</a:t>
            </a:r>
            <a:r>
              <a:rPr lang="en-US" altLang="ja-JP" sz="2600" b="1" dirty="0" smtClean="0">
                <a:latin typeface="Arial Narrow" charset="0"/>
                <a:ea typeface="MS PGothic" charset="0"/>
              </a:rPr>
              <a:t>nvesting</a:t>
            </a:r>
            <a:r>
              <a:rPr lang="en-US" altLang="ja-JP" sz="2600" dirty="0" smtClean="0">
                <a:latin typeface="Arial Narrow" charset="0"/>
                <a:ea typeface="MS PGothic" charset="0"/>
              </a:rPr>
              <a:t> </a:t>
            </a:r>
            <a:r>
              <a:rPr lang="en-US" altLang="ja-JP" sz="2600" dirty="0">
                <a:latin typeface="Arial Narrow" charset="0"/>
                <a:ea typeface="MS PGothic" charset="0"/>
              </a:rPr>
              <a:t>in </a:t>
            </a:r>
            <a:r>
              <a:rPr lang="en-US" altLang="ja-JP" sz="2600" dirty="0" smtClean="0">
                <a:latin typeface="Arial Narrow" charset="0"/>
                <a:ea typeface="MS PGothic" charset="0"/>
              </a:rPr>
              <a:t>community </a:t>
            </a:r>
            <a:r>
              <a:rPr lang="en-US" altLang="ja-JP" sz="2600" dirty="0">
                <a:latin typeface="Arial Narrow" charset="0"/>
                <a:ea typeface="MS PGothic" charset="0"/>
              </a:rPr>
              <a:t>assets</a:t>
            </a:r>
            <a:r>
              <a:rPr lang="en-US" altLang="ja-JP" sz="2600" dirty="0" smtClean="0">
                <a:latin typeface="Arial Narrow" charset="0"/>
                <a:ea typeface="MS PGothic" charset="0"/>
              </a:rPr>
              <a:t>,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O</a:t>
            </a:r>
            <a:r>
              <a:rPr lang="en-US" altLang="ja-JP" sz="2600" b="1" dirty="0" smtClean="0">
                <a:latin typeface="Arial Narrow" charset="0"/>
                <a:ea typeface="MS PGothic" charset="0"/>
              </a:rPr>
              <a:t>perating</a:t>
            </a:r>
            <a:r>
              <a:rPr lang="en-US" altLang="ja-JP" sz="2600" dirty="0" smtClean="0">
                <a:latin typeface="Arial Narrow" charset="0"/>
                <a:ea typeface="MS PGothic" charset="0"/>
              </a:rPr>
              <a:t> </a:t>
            </a:r>
            <a:r>
              <a:rPr lang="en-US" altLang="ja-JP" sz="2600" dirty="0">
                <a:latin typeface="Arial Narrow" charset="0"/>
                <a:ea typeface="MS PGothic" charset="0"/>
              </a:rPr>
              <a:t>community facilities and providing comprehensive community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P</a:t>
            </a:r>
            <a:r>
              <a:rPr lang="en-US" altLang="ja-JP" sz="2600" b="1" dirty="0" smtClean="0">
                <a:latin typeface="Arial Narrow" charset="0"/>
                <a:ea typeface="MS PGothic" charset="0"/>
              </a:rPr>
              <a:t>rogramming</a:t>
            </a:r>
            <a:r>
              <a:rPr lang="en-US" altLang="ja-JP" sz="2600" dirty="0">
                <a:latin typeface="Arial Narrow" charset="0"/>
                <a:ea typeface="MS PGothic" charset="0"/>
              </a:rPr>
              <a:t>.</a:t>
            </a:r>
            <a:endParaRPr lang="en-US" sz="26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76892" y="-17980"/>
            <a:ext cx="8229600" cy="411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How the MCA is Funded</a:t>
            </a:r>
            <a:endParaRPr lang="en-US" sz="36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+mj-ea"/>
              <a:cs typeface="+mj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382588"/>
              </p:ext>
            </p:extLst>
          </p:nvPr>
        </p:nvGraphicFramePr>
        <p:xfrm>
          <a:off x="457200" y="609600"/>
          <a:ext cx="82296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9679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theme/theme1.xml><?xml version="1.0" encoding="utf-8"?>
<a:theme xmlns:a="http://schemas.openxmlformats.org/drawingml/2006/main" name="MCA Power Point Template [red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CA Power Point Template [red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CA Power Point Template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MCA Power Point Template [red].thmx</Template>
  <TotalTime>22925</TotalTime>
  <Words>901</Words>
  <Application>Microsoft Macintosh PowerPoint</Application>
  <PresentationFormat>On-screen Show (4:3)</PresentationFormat>
  <Paragraphs>265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 Narrow</vt:lpstr>
      <vt:lpstr>Calibri</vt:lpstr>
      <vt:lpstr>MS PGothic</vt:lpstr>
      <vt:lpstr>ＭＳ Ｐゴシック</vt:lpstr>
      <vt:lpstr>Times New Roman</vt:lpstr>
      <vt:lpstr>Wingdings</vt:lpstr>
      <vt:lpstr>Arial</vt:lpstr>
      <vt:lpstr>MCA Power Point Template [red]</vt:lpstr>
      <vt:lpstr>2_Custom Design</vt:lpstr>
      <vt:lpstr>Custom Design</vt:lpstr>
      <vt:lpstr>1_MCA Power Point Template [red]</vt:lpstr>
      <vt:lpstr>3_Custom Design</vt:lpstr>
      <vt:lpstr>1_Custom Design</vt:lpstr>
      <vt:lpstr>MCA Power Point Template[1]</vt:lpstr>
      <vt:lpstr>4_Custom Design</vt:lpstr>
      <vt:lpstr>5_Custom Design</vt:lpstr>
      <vt:lpstr>6_Custom Design</vt:lpstr>
      <vt:lpstr> Annual Members Meeting November 9, 2016 </vt:lpstr>
      <vt:lpstr>Agenda</vt:lpstr>
      <vt:lpstr>MCA HISTORY &amp; Purpose</vt:lpstr>
      <vt:lpstr>MCA History</vt:lpstr>
      <vt:lpstr>PowerPoint Presentation</vt:lpstr>
      <vt:lpstr>MCA Covenants &amp; Rules</vt:lpstr>
      <vt:lpstr>Governance &amp; Management</vt:lpstr>
      <vt:lpstr>Mission Statement</vt:lpstr>
      <vt:lpstr>How the MCA is Funded</vt:lpstr>
      <vt:lpstr>PowerPoint Presentation</vt:lpstr>
      <vt:lpstr>MCA Governing Structure</vt:lpstr>
      <vt:lpstr>PowerPoint Presentation</vt:lpstr>
      <vt:lpstr>Revenue History</vt:lpstr>
      <vt:lpstr>2016 ACTIVITY</vt:lpstr>
      <vt:lpstr>AQUATICS &amp; RECREATION</vt:lpstr>
      <vt:lpstr>AQUATICS &amp; RECREATION</vt:lpstr>
      <vt:lpstr>PowerPoint Presentation</vt:lpstr>
      <vt:lpstr>COMMUNITY PROGRAMMING</vt:lpstr>
      <vt:lpstr>Parks &amp; Facilities</vt:lpstr>
      <vt:lpstr>PowerPoint Presentation</vt:lpstr>
      <vt:lpstr>Estimated Year End Activities</vt:lpstr>
      <vt:lpstr>PowerPoint Presentation</vt:lpstr>
      <vt:lpstr>MCA Projections</vt:lpstr>
      <vt:lpstr>Revenue Assumptions</vt:lpstr>
      <vt:lpstr>PowerPoint Presentation</vt:lpstr>
      <vt:lpstr>PowerPoint Presentation</vt:lpstr>
      <vt:lpstr>Expenditure Assumptions</vt:lpstr>
      <vt:lpstr>PowerPoint Presentation</vt:lpstr>
      <vt:lpstr>PowerPoint Presentation</vt:lpstr>
      <vt:lpstr>Proposed Budget by the Numbers</vt:lpstr>
      <vt:lpstr>Next Steps…</vt:lpstr>
      <vt:lpstr>District delegate Election</vt:lpstr>
      <vt:lpstr>PowerPoint Presentation</vt:lpstr>
      <vt:lpstr>2017 Delegate Election</vt:lpstr>
      <vt:lpstr>PowerPoint Presentation</vt:lpstr>
      <vt:lpstr>MCA Contact Information</vt:lpstr>
      <vt:lpstr>PowerPoint Presentation</vt:lpstr>
    </vt:vector>
  </TitlesOfParts>
  <Company>Keystone Neighbourhood Company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Membership Meeting July 2, 2004</dc:title>
  <dc:creator>Keven Burnett</dc:creator>
  <cp:lastModifiedBy>Keven Burnett</cp:lastModifiedBy>
  <cp:revision>1314</cp:revision>
  <cp:lastPrinted>2016-11-08T23:09:53Z</cp:lastPrinted>
  <dcterms:created xsi:type="dcterms:W3CDTF">2004-06-16T21:31:04Z</dcterms:created>
  <dcterms:modified xsi:type="dcterms:W3CDTF">2016-11-09T16:59:17Z</dcterms:modified>
</cp:coreProperties>
</file>