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0" r:id="rId1"/>
    <p:sldMasterId id="2147484243" r:id="rId2"/>
    <p:sldMasterId id="2147484255" r:id="rId3"/>
    <p:sldMasterId id="2147484269" r:id="rId4"/>
    <p:sldMasterId id="2147484281" r:id="rId5"/>
    <p:sldMasterId id="2147484293" r:id="rId6"/>
    <p:sldMasterId id="2147484305" r:id="rId7"/>
    <p:sldMasterId id="2147484317" r:id="rId8"/>
  </p:sldMasterIdLst>
  <p:notesMasterIdLst>
    <p:notesMasterId r:id="rId49"/>
  </p:notesMasterIdLst>
  <p:handoutMasterIdLst>
    <p:handoutMasterId r:id="rId50"/>
  </p:handoutMasterIdLst>
  <p:sldIdLst>
    <p:sldId id="258" r:id="rId9"/>
    <p:sldId id="367" r:id="rId10"/>
    <p:sldId id="451" r:id="rId11"/>
    <p:sldId id="393" r:id="rId12"/>
    <p:sldId id="483" r:id="rId13"/>
    <p:sldId id="480" r:id="rId14"/>
    <p:sldId id="505" r:id="rId15"/>
    <p:sldId id="462" r:id="rId16"/>
    <p:sldId id="460" r:id="rId17"/>
    <p:sldId id="456" r:id="rId18"/>
    <p:sldId id="455" r:id="rId19"/>
    <p:sldId id="486" r:id="rId20"/>
    <p:sldId id="502" r:id="rId21"/>
    <p:sldId id="498" r:id="rId22"/>
    <p:sldId id="454" r:id="rId23"/>
    <p:sldId id="466" r:id="rId24"/>
    <p:sldId id="370" r:id="rId25"/>
    <p:sldId id="499" r:id="rId26"/>
    <p:sldId id="422" r:id="rId27"/>
    <p:sldId id="489" r:id="rId28"/>
    <p:sldId id="446" r:id="rId29"/>
    <p:sldId id="445" r:id="rId30"/>
    <p:sldId id="493" r:id="rId31"/>
    <p:sldId id="441" r:id="rId32"/>
    <p:sldId id="458" r:id="rId33"/>
    <p:sldId id="492" r:id="rId34"/>
    <p:sldId id="354" r:id="rId35"/>
    <p:sldId id="491" r:id="rId36"/>
    <p:sldId id="487" r:id="rId37"/>
    <p:sldId id="477" r:id="rId38"/>
    <p:sldId id="488" r:id="rId39"/>
    <p:sldId id="469" r:id="rId40"/>
    <p:sldId id="266" r:id="rId41"/>
    <p:sldId id="361" r:id="rId42"/>
    <p:sldId id="482" r:id="rId43"/>
    <p:sldId id="504" r:id="rId44"/>
    <p:sldId id="453" r:id="rId45"/>
    <p:sldId id="501" r:id="rId46"/>
    <p:sldId id="503" r:id="rId47"/>
    <p:sldId id="373" r:id="rId48"/>
  </p:sldIdLst>
  <p:sldSz cx="9144000" cy="6858000" type="screen4x3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20357A6-6A41-1F44-BF67-0A03E45B4562}">
          <p14:sldIdLst>
            <p14:sldId id="258"/>
            <p14:sldId id="367"/>
            <p14:sldId id="451"/>
            <p14:sldId id="393"/>
            <p14:sldId id="483"/>
            <p14:sldId id="480"/>
            <p14:sldId id="505"/>
            <p14:sldId id="462"/>
            <p14:sldId id="460"/>
            <p14:sldId id="456"/>
            <p14:sldId id="455"/>
            <p14:sldId id="486"/>
            <p14:sldId id="502"/>
            <p14:sldId id="498"/>
            <p14:sldId id="454"/>
            <p14:sldId id="466"/>
            <p14:sldId id="370"/>
            <p14:sldId id="499"/>
            <p14:sldId id="422"/>
            <p14:sldId id="489"/>
            <p14:sldId id="446"/>
            <p14:sldId id="445"/>
            <p14:sldId id="493"/>
            <p14:sldId id="441"/>
            <p14:sldId id="458"/>
            <p14:sldId id="492"/>
            <p14:sldId id="354"/>
            <p14:sldId id="491"/>
            <p14:sldId id="487"/>
            <p14:sldId id="477"/>
            <p14:sldId id="488"/>
            <p14:sldId id="469"/>
            <p14:sldId id="266"/>
            <p14:sldId id="361"/>
            <p14:sldId id="482"/>
            <p14:sldId id="504"/>
            <p14:sldId id="453"/>
            <p14:sldId id="501"/>
            <p14:sldId id="503"/>
            <p14:sldId id="373"/>
          </p14:sldIdLst>
        </p14:section>
        <p14:section name="Untitled Section" id="{C897E740-6CDE-CB40-8F81-0A61C22D7BF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3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F2F2"/>
    <a:srgbClr val="993366"/>
    <a:srgbClr val="B9E3F1"/>
    <a:srgbClr val="100808"/>
    <a:srgbClr val="BC3130"/>
    <a:srgbClr val="000066"/>
    <a:srgbClr val="1C1C1C"/>
    <a:srgbClr val="99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5"/>
    <p:restoredTop sz="94679"/>
  </p:normalViewPr>
  <p:slideViewPr>
    <p:cSldViewPr>
      <p:cViewPr varScale="1">
        <p:scale>
          <a:sx n="124" d="100"/>
          <a:sy n="124" d="100"/>
        </p:scale>
        <p:origin x="38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30" y="-90"/>
      </p:cViewPr>
      <p:guideLst>
        <p:guide orient="horz" pos="2213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98A10-B01C-6242-A971-412B3890B0BA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60E0BA-C987-D84A-B1EF-B65E3B89113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MCA ADMIN</a:t>
          </a:r>
        </a:p>
      </dgm:t>
    </dgm:pt>
    <dgm:pt modelId="{4A9E114D-7A59-3444-8249-5C5F6E358045}" type="parTrans" cxnId="{E96BCFA1-BDE7-0E46-A68B-A87D00866A0C}">
      <dgm:prSet/>
      <dgm:spPr/>
      <dgm:t>
        <a:bodyPr/>
        <a:lstStyle/>
        <a:p>
          <a:endParaRPr lang="en-US"/>
        </a:p>
      </dgm:t>
    </dgm:pt>
    <dgm:pt modelId="{C6E2A2DE-4610-774F-BCB9-FB597019D2DC}" type="sibTrans" cxnId="{E96BCFA1-BDE7-0E46-A68B-A87D00866A0C}">
      <dgm:prSet/>
      <dgm:spPr/>
      <dgm:t>
        <a:bodyPr/>
        <a:lstStyle/>
        <a:p>
          <a:endParaRPr lang="en-US"/>
        </a:p>
      </dgm:t>
    </dgm:pt>
    <dgm:pt modelId="{F2AF0A6F-C136-254A-AA64-047DA76BB394}">
      <dgm:prSet phldrT="[Text]"/>
      <dgm:spPr/>
      <dgm:t>
        <a:bodyPr/>
        <a:lstStyle/>
        <a:p>
          <a:r>
            <a:rPr lang="en-US" dirty="0" err="1"/>
            <a:t>Brixx</a:t>
          </a:r>
          <a:endParaRPr lang="en-US" dirty="0"/>
        </a:p>
        <a:p>
          <a:r>
            <a:rPr lang="en-US" dirty="0"/>
            <a:t>8351  Northfield Blvd</a:t>
          </a:r>
        </a:p>
      </dgm:t>
    </dgm:pt>
    <dgm:pt modelId="{2B9C435B-560C-0448-97C7-25DFD60AA30B}" type="parTrans" cxnId="{CD352792-334D-AF48-AA99-365FE6383F5F}">
      <dgm:prSet/>
      <dgm:spPr/>
      <dgm:t>
        <a:bodyPr/>
        <a:lstStyle/>
        <a:p>
          <a:endParaRPr lang="en-US"/>
        </a:p>
      </dgm:t>
    </dgm:pt>
    <dgm:pt modelId="{8701274A-F8FE-374B-915E-BAD955B3774D}" type="sibTrans" cxnId="{CD352792-334D-AF48-AA99-365FE6383F5F}">
      <dgm:prSet/>
      <dgm:spPr/>
      <dgm:t>
        <a:bodyPr/>
        <a:lstStyle/>
        <a:p>
          <a:endParaRPr lang="en-US"/>
        </a:p>
      </dgm:t>
    </dgm:pt>
    <dgm:pt modelId="{BC383863-185A-AC4C-98A8-EEE39B99BE92}">
      <dgm:prSet phldrT="[Text]"/>
      <dgm:spPr/>
      <dgm:t>
        <a:bodyPr/>
        <a:lstStyle/>
        <a:p>
          <a:r>
            <a:rPr lang="en-US" dirty="0"/>
            <a:t>South Satellite Front Desk</a:t>
          </a:r>
        </a:p>
        <a:p>
          <a:r>
            <a:rPr lang="en-US" dirty="0"/>
            <a:t>7350 E. 29</a:t>
          </a:r>
          <a:r>
            <a:rPr lang="en-US" baseline="30000" dirty="0"/>
            <a:t>th</a:t>
          </a:r>
          <a:r>
            <a:rPr lang="en-US" dirty="0"/>
            <a:t> Ave</a:t>
          </a:r>
        </a:p>
      </dgm:t>
    </dgm:pt>
    <dgm:pt modelId="{9AC4E2F6-4997-D841-8BB7-B61DB787DD31}" type="parTrans" cxnId="{9123AA78-9341-FE45-A4EB-786204C6AA39}">
      <dgm:prSet/>
      <dgm:spPr/>
      <dgm:t>
        <a:bodyPr/>
        <a:lstStyle/>
        <a:p>
          <a:endParaRPr lang="en-US"/>
        </a:p>
      </dgm:t>
    </dgm:pt>
    <dgm:pt modelId="{6C7F11DE-128D-D749-BC85-6D7DA0E55D09}" type="sibTrans" cxnId="{9123AA78-9341-FE45-A4EB-786204C6AA39}">
      <dgm:prSet/>
      <dgm:spPr/>
      <dgm:t>
        <a:bodyPr/>
        <a:lstStyle/>
        <a:p>
          <a:endParaRPr lang="en-US"/>
        </a:p>
      </dgm:t>
    </dgm:pt>
    <dgm:pt modelId="{1D23DC23-6B7C-0B46-819C-841F5396D68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MCA Programming</a:t>
          </a:r>
        </a:p>
      </dgm:t>
    </dgm:pt>
    <dgm:pt modelId="{EC94DD68-D6F8-E94A-9A1A-68EA5DA88974}" type="parTrans" cxnId="{B892409D-97A8-4A4E-B2E5-3321B91E8FEF}">
      <dgm:prSet/>
      <dgm:spPr/>
      <dgm:t>
        <a:bodyPr/>
        <a:lstStyle/>
        <a:p>
          <a:endParaRPr lang="en-US"/>
        </a:p>
      </dgm:t>
    </dgm:pt>
    <dgm:pt modelId="{475B3BC9-0550-EA40-A1CC-402044891515}" type="sibTrans" cxnId="{B892409D-97A8-4A4E-B2E5-3321B91E8FEF}">
      <dgm:prSet/>
      <dgm:spPr/>
      <dgm:t>
        <a:bodyPr/>
        <a:lstStyle/>
        <a:p>
          <a:endParaRPr lang="en-US"/>
        </a:p>
      </dgm:t>
    </dgm:pt>
    <dgm:pt modelId="{7A0113B9-C9E1-4443-8B48-56B08340316F}">
      <dgm:prSet phldrT="[Text]"/>
      <dgm:spPr/>
      <dgm:t>
        <a:bodyPr/>
        <a:lstStyle/>
        <a:p>
          <a:r>
            <a:rPr lang="en-US" dirty="0"/>
            <a:t>The CUBE</a:t>
          </a:r>
        </a:p>
        <a:p>
          <a:r>
            <a:rPr lang="en-US" dirty="0"/>
            <a:t>8371 Northfield Blvd</a:t>
          </a:r>
        </a:p>
      </dgm:t>
    </dgm:pt>
    <dgm:pt modelId="{614A0CBC-86FE-234E-A245-83E0B6FC2A00}" type="parTrans" cxnId="{1776A884-94A5-D34C-BAFD-C96E1DEF3C1F}">
      <dgm:prSet/>
      <dgm:spPr/>
      <dgm:t>
        <a:bodyPr/>
        <a:lstStyle/>
        <a:p>
          <a:endParaRPr lang="en-US"/>
        </a:p>
      </dgm:t>
    </dgm:pt>
    <dgm:pt modelId="{8B1FDDB2-D7CC-D44C-A298-BC0F99993E11}" type="sibTrans" cxnId="{1776A884-94A5-D34C-BAFD-C96E1DEF3C1F}">
      <dgm:prSet/>
      <dgm:spPr/>
      <dgm:t>
        <a:bodyPr/>
        <a:lstStyle/>
        <a:p>
          <a:endParaRPr lang="en-US"/>
        </a:p>
      </dgm:t>
    </dgm:pt>
    <dgm:pt modelId="{3AA12E42-BCCA-0D43-8317-6CE887F58B4F}">
      <dgm:prSet phldrT="[Text]"/>
      <dgm:spPr/>
      <dgm:t>
        <a:bodyPr/>
        <a:lstStyle/>
        <a:p>
          <a:r>
            <a:rPr lang="en-US" dirty="0"/>
            <a:t>South Green @ Founders</a:t>
          </a:r>
        </a:p>
      </dgm:t>
    </dgm:pt>
    <dgm:pt modelId="{6FEB05EA-F692-7040-97CF-92C86071DD51}" type="parTrans" cxnId="{BF7B8FDF-D1CC-4A42-9E16-D93848915C9E}">
      <dgm:prSet/>
      <dgm:spPr/>
      <dgm:t>
        <a:bodyPr/>
        <a:lstStyle/>
        <a:p>
          <a:endParaRPr lang="en-US"/>
        </a:p>
      </dgm:t>
    </dgm:pt>
    <dgm:pt modelId="{FA4BE240-6068-3A46-AE96-439EF9AC1010}" type="sibTrans" cxnId="{BF7B8FDF-D1CC-4A42-9E16-D93848915C9E}">
      <dgm:prSet/>
      <dgm:spPr/>
      <dgm:t>
        <a:bodyPr/>
        <a:lstStyle/>
        <a:p>
          <a:endParaRPr lang="en-US"/>
        </a:p>
      </dgm:t>
    </dgm:pt>
    <dgm:pt modelId="{FD4B6E01-85EC-5B43-B319-587439388DF8}">
      <dgm:prSet phldrT="[Text]"/>
      <dgm:spPr/>
      <dgm:t>
        <a:bodyPr/>
        <a:lstStyle/>
        <a:p>
          <a:r>
            <a:rPr lang="en-US" dirty="0"/>
            <a:t> North Green @ Conservatory Green</a:t>
          </a:r>
        </a:p>
      </dgm:t>
    </dgm:pt>
    <dgm:pt modelId="{8D8CF72E-9378-B147-8416-5A6328AE5066}" type="parTrans" cxnId="{831B2724-0E08-C84D-B74E-1074F90A7175}">
      <dgm:prSet/>
      <dgm:spPr/>
      <dgm:t>
        <a:bodyPr/>
        <a:lstStyle/>
        <a:p>
          <a:endParaRPr lang="en-US"/>
        </a:p>
      </dgm:t>
    </dgm:pt>
    <dgm:pt modelId="{762929AE-25DB-1744-87E4-259C6895A213}" type="sibTrans" cxnId="{831B2724-0E08-C84D-B74E-1074F90A7175}">
      <dgm:prSet/>
      <dgm:spPr/>
      <dgm:t>
        <a:bodyPr/>
        <a:lstStyle/>
        <a:p>
          <a:endParaRPr lang="en-US"/>
        </a:p>
      </dgm:t>
    </dgm:pt>
    <dgm:pt modelId="{7226A420-EA93-7C4A-B5F0-AF4654CFFC7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Fountains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&amp; Plazas</a:t>
          </a:r>
        </a:p>
      </dgm:t>
    </dgm:pt>
    <dgm:pt modelId="{87297DD7-8279-7447-B436-8F95AAF1ECD3}" type="parTrans" cxnId="{2A1AFEB1-4ED9-1B47-8981-51003BD5EDB1}">
      <dgm:prSet/>
      <dgm:spPr/>
      <dgm:t>
        <a:bodyPr/>
        <a:lstStyle/>
        <a:p>
          <a:endParaRPr lang="en-US"/>
        </a:p>
      </dgm:t>
    </dgm:pt>
    <dgm:pt modelId="{93918557-11A9-FE44-9BB9-4AF4FB1E206A}" type="sibTrans" cxnId="{2A1AFEB1-4ED9-1B47-8981-51003BD5EDB1}">
      <dgm:prSet/>
      <dgm:spPr/>
      <dgm:t>
        <a:bodyPr/>
        <a:lstStyle/>
        <a:p>
          <a:endParaRPr lang="en-US"/>
        </a:p>
      </dgm:t>
    </dgm:pt>
    <dgm:pt modelId="{C28765C7-5BCC-3F45-A157-DEAB82F424D7}">
      <dgm:prSet phldrT="[Text]"/>
      <dgm:spPr/>
      <dgm:t>
        <a:bodyPr/>
        <a:lstStyle/>
        <a:p>
          <a:r>
            <a:rPr lang="en-US" dirty="0"/>
            <a:t>West Crescent</a:t>
          </a:r>
        </a:p>
      </dgm:t>
    </dgm:pt>
    <dgm:pt modelId="{7526CA29-0AA3-6D4D-B27A-A7FBC958C46A}" type="parTrans" cxnId="{4B674AFD-F739-A14C-A334-3CCDE4E31F0F}">
      <dgm:prSet/>
      <dgm:spPr/>
      <dgm:t>
        <a:bodyPr/>
        <a:lstStyle/>
        <a:p>
          <a:endParaRPr lang="en-US"/>
        </a:p>
      </dgm:t>
    </dgm:pt>
    <dgm:pt modelId="{F0811745-ECC5-8A43-A92A-CD3F09C61F7D}" type="sibTrans" cxnId="{4B674AFD-F739-A14C-A334-3CCDE4E31F0F}">
      <dgm:prSet/>
      <dgm:spPr/>
      <dgm:t>
        <a:bodyPr/>
        <a:lstStyle/>
        <a:p>
          <a:endParaRPr lang="en-US"/>
        </a:p>
      </dgm:t>
    </dgm:pt>
    <dgm:pt modelId="{1F5D2BAB-E705-934A-84EC-9F20B32DFD2F}">
      <dgm:prSet phldrT="[Text]"/>
      <dgm:spPr/>
      <dgm:t>
        <a:bodyPr/>
        <a:lstStyle/>
        <a:p>
          <a:r>
            <a:rPr lang="en-US" dirty="0"/>
            <a:t>Conservatory Green</a:t>
          </a:r>
        </a:p>
      </dgm:t>
    </dgm:pt>
    <dgm:pt modelId="{7A45657D-CBBD-E641-B4C9-4492223954E6}" type="parTrans" cxnId="{32E826CD-E442-464B-9B5D-2304A6BB4C2D}">
      <dgm:prSet/>
      <dgm:spPr/>
      <dgm:t>
        <a:bodyPr/>
        <a:lstStyle/>
        <a:p>
          <a:endParaRPr lang="en-US"/>
        </a:p>
      </dgm:t>
    </dgm:pt>
    <dgm:pt modelId="{C980C75C-2C61-BF43-82E3-F9681D16BA75}" type="sibTrans" cxnId="{32E826CD-E442-464B-9B5D-2304A6BB4C2D}">
      <dgm:prSet/>
      <dgm:spPr/>
      <dgm:t>
        <a:bodyPr/>
        <a:lstStyle/>
        <a:p>
          <a:endParaRPr lang="en-US"/>
        </a:p>
      </dgm:t>
    </dgm:pt>
    <dgm:pt modelId="{26C99C8E-6183-D04D-9044-5B289BC4754F}">
      <dgm:prSet phldrT="[Text]"/>
      <dgm:spPr/>
      <dgm:t>
        <a:bodyPr/>
        <a:lstStyle/>
        <a:p>
          <a:r>
            <a:rPr lang="en-US" dirty="0"/>
            <a:t>Buffalo Wallow</a:t>
          </a:r>
        </a:p>
      </dgm:t>
    </dgm:pt>
    <dgm:pt modelId="{D28D5DFD-75BB-6E47-89CC-54C0068FA670}" type="parTrans" cxnId="{DEB6610C-ADC2-854A-8A32-64A7E6938870}">
      <dgm:prSet/>
      <dgm:spPr/>
      <dgm:t>
        <a:bodyPr/>
        <a:lstStyle/>
        <a:p>
          <a:endParaRPr lang="en-US"/>
        </a:p>
      </dgm:t>
    </dgm:pt>
    <dgm:pt modelId="{EC3AB2B1-59CC-9947-9882-E5AAA1C4877D}" type="sibTrans" cxnId="{DEB6610C-ADC2-854A-8A32-64A7E6938870}">
      <dgm:prSet/>
      <dgm:spPr/>
      <dgm:t>
        <a:bodyPr/>
        <a:lstStyle/>
        <a:p>
          <a:endParaRPr lang="en-US"/>
        </a:p>
      </dgm:t>
    </dgm:pt>
    <dgm:pt modelId="{805B2AED-A791-344C-9D81-3AA20C5702D6}">
      <dgm:prSet phldrT="[Text]"/>
      <dgm:spPr/>
      <dgm:t>
        <a:bodyPr/>
        <a:lstStyle/>
        <a:p>
          <a:r>
            <a:rPr lang="en-US" dirty="0"/>
            <a:t>Beeler Park</a:t>
          </a:r>
        </a:p>
      </dgm:t>
    </dgm:pt>
    <dgm:pt modelId="{3911ED1E-75D1-5B4E-89E0-4074E2C2053E}" type="parTrans" cxnId="{C570F9FB-D36D-A04E-A7F1-22FECFC65D31}">
      <dgm:prSet/>
      <dgm:spPr/>
      <dgm:t>
        <a:bodyPr/>
        <a:lstStyle/>
        <a:p>
          <a:endParaRPr lang="en-US"/>
        </a:p>
      </dgm:t>
    </dgm:pt>
    <dgm:pt modelId="{B9039DFD-BB82-FE4A-921A-C461D09B3258}" type="sibTrans" cxnId="{C570F9FB-D36D-A04E-A7F1-22FECFC65D31}">
      <dgm:prSet/>
      <dgm:spPr/>
      <dgm:t>
        <a:bodyPr/>
        <a:lstStyle/>
        <a:p>
          <a:endParaRPr lang="en-US"/>
        </a:p>
      </dgm:t>
    </dgm:pt>
    <dgm:pt modelId="{5BBDCEEE-5EA6-3040-80B1-A3BC0A6F6944}">
      <dgm:prSet phldrT="[Text]"/>
      <dgm:spPr/>
      <dgm:t>
        <a:bodyPr/>
        <a:lstStyle/>
        <a:p>
          <a:r>
            <a:rPr lang="en-US" dirty="0"/>
            <a:t>TOD Center*</a:t>
          </a:r>
        </a:p>
      </dgm:t>
    </dgm:pt>
    <dgm:pt modelId="{29D5A464-8F30-DB4C-A40D-C44275B976BA}" type="parTrans" cxnId="{B98709CD-685B-4849-A74B-9EDE359D8E71}">
      <dgm:prSet/>
      <dgm:spPr/>
      <dgm:t>
        <a:bodyPr/>
        <a:lstStyle/>
        <a:p>
          <a:endParaRPr lang="en-US"/>
        </a:p>
      </dgm:t>
    </dgm:pt>
    <dgm:pt modelId="{787AD4A0-DD95-5A44-B015-D1942E907686}" type="sibTrans" cxnId="{B98709CD-685B-4849-A74B-9EDE359D8E71}">
      <dgm:prSet/>
      <dgm:spPr/>
      <dgm:t>
        <a:bodyPr/>
        <a:lstStyle/>
        <a:p>
          <a:endParaRPr lang="en-US"/>
        </a:p>
      </dgm:t>
    </dgm:pt>
    <dgm:pt modelId="{5D8EF084-67B2-7D41-A884-2E0268E8611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Pools &amp; Buildings</a:t>
          </a:r>
        </a:p>
      </dgm:t>
    </dgm:pt>
    <dgm:pt modelId="{24C320E0-FD82-C54C-B4F1-558C4B056129}" type="parTrans" cxnId="{D26F171D-E5F7-D246-BFDD-A97911E323EC}">
      <dgm:prSet/>
      <dgm:spPr/>
      <dgm:t>
        <a:bodyPr/>
        <a:lstStyle/>
        <a:p>
          <a:endParaRPr lang="en-US"/>
        </a:p>
      </dgm:t>
    </dgm:pt>
    <dgm:pt modelId="{A308C001-A63C-DC46-A19F-1606D02DC532}" type="sibTrans" cxnId="{D26F171D-E5F7-D246-BFDD-A97911E323EC}">
      <dgm:prSet/>
      <dgm:spPr/>
      <dgm:t>
        <a:bodyPr/>
        <a:lstStyle/>
        <a:p>
          <a:endParaRPr lang="en-US"/>
        </a:p>
      </dgm:t>
    </dgm:pt>
    <dgm:pt modelId="{850EF42D-D09E-D344-897B-7FE01B891229}">
      <dgm:prSet phldrT="[Text]"/>
      <dgm:spPr/>
      <dgm:t>
        <a:bodyPr/>
        <a:lstStyle/>
        <a:p>
          <a:r>
            <a:rPr lang="en-US" dirty="0"/>
            <a:t>Aviator</a:t>
          </a:r>
        </a:p>
      </dgm:t>
    </dgm:pt>
    <dgm:pt modelId="{BDEC625B-6AAD-A746-B1F5-3822104E11EA}" type="parTrans" cxnId="{2760FE7C-24AA-FB4D-BB46-3D15AF439F05}">
      <dgm:prSet/>
      <dgm:spPr/>
      <dgm:t>
        <a:bodyPr/>
        <a:lstStyle/>
        <a:p>
          <a:endParaRPr lang="en-US"/>
        </a:p>
      </dgm:t>
    </dgm:pt>
    <dgm:pt modelId="{3DCC9AD1-6462-5D4F-A30C-F07AFEA3B0E3}" type="sibTrans" cxnId="{2760FE7C-24AA-FB4D-BB46-3D15AF439F05}">
      <dgm:prSet/>
      <dgm:spPr/>
      <dgm:t>
        <a:bodyPr/>
        <a:lstStyle/>
        <a:p>
          <a:endParaRPr lang="en-US"/>
        </a:p>
      </dgm:t>
    </dgm:pt>
    <dgm:pt modelId="{CAD4E040-DE4C-9348-810A-CF20B47B630C}">
      <dgm:prSet phldrT="[Text]"/>
      <dgm:spPr/>
      <dgm:t>
        <a:bodyPr/>
        <a:lstStyle/>
        <a:p>
          <a:r>
            <a:rPr lang="en-US" dirty="0"/>
            <a:t>PJ</a:t>
          </a:r>
        </a:p>
      </dgm:t>
    </dgm:pt>
    <dgm:pt modelId="{F96061E0-2C09-CB4D-B849-23D166DB8AD1}" type="parTrans" cxnId="{E1EA233D-92A7-B445-A807-40196CE30B54}">
      <dgm:prSet/>
      <dgm:spPr/>
      <dgm:t>
        <a:bodyPr/>
        <a:lstStyle/>
        <a:p>
          <a:endParaRPr lang="en-US"/>
        </a:p>
      </dgm:t>
    </dgm:pt>
    <dgm:pt modelId="{FDD99C26-4372-4B42-9F96-718FA3F238AE}" type="sibTrans" cxnId="{E1EA233D-92A7-B445-A807-40196CE30B54}">
      <dgm:prSet/>
      <dgm:spPr/>
      <dgm:t>
        <a:bodyPr/>
        <a:lstStyle/>
        <a:p>
          <a:endParaRPr lang="en-US"/>
        </a:p>
      </dgm:t>
    </dgm:pt>
    <dgm:pt modelId="{B74A1381-8156-EF49-B941-A9311D0940A6}">
      <dgm:prSet phldrT="[Text]"/>
      <dgm:spPr/>
      <dgm:t>
        <a:bodyPr/>
        <a:lstStyle/>
        <a:p>
          <a:r>
            <a:rPr lang="en-US" dirty="0"/>
            <a:t>F15</a:t>
          </a:r>
        </a:p>
      </dgm:t>
    </dgm:pt>
    <dgm:pt modelId="{DE340B21-8CA7-ED4C-B18B-1B31016E9E4C}" type="parTrans" cxnId="{851C0F34-9BFB-8442-B20C-DC8AF749C114}">
      <dgm:prSet/>
      <dgm:spPr/>
      <dgm:t>
        <a:bodyPr/>
        <a:lstStyle/>
        <a:p>
          <a:endParaRPr lang="en-US"/>
        </a:p>
      </dgm:t>
    </dgm:pt>
    <dgm:pt modelId="{3350239D-F25E-784A-8434-47B8B1722587}" type="sibTrans" cxnId="{851C0F34-9BFB-8442-B20C-DC8AF749C114}">
      <dgm:prSet/>
      <dgm:spPr/>
      <dgm:t>
        <a:bodyPr/>
        <a:lstStyle/>
        <a:p>
          <a:endParaRPr lang="en-US"/>
        </a:p>
      </dgm:t>
    </dgm:pt>
    <dgm:pt modelId="{A176196E-89F9-D844-93BD-9BBBC6BF761D}">
      <dgm:prSet phldrT="[Text]"/>
      <dgm:spPr/>
      <dgm:t>
        <a:bodyPr/>
        <a:lstStyle/>
        <a:p>
          <a:r>
            <a:rPr lang="en-US" dirty="0"/>
            <a:t>Jet Stream</a:t>
          </a:r>
        </a:p>
      </dgm:t>
    </dgm:pt>
    <dgm:pt modelId="{F0F574AA-0CEA-D14B-BD05-B83ED792D6AB}" type="parTrans" cxnId="{4C1F974C-EC59-844B-89D6-131C8805E92E}">
      <dgm:prSet/>
      <dgm:spPr/>
      <dgm:t>
        <a:bodyPr/>
        <a:lstStyle/>
        <a:p>
          <a:endParaRPr lang="en-US"/>
        </a:p>
      </dgm:t>
    </dgm:pt>
    <dgm:pt modelId="{50466621-FCC3-E748-A5D6-D0F84974E030}" type="sibTrans" cxnId="{4C1F974C-EC59-844B-89D6-131C8805E92E}">
      <dgm:prSet/>
      <dgm:spPr/>
      <dgm:t>
        <a:bodyPr/>
        <a:lstStyle/>
        <a:p>
          <a:endParaRPr lang="en-US"/>
        </a:p>
      </dgm:t>
    </dgm:pt>
    <dgm:pt modelId="{D309D7AA-90A2-3141-8294-1FE99AEB8454}">
      <dgm:prSet phldrT="[Text]"/>
      <dgm:spPr/>
      <dgm:t>
        <a:bodyPr/>
        <a:lstStyle/>
        <a:p>
          <a:r>
            <a:rPr lang="en-US" dirty="0"/>
            <a:t>Runway 35</a:t>
          </a:r>
        </a:p>
      </dgm:t>
    </dgm:pt>
    <dgm:pt modelId="{B6712EAE-3E49-C14C-96C4-926478627151}" type="parTrans" cxnId="{7E158261-27E4-EF49-A9B7-0773C425337B}">
      <dgm:prSet/>
      <dgm:spPr/>
      <dgm:t>
        <a:bodyPr/>
        <a:lstStyle/>
        <a:p>
          <a:endParaRPr lang="en-US"/>
        </a:p>
      </dgm:t>
    </dgm:pt>
    <dgm:pt modelId="{AF9ABBD5-EB4C-6649-A086-1062B1E2AF50}" type="sibTrans" cxnId="{7E158261-27E4-EF49-A9B7-0773C425337B}">
      <dgm:prSet/>
      <dgm:spPr/>
      <dgm:t>
        <a:bodyPr/>
        <a:lstStyle/>
        <a:p>
          <a:endParaRPr lang="en-US"/>
        </a:p>
      </dgm:t>
    </dgm:pt>
    <dgm:pt modelId="{0E9BF765-CD52-364D-9616-1E28E5F156CD}">
      <dgm:prSet phldrT="[Text]"/>
      <dgm:spPr/>
      <dgm:t>
        <a:bodyPr/>
        <a:lstStyle/>
        <a:p>
          <a:r>
            <a:rPr lang="en-US" dirty="0"/>
            <a:t>Maverick</a:t>
          </a:r>
        </a:p>
      </dgm:t>
    </dgm:pt>
    <dgm:pt modelId="{C10B9DEA-FFBB-0E49-8B81-7AB411912F26}" type="parTrans" cxnId="{F5142B0A-7DB7-8A46-9B05-2E4730EBDA3A}">
      <dgm:prSet/>
      <dgm:spPr/>
      <dgm:t>
        <a:bodyPr/>
        <a:lstStyle/>
        <a:p>
          <a:endParaRPr lang="en-US"/>
        </a:p>
      </dgm:t>
    </dgm:pt>
    <dgm:pt modelId="{AF3C9BC6-A51C-B64B-B493-BAA1886B575D}" type="sibTrans" cxnId="{F5142B0A-7DB7-8A46-9B05-2E4730EBDA3A}">
      <dgm:prSet/>
      <dgm:spPr/>
      <dgm:t>
        <a:bodyPr/>
        <a:lstStyle/>
        <a:p>
          <a:endParaRPr lang="en-US"/>
        </a:p>
      </dgm:t>
    </dgm:pt>
    <dgm:pt modelId="{F7BCB6C7-0B38-D94A-AC49-D5CAA332C410}">
      <dgm:prSet phldrT="[Text]"/>
      <dgm:spPr/>
      <dgm:t>
        <a:bodyPr/>
        <a:lstStyle/>
        <a:p>
          <a:r>
            <a:rPr lang="en-US" dirty="0"/>
            <a:t>Filing 54*</a:t>
          </a:r>
        </a:p>
      </dgm:t>
    </dgm:pt>
    <dgm:pt modelId="{EC73DA71-F7C0-254B-90B0-07062843F6EE}" type="parTrans" cxnId="{74F92023-DAA9-D74A-AA62-3C4460E159A4}">
      <dgm:prSet/>
      <dgm:spPr/>
      <dgm:t>
        <a:bodyPr/>
        <a:lstStyle/>
        <a:p>
          <a:endParaRPr lang="en-US"/>
        </a:p>
      </dgm:t>
    </dgm:pt>
    <dgm:pt modelId="{3C92DF7D-A212-BC47-A817-D10422A23805}" type="sibTrans" cxnId="{74F92023-DAA9-D74A-AA62-3C4460E159A4}">
      <dgm:prSet/>
      <dgm:spPr/>
      <dgm:t>
        <a:bodyPr/>
        <a:lstStyle/>
        <a:p>
          <a:endParaRPr lang="en-US"/>
        </a:p>
      </dgm:t>
    </dgm:pt>
    <dgm:pt modelId="{2A6AD047-93F7-4A4D-A325-D4A24152D3F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Maintenance </a:t>
          </a:r>
        </a:p>
      </dgm:t>
    </dgm:pt>
    <dgm:pt modelId="{E5709FED-2233-AB4E-87BA-E1CF40126427}" type="parTrans" cxnId="{A1059C3A-485F-E847-9DD3-037EE3A27C84}">
      <dgm:prSet/>
      <dgm:spPr/>
      <dgm:t>
        <a:bodyPr/>
        <a:lstStyle/>
        <a:p>
          <a:endParaRPr lang="en-US"/>
        </a:p>
      </dgm:t>
    </dgm:pt>
    <dgm:pt modelId="{9D05D21B-E732-AC49-9761-6CEC26F1FC17}" type="sibTrans" cxnId="{A1059C3A-485F-E847-9DD3-037EE3A27C84}">
      <dgm:prSet/>
      <dgm:spPr/>
      <dgm:t>
        <a:bodyPr/>
        <a:lstStyle/>
        <a:p>
          <a:endParaRPr lang="en-US"/>
        </a:p>
      </dgm:t>
    </dgm:pt>
    <dgm:pt modelId="{B3BEC02A-A1CD-F442-BC0D-9106575FB6AF}">
      <dgm:prSet phldrT="[Text]"/>
      <dgm:spPr/>
      <dgm:t>
        <a:bodyPr/>
        <a:lstStyle/>
        <a:p>
          <a:r>
            <a:rPr lang="en-US" dirty="0"/>
            <a:t>Dallas Yard </a:t>
          </a:r>
        </a:p>
        <a:p>
          <a:r>
            <a:rPr lang="en-US" dirty="0"/>
            <a:t>Facilities HQ</a:t>
          </a:r>
          <a:br>
            <a:rPr lang="en-US" dirty="0"/>
          </a:br>
          <a:r>
            <a:rPr lang="en-US" dirty="0"/>
            <a:t>5100 Dallas St</a:t>
          </a:r>
        </a:p>
      </dgm:t>
    </dgm:pt>
    <dgm:pt modelId="{555C8D41-B646-ED40-B3ED-529F66685016}" type="parTrans" cxnId="{76BAB646-641D-314B-8654-21BDEB507E90}">
      <dgm:prSet/>
      <dgm:spPr/>
      <dgm:t>
        <a:bodyPr/>
        <a:lstStyle/>
        <a:p>
          <a:endParaRPr lang="en-US"/>
        </a:p>
      </dgm:t>
    </dgm:pt>
    <dgm:pt modelId="{9F097E6C-39B2-CD4F-A82C-817447A68AE5}" type="sibTrans" cxnId="{76BAB646-641D-314B-8654-21BDEB507E90}">
      <dgm:prSet/>
      <dgm:spPr/>
      <dgm:t>
        <a:bodyPr/>
        <a:lstStyle/>
        <a:p>
          <a:endParaRPr lang="en-US"/>
        </a:p>
      </dgm:t>
    </dgm:pt>
    <dgm:pt modelId="{3347D064-F50E-7C4D-A5BC-C87569AB5E7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Athletic Fields</a:t>
          </a:r>
        </a:p>
      </dgm:t>
    </dgm:pt>
    <dgm:pt modelId="{7793BD97-9944-A348-A1DE-9D7070004C08}" type="parTrans" cxnId="{27BE4916-D664-B346-AD37-67C7DB6B4CEF}">
      <dgm:prSet/>
      <dgm:spPr/>
      <dgm:t>
        <a:bodyPr/>
        <a:lstStyle/>
        <a:p>
          <a:endParaRPr lang="en-US"/>
        </a:p>
      </dgm:t>
    </dgm:pt>
    <dgm:pt modelId="{B125C9CB-3711-BD4D-BAE7-ED3DFF7CC907}" type="sibTrans" cxnId="{27BE4916-D664-B346-AD37-67C7DB6B4CEF}">
      <dgm:prSet/>
      <dgm:spPr/>
      <dgm:t>
        <a:bodyPr/>
        <a:lstStyle/>
        <a:p>
          <a:endParaRPr lang="en-US"/>
        </a:p>
      </dgm:t>
    </dgm:pt>
    <dgm:pt modelId="{4514C796-B4BF-BF4E-8656-539402B3C713}">
      <dgm:prSet phldrT="[Text]"/>
      <dgm:spPr/>
      <dgm:t>
        <a:bodyPr/>
        <a:lstStyle/>
        <a:p>
          <a:r>
            <a:rPr lang="en-US" dirty="0"/>
            <a:t>Jet Stream East</a:t>
          </a:r>
        </a:p>
      </dgm:t>
    </dgm:pt>
    <dgm:pt modelId="{87DB8269-B0D7-1246-8CFB-BADCE2425399}" type="parTrans" cxnId="{47669EC1-9207-AD4C-9770-E7BAEFB2BBB2}">
      <dgm:prSet/>
      <dgm:spPr/>
      <dgm:t>
        <a:bodyPr/>
        <a:lstStyle/>
        <a:p>
          <a:endParaRPr lang="en-US"/>
        </a:p>
      </dgm:t>
    </dgm:pt>
    <dgm:pt modelId="{29068565-3EBD-7B40-8C76-498EB6E364A0}" type="sibTrans" cxnId="{47669EC1-9207-AD4C-9770-E7BAEFB2BBB2}">
      <dgm:prSet/>
      <dgm:spPr/>
      <dgm:t>
        <a:bodyPr/>
        <a:lstStyle/>
        <a:p>
          <a:endParaRPr lang="en-US"/>
        </a:p>
      </dgm:t>
    </dgm:pt>
    <dgm:pt modelId="{8C062A3C-71ED-974C-B617-09538C5CCE99}">
      <dgm:prSet phldrT="[Text]"/>
      <dgm:spPr/>
      <dgm:t>
        <a:bodyPr/>
        <a:lstStyle/>
        <a:p>
          <a:r>
            <a:rPr lang="en-US" dirty="0"/>
            <a:t>F15 East</a:t>
          </a:r>
        </a:p>
      </dgm:t>
    </dgm:pt>
    <dgm:pt modelId="{AE8BD32B-E203-2141-B5CC-CA713FD3563B}" type="parTrans" cxnId="{C890A487-531C-F54B-B18E-FEAA30BBBCC3}">
      <dgm:prSet/>
      <dgm:spPr/>
      <dgm:t>
        <a:bodyPr/>
        <a:lstStyle/>
        <a:p>
          <a:endParaRPr lang="en-US"/>
        </a:p>
      </dgm:t>
    </dgm:pt>
    <dgm:pt modelId="{A210CEE7-B37F-AF48-92FA-BFFEECE051BD}" type="sibTrans" cxnId="{C890A487-531C-F54B-B18E-FEAA30BBBCC3}">
      <dgm:prSet/>
      <dgm:spPr/>
      <dgm:t>
        <a:bodyPr/>
        <a:lstStyle/>
        <a:p>
          <a:endParaRPr lang="en-US"/>
        </a:p>
      </dgm:t>
    </dgm:pt>
    <dgm:pt modelId="{9E2C7294-862D-4447-BD34-133F9126A631}">
      <dgm:prSet phldrT="[Text]"/>
      <dgm:spPr/>
      <dgm:t>
        <a:bodyPr/>
        <a:lstStyle/>
        <a:p>
          <a:r>
            <a:rPr lang="en-US" dirty="0"/>
            <a:t>Runway 35 North</a:t>
          </a:r>
        </a:p>
      </dgm:t>
    </dgm:pt>
    <dgm:pt modelId="{8827A3C1-41F2-FC4C-974A-6ACB1B4071AE}" type="parTrans" cxnId="{D79B5AE8-5445-D348-A6CA-DB5EA80CA52E}">
      <dgm:prSet/>
      <dgm:spPr/>
      <dgm:t>
        <a:bodyPr/>
        <a:lstStyle/>
        <a:p>
          <a:endParaRPr lang="en-US"/>
        </a:p>
      </dgm:t>
    </dgm:pt>
    <dgm:pt modelId="{6C2C3388-9B7C-5949-B13F-7E8ACB435521}" type="sibTrans" cxnId="{D79B5AE8-5445-D348-A6CA-DB5EA80CA52E}">
      <dgm:prSet/>
      <dgm:spPr/>
      <dgm:t>
        <a:bodyPr/>
        <a:lstStyle/>
        <a:p>
          <a:endParaRPr lang="en-US"/>
        </a:p>
      </dgm:t>
    </dgm:pt>
    <dgm:pt modelId="{32228E69-88F6-DF41-A9A0-09D23A44E71F}">
      <dgm:prSet phldrT="[Text]"/>
      <dgm:spPr/>
      <dgm:t>
        <a:bodyPr/>
        <a:lstStyle/>
        <a:p>
          <a:r>
            <a:rPr lang="en-US" dirty="0"/>
            <a:t>Aurora Ball Fields (2) </a:t>
          </a:r>
        </a:p>
      </dgm:t>
    </dgm:pt>
    <dgm:pt modelId="{A289AFA2-1E95-C645-9DFD-C644629A4A7E}" type="parTrans" cxnId="{DF118579-0094-FC4A-8F89-52C07C9E8017}">
      <dgm:prSet/>
      <dgm:spPr/>
      <dgm:t>
        <a:bodyPr/>
        <a:lstStyle/>
        <a:p>
          <a:endParaRPr lang="en-US"/>
        </a:p>
      </dgm:t>
    </dgm:pt>
    <dgm:pt modelId="{1BCB1488-76E9-B24A-A096-9B33BF8DAB0F}" type="sibTrans" cxnId="{DF118579-0094-FC4A-8F89-52C07C9E8017}">
      <dgm:prSet/>
      <dgm:spPr/>
      <dgm:t>
        <a:bodyPr/>
        <a:lstStyle/>
        <a:p>
          <a:endParaRPr lang="en-US"/>
        </a:p>
      </dgm:t>
    </dgm:pt>
    <dgm:pt modelId="{7544242E-9B20-E849-9FC9-FB7FF007B5D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In-tract Parks</a:t>
          </a:r>
        </a:p>
      </dgm:t>
    </dgm:pt>
    <dgm:pt modelId="{BE56CCBB-324B-5145-BA52-B638E2023828}" type="parTrans" cxnId="{64461089-A727-2243-A117-127C3110D8DF}">
      <dgm:prSet/>
      <dgm:spPr/>
      <dgm:t>
        <a:bodyPr/>
        <a:lstStyle/>
        <a:p>
          <a:endParaRPr lang="en-US"/>
        </a:p>
      </dgm:t>
    </dgm:pt>
    <dgm:pt modelId="{84542822-04E3-FF46-BBF3-414AE79A5961}" type="sibTrans" cxnId="{64461089-A727-2243-A117-127C3110D8DF}">
      <dgm:prSet/>
      <dgm:spPr/>
      <dgm:t>
        <a:bodyPr/>
        <a:lstStyle/>
        <a:p>
          <a:endParaRPr lang="en-US"/>
        </a:p>
      </dgm:t>
    </dgm:pt>
    <dgm:pt modelId="{26F32CB7-3935-A448-8F17-018D62D1555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Parkways 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&amp; Alleys</a:t>
          </a:r>
        </a:p>
      </dgm:t>
    </dgm:pt>
    <dgm:pt modelId="{A57A367D-B118-D742-A2B7-16AA0F62CF67}" type="parTrans" cxnId="{F10EB909-ECDD-7C49-9EFB-A8C1EBBFFE76}">
      <dgm:prSet/>
      <dgm:spPr/>
      <dgm:t>
        <a:bodyPr/>
        <a:lstStyle/>
        <a:p>
          <a:endParaRPr lang="en-US"/>
        </a:p>
      </dgm:t>
    </dgm:pt>
    <dgm:pt modelId="{E1A0AD83-7413-2F4F-BD9B-5108715ED3BE}" type="sibTrans" cxnId="{F10EB909-ECDD-7C49-9EFB-A8C1EBBFFE76}">
      <dgm:prSet/>
      <dgm:spPr/>
      <dgm:t>
        <a:bodyPr/>
        <a:lstStyle/>
        <a:p>
          <a:endParaRPr lang="en-US"/>
        </a:p>
      </dgm:t>
    </dgm:pt>
    <dgm:pt modelId="{43871DD6-42A2-B448-9B54-CE6DE17B1D42}">
      <dgm:prSet phldrT="[Text]"/>
      <dgm:spPr/>
      <dgm:t>
        <a:bodyPr/>
        <a:lstStyle/>
        <a:p>
          <a:r>
            <a:rPr lang="en-US" dirty="0"/>
            <a:t>29th Ave</a:t>
          </a:r>
        </a:p>
      </dgm:t>
    </dgm:pt>
    <dgm:pt modelId="{775B2416-356B-C849-85C5-017D922821A8}" type="parTrans" cxnId="{063E7DBA-A4B4-6E4A-A600-B363EC5206C0}">
      <dgm:prSet/>
      <dgm:spPr/>
      <dgm:t>
        <a:bodyPr/>
        <a:lstStyle/>
        <a:p>
          <a:endParaRPr lang="en-US"/>
        </a:p>
      </dgm:t>
    </dgm:pt>
    <dgm:pt modelId="{577515B9-C0A8-5A4A-8222-EA25E9857EFE}" type="sibTrans" cxnId="{063E7DBA-A4B4-6E4A-A600-B363EC5206C0}">
      <dgm:prSet/>
      <dgm:spPr/>
      <dgm:t>
        <a:bodyPr/>
        <a:lstStyle/>
        <a:p>
          <a:endParaRPr lang="en-US"/>
        </a:p>
      </dgm:t>
    </dgm:pt>
    <dgm:pt modelId="{730E0CB8-8870-7B45-8C34-E077F835BB52}">
      <dgm:prSet phldrT="[Text]"/>
      <dgm:spPr/>
      <dgm:t>
        <a:bodyPr/>
        <a:lstStyle/>
        <a:p>
          <a:r>
            <a:rPr lang="en-US" dirty="0"/>
            <a:t>35th Ave</a:t>
          </a:r>
        </a:p>
      </dgm:t>
    </dgm:pt>
    <dgm:pt modelId="{8D7A3156-1AE6-A047-90B7-BEB8F240B126}" type="parTrans" cxnId="{67BA16DE-CC64-FF40-89C6-CDE8CB85CD57}">
      <dgm:prSet/>
      <dgm:spPr/>
      <dgm:t>
        <a:bodyPr/>
        <a:lstStyle/>
        <a:p>
          <a:endParaRPr lang="en-US"/>
        </a:p>
      </dgm:t>
    </dgm:pt>
    <dgm:pt modelId="{460DBF17-3B67-7F48-AF33-DFAA287745A9}" type="sibTrans" cxnId="{67BA16DE-CC64-FF40-89C6-CDE8CB85CD57}">
      <dgm:prSet/>
      <dgm:spPr/>
      <dgm:t>
        <a:bodyPr/>
        <a:lstStyle/>
        <a:p>
          <a:endParaRPr lang="en-US"/>
        </a:p>
      </dgm:t>
    </dgm:pt>
    <dgm:pt modelId="{2E429BB4-AB24-D14F-8CB9-509FB7A9D4BF}">
      <dgm:prSet phldrT="[Text]"/>
      <dgm:spPr/>
      <dgm:t>
        <a:bodyPr/>
        <a:lstStyle/>
        <a:p>
          <a:r>
            <a:rPr lang="en-US" dirty="0"/>
            <a:t>32</a:t>
          </a:r>
          <a:r>
            <a:rPr lang="en-US" baseline="30000" dirty="0"/>
            <a:t>nd</a:t>
          </a:r>
          <a:r>
            <a:rPr lang="en-US" dirty="0"/>
            <a:t> Ave</a:t>
          </a:r>
        </a:p>
      </dgm:t>
    </dgm:pt>
    <dgm:pt modelId="{72AC5E03-36C2-164C-9B84-D976823DCBBD}" type="parTrans" cxnId="{689EE4D8-3241-BD46-B8AA-EA0EA2C5E5BD}">
      <dgm:prSet/>
      <dgm:spPr/>
      <dgm:t>
        <a:bodyPr/>
        <a:lstStyle/>
        <a:p>
          <a:endParaRPr lang="en-US"/>
        </a:p>
      </dgm:t>
    </dgm:pt>
    <dgm:pt modelId="{34E13E8D-8455-4D45-AF7F-1B63034914E9}" type="sibTrans" cxnId="{689EE4D8-3241-BD46-B8AA-EA0EA2C5E5BD}">
      <dgm:prSet/>
      <dgm:spPr/>
      <dgm:t>
        <a:bodyPr/>
        <a:lstStyle/>
        <a:p>
          <a:endParaRPr lang="en-US"/>
        </a:p>
      </dgm:t>
    </dgm:pt>
    <dgm:pt modelId="{989C86E0-64DE-054D-A2C0-7113F4CE2E01}">
      <dgm:prSet phldrT="[Text]"/>
      <dgm:spPr/>
      <dgm:t>
        <a:bodyPr/>
        <a:lstStyle/>
        <a:p>
          <a:r>
            <a:rPr lang="en-US" dirty="0"/>
            <a:t>Central Park Blvd</a:t>
          </a:r>
        </a:p>
      </dgm:t>
    </dgm:pt>
    <dgm:pt modelId="{665A8F0B-D277-3F44-B687-235CFF73075C}" type="parTrans" cxnId="{FBAF04A1-C206-954D-88CA-87FD03230FBB}">
      <dgm:prSet/>
      <dgm:spPr/>
      <dgm:t>
        <a:bodyPr/>
        <a:lstStyle/>
        <a:p>
          <a:endParaRPr lang="en-US"/>
        </a:p>
      </dgm:t>
    </dgm:pt>
    <dgm:pt modelId="{BF8B8F40-827D-3945-8C42-F96BAFC79E07}" type="sibTrans" cxnId="{FBAF04A1-C206-954D-88CA-87FD03230FBB}">
      <dgm:prSet/>
      <dgm:spPr/>
      <dgm:t>
        <a:bodyPr/>
        <a:lstStyle/>
        <a:p>
          <a:endParaRPr lang="en-US"/>
        </a:p>
      </dgm:t>
    </dgm:pt>
    <dgm:pt modelId="{3EFD2A71-D0C2-0445-8702-026437DD2ACE}">
      <dgm:prSet phldrT="[Text]"/>
      <dgm:spPr/>
      <dgm:t>
        <a:bodyPr/>
        <a:lstStyle/>
        <a:p>
          <a:r>
            <a:rPr lang="en-US" dirty="0"/>
            <a:t>Martin Luther King Blvd</a:t>
          </a:r>
        </a:p>
      </dgm:t>
    </dgm:pt>
    <dgm:pt modelId="{6CA199CC-8238-FE4C-8FAB-69B2D364FD9D}" type="parTrans" cxnId="{FF98FDB2-7F89-0D4E-A110-51BC8C191D09}">
      <dgm:prSet/>
      <dgm:spPr/>
      <dgm:t>
        <a:bodyPr/>
        <a:lstStyle/>
        <a:p>
          <a:endParaRPr lang="en-US"/>
        </a:p>
      </dgm:t>
    </dgm:pt>
    <dgm:pt modelId="{F86B5F2C-F2A9-AF44-A41D-660EC083BAB9}" type="sibTrans" cxnId="{FF98FDB2-7F89-0D4E-A110-51BC8C191D09}">
      <dgm:prSet/>
      <dgm:spPr/>
      <dgm:t>
        <a:bodyPr/>
        <a:lstStyle/>
        <a:p>
          <a:endParaRPr lang="en-US"/>
        </a:p>
      </dgm:t>
    </dgm:pt>
    <dgm:pt modelId="{3680ABCA-5E1E-C341-8F0E-36C3F95A6503}">
      <dgm:prSet phldrT="[Text]"/>
      <dgm:spPr/>
      <dgm:t>
        <a:bodyPr/>
        <a:lstStyle/>
        <a:p>
          <a:r>
            <a:rPr lang="en-US" dirty="0"/>
            <a:t>Valentia</a:t>
          </a:r>
        </a:p>
      </dgm:t>
    </dgm:pt>
    <dgm:pt modelId="{1E2758E8-037E-2A48-A845-24489480E83B}" type="parTrans" cxnId="{7B252330-0B08-694A-92F7-72BB5373A9B1}">
      <dgm:prSet/>
      <dgm:spPr/>
      <dgm:t>
        <a:bodyPr/>
        <a:lstStyle/>
        <a:p>
          <a:endParaRPr lang="en-US"/>
        </a:p>
      </dgm:t>
    </dgm:pt>
    <dgm:pt modelId="{4438FCF8-93D4-F446-86D4-613C998C19CE}" type="sibTrans" cxnId="{7B252330-0B08-694A-92F7-72BB5373A9B1}">
      <dgm:prSet/>
      <dgm:spPr/>
      <dgm:t>
        <a:bodyPr/>
        <a:lstStyle/>
        <a:p>
          <a:endParaRPr lang="en-US"/>
        </a:p>
      </dgm:t>
    </dgm:pt>
    <dgm:pt modelId="{203D9779-A3D7-9F4B-9530-F0079861C706}">
      <dgm:prSet phldrT="[Text]"/>
      <dgm:spPr/>
      <dgm:t>
        <a:bodyPr/>
        <a:lstStyle/>
        <a:p>
          <a:r>
            <a:rPr lang="en-US" dirty="0"/>
            <a:t>Beeler**</a:t>
          </a:r>
        </a:p>
      </dgm:t>
    </dgm:pt>
    <dgm:pt modelId="{17786999-CB9E-F14E-9C35-30547A5599A9}" type="parTrans" cxnId="{55DB005A-7F98-CC4E-A357-0C915BEB128F}">
      <dgm:prSet/>
      <dgm:spPr/>
      <dgm:t>
        <a:bodyPr/>
        <a:lstStyle/>
        <a:p>
          <a:endParaRPr lang="en-US"/>
        </a:p>
      </dgm:t>
    </dgm:pt>
    <dgm:pt modelId="{93A8CC87-E2B9-314F-8C81-FCBBDD3ABD63}" type="sibTrans" cxnId="{55DB005A-7F98-CC4E-A357-0C915BEB128F}">
      <dgm:prSet/>
      <dgm:spPr/>
      <dgm:t>
        <a:bodyPr/>
        <a:lstStyle/>
        <a:p>
          <a:endParaRPr lang="en-US"/>
        </a:p>
      </dgm:t>
    </dgm:pt>
    <dgm:pt modelId="{2A297215-E218-0845-A9CD-062A0B817AD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1 Parks  (5)</a:t>
          </a:r>
        </a:p>
      </dgm:t>
    </dgm:pt>
    <dgm:pt modelId="{3C46E5F9-5E5F-524A-82EB-1BE6DD2A5E6D}" type="parTrans" cxnId="{2BDA84B7-7F3D-CC47-A04D-75F079337131}">
      <dgm:prSet/>
      <dgm:spPr/>
      <dgm:t>
        <a:bodyPr/>
        <a:lstStyle/>
        <a:p>
          <a:endParaRPr lang="en-US"/>
        </a:p>
      </dgm:t>
    </dgm:pt>
    <dgm:pt modelId="{AB857179-3606-2C45-8A40-021709B029F7}" type="sibTrans" cxnId="{2BDA84B7-7F3D-CC47-A04D-75F079337131}">
      <dgm:prSet/>
      <dgm:spPr/>
      <dgm:t>
        <a:bodyPr/>
        <a:lstStyle/>
        <a:p>
          <a:endParaRPr lang="en-US"/>
        </a:p>
      </dgm:t>
    </dgm:pt>
    <dgm:pt modelId="{C2B433FD-C21F-8B45-B736-4A40AD5C115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2 Parks (4)</a:t>
          </a:r>
        </a:p>
      </dgm:t>
    </dgm:pt>
    <dgm:pt modelId="{E4C6C4B3-C0D5-B548-AC88-DC48264930A3}" type="parTrans" cxnId="{56E9C5A2-A94E-A147-AC80-43D5C91772D0}">
      <dgm:prSet/>
      <dgm:spPr/>
      <dgm:t>
        <a:bodyPr/>
        <a:lstStyle/>
        <a:p>
          <a:endParaRPr lang="en-US"/>
        </a:p>
      </dgm:t>
    </dgm:pt>
    <dgm:pt modelId="{5B0E7202-CD71-4344-AB1E-129E41A0BB18}" type="sibTrans" cxnId="{56E9C5A2-A94E-A147-AC80-43D5C91772D0}">
      <dgm:prSet/>
      <dgm:spPr/>
      <dgm:t>
        <a:bodyPr/>
        <a:lstStyle/>
        <a:p>
          <a:endParaRPr lang="en-US"/>
        </a:p>
      </dgm:t>
    </dgm:pt>
    <dgm:pt modelId="{BB7D7308-6442-EB47-96AE-0C975084887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3 Parks (2) </a:t>
          </a:r>
        </a:p>
      </dgm:t>
    </dgm:pt>
    <dgm:pt modelId="{ECF83C71-739F-B545-AECB-80C1077B7FB4}" type="parTrans" cxnId="{DE2380A0-F6F5-2843-9BC0-2B622087AA16}">
      <dgm:prSet/>
      <dgm:spPr/>
      <dgm:t>
        <a:bodyPr/>
        <a:lstStyle/>
        <a:p>
          <a:endParaRPr lang="en-US"/>
        </a:p>
      </dgm:t>
    </dgm:pt>
    <dgm:pt modelId="{9D1759F1-4B46-FB41-9F8A-7B2CDFA521B8}" type="sibTrans" cxnId="{DE2380A0-F6F5-2843-9BC0-2B622087AA16}">
      <dgm:prSet/>
      <dgm:spPr/>
      <dgm:t>
        <a:bodyPr/>
        <a:lstStyle/>
        <a:p>
          <a:endParaRPr lang="en-US"/>
        </a:p>
      </dgm:t>
    </dgm:pt>
    <dgm:pt modelId="{A3A96728-1B70-AA42-B004-8AEB44465DF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4 Parks (4)</a:t>
          </a:r>
        </a:p>
      </dgm:t>
    </dgm:pt>
    <dgm:pt modelId="{88E65941-A3B2-7943-8823-2B0FD7A6EB2D}" type="parTrans" cxnId="{8BFD1513-2FD3-384E-B3A0-EF8AD63EA845}">
      <dgm:prSet/>
      <dgm:spPr/>
      <dgm:t>
        <a:bodyPr/>
        <a:lstStyle/>
        <a:p>
          <a:endParaRPr lang="en-US"/>
        </a:p>
      </dgm:t>
    </dgm:pt>
    <dgm:pt modelId="{410BF631-8921-6A40-BB9C-146C3124995D}" type="sibTrans" cxnId="{8BFD1513-2FD3-384E-B3A0-EF8AD63EA845}">
      <dgm:prSet/>
      <dgm:spPr/>
      <dgm:t>
        <a:bodyPr/>
        <a:lstStyle/>
        <a:p>
          <a:endParaRPr lang="en-US"/>
        </a:p>
      </dgm:t>
    </dgm:pt>
    <dgm:pt modelId="{F05EFEF2-9660-8D4A-AE8A-DE4B1A4AE18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5 Parks (5)</a:t>
          </a:r>
        </a:p>
      </dgm:t>
    </dgm:pt>
    <dgm:pt modelId="{AC370B33-7C20-DB48-AFEC-E1B6821E16E6}" type="parTrans" cxnId="{08EBA0E9-EC58-F94E-AAA9-1DE21D049238}">
      <dgm:prSet/>
      <dgm:spPr/>
      <dgm:t>
        <a:bodyPr/>
        <a:lstStyle/>
        <a:p>
          <a:endParaRPr lang="en-US"/>
        </a:p>
      </dgm:t>
    </dgm:pt>
    <dgm:pt modelId="{5D390AEC-B8E7-DA48-97E3-84FF3046C987}" type="sibTrans" cxnId="{08EBA0E9-EC58-F94E-AAA9-1DE21D049238}">
      <dgm:prSet/>
      <dgm:spPr/>
      <dgm:t>
        <a:bodyPr/>
        <a:lstStyle/>
        <a:p>
          <a:endParaRPr lang="en-US"/>
        </a:p>
      </dgm:t>
    </dgm:pt>
    <dgm:pt modelId="{6EC13D87-39BF-F146-8E4C-8AB47920C42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6 Parks (7)</a:t>
          </a:r>
        </a:p>
      </dgm:t>
    </dgm:pt>
    <dgm:pt modelId="{EB9341E2-5B11-5447-AAF6-8AC5C71A14AD}" type="parTrans" cxnId="{F2B1CE2B-9BD9-8145-9036-C7AA4D17B2E2}">
      <dgm:prSet/>
      <dgm:spPr/>
      <dgm:t>
        <a:bodyPr/>
        <a:lstStyle/>
        <a:p>
          <a:endParaRPr lang="en-US"/>
        </a:p>
      </dgm:t>
    </dgm:pt>
    <dgm:pt modelId="{F014DC1C-EC4C-AA45-8A2D-231F6ADA9FD4}" type="sibTrans" cxnId="{F2B1CE2B-9BD9-8145-9036-C7AA4D17B2E2}">
      <dgm:prSet/>
      <dgm:spPr/>
      <dgm:t>
        <a:bodyPr/>
        <a:lstStyle/>
        <a:p>
          <a:endParaRPr lang="en-US"/>
        </a:p>
      </dgm:t>
    </dgm:pt>
    <dgm:pt modelId="{281E9247-75B1-EE4E-ACF5-A2E980199B5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7 Parks (1)</a:t>
          </a:r>
        </a:p>
      </dgm:t>
    </dgm:pt>
    <dgm:pt modelId="{E1174690-F531-534B-BC54-E8D331DB9651}" type="parTrans" cxnId="{7E9A15D8-F676-5044-811D-86FF146E500E}">
      <dgm:prSet/>
      <dgm:spPr/>
      <dgm:t>
        <a:bodyPr/>
        <a:lstStyle/>
        <a:p>
          <a:endParaRPr lang="en-US"/>
        </a:p>
      </dgm:t>
    </dgm:pt>
    <dgm:pt modelId="{9C971690-00CF-3F46-B44D-A0F02AF27129}" type="sibTrans" cxnId="{7E9A15D8-F676-5044-811D-86FF146E500E}">
      <dgm:prSet/>
      <dgm:spPr/>
      <dgm:t>
        <a:bodyPr/>
        <a:lstStyle/>
        <a:p>
          <a:endParaRPr lang="en-US"/>
        </a:p>
      </dgm:t>
    </dgm:pt>
    <dgm:pt modelId="{7D7B444E-4E1C-3749-A24A-03636BB0A2C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8 Parks (5)</a:t>
          </a:r>
        </a:p>
      </dgm:t>
    </dgm:pt>
    <dgm:pt modelId="{06013C25-0EF2-F348-B606-B41C6CBCEE1F}" type="parTrans" cxnId="{95EBE61E-6001-FB4E-ABAE-9248EC25D806}">
      <dgm:prSet/>
      <dgm:spPr/>
      <dgm:t>
        <a:bodyPr/>
        <a:lstStyle/>
        <a:p>
          <a:endParaRPr lang="en-US"/>
        </a:p>
      </dgm:t>
    </dgm:pt>
    <dgm:pt modelId="{7D450612-BAF5-2A43-8090-6D3A4BA019F2}" type="sibTrans" cxnId="{95EBE61E-6001-FB4E-ABAE-9248EC25D806}">
      <dgm:prSet/>
      <dgm:spPr/>
      <dgm:t>
        <a:bodyPr/>
        <a:lstStyle/>
        <a:p>
          <a:endParaRPr lang="en-US"/>
        </a:p>
      </dgm:t>
    </dgm:pt>
    <dgm:pt modelId="{E0E7E7FA-B710-A04D-8D37-DCD84A17D41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9 Parks (5)</a:t>
          </a:r>
        </a:p>
      </dgm:t>
    </dgm:pt>
    <dgm:pt modelId="{B8A33C26-5724-4E41-B885-2073FE5B0B4E}" type="parTrans" cxnId="{9F66B0FF-666B-8742-BB49-60C00D34B642}">
      <dgm:prSet/>
      <dgm:spPr/>
      <dgm:t>
        <a:bodyPr/>
        <a:lstStyle/>
        <a:p>
          <a:endParaRPr lang="en-US"/>
        </a:p>
      </dgm:t>
    </dgm:pt>
    <dgm:pt modelId="{EB58C0B3-400B-3745-83AE-492D06FC09AC}" type="sibTrans" cxnId="{9F66B0FF-666B-8742-BB49-60C00D34B642}">
      <dgm:prSet/>
      <dgm:spPr/>
      <dgm:t>
        <a:bodyPr/>
        <a:lstStyle/>
        <a:p>
          <a:endParaRPr lang="en-US"/>
        </a:p>
      </dgm:t>
    </dgm:pt>
    <dgm:pt modelId="{C0D1CD09-2202-1142-AB0A-A2FCCA02894C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10 Parks (6)</a:t>
          </a:r>
        </a:p>
      </dgm:t>
    </dgm:pt>
    <dgm:pt modelId="{8E7FE55F-888D-1241-A072-F25CDBE6EE30}" type="parTrans" cxnId="{5DD4DB12-9BB9-9B47-BC9A-CA80746712CA}">
      <dgm:prSet/>
      <dgm:spPr/>
      <dgm:t>
        <a:bodyPr/>
        <a:lstStyle/>
        <a:p>
          <a:endParaRPr lang="en-US"/>
        </a:p>
      </dgm:t>
    </dgm:pt>
    <dgm:pt modelId="{A0341FF3-83BD-444B-B8DA-FF86CDDD3390}" type="sibTrans" cxnId="{5DD4DB12-9BB9-9B47-BC9A-CA80746712CA}">
      <dgm:prSet/>
      <dgm:spPr/>
      <dgm:t>
        <a:bodyPr/>
        <a:lstStyle/>
        <a:p>
          <a:endParaRPr lang="en-US"/>
        </a:p>
      </dgm:t>
    </dgm:pt>
    <dgm:pt modelId="{929ECE07-B48F-C248-8D30-CF76E7DAAD78}">
      <dgm:prSet phldrT="[Text]"/>
      <dgm:spPr/>
      <dgm:t>
        <a:bodyPr/>
        <a:lstStyle/>
        <a:p>
          <a:r>
            <a:rPr lang="en-US" dirty="0"/>
            <a:t>59th Ave**</a:t>
          </a:r>
        </a:p>
      </dgm:t>
    </dgm:pt>
    <dgm:pt modelId="{0F84CFFB-3676-234E-8B56-3B7039BBEAEC}" type="parTrans" cxnId="{8C3F5857-4367-A54E-BE30-B54E1629ADD5}">
      <dgm:prSet/>
      <dgm:spPr/>
      <dgm:t>
        <a:bodyPr/>
        <a:lstStyle/>
        <a:p>
          <a:endParaRPr lang="en-US"/>
        </a:p>
      </dgm:t>
    </dgm:pt>
    <dgm:pt modelId="{0E7E8A40-DAD1-D946-BD1A-C237334852AC}" type="sibTrans" cxnId="{8C3F5857-4367-A54E-BE30-B54E1629ADD5}">
      <dgm:prSet/>
      <dgm:spPr/>
      <dgm:t>
        <a:bodyPr/>
        <a:lstStyle/>
        <a:p>
          <a:endParaRPr lang="en-US"/>
        </a:p>
      </dgm:t>
    </dgm:pt>
    <dgm:pt modelId="{1EC48EDA-DB8E-954A-901D-8F5EAD9832DC}">
      <dgm:prSet phldrT="[Text]"/>
      <dgm:spPr/>
      <dgm:t>
        <a:bodyPr/>
        <a:lstStyle/>
        <a:p>
          <a:r>
            <a:rPr lang="en-US" dirty="0"/>
            <a:t>MCA Community Room</a:t>
          </a:r>
          <a:br>
            <a:rPr lang="en-US" dirty="0"/>
          </a:br>
          <a:r>
            <a:rPr lang="en-US" dirty="0"/>
            <a:t>7350 E 29</a:t>
          </a:r>
          <a:r>
            <a:rPr lang="en-US" baseline="30000" dirty="0"/>
            <a:t>th</a:t>
          </a:r>
          <a:r>
            <a:rPr lang="en-US" dirty="0"/>
            <a:t> Ave.</a:t>
          </a:r>
        </a:p>
      </dgm:t>
    </dgm:pt>
    <dgm:pt modelId="{41782A72-D593-7B4A-838F-9B5B2E859166}" type="parTrans" cxnId="{602FA274-3E62-2249-8C70-77D592CF8D4E}">
      <dgm:prSet/>
      <dgm:spPr/>
      <dgm:t>
        <a:bodyPr/>
        <a:lstStyle/>
        <a:p>
          <a:endParaRPr lang="en-US"/>
        </a:p>
      </dgm:t>
    </dgm:pt>
    <dgm:pt modelId="{52B973EA-AE1D-3F4E-9358-61EC45AE82E0}" type="sibTrans" cxnId="{602FA274-3E62-2249-8C70-77D592CF8D4E}">
      <dgm:prSet/>
      <dgm:spPr/>
      <dgm:t>
        <a:bodyPr/>
        <a:lstStyle/>
        <a:p>
          <a:endParaRPr lang="en-US"/>
        </a:p>
      </dgm:t>
    </dgm:pt>
    <dgm:pt modelId="{1E21DD86-06FC-CB4F-AEFE-8FCB3A93DD6B}">
      <dgm:prSet phldrT="[Text]"/>
      <dgm:spPr/>
      <dgm:t>
        <a:bodyPr/>
        <a:lstStyle/>
        <a:p>
          <a:r>
            <a:rPr lang="en-US" dirty="0"/>
            <a:t>Martin Luther King Bridge</a:t>
          </a:r>
        </a:p>
      </dgm:t>
    </dgm:pt>
    <dgm:pt modelId="{855DE468-6EB4-BF4D-A1C4-0C0E47BFAEE7}" type="parTrans" cxnId="{7C8A3DED-2B15-3146-9650-04339E15E7AE}">
      <dgm:prSet/>
      <dgm:spPr/>
      <dgm:t>
        <a:bodyPr/>
        <a:lstStyle/>
        <a:p>
          <a:endParaRPr lang="en-US"/>
        </a:p>
      </dgm:t>
    </dgm:pt>
    <dgm:pt modelId="{FBE1A9F1-612E-854A-952C-94FF9F287680}" type="sibTrans" cxnId="{7C8A3DED-2B15-3146-9650-04339E15E7AE}">
      <dgm:prSet/>
      <dgm:spPr/>
      <dgm:t>
        <a:bodyPr/>
        <a:lstStyle/>
        <a:p>
          <a:endParaRPr lang="en-US"/>
        </a:p>
      </dgm:t>
    </dgm:pt>
    <dgm:pt modelId="{445A83D1-868B-0943-95E4-18F93C782E4A}">
      <dgm:prSet phldrT="[Text]"/>
      <dgm:spPr/>
      <dgm:t>
        <a:bodyPr/>
        <a:lstStyle/>
        <a:p>
          <a:r>
            <a:rPr lang="en-US" dirty="0"/>
            <a:t>CPB Bridge @ 26th</a:t>
          </a:r>
        </a:p>
      </dgm:t>
    </dgm:pt>
    <dgm:pt modelId="{CE8F1945-3FED-7C4F-9DA7-4E8C48728CA5}" type="parTrans" cxnId="{E84C3E0F-FCAE-8E41-BF86-EABC61B8C29E}">
      <dgm:prSet/>
      <dgm:spPr/>
      <dgm:t>
        <a:bodyPr/>
        <a:lstStyle/>
        <a:p>
          <a:endParaRPr lang="en-US"/>
        </a:p>
      </dgm:t>
    </dgm:pt>
    <dgm:pt modelId="{E4F32E27-0C95-ED48-8E50-CE55F1C7F7C9}" type="sibTrans" cxnId="{E84C3E0F-FCAE-8E41-BF86-EABC61B8C29E}">
      <dgm:prSet/>
      <dgm:spPr/>
      <dgm:t>
        <a:bodyPr/>
        <a:lstStyle/>
        <a:p>
          <a:endParaRPr lang="en-US"/>
        </a:p>
      </dgm:t>
    </dgm:pt>
    <dgm:pt modelId="{F115D39F-DFC6-5B4C-ACD1-72289A88BE6D}">
      <dgm:prSet phldrT="[Text]"/>
      <dgm:spPr/>
      <dgm:t>
        <a:bodyPr/>
        <a:lstStyle/>
        <a:p>
          <a:r>
            <a:rPr lang="en-US" dirty="0"/>
            <a:t>CPB Bridge @ Sand creek</a:t>
          </a:r>
        </a:p>
      </dgm:t>
    </dgm:pt>
    <dgm:pt modelId="{87AFCE91-5B5A-4841-9AF6-5C8FA230363A}" type="parTrans" cxnId="{91305584-12AE-0948-93CF-F67DEEC19466}">
      <dgm:prSet/>
      <dgm:spPr/>
      <dgm:t>
        <a:bodyPr/>
        <a:lstStyle/>
        <a:p>
          <a:endParaRPr lang="en-US"/>
        </a:p>
      </dgm:t>
    </dgm:pt>
    <dgm:pt modelId="{121E548A-44F7-3843-8D73-D749FB84825A}" type="sibTrans" cxnId="{91305584-12AE-0948-93CF-F67DEEC19466}">
      <dgm:prSet/>
      <dgm:spPr/>
      <dgm:t>
        <a:bodyPr/>
        <a:lstStyle/>
        <a:p>
          <a:endParaRPr lang="en-US"/>
        </a:p>
      </dgm:t>
    </dgm:pt>
    <dgm:pt modelId="{AEA673AA-3556-284C-A5B2-B8592A851ABB}">
      <dgm:prSet phldrT="[Text]"/>
      <dgm:spPr/>
      <dgm:t>
        <a:bodyPr/>
        <a:lstStyle/>
        <a:p>
          <a:r>
            <a:rPr lang="en-US" dirty="0"/>
            <a:t>IC2 @ Northfield</a:t>
          </a:r>
        </a:p>
      </dgm:t>
    </dgm:pt>
    <dgm:pt modelId="{3BB78AB3-E12A-7943-B13F-D435E8A70649}" type="parTrans" cxnId="{567BE678-0445-814B-9D9A-9FE64CAEB4FF}">
      <dgm:prSet/>
      <dgm:spPr/>
      <dgm:t>
        <a:bodyPr/>
        <a:lstStyle/>
        <a:p>
          <a:endParaRPr lang="en-US"/>
        </a:p>
      </dgm:t>
    </dgm:pt>
    <dgm:pt modelId="{ED10B8EC-EE53-9644-81C7-199C27C2E21D}" type="sibTrans" cxnId="{567BE678-0445-814B-9D9A-9FE64CAEB4FF}">
      <dgm:prSet/>
      <dgm:spPr/>
      <dgm:t>
        <a:bodyPr/>
        <a:lstStyle/>
        <a:p>
          <a:endParaRPr lang="en-US"/>
        </a:p>
      </dgm:t>
    </dgm:pt>
    <dgm:pt modelId="{132DB1F3-38DB-064E-8FAA-B5CF48A660D1}">
      <dgm:prSet phldrT="[Text]"/>
      <dgm:spPr/>
      <dgm:t>
        <a:bodyPr/>
        <a:lstStyle/>
        <a:p>
          <a:r>
            <a:rPr lang="en-US" dirty="0"/>
            <a:t>IC4 @ I70</a:t>
          </a:r>
        </a:p>
      </dgm:t>
    </dgm:pt>
    <dgm:pt modelId="{C2F8E8BA-7542-2640-9AF8-12D9E9FAE8CA}" type="parTrans" cxnId="{97546DBC-8DAC-504F-8655-815002C98560}">
      <dgm:prSet/>
      <dgm:spPr/>
      <dgm:t>
        <a:bodyPr/>
        <a:lstStyle/>
        <a:p>
          <a:endParaRPr lang="en-US"/>
        </a:p>
      </dgm:t>
    </dgm:pt>
    <dgm:pt modelId="{0F8E4BEF-1580-9540-BCDB-3C8E0FB3634F}" type="sibTrans" cxnId="{97546DBC-8DAC-504F-8655-815002C98560}">
      <dgm:prSet/>
      <dgm:spPr/>
      <dgm:t>
        <a:bodyPr/>
        <a:lstStyle/>
        <a:p>
          <a:endParaRPr lang="en-US"/>
        </a:p>
      </dgm:t>
    </dgm:pt>
    <dgm:pt modelId="{1A94A7DF-F754-D94C-95E8-4BF7F67A15B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Bridges &amp; Storm water </a:t>
          </a:r>
        </a:p>
      </dgm:t>
    </dgm:pt>
    <dgm:pt modelId="{8420DEAF-7624-0947-8E5F-8AE395AAD266}" type="parTrans" cxnId="{A719E640-70D0-5341-8885-EB53189D11E3}">
      <dgm:prSet/>
      <dgm:spPr/>
      <dgm:t>
        <a:bodyPr/>
        <a:lstStyle/>
        <a:p>
          <a:endParaRPr lang="en-US"/>
        </a:p>
      </dgm:t>
    </dgm:pt>
    <dgm:pt modelId="{02B7815A-F442-DE40-ABB6-201C5D9C1BC0}" type="sibTrans" cxnId="{A719E640-70D0-5341-8885-EB53189D11E3}">
      <dgm:prSet/>
      <dgm:spPr/>
      <dgm:t>
        <a:bodyPr/>
        <a:lstStyle/>
        <a:p>
          <a:endParaRPr lang="en-US"/>
        </a:p>
      </dgm:t>
    </dgm:pt>
    <dgm:pt modelId="{18875415-8516-EB48-A563-02F2F9FCC720}">
      <dgm:prSet phldrT="[Text]"/>
      <dgm:spPr/>
      <dgm:t>
        <a:bodyPr/>
        <a:lstStyle/>
        <a:p>
          <a:r>
            <a:rPr lang="en-US" dirty="0"/>
            <a:t>Neighborhood Alleys</a:t>
          </a:r>
          <a:br>
            <a:rPr lang="en-US" dirty="0"/>
          </a:br>
          <a:r>
            <a:rPr lang="en-US" dirty="0"/>
            <a:t>(338 @ </a:t>
          </a:r>
          <a:r>
            <a:rPr lang="en-US"/>
            <a:t>3.5M S</a:t>
          </a:r>
          <a:endParaRPr lang="en-US" dirty="0"/>
        </a:p>
      </dgm:t>
    </dgm:pt>
    <dgm:pt modelId="{41FE83DB-797B-064B-A6A1-099EC8D71888}" type="parTrans" cxnId="{70C15F88-2953-3142-A263-B7D5A4B4F45F}">
      <dgm:prSet/>
      <dgm:spPr/>
      <dgm:t>
        <a:bodyPr/>
        <a:lstStyle/>
        <a:p>
          <a:endParaRPr lang="en-US"/>
        </a:p>
      </dgm:t>
    </dgm:pt>
    <dgm:pt modelId="{E76AD0FB-11D0-C64E-8F03-57E9E8918103}" type="sibTrans" cxnId="{70C15F88-2953-3142-A263-B7D5A4B4F45F}">
      <dgm:prSet/>
      <dgm:spPr/>
      <dgm:t>
        <a:bodyPr/>
        <a:lstStyle/>
        <a:p>
          <a:endParaRPr lang="en-US"/>
        </a:p>
      </dgm:t>
    </dgm:pt>
    <dgm:pt modelId="{07FBBB8A-9DF5-7043-BEDA-9652AA7FBE6E}">
      <dgm:prSet phldrT="[Text]"/>
      <dgm:spPr/>
      <dgm:t>
        <a:bodyPr/>
        <a:lstStyle/>
        <a:p>
          <a:r>
            <a:rPr lang="en-US" dirty="0"/>
            <a:t>Filing 54 Ball Fields*</a:t>
          </a:r>
        </a:p>
      </dgm:t>
    </dgm:pt>
    <dgm:pt modelId="{36BE5013-76C4-4644-A534-F64EC988A84C}" type="parTrans" cxnId="{932023F0-866B-9846-B898-E04E0EFEBE49}">
      <dgm:prSet/>
      <dgm:spPr/>
      <dgm:t>
        <a:bodyPr/>
        <a:lstStyle/>
        <a:p>
          <a:endParaRPr lang="en-US"/>
        </a:p>
      </dgm:t>
    </dgm:pt>
    <dgm:pt modelId="{42CB0D8F-A260-3B42-91F4-2D3D21E6C97E}" type="sibTrans" cxnId="{932023F0-866B-9846-B898-E04E0EFEBE49}">
      <dgm:prSet/>
      <dgm:spPr/>
      <dgm:t>
        <a:bodyPr/>
        <a:lstStyle/>
        <a:p>
          <a:endParaRPr lang="en-US"/>
        </a:p>
      </dgm:t>
    </dgm:pt>
    <dgm:pt modelId="{43684392-C380-A242-9786-7E3F86DF2BE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District 11 Parks*</a:t>
          </a:r>
        </a:p>
      </dgm:t>
    </dgm:pt>
    <dgm:pt modelId="{B993DCC3-618A-F143-8A8D-838C1F3E0CF9}" type="parTrans" cxnId="{0AD4055C-8E44-F74B-9F23-B97859C3D4E0}">
      <dgm:prSet/>
      <dgm:spPr/>
      <dgm:t>
        <a:bodyPr/>
        <a:lstStyle/>
        <a:p>
          <a:endParaRPr lang="en-US"/>
        </a:p>
      </dgm:t>
    </dgm:pt>
    <dgm:pt modelId="{B4199AF9-0FDA-9C44-A4EA-FB3C49425DC5}" type="sibTrans" cxnId="{0AD4055C-8E44-F74B-9F23-B97859C3D4E0}">
      <dgm:prSet/>
      <dgm:spPr/>
      <dgm:t>
        <a:bodyPr/>
        <a:lstStyle/>
        <a:p>
          <a:endParaRPr lang="en-US"/>
        </a:p>
      </dgm:t>
    </dgm:pt>
    <dgm:pt modelId="{6188C387-3D2D-AE4D-A508-19FD5D3B7B63}">
      <dgm:prSet phldrT="[Text]"/>
      <dgm:spPr/>
      <dgm:t>
        <a:bodyPr/>
        <a:lstStyle/>
        <a:p>
          <a:r>
            <a:rPr lang="en-US" dirty="0"/>
            <a:t>The Mint</a:t>
          </a:r>
          <a:br>
            <a:rPr lang="en-US" dirty="0"/>
          </a:br>
          <a:r>
            <a:rPr lang="en-US" dirty="0"/>
            <a:t>Public Restrooms</a:t>
          </a:r>
        </a:p>
      </dgm:t>
    </dgm:pt>
    <dgm:pt modelId="{CB7E7393-8B35-C541-80A1-985C51D6FECC}" type="parTrans" cxnId="{DE656E56-EFC7-FC4B-9353-9959139A13F8}">
      <dgm:prSet/>
      <dgm:spPr/>
      <dgm:t>
        <a:bodyPr/>
        <a:lstStyle/>
        <a:p>
          <a:endParaRPr lang="en-US"/>
        </a:p>
      </dgm:t>
    </dgm:pt>
    <dgm:pt modelId="{A37C5766-3789-5A48-AFEA-52B660B03C01}" type="sibTrans" cxnId="{DE656E56-EFC7-FC4B-9353-9959139A13F8}">
      <dgm:prSet/>
      <dgm:spPr/>
      <dgm:t>
        <a:bodyPr/>
        <a:lstStyle/>
        <a:p>
          <a:endParaRPr lang="en-US"/>
        </a:p>
      </dgm:t>
    </dgm:pt>
    <dgm:pt modelId="{1489B6CE-1B8D-3F4E-A186-E096BA44AC24}">
      <dgm:prSet phldrT="[Text]"/>
      <dgm:spPr/>
      <dgm:t>
        <a:bodyPr/>
        <a:lstStyle/>
        <a:p>
          <a:r>
            <a:rPr lang="en-US" dirty="0"/>
            <a:t>East West Greenway</a:t>
          </a:r>
        </a:p>
      </dgm:t>
    </dgm:pt>
    <dgm:pt modelId="{93BE7E5F-F967-9842-BD58-2A38DB347895}" type="parTrans" cxnId="{075F6482-4154-184A-9803-CF481A1E156B}">
      <dgm:prSet/>
      <dgm:spPr/>
      <dgm:t>
        <a:bodyPr/>
        <a:lstStyle/>
        <a:p>
          <a:endParaRPr lang="en-US"/>
        </a:p>
      </dgm:t>
    </dgm:pt>
    <dgm:pt modelId="{DB8C69AF-CE7C-8445-9064-EB81D10D9B58}" type="sibTrans" cxnId="{075F6482-4154-184A-9803-CF481A1E156B}">
      <dgm:prSet/>
      <dgm:spPr/>
      <dgm:t>
        <a:bodyPr/>
        <a:lstStyle/>
        <a:p>
          <a:endParaRPr lang="en-US"/>
        </a:p>
      </dgm:t>
    </dgm:pt>
    <dgm:pt modelId="{17C87911-F5D3-544E-AA57-BE2639F7DAC8}">
      <dgm:prSet phldrT="[Text]"/>
      <dgm:spPr/>
      <dgm:t>
        <a:bodyPr/>
        <a:lstStyle/>
        <a:p>
          <a:r>
            <a:rPr lang="en-US" dirty="0"/>
            <a:t>Westerly Creek</a:t>
          </a:r>
        </a:p>
      </dgm:t>
    </dgm:pt>
    <dgm:pt modelId="{9452693D-3502-E74C-90E5-9BD53D5B6194}" type="parTrans" cxnId="{91C94DD6-C7A3-E84F-8623-918DDAEBF6F9}">
      <dgm:prSet/>
      <dgm:spPr/>
      <dgm:t>
        <a:bodyPr/>
        <a:lstStyle/>
        <a:p>
          <a:endParaRPr lang="en-US"/>
        </a:p>
      </dgm:t>
    </dgm:pt>
    <dgm:pt modelId="{796BF4F1-3846-6B4D-B681-3EF206D240EA}" type="sibTrans" cxnId="{91C94DD6-C7A3-E84F-8623-918DDAEBF6F9}">
      <dgm:prSet/>
      <dgm:spPr/>
      <dgm:t>
        <a:bodyPr/>
        <a:lstStyle/>
        <a:p>
          <a:endParaRPr lang="en-US"/>
        </a:p>
      </dgm:t>
    </dgm:pt>
    <dgm:pt modelId="{F9D58EA3-B898-E646-A234-5F9A1A0BFB90}">
      <dgm:prSet phldrT="[Text]"/>
      <dgm:spPr/>
      <dgm:t>
        <a:bodyPr/>
        <a:lstStyle/>
        <a:p>
          <a:r>
            <a:rPr lang="en-US" dirty="0"/>
            <a:t>Bluff Lake</a:t>
          </a:r>
        </a:p>
      </dgm:t>
    </dgm:pt>
    <dgm:pt modelId="{E86643E0-F8F7-F14C-B68C-BD00B612F244}" type="parTrans" cxnId="{0096AFA0-1B1A-A54D-965B-46FA1D6A0ADD}">
      <dgm:prSet/>
      <dgm:spPr/>
      <dgm:t>
        <a:bodyPr/>
        <a:lstStyle/>
        <a:p>
          <a:endParaRPr lang="en-US"/>
        </a:p>
      </dgm:t>
    </dgm:pt>
    <dgm:pt modelId="{20F67B3E-078B-3D4D-AF76-132B7B961490}" type="sibTrans" cxnId="{0096AFA0-1B1A-A54D-965B-46FA1D6A0ADD}">
      <dgm:prSet/>
      <dgm:spPr/>
      <dgm:t>
        <a:bodyPr/>
        <a:lstStyle/>
        <a:p>
          <a:endParaRPr lang="en-US"/>
        </a:p>
      </dgm:t>
    </dgm:pt>
    <dgm:pt modelId="{ADCA985F-0932-6C4A-984B-68C740CFACD1}">
      <dgm:prSet phldrT="[Text]"/>
      <dgm:spPr/>
      <dgm:t>
        <a:bodyPr/>
        <a:lstStyle/>
        <a:p>
          <a:r>
            <a:rPr lang="en-US" dirty="0"/>
            <a:t>F18 Ponds</a:t>
          </a:r>
        </a:p>
      </dgm:t>
    </dgm:pt>
    <dgm:pt modelId="{8A9E01CC-2C1B-E442-9089-F1CDD25AA29B}" type="parTrans" cxnId="{67732B6F-09C3-8D44-A6C9-E58A5CD28FDB}">
      <dgm:prSet/>
      <dgm:spPr/>
      <dgm:t>
        <a:bodyPr/>
        <a:lstStyle/>
        <a:p>
          <a:endParaRPr lang="en-US"/>
        </a:p>
      </dgm:t>
    </dgm:pt>
    <dgm:pt modelId="{89355469-EF33-6D4E-A860-62AFE2DC33DF}" type="sibTrans" cxnId="{67732B6F-09C3-8D44-A6C9-E58A5CD28FDB}">
      <dgm:prSet/>
      <dgm:spPr/>
      <dgm:t>
        <a:bodyPr/>
        <a:lstStyle/>
        <a:p>
          <a:endParaRPr lang="en-US"/>
        </a:p>
      </dgm:t>
    </dgm:pt>
    <dgm:pt modelId="{014D848D-DAA2-C94B-A28D-D7888E4D5C0A}">
      <dgm:prSet phldrT="[Text]"/>
      <dgm:spPr/>
      <dgm:t>
        <a:bodyPr/>
        <a:lstStyle/>
        <a:p>
          <a:r>
            <a:rPr lang="en-US" dirty="0"/>
            <a:t>Northfield Ponds</a:t>
          </a:r>
        </a:p>
      </dgm:t>
    </dgm:pt>
    <dgm:pt modelId="{FC393C56-FF5D-8744-8463-74403F0387C6}" type="parTrans" cxnId="{3969D241-37E1-1545-8D0D-E00EB4A6D2DB}">
      <dgm:prSet/>
      <dgm:spPr/>
      <dgm:t>
        <a:bodyPr/>
        <a:lstStyle/>
        <a:p>
          <a:endParaRPr lang="en-US"/>
        </a:p>
      </dgm:t>
    </dgm:pt>
    <dgm:pt modelId="{D5D062BA-4712-554F-A1A3-9D8EDA1C3335}" type="sibTrans" cxnId="{3969D241-37E1-1545-8D0D-E00EB4A6D2DB}">
      <dgm:prSet/>
      <dgm:spPr/>
      <dgm:t>
        <a:bodyPr/>
        <a:lstStyle/>
        <a:p>
          <a:endParaRPr lang="en-US"/>
        </a:p>
      </dgm:t>
    </dgm:pt>
    <dgm:pt modelId="{0DA56C7C-0F2A-004D-A191-D0E00BCE6E2D}">
      <dgm:prSet phldrT="[Text]"/>
      <dgm:spPr/>
      <dgm:t>
        <a:bodyPr/>
        <a:lstStyle/>
        <a:p>
          <a:r>
            <a:rPr lang="en-US" dirty="0"/>
            <a:t>Prairie Meadows**</a:t>
          </a:r>
        </a:p>
      </dgm:t>
    </dgm:pt>
    <dgm:pt modelId="{39B27E94-FA88-2A40-8FE8-7FEABFF16BC0}" type="parTrans" cxnId="{B03C197C-5612-EE4C-9444-FD33BB5E9AA3}">
      <dgm:prSet/>
      <dgm:spPr/>
      <dgm:t>
        <a:bodyPr/>
        <a:lstStyle/>
        <a:p>
          <a:endParaRPr lang="en-US"/>
        </a:p>
      </dgm:t>
    </dgm:pt>
    <dgm:pt modelId="{7462A03B-C110-3546-87E7-5751651ECBE8}" type="sibTrans" cxnId="{B03C197C-5612-EE4C-9444-FD33BB5E9AA3}">
      <dgm:prSet/>
      <dgm:spPr/>
      <dgm:t>
        <a:bodyPr/>
        <a:lstStyle/>
        <a:p>
          <a:endParaRPr lang="en-US"/>
        </a:p>
      </dgm:t>
    </dgm:pt>
    <dgm:pt modelId="{4AE6D32C-65AC-D044-9524-E5C9387AC195}">
      <dgm:prSet phldrT="[Text]"/>
      <dgm:spPr/>
      <dgm:t>
        <a:bodyPr/>
        <a:lstStyle/>
        <a:p>
          <a:r>
            <a:rPr lang="en-US" dirty="0"/>
            <a:t>Filing 54/57 Ponds*</a:t>
          </a:r>
        </a:p>
      </dgm:t>
    </dgm:pt>
    <dgm:pt modelId="{51398A8E-A7AA-5847-99CA-D5A7BC8780B1}" type="parTrans" cxnId="{E112153D-0FCC-7446-B001-04C19BFD7C49}">
      <dgm:prSet/>
      <dgm:spPr/>
      <dgm:t>
        <a:bodyPr/>
        <a:lstStyle/>
        <a:p>
          <a:endParaRPr lang="en-US"/>
        </a:p>
      </dgm:t>
    </dgm:pt>
    <dgm:pt modelId="{5A28BA91-70E8-2C4D-9D5C-73AC027C8DEA}" type="sibTrans" cxnId="{E112153D-0FCC-7446-B001-04C19BFD7C49}">
      <dgm:prSet/>
      <dgm:spPr/>
      <dgm:t>
        <a:bodyPr/>
        <a:lstStyle/>
        <a:p>
          <a:endParaRPr lang="en-US"/>
        </a:p>
      </dgm:t>
    </dgm:pt>
    <dgm:pt modelId="{09968FC8-9680-EC40-A13E-540CD57201AE}">
      <dgm:prSet phldrT="[Text]"/>
      <dgm:spPr/>
      <dgm:t>
        <a:bodyPr/>
        <a:lstStyle/>
        <a:p>
          <a:r>
            <a:rPr lang="en-US" dirty="0"/>
            <a:t>Aurora Channels</a:t>
          </a:r>
        </a:p>
      </dgm:t>
    </dgm:pt>
    <dgm:pt modelId="{1D9BE49E-19AF-D548-9DC6-42E716E6CAF6}" type="parTrans" cxnId="{8110B66E-3C59-5C41-8C1F-169CDC7D0300}">
      <dgm:prSet/>
      <dgm:spPr/>
      <dgm:t>
        <a:bodyPr/>
        <a:lstStyle/>
        <a:p>
          <a:endParaRPr lang="en-US"/>
        </a:p>
      </dgm:t>
    </dgm:pt>
    <dgm:pt modelId="{E8E35C34-F088-0944-BEDB-4C5E83DA779E}" type="sibTrans" cxnId="{8110B66E-3C59-5C41-8C1F-169CDC7D0300}">
      <dgm:prSet/>
      <dgm:spPr/>
      <dgm:t>
        <a:bodyPr/>
        <a:lstStyle/>
        <a:p>
          <a:endParaRPr lang="en-US"/>
        </a:p>
      </dgm:t>
    </dgm:pt>
    <dgm:pt modelId="{3D847DDE-6F20-3D41-A4E4-E94C21B4546D}">
      <dgm:prSet phldrT="[Text]"/>
      <dgm:spPr/>
      <dgm:t>
        <a:bodyPr/>
        <a:lstStyle/>
        <a:p>
          <a:r>
            <a:rPr lang="en-US" dirty="0"/>
            <a:t>Quebec Blvd</a:t>
          </a:r>
        </a:p>
      </dgm:t>
    </dgm:pt>
    <dgm:pt modelId="{65971748-1659-0142-B93C-329A83B38453}" type="parTrans" cxnId="{F6B9D4F0-76B0-9340-954F-5B656475C6BF}">
      <dgm:prSet/>
      <dgm:spPr/>
      <dgm:t>
        <a:bodyPr/>
        <a:lstStyle/>
        <a:p>
          <a:endParaRPr lang="en-US"/>
        </a:p>
      </dgm:t>
    </dgm:pt>
    <dgm:pt modelId="{7D92FC2C-984C-184D-81DD-B520B495E07B}" type="sibTrans" cxnId="{F6B9D4F0-76B0-9340-954F-5B656475C6BF}">
      <dgm:prSet/>
      <dgm:spPr/>
      <dgm:t>
        <a:bodyPr/>
        <a:lstStyle/>
        <a:p>
          <a:endParaRPr lang="en-US"/>
        </a:p>
      </dgm:t>
    </dgm:pt>
    <dgm:pt modelId="{EBF37F34-ECAE-4D41-8350-1BE90A1F28AB}">
      <dgm:prSet phldrT="[Text]"/>
      <dgm:spPr/>
      <dgm:t>
        <a:bodyPr/>
        <a:lstStyle/>
        <a:p>
          <a:r>
            <a:rPr lang="en-US" dirty="0"/>
            <a:t>Smith Road</a:t>
          </a:r>
        </a:p>
      </dgm:t>
    </dgm:pt>
    <dgm:pt modelId="{3386155B-62C4-0E4B-A2D4-F0B9236C2CE9}" type="parTrans" cxnId="{9A15099B-9872-4E4C-A322-0F08CF8F3286}">
      <dgm:prSet/>
      <dgm:spPr/>
      <dgm:t>
        <a:bodyPr/>
        <a:lstStyle/>
        <a:p>
          <a:endParaRPr lang="en-US"/>
        </a:p>
      </dgm:t>
    </dgm:pt>
    <dgm:pt modelId="{BAC0A081-8811-6345-A137-8B633DED6FC3}" type="sibTrans" cxnId="{9A15099B-9872-4E4C-A322-0F08CF8F3286}">
      <dgm:prSet/>
      <dgm:spPr/>
      <dgm:t>
        <a:bodyPr/>
        <a:lstStyle/>
        <a:p>
          <a:endParaRPr lang="en-US"/>
        </a:p>
      </dgm:t>
    </dgm:pt>
    <dgm:pt modelId="{A77F6E73-936A-364B-A229-5676A9403552}">
      <dgm:prSet phldrT="[Text]"/>
      <dgm:spPr/>
      <dgm:t>
        <a:bodyPr/>
        <a:lstStyle/>
        <a:p>
          <a:r>
            <a:rPr lang="en-US" dirty="0"/>
            <a:t>40th Ave</a:t>
          </a:r>
        </a:p>
      </dgm:t>
    </dgm:pt>
    <dgm:pt modelId="{2E1C22C5-A851-234E-88A8-EB359E972BB9}" type="parTrans" cxnId="{1022E502-3C76-854A-BEBB-A3AF6ACAC7B1}">
      <dgm:prSet/>
      <dgm:spPr/>
      <dgm:t>
        <a:bodyPr/>
        <a:lstStyle/>
        <a:p>
          <a:endParaRPr lang="en-US"/>
        </a:p>
      </dgm:t>
    </dgm:pt>
    <dgm:pt modelId="{27E65913-98F4-8844-B911-39C953826D2B}" type="sibTrans" cxnId="{1022E502-3C76-854A-BEBB-A3AF6ACAC7B1}">
      <dgm:prSet/>
      <dgm:spPr/>
      <dgm:t>
        <a:bodyPr/>
        <a:lstStyle/>
        <a:p>
          <a:endParaRPr lang="en-US"/>
        </a:p>
      </dgm:t>
    </dgm:pt>
    <dgm:pt modelId="{5BDB90D8-B722-DA43-8FEC-96C6F43D3AE1}">
      <dgm:prSet phldrT="[Text]"/>
      <dgm:spPr/>
      <dgm:t>
        <a:bodyPr/>
        <a:lstStyle/>
        <a:p>
          <a:r>
            <a:rPr lang="en-US" dirty="0"/>
            <a:t>Havana</a:t>
          </a:r>
        </a:p>
      </dgm:t>
    </dgm:pt>
    <dgm:pt modelId="{1F8E279F-AB85-0645-A40E-6E5C8CD8F146}" type="parTrans" cxnId="{B10ABB93-B5EC-744F-AA05-2C2332720326}">
      <dgm:prSet/>
      <dgm:spPr/>
      <dgm:t>
        <a:bodyPr/>
        <a:lstStyle/>
        <a:p>
          <a:endParaRPr lang="en-US"/>
        </a:p>
      </dgm:t>
    </dgm:pt>
    <dgm:pt modelId="{752D6FF5-695F-B447-8FD2-C2FDD38DBD90}" type="sibTrans" cxnId="{B10ABB93-B5EC-744F-AA05-2C2332720326}">
      <dgm:prSet/>
      <dgm:spPr/>
      <dgm:t>
        <a:bodyPr/>
        <a:lstStyle/>
        <a:p>
          <a:endParaRPr lang="en-US"/>
        </a:p>
      </dgm:t>
    </dgm:pt>
    <dgm:pt modelId="{2E8CAE46-ACB2-0D4E-82BB-56E0968406FE}">
      <dgm:prSet phldrT="[Text]"/>
      <dgm:spPr/>
      <dgm:t>
        <a:bodyPr/>
        <a:lstStyle/>
        <a:p>
          <a:r>
            <a:rPr lang="en-US" dirty="0"/>
            <a:t>MCA Truck Fleet  (4)</a:t>
          </a:r>
        </a:p>
      </dgm:t>
    </dgm:pt>
    <dgm:pt modelId="{36C51818-21E8-D14B-B717-C95DDC2E533B}" type="parTrans" cxnId="{B9379026-D1B5-424D-8C1C-5FADC84ED2F6}">
      <dgm:prSet/>
      <dgm:spPr/>
      <dgm:t>
        <a:bodyPr/>
        <a:lstStyle/>
        <a:p>
          <a:endParaRPr lang="en-US"/>
        </a:p>
      </dgm:t>
    </dgm:pt>
    <dgm:pt modelId="{461E23C5-31C2-A74F-9AB9-0FF7ECC3223C}" type="sibTrans" cxnId="{B9379026-D1B5-424D-8C1C-5FADC84ED2F6}">
      <dgm:prSet/>
      <dgm:spPr/>
      <dgm:t>
        <a:bodyPr/>
        <a:lstStyle/>
        <a:p>
          <a:endParaRPr lang="en-US"/>
        </a:p>
      </dgm:t>
    </dgm:pt>
    <dgm:pt modelId="{1909EDA5-1099-4B4C-ABA4-1E0B819C9E65}">
      <dgm:prSet phldrT="[Text]"/>
      <dgm:spPr/>
      <dgm:t>
        <a:bodyPr/>
        <a:lstStyle/>
        <a:p>
          <a:r>
            <a:rPr lang="en-US" dirty="0"/>
            <a:t>MCA Bobcats (2)</a:t>
          </a:r>
        </a:p>
      </dgm:t>
    </dgm:pt>
    <dgm:pt modelId="{FB90A649-E4C4-5F40-A912-D85C7502EC59}" type="parTrans" cxnId="{D8813F90-107C-AA41-886B-BA6C90B56CC5}">
      <dgm:prSet/>
      <dgm:spPr/>
      <dgm:t>
        <a:bodyPr/>
        <a:lstStyle/>
        <a:p>
          <a:endParaRPr lang="en-US"/>
        </a:p>
      </dgm:t>
    </dgm:pt>
    <dgm:pt modelId="{864A7B36-9DF3-FC47-9D7A-90A36D8D02FE}" type="sibTrans" cxnId="{D8813F90-107C-AA41-886B-BA6C90B56CC5}">
      <dgm:prSet/>
      <dgm:spPr/>
      <dgm:t>
        <a:bodyPr/>
        <a:lstStyle/>
        <a:p>
          <a:endParaRPr lang="en-US"/>
        </a:p>
      </dgm:t>
    </dgm:pt>
    <dgm:pt modelId="{F7C30905-AC66-9D4F-AEA6-FEA086104121}">
      <dgm:prSet phldrT="[Text]"/>
      <dgm:spPr/>
      <dgm:t>
        <a:bodyPr/>
        <a:lstStyle/>
        <a:p>
          <a:r>
            <a:rPr lang="en-US"/>
            <a:t>MCA Trailers (2)  </a:t>
          </a:r>
          <a:endParaRPr lang="en-US" dirty="0"/>
        </a:p>
      </dgm:t>
    </dgm:pt>
    <dgm:pt modelId="{F0119AB1-6491-F44E-8211-17889E6094B7}" type="parTrans" cxnId="{E25A4F28-3413-D24D-AD76-BDE2FD409976}">
      <dgm:prSet/>
      <dgm:spPr/>
      <dgm:t>
        <a:bodyPr/>
        <a:lstStyle/>
        <a:p>
          <a:endParaRPr lang="en-US"/>
        </a:p>
      </dgm:t>
    </dgm:pt>
    <dgm:pt modelId="{D4D3A4CC-E955-E74F-88EE-5F1530026326}" type="sibTrans" cxnId="{E25A4F28-3413-D24D-AD76-BDE2FD409976}">
      <dgm:prSet/>
      <dgm:spPr/>
      <dgm:t>
        <a:bodyPr/>
        <a:lstStyle/>
        <a:p>
          <a:endParaRPr lang="en-US"/>
        </a:p>
      </dgm:t>
    </dgm:pt>
    <dgm:pt modelId="{F744CF8C-AF37-B141-AFB7-76DF1EB9C6B3}" type="pres">
      <dgm:prSet presAssocID="{93A98A10-B01C-6242-A971-412B3890B0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A7F1FA-AE66-DE4E-9E0E-BE2DFF755FE6}" type="pres">
      <dgm:prSet presAssocID="{C960E0BA-C987-D84A-B1EF-B65E3B891138}" presName="root" presStyleCnt="0"/>
      <dgm:spPr/>
    </dgm:pt>
    <dgm:pt modelId="{27AA360F-A398-D449-9618-8E61D81D5389}" type="pres">
      <dgm:prSet presAssocID="{C960E0BA-C987-D84A-B1EF-B65E3B891138}" presName="rootComposite" presStyleCnt="0"/>
      <dgm:spPr/>
    </dgm:pt>
    <dgm:pt modelId="{3B6216EA-536E-5A4F-B37A-AB336CB4B2B2}" type="pres">
      <dgm:prSet presAssocID="{C960E0BA-C987-D84A-B1EF-B65E3B891138}" presName="rootText" presStyleLbl="node1" presStyleIdx="0" presStyleCnt="9"/>
      <dgm:spPr/>
    </dgm:pt>
    <dgm:pt modelId="{522860D5-3C0A-294D-8CB9-88ECA7F6B214}" type="pres">
      <dgm:prSet presAssocID="{C960E0BA-C987-D84A-B1EF-B65E3B891138}" presName="rootConnector" presStyleLbl="node1" presStyleIdx="0" presStyleCnt="9"/>
      <dgm:spPr/>
    </dgm:pt>
    <dgm:pt modelId="{E0C261BB-BA10-8949-B92E-2F162CE9B663}" type="pres">
      <dgm:prSet presAssocID="{C960E0BA-C987-D84A-B1EF-B65E3B891138}" presName="childShape" presStyleCnt="0"/>
      <dgm:spPr/>
    </dgm:pt>
    <dgm:pt modelId="{6557E943-A48A-E745-B4DD-DF6539344C48}" type="pres">
      <dgm:prSet presAssocID="{2B9C435B-560C-0448-97C7-25DFD60AA30B}" presName="Name13" presStyleLbl="parChTrans1D2" presStyleIdx="0" presStyleCnt="65"/>
      <dgm:spPr/>
    </dgm:pt>
    <dgm:pt modelId="{6E94BA76-429D-E644-9A92-39D66E0323E1}" type="pres">
      <dgm:prSet presAssocID="{F2AF0A6F-C136-254A-AA64-047DA76BB394}" presName="childText" presStyleLbl="bgAcc1" presStyleIdx="0" presStyleCnt="65">
        <dgm:presLayoutVars>
          <dgm:bulletEnabled val="1"/>
        </dgm:presLayoutVars>
      </dgm:prSet>
      <dgm:spPr/>
    </dgm:pt>
    <dgm:pt modelId="{047BC6D9-656E-794A-AA00-C01889AF97D6}" type="pres">
      <dgm:prSet presAssocID="{9AC4E2F6-4997-D841-8BB7-B61DB787DD31}" presName="Name13" presStyleLbl="parChTrans1D2" presStyleIdx="1" presStyleCnt="65"/>
      <dgm:spPr/>
    </dgm:pt>
    <dgm:pt modelId="{5F421547-E18E-464E-B103-11C1D653DB74}" type="pres">
      <dgm:prSet presAssocID="{BC383863-185A-AC4C-98A8-EEE39B99BE92}" presName="childText" presStyleLbl="bgAcc1" presStyleIdx="1" presStyleCnt="65">
        <dgm:presLayoutVars>
          <dgm:bulletEnabled val="1"/>
        </dgm:presLayoutVars>
      </dgm:prSet>
      <dgm:spPr/>
    </dgm:pt>
    <dgm:pt modelId="{FC78A409-75FF-AB47-BF20-30BD80C32996}" type="pres">
      <dgm:prSet presAssocID="{1D23DC23-6B7C-0B46-819C-841F5396D689}" presName="root" presStyleCnt="0"/>
      <dgm:spPr/>
    </dgm:pt>
    <dgm:pt modelId="{2E50A395-5FF0-2E40-8516-ACC7CC8E3128}" type="pres">
      <dgm:prSet presAssocID="{1D23DC23-6B7C-0B46-819C-841F5396D689}" presName="rootComposite" presStyleCnt="0"/>
      <dgm:spPr/>
    </dgm:pt>
    <dgm:pt modelId="{D161544F-EB22-0A4C-8B8D-E6F73204D3B3}" type="pres">
      <dgm:prSet presAssocID="{1D23DC23-6B7C-0B46-819C-841F5396D689}" presName="rootText" presStyleLbl="node1" presStyleIdx="1" presStyleCnt="9"/>
      <dgm:spPr/>
    </dgm:pt>
    <dgm:pt modelId="{4CD9F00C-04B0-ED4B-9FBA-C243EE040222}" type="pres">
      <dgm:prSet presAssocID="{1D23DC23-6B7C-0B46-819C-841F5396D689}" presName="rootConnector" presStyleLbl="node1" presStyleIdx="1" presStyleCnt="9"/>
      <dgm:spPr/>
    </dgm:pt>
    <dgm:pt modelId="{BF8A700F-9266-0241-9B16-130342EE67E7}" type="pres">
      <dgm:prSet presAssocID="{1D23DC23-6B7C-0B46-819C-841F5396D689}" presName="childShape" presStyleCnt="0"/>
      <dgm:spPr/>
    </dgm:pt>
    <dgm:pt modelId="{FA63CFA0-F265-554C-B5F7-4FC1DDE95EF7}" type="pres">
      <dgm:prSet presAssocID="{614A0CBC-86FE-234E-A245-83E0B6FC2A00}" presName="Name13" presStyleLbl="parChTrans1D2" presStyleIdx="2" presStyleCnt="65"/>
      <dgm:spPr/>
    </dgm:pt>
    <dgm:pt modelId="{F076743B-1BE0-C046-9982-74859008438E}" type="pres">
      <dgm:prSet presAssocID="{7A0113B9-C9E1-4443-8B48-56B08340316F}" presName="childText" presStyleLbl="bgAcc1" presStyleIdx="2" presStyleCnt="65">
        <dgm:presLayoutVars>
          <dgm:bulletEnabled val="1"/>
        </dgm:presLayoutVars>
      </dgm:prSet>
      <dgm:spPr/>
    </dgm:pt>
    <dgm:pt modelId="{D0CA5249-A272-1848-9AB1-5A3E770441FD}" type="pres">
      <dgm:prSet presAssocID="{41782A72-D593-7B4A-838F-9B5B2E859166}" presName="Name13" presStyleLbl="parChTrans1D2" presStyleIdx="3" presStyleCnt="65"/>
      <dgm:spPr/>
    </dgm:pt>
    <dgm:pt modelId="{1618EF0C-0F02-254B-AD6A-E09AE3729AD0}" type="pres">
      <dgm:prSet presAssocID="{1EC48EDA-DB8E-954A-901D-8F5EAD9832DC}" presName="childText" presStyleLbl="bgAcc1" presStyleIdx="3" presStyleCnt="65">
        <dgm:presLayoutVars>
          <dgm:bulletEnabled val="1"/>
        </dgm:presLayoutVars>
      </dgm:prSet>
      <dgm:spPr/>
    </dgm:pt>
    <dgm:pt modelId="{83BEFA08-5FD4-0240-A086-28D3158C6EF2}" type="pres">
      <dgm:prSet presAssocID="{6FEB05EA-F692-7040-97CF-92C86071DD51}" presName="Name13" presStyleLbl="parChTrans1D2" presStyleIdx="4" presStyleCnt="65"/>
      <dgm:spPr/>
    </dgm:pt>
    <dgm:pt modelId="{89BD56C0-4849-A049-B2E1-0E39C2EE99E8}" type="pres">
      <dgm:prSet presAssocID="{3AA12E42-BCCA-0D43-8317-6CE887F58B4F}" presName="childText" presStyleLbl="bgAcc1" presStyleIdx="4" presStyleCnt="65">
        <dgm:presLayoutVars>
          <dgm:bulletEnabled val="1"/>
        </dgm:presLayoutVars>
      </dgm:prSet>
      <dgm:spPr/>
    </dgm:pt>
    <dgm:pt modelId="{540F020A-A47E-F44B-92FA-EAB2A251C94A}" type="pres">
      <dgm:prSet presAssocID="{8D8CF72E-9378-B147-8416-5A6328AE5066}" presName="Name13" presStyleLbl="parChTrans1D2" presStyleIdx="5" presStyleCnt="65"/>
      <dgm:spPr/>
    </dgm:pt>
    <dgm:pt modelId="{2846B911-A22D-9540-9831-5AF258DD48AC}" type="pres">
      <dgm:prSet presAssocID="{FD4B6E01-85EC-5B43-B319-587439388DF8}" presName="childText" presStyleLbl="bgAcc1" presStyleIdx="5" presStyleCnt="65">
        <dgm:presLayoutVars>
          <dgm:bulletEnabled val="1"/>
        </dgm:presLayoutVars>
      </dgm:prSet>
      <dgm:spPr/>
    </dgm:pt>
    <dgm:pt modelId="{0E4CD5FF-161E-764C-818A-F3487439364B}" type="pres">
      <dgm:prSet presAssocID="{CB7E7393-8B35-C541-80A1-985C51D6FECC}" presName="Name13" presStyleLbl="parChTrans1D2" presStyleIdx="6" presStyleCnt="65"/>
      <dgm:spPr/>
    </dgm:pt>
    <dgm:pt modelId="{8458A49C-C058-A441-AA2C-5A9A95DD7A19}" type="pres">
      <dgm:prSet presAssocID="{6188C387-3D2D-AE4D-A508-19FD5D3B7B63}" presName="childText" presStyleLbl="bgAcc1" presStyleIdx="6" presStyleCnt="65">
        <dgm:presLayoutVars>
          <dgm:bulletEnabled val="1"/>
        </dgm:presLayoutVars>
      </dgm:prSet>
      <dgm:spPr/>
    </dgm:pt>
    <dgm:pt modelId="{C8C677DE-9CDA-C844-A18E-A84CDE206240}" type="pres">
      <dgm:prSet presAssocID="{7226A420-EA93-7C4A-B5F0-AF4654CFFC75}" presName="root" presStyleCnt="0"/>
      <dgm:spPr/>
    </dgm:pt>
    <dgm:pt modelId="{AF453531-CAC6-6C49-AEC1-D72BBBB3DDFA}" type="pres">
      <dgm:prSet presAssocID="{7226A420-EA93-7C4A-B5F0-AF4654CFFC75}" presName="rootComposite" presStyleCnt="0"/>
      <dgm:spPr/>
    </dgm:pt>
    <dgm:pt modelId="{B17FE973-78C8-1946-AFE7-51F8B58235DA}" type="pres">
      <dgm:prSet presAssocID="{7226A420-EA93-7C4A-B5F0-AF4654CFFC75}" presName="rootText" presStyleLbl="node1" presStyleIdx="2" presStyleCnt="9"/>
      <dgm:spPr/>
    </dgm:pt>
    <dgm:pt modelId="{0481F376-FF33-D14D-88CF-7492606F19DE}" type="pres">
      <dgm:prSet presAssocID="{7226A420-EA93-7C4A-B5F0-AF4654CFFC75}" presName="rootConnector" presStyleLbl="node1" presStyleIdx="2" presStyleCnt="9"/>
      <dgm:spPr/>
    </dgm:pt>
    <dgm:pt modelId="{48094FCE-7988-9A49-BF9C-B2AF7F11F2F6}" type="pres">
      <dgm:prSet presAssocID="{7226A420-EA93-7C4A-B5F0-AF4654CFFC75}" presName="childShape" presStyleCnt="0"/>
      <dgm:spPr/>
    </dgm:pt>
    <dgm:pt modelId="{FB486B2C-7CAB-F64D-8074-4837BEC49BAD}" type="pres">
      <dgm:prSet presAssocID="{7526CA29-0AA3-6D4D-B27A-A7FBC958C46A}" presName="Name13" presStyleLbl="parChTrans1D2" presStyleIdx="7" presStyleCnt="65"/>
      <dgm:spPr/>
    </dgm:pt>
    <dgm:pt modelId="{72107FBA-20FF-BC4F-9E64-29F4A32FE935}" type="pres">
      <dgm:prSet presAssocID="{C28765C7-5BCC-3F45-A157-DEAB82F424D7}" presName="childText" presStyleLbl="bgAcc1" presStyleIdx="7" presStyleCnt="65">
        <dgm:presLayoutVars>
          <dgm:bulletEnabled val="1"/>
        </dgm:presLayoutVars>
      </dgm:prSet>
      <dgm:spPr/>
    </dgm:pt>
    <dgm:pt modelId="{37CB9F6F-5D92-A54D-948B-4F547C7EE321}" type="pres">
      <dgm:prSet presAssocID="{7A45657D-CBBD-E641-B4C9-4492223954E6}" presName="Name13" presStyleLbl="parChTrans1D2" presStyleIdx="8" presStyleCnt="65"/>
      <dgm:spPr/>
    </dgm:pt>
    <dgm:pt modelId="{0EBE7EB6-5EEA-8840-BABE-B20023A2DB87}" type="pres">
      <dgm:prSet presAssocID="{1F5D2BAB-E705-934A-84EC-9F20B32DFD2F}" presName="childText" presStyleLbl="bgAcc1" presStyleIdx="8" presStyleCnt="65">
        <dgm:presLayoutVars>
          <dgm:bulletEnabled val="1"/>
        </dgm:presLayoutVars>
      </dgm:prSet>
      <dgm:spPr/>
    </dgm:pt>
    <dgm:pt modelId="{B626788A-0F2F-944A-B452-1B963F4299EA}" type="pres">
      <dgm:prSet presAssocID="{D28D5DFD-75BB-6E47-89CC-54C0068FA670}" presName="Name13" presStyleLbl="parChTrans1D2" presStyleIdx="9" presStyleCnt="65"/>
      <dgm:spPr/>
    </dgm:pt>
    <dgm:pt modelId="{793CE163-710A-554F-828E-0EDD34A92437}" type="pres">
      <dgm:prSet presAssocID="{26C99C8E-6183-D04D-9044-5B289BC4754F}" presName="childText" presStyleLbl="bgAcc1" presStyleIdx="9" presStyleCnt="65">
        <dgm:presLayoutVars>
          <dgm:bulletEnabled val="1"/>
        </dgm:presLayoutVars>
      </dgm:prSet>
      <dgm:spPr/>
    </dgm:pt>
    <dgm:pt modelId="{3300C0FC-8013-6046-8B82-FB43622610CB}" type="pres">
      <dgm:prSet presAssocID="{3911ED1E-75D1-5B4E-89E0-4074E2C2053E}" presName="Name13" presStyleLbl="parChTrans1D2" presStyleIdx="10" presStyleCnt="65"/>
      <dgm:spPr/>
    </dgm:pt>
    <dgm:pt modelId="{7925DEBC-6473-A744-94E8-168116E85B47}" type="pres">
      <dgm:prSet presAssocID="{805B2AED-A791-344C-9D81-3AA20C5702D6}" presName="childText" presStyleLbl="bgAcc1" presStyleIdx="10" presStyleCnt="65">
        <dgm:presLayoutVars>
          <dgm:bulletEnabled val="1"/>
        </dgm:presLayoutVars>
      </dgm:prSet>
      <dgm:spPr/>
    </dgm:pt>
    <dgm:pt modelId="{1B209C56-3200-7848-9EC3-F5B2FC80CBE5}" type="pres">
      <dgm:prSet presAssocID="{29D5A464-8F30-DB4C-A40D-C44275B976BA}" presName="Name13" presStyleLbl="parChTrans1D2" presStyleIdx="11" presStyleCnt="65"/>
      <dgm:spPr/>
    </dgm:pt>
    <dgm:pt modelId="{011003E2-278E-3D4A-A129-5DF2731F9992}" type="pres">
      <dgm:prSet presAssocID="{5BBDCEEE-5EA6-3040-80B1-A3BC0A6F6944}" presName="childText" presStyleLbl="bgAcc1" presStyleIdx="11" presStyleCnt="65">
        <dgm:presLayoutVars>
          <dgm:bulletEnabled val="1"/>
        </dgm:presLayoutVars>
      </dgm:prSet>
      <dgm:spPr/>
    </dgm:pt>
    <dgm:pt modelId="{666ECF06-8756-A342-AEEE-E171D9AA021C}" type="pres">
      <dgm:prSet presAssocID="{5D8EF084-67B2-7D41-A884-2E0268E86114}" presName="root" presStyleCnt="0"/>
      <dgm:spPr/>
    </dgm:pt>
    <dgm:pt modelId="{629979F6-DD4C-0B4A-8044-87626CE9A01E}" type="pres">
      <dgm:prSet presAssocID="{5D8EF084-67B2-7D41-A884-2E0268E86114}" presName="rootComposite" presStyleCnt="0"/>
      <dgm:spPr/>
    </dgm:pt>
    <dgm:pt modelId="{B31E7356-9D8F-644D-BE48-B26930DF0B0C}" type="pres">
      <dgm:prSet presAssocID="{5D8EF084-67B2-7D41-A884-2E0268E86114}" presName="rootText" presStyleLbl="node1" presStyleIdx="3" presStyleCnt="9"/>
      <dgm:spPr/>
    </dgm:pt>
    <dgm:pt modelId="{9CCBAE1C-654C-0647-ABC7-5783814A89C0}" type="pres">
      <dgm:prSet presAssocID="{5D8EF084-67B2-7D41-A884-2E0268E86114}" presName="rootConnector" presStyleLbl="node1" presStyleIdx="3" presStyleCnt="9"/>
      <dgm:spPr/>
    </dgm:pt>
    <dgm:pt modelId="{4EE2D7BA-6E71-0A4E-8B19-6777F889A6F5}" type="pres">
      <dgm:prSet presAssocID="{5D8EF084-67B2-7D41-A884-2E0268E86114}" presName="childShape" presStyleCnt="0"/>
      <dgm:spPr/>
    </dgm:pt>
    <dgm:pt modelId="{9DE8F095-4AA8-EC44-96E8-A603BC87D6BF}" type="pres">
      <dgm:prSet presAssocID="{BDEC625B-6AAD-A746-B1F5-3822104E11EA}" presName="Name13" presStyleLbl="parChTrans1D2" presStyleIdx="12" presStyleCnt="65"/>
      <dgm:spPr/>
    </dgm:pt>
    <dgm:pt modelId="{4CCCA1E4-EF4C-FD48-93C3-B9DA618EA21F}" type="pres">
      <dgm:prSet presAssocID="{850EF42D-D09E-D344-897B-7FE01B891229}" presName="childText" presStyleLbl="bgAcc1" presStyleIdx="12" presStyleCnt="65">
        <dgm:presLayoutVars>
          <dgm:bulletEnabled val="1"/>
        </dgm:presLayoutVars>
      </dgm:prSet>
      <dgm:spPr/>
    </dgm:pt>
    <dgm:pt modelId="{63870158-D0B3-F84B-BB41-6814398B0C9C}" type="pres">
      <dgm:prSet presAssocID="{F96061E0-2C09-CB4D-B849-23D166DB8AD1}" presName="Name13" presStyleLbl="parChTrans1D2" presStyleIdx="13" presStyleCnt="65"/>
      <dgm:spPr/>
    </dgm:pt>
    <dgm:pt modelId="{0261F680-41A3-8A44-AE15-B9563CECD96B}" type="pres">
      <dgm:prSet presAssocID="{CAD4E040-DE4C-9348-810A-CF20B47B630C}" presName="childText" presStyleLbl="bgAcc1" presStyleIdx="13" presStyleCnt="65">
        <dgm:presLayoutVars>
          <dgm:bulletEnabled val="1"/>
        </dgm:presLayoutVars>
      </dgm:prSet>
      <dgm:spPr/>
    </dgm:pt>
    <dgm:pt modelId="{AF4DB6CD-258E-B741-B50C-4382B7AEA379}" type="pres">
      <dgm:prSet presAssocID="{DE340B21-8CA7-ED4C-B18B-1B31016E9E4C}" presName="Name13" presStyleLbl="parChTrans1D2" presStyleIdx="14" presStyleCnt="65"/>
      <dgm:spPr/>
    </dgm:pt>
    <dgm:pt modelId="{CE561F94-D2A9-744F-B1D8-5B72196A02FF}" type="pres">
      <dgm:prSet presAssocID="{B74A1381-8156-EF49-B941-A9311D0940A6}" presName="childText" presStyleLbl="bgAcc1" presStyleIdx="14" presStyleCnt="65">
        <dgm:presLayoutVars>
          <dgm:bulletEnabled val="1"/>
        </dgm:presLayoutVars>
      </dgm:prSet>
      <dgm:spPr/>
    </dgm:pt>
    <dgm:pt modelId="{2C65925D-A867-0048-9847-5F162F3A9430}" type="pres">
      <dgm:prSet presAssocID="{F0F574AA-0CEA-D14B-BD05-B83ED792D6AB}" presName="Name13" presStyleLbl="parChTrans1D2" presStyleIdx="15" presStyleCnt="65"/>
      <dgm:spPr/>
    </dgm:pt>
    <dgm:pt modelId="{C0EC1E88-2A25-AD48-A1B3-632692897A1D}" type="pres">
      <dgm:prSet presAssocID="{A176196E-89F9-D844-93BD-9BBBC6BF761D}" presName="childText" presStyleLbl="bgAcc1" presStyleIdx="15" presStyleCnt="65">
        <dgm:presLayoutVars>
          <dgm:bulletEnabled val="1"/>
        </dgm:presLayoutVars>
      </dgm:prSet>
      <dgm:spPr/>
    </dgm:pt>
    <dgm:pt modelId="{9E832A6F-26F2-B842-A31E-52DCF2767A9A}" type="pres">
      <dgm:prSet presAssocID="{B6712EAE-3E49-C14C-96C4-926478627151}" presName="Name13" presStyleLbl="parChTrans1D2" presStyleIdx="16" presStyleCnt="65"/>
      <dgm:spPr/>
    </dgm:pt>
    <dgm:pt modelId="{B632B763-6F5A-874C-9581-82236933AADF}" type="pres">
      <dgm:prSet presAssocID="{D309D7AA-90A2-3141-8294-1FE99AEB8454}" presName="childText" presStyleLbl="bgAcc1" presStyleIdx="16" presStyleCnt="65">
        <dgm:presLayoutVars>
          <dgm:bulletEnabled val="1"/>
        </dgm:presLayoutVars>
      </dgm:prSet>
      <dgm:spPr/>
    </dgm:pt>
    <dgm:pt modelId="{0D42FDE9-6076-354C-8A1B-344BA67DF605}" type="pres">
      <dgm:prSet presAssocID="{C10B9DEA-FFBB-0E49-8B81-7AB411912F26}" presName="Name13" presStyleLbl="parChTrans1D2" presStyleIdx="17" presStyleCnt="65"/>
      <dgm:spPr/>
    </dgm:pt>
    <dgm:pt modelId="{71D7C1B2-BA75-9E4E-AB95-B99E018B35F7}" type="pres">
      <dgm:prSet presAssocID="{0E9BF765-CD52-364D-9616-1E28E5F156CD}" presName="childText" presStyleLbl="bgAcc1" presStyleIdx="17" presStyleCnt="65">
        <dgm:presLayoutVars>
          <dgm:bulletEnabled val="1"/>
        </dgm:presLayoutVars>
      </dgm:prSet>
      <dgm:spPr/>
    </dgm:pt>
    <dgm:pt modelId="{757522E3-17E1-4743-AF3C-55FE4562A5AF}" type="pres">
      <dgm:prSet presAssocID="{EC73DA71-F7C0-254B-90B0-07062843F6EE}" presName="Name13" presStyleLbl="parChTrans1D2" presStyleIdx="18" presStyleCnt="65"/>
      <dgm:spPr/>
    </dgm:pt>
    <dgm:pt modelId="{6AA33B7A-C209-964A-B169-96BA2A8859B6}" type="pres">
      <dgm:prSet presAssocID="{F7BCB6C7-0B38-D94A-AC49-D5CAA332C410}" presName="childText" presStyleLbl="bgAcc1" presStyleIdx="18" presStyleCnt="65">
        <dgm:presLayoutVars>
          <dgm:bulletEnabled val="1"/>
        </dgm:presLayoutVars>
      </dgm:prSet>
      <dgm:spPr/>
    </dgm:pt>
    <dgm:pt modelId="{1937FBCB-223D-CC49-B608-496070C9CBEB}" type="pres">
      <dgm:prSet presAssocID="{7544242E-9B20-E849-9FC9-FB7FF007B5D8}" presName="root" presStyleCnt="0"/>
      <dgm:spPr/>
    </dgm:pt>
    <dgm:pt modelId="{B94EA44B-4918-A64D-A464-17E35B46954C}" type="pres">
      <dgm:prSet presAssocID="{7544242E-9B20-E849-9FC9-FB7FF007B5D8}" presName="rootComposite" presStyleCnt="0"/>
      <dgm:spPr/>
    </dgm:pt>
    <dgm:pt modelId="{928CC8CF-7C9B-D54D-B43A-73E1E5437255}" type="pres">
      <dgm:prSet presAssocID="{7544242E-9B20-E849-9FC9-FB7FF007B5D8}" presName="rootText" presStyleLbl="node1" presStyleIdx="4" presStyleCnt="9"/>
      <dgm:spPr/>
    </dgm:pt>
    <dgm:pt modelId="{90FE3CA4-0C67-524F-B377-9881CC071F04}" type="pres">
      <dgm:prSet presAssocID="{7544242E-9B20-E849-9FC9-FB7FF007B5D8}" presName="rootConnector" presStyleLbl="node1" presStyleIdx="4" presStyleCnt="9"/>
      <dgm:spPr/>
    </dgm:pt>
    <dgm:pt modelId="{6997060B-908C-0E44-A753-8C9BC8C59A84}" type="pres">
      <dgm:prSet presAssocID="{7544242E-9B20-E849-9FC9-FB7FF007B5D8}" presName="childShape" presStyleCnt="0"/>
      <dgm:spPr/>
    </dgm:pt>
    <dgm:pt modelId="{5AC28EBD-7275-C040-AAEB-CDFE19752240}" type="pres">
      <dgm:prSet presAssocID="{3C46E5F9-5E5F-524A-82EB-1BE6DD2A5E6D}" presName="Name13" presStyleLbl="parChTrans1D2" presStyleIdx="19" presStyleCnt="65"/>
      <dgm:spPr/>
    </dgm:pt>
    <dgm:pt modelId="{709EB8D8-3452-B94F-8FB5-50BF52E6AF4F}" type="pres">
      <dgm:prSet presAssocID="{2A297215-E218-0845-A9CD-062A0B817ADA}" presName="childText" presStyleLbl="bgAcc1" presStyleIdx="19" presStyleCnt="65">
        <dgm:presLayoutVars>
          <dgm:bulletEnabled val="1"/>
        </dgm:presLayoutVars>
      </dgm:prSet>
      <dgm:spPr/>
    </dgm:pt>
    <dgm:pt modelId="{ACF50CB2-79A1-4E48-B04B-A22F71AD38DC}" type="pres">
      <dgm:prSet presAssocID="{E4C6C4B3-C0D5-B548-AC88-DC48264930A3}" presName="Name13" presStyleLbl="parChTrans1D2" presStyleIdx="20" presStyleCnt="65"/>
      <dgm:spPr/>
    </dgm:pt>
    <dgm:pt modelId="{35E8D911-2237-3E4A-9281-5D7E7C909FA8}" type="pres">
      <dgm:prSet presAssocID="{C2B433FD-C21F-8B45-B736-4A40AD5C115E}" presName="childText" presStyleLbl="bgAcc1" presStyleIdx="20" presStyleCnt="65">
        <dgm:presLayoutVars>
          <dgm:bulletEnabled val="1"/>
        </dgm:presLayoutVars>
      </dgm:prSet>
      <dgm:spPr/>
    </dgm:pt>
    <dgm:pt modelId="{9940DC2A-5C8E-9B4F-8939-942304423FEF}" type="pres">
      <dgm:prSet presAssocID="{ECF83C71-739F-B545-AECB-80C1077B7FB4}" presName="Name13" presStyleLbl="parChTrans1D2" presStyleIdx="21" presStyleCnt="65"/>
      <dgm:spPr/>
    </dgm:pt>
    <dgm:pt modelId="{A4FE6CAB-5F2E-E340-9131-16EDB5F179ED}" type="pres">
      <dgm:prSet presAssocID="{BB7D7308-6442-EB47-96AE-0C9750848873}" presName="childText" presStyleLbl="bgAcc1" presStyleIdx="21" presStyleCnt="65">
        <dgm:presLayoutVars>
          <dgm:bulletEnabled val="1"/>
        </dgm:presLayoutVars>
      </dgm:prSet>
      <dgm:spPr/>
    </dgm:pt>
    <dgm:pt modelId="{B8518B34-5062-2245-AB84-C0BF2652F5DB}" type="pres">
      <dgm:prSet presAssocID="{88E65941-A3B2-7943-8823-2B0FD7A6EB2D}" presName="Name13" presStyleLbl="parChTrans1D2" presStyleIdx="22" presStyleCnt="65"/>
      <dgm:spPr/>
    </dgm:pt>
    <dgm:pt modelId="{04671D69-DB5B-9549-9D6D-8F5848EEBDBA}" type="pres">
      <dgm:prSet presAssocID="{A3A96728-1B70-AA42-B004-8AEB44465DF8}" presName="childText" presStyleLbl="bgAcc1" presStyleIdx="22" presStyleCnt="65">
        <dgm:presLayoutVars>
          <dgm:bulletEnabled val="1"/>
        </dgm:presLayoutVars>
      </dgm:prSet>
      <dgm:spPr/>
    </dgm:pt>
    <dgm:pt modelId="{3248852B-F510-CB46-961C-4C04351F1004}" type="pres">
      <dgm:prSet presAssocID="{AC370B33-7C20-DB48-AFEC-E1B6821E16E6}" presName="Name13" presStyleLbl="parChTrans1D2" presStyleIdx="23" presStyleCnt="65"/>
      <dgm:spPr/>
    </dgm:pt>
    <dgm:pt modelId="{80629E59-261D-354F-8806-2D5F24118BEE}" type="pres">
      <dgm:prSet presAssocID="{F05EFEF2-9660-8D4A-AE8A-DE4B1A4AE18F}" presName="childText" presStyleLbl="bgAcc1" presStyleIdx="23" presStyleCnt="65">
        <dgm:presLayoutVars>
          <dgm:bulletEnabled val="1"/>
        </dgm:presLayoutVars>
      </dgm:prSet>
      <dgm:spPr/>
    </dgm:pt>
    <dgm:pt modelId="{C3BAC7BB-5291-9F4A-9688-9F9B01588B46}" type="pres">
      <dgm:prSet presAssocID="{EB9341E2-5B11-5447-AAF6-8AC5C71A14AD}" presName="Name13" presStyleLbl="parChTrans1D2" presStyleIdx="24" presStyleCnt="65"/>
      <dgm:spPr/>
    </dgm:pt>
    <dgm:pt modelId="{4708F214-F459-9A43-B0FB-A952B174A4DF}" type="pres">
      <dgm:prSet presAssocID="{6EC13D87-39BF-F146-8E4C-8AB47920C421}" presName="childText" presStyleLbl="bgAcc1" presStyleIdx="24" presStyleCnt="65">
        <dgm:presLayoutVars>
          <dgm:bulletEnabled val="1"/>
        </dgm:presLayoutVars>
      </dgm:prSet>
      <dgm:spPr/>
    </dgm:pt>
    <dgm:pt modelId="{42C3C74E-5D80-A94E-8015-6ECD8FA19AE0}" type="pres">
      <dgm:prSet presAssocID="{E1174690-F531-534B-BC54-E8D331DB9651}" presName="Name13" presStyleLbl="parChTrans1D2" presStyleIdx="25" presStyleCnt="65"/>
      <dgm:spPr/>
    </dgm:pt>
    <dgm:pt modelId="{AA925588-9DEE-8C49-9659-63C97C49E4A5}" type="pres">
      <dgm:prSet presAssocID="{281E9247-75B1-EE4E-ACF5-A2E980199B51}" presName="childText" presStyleLbl="bgAcc1" presStyleIdx="25" presStyleCnt="65">
        <dgm:presLayoutVars>
          <dgm:bulletEnabled val="1"/>
        </dgm:presLayoutVars>
      </dgm:prSet>
      <dgm:spPr/>
    </dgm:pt>
    <dgm:pt modelId="{1AFFDF70-772F-784F-A0E7-A5BA652E3FD0}" type="pres">
      <dgm:prSet presAssocID="{06013C25-0EF2-F348-B606-B41C6CBCEE1F}" presName="Name13" presStyleLbl="parChTrans1D2" presStyleIdx="26" presStyleCnt="65"/>
      <dgm:spPr/>
    </dgm:pt>
    <dgm:pt modelId="{BE61142B-EBEA-E340-99E0-0ED5E0A2B313}" type="pres">
      <dgm:prSet presAssocID="{7D7B444E-4E1C-3749-A24A-03636BB0A2C6}" presName="childText" presStyleLbl="bgAcc1" presStyleIdx="26" presStyleCnt="65">
        <dgm:presLayoutVars>
          <dgm:bulletEnabled val="1"/>
        </dgm:presLayoutVars>
      </dgm:prSet>
      <dgm:spPr/>
    </dgm:pt>
    <dgm:pt modelId="{FA340CFC-1664-454E-811C-D46A997EB3C9}" type="pres">
      <dgm:prSet presAssocID="{B8A33C26-5724-4E41-B885-2073FE5B0B4E}" presName="Name13" presStyleLbl="parChTrans1D2" presStyleIdx="27" presStyleCnt="65"/>
      <dgm:spPr/>
    </dgm:pt>
    <dgm:pt modelId="{CDF522D5-1E84-F749-9B3F-EAACD21E35B5}" type="pres">
      <dgm:prSet presAssocID="{E0E7E7FA-B710-A04D-8D37-DCD84A17D416}" presName="childText" presStyleLbl="bgAcc1" presStyleIdx="27" presStyleCnt="65">
        <dgm:presLayoutVars>
          <dgm:bulletEnabled val="1"/>
        </dgm:presLayoutVars>
      </dgm:prSet>
      <dgm:spPr/>
    </dgm:pt>
    <dgm:pt modelId="{1C58FEC6-1689-3C44-A538-A658ACD770D6}" type="pres">
      <dgm:prSet presAssocID="{8E7FE55F-888D-1241-A072-F25CDBE6EE30}" presName="Name13" presStyleLbl="parChTrans1D2" presStyleIdx="28" presStyleCnt="65"/>
      <dgm:spPr/>
    </dgm:pt>
    <dgm:pt modelId="{780DEEC6-066A-ED4E-87BF-948FB71CE38F}" type="pres">
      <dgm:prSet presAssocID="{C0D1CD09-2202-1142-AB0A-A2FCCA02894C}" presName="childText" presStyleLbl="bgAcc1" presStyleIdx="28" presStyleCnt="65">
        <dgm:presLayoutVars>
          <dgm:bulletEnabled val="1"/>
        </dgm:presLayoutVars>
      </dgm:prSet>
      <dgm:spPr/>
    </dgm:pt>
    <dgm:pt modelId="{7FAEA59D-B2D0-D64B-8E02-4E85BFF6749B}" type="pres">
      <dgm:prSet presAssocID="{B993DCC3-618A-F143-8A8D-838C1F3E0CF9}" presName="Name13" presStyleLbl="parChTrans1D2" presStyleIdx="29" presStyleCnt="65"/>
      <dgm:spPr/>
    </dgm:pt>
    <dgm:pt modelId="{7CBF2991-35F7-5C40-9AF9-A79D8F27D989}" type="pres">
      <dgm:prSet presAssocID="{43684392-C380-A242-9786-7E3F86DF2BE5}" presName="childText" presStyleLbl="bgAcc1" presStyleIdx="29" presStyleCnt="65">
        <dgm:presLayoutVars>
          <dgm:bulletEnabled val="1"/>
        </dgm:presLayoutVars>
      </dgm:prSet>
      <dgm:spPr/>
    </dgm:pt>
    <dgm:pt modelId="{40414028-EAC2-4948-BE64-6697E29F208D}" type="pres">
      <dgm:prSet presAssocID="{3347D064-F50E-7C4D-A5BC-C87569AB5E7B}" presName="root" presStyleCnt="0"/>
      <dgm:spPr/>
    </dgm:pt>
    <dgm:pt modelId="{BBBED224-62B6-B143-BE46-DCB07BD04FE6}" type="pres">
      <dgm:prSet presAssocID="{3347D064-F50E-7C4D-A5BC-C87569AB5E7B}" presName="rootComposite" presStyleCnt="0"/>
      <dgm:spPr/>
    </dgm:pt>
    <dgm:pt modelId="{F59696F3-89FF-E241-BE98-1370D29775E0}" type="pres">
      <dgm:prSet presAssocID="{3347D064-F50E-7C4D-A5BC-C87569AB5E7B}" presName="rootText" presStyleLbl="node1" presStyleIdx="5" presStyleCnt="9"/>
      <dgm:spPr/>
    </dgm:pt>
    <dgm:pt modelId="{60FD230F-9F46-1741-9064-4027B9282621}" type="pres">
      <dgm:prSet presAssocID="{3347D064-F50E-7C4D-A5BC-C87569AB5E7B}" presName="rootConnector" presStyleLbl="node1" presStyleIdx="5" presStyleCnt="9"/>
      <dgm:spPr/>
    </dgm:pt>
    <dgm:pt modelId="{49151F34-26F8-CE48-8B8C-E55DA8326FA4}" type="pres">
      <dgm:prSet presAssocID="{3347D064-F50E-7C4D-A5BC-C87569AB5E7B}" presName="childShape" presStyleCnt="0"/>
      <dgm:spPr/>
    </dgm:pt>
    <dgm:pt modelId="{92C302D6-B5E2-6C46-8980-F9037DFA28C3}" type="pres">
      <dgm:prSet presAssocID="{87DB8269-B0D7-1246-8CFB-BADCE2425399}" presName="Name13" presStyleLbl="parChTrans1D2" presStyleIdx="30" presStyleCnt="65"/>
      <dgm:spPr/>
    </dgm:pt>
    <dgm:pt modelId="{75DDC0A0-3301-D740-BBFC-3563FEC0428F}" type="pres">
      <dgm:prSet presAssocID="{4514C796-B4BF-BF4E-8656-539402B3C713}" presName="childText" presStyleLbl="bgAcc1" presStyleIdx="30" presStyleCnt="65">
        <dgm:presLayoutVars>
          <dgm:bulletEnabled val="1"/>
        </dgm:presLayoutVars>
      </dgm:prSet>
      <dgm:spPr/>
    </dgm:pt>
    <dgm:pt modelId="{FDE734D5-3C15-7C49-B389-B07E78D5B78D}" type="pres">
      <dgm:prSet presAssocID="{AE8BD32B-E203-2141-B5CC-CA713FD3563B}" presName="Name13" presStyleLbl="parChTrans1D2" presStyleIdx="31" presStyleCnt="65"/>
      <dgm:spPr/>
    </dgm:pt>
    <dgm:pt modelId="{4663C1DF-B888-224B-B1FA-4428F2CE8D13}" type="pres">
      <dgm:prSet presAssocID="{8C062A3C-71ED-974C-B617-09538C5CCE99}" presName="childText" presStyleLbl="bgAcc1" presStyleIdx="31" presStyleCnt="65">
        <dgm:presLayoutVars>
          <dgm:bulletEnabled val="1"/>
        </dgm:presLayoutVars>
      </dgm:prSet>
      <dgm:spPr/>
    </dgm:pt>
    <dgm:pt modelId="{EC6EE739-1997-E14A-8EAC-A3F17CA14B70}" type="pres">
      <dgm:prSet presAssocID="{8827A3C1-41F2-FC4C-974A-6ACB1B4071AE}" presName="Name13" presStyleLbl="parChTrans1D2" presStyleIdx="32" presStyleCnt="65"/>
      <dgm:spPr/>
    </dgm:pt>
    <dgm:pt modelId="{6F15854E-1A2B-9948-BF0E-86E19D325EED}" type="pres">
      <dgm:prSet presAssocID="{9E2C7294-862D-4447-BD34-133F9126A631}" presName="childText" presStyleLbl="bgAcc1" presStyleIdx="32" presStyleCnt="65">
        <dgm:presLayoutVars>
          <dgm:bulletEnabled val="1"/>
        </dgm:presLayoutVars>
      </dgm:prSet>
      <dgm:spPr/>
    </dgm:pt>
    <dgm:pt modelId="{14270FB9-D052-F447-9337-39A642B9EAC8}" type="pres">
      <dgm:prSet presAssocID="{A289AFA2-1E95-C645-9DFD-C644629A4A7E}" presName="Name13" presStyleLbl="parChTrans1D2" presStyleIdx="33" presStyleCnt="65"/>
      <dgm:spPr/>
    </dgm:pt>
    <dgm:pt modelId="{16938EB9-24B1-8F47-A829-0020F7E06EA8}" type="pres">
      <dgm:prSet presAssocID="{32228E69-88F6-DF41-A9A0-09D23A44E71F}" presName="childText" presStyleLbl="bgAcc1" presStyleIdx="33" presStyleCnt="65">
        <dgm:presLayoutVars>
          <dgm:bulletEnabled val="1"/>
        </dgm:presLayoutVars>
      </dgm:prSet>
      <dgm:spPr/>
    </dgm:pt>
    <dgm:pt modelId="{0E41CE59-20B9-DD40-9B07-C3E11DBB24D2}" type="pres">
      <dgm:prSet presAssocID="{36BE5013-76C4-4644-A534-F64EC988A84C}" presName="Name13" presStyleLbl="parChTrans1D2" presStyleIdx="34" presStyleCnt="65"/>
      <dgm:spPr/>
    </dgm:pt>
    <dgm:pt modelId="{542EEF82-E1EA-6F43-B765-EBC411D20F91}" type="pres">
      <dgm:prSet presAssocID="{07FBBB8A-9DF5-7043-BEDA-9652AA7FBE6E}" presName="childText" presStyleLbl="bgAcc1" presStyleIdx="34" presStyleCnt="65">
        <dgm:presLayoutVars>
          <dgm:bulletEnabled val="1"/>
        </dgm:presLayoutVars>
      </dgm:prSet>
      <dgm:spPr/>
    </dgm:pt>
    <dgm:pt modelId="{22D2662C-5806-A64D-A553-E4562C54DF97}" type="pres">
      <dgm:prSet presAssocID="{26F32CB7-3935-A448-8F17-018D62D15554}" presName="root" presStyleCnt="0"/>
      <dgm:spPr/>
    </dgm:pt>
    <dgm:pt modelId="{B25B7AE2-B05E-864B-8DCF-4BC355F2AEC8}" type="pres">
      <dgm:prSet presAssocID="{26F32CB7-3935-A448-8F17-018D62D15554}" presName="rootComposite" presStyleCnt="0"/>
      <dgm:spPr/>
    </dgm:pt>
    <dgm:pt modelId="{1A0F48DD-5C18-D24F-90CE-6D6D431B6F9B}" type="pres">
      <dgm:prSet presAssocID="{26F32CB7-3935-A448-8F17-018D62D15554}" presName="rootText" presStyleLbl="node1" presStyleIdx="6" presStyleCnt="9"/>
      <dgm:spPr/>
    </dgm:pt>
    <dgm:pt modelId="{97E0C899-A6CD-FA41-94C7-07D5CCFE978D}" type="pres">
      <dgm:prSet presAssocID="{26F32CB7-3935-A448-8F17-018D62D15554}" presName="rootConnector" presStyleLbl="node1" presStyleIdx="6" presStyleCnt="9"/>
      <dgm:spPr/>
    </dgm:pt>
    <dgm:pt modelId="{CB7E0AA3-F28E-3A45-9436-B826EF6E94AA}" type="pres">
      <dgm:prSet presAssocID="{26F32CB7-3935-A448-8F17-018D62D15554}" presName="childShape" presStyleCnt="0"/>
      <dgm:spPr/>
    </dgm:pt>
    <dgm:pt modelId="{FF5A04BF-858D-A641-9213-B0DA41EB315B}" type="pres">
      <dgm:prSet presAssocID="{65971748-1659-0142-B93C-329A83B38453}" presName="Name13" presStyleLbl="parChTrans1D2" presStyleIdx="35" presStyleCnt="65"/>
      <dgm:spPr/>
    </dgm:pt>
    <dgm:pt modelId="{79CF14CA-25ED-7B47-AD62-93BDBAC6DE05}" type="pres">
      <dgm:prSet presAssocID="{3D847DDE-6F20-3D41-A4E4-E94C21B4546D}" presName="childText" presStyleLbl="bgAcc1" presStyleIdx="35" presStyleCnt="65">
        <dgm:presLayoutVars>
          <dgm:bulletEnabled val="1"/>
        </dgm:presLayoutVars>
      </dgm:prSet>
      <dgm:spPr/>
    </dgm:pt>
    <dgm:pt modelId="{01E5B73B-9199-2C49-89EF-216C7AA72E2A}" type="pres">
      <dgm:prSet presAssocID="{775B2416-356B-C849-85C5-017D922821A8}" presName="Name13" presStyleLbl="parChTrans1D2" presStyleIdx="36" presStyleCnt="65"/>
      <dgm:spPr/>
    </dgm:pt>
    <dgm:pt modelId="{EE3589DD-A521-804D-BC27-04C3BC5D4C1F}" type="pres">
      <dgm:prSet presAssocID="{43871DD6-42A2-B448-9B54-CE6DE17B1D42}" presName="childText" presStyleLbl="bgAcc1" presStyleIdx="36" presStyleCnt="65">
        <dgm:presLayoutVars>
          <dgm:bulletEnabled val="1"/>
        </dgm:presLayoutVars>
      </dgm:prSet>
      <dgm:spPr/>
    </dgm:pt>
    <dgm:pt modelId="{A7FE44C4-1621-EF47-AD45-88DB2EE545DF}" type="pres">
      <dgm:prSet presAssocID="{8D7A3156-1AE6-A047-90B7-BEB8F240B126}" presName="Name13" presStyleLbl="parChTrans1D2" presStyleIdx="37" presStyleCnt="65"/>
      <dgm:spPr/>
    </dgm:pt>
    <dgm:pt modelId="{48421692-268D-3C46-8598-717EEF6903B3}" type="pres">
      <dgm:prSet presAssocID="{730E0CB8-8870-7B45-8C34-E077F835BB52}" presName="childText" presStyleLbl="bgAcc1" presStyleIdx="37" presStyleCnt="65">
        <dgm:presLayoutVars>
          <dgm:bulletEnabled val="1"/>
        </dgm:presLayoutVars>
      </dgm:prSet>
      <dgm:spPr/>
    </dgm:pt>
    <dgm:pt modelId="{5F27ED6A-5931-854F-9208-173504FC8FD3}" type="pres">
      <dgm:prSet presAssocID="{72AC5E03-36C2-164C-9B84-D976823DCBBD}" presName="Name13" presStyleLbl="parChTrans1D2" presStyleIdx="38" presStyleCnt="65"/>
      <dgm:spPr/>
    </dgm:pt>
    <dgm:pt modelId="{E2F91BBF-4264-B345-B272-0EFC9FAFB965}" type="pres">
      <dgm:prSet presAssocID="{2E429BB4-AB24-D14F-8CB9-509FB7A9D4BF}" presName="childText" presStyleLbl="bgAcc1" presStyleIdx="38" presStyleCnt="65">
        <dgm:presLayoutVars>
          <dgm:bulletEnabled val="1"/>
        </dgm:presLayoutVars>
      </dgm:prSet>
      <dgm:spPr/>
    </dgm:pt>
    <dgm:pt modelId="{BF98C64D-2E5D-1B4F-9F21-DD927CDC104F}" type="pres">
      <dgm:prSet presAssocID="{665A8F0B-D277-3F44-B687-235CFF73075C}" presName="Name13" presStyleLbl="parChTrans1D2" presStyleIdx="39" presStyleCnt="65"/>
      <dgm:spPr/>
    </dgm:pt>
    <dgm:pt modelId="{0C310B4D-A5CB-1F46-BAC1-9937D562E85D}" type="pres">
      <dgm:prSet presAssocID="{989C86E0-64DE-054D-A2C0-7113F4CE2E01}" presName="childText" presStyleLbl="bgAcc1" presStyleIdx="39" presStyleCnt="65">
        <dgm:presLayoutVars>
          <dgm:bulletEnabled val="1"/>
        </dgm:presLayoutVars>
      </dgm:prSet>
      <dgm:spPr/>
    </dgm:pt>
    <dgm:pt modelId="{0D649C26-6D22-0546-AD7A-53E57322E378}" type="pres">
      <dgm:prSet presAssocID="{6CA199CC-8238-FE4C-8FAB-69B2D364FD9D}" presName="Name13" presStyleLbl="parChTrans1D2" presStyleIdx="40" presStyleCnt="65"/>
      <dgm:spPr/>
    </dgm:pt>
    <dgm:pt modelId="{1CCF19C2-E889-EB4E-84B2-4F95DF6A2956}" type="pres">
      <dgm:prSet presAssocID="{3EFD2A71-D0C2-0445-8702-026437DD2ACE}" presName="childText" presStyleLbl="bgAcc1" presStyleIdx="40" presStyleCnt="65">
        <dgm:presLayoutVars>
          <dgm:bulletEnabled val="1"/>
        </dgm:presLayoutVars>
      </dgm:prSet>
      <dgm:spPr/>
    </dgm:pt>
    <dgm:pt modelId="{8543D2FA-AEE6-5D44-8B52-33147BD8B5E8}" type="pres">
      <dgm:prSet presAssocID="{3386155B-62C4-0E4B-A2D4-F0B9236C2CE9}" presName="Name13" presStyleLbl="parChTrans1D2" presStyleIdx="41" presStyleCnt="65"/>
      <dgm:spPr/>
    </dgm:pt>
    <dgm:pt modelId="{0FC25D6E-7B87-E34D-AEA2-9F9E46B3CC8A}" type="pres">
      <dgm:prSet presAssocID="{EBF37F34-ECAE-4D41-8350-1BE90A1F28AB}" presName="childText" presStyleLbl="bgAcc1" presStyleIdx="41" presStyleCnt="65">
        <dgm:presLayoutVars>
          <dgm:bulletEnabled val="1"/>
        </dgm:presLayoutVars>
      </dgm:prSet>
      <dgm:spPr/>
    </dgm:pt>
    <dgm:pt modelId="{8CEB614C-0934-1941-B997-416E52937014}" type="pres">
      <dgm:prSet presAssocID="{2E1C22C5-A851-234E-88A8-EB359E972BB9}" presName="Name13" presStyleLbl="parChTrans1D2" presStyleIdx="42" presStyleCnt="65"/>
      <dgm:spPr/>
    </dgm:pt>
    <dgm:pt modelId="{A82DB140-8868-F449-B473-394729AAA7AE}" type="pres">
      <dgm:prSet presAssocID="{A77F6E73-936A-364B-A229-5676A9403552}" presName="childText" presStyleLbl="bgAcc1" presStyleIdx="42" presStyleCnt="65">
        <dgm:presLayoutVars>
          <dgm:bulletEnabled val="1"/>
        </dgm:presLayoutVars>
      </dgm:prSet>
      <dgm:spPr/>
    </dgm:pt>
    <dgm:pt modelId="{92960319-5FD6-FD48-B07A-AB3C10F7923D}" type="pres">
      <dgm:prSet presAssocID="{1F8E279F-AB85-0645-A40E-6E5C8CD8F146}" presName="Name13" presStyleLbl="parChTrans1D2" presStyleIdx="43" presStyleCnt="65"/>
      <dgm:spPr/>
    </dgm:pt>
    <dgm:pt modelId="{0F7EEFC4-DA03-044A-843A-3F2A98691D7A}" type="pres">
      <dgm:prSet presAssocID="{5BDB90D8-B722-DA43-8FEC-96C6F43D3AE1}" presName="childText" presStyleLbl="bgAcc1" presStyleIdx="43" presStyleCnt="65">
        <dgm:presLayoutVars>
          <dgm:bulletEnabled val="1"/>
        </dgm:presLayoutVars>
      </dgm:prSet>
      <dgm:spPr/>
    </dgm:pt>
    <dgm:pt modelId="{F3D2A5A5-3EB5-B342-825D-F9AA96166234}" type="pres">
      <dgm:prSet presAssocID="{1E2758E8-037E-2A48-A845-24489480E83B}" presName="Name13" presStyleLbl="parChTrans1D2" presStyleIdx="44" presStyleCnt="65"/>
      <dgm:spPr/>
    </dgm:pt>
    <dgm:pt modelId="{3BCFEC74-41CB-F74D-8F63-C4EAEB3FFCEF}" type="pres">
      <dgm:prSet presAssocID="{3680ABCA-5E1E-C341-8F0E-36C3F95A6503}" presName="childText" presStyleLbl="bgAcc1" presStyleIdx="44" presStyleCnt="65">
        <dgm:presLayoutVars>
          <dgm:bulletEnabled val="1"/>
        </dgm:presLayoutVars>
      </dgm:prSet>
      <dgm:spPr/>
    </dgm:pt>
    <dgm:pt modelId="{D594679C-7B27-B146-A121-9F34E985516C}" type="pres">
      <dgm:prSet presAssocID="{17786999-CB9E-F14E-9C35-30547A5599A9}" presName="Name13" presStyleLbl="parChTrans1D2" presStyleIdx="45" presStyleCnt="65"/>
      <dgm:spPr/>
    </dgm:pt>
    <dgm:pt modelId="{ECE30D57-34A3-B649-BF99-E16D25F7DA90}" type="pres">
      <dgm:prSet presAssocID="{203D9779-A3D7-9F4B-9530-F0079861C706}" presName="childText" presStyleLbl="bgAcc1" presStyleIdx="45" presStyleCnt="65">
        <dgm:presLayoutVars>
          <dgm:bulletEnabled val="1"/>
        </dgm:presLayoutVars>
      </dgm:prSet>
      <dgm:spPr/>
    </dgm:pt>
    <dgm:pt modelId="{485C0941-3218-9645-9D1F-58DF24F2B257}" type="pres">
      <dgm:prSet presAssocID="{0F84CFFB-3676-234E-8B56-3B7039BBEAEC}" presName="Name13" presStyleLbl="parChTrans1D2" presStyleIdx="46" presStyleCnt="65"/>
      <dgm:spPr/>
    </dgm:pt>
    <dgm:pt modelId="{D07A085D-EDC0-D546-9DC0-94076F50ACD1}" type="pres">
      <dgm:prSet presAssocID="{929ECE07-B48F-C248-8D30-CF76E7DAAD78}" presName="childText" presStyleLbl="bgAcc1" presStyleIdx="46" presStyleCnt="65">
        <dgm:presLayoutVars>
          <dgm:bulletEnabled val="1"/>
        </dgm:presLayoutVars>
      </dgm:prSet>
      <dgm:spPr/>
    </dgm:pt>
    <dgm:pt modelId="{A200D7A5-D5B4-E045-9E2F-99B6B1D9B06B}" type="pres">
      <dgm:prSet presAssocID="{41FE83DB-797B-064B-A6A1-099EC8D71888}" presName="Name13" presStyleLbl="parChTrans1D2" presStyleIdx="47" presStyleCnt="65"/>
      <dgm:spPr/>
    </dgm:pt>
    <dgm:pt modelId="{4E5A9BB4-8B03-C248-B1FF-EC82BBAE1354}" type="pres">
      <dgm:prSet presAssocID="{18875415-8516-EB48-A563-02F2F9FCC720}" presName="childText" presStyleLbl="bgAcc1" presStyleIdx="47" presStyleCnt="65">
        <dgm:presLayoutVars>
          <dgm:bulletEnabled val="1"/>
        </dgm:presLayoutVars>
      </dgm:prSet>
      <dgm:spPr/>
    </dgm:pt>
    <dgm:pt modelId="{AEB70E43-51EF-3044-9159-00D487D67A7A}" type="pres">
      <dgm:prSet presAssocID="{1A94A7DF-F754-D94C-95E8-4BF7F67A15B9}" presName="root" presStyleCnt="0"/>
      <dgm:spPr/>
    </dgm:pt>
    <dgm:pt modelId="{9186BDFB-F255-8049-A347-791354ACC0BE}" type="pres">
      <dgm:prSet presAssocID="{1A94A7DF-F754-D94C-95E8-4BF7F67A15B9}" presName="rootComposite" presStyleCnt="0"/>
      <dgm:spPr/>
    </dgm:pt>
    <dgm:pt modelId="{F9F8A87E-AFE6-2746-97B8-ED1E82A838A8}" type="pres">
      <dgm:prSet presAssocID="{1A94A7DF-F754-D94C-95E8-4BF7F67A15B9}" presName="rootText" presStyleLbl="node1" presStyleIdx="7" presStyleCnt="9"/>
      <dgm:spPr/>
    </dgm:pt>
    <dgm:pt modelId="{960992C0-6DAF-FD41-840C-E8E3B85B857C}" type="pres">
      <dgm:prSet presAssocID="{1A94A7DF-F754-D94C-95E8-4BF7F67A15B9}" presName="rootConnector" presStyleLbl="node1" presStyleIdx="7" presStyleCnt="9"/>
      <dgm:spPr/>
    </dgm:pt>
    <dgm:pt modelId="{6F073B12-38D8-324B-AFE8-5F4E01F84508}" type="pres">
      <dgm:prSet presAssocID="{1A94A7DF-F754-D94C-95E8-4BF7F67A15B9}" presName="childShape" presStyleCnt="0"/>
      <dgm:spPr/>
    </dgm:pt>
    <dgm:pt modelId="{7FAF4FBF-D787-864A-91FE-0281F4287C25}" type="pres">
      <dgm:prSet presAssocID="{855DE468-6EB4-BF4D-A1C4-0C0E47BFAEE7}" presName="Name13" presStyleLbl="parChTrans1D2" presStyleIdx="48" presStyleCnt="65"/>
      <dgm:spPr/>
    </dgm:pt>
    <dgm:pt modelId="{E41D9238-A1A9-B742-994E-BEA7B1EF2A0C}" type="pres">
      <dgm:prSet presAssocID="{1E21DD86-06FC-CB4F-AEFE-8FCB3A93DD6B}" presName="childText" presStyleLbl="bgAcc1" presStyleIdx="48" presStyleCnt="65">
        <dgm:presLayoutVars>
          <dgm:bulletEnabled val="1"/>
        </dgm:presLayoutVars>
      </dgm:prSet>
      <dgm:spPr/>
    </dgm:pt>
    <dgm:pt modelId="{DAC94023-24AF-3C4D-84E7-F695D59CD27A}" type="pres">
      <dgm:prSet presAssocID="{CE8F1945-3FED-7C4F-9DA7-4E8C48728CA5}" presName="Name13" presStyleLbl="parChTrans1D2" presStyleIdx="49" presStyleCnt="65"/>
      <dgm:spPr/>
    </dgm:pt>
    <dgm:pt modelId="{6390FC67-2BAA-7F4F-AA2C-97246382901B}" type="pres">
      <dgm:prSet presAssocID="{445A83D1-868B-0943-95E4-18F93C782E4A}" presName="childText" presStyleLbl="bgAcc1" presStyleIdx="49" presStyleCnt="65">
        <dgm:presLayoutVars>
          <dgm:bulletEnabled val="1"/>
        </dgm:presLayoutVars>
      </dgm:prSet>
      <dgm:spPr/>
    </dgm:pt>
    <dgm:pt modelId="{1AA016F1-8347-7148-917E-CE7E77DAB8E0}" type="pres">
      <dgm:prSet presAssocID="{87AFCE91-5B5A-4841-9AF6-5C8FA230363A}" presName="Name13" presStyleLbl="parChTrans1D2" presStyleIdx="50" presStyleCnt="65"/>
      <dgm:spPr/>
    </dgm:pt>
    <dgm:pt modelId="{A99D0FD9-F747-1D49-87C1-E262BDCECC75}" type="pres">
      <dgm:prSet presAssocID="{F115D39F-DFC6-5B4C-ACD1-72289A88BE6D}" presName="childText" presStyleLbl="bgAcc1" presStyleIdx="50" presStyleCnt="65">
        <dgm:presLayoutVars>
          <dgm:bulletEnabled val="1"/>
        </dgm:presLayoutVars>
      </dgm:prSet>
      <dgm:spPr/>
    </dgm:pt>
    <dgm:pt modelId="{C3A4EAB8-FA6C-544D-A520-AF642735FCD9}" type="pres">
      <dgm:prSet presAssocID="{3BB78AB3-E12A-7943-B13F-D435E8A70649}" presName="Name13" presStyleLbl="parChTrans1D2" presStyleIdx="51" presStyleCnt="65"/>
      <dgm:spPr/>
    </dgm:pt>
    <dgm:pt modelId="{94529070-6253-AF4E-B2C5-CA8D24648604}" type="pres">
      <dgm:prSet presAssocID="{AEA673AA-3556-284C-A5B2-B8592A851ABB}" presName="childText" presStyleLbl="bgAcc1" presStyleIdx="51" presStyleCnt="65">
        <dgm:presLayoutVars>
          <dgm:bulletEnabled val="1"/>
        </dgm:presLayoutVars>
      </dgm:prSet>
      <dgm:spPr/>
    </dgm:pt>
    <dgm:pt modelId="{EDE0710C-370B-3643-93F0-80CA69B48317}" type="pres">
      <dgm:prSet presAssocID="{C2F8E8BA-7542-2640-9AF8-12D9E9FAE8CA}" presName="Name13" presStyleLbl="parChTrans1D2" presStyleIdx="52" presStyleCnt="65"/>
      <dgm:spPr/>
    </dgm:pt>
    <dgm:pt modelId="{B891BCBC-5436-A74B-AB0B-9280F135CD80}" type="pres">
      <dgm:prSet presAssocID="{132DB1F3-38DB-064E-8FAA-B5CF48A660D1}" presName="childText" presStyleLbl="bgAcc1" presStyleIdx="52" presStyleCnt="65">
        <dgm:presLayoutVars>
          <dgm:bulletEnabled val="1"/>
        </dgm:presLayoutVars>
      </dgm:prSet>
      <dgm:spPr/>
    </dgm:pt>
    <dgm:pt modelId="{0792E2A4-64EB-474F-9B17-C25A4179667E}" type="pres">
      <dgm:prSet presAssocID="{93BE7E5F-F967-9842-BD58-2A38DB347895}" presName="Name13" presStyleLbl="parChTrans1D2" presStyleIdx="53" presStyleCnt="65"/>
      <dgm:spPr/>
    </dgm:pt>
    <dgm:pt modelId="{1A470ADA-D404-824D-9AB5-875C36ED390C}" type="pres">
      <dgm:prSet presAssocID="{1489B6CE-1B8D-3F4E-A186-E096BA44AC24}" presName="childText" presStyleLbl="bgAcc1" presStyleIdx="53" presStyleCnt="65">
        <dgm:presLayoutVars>
          <dgm:bulletEnabled val="1"/>
        </dgm:presLayoutVars>
      </dgm:prSet>
      <dgm:spPr/>
    </dgm:pt>
    <dgm:pt modelId="{F9729529-C226-B548-8ECB-093D8FBEDA26}" type="pres">
      <dgm:prSet presAssocID="{9452693D-3502-E74C-90E5-9BD53D5B6194}" presName="Name13" presStyleLbl="parChTrans1D2" presStyleIdx="54" presStyleCnt="65"/>
      <dgm:spPr/>
    </dgm:pt>
    <dgm:pt modelId="{96BF74B7-7A65-2F47-BA76-7441899C7CA3}" type="pres">
      <dgm:prSet presAssocID="{17C87911-F5D3-544E-AA57-BE2639F7DAC8}" presName="childText" presStyleLbl="bgAcc1" presStyleIdx="54" presStyleCnt="65">
        <dgm:presLayoutVars>
          <dgm:bulletEnabled val="1"/>
        </dgm:presLayoutVars>
      </dgm:prSet>
      <dgm:spPr/>
    </dgm:pt>
    <dgm:pt modelId="{8997CA0B-F604-4F4A-A8DB-56C1D2BB4D59}" type="pres">
      <dgm:prSet presAssocID="{E86643E0-F8F7-F14C-B68C-BD00B612F244}" presName="Name13" presStyleLbl="parChTrans1D2" presStyleIdx="55" presStyleCnt="65"/>
      <dgm:spPr/>
    </dgm:pt>
    <dgm:pt modelId="{22C4FB8F-8965-F34C-9470-C3A4475B95DA}" type="pres">
      <dgm:prSet presAssocID="{F9D58EA3-B898-E646-A234-5F9A1A0BFB90}" presName="childText" presStyleLbl="bgAcc1" presStyleIdx="55" presStyleCnt="65">
        <dgm:presLayoutVars>
          <dgm:bulletEnabled val="1"/>
        </dgm:presLayoutVars>
      </dgm:prSet>
      <dgm:spPr/>
    </dgm:pt>
    <dgm:pt modelId="{06EB157E-037F-274D-BA63-F52E6DEF1B40}" type="pres">
      <dgm:prSet presAssocID="{8A9E01CC-2C1B-E442-9089-F1CDD25AA29B}" presName="Name13" presStyleLbl="parChTrans1D2" presStyleIdx="56" presStyleCnt="65"/>
      <dgm:spPr/>
    </dgm:pt>
    <dgm:pt modelId="{96A1F7C1-4723-0545-B2D4-00F6D082EBA4}" type="pres">
      <dgm:prSet presAssocID="{ADCA985F-0932-6C4A-984B-68C740CFACD1}" presName="childText" presStyleLbl="bgAcc1" presStyleIdx="56" presStyleCnt="65">
        <dgm:presLayoutVars>
          <dgm:bulletEnabled val="1"/>
        </dgm:presLayoutVars>
      </dgm:prSet>
      <dgm:spPr/>
    </dgm:pt>
    <dgm:pt modelId="{0FA9D809-89D1-1F49-9DA1-5E654E281751}" type="pres">
      <dgm:prSet presAssocID="{FC393C56-FF5D-8744-8463-74403F0387C6}" presName="Name13" presStyleLbl="parChTrans1D2" presStyleIdx="57" presStyleCnt="65"/>
      <dgm:spPr/>
    </dgm:pt>
    <dgm:pt modelId="{82A15C18-E5BA-514D-BA69-CF93F05F16E6}" type="pres">
      <dgm:prSet presAssocID="{014D848D-DAA2-C94B-A28D-D7888E4D5C0A}" presName="childText" presStyleLbl="bgAcc1" presStyleIdx="57" presStyleCnt="65">
        <dgm:presLayoutVars>
          <dgm:bulletEnabled val="1"/>
        </dgm:presLayoutVars>
      </dgm:prSet>
      <dgm:spPr/>
    </dgm:pt>
    <dgm:pt modelId="{EA441BB7-B957-5F40-8D4D-C9D5404B18F7}" type="pres">
      <dgm:prSet presAssocID="{1D9BE49E-19AF-D548-9DC6-42E716E6CAF6}" presName="Name13" presStyleLbl="parChTrans1D2" presStyleIdx="58" presStyleCnt="65"/>
      <dgm:spPr/>
    </dgm:pt>
    <dgm:pt modelId="{7E6FB930-B631-A74D-9C8F-61AFCBA40B5A}" type="pres">
      <dgm:prSet presAssocID="{09968FC8-9680-EC40-A13E-540CD57201AE}" presName="childText" presStyleLbl="bgAcc1" presStyleIdx="58" presStyleCnt="65">
        <dgm:presLayoutVars>
          <dgm:bulletEnabled val="1"/>
        </dgm:presLayoutVars>
      </dgm:prSet>
      <dgm:spPr/>
    </dgm:pt>
    <dgm:pt modelId="{D5BADF73-6EBF-264F-BCF8-A6534C6DCDB8}" type="pres">
      <dgm:prSet presAssocID="{39B27E94-FA88-2A40-8FE8-7FEABFF16BC0}" presName="Name13" presStyleLbl="parChTrans1D2" presStyleIdx="59" presStyleCnt="65"/>
      <dgm:spPr/>
    </dgm:pt>
    <dgm:pt modelId="{050AAD12-AE38-6643-848A-F4680ACC66EA}" type="pres">
      <dgm:prSet presAssocID="{0DA56C7C-0F2A-004D-A191-D0E00BCE6E2D}" presName="childText" presStyleLbl="bgAcc1" presStyleIdx="59" presStyleCnt="65">
        <dgm:presLayoutVars>
          <dgm:bulletEnabled val="1"/>
        </dgm:presLayoutVars>
      </dgm:prSet>
      <dgm:spPr/>
    </dgm:pt>
    <dgm:pt modelId="{17EC9F3B-1742-5D45-9E97-0EF3CBE95254}" type="pres">
      <dgm:prSet presAssocID="{51398A8E-A7AA-5847-99CA-D5A7BC8780B1}" presName="Name13" presStyleLbl="parChTrans1D2" presStyleIdx="60" presStyleCnt="65"/>
      <dgm:spPr/>
    </dgm:pt>
    <dgm:pt modelId="{36692358-0886-0B42-989A-2B2F00E6FEE9}" type="pres">
      <dgm:prSet presAssocID="{4AE6D32C-65AC-D044-9524-E5C9387AC195}" presName="childText" presStyleLbl="bgAcc1" presStyleIdx="60" presStyleCnt="65">
        <dgm:presLayoutVars>
          <dgm:bulletEnabled val="1"/>
        </dgm:presLayoutVars>
      </dgm:prSet>
      <dgm:spPr/>
    </dgm:pt>
    <dgm:pt modelId="{378F46DC-8D17-384A-ABC6-490068311C20}" type="pres">
      <dgm:prSet presAssocID="{2A6AD047-93F7-4A4D-A325-D4A24152D3F0}" presName="root" presStyleCnt="0"/>
      <dgm:spPr/>
    </dgm:pt>
    <dgm:pt modelId="{928307E0-27C3-B440-B3F2-E15D8DDCD2CA}" type="pres">
      <dgm:prSet presAssocID="{2A6AD047-93F7-4A4D-A325-D4A24152D3F0}" presName="rootComposite" presStyleCnt="0"/>
      <dgm:spPr/>
    </dgm:pt>
    <dgm:pt modelId="{82E09884-D8D3-2348-9084-FC0C7CA87422}" type="pres">
      <dgm:prSet presAssocID="{2A6AD047-93F7-4A4D-A325-D4A24152D3F0}" presName="rootText" presStyleLbl="node1" presStyleIdx="8" presStyleCnt="9"/>
      <dgm:spPr/>
    </dgm:pt>
    <dgm:pt modelId="{F91DA63A-51E3-B543-8875-C363F223B65C}" type="pres">
      <dgm:prSet presAssocID="{2A6AD047-93F7-4A4D-A325-D4A24152D3F0}" presName="rootConnector" presStyleLbl="node1" presStyleIdx="8" presStyleCnt="9"/>
      <dgm:spPr/>
    </dgm:pt>
    <dgm:pt modelId="{32268D26-80D7-AF42-A730-C4E25CDC4AD2}" type="pres">
      <dgm:prSet presAssocID="{2A6AD047-93F7-4A4D-A325-D4A24152D3F0}" presName="childShape" presStyleCnt="0"/>
      <dgm:spPr/>
    </dgm:pt>
    <dgm:pt modelId="{916A2204-B6AB-9742-87FD-107DD011DB24}" type="pres">
      <dgm:prSet presAssocID="{555C8D41-B646-ED40-B3ED-529F66685016}" presName="Name13" presStyleLbl="parChTrans1D2" presStyleIdx="61" presStyleCnt="65"/>
      <dgm:spPr/>
    </dgm:pt>
    <dgm:pt modelId="{48F93C29-1861-A94D-83DB-032B0EDC159B}" type="pres">
      <dgm:prSet presAssocID="{B3BEC02A-A1CD-F442-BC0D-9106575FB6AF}" presName="childText" presStyleLbl="bgAcc1" presStyleIdx="61" presStyleCnt="65">
        <dgm:presLayoutVars>
          <dgm:bulletEnabled val="1"/>
        </dgm:presLayoutVars>
      </dgm:prSet>
      <dgm:spPr/>
    </dgm:pt>
    <dgm:pt modelId="{584B66A2-691E-A643-B449-E1EC3DF15598}" type="pres">
      <dgm:prSet presAssocID="{36C51818-21E8-D14B-B717-C95DDC2E533B}" presName="Name13" presStyleLbl="parChTrans1D2" presStyleIdx="62" presStyleCnt="65"/>
      <dgm:spPr/>
    </dgm:pt>
    <dgm:pt modelId="{0C87F010-CE34-3E4B-9F23-A42E92494C53}" type="pres">
      <dgm:prSet presAssocID="{2E8CAE46-ACB2-0D4E-82BB-56E0968406FE}" presName="childText" presStyleLbl="bgAcc1" presStyleIdx="62" presStyleCnt="65">
        <dgm:presLayoutVars>
          <dgm:bulletEnabled val="1"/>
        </dgm:presLayoutVars>
      </dgm:prSet>
      <dgm:spPr/>
    </dgm:pt>
    <dgm:pt modelId="{1749C96C-545A-4D44-85F1-81CC0F4054B3}" type="pres">
      <dgm:prSet presAssocID="{FB90A649-E4C4-5F40-A912-D85C7502EC59}" presName="Name13" presStyleLbl="parChTrans1D2" presStyleIdx="63" presStyleCnt="65"/>
      <dgm:spPr/>
    </dgm:pt>
    <dgm:pt modelId="{8B874E81-8CB9-954F-8745-0245AACC9FC3}" type="pres">
      <dgm:prSet presAssocID="{1909EDA5-1099-4B4C-ABA4-1E0B819C9E65}" presName="childText" presStyleLbl="bgAcc1" presStyleIdx="63" presStyleCnt="65">
        <dgm:presLayoutVars>
          <dgm:bulletEnabled val="1"/>
        </dgm:presLayoutVars>
      </dgm:prSet>
      <dgm:spPr/>
    </dgm:pt>
    <dgm:pt modelId="{E5DAF11E-6E24-AA4D-B0C6-50513A03977E}" type="pres">
      <dgm:prSet presAssocID="{F0119AB1-6491-F44E-8211-17889E6094B7}" presName="Name13" presStyleLbl="parChTrans1D2" presStyleIdx="64" presStyleCnt="65"/>
      <dgm:spPr/>
    </dgm:pt>
    <dgm:pt modelId="{2AA45C72-4907-1E47-A9B8-07F5181D529C}" type="pres">
      <dgm:prSet presAssocID="{F7C30905-AC66-9D4F-AEA6-FEA086104121}" presName="childText" presStyleLbl="bgAcc1" presStyleIdx="64" presStyleCnt="65">
        <dgm:presLayoutVars>
          <dgm:bulletEnabled val="1"/>
        </dgm:presLayoutVars>
      </dgm:prSet>
      <dgm:spPr/>
    </dgm:pt>
  </dgm:ptLst>
  <dgm:cxnLst>
    <dgm:cxn modelId="{1022E502-3C76-854A-BEBB-A3AF6ACAC7B1}" srcId="{26F32CB7-3935-A448-8F17-018D62D15554}" destId="{A77F6E73-936A-364B-A229-5676A9403552}" srcOrd="7" destOrd="0" parTransId="{2E1C22C5-A851-234E-88A8-EB359E972BB9}" sibTransId="{27E65913-98F4-8844-B911-39C953826D2B}"/>
    <dgm:cxn modelId="{CF9C2405-CF23-CE46-BE46-BDCEFE1BD57C}" type="presOf" srcId="{ADCA985F-0932-6C4A-984B-68C740CFACD1}" destId="{96A1F7C1-4723-0545-B2D4-00F6D082EBA4}" srcOrd="0" destOrd="0" presId="urn:microsoft.com/office/officeart/2005/8/layout/hierarchy3"/>
    <dgm:cxn modelId="{66E43C06-5007-6F49-8EF7-60B4FD6872AC}" type="presOf" srcId="{C2B433FD-C21F-8B45-B736-4A40AD5C115E}" destId="{35E8D911-2237-3E4A-9281-5D7E7C909FA8}" srcOrd="0" destOrd="0" presId="urn:microsoft.com/office/officeart/2005/8/layout/hierarchy3"/>
    <dgm:cxn modelId="{EDEC4606-AA98-7C44-98DA-1B7E1CA192BA}" type="presOf" srcId="{7226A420-EA93-7C4A-B5F0-AF4654CFFC75}" destId="{0481F376-FF33-D14D-88CF-7492606F19DE}" srcOrd="1" destOrd="0" presId="urn:microsoft.com/office/officeart/2005/8/layout/hierarchy3"/>
    <dgm:cxn modelId="{F10EB909-ECDD-7C49-9EFB-A8C1EBBFFE76}" srcId="{93A98A10-B01C-6242-A971-412B3890B0BA}" destId="{26F32CB7-3935-A448-8F17-018D62D15554}" srcOrd="6" destOrd="0" parTransId="{A57A367D-B118-D742-A2B7-16AA0F62CF67}" sibTransId="{E1A0AD83-7413-2F4F-BD9B-5108715ED3BE}"/>
    <dgm:cxn modelId="{F5142B0A-7DB7-8A46-9B05-2E4730EBDA3A}" srcId="{5D8EF084-67B2-7D41-A884-2E0268E86114}" destId="{0E9BF765-CD52-364D-9616-1E28E5F156CD}" srcOrd="5" destOrd="0" parTransId="{C10B9DEA-FFBB-0E49-8B81-7AB411912F26}" sibTransId="{AF3C9BC6-A51C-B64B-B493-BAA1886B575D}"/>
    <dgm:cxn modelId="{4B2C9E0B-E773-604C-A497-EED3F4C03BE7}" type="presOf" srcId="{1E2758E8-037E-2A48-A845-24489480E83B}" destId="{F3D2A5A5-3EB5-B342-825D-F9AA96166234}" srcOrd="0" destOrd="0" presId="urn:microsoft.com/office/officeart/2005/8/layout/hierarchy3"/>
    <dgm:cxn modelId="{CA84E90B-7BA9-3844-B6C4-72A49BD99BA6}" type="presOf" srcId="{8827A3C1-41F2-FC4C-974A-6ACB1B4071AE}" destId="{EC6EE739-1997-E14A-8EAC-A3F17CA14B70}" srcOrd="0" destOrd="0" presId="urn:microsoft.com/office/officeart/2005/8/layout/hierarchy3"/>
    <dgm:cxn modelId="{DEB6610C-ADC2-854A-8A32-64A7E6938870}" srcId="{7226A420-EA93-7C4A-B5F0-AF4654CFFC75}" destId="{26C99C8E-6183-D04D-9044-5B289BC4754F}" srcOrd="2" destOrd="0" parTransId="{D28D5DFD-75BB-6E47-89CC-54C0068FA670}" sibTransId="{EC3AB2B1-59CC-9947-9882-E5AAA1C4877D}"/>
    <dgm:cxn modelId="{15694C0D-A6F1-8348-A911-39AC21C09496}" type="presOf" srcId="{9AC4E2F6-4997-D841-8BB7-B61DB787DD31}" destId="{047BC6D9-656E-794A-AA00-C01889AF97D6}" srcOrd="0" destOrd="0" presId="urn:microsoft.com/office/officeart/2005/8/layout/hierarchy3"/>
    <dgm:cxn modelId="{A7BCA70D-774E-E64A-87F1-4DAF9D76CA9D}" type="presOf" srcId="{ECF83C71-739F-B545-AECB-80C1077B7FB4}" destId="{9940DC2A-5C8E-9B4F-8939-942304423FEF}" srcOrd="0" destOrd="0" presId="urn:microsoft.com/office/officeart/2005/8/layout/hierarchy3"/>
    <dgm:cxn modelId="{E84C3E0F-FCAE-8E41-BF86-EABC61B8C29E}" srcId="{1A94A7DF-F754-D94C-95E8-4BF7F67A15B9}" destId="{445A83D1-868B-0943-95E4-18F93C782E4A}" srcOrd="1" destOrd="0" parTransId="{CE8F1945-3FED-7C4F-9DA7-4E8C48728CA5}" sibTransId="{E4F32E27-0C95-ED48-8E50-CE55F1C7F7C9}"/>
    <dgm:cxn modelId="{F08DB511-1E4A-3849-8DC0-B0033551A67D}" type="presOf" srcId="{B993DCC3-618A-F143-8A8D-838C1F3E0CF9}" destId="{7FAEA59D-B2D0-D64B-8E02-4E85BFF6749B}" srcOrd="0" destOrd="0" presId="urn:microsoft.com/office/officeart/2005/8/layout/hierarchy3"/>
    <dgm:cxn modelId="{5DD4DB12-9BB9-9B47-BC9A-CA80746712CA}" srcId="{7544242E-9B20-E849-9FC9-FB7FF007B5D8}" destId="{C0D1CD09-2202-1142-AB0A-A2FCCA02894C}" srcOrd="9" destOrd="0" parTransId="{8E7FE55F-888D-1241-A072-F25CDBE6EE30}" sibTransId="{A0341FF3-83BD-444B-B8DA-FF86CDDD3390}"/>
    <dgm:cxn modelId="{8BFD1513-2FD3-384E-B3A0-EF8AD63EA845}" srcId="{7544242E-9B20-E849-9FC9-FB7FF007B5D8}" destId="{A3A96728-1B70-AA42-B004-8AEB44465DF8}" srcOrd="3" destOrd="0" parTransId="{88E65941-A3B2-7943-8823-2B0FD7A6EB2D}" sibTransId="{410BF631-8921-6A40-BB9C-146C3124995D}"/>
    <dgm:cxn modelId="{F56E7713-71D3-A944-985D-FFBAA07373E4}" type="presOf" srcId="{B3BEC02A-A1CD-F442-BC0D-9106575FB6AF}" destId="{48F93C29-1861-A94D-83DB-032B0EDC159B}" srcOrd="0" destOrd="0" presId="urn:microsoft.com/office/officeart/2005/8/layout/hierarchy3"/>
    <dgm:cxn modelId="{D3EF0814-CA28-8849-86DC-472736156C7F}" type="presOf" srcId="{775B2416-356B-C849-85C5-017D922821A8}" destId="{01E5B73B-9199-2C49-89EF-216C7AA72E2A}" srcOrd="0" destOrd="0" presId="urn:microsoft.com/office/officeart/2005/8/layout/hierarchy3"/>
    <dgm:cxn modelId="{4FFBE514-80B9-3C4C-9B9C-F180FFB8FD99}" type="presOf" srcId="{D309D7AA-90A2-3141-8294-1FE99AEB8454}" destId="{B632B763-6F5A-874C-9581-82236933AADF}" srcOrd="0" destOrd="0" presId="urn:microsoft.com/office/officeart/2005/8/layout/hierarchy3"/>
    <dgm:cxn modelId="{E548C715-9E0C-C34E-A90C-7A390FC816BE}" type="presOf" srcId="{FC393C56-FF5D-8744-8463-74403F0387C6}" destId="{0FA9D809-89D1-1F49-9DA1-5E654E281751}" srcOrd="0" destOrd="0" presId="urn:microsoft.com/office/officeart/2005/8/layout/hierarchy3"/>
    <dgm:cxn modelId="{27BE4916-D664-B346-AD37-67C7DB6B4CEF}" srcId="{93A98A10-B01C-6242-A971-412B3890B0BA}" destId="{3347D064-F50E-7C4D-A5BC-C87569AB5E7B}" srcOrd="5" destOrd="0" parTransId="{7793BD97-9944-A348-A1DE-9D7070004C08}" sibTransId="{B125C9CB-3711-BD4D-BAE7-ED3DFF7CC907}"/>
    <dgm:cxn modelId="{90E05916-57EB-5A46-B11E-FD91EB8281DE}" type="presOf" srcId="{CAD4E040-DE4C-9348-810A-CF20B47B630C}" destId="{0261F680-41A3-8A44-AE15-B9563CECD96B}" srcOrd="0" destOrd="0" presId="urn:microsoft.com/office/officeart/2005/8/layout/hierarchy3"/>
    <dgm:cxn modelId="{52899C1A-4FF3-EC4B-8267-132B252ABD46}" type="presOf" srcId="{17C87911-F5D3-544E-AA57-BE2639F7DAC8}" destId="{96BF74B7-7A65-2F47-BA76-7441899C7CA3}" srcOrd="0" destOrd="0" presId="urn:microsoft.com/office/officeart/2005/8/layout/hierarchy3"/>
    <dgm:cxn modelId="{1CCFE31A-7D09-0F4B-8509-543A794F8CFB}" type="presOf" srcId="{AC370B33-7C20-DB48-AFEC-E1B6821E16E6}" destId="{3248852B-F510-CB46-961C-4C04351F1004}" srcOrd="0" destOrd="0" presId="urn:microsoft.com/office/officeart/2005/8/layout/hierarchy3"/>
    <dgm:cxn modelId="{EACE1D1B-AF84-764B-9B14-A1521C8B47D5}" type="presOf" srcId="{93BE7E5F-F967-9842-BD58-2A38DB347895}" destId="{0792E2A4-64EB-474F-9B17-C25A4179667E}" srcOrd="0" destOrd="0" presId="urn:microsoft.com/office/officeart/2005/8/layout/hierarchy3"/>
    <dgm:cxn modelId="{D26F171D-E5F7-D246-BFDD-A97911E323EC}" srcId="{93A98A10-B01C-6242-A971-412B3890B0BA}" destId="{5D8EF084-67B2-7D41-A884-2E0268E86114}" srcOrd="3" destOrd="0" parTransId="{24C320E0-FD82-C54C-B4F1-558C4B056129}" sibTransId="{A308C001-A63C-DC46-A19F-1606D02DC532}"/>
    <dgm:cxn modelId="{95EBE61E-6001-FB4E-ABAE-9248EC25D806}" srcId="{7544242E-9B20-E849-9FC9-FB7FF007B5D8}" destId="{7D7B444E-4E1C-3749-A24A-03636BB0A2C6}" srcOrd="7" destOrd="0" parTransId="{06013C25-0EF2-F348-B606-B41C6CBCEE1F}" sibTransId="{7D450612-BAF5-2A43-8090-6D3A4BA019F2}"/>
    <dgm:cxn modelId="{7F6FD821-4A55-FC45-A8B9-03F9A160C604}" type="presOf" srcId="{1489B6CE-1B8D-3F4E-A186-E096BA44AC24}" destId="{1A470ADA-D404-824D-9AB5-875C36ED390C}" srcOrd="0" destOrd="0" presId="urn:microsoft.com/office/officeart/2005/8/layout/hierarchy3"/>
    <dgm:cxn modelId="{74F92023-DAA9-D74A-AA62-3C4460E159A4}" srcId="{5D8EF084-67B2-7D41-A884-2E0268E86114}" destId="{F7BCB6C7-0B38-D94A-AC49-D5CAA332C410}" srcOrd="6" destOrd="0" parTransId="{EC73DA71-F7C0-254B-90B0-07062843F6EE}" sibTransId="{3C92DF7D-A212-BC47-A817-D10422A23805}"/>
    <dgm:cxn modelId="{831B2724-0E08-C84D-B74E-1074F90A7175}" srcId="{1D23DC23-6B7C-0B46-819C-841F5396D689}" destId="{FD4B6E01-85EC-5B43-B319-587439388DF8}" srcOrd="3" destOrd="0" parTransId="{8D8CF72E-9378-B147-8416-5A6328AE5066}" sibTransId="{762929AE-25DB-1744-87E4-259C6895A213}"/>
    <dgm:cxn modelId="{B9379026-D1B5-424D-8C1C-5FADC84ED2F6}" srcId="{2A6AD047-93F7-4A4D-A325-D4A24152D3F0}" destId="{2E8CAE46-ACB2-0D4E-82BB-56E0968406FE}" srcOrd="1" destOrd="0" parTransId="{36C51818-21E8-D14B-B717-C95DDC2E533B}" sibTransId="{461E23C5-31C2-A74F-9AB9-0FF7ECC3223C}"/>
    <dgm:cxn modelId="{BE469226-6524-F64B-91A2-DE90AB24600F}" type="presOf" srcId="{C960E0BA-C987-D84A-B1EF-B65E3B891138}" destId="{522860D5-3C0A-294D-8CB9-88ECA7F6B214}" srcOrd="1" destOrd="0" presId="urn:microsoft.com/office/officeart/2005/8/layout/hierarchy3"/>
    <dgm:cxn modelId="{AFB2CE27-10DF-8143-A664-9B718602F08A}" type="presOf" srcId="{3BB78AB3-E12A-7943-B13F-D435E8A70649}" destId="{C3A4EAB8-FA6C-544D-A520-AF642735FCD9}" srcOrd="0" destOrd="0" presId="urn:microsoft.com/office/officeart/2005/8/layout/hierarchy3"/>
    <dgm:cxn modelId="{E25A4F28-3413-D24D-AD76-BDE2FD409976}" srcId="{2A6AD047-93F7-4A4D-A325-D4A24152D3F0}" destId="{F7C30905-AC66-9D4F-AEA6-FEA086104121}" srcOrd="3" destOrd="0" parTransId="{F0119AB1-6491-F44E-8211-17889E6094B7}" sibTransId="{D4D3A4CC-E955-E74F-88EE-5F1530026326}"/>
    <dgm:cxn modelId="{F929B82A-F045-8C40-B702-7FE75AB44650}" type="presOf" srcId="{EB9341E2-5B11-5447-AAF6-8AC5C71A14AD}" destId="{C3BAC7BB-5291-9F4A-9688-9F9B01588B46}" srcOrd="0" destOrd="0" presId="urn:microsoft.com/office/officeart/2005/8/layout/hierarchy3"/>
    <dgm:cxn modelId="{E5FFF72A-C1CF-A54B-90BA-C795D1C9A98A}" type="presOf" srcId="{8D8CF72E-9378-B147-8416-5A6328AE5066}" destId="{540F020A-A47E-F44B-92FA-EAB2A251C94A}" srcOrd="0" destOrd="0" presId="urn:microsoft.com/office/officeart/2005/8/layout/hierarchy3"/>
    <dgm:cxn modelId="{B98A612B-FE20-9F49-BD84-300EDD15ADBF}" type="presOf" srcId="{43684392-C380-A242-9786-7E3F86DF2BE5}" destId="{7CBF2991-35F7-5C40-9AF9-A79D8F27D989}" srcOrd="0" destOrd="0" presId="urn:microsoft.com/office/officeart/2005/8/layout/hierarchy3"/>
    <dgm:cxn modelId="{F2B1CE2B-9BD9-8145-9036-C7AA4D17B2E2}" srcId="{7544242E-9B20-E849-9FC9-FB7FF007B5D8}" destId="{6EC13D87-39BF-F146-8E4C-8AB47920C421}" srcOrd="5" destOrd="0" parTransId="{EB9341E2-5B11-5447-AAF6-8AC5C71A14AD}" sibTransId="{F014DC1C-EC4C-AA45-8A2D-231F6ADA9FD4}"/>
    <dgm:cxn modelId="{DEE26E2C-3357-3348-A672-91F93C914F20}" type="presOf" srcId="{87DB8269-B0D7-1246-8CFB-BADCE2425399}" destId="{92C302D6-B5E2-6C46-8980-F9037DFA28C3}" srcOrd="0" destOrd="0" presId="urn:microsoft.com/office/officeart/2005/8/layout/hierarchy3"/>
    <dgm:cxn modelId="{A9FBCE2C-96A8-8D44-87BE-E7F01E9E98BB}" type="presOf" srcId="{A77F6E73-936A-364B-A229-5676A9403552}" destId="{A82DB140-8868-F449-B473-394729AAA7AE}" srcOrd="0" destOrd="0" presId="urn:microsoft.com/office/officeart/2005/8/layout/hierarchy3"/>
    <dgm:cxn modelId="{648CC22D-7CCD-9D48-A544-B058CD55A27F}" type="presOf" srcId="{7544242E-9B20-E849-9FC9-FB7FF007B5D8}" destId="{928CC8CF-7C9B-D54D-B43A-73E1E5437255}" srcOrd="0" destOrd="0" presId="urn:microsoft.com/office/officeart/2005/8/layout/hierarchy3"/>
    <dgm:cxn modelId="{4172DC2F-1F7B-F34C-A304-A70BDC1F60B9}" type="presOf" srcId="{5BDB90D8-B722-DA43-8FEC-96C6F43D3AE1}" destId="{0F7EEFC4-DA03-044A-843A-3F2A98691D7A}" srcOrd="0" destOrd="0" presId="urn:microsoft.com/office/officeart/2005/8/layout/hierarchy3"/>
    <dgm:cxn modelId="{7B252330-0B08-694A-92F7-72BB5373A9B1}" srcId="{26F32CB7-3935-A448-8F17-018D62D15554}" destId="{3680ABCA-5E1E-C341-8F0E-36C3F95A6503}" srcOrd="9" destOrd="0" parTransId="{1E2758E8-037E-2A48-A845-24489480E83B}" sibTransId="{4438FCF8-93D4-F446-86D4-613C998C19CE}"/>
    <dgm:cxn modelId="{22EF6E30-C6CA-3749-B9DC-E21EEDD876A3}" type="presOf" srcId="{4514C796-B4BF-BF4E-8656-539402B3C713}" destId="{75DDC0A0-3301-D740-BBFC-3563FEC0428F}" srcOrd="0" destOrd="0" presId="urn:microsoft.com/office/officeart/2005/8/layout/hierarchy3"/>
    <dgm:cxn modelId="{228D2D33-C8D1-A349-8E58-3466F6AF94EA}" type="presOf" srcId="{1EC48EDA-DB8E-954A-901D-8F5EAD9832DC}" destId="{1618EF0C-0F02-254B-AD6A-E09AE3729AD0}" srcOrd="0" destOrd="0" presId="urn:microsoft.com/office/officeart/2005/8/layout/hierarchy3"/>
    <dgm:cxn modelId="{851C0F34-9BFB-8442-B20C-DC8AF749C114}" srcId="{5D8EF084-67B2-7D41-A884-2E0268E86114}" destId="{B74A1381-8156-EF49-B941-A9311D0940A6}" srcOrd="2" destOrd="0" parTransId="{DE340B21-8CA7-ED4C-B18B-1B31016E9E4C}" sibTransId="{3350239D-F25E-784A-8434-47B8B1722587}"/>
    <dgm:cxn modelId="{B604D136-5087-6D46-BC3C-597BACE20601}" type="presOf" srcId="{F96061E0-2C09-CB4D-B849-23D166DB8AD1}" destId="{63870158-D0B3-F84B-BB41-6814398B0C9C}" srcOrd="0" destOrd="0" presId="urn:microsoft.com/office/officeart/2005/8/layout/hierarchy3"/>
    <dgm:cxn modelId="{0C7CA438-F7D1-0041-AC30-E91DF370CCB2}" type="presOf" srcId="{F9D58EA3-B898-E646-A234-5F9A1A0BFB90}" destId="{22C4FB8F-8965-F34C-9470-C3A4475B95DA}" srcOrd="0" destOrd="0" presId="urn:microsoft.com/office/officeart/2005/8/layout/hierarchy3"/>
    <dgm:cxn modelId="{E6871439-110C-0241-8E45-EF1252375C27}" type="presOf" srcId="{F7C30905-AC66-9D4F-AEA6-FEA086104121}" destId="{2AA45C72-4907-1E47-A9B8-07F5181D529C}" srcOrd="0" destOrd="0" presId="urn:microsoft.com/office/officeart/2005/8/layout/hierarchy3"/>
    <dgm:cxn modelId="{A1059C3A-485F-E847-9DD3-037EE3A27C84}" srcId="{93A98A10-B01C-6242-A971-412B3890B0BA}" destId="{2A6AD047-93F7-4A4D-A325-D4A24152D3F0}" srcOrd="8" destOrd="0" parTransId="{E5709FED-2233-AB4E-87BA-E1CF40126427}" sibTransId="{9D05D21B-E732-AC49-9761-6CEC26F1FC17}"/>
    <dgm:cxn modelId="{E4358D3B-A4CD-6945-BB61-22BA072632DE}" type="presOf" srcId="{9452693D-3502-E74C-90E5-9BD53D5B6194}" destId="{F9729529-C226-B548-8ECB-093D8FBEDA26}" srcOrd="0" destOrd="0" presId="urn:microsoft.com/office/officeart/2005/8/layout/hierarchy3"/>
    <dgm:cxn modelId="{EB4AA93B-3046-CF4E-8AD2-2CF88EE3E92C}" type="presOf" srcId="{E4C6C4B3-C0D5-B548-AC88-DC48264930A3}" destId="{ACF50CB2-79A1-4E48-B04B-A22F71AD38DC}" srcOrd="0" destOrd="0" presId="urn:microsoft.com/office/officeart/2005/8/layout/hierarchy3"/>
    <dgm:cxn modelId="{8FDBAF3C-CCC7-5149-B2D3-E348FAB19F3A}" type="presOf" srcId="{F115D39F-DFC6-5B4C-ACD1-72289A88BE6D}" destId="{A99D0FD9-F747-1D49-87C1-E262BDCECC75}" srcOrd="0" destOrd="0" presId="urn:microsoft.com/office/officeart/2005/8/layout/hierarchy3"/>
    <dgm:cxn modelId="{84A3D63C-1C96-514D-AFCD-18CB96041EAB}" type="presOf" srcId="{41FE83DB-797B-064B-A6A1-099EC8D71888}" destId="{A200D7A5-D5B4-E045-9E2F-99B6B1D9B06B}" srcOrd="0" destOrd="0" presId="urn:microsoft.com/office/officeart/2005/8/layout/hierarchy3"/>
    <dgm:cxn modelId="{E112153D-0FCC-7446-B001-04C19BFD7C49}" srcId="{1A94A7DF-F754-D94C-95E8-4BF7F67A15B9}" destId="{4AE6D32C-65AC-D044-9524-E5C9387AC195}" srcOrd="12" destOrd="0" parTransId="{51398A8E-A7AA-5847-99CA-D5A7BC8780B1}" sibTransId="{5A28BA91-70E8-2C4D-9D5C-73AC027C8DEA}"/>
    <dgm:cxn modelId="{E1EA233D-92A7-B445-A807-40196CE30B54}" srcId="{5D8EF084-67B2-7D41-A884-2E0268E86114}" destId="{CAD4E040-DE4C-9348-810A-CF20B47B630C}" srcOrd="1" destOrd="0" parTransId="{F96061E0-2C09-CB4D-B849-23D166DB8AD1}" sibTransId="{FDD99C26-4372-4B42-9F96-718FA3F238AE}"/>
    <dgm:cxn modelId="{A719E640-70D0-5341-8885-EB53189D11E3}" srcId="{93A98A10-B01C-6242-A971-412B3890B0BA}" destId="{1A94A7DF-F754-D94C-95E8-4BF7F67A15B9}" srcOrd="7" destOrd="0" parTransId="{8420DEAF-7624-0947-8E5F-8AE395AAD266}" sibTransId="{02B7815A-F442-DE40-ABB6-201C5D9C1BC0}"/>
    <dgm:cxn modelId="{E7F7EB40-7A3D-114A-9E46-F951D7D4C0CB}" type="presOf" srcId="{A289AFA2-1E95-C645-9DFD-C644629A4A7E}" destId="{14270FB9-D052-F447-9337-39A642B9EAC8}" srcOrd="0" destOrd="0" presId="urn:microsoft.com/office/officeart/2005/8/layout/hierarchy3"/>
    <dgm:cxn modelId="{3969D241-37E1-1545-8D0D-E00EB4A6D2DB}" srcId="{1A94A7DF-F754-D94C-95E8-4BF7F67A15B9}" destId="{014D848D-DAA2-C94B-A28D-D7888E4D5C0A}" srcOrd="9" destOrd="0" parTransId="{FC393C56-FF5D-8744-8463-74403F0387C6}" sibTransId="{D5D062BA-4712-554F-A1A3-9D8EDA1C3335}"/>
    <dgm:cxn modelId="{886FE941-9E4F-0842-9E4A-A31088C01604}" type="presOf" srcId="{C10B9DEA-FFBB-0E49-8B81-7AB411912F26}" destId="{0D42FDE9-6076-354C-8A1B-344BA67DF605}" srcOrd="0" destOrd="0" presId="urn:microsoft.com/office/officeart/2005/8/layout/hierarchy3"/>
    <dgm:cxn modelId="{3F9FA842-A388-FB4D-9820-7616478A12C1}" type="presOf" srcId="{B74A1381-8156-EF49-B941-A9311D0940A6}" destId="{CE561F94-D2A9-744F-B1D8-5B72196A02FF}" srcOrd="0" destOrd="0" presId="urn:microsoft.com/office/officeart/2005/8/layout/hierarchy3"/>
    <dgm:cxn modelId="{CA324444-B935-5345-9F84-6EFC3ECD2FC6}" type="presOf" srcId="{E0E7E7FA-B710-A04D-8D37-DCD84A17D416}" destId="{CDF522D5-1E84-F749-9B3F-EAACD21E35B5}" srcOrd="0" destOrd="0" presId="urn:microsoft.com/office/officeart/2005/8/layout/hierarchy3"/>
    <dgm:cxn modelId="{83055145-96E5-1B41-B1AB-CDDE487546C2}" type="presOf" srcId="{06013C25-0EF2-F348-B606-B41C6CBCEE1F}" destId="{1AFFDF70-772F-784F-A0E7-A5BA652E3FD0}" srcOrd="0" destOrd="0" presId="urn:microsoft.com/office/officeart/2005/8/layout/hierarchy3"/>
    <dgm:cxn modelId="{76BAB646-641D-314B-8654-21BDEB507E90}" srcId="{2A6AD047-93F7-4A4D-A325-D4A24152D3F0}" destId="{B3BEC02A-A1CD-F442-BC0D-9106575FB6AF}" srcOrd="0" destOrd="0" parTransId="{555C8D41-B646-ED40-B3ED-529F66685016}" sibTransId="{9F097E6C-39B2-CD4F-A82C-817447A68AE5}"/>
    <dgm:cxn modelId="{12C35F47-030E-464B-B263-68C4A57877D8}" type="presOf" srcId="{7A0113B9-C9E1-4443-8B48-56B08340316F}" destId="{F076743B-1BE0-C046-9982-74859008438E}" srcOrd="0" destOrd="0" presId="urn:microsoft.com/office/officeart/2005/8/layout/hierarchy3"/>
    <dgm:cxn modelId="{CB702B48-D65B-2A41-8BC6-18AC38DE4E4D}" type="presOf" srcId="{0DA56C7C-0F2A-004D-A191-D0E00BCE6E2D}" destId="{050AAD12-AE38-6643-848A-F4680ACC66EA}" srcOrd="0" destOrd="0" presId="urn:microsoft.com/office/officeart/2005/8/layout/hierarchy3"/>
    <dgm:cxn modelId="{3FC1974B-7BA9-1E44-99B6-193081B464EF}" type="presOf" srcId="{B6712EAE-3E49-C14C-96C4-926478627151}" destId="{9E832A6F-26F2-B842-A31E-52DCF2767A9A}" srcOrd="0" destOrd="0" presId="urn:microsoft.com/office/officeart/2005/8/layout/hierarchy3"/>
    <dgm:cxn modelId="{EE0E854C-6BA3-D644-BAC3-D5EED2205C7A}" type="presOf" srcId="{6EC13D87-39BF-F146-8E4C-8AB47920C421}" destId="{4708F214-F459-9A43-B0FB-A952B174A4DF}" srcOrd="0" destOrd="0" presId="urn:microsoft.com/office/officeart/2005/8/layout/hierarchy3"/>
    <dgm:cxn modelId="{4C1F974C-EC59-844B-89D6-131C8805E92E}" srcId="{5D8EF084-67B2-7D41-A884-2E0268E86114}" destId="{A176196E-89F9-D844-93BD-9BBBC6BF761D}" srcOrd="3" destOrd="0" parTransId="{F0F574AA-0CEA-D14B-BD05-B83ED792D6AB}" sibTransId="{50466621-FCC3-E748-A5D6-D0F84974E030}"/>
    <dgm:cxn modelId="{4F147A50-1251-C845-A569-D785A5FC83E4}" type="presOf" srcId="{09968FC8-9680-EC40-A13E-540CD57201AE}" destId="{7E6FB930-B631-A74D-9C8F-61AFCBA40B5A}" srcOrd="0" destOrd="0" presId="urn:microsoft.com/office/officeart/2005/8/layout/hierarchy3"/>
    <dgm:cxn modelId="{ED220652-E0DA-5747-A608-FB9797568BC0}" type="presOf" srcId="{36BE5013-76C4-4644-A534-F64EC988A84C}" destId="{0E41CE59-20B9-DD40-9B07-C3E11DBB24D2}" srcOrd="0" destOrd="0" presId="urn:microsoft.com/office/officeart/2005/8/layout/hierarchy3"/>
    <dgm:cxn modelId="{ADBA9854-4940-5C4B-9FC5-000AF92442FB}" type="presOf" srcId="{51398A8E-A7AA-5847-99CA-D5A7BC8780B1}" destId="{17EC9F3B-1742-5D45-9E97-0EF3CBE95254}" srcOrd="0" destOrd="0" presId="urn:microsoft.com/office/officeart/2005/8/layout/hierarchy3"/>
    <dgm:cxn modelId="{EE7F3556-6353-2445-A5FF-472268D45B39}" type="presOf" srcId="{132DB1F3-38DB-064E-8FAA-B5CF48A660D1}" destId="{B891BCBC-5436-A74B-AB0B-9280F135CD80}" srcOrd="0" destOrd="0" presId="urn:microsoft.com/office/officeart/2005/8/layout/hierarchy3"/>
    <dgm:cxn modelId="{DE656E56-EFC7-FC4B-9353-9959139A13F8}" srcId="{1D23DC23-6B7C-0B46-819C-841F5396D689}" destId="{6188C387-3D2D-AE4D-A508-19FD5D3B7B63}" srcOrd="4" destOrd="0" parTransId="{CB7E7393-8B35-C541-80A1-985C51D6FECC}" sibTransId="{A37C5766-3789-5A48-AFEA-52B660B03C01}"/>
    <dgm:cxn modelId="{CA110A57-2C17-6749-9EA7-C56C992C8379}" type="presOf" srcId="{FB90A649-E4C4-5F40-A912-D85C7502EC59}" destId="{1749C96C-545A-4D44-85F1-81CC0F4054B3}" srcOrd="0" destOrd="0" presId="urn:microsoft.com/office/officeart/2005/8/layout/hierarchy3"/>
    <dgm:cxn modelId="{8C3F5857-4367-A54E-BE30-B54E1629ADD5}" srcId="{26F32CB7-3935-A448-8F17-018D62D15554}" destId="{929ECE07-B48F-C248-8D30-CF76E7DAAD78}" srcOrd="11" destOrd="0" parTransId="{0F84CFFB-3676-234E-8B56-3B7039BBEAEC}" sibTransId="{0E7E8A40-DAD1-D946-BD1A-C237334852AC}"/>
    <dgm:cxn modelId="{37D03058-5375-544D-B87F-CBE6ECD12752}" type="presOf" srcId="{32228E69-88F6-DF41-A9A0-09D23A44E71F}" destId="{16938EB9-24B1-8F47-A829-0020F7E06EA8}" srcOrd="0" destOrd="0" presId="urn:microsoft.com/office/officeart/2005/8/layout/hierarchy3"/>
    <dgm:cxn modelId="{B26DA758-F5B7-5C4F-925B-99DD4BD0DE47}" type="presOf" srcId="{5D8EF084-67B2-7D41-A884-2E0268E86114}" destId="{9CCBAE1C-654C-0647-ABC7-5783814A89C0}" srcOrd="1" destOrd="0" presId="urn:microsoft.com/office/officeart/2005/8/layout/hierarchy3"/>
    <dgm:cxn modelId="{AAECC458-37AD-A948-B964-3000568CF0C0}" type="presOf" srcId="{17786999-CB9E-F14E-9C35-30547A5599A9}" destId="{D594679C-7B27-B146-A121-9F34E985516C}" srcOrd="0" destOrd="0" presId="urn:microsoft.com/office/officeart/2005/8/layout/hierarchy3"/>
    <dgm:cxn modelId="{BDBF7F59-6D2A-5344-926C-56D6D40EC067}" type="presOf" srcId="{7D7B444E-4E1C-3749-A24A-03636BB0A2C6}" destId="{BE61142B-EBEA-E340-99E0-0ED5E0A2B313}" srcOrd="0" destOrd="0" presId="urn:microsoft.com/office/officeart/2005/8/layout/hierarchy3"/>
    <dgm:cxn modelId="{44D2E659-C6AE-6A46-83CD-3627D7160AF6}" type="presOf" srcId="{E86643E0-F8F7-F14C-B68C-BD00B612F244}" destId="{8997CA0B-F604-4F4A-A8DB-56C1D2BB4D59}" srcOrd="0" destOrd="0" presId="urn:microsoft.com/office/officeart/2005/8/layout/hierarchy3"/>
    <dgm:cxn modelId="{55DB005A-7F98-CC4E-A357-0C915BEB128F}" srcId="{26F32CB7-3935-A448-8F17-018D62D15554}" destId="{203D9779-A3D7-9F4B-9530-F0079861C706}" srcOrd="10" destOrd="0" parTransId="{17786999-CB9E-F14E-9C35-30547A5599A9}" sibTransId="{93A8CC87-E2B9-314F-8C81-FCBBDD3ABD63}"/>
    <dgm:cxn modelId="{1C312F5A-B64F-D746-8EF1-E03EDDBB54D4}" type="presOf" srcId="{3386155B-62C4-0E4B-A2D4-F0B9236C2CE9}" destId="{8543D2FA-AEE6-5D44-8B52-33147BD8B5E8}" srcOrd="0" destOrd="0" presId="urn:microsoft.com/office/officeart/2005/8/layout/hierarchy3"/>
    <dgm:cxn modelId="{9B7E6F5A-84D6-DD4D-8BE8-68A57A0F9D01}" type="presOf" srcId="{C2F8E8BA-7542-2640-9AF8-12D9E9FAE8CA}" destId="{EDE0710C-370B-3643-93F0-80CA69B48317}" srcOrd="0" destOrd="0" presId="urn:microsoft.com/office/officeart/2005/8/layout/hierarchy3"/>
    <dgm:cxn modelId="{5128C75B-56A9-3745-B8E1-BD58765F36C4}" type="presOf" srcId="{26C99C8E-6183-D04D-9044-5B289BC4754F}" destId="{793CE163-710A-554F-828E-0EDD34A92437}" srcOrd="0" destOrd="0" presId="urn:microsoft.com/office/officeart/2005/8/layout/hierarchy3"/>
    <dgm:cxn modelId="{0AD4055C-8E44-F74B-9F23-B97859C3D4E0}" srcId="{7544242E-9B20-E849-9FC9-FB7FF007B5D8}" destId="{43684392-C380-A242-9786-7E3F86DF2BE5}" srcOrd="10" destOrd="0" parTransId="{B993DCC3-618A-F143-8A8D-838C1F3E0CF9}" sibTransId="{B4199AF9-0FDA-9C44-A4EA-FB3C49425DC5}"/>
    <dgm:cxn modelId="{93C90E5C-62C0-8941-A53A-290FCF56CB72}" type="presOf" srcId="{1F8E279F-AB85-0645-A40E-6E5C8CD8F146}" destId="{92960319-5FD6-FD48-B07A-AB3C10F7923D}" srcOrd="0" destOrd="0" presId="urn:microsoft.com/office/officeart/2005/8/layout/hierarchy3"/>
    <dgm:cxn modelId="{2D2FD05C-AD9B-4641-9DE6-5283AE323543}" type="presOf" srcId="{AE8BD32B-E203-2141-B5CC-CA713FD3563B}" destId="{FDE734D5-3C15-7C49-B389-B07E78D5B78D}" srcOrd="0" destOrd="0" presId="urn:microsoft.com/office/officeart/2005/8/layout/hierarchy3"/>
    <dgm:cxn modelId="{C12AAC5F-D557-3B49-8DAF-D7B29C3CFD24}" type="presOf" srcId="{18875415-8516-EB48-A563-02F2F9FCC720}" destId="{4E5A9BB4-8B03-C248-B1FF-EC82BBAE1354}" srcOrd="0" destOrd="0" presId="urn:microsoft.com/office/officeart/2005/8/layout/hierarchy3"/>
    <dgm:cxn modelId="{4338B760-E18D-AA4E-BCA9-3B9D178D3007}" type="presOf" srcId="{3D847DDE-6F20-3D41-A4E4-E94C21B4546D}" destId="{79CF14CA-25ED-7B47-AD62-93BDBAC6DE05}" srcOrd="0" destOrd="0" presId="urn:microsoft.com/office/officeart/2005/8/layout/hierarchy3"/>
    <dgm:cxn modelId="{F68F3C61-D9D6-CD4B-86B5-99ACB4432C73}" type="presOf" srcId="{0F84CFFB-3676-234E-8B56-3B7039BBEAEC}" destId="{485C0941-3218-9645-9D1F-58DF24F2B257}" srcOrd="0" destOrd="0" presId="urn:microsoft.com/office/officeart/2005/8/layout/hierarchy3"/>
    <dgm:cxn modelId="{7E158261-27E4-EF49-A9B7-0773C425337B}" srcId="{5D8EF084-67B2-7D41-A884-2E0268E86114}" destId="{D309D7AA-90A2-3141-8294-1FE99AEB8454}" srcOrd="4" destOrd="0" parTransId="{B6712EAE-3E49-C14C-96C4-926478627151}" sibTransId="{AF9ABBD5-EB4C-6649-A086-1062B1E2AF50}"/>
    <dgm:cxn modelId="{5995BF61-C9FA-6A41-ACEA-EEA969281367}" type="presOf" srcId="{855DE468-6EB4-BF4D-A1C4-0C0E47BFAEE7}" destId="{7FAF4FBF-D787-864A-91FE-0281F4287C25}" srcOrd="0" destOrd="0" presId="urn:microsoft.com/office/officeart/2005/8/layout/hierarchy3"/>
    <dgm:cxn modelId="{5DEB5F62-A3B4-4D41-B9F0-9839E2511D91}" type="presOf" srcId="{07FBBB8A-9DF5-7043-BEDA-9652AA7FBE6E}" destId="{542EEF82-E1EA-6F43-B765-EBC411D20F91}" srcOrd="0" destOrd="0" presId="urn:microsoft.com/office/officeart/2005/8/layout/hierarchy3"/>
    <dgm:cxn modelId="{54B83F63-30F6-534F-9AB3-E4CADAFB3613}" type="presOf" srcId="{7526CA29-0AA3-6D4D-B27A-A7FBC958C46A}" destId="{FB486B2C-7CAB-F64D-8074-4837BEC49BAD}" srcOrd="0" destOrd="0" presId="urn:microsoft.com/office/officeart/2005/8/layout/hierarchy3"/>
    <dgm:cxn modelId="{1D3F8B64-DD22-BA42-9E09-BFD81542EF24}" type="presOf" srcId="{9E2C7294-862D-4447-BD34-133F9126A631}" destId="{6F15854E-1A2B-9948-BF0E-86E19D325EED}" srcOrd="0" destOrd="0" presId="urn:microsoft.com/office/officeart/2005/8/layout/hierarchy3"/>
    <dgm:cxn modelId="{6AD22D65-4AE2-5C49-B33A-E5B000F92A9B}" type="presOf" srcId="{8C062A3C-71ED-974C-B617-09538C5CCE99}" destId="{4663C1DF-B888-224B-B1FA-4428F2CE8D13}" srcOrd="0" destOrd="0" presId="urn:microsoft.com/office/officeart/2005/8/layout/hierarchy3"/>
    <dgm:cxn modelId="{3826B368-1E9E-074D-8D6A-03D3B2B77F1E}" type="presOf" srcId="{39B27E94-FA88-2A40-8FE8-7FEABFF16BC0}" destId="{D5BADF73-6EBF-264F-BCF8-A6534C6DCDB8}" srcOrd="0" destOrd="0" presId="urn:microsoft.com/office/officeart/2005/8/layout/hierarchy3"/>
    <dgm:cxn modelId="{40BCF06B-AC51-F849-A6D7-4EF7B3A79010}" type="presOf" srcId="{87AFCE91-5B5A-4841-9AF6-5C8FA230363A}" destId="{1AA016F1-8347-7148-917E-CE7E77DAB8E0}" srcOrd="0" destOrd="0" presId="urn:microsoft.com/office/officeart/2005/8/layout/hierarchy3"/>
    <dgm:cxn modelId="{2AC2FE6B-C14E-9241-92FD-9BE5F49F115C}" type="presOf" srcId="{3911ED1E-75D1-5B4E-89E0-4074E2C2053E}" destId="{3300C0FC-8013-6046-8B82-FB43622610CB}" srcOrd="0" destOrd="0" presId="urn:microsoft.com/office/officeart/2005/8/layout/hierarchy3"/>
    <dgm:cxn modelId="{81CE696C-4E25-2C4C-9765-FA3ECED9FECF}" type="presOf" srcId="{2A297215-E218-0845-A9CD-062A0B817ADA}" destId="{709EB8D8-3452-B94F-8FB5-50BF52E6AF4F}" srcOrd="0" destOrd="0" presId="urn:microsoft.com/office/officeart/2005/8/layout/hierarchy3"/>
    <dgm:cxn modelId="{21EA3D6E-7993-114F-A018-7058DAD2608D}" type="presOf" srcId="{2E8CAE46-ACB2-0D4E-82BB-56E0968406FE}" destId="{0C87F010-CE34-3E4B-9F23-A42E92494C53}" srcOrd="0" destOrd="0" presId="urn:microsoft.com/office/officeart/2005/8/layout/hierarchy3"/>
    <dgm:cxn modelId="{8110B66E-3C59-5C41-8C1F-169CDC7D0300}" srcId="{1A94A7DF-F754-D94C-95E8-4BF7F67A15B9}" destId="{09968FC8-9680-EC40-A13E-540CD57201AE}" srcOrd="10" destOrd="0" parTransId="{1D9BE49E-19AF-D548-9DC6-42E716E6CAF6}" sibTransId="{E8E35C34-F088-0944-BEDB-4C5E83DA779E}"/>
    <dgm:cxn modelId="{67732B6F-09C3-8D44-A6C9-E58A5CD28FDB}" srcId="{1A94A7DF-F754-D94C-95E8-4BF7F67A15B9}" destId="{ADCA985F-0932-6C4A-984B-68C740CFACD1}" srcOrd="8" destOrd="0" parTransId="{8A9E01CC-2C1B-E442-9089-F1CDD25AA29B}" sibTransId="{89355469-EF33-6D4E-A860-62AFE2DC33DF}"/>
    <dgm:cxn modelId="{9D65676F-4BE2-EA44-BF17-3830421AC915}" type="presOf" srcId="{1E21DD86-06FC-CB4F-AEFE-8FCB3A93DD6B}" destId="{E41D9238-A1A9-B742-994E-BEA7B1EF2A0C}" srcOrd="0" destOrd="0" presId="urn:microsoft.com/office/officeart/2005/8/layout/hierarchy3"/>
    <dgm:cxn modelId="{CF375273-86AC-C442-8BD0-3F2A130C3010}" type="presOf" srcId="{AEA673AA-3556-284C-A5B2-B8592A851ABB}" destId="{94529070-6253-AF4E-B2C5-CA8D24648604}" srcOrd="0" destOrd="0" presId="urn:microsoft.com/office/officeart/2005/8/layout/hierarchy3"/>
    <dgm:cxn modelId="{602FA274-3E62-2249-8C70-77D592CF8D4E}" srcId="{1D23DC23-6B7C-0B46-819C-841F5396D689}" destId="{1EC48EDA-DB8E-954A-901D-8F5EAD9832DC}" srcOrd="1" destOrd="0" parTransId="{41782A72-D593-7B4A-838F-9B5B2E859166}" sibTransId="{52B973EA-AE1D-3F4E-9358-61EC45AE82E0}"/>
    <dgm:cxn modelId="{05B9DE75-B0E7-B44C-B988-2E194806649A}" type="presOf" srcId="{0E9BF765-CD52-364D-9616-1E28E5F156CD}" destId="{71D7C1B2-BA75-9E4E-AB95-B99E018B35F7}" srcOrd="0" destOrd="0" presId="urn:microsoft.com/office/officeart/2005/8/layout/hierarchy3"/>
    <dgm:cxn modelId="{448EF976-9C52-0C41-A4CC-456861E7E09A}" type="presOf" srcId="{7A45657D-CBBD-E641-B4C9-4492223954E6}" destId="{37CB9F6F-5D92-A54D-948B-4F547C7EE321}" srcOrd="0" destOrd="0" presId="urn:microsoft.com/office/officeart/2005/8/layout/hierarchy3"/>
    <dgm:cxn modelId="{9123AA78-9341-FE45-A4EB-786204C6AA39}" srcId="{C960E0BA-C987-D84A-B1EF-B65E3B891138}" destId="{BC383863-185A-AC4C-98A8-EEE39B99BE92}" srcOrd="1" destOrd="0" parTransId="{9AC4E2F6-4997-D841-8BB7-B61DB787DD31}" sibTransId="{6C7F11DE-128D-D749-BC85-6D7DA0E55D09}"/>
    <dgm:cxn modelId="{567BE678-0445-814B-9D9A-9FE64CAEB4FF}" srcId="{1A94A7DF-F754-D94C-95E8-4BF7F67A15B9}" destId="{AEA673AA-3556-284C-A5B2-B8592A851ABB}" srcOrd="3" destOrd="0" parTransId="{3BB78AB3-E12A-7943-B13F-D435E8A70649}" sibTransId="{ED10B8EC-EE53-9644-81C7-199C27C2E21D}"/>
    <dgm:cxn modelId="{DF118579-0094-FC4A-8F89-52C07C9E8017}" srcId="{3347D064-F50E-7C4D-A5BC-C87569AB5E7B}" destId="{32228E69-88F6-DF41-A9A0-09D23A44E71F}" srcOrd="3" destOrd="0" parTransId="{A289AFA2-1E95-C645-9DFD-C644629A4A7E}" sibTransId="{1BCB1488-76E9-B24A-A096-9B33BF8DAB0F}"/>
    <dgm:cxn modelId="{9FDCA179-3132-8C45-9527-79F054B97401}" type="presOf" srcId="{6188C387-3D2D-AE4D-A508-19FD5D3B7B63}" destId="{8458A49C-C058-A441-AA2C-5A9A95DD7A19}" srcOrd="0" destOrd="0" presId="urn:microsoft.com/office/officeart/2005/8/layout/hierarchy3"/>
    <dgm:cxn modelId="{B03C197C-5612-EE4C-9444-FD33BB5E9AA3}" srcId="{1A94A7DF-F754-D94C-95E8-4BF7F67A15B9}" destId="{0DA56C7C-0F2A-004D-A191-D0E00BCE6E2D}" srcOrd="11" destOrd="0" parTransId="{39B27E94-FA88-2A40-8FE8-7FEABFF16BC0}" sibTransId="{7462A03B-C110-3546-87E7-5751651ECBE8}"/>
    <dgm:cxn modelId="{0DCCE97C-3652-724D-B044-5E08BC6510EC}" type="presOf" srcId="{EC73DA71-F7C0-254B-90B0-07062843F6EE}" destId="{757522E3-17E1-4743-AF3C-55FE4562A5AF}" srcOrd="0" destOrd="0" presId="urn:microsoft.com/office/officeart/2005/8/layout/hierarchy3"/>
    <dgm:cxn modelId="{2760FE7C-24AA-FB4D-BB46-3D15AF439F05}" srcId="{5D8EF084-67B2-7D41-A884-2E0268E86114}" destId="{850EF42D-D09E-D344-897B-7FE01B891229}" srcOrd="0" destOrd="0" parTransId="{BDEC625B-6AAD-A746-B1F5-3822104E11EA}" sibTransId="{3DCC9AD1-6462-5D4F-A30C-F07AFEA3B0E3}"/>
    <dgm:cxn modelId="{8741C27D-3461-3640-BC42-DF202731DD7B}" type="presOf" srcId="{989C86E0-64DE-054D-A2C0-7113F4CE2E01}" destId="{0C310B4D-A5CB-1F46-BAC1-9937D562E85D}" srcOrd="0" destOrd="0" presId="urn:microsoft.com/office/officeart/2005/8/layout/hierarchy3"/>
    <dgm:cxn modelId="{BD883B80-5587-6442-AF12-D6DD8F5CFD11}" type="presOf" srcId="{BC383863-185A-AC4C-98A8-EEE39B99BE92}" destId="{5F421547-E18E-464E-B103-11C1D653DB74}" srcOrd="0" destOrd="0" presId="urn:microsoft.com/office/officeart/2005/8/layout/hierarchy3"/>
    <dgm:cxn modelId="{49358C80-A862-F54F-A322-4B123C8849F2}" type="presOf" srcId="{7226A420-EA93-7C4A-B5F0-AF4654CFFC75}" destId="{B17FE973-78C8-1946-AFE7-51F8B58235DA}" srcOrd="0" destOrd="0" presId="urn:microsoft.com/office/officeart/2005/8/layout/hierarchy3"/>
    <dgm:cxn modelId="{5CFFD180-94BE-D941-97F5-80DB04B51F9C}" type="presOf" srcId="{3347D064-F50E-7C4D-A5BC-C87569AB5E7B}" destId="{F59696F3-89FF-E241-BE98-1370D29775E0}" srcOrd="0" destOrd="0" presId="urn:microsoft.com/office/officeart/2005/8/layout/hierarchy3"/>
    <dgm:cxn modelId="{E96BF680-0AF2-E349-B5F9-2B47FD11FC91}" type="presOf" srcId="{8D7A3156-1AE6-A047-90B7-BEB8F240B126}" destId="{A7FE44C4-1621-EF47-AD45-88DB2EE545DF}" srcOrd="0" destOrd="0" presId="urn:microsoft.com/office/officeart/2005/8/layout/hierarchy3"/>
    <dgm:cxn modelId="{075F6482-4154-184A-9803-CF481A1E156B}" srcId="{1A94A7DF-F754-D94C-95E8-4BF7F67A15B9}" destId="{1489B6CE-1B8D-3F4E-A186-E096BA44AC24}" srcOrd="5" destOrd="0" parTransId="{93BE7E5F-F967-9842-BD58-2A38DB347895}" sibTransId="{DB8C69AF-CE7C-8445-9064-EB81D10D9B58}"/>
    <dgm:cxn modelId="{91305584-12AE-0948-93CF-F67DEEC19466}" srcId="{1A94A7DF-F754-D94C-95E8-4BF7F67A15B9}" destId="{F115D39F-DFC6-5B4C-ACD1-72289A88BE6D}" srcOrd="2" destOrd="0" parTransId="{87AFCE91-5B5A-4841-9AF6-5C8FA230363A}" sibTransId="{121E548A-44F7-3843-8D73-D749FB84825A}"/>
    <dgm:cxn modelId="{1776A884-94A5-D34C-BAFD-C96E1DEF3C1F}" srcId="{1D23DC23-6B7C-0B46-819C-841F5396D689}" destId="{7A0113B9-C9E1-4443-8B48-56B08340316F}" srcOrd="0" destOrd="0" parTransId="{614A0CBC-86FE-234E-A245-83E0B6FC2A00}" sibTransId="{8B1FDDB2-D7CC-D44C-A298-BC0F99993E11}"/>
    <dgm:cxn modelId="{3A661187-4047-E849-9790-BF1122FC9FD2}" type="presOf" srcId="{445A83D1-868B-0943-95E4-18F93C782E4A}" destId="{6390FC67-2BAA-7F4F-AA2C-97246382901B}" srcOrd="0" destOrd="0" presId="urn:microsoft.com/office/officeart/2005/8/layout/hierarchy3"/>
    <dgm:cxn modelId="{4B732A87-C4D1-3C4B-A738-000E57489813}" type="presOf" srcId="{1D23DC23-6B7C-0B46-819C-841F5396D689}" destId="{4CD9F00C-04B0-ED4B-9FBA-C243EE040222}" srcOrd="1" destOrd="0" presId="urn:microsoft.com/office/officeart/2005/8/layout/hierarchy3"/>
    <dgm:cxn modelId="{C890A487-531C-F54B-B18E-FEAA30BBBCC3}" srcId="{3347D064-F50E-7C4D-A5BC-C87569AB5E7B}" destId="{8C062A3C-71ED-974C-B617-09538C5CCE99}" srcOrd="1" destOrd="0" parTransId="{AE8BD32B-E203-2141-B5CC-CA713FD3563B}" sibTransId="{A210CEE7-B37F-AF48-92FA-BFFEECE051BD}"/>
    <dgm:cxn modelId="{58A1CE87-020B-DF4A-8395-0AF681532527}" type="presOf" srcId="{C0D1CD09-2202-1142-AB0A-A2FCCA02894C}" destId="{780DEEC6-066A-ED4E-87BF-948FB71CE38F}" srcOrd="0" destOrd="0" presId="urn:microsoft.com/office/officeart/2005/8/layout/hierarchy3"/>
    <dgm:cxn modelId="{70C15F88-2953-3142-A263-B7D5A4B4F45F}" srcId="{26F32CB7-3935-A448-8F17-018D62D15554}" destId="{18875415-8516-EB48-A563-02F2F9FCC720}" srcOrd="12" destOrd="0" parTransId="{41FE83DB-797B-064B-A6A1-099EC8D71888}" sibTransId="{E76AD0FB-11D0-C64E-8F03-57E9E8918103}"/>
    <dgm:cxn modelId="{64461089-A727-2243-A117-127C3110D8DF}" srcId="{93A98A10-B01C-6242-A971-412B3890B0BA}" destId="{7544242E-9B20-E849-9FC9-FB7FF007B5D8}" srcOrd="4" destOrd="0" parTransId="{BE56CCBB-324B-5145-BA52-B638E2023828}" sibTransId="{84542822-04E3-FF46-BBF3-414AE79A5961}"/>
    <dgm:cxn modelId="{16AE2F89-101F-EC4B-BA1D-CFA8A59B20E4}" type="presOf" srcId="{F05EFEF2-9660-8D4A-AE8A-DE4B1A4AE18F}" destId="{80629E59-261D-354F-8806-2D5F24118BEE}" srcOrd="0" destOrd="0" presId="urn:microsoft.com/office/officeart/2005/8/layout/hierarchy3"/>
    <dgm:cxn modelId="{DCF90C8F-541F-0945-8F4C-CCBD8F4F12C2}" type="presOf" srcId="{A3A96728-1B70-AA42-B004-8AEB44465DF8}" destId="{04671D69-DB5B-9549-9D6D-8F5848EEBDBA}" srcOrd="0" destOrd="0" presId="urn:microsoft.com/office/officeart/2005/8/layout/hierarchy3"/>
    <dgm:cxn modelId="{D8813F90-107C-AA41-886B-BA6C90B56CC5}" srcId="{2A6AD047-93F7-4A4D-A325-D4A24152D3F0}" destId="{1909EDA5-1099-4B4C-ABA4-1E0B819C9E65}" srcOrd="2" destOrd="0" parTransId="{FB90A649-E4C4-5F40-A912-D85C7502EC59}" sibTransId="{864A7B36-9DF3-FC47-9D7A-90A36D8D02FE}"/>
    <dgm:cxn modelId="{B2C9B091-EB2D-E74D-A24B-39CF2019C5DA}" type="presOf" srcId="{C960E0BA-C987-D84A-B1EF-B65E3B891138}" destId="{3B6216EA-536E-5A4F-B37A-AB336CB4B2B2}" srcOrd="0" destOrd="0" presId="urn:microsoft.com/office/officeart/2005/8/layout/hierarchy3"/>
    <dgm:cxn modelId="{CD352792-334D-AF48-AA99-365FE6383F5F}" srcId="{C960E0BA-C987-D84A-B1EF-B65E3B891138}" destId="{F2AF0A6F-C136-254A-AA64-047DA76BB394}" srcOrd="0" destOrd="0" parTransId="{2B9C435B-560C-0448-97C7-25DFD60AA30B}" sibTransId="{8701274A-F8FE-374B-915E-BAD955B3774D}"/>
    <dgm:cxn modelId="{B10ABB93-B5EC-744F-AA05-2C2332720326}" srcId="{26F32CB7-3935-A448-8F17-018D62D15554}" destId="{5BDB90D8-B722-DA43-8FEC-96C6F43D3AE1}" srcOrd="8" destOrd="0" parTransId="{1F8E279F-AB85-0645-A40E-6E5C8CD8F146}" sibTransId="{752D6FF5-695F-B447-8FD2-C2FDD38DBD90}"/>
    <dgm:cxn modelId="{C0F49894-98CA-3341-9DD1-9E66AFB9CF75}" type="presOf" srcId="{29D5A464-8F30-DB4C-A40D-C44275B976BA}" destId="{1B209C56-3200-7848-9EC3-F5B2FC80CBE5}" srcOrd="0" destOrd="0" presId="urn:microsoft.com/office/officeart/2005/8/layout/hierarchy3"/>
    <dgm:cxn modelId="{D3E4F394-5316-1A49-AD3B-FF82CD443A21}" type="presOf" srcId="{614A0CBC-86FE-234E-A245-83E0B6FC2A00}" destId="{FA63CFA0-F265-554C-B5F7-4FC1DDE95EF7}" srcOrd="0" destOrd="0" presId="urn:microsoft.com/office/officeart/2005/8/layout/hierarchy3"/>
    <dgm:cxn modelId="{60341195-D94A-5E4C-B9D5-6F308F08459B}" type="presOf" srcId="{3AA12E42-BCCA-0D43-8317-6CE887F58B4F}" destId="{89BD56C0-4849-A049-B2E1-0E39C2EE99E8}" srcOrd="0" destOrd="0" presId="urn:microsoft.com/office/officeart/2005/8/layout/hierarchy3"/>
    <dgm:cxn modelId="{66743795-8329-5146-A521-03AA91E1CF40}" type="presOf" srcId="{CB7E7393-8B35-C541-80A1-985C51D6FECC}" destId="{0E4CD5FF-161E-764C-818A-F3487439364B}" srcOrd="0" destOrd="0" presId="urn:microsoft.com/office/officeart/2005/8/layout/hierarchy3"/>
    <dgm:cxn modelId="{9A15099B-9872-4E4C-A322-0F08CF8F3286}" srcId="{26F32CB7-3935-A448-8F17-018D62D15554}" destId="{EBF37F34-ECAE-4D41-8350-1BE90A1F28AB}" srcOrd="6" destOrd="0" parTransId="{3386155B-62C4-0E4B-A2D4-F0B9236C2CE9}" sibTransId="{BAC0A081-8811-6345-A137-8B633DED6FC3}"/>
    <dgm:cxn modelId="{B892409D-97A8-4A4E-B2E5-3321B91E8FEF}" srcId="{93A98A10-B01C-6242-A971-412B3890B0BA}" destId="{1D23DC23-6B7C-0B46-819C-841F5396D689}" srcOrd="1" destOrd="0" parTransId="{EC94DD68-D6F8-E94A-9A1A-68EA5DA88974}" sibTransId="{475B3BC9-0550-EA40-A1CC-402044891515}"/>
    <dgm:cxn modelId="{89D2629F-E926-FB44-97DD-5A1403700E43}" type="presOf" srcId="{F2AF0A6F-C136-254A-AA64-047DA76BB394}" destId="{6E94BA76-429D-E644-9A92-39D66E0323E1}" srcOrd="0" destOrd="0" presId="urn:microsoft.com/office/officeart/2005/8/layout/hierarchy3"/>
    <dgm:cxn modelId="{4A27719F-1130-4444-A028-88BAC7C9A92E}" type="presOf" srcId="{203D9779-A3D7-9F4B-9530-F0079861C706}" destId="{ECE30D57-34A3-B649-BF99-E16D25F7DA90}" srcOrd="0" destOrd="0" presId="urn:microsoft.com/office/officeart/2005/8/layout/hierarchy3"/>
    <dgm:cxn modelId="{DE2380A0-F6F5-2843-9BC0-2B622087AA16}" srcId="{7544242E-9B20-E849-9FC9-FB7FF007B5D8}" destId="{BB7D7308-6442-EB47-96AE-0C9750848873}" srcOrd="2" destOrd="0" parTransId="{ECF83C71-739F-B545-AECB-80C1077B7FB4}" sibTransId="{9D1759F1-4B46-FB41-9F8A-7B2CDFA521B8}"/>
    <dgm:cxn modelId="{0096AFA0-1B1A-A54D-965B-46FA1D6A0ADD}" srcId="{1A94A7DF-F754-D94C-95E8-4BF7F67A15B9}" destId="{F9D58EA3-B898-E646-A234-5F9A1A0BFB90}" srcOrd="7" destOrd="0" parTransId="{E86643E0-F8F7-F14C-B68C-BD00B612F244}" sibTransId="{20F67B3E-078B-3D4D-AF76-132B7B961490}"/>
    <dgm:cxn modelId="{FBAF04A1-C206-954D-88CA-87FD03230FBB}" srcId="{26F32CB7-3935-A448-8F17-018D62D15554}" destId="{989C86E0-64DE-054D-A2C0-7113F4CE2E01}" srcOrd="4" destOrd="0" parTransId="{665A8F0B-D277-3F44-B687-235CFF73075C}" sibTransId="{BF8B8F40-827D-3945-8C42-F96BAFC79E07}"/>
    <dgm:cxn modelId="{E96BCFA1-BDE7-0E46-A68B-A87D00866A0C}" srcId="{93A98A10-B01C-6242-A971-412B3890B0BA}" destId="{C960E0BA-C987-D84A-B1EF-B65E3B891138}" srcOrd="0" destOrd="0" parTransId="{4A9E114D-7A59-3444-8249-5C5F6E358045}" sibTransId="{C6E2A2DE-4610-774F-BCB9-FB597019D2DC}"/>
    <dgm:cxn modelId="{EAB088A2-F3CF-184A-ACAA-5B34D1176058}" type="presOf" srcId="{F0F574AA-0CEA-D14B-BD05-B83ED792D6AB}" destId="{2C65925D-A867-0048-9847-5F162F3A9430}" srcOrd="0" destOrd="0" presId="urn:microsoft.com/office/officeart/2005/8/layout/hierarchy3"/>
    <dgm:cxn modelId="{56E9C5A2-A94E-A147-AC80-43D5C91772D0}" srcId="{7544242E-9B20-E849-9FC9-FB7FF007B5D8}" destId="{C2B433FD-C21F-8B45-B736-4A40AD5C115E}" srcOrd="1" destOrd="0" parTransId="{E4C6C4B3-C0D5-B548-AC88-DC48264930A3}" sibTransId="{5B0E7202-CD71-4344-AB1E-129E41A0BB18}"/>
    <dgm:cxn modelId="{1B0481A3-6B60-5D45-94FC-581941F0B6CA}" type="presOf" srcId="{730E0CB8-8870-7B45-8C34-E077F835BB52}" destId="{48421692-268D-3C46-8598-717EEF6903B3}" srcOrd="0" destOrd="0" presId="urn:microsoft.com/office/officeart/2005/8/layout/hierarchy3"/>
    <dgm:cxn modelId="{5AC5E2A5-2E72-544E-9FB8-31B3A55ADAE3}" type="presOf" srcId="{A176196E-89F9-D844-93BD-9BBBC6BF761D}" destId="{C0EC1E88-2A25-AD48-A1B3-632692897A1D}" srcOrd="0" destOrd="0" presId="urn:microsoft.com/office/officeart/2005/8/layout/hierarchy3"/>
    <dgm:cxn modelId="{50AD2FA7-2C94-E841-B383-02F07C949764}" type="presOf" srcId="{3680ABCA-5E1E-C341-8F0E-36C3F95A6503}" destId="{3BCFEC74-41CB-F74D-8F63-C4EAEB3FFCEF}" srcOrd="0" destOrd="0" presId="urn:microsoft.com/office/officeart/2005/8/layout/hierarchy3"/>
    <dgm:cxn modelId="{D4CB4FA7-5F60-694E-AEA0-E6A61BB9F16A}" type="presOf" srcId="{F0119AB1-6491-F44E-8211-17889E6094B7}" destId="{E5DAF11E-6E24-AA4D-B0C6-50513A03977E}" srcOrd="0" destOrd="0" presId="urn:microsoft.com/office/officeart/2005/8/layout/hierarchy3"/>
    <dgm:cxn modelId="{CB7809AE-388A-674D-A505-18D829E8F952}" type="presOf" srcId="{C28765C7-5BCC-3F45-A157-DEAB82F424D7}" destId="{72107FBA-20FF-BC4F-9E64-29F4A32FE935}" srcOrd="0" destOrd="0" presId="urn:microsoft.com/office/officeart/2005/8/layout/hierarchy3"/>
    <dgm:cxn modelId="{8A5D33AE-BF18-794F-94D6-963EC5D54F0B}" type="presOf" srcId="{1D23DC23-6B7C-0B46-819C-841F5396D689}" destId="{D161544F-EB22-0A4C-8B8D-E6F73204D3B3}" srcOrd="0" destOrd="0" presId="urn:microsoft.com/office/officeart/2005/8/layout/hierarchy3"/>
    <dgm:cxn modelId="{0C65FAAE-9046-5945-8E1E-E4712B23D4A9}" type="presOf" srcId="{EBF37F34-ECAE-4D41-8350-1BE90A1F28AB}" destId="{0FC25D6E-7B87-E34D-AEA2-9F9E46B3CC8A}" srcOrd="0" destOrd="0" presId="urn:microsoft.com/office/officeart/2005/8/layout/hierarchy3"/>
    <dgm:cxn modelId="{D0BF43B0-887C-A645-A1C0-0FC8E6FBCD02}" type="presOf" srcId="{1909EDA5-1099-4B4C-ABA4-1E0B819C9E65}" destId="{8B874E81-8CB9-954F-8745-0245AACC9FC3}" srcOrd="0" destOrd="0" presId="urn:microsoft.com/office/officeart/2005/8/layout/hierarchy3"/>
    <dgm:cxn modelId="{2A1AFEB1-4ED9-1B47-8981-51003BD5EDB1}" srcId="{93A98A10-B01C-6242-A971-412B3890B0BA}" destId="{7226A420-EA93-7C4A-B5F0-AF4654CFFC75}" srcOrd="2" destOrd="0" parTransId="{87297DD7-8279-7447-B436-8F95AAF1ECD3}" sibTransId="{93918557-11A9-FE44-9BB9-4AF4FB1E206A}"/>
    <dgm:cxn modelId="{FF98FDB2-7F89-0D4E-A110-51BC8C191D09}" srcId="{26F32CB7-3935-A448-8F17-018D62D15554}" destId="{3EFD2A71-D0C2-0445-8702-026437DD2ACE}" srcOrd="5" destOrd="0" parTransId="{6CA199CC-8238-FE4C-8FAB-69B2D364FD9D}" sibTransId="{F86B5F2C-F2A9-AF44-A41D-660EC083BAB9}"/>
    <dgm:cxn modelId="{B19E30B3-76FB-E948-806E-0C45832289F4}" type="presOf" srcId="{929ECE07-B48F-C248-8D30-CF76E7DAAD78}" destId="{D07A085D-EDC0-D546-9DC0-94076F50ACD1}" srcOrd="0" destOrd="0" presId="urn:microsoft.com/office/officeart/2005/8/layout/hierarchy3"/>
    <dgm:cxn modelId="{706CE9B3-8BF9-4147-B27B-068900A009AA}" type="presOf" srcId="{3EFD2A71-D0C2-0445-8702-026437DD2ACE}" destId="{1CCF19C2-E889-EB4E-84B2-4F95DF6A2956}" srcOrd="0" destOrd="0" presId="urn:microsoft.com/office/officeart/2005/8/layout/hierarchy3"/>
    <dgm:cxn modelId="{4FC9F1B3-33EE-014F-B062-FAEA2346FB4B}" type="presOf" srcId="{6CA199CC-8238-FE4C-8FAB-69B2D364FD9D}" destId="{0D649C26-6D22-0546-AD7A-53E57322E378}" srcOrd="0" destOrd="0" presId="urn:microsoft.com/office/officeart/2005/8/layout/hierarchy3"/>
    <dgm:cxn modelId="{96C9B7B6-C2C1-D143-B207-60FB4EEB4D63}" type="presOf" srcId="{5BBDCEEE-5EA6-3040-80B1-A3BC0A6F6944}" destId="{011003E2-278E-3D4A-A129-5DF2731F9992}" srcOrd="0" destOrd="0" presId="urn:microsoft.com/office/officeart/2005/8/layout/hierarchy3"/>
    <dgm:cxn modelId="{2BDA84B7-7F3D-CC47-A04D-75F079337131}" srcId="{7544242E-9B20-E849-9FC9-FB7FF007B5D8}" destId="{2A297215-E218-0845-A9CD-062A0B817ADA}" srcOrd="0" destOrd="0" parTransId="{3C46E5F9-5E5F-524A-82EB-1BE6DD2A5E6D}" sibTransId="{AB857179-3606-2C45-8A40-021709B029F7}"/>
    <dgm:cxn modelId="{647A00B8-257A-254C-AE9B-36923E3DF566}" type="presOf" srcId="{D28D5DFD-75BB-6E47-89CC-54C0068FA670}" destId="{B626788A-0F2F-944A-B452-1B963F4299EA}" srcOrd="0" destOrd="0" presId="urn:microsoft.com/office/officeart/2005/8/layout/hierarchy3"/>
    <dgm:cxn modelId="{53FE3FB8-4095-1B46-BE0F-B345285DF29B}" type="presOf" srcId="{1A94A7DF-F754-D94C-95E8-4BF7F67A15B9}" destId="{960992C0-6DAF-FD41-840C-E8E3B85B857C}" srcOrd="1" destOrd="0" presId="urn:microsoft.com/office/officeart/2005/8/layout/hierarchy3"/>
    <dgm:cxn modelId="{EBF1FFB8-4CC7-9646-90D3-8C39E063697E}" type="presOf" srcId="{26F32CB7-3935-A448-8F17-018D62D15554}" destId="{97E0C899-A6CD-FA41-94C7-07D5CCFE978D}" srcOrd="1" destOrd="0" presId="urn:microsoft.com/office/officeart/2005/8/layout/hierarchy3"/>
    <dgm:cxn modelId="{063E7DBA-A4B4-6E4A-A600-B363EC5206C0}" srcId="{26F32CB7-3935-A448-8F17-018D62D15554}" destId="{43871DD6-42A2-B448-9B54-CE6DE17B1D42}" srcOrd="1" destOrd="0" parTransId="{775B2416-356B-C849-85C5-017D922821A8}" sibTransId="{577515B9-C0A8-5A4A-8222-EA25E9857EFE}"/>
    <dgm:cxn modelId="{33EDAABA-E077-2445-AA0C-A72D4B938EA3}" type="presOf" srcId="{65971748-1659-0142-B93C-329A83B38453}" destId="{FF5A04BF-858D-A641-9213-B0DA41EB315B}" srcOrd="0" destOrd="0" presId="urn:microsoft.com/office/officeart/2005/8/layout/hierarchy3"/>
    <dgm:cxn modelId="{EDD56FBB-CD4E-8C4F-A6AA-9B2A8F2A610E}" type="presOf" srcId="{93A98A10-B01C-6242-A971-412B3890B0BA}" destId="{F744CF8C-AF37-B141-AFB7-76DF1EB9C6B3}" srcOrd="0" destOrd="0" presId="urn:microsoft.com/office/officeart/2005/8/layout/hierarchy3"/>
    <dgm:cxn modelId="{97546DBC-8DAC-504F-8655-815002C98560}" srcId="{1A94A7DF-F754-D94C-95E8-4BF7F67A15B9}" destId="{132DB1F3-38DB-064E-8FAA-B5CF48A660D1}" srcOrd="4" destOrd="0" parTransId="{C2F8E8BA-7542-2640-9AF8-12D9E9FAE8CA}" sibTransId="{0F8E4BEF-1580-9540-BCDB-3C8E0FB3634F}"/>
    <dgm:cxn modelId="{E7AE01BD-7F3C-CD46-B1FE-F21323BC2336}" type="presOf" srcId="{E1174690-F531-534B-BC54-E8D331DB9651}" destId="{42C3C74E-5D80-A94E-8015-6ECD8FA19AE0}" srcOrd="0" destOrd="0" presId="urn:microsoft.com/office/officeart/2005/8/layout/hierarchy3"/>
    <dgm:cxn modelId="{7960DFBF-256E-A340-821F-65235B82B7BB}" type="presOf" srcId="{F7BCB6C7-0B38-D94A-AC49-D5CAA332C410}" destId="{6AA33B7A-C209-964A-B169-96BA2A8859B6}" srcOrd="0" destOrd="0" presId="urn:microsoft.com/office/officeart/2005/8/layout/hierarchy3"/>
    <dgm:cxn modelId="{47669EC1-9207-AD4C-9770-E7BAEFB2BBB2}" srcId="{3347D064-F50E-7C4D-A5BC-C87569AB5E7B}" destId="{4514C796-B4BF-BF4E-8656-539402B3C713}" srcOrd="0" destOrd="0" parTransId="{87DB8269-B0D7-1246-8CFB-BADCE2425399}" sibTransId="{29068565-3EBD-7B40-8C76-498EB6E364A0}"/>
    <dgm:cxn modelId="{BF0D5DC2-2C1C-F34D-BC46-AD85CDE9C83E}" type="presOf" srcId="{26F32CB7-3935-A448-8F17-018D62D15554}" destId="{1A0F48DD-5C18-D24F-90CE-6D6D431B6F9B}" srcOrd="0" destOrd="0" presId="urn:microsoft.com/office/officeart/2005/8/layout/hierarchy3"/>
    <dgm:cxn modelId="{E0C7CEC2-D56F-DA4C-9120-43201FF46962}" type="presOf" srcId="{665A8F0B-D277-3F44-B687-235CFF73075C}" destId="{BF98C64D-2E5D-1B4F-9F21-DD927CDC104F}" srcOrd="0" destOrd="0" presId="urn:microsoft.com/office/officeart/2005/8/layout/hierarchy3"/>
    <dgm:cxn modelId="{47C9A1C4-BEE0-544C-AE85-8A0B5F9230EF}" type="presOf" srcId="{805B2AED-A791-344C-9D81-3AA20C5702D6}" destId="{7925DEBC-6473-A744-94E8-168116E85B47}" srcOrd="0" destOrd="0" presId="urn:microsoft.com/office/officeart/2005/8/layout/hierarchy3"/>
    <dgm:cxn modelId="{E31195C5-343E-AA4F-9DE0-3448B953C04A}" type="presOf" srcId="{2E429BB4-AB24-D14F-8CB9-509FB7A9D4BF}" destId="{E2F91BBF-4264-B345-B272-0EFC9FAFB965}" srcOrd="0" destOrd="0" presId="urn:microsoft.com/office/officeart/2005/8/layout/hierarchy3"/>
    <dgm:cxn modelId="{0C46AFC5-B2BC-B745-A9C1-1ACFB68AF7C8}" type="presOf" srcId="{3347D064-F50E-7C4D-A5BC-C87569AB5E7B}" destId="{60FD230F-9F46-1741-9064-4027B9282621}" srcOrd="1" destOrd="0" presId="urn:microsoft.com/office/officeart/2005/8/layout/hierarchy3"/>
    <dgm:cxn modelId="{E762B7CB-4D31-F347-9197-A96F8B8CFECC}" type="presOf" srcId="{B8A33C26-5724-4E41-B885-2073FE5B0B4E}" destId="{FA340CFC-1664-454E-811C-D46A997EB3C9}" srcOrd="0" destOrd="0" presId="urn:microsoft.com/office/officeart/2005/8/layout/hierarchy3"/>
    <dgm:cxn modelId="{B0A81ACC-60CF-6846-AD9A-F998DCAFB93C}" type="presOf" srcId="{3C46E5F9-5E5F-524A-82EB-1BE6DD2A5E6D}" destId="{5AC28EBD-7275-C040-AAEB-CDFE19752240}" srcOrd="0" destOrd="0" presId="urn:microsoft.com/office/officeart/2005/8/layout/hierarchy3"/>
    <dgm:cxn modelId="{B98709CD-685B-4849-A74B-9EDE359D8E71}" srcId="{7226A420-EA93-7C4A-B5F0-AF4654CFFC75}" destId="{5BBDCEEE-5EA6-3040-80B1-A3BC0A6F6944}" srcOrd="4" destOrd="0" parTransId="{29D5A464-8F30-DB4C-A40D-C44275B976BA}" sibTransId="{787AD4A0-DD95-5A44-B015-D1942E907686}"/>
    <dgm:cxn modelId="{32E826CD-E442-464B-9B5D-2304A6BB4C2D}" srcId="{7226A420-EA93-7C4A-B5F0-AF4654CFFC75}" destId="{1F5D2BAB-E705-934A-84EC-9F20B32DFD2F}" srcOrd="1" destOrd="0" parTransId="{7A45657D-CBBD-E641-B4C9-4492223954E6}" sibTransId="{C980C75C-2C61-BF43-82E3-F9681D16BA75}"/>
    <dgm:cxn modelId="{153F62CE-C1D7-2341-BAB5-E6AA11E5D9C9}" type="presOf" srcId="{2E1C22C5-A851-234E-88A8-EB359E972BB9}" destId="{8CEB614C-0934-1941-B997-416E52937014}" srcOrd="0" destOrd="0" presId="urn:microsoft.com/office/officeart/2005/8/layout/hierarchy3"/>
    <dgm:cxn modelId="{84D094CE-775F-A84C-86B0-B50228D5E535}" type="presOf" srcId="{DE340B21-8CA7-ED4C-B18B-1B31016E9E4C}" destId="{AF4DB6CD-258E-B741-B50C-4382B7AEA379}" srcOrd="0" destOrd="0" presId="urn:microsoft.com/office/officeart/2005/8/layout/hierarchy3"/>
    <dgm:cxn modelId="{1DB467CF-119A-644F-A905-7148840185D6}" type="presOf" srcId="{2A6AD047-93F7-4A4D-A325-D4A24152D3F0}" destId="{F91DA63A-51E3-B543-8875-C363F223B65C}" srcOrd="1" destOrd="0" presId="urn:microsoft.com/office/officeart/2005/8/layout/hierarchy3"/>
    <dgm:cxn modelId="{64BF56D1-DEDE-9847-80F4-0EDD3602E374}" type="presOf" srcId="{014D848D-DAA2-C94B-A28D-D7888E4D5C0A}" destId="{82A15C18-E5BA-514D-BA69-CF93F05F16E6}" srcOrd="0" destOrd="0" presId="urn:microsoft.com/office/officeart/2005/8/layout/hierarchy3"/>
    <dgm:cxn modelId="{2C8B65D2-04FC-384E-B4A2-EABA3AE919BF}" type="presOf" srcId="{2B9C435B-560C-0448-97C7-25DFD60AA30B}" destId="{6557E943-A48A-E745-B4DD-DF6539344C48}" srcOrd="0" destOrd="0" presId="urn:microsoft.com/office/officeart/2005/8/layout/hierarchy3"/>
    <dgm:cxn modelId="{204438D5-3AFC-544B-954F-F9AC5E9C8EDC}" type="presOf" srcId="{CE8F1945-3FED-7C4F-9DA7-4E8C48728CA5}" destId="{DAC94023-24AF-3C4D-84E7-F695D59CD27A}" srcOrd="0" destOrd="0" presId="urn:microsoft.com/office/officeart/2005/8/layout/hierarchy3"/>
    <dgm:cxn modelId="{FDDB2CD6-E36E-3047-9363-78BB038B5F04}" type="presOf" srcId="{7544242E-9B20-E849-9FC9-FB7FF007B5D8}" destId="{90FE3CA4-0C67-524F-B377-9881CC071F04}" srcOrd="1" destOrd="0" presId="urn:microsoft.com/office/officeart/2005/8/layout/hierarchy3"/>
    <dgm:cxn modelId="{91C94DD6-C7A3-E84F-8623-918DDAEBF6F9}" srcId="{1A94A7DF-F754-D94C-95E8-4BF7F67A15B9}" destId="{17C87911-F5D3-544E-AA57-BE2639F7DAC8}" srcOrd="6" destOrd="0" parTransId="{9452693D-3502-E74C-90E5-9BD53D5B6194}" sibTransId="{796BF4F1-3846-6B4D-B681-3EF206D240EA}"/>
    <dgm:cxn modelId="{2DDD30D7-78CA-AE48-AD79-5318191A674F}" type="presOf" srcId="{1A94A7DF-F754-D94C-95E8-4BF7F67A15B9}" destId="{F9F8A87E-AFE6-2746-97B8-ED1E82A838A8}" srcOrd="0" destOrd="0" presId="urn:microsoft.com/office/officeart/2005/8/layout/hierarchy3"/>
    <dgm:cxn modelId="{7E9A15D8-F676-5044-811D-86FF146E500E}" srcId="{7544242E-9B20-E849-9FC9-FB7FF007B5D8}" destId="{281E9247-75B1-EE4E-ACF5-A2E980199B51}" srcOrd="6" destOrd="0" parTransId="{E1174690-F531-534B-BC54-E8D331DB9651}" sibTransId="{9C971690-00CF-3F46-B44D-A0F02AF27129}"/>
    <dgm:cxn modelId="{689EE4D8-3241-BD46-B8AA-EA0EA2C5E5BD}" srcId="{26F32CB7-3935-A448-8F17-018D62D15554}" destId="{2E429BB4-AB24-D14F-8CB9-509FB7A9D4BF}" srcOrd="3" destOrd="0" parTransId="{72AC5E03-36C2-164C-9B84-D976823DCBBD}" sibTransId="{34E13E8D-8455-4D45-AF7F-1B63034914E9}"/>
    <dgm:cxn modelId="{CD933ADB-16F1-374C-AD02-968D99FEF0E3}" type="presOf" srcId="{88E65941-A3B2-7943-8823-2B0FD7A6EB2D}" destId="{B8518B34-5062-2245-AB84-C0BF2652F5DB}" srcOrd="0" destOrd="0" presId="urn:microsoft.com/office/officeart/2005/8/layout/hierarchy3"/>
    <dgm:cxn modelId="{2A5977DB-8F55-3C44-9BBF-F672338618A7}" type="presOf" srcId="{36C51818-21E8-D14B-B717-C95DDC2E533B}" destId="{584B66A2-691E-A643-B449-E1EC3DF15598}" srcOrd="0" destOrd="0" presId="urn:microsoft.com/office/officeart/2005/8/layout/hierarchy3"/>
    <dgm:cxn modelId="{67BA16DE-CC64-FF40-89C6-CDE8CB85CD57}" srcId="{26F32CB7-3935-A448-8F17-018D62D15554}" destId="{730E0CB8-8870-7B45-8C34-E077F835BB52}" srcOrd="2" destOrd="0" parTransId="{8D7A3156-1AE6-A047-90B7-BEB8F240B126}" sibTransId="{460DBF17-3B67-7F48-AF33-DFAA287745A9}"/>
    <dgm:cxn modelId="{FDAA96DE-6C87-DB46-81C9-D479C16B3C62}" type="presOf" srcId="{281E9247-75B1-EE4E-ACF5-A2E980199B51}" destId="{AA925588-9DEE-8C49-9659-63C97C49E4A5}" srcOrd="0" destOrd="0" presId="urn:microsoft.com/office/officeart/2005/8/layout/hierarchy3"/>
    <dgm:cxn modelId="{BF7B8FDF-D1CC-4A42-9E16-D93848915C9E}" srcId="{1D23DC23-6B7C-0B46-819C-841F5396D689}" destId="{3AA12E42-BCCA-0D43-8317-6CE887F58B4F}" srcOrd="2" destOrd="0" parTransId="{6FEB05EA-F692-7040-97CF-92C86071DD51}" sibTransId="{FA4BE240-6068-3A46-AE96-439EF9AC1010}"/>
    <dgm:cxn modelId="{9839E0E1-58E1-2940-A4B4-2BBCC4885D79}" type="presOf" srcId="{8E7FE55F-888D-1241-A072-F25CDBE6EE30}" destId="{1C58FEC6-1689-3C44-A538-A658ACD770D6}" srcOrd="0" destOrd="0" presId="urn:microsoft.com/office/officeart/2005/8/layout/hierarchy3"/>
    <dgm:cxn modelId="{4E2A56E2-EAA0-5547-A444-8323FD7A9CCF}" type="presOf" srcId="{BB7D7308-6442-EB47-96AE-0C9750848873}" destId="{A4FE6CAB-5F2E-E340-9131-16EDB5F179ED}" srcOrd="0" destOrd="0" presId="urn:microsoft.com/office/officeart/2005/8/layout/hierarchy3"/>
    <dgm:cxn modelId="{419076E5-B672-6946-8ED4-CAD165B8BE6A}" type="presOf" srcId="{4AE6D32C-65AC-D044-9524-E5C9387AC195}" destId="{36692358-0886-0B42-989A-2B2F00E6FEE9}" srcOrd="0" destOrd="0" presId="urn:microsoft.com/office/officeart/2005/8/layout/hierarchy3"/>
    <dgm:cxn modelId="{D79B5AE8-5445-D348-A6CA-DB5EA80CA52E}" srcId="{3347D064-F50E-7C4D-A5BC-C87569AB5E7B}" destId="{9E2C7294-862D-4447-BD34-133F9126A631}" srcOrd="2" destOrd="0" parTransId="{8827A3C1-41F2-FC4C-974A-6ACB1B4071AE}" sibTransId="{6C2C3388-9B7C-5949-B13F-7E8ACB435521}"/>
    <dgm:cxn modelId="{6F2F10E9-7E50-A746-A7E6-D65260B29170}" type="presOf" srcId="{2A6AD047-93F7-4A4D-A325-D4A24152D3F0}" destId="{82E09884-D8D3-2348-9084-FC0C7CA87422}" srcOrd="0" destOrd="0" presId="urn:microsoft.com/office/officeart/2005/8/layout/hierarchy3"/>
    <dgm:cxn modelId="{08EBA0E9-EC58-F94E-AAA9-1DE21D049238}" srcId="{7544242E-9B20-E849-9FC9-FB7FF007B5D8}" destId="{F05EFEF2-9660-8D4A-AE8A-DE4B1A4AE18F}" srcOrd="4" destOrd="0" parTransId="{AC370B33-7C20-DB48-AFEC-E1B6821E16E6}" sibTransId="{5D390AEC-B8E7-DA48-97E3-84FF3046C987}"/>
    <dgm:cxn modelId="{82F700EB-9DD2-3648-A1F7-E425183B5DAD}" type="presOf" srcId="{1D9BE49E-19AF-D548-9DC6-42E716E6CAF6}" destId="{EA441BB7-B957-5F40-8D4D-C9D5404B18F7}" srcOrd="0" destOrd="0" presId="urn:microsoft.com/office/officeart/2005/8/layout/hierarchy3"/>
    <dgm:cxn modelId="{385265EB-CAA7-2A46-8A83-B5B48D91E84F}" type="presOf" srcId="{6FEB05EA-F692-7040-97CF-92C86071DD51}" destId="{83BEFA08-5FD4-0240-A086-28D3158C6EF2}" srcOrd="0" destOrd="0" presId="urn:microsoft.com/office/officeart/2005/8/layout/hierarchy3"/>
    <dgm:cxn modelId="{D9006AEC-4DB1-524B-809B-95C8B6B1CC1B}" type="presOf" srcId="{8A9E01CC-2C1B-E442-9089-F1CDD25AA29B}" destId="{06EB157E-037F-274D-BA63-F52E6DEF1B40}" srcOrd="0" destOrd="0" presId="urn:microsoft.com/office/officeart/2005/8/layout/hierarchy3"/>
    <dgm:cxn modelId="{70A12BED-3761-A647-ABE6-EDE8C28FFA05}" type="presOf" srcId="{43871DD6-42A2-B448-9B54-CE6DE17B1D42}" destId="{EE3589DD-A521-804D-BC27-04C3BC5D4C1F}" srcOrd="0" destOrd="0" presId="urn:microsoft.com/office/officeart/2005/8/layout/hierarchy3"/>
    <dgm:cxn modelId="{7C8A3DED-2B15-3146-9650-04339E15E7AE}" srcId="{1A94A7DF-F754-D94C-95E8-4BF7F67A15B9}" destId="{1E21DD86-06FC-CB4F-AEFE-8FCB3A93DD6B}" srcOrd="0" destOrd="0" parTransId="{855DE468-6EB4-BF4D-A1C4-0C0E47BFAEE7}" sibTransId="{FBE1A9F1-612E-854A-952C-94FF9F287680}"/>
    <dgm:cxn modelId="{380475EF-1FC1-3B49-9B96-E93DBB386439}" type="presOf" srcId="{41782A72-D593-7B4A-838F-9B5B2E859166}" destId="{D0CA5249-A272-1848-9AB1-5A3E770441FD}" srcOrd="0" destOrd="0" presId="urn:microsoft.com/office/officeart/2005/8/layout/hierarchy3"/>
    <dgm:cxn modelId="{932023F0-866B-9846-B898-E04E0EFEBE49}" srcId="{3347D064-F50E-7C4D-A5BC-C87569AB5E7B}" destId="{07FBBB8A-9DF5-7043-BEDA-9652AA7FBE6E}" srcOrd="4" destOrd="0" parTransId="{36BE5013-76C4-4644-A534-F64EC988A84C}" sibTransId="{42CB0D8F-A260-3B42-91F4-2D3D21E6C97E}"/>
    <dgm:cxn modelId="{F6B9D4F0-76B0-9340-954F-5B656475C6BF}" srcId="{26F32CB7-3935-A448-8F17-018D62D15554}" destId="{3D847DDE-6F20-3D41-A4E4-E94C21B4546D}" srcOrd="0" destOrd="0" parTransId="{65971748-1659-0142-B93C-329A83B38453}" sibTransId="{7D92FC2C-984C-184D-81DD-B520B495E07B}"/>
    <dgm:cxn modelId="{4AEE4EF1-01F5-104B-97F1-5E69F3E8A10F}" type="presOf" srcId="{850EF42D-D09E-D344-897B-7FE01B891229}" destId="{4CCCA1E4-EF4C-FD48-93C3-B9DA618EA21F}" srcOrd="0" destOrd="0" presId="urn:microsoft.com/office/officeart/2005/8/layout/hierarchy3"/>
    <dgm:cxn modelId="{5384ABF1-F7E8-A747-A9D7-13B13377CD1E}" type="presOf" srcId="{1F5D2BAB-E705-934A-84EC-9F20B32DFD2F}" destId="{0EBE7EB6-5EEA-8840-BABE-B20023A2DB87}" srcOrd="0" destOrd="0" presId="urn:microsoft.com/office/officeart/2005/8/layout/hierarchy3"/>
    <dgm:cxn modelId="{CC9602F3-AFF1-4843-9100-5B92CD7204EA}" type="presOf" srcId="{FD4B6E01-85EC-5B43-B319-587439388DF8}" destId="{2846B911-A22D-9540-9831-5AF258DD48AC}" srcOrd="0" destOrd="0" presId="urn:microsoft.com/office/officeart/2005/8/layout/hierarchy3"/>
    <dgm:cxn modelId="{ECB444F5-7E13-F847-8756-A18B9797E88C}" type="presOf" srcId="{5D8EF084-67B2-7D41-A884-2E0268E86114}" destId="{B31E7356-9D8F-644D-BE48-B26930DF0B0C}" srcOrd="0" destOrd="0" presId="urn:microsoft.com/office/officeart/2005/8/layout/hierarchy3"/>
    <dgm:cxn modelId="{C570F9FB-D36D-A04E-A7F1-22FECFC65D31}" srcId="{7226A420-EA93-7C4A-B5F0-AF4654CFFC75}" destId="{805B2AED-A791-344C-9D81-3AA20C5702D6}" srcOrd="3" destOrd="0" parTransId="{3911ED1E-75D1-5B4E-89E0-4074E2C2053E}" sibTransId="{B9039DFD-BB82-FE4A-921A-C461D09B3258}"/>
    <dgm:cxn modelId="{4B674AFD-F739-A14C-A334-3CCDE4E31F0F}" srcId="{7226A420-EA93-7C4A-B5F0-AF4654CFFC75}" destId="{C28765C7-5BCC-3F45-A157-DEAB82F424D7}" srcOrd="0" destOrd="0" parTransId="{7526CA29-0AA3-6D4D-B27A-A7FBC958C46A}" sibTransId="{F0811745-ECC5-8A43-A92A-CD3F09C61F7D}"/>
    <dgm:cxn modelId="{34A285FE-E9B0-7B41-97C6-86382C5EA878}" type="presOf" srcId="{72AC5E03-36C2-164C-9B84-D976823DCBBD}" destId="{5F27ED6A-5931-854F-9208-173504FC8FD3}" srcOrd="0" destOrd="0" presId="urn:microsoft.com/office/officeart/2005/8/layout/hierarchy3"/>
    <dgm:cxn modelId="{D351A8FF-5B2D-074A-A49E-1E4C86505671}" type="presOf" srcId="{555C8D41-B646-ED40-B3ED-529F66685016}" destId="{916A2204-B6AB-9742-87FD-107DD011DB24}" srcOrd="0" destOrd="0" presId="urn:microsoft.com/office/officeart/2005/8/layout/hierarchy3"/>
    <dgm:cxn modelId="{9F66B0FF-666B-8742-BB49-60C00D34B642}" srcId="{7544242E-9B20-E849-9FC9-FB7FF007B5D8}" destId="{E0E7E7FA-B710-A04D-8D37-DCD84A17D416}" srcOrd="8" destOrd="0" parTransId="{B8A33C26-5724-4E41-B885-2073FE5B0B4E}" sibTransId="{EB58C0B3-400B-3745-83AE-492D06FC09AC}"/>
    <dgm:cxn modelId="{2E02FDFF-E486-1F44-933C-C342CA039AC2}" type="presOf" srcId="{BDEC625B-6AAD-A746-B1F5-3822104E11EA}" destId="{9DE8F095-4AA8-EC44-96E8-A603BC87D6BF}" srcOrd="0" destOrd="0" presId="urn:microsoft.com/office/officeart/2005/8/layout/hierarchy3"/>
    <dgm:cxn modelId="{977FA42B-9EE2-C74A-B434-B402F7F4B139}" type="presParOf" srcId="{F744CF8C-AF37-B141-AFB7-76DF1EB9C6B3}" destId="{4EA7F1FA-AE66-DE4E-9E0E-BE2DFF755FE6}" srcOrd="0" destOrd="0" presId="urn:microsoft.com/office/officeart/2005/8/layout/hierarchy3"/>
    <dgm:cxn modelId="{B6B5E328-E3C3-3E4C-8A6F-AFAF819CCBC7}" type="presParOf" srcId="{4EA7F1FA-AE66-DE4E-9E0E-BE2DFF755FE6}" destId="{27AA360F-A398-D449-9618-8E61D81D5389}" srcOrd="0" destOrd="0" presId="urn:microsoft.com/office/officeart/2005/8/layout/hierarchy3"/>
    <dgm:cxn modelId="{02675D9B-73B1-F94D-BF04-CF74870D8068}" type="presParOf" srcId="{27AA360F-A398-D449-9618-8E61D81D5389}" destId="{3B6216EA-536E-5A4F-B37A-AB336CB4B2B2}" srcOrd="0" destOrd="0" presId="urn:microsoft.com/office/officeart/2005/8/layout/hierarchy3"/>
    <dgm:cxn modelId="{D0B50816-6B40-9741-9391-37E6F2F8964F}" type="presParOf" srcId="{27AA360F-A398-D449-9618-8E61D81D5389}" destId="{522860D5-3C0A-294D-8CB9-88ECA7F6B214}" srcOrd="1" destOrd="0" presId="urn:microsoft.com/office/officeart/2005/8/layout/hierarchy3"/>
    <dgm:cxn modelId="{BD88ACDD-2AEF-A94E-AD14-DDA0F8757402}" type="presParOf" srcId="{4EA7F1FA-AE66-DE4E-9E0E-BE2DFF755FE6}" destId="{E0C261BB-BA10-8949-B92E-2F162CE9B663}" srcOrd="1" destOrd="0" presId="urn:microsoft.com/office/officeart/2005/8/layout/hierarchy3"/>
    <dgm:cxn modelId="{70BF217E-FBAF-7F45-80A6-AC8EB27C9B68}" type="presParOf" srcId="{E0C261BB-BA10-8949-B92E-2F162CE9B663}" destId="{6557E943-A48A-E745-B4DD-DF6539344C48}" srcOrd="0" destOrd="0" presId="urn:microsoft.com/office/officeart/2005/8/layout/hierarchy3"/>
    <dgm:cxn modelId="{945583A6-50C1-794F-856A-5751A1E73FE6}" type="presParOf" srcId="{E0C261BB-BA10-8949-B92E-2F162CE9B663}" destId="{6E94BA76-429D-E644-9A92-39D66E0323E1}" srcOrd="1" destOrd="0" presId="urn:microsoft.com/office/officeart/2005/8/layout/hierarchy3"/>
    <dgm:cxn modelId="{6730FE04-1BD7-844C-AD27-65CFC253D85D}" type="presParOf" srcId="{E0C261BB-BA10-8949-B92E-2F162CE9B663}" destId="{047BC6D9-656E-794A-AA00-C01889AF97D6}" srcOrd="2" destOrd="0" presId="urn:microsoft.com/office/officeart/2005/8/layout/hierarchy3"/>
    <dgm:cxn modelId="{00CB3CCD-3C56-914C-8449-FE2A79567994}" type="presParOf" srcId="{E0C261BB-BA10-8949-B92E-2F162CE9B663}" destId="{5F421547-E18E-464E-B103-11C1D653DB74}" srcOrd="3" destOrd="0" presId="urn:microsoft.com/office/officeart/2005/8/layout/hierarchy3"/>
    <dgm:cxn modelId="{6BBAA657-2E7E-E145-AC03-5381104BFCB3}" type="presParOf" srcId="{F744CF8C-AF37-B141-AFB7-76DF1EB9C6B3}" destId="{FC78A409-75FF-AB47-BF20-30BD80C32996}" srcOrd="1" destOrd="0" presId="urn:microsoft.com/office/officeart/2005/8/layout/hierarchy3"/>
    <dgm:cxn modelId="{1BB3A731-3436-A740-96AB-57FF714E7DAC}" type="presParOf" srcId="{FC78A409-75FF-AB47-BF20-30BD80C32996}" destId="{2E50A395-5FF0-2E40-8516-ACC7CC8E3128}" srcOrd="0" destOrd="0" presId="urn:microsoft.com/office/officeart/2005/8/layout/hierarchy3"/>
    <dgm:cxn modelId="{296ADB79-86D9-CE46-9112-E624AE3A6511}" type="presParOf" srcId="{2E50A395-5FF0-2E40-8516-ACC7CC8E3128}" destId="{D161544F-EB22-0A4C-8B8D-E6F73204D3B3}" srcOrd="0" destOrd="0" presId="urn:microsoft.com/office/officeart/2005/8/layout/hierarchy3"/>
    <dgm:cxn modelId="{98C0D6C9-233B-EE4B-8150-8D9A578A909C}" type="presParOf" srcId="{2E50A395-5FF0-2E40-8516-ACC7CC8E3128}" destId="{4CD9F00C-04B0-ED4B-9FBA-C243EE040222}" srcOrd="1" destOrd="0" presId="urn:microsoft.com/office/officeart/2005/8/layout/hierarchy3"/>
    <dgm:cxn modelId="{3707DE59-97D7-0E43-8156-D0290E9F0AD1}" type="presParOf" srcId="{FC78A409-75FF-AB47-BF20-30BD80C32996}" destId="{BF8A700F-9266-0241-9B16-130342EE67E7}" srcOrd="1" destOrd="0" presId="urn:microsoft.com/office/officeart/2005/8/layout/hierarchy3"/>
    <dgm:cxn modelId="{8C3138B6-CD36-D648-87D2-70370F6E3C9A}" type="presParOf" srcId="{BF8A700F-9266-0241-9B16-130342EE67E7}" destId="{FA63CFA0-F265-554C-B5F7-4FC1DDE95EF7}" srcOrd="0" destOrd="0" presId="urn:microsoft.com/office/officeart/2005/8/layout/hierarchy3"/>
    <dgm:cxn modelId="{9049C18B-93E1-2E48-871D-5781C6CD9E7D}" type="presParOf" srcId="{BF8A700F-9266-0241-9B16-130342EE67E7}" destId="{F076743B-1BE0-C046-9982-74859008438E}" srcOrd="1" destOrd="0" presId="urn:microsoft.com/office/officeart/2005/8/layout/hierarchy3"/>
    <dgm:cxn modelId="{BF44FBFF-23AA-C049-8765-07F834BF3EAA}" type="presParOf" srcId="{BF8A700F-9266-0241-9B16-130342EE67E7}" destId="{D0CA5249-A272-1848-9AB1-5A3E770441FD}" srcOrd="2" destOrd="0" presId="urn:microsoft.com/office/officeart/2005/8/layout/hierarchy3"/>
    <dgm:cxn modelId="{CCF09BA8-1FF4-2B40-8B99-0E27879F7E28}" type="presParOf" srcId="{BF8A700F-9266-0241-9B16-130342EE67E7}" destId="{1618EF0C-0F02-254B-AD6A-E09AE3729AD0}" srcOrd="3" destOrd="0" presId="urn:microsoft.com/office/officeart/2005/8/layout/hierarchy3"/>
    <dgm:cxn modelId="{3412AD55-4E09-2F47-9FA8-501DF3F1F239}" type="presParOf" srcId="{BF8A700F-9266-0241-9B16-130342EE67E7}" destId="{83BEFA08-5FD4-0240-A086-28D3158C6EF2}" srcOrd="4" destOrd="0" presId="urn:microsoft.com/office/officeart/2005/8/layout/hierarchy3"/>
    <dgm:cxn modelId="{BC74C094-7250-F742-AC4B-B1B7B02DF4AB}" type="presParOf" srcId="{BF8A700F-9266-0241-9B16-130342EE67E7}" destId="{89BD56C0-4849-A049-B2E1-0E39C2EE99E8}" srcOrd="5" destOrd="0" presId="urn:microsoft.com/office/officeart/2005/8/layout/hierarchy3"/>
    <dgm:cxn modelId="{E28697DC-B8D9-7B4B-B13F-A574A719713C}" type="presParOf" srcId="{BF8A700F-9266-0241-9B16-130342EE67E7}" destId="{540F020A-A47E-F44B-92FA-EAB2A251C94A}" srcOrd="6" destOrd="0" presId="urn:microsoft.com/office/officeart/2005/8/layout/hierarchy3"/>
    <dgm:cxn modelId="{D3F2E7FB-31EA-1A4F-858C-F792A9E72A51}" type="presParOf" srcId="{BF8A700F-9266-0241-9B16-130342EE67E7}" destId="{2846B911-A22D-9540-9831-5AF258DD48AC}" srcOrd="7" destOrd="0" presId="urn:microsoft.com/office/officeart/2005/8/layout/hierarchy3"/>
    <dgm:cxn modelId="{CB39AC15-B3DF-C645-AFC0-650CFF24A8EE}" type="presParOf" srcId="{BF8A700F-9266-0241-9B16-130342EE67E7}" destId="{0E4CD5FF-161E-764C-818A-F3487439364B}" srcOrd="8" destOrd="0" presId="urn:microsoft.com/office/officeart/2005/8/layout/hierarchy3"/>
    <dgm:cxn modelId="{6743B8FA-CF18-914C-9B26-9F84EEA5F8F9}" type="presParOf" srcId="{BF8A700F-9266-0241-9B16-130342EE67E7}" destId="{8458A49C-C058-A441-AA2C-5A9A95DD7A19}" srcOrd="9" destOrd="0" presId="urn:microsoft.com/office/officeart/2005/8/layout/hierarchy3"/>
    <dgm:cxn modelId="{288F1189-BBC7-4D4A-89A4-9339C2FBFD08}" type="presParOf" srcId="{F744CF8C-AF37-B141-AFB7-76DF1EB9C6B3}" destId="{C8C677DE-9CDA-C844-A18E-A84CDE206240}" srcOrd="2" destOrd="0" presId="urn:microsoft.com/office/officeart/2005/8/layout/hierarchy3"/>
    <dgm:cxn modelId="{74926A56-8A72-4547-B61A-2953A939E7EC}" type="presParOf" srcId="{C8C677DE-9CDA-C844-A18E-A84CDE206240}" destId="{AF453531-CAC6-6C49-AEC1-D72BBBB3DDFA}" srcOrd="0" destOrd="0" presId="urn:microsoft.com/office/officeart/2005/8/layout/hierarchy3"/>
    <dgm:cxn modelId="{B8E09B3C-6594-884D-BC7C-232B2488A266}" type="presParOf" srcId="{AF453531-CAC6-6C49-AEC1-D72BBBB3DDFA}" destId="{B17FE973-78C8-1946-AFE7-51F8B58235DA}" srcOrd="0" destOrd="0" presId="urn:microsoft.com/office/officeart/2005/8/layout/hierarchy3"/>
    <dgm:cxn modelId="{014B9671-67A7-CA43-AB1F-AAC3DC1E30D4}" type="presParOf" srcId="{AF453531-CAC6-6C49-AEC1-D72BBBB3DDFA}" destId="{0481F376-FF33-D14D-88CF-7492606F19DE}" srcOrd="1" destOrd="0" presId="urn:microsoft.com/office/officeart/2005/8/layout/hierarchy3"/>
    <dgm:cxn modelId="{0C227721-87E3-754C-A25C-EA3555E54555}" type="presParOf" srcId="{C8C677DE-9CDA-C844-A18E-A84CDE206240}" destId="{48094FCE-7988-9A49-BF9C-B2AF7F11F2F6}" srcOrd="1" destOrd="0" presId="urn:microsoft.com/office/officeart/2005/8/layout/hierarchy3"/>
    <dgm:cxn modelId="{382911B1-5815-F344-89AB-265AD8D994A4}" type="presParOf" srcId="{48094FCE-7988-9A49-BF9C-B2AF7F11F2F6}" destId="{FB486B2C-7CAB-F64D-8074-4837BEC49BAD}" srcOrd="0" destOrd="0" presId="urn:microsoft.com/office/officeart/2005/8/layout/hierarchy3"/>
    <dgm:cxn modelId="{96924845-F067-634C-BF8B-6DEC5FAD2E15}" type="presParOf" srcId="{48094FCE-7988-9A49-BF9C-B2AF7F11F2F6}" destId="{72107FBA-20FF-BC4F-9E64-29F4A32FE935}" srcOrd="1" destOrd="0" presId="urn:microsoft.com/office/officeart/2005/8/layout/hierarchy3"/>
    <dgm:cxn modelId="{A18A37CC-977F-7847-92BA-4A2359FB240C}" type="presParOf" srcId="{48094FCE-7988-9A49-BF9C-B2AF7F11F2F6}" destId="{37CB9F6F-5D92-A54D-948B-4F547C7EE321}" srcOrd="2" destOrd="0" presId="urn:microsoft.com/office/officeart/2005/8/layout/hierarchy3"/>
    <dgm:cxn modelId="{7A586E5D-50F1-A749-AAD9-55E8AEA6400F}" type="presParOf" srcId="{48094FCE-7988-9A49-BF9C-B2AF7F11F2F6}" destId="{0EBE7EB6-5EEA-8840-BABE-B20023A2DB87}" srcOrd="3" destOrd="0" presId="urn:microsoft.com/office/officeart/2005/8/layout/hierarchy3"/>
    <dgm:cxn modelId="{1DBEA67F-4420-2F49-9EC7-E6AC8B93D3BD}" type="presParOf" srcId="{48094FCE-7988-9A49-BF9C-B2AF7F11F2F6}" destId="{B626788A-0F2F-944A-B452-1B963F4299EA}" srcOrd="4" destOrd="0" presId="urn:microsoft.com/office/officeart/2005/8/layout/hierarchy3"/>
    <dgm:cxn modelId="{A7539E8F-145C-4048-AB4B-A2E9E4803752}" type="presParOf" srcId="{48094FCE-7988-9A49-BF9C-B2AF7F11F2F6}" destId="{793CE163-710A-554F-828E-0EDD34A92437}" srcOrd="5" destOrd="0" presId="urn:microsoft.com/office/officeart/2005/8/layout/hierarchy3"/>
    <dgm:cxn modelId="{56A0BEBE-A047-454E-BF72-E253D8E89127}" type="presParOf" srcId="{48094FCE-7988-9A49-BF9C-B2AF7F11F2F6}" destId="{3300C0FC-8013-6046-8B82-FB43622610CB}" srcOrd="6" destOrd="0" presId="urn:microsoft.com/office/officeart/2005/8/layout/hierarchy3"/>
    <dgm:cxn modelId="{334F133E-3CE5-6B45-AF07-D546DC75E044}" type="presParOf" srcId="{48094FCE-7988-9A49-BF9C-B2AF7F11F2F6}" destId="{7925DEBC-6473-A744-94E8-168116E85B47}" srcOrd="7" destOrd="0" presId="urn:microsoft.com/office/officeart/2005/8/layout/hierarchy3"/>
    <dgm:cxn modelId="{5CC5B22A-7884-434D-B156-0AE9DCE3E661}" type="presParOf" srcId="{48094FCE-7988-9A49-BF9C-B2AF7F11F2F6}" destId="{1B209C56-3200-7848-9EC3-F5B2FC80CBE5}" srcOrd="8" destOrd="0" presId="urn:microsoft.com/office/officeart/2005/8/layout/hierarchy3"/>
    <dgm:cxn modelId="{F9D917D8-2CAE-4F4C-88F7-77148A22714D}" type="presParOf" srcId="{48094FCE-7988-9A49-BF9C-B2AF7F11F2F6}" destId="{011003E2-278E-3D4A-A129-5DF2731F9992}" srcOrd="9" destOrd="0" presId="urn:microsoft.com/office/officeart/2005/8/layout/hierarchy3"/>
    <dgm:cxn modelId="{983BEBF7-2E2A-FF4D-AAE5-8DEBD74E3EEE}" type="presParOf" srcId="{F744CF8C-AF37-B141-AFB7-76DF1EB9C6B3}" destId="{666ECF06-8756-A342-AEEE-E171D9AA021C}" srcOrd="3" destOrd="0" presId="urn:microsoft.com/office/officeart/2005/8/layout/hierarchy3"/>
    <dgm:cxn modelId="{919BDD03-A678-284A-9443-0E8E41616349}" type="presParOf" srcId="{666ECF06-8756-A342-AEEE-E171D9AA021C}" destId="{629979F6-DD4C-0B4A-8044-87626CE9A01E}" srcOrd="0" destOrd="0" presId="urn:microsoft.com/office/officeart/2005/8/layout/hierarchy3"/>
    <dgm:cxn modelId="{CF6429AD-CEE1-4E45-BFFA-6A930C292C46}" type="presParOf" srcId="{629979F6-DD4C-0B4A-8044-87626CE9A01E}" destId="{B31E7356-9D8F-644D-BE48-B26930DF0B0C}" srcOrd="0" destOrd="0" presId="urn:microsoft.com/office/officeart/2005/8/layout/hierarchy3"/>
    <dgm:cxn modelId="{1B02B6B9-6BDB-D442-825C-E691B7579CB5}" type="presParOf" srcId="{629979F6-DD4C-0B4A-8044-87626CE9A01E}" destId="{9CCBAE1C-654C-0647-ABC7-5783814A89C0}" srcOrd="1" destOrd="0" presId="urn:microsoft.com/office/officeart/2005/8/layout/hierarchy3"/>
    <dgm:cxn modelId="{CACB09BE-164B-7949-8738-5BDF4A014A13}" type="presParOf" srcId="{666ECF06-8756-A342-AEEE-E171D9AA021C}" destId="{4EE2D7BA-6E71-0A4E-8B19-6777F889A6F5}" srcOrd="1" destOrd="0" presId="urn:microsoft.com/office/officeart/2005/8/layout/hierarchy3"/>
    <dgm:cxn modelId="{759FDA40-E5BB-CC42-BFFA-EA8C2E8BC2C7}" type="presParOf" srcId="{4EE2D7BA-6E71-0A4E-8B19-6777F889A6F5}" destId="{9DE8F095-4AA8-EC44-96E8-A603BC87D6BF}" srcOrd="0" destOrd="0" presId="urn:microsoft.com/office/officeart/2005/8/layout/hierarchy3"/>
    <dgm:cxn modelId="{5B781803-2D4F-DB40-85EE-E2F515912262}" type="presParOf" srcId="{4EE2D7BA-6E71-0A4E-8B19-6777F889A6F5}" destId="{4CCCA1E4-EF4C-FD48-93C3-B9DA618EA21F}" srcOrd="1" destOrd="0" presId="urn:microsoft.com/office/officeart/2005/8/layout/hierarchy3"/>
    <dgm:cxn modelId="{F5B0F3D0-6A20-6343-B154-6F699C74FF9B}" type="presParOf" srcId="{4EE2D7BA-6E71-0A4E-8B19-6777F889A6F5}" destId="{63870158-D0B3-F84B-BB41-6814398B0C9C}" srcOrd="2" destOrd="0" presId="urn:microsoft.com/office/officeart/2005/8/layout/hierarchy3"/>
    <dgm:cxn modelId="{097524C1-E52D-4649-9448-5ECD604DD40A}" type="presParOf" srcId="{4EE2D7BA-6E71-0A4E-8B19-6777F889A6F5}" destId="{0261F680-41A3-8A44-AE15-B9563CECD96B}" srcOrd="3" destOrd="0" presId="urn:microsoft.com/office/officeart/2005/8/layout/hierarchy3"/>
    <dgm:cxn modelId="{D4DBFAF7-73D0-7742-828F-D6A0058C486F}" type="presParOf" srcId="{4EE2D7BA-6E71-0A4E-8B19-6777F889A6F5}" destId="{AF4DB6CD-258E-B741-B50C-4382B7AEA379}" srcOrd="4" destOrd="0" presId="urn:microsoft.com/office/officeart/2005/8/layout/hierarchy3"/>
    <dgm:cxn modelId="{1396A2A5-4C31-D34F-8D7B-6DB6D935241C}" type="presParOf" srcId="{4EE2D7BA-6E71-0A4E-8B19-6777F889A6F5}" destId="{CE561F94-D2A9-744F-B1D8-5B72196A02FF}" srcOrd="5" destOrd="0" presId="urn:microsoft.com/office/officeart/2005/8/layout/hierarchy3"/>
    <dgm:cxn modelId="{A51732D1-2889-1441-A4E6-455CB3FFE957}" type="presParOf" srcId="{4EE2D7BA-6E71-0A4E-8B19-6777F889A6F5}" destId="{2C65925D-A867-0048-9847-5F162F3A9430}" srcOrd="6" destOrd="0" presId="urn:microsoft.com/office/officeart/2005/8/layout/hierarchy3"/>
    <dgm:cxn modelId="{18A52FC1-9C61-9B41-BA50-1FB000BB7CE4}" type="presParOf" srcId="{4EE2D7BA-6E71-0A4E-8B19-6777F889A6F5}" destId="{C0EC1E88-2A25-AD48-A1B3-632692897A1D}" srcOrd="7" destOrd="0" presId="urn:microsoft.com/office/officeart/2005/8/layout/hierarchy3"/>
    <dgm:cxn modelId="{30582423-2809-BB49-B956-B3CB728C0626}" type="presParOf" srcId="{4EE2D7BA-6E71-0A4E-8B19-6777F889A6F5}" destId="{9E832A6F-26F2-B842-A31E-52DCF2767A9A}" srcOrd="8" destOrd="0" presId="urn:microsoft.com/office/officeart/2005/8/layout/hierarchy3"/>
    <dgm:cxn modelId="{E2D5569F-841E-7842-A842-41FC1FFF24FF}" type="presParOf" srcId="{4EE2D7BA-6E71-0A4E-8B19-6777F889A6F5}" destId="{B632B763-6F5A-874C-9581-82236933AADF}" srcOrd="9" destOrd="0" presId="urn:microsoft.com/office/officeart/2005/8/layout/hierarchy3"/>
    <dgm:cxn modelId="{50AFB548-AB91-104B-A473-976608F29246}" type="presParOf" srcId="{4EE2D7BA-6E71-0A4E-8B19-6777F889A6F5}" destId="{0D42FDE9-6076-354C-8A1B-344BA67DF605}" srcOrd="10" destOrd="0" presId="urn:microsoft.com/office/officeart/2005/8/layout/hierarchy3"/>
    <dgm:cxn modelId="{2BA5762D-309E-0941-8788-63FEC9250994}" type="presParOf" srcId="{4EE2D7BA-6E71-0A4E-8B19-6777F889A6F5}" destId="{71D7C1B2-BA75-9E4E-AB95-B99E018B35F7}" srcOrd="11" destOrd="0" presId="urn:microsoft.com/office/officeart/2005/8/layout/hierarchy3"/>
    <dgm:cxn modelId="{6B9B56C8-5057-2543-AA56-ED99D0D20924}" type="presParOf" srcId="{4EE2D7BA-6E71-0A4E-8B19-6777F889A6F5}" destId="{757522E3-17E1-4743-AF3C-55FE4562A5AF}" srcOrd="12" destOrd="0" presId="urn:microsoft.com/office/officeart/2005/8/layout/hierarchy3"/>
    <dgm:cxn modelId="{0E287D7A-6B7C-B547-B924-C66911C51616}" type="presParOf" srcId="{4EE2D7BA-6E71-0A4E-8B19-6777F889A6F5}" destId="{6AA33B7A-C209-964A-B169-96BA2A8859B6}" srcOrd="13" destOrd="0" presId="urn:microsoft.com/office/officeart/2005/8/layout/hierarchy3"/>
    <dgm:cxn modelId="{11B14E59-78AF-7545-B60E-1085D6E4BAB1}" type="presParOf" srcId="{F744CF8C-AF37-B141-AFB7-76DF1EB9C6B3}" destId="{1937FBCB-223D-CC49-B608-496070C9CBEB}" srcOrd="4" destOrd="0" presId="urn:microsoft.com/office/officeart/2005/8/layout/hierarchy3"/>
    <dgm:cxn modelId="{8E2F43B7-2494-1447-AC9F-040B5F0999F0}" type="presParOf" srcId="{1937FBCB-223D-CC49-B608-496070C9CBEB}" destId="{B94EA44B-4918-A64D-A464-17E35B46954C}" srcOrd="0" destOrd="0" presId="urn:microsoft.com/office/officeart/2005/8/layout/hierarchy3"/>
    <dgm:cxn modelId="{9D2C9DC8-947F-1E4A-AFA3-56E012A737B5}" type="presParOf" srcId="{B94EA44B-4918-A64D-A464-17E35B46954C}" destId="{928CC8CF-7C9B-D54D-B43A-73E1E5437255}" srcOrd="0" destOrd="0" presId="urn:microsoft.com/office/officeart/2005/8/layout/hierarchy3"/>
    <dgm:cxn modelId="{7E6DF776-E61B-3948-B7E1-F5453DEDEB39}" type="presParOf" srcId="{B94EA44B-4918-A64D-A464-17E35B46954C}" destId="{90FE3CA4-0C67-524F-B377-9881CC071F04}" srcOrd="1" destOrd="0" presId="urn:microsoft.com/office/officeart/2005/8/layout/hierarchy3"/>
    <dgm:cxn modelId="{C9CB29A5-3F64-B94A-9AAF-E6CA602E8C41}" type="presParOf" srcId="{1937FBCB-223D-CC49-B608-496070C9CBEB}" destId="{6997060B-908C-0E44-A753-8C9BC8C59A84}" srcOrd="1" destOrd="0" presId="urn:microsoft.com/office/officeart/2005/8/layout/hierarchy3"/>
    <dgm:cxn modelId="{113087B7-08AF-BC4D-93EE-E84DF31B29E0}" type="presParOf" srcId="{6997060B-908C-0E44-A753-8C9BC8C59A84}" destId="{5AC28EBD-7275-C040-AAEB-CDFE19752240}" srcOrd="0" destOrd="0" presId="urn:microsoft.com/office/officeart/2005/8/layout/hierarchy3"/>
    <dgm:cxn modelId="{C7571227-1135-6146-8DE9-390278275FB7}" type="presParOf" srcId="{6997060B-908C-0E44-A753-8C9BC8C59A84}" destId="{709EB8D8-3452-B94F-8FB5-50BF52E6AF4F}" srcOrd="1" destOrd="0" presId="urn:microsoft.com/office/officeart/2005/8/layout/hierarchy3"/>
    <dgm:cxn modelId="{7E950A0C-7ABB-2E4B-B681-B3013BA20BE6}" type="presParOf" srcId="{6997060B-908C-0E44-A753-8C9BC8C59A84}" destId="{ACF50CB2-79A1-4E48-B04B-A22F71AD38DC}" srcOrd="2" destOrd="0" presId="urn:microsoft.com/office/officeart/2005/8/layout/hierarchy3"/>
    <dgm:cxn modelId="{73D27337-F81B-1E42-B722-1261D513E535}" type="presParOf" srcId="{6997060B-908C-0E44-A753-8C9BC8C59A84}" destId="{35E8D911-2237-3E4A-9281-5D7E7C909FA8}" srcOrd="3" destOrd="0" presId="urn:microsoft.com/office/officeart/2005/8/layout/hierarchy3"/>
    <dgm:cxn modelId="{0A016032-B22C-5946-9A90-5166896CD23D}" type="presParOf" srcId="{6997060B-908C-0E44-A753-8C9BC8C59A84}" destId="{9940DC2A-5C8E-9B4F-8939-942304423FEF}" srcOrd="4" destOrd="0" presId="urn:microsoft.com/office/officeart/2005/8/layout/hierarchy3"/>
    <dgm:cxn modelId="{8746D072-AAC3-324B-ABD3-5D48905D07BD}" type="presParOf" srcId="{6997060B-908C-0E44-A753-8C9BC8C59A84}" destId="{A4FE6CAB-5F2E-E340-9131-16EDB5F179ED}" srcOrd="5" destOrd="0" presId="urn:microsoft.com/office/officeart/2005/8/layout/hierarchy3"/>
    <dgm:cxn modelId="{B2B44529-A0A5-5848-8A40-2BA02A7CFCDC}" type="presParOf" srcId="{6997060B-908C-0E44-A753-8C9BC8C59A84}" destId="{B8518B34-5062-2245-AB84-C0BF2652F5DB}" srcOrd="6" destOrd="0" presId="urn:microsoft.com/office/officeart/2005/8/layout/hierarchy3"/>
    <dgm:cxn modelId="{488EBC88-3A2C-6D42-8DBF-7A7F7C157379}" type="presParOf" srcId="{6997060B-908C-0E44-A753-8C9BC8C59A84}" destId="{04671D69-DB5B-9549-9D6D-8F5848EEBDBA}" srcOrd="7" destOrd="0" presId="urn:microsoft.com/office/officeart/2005/8/layout/hierarchy3"/>
    <dgm:cxn modelId="{502CE9E1-39ED-F345-8E8E-77C8EA437E6A}" type="presParOf" srcId="{6997060B-908C-0E44-A753-8C9BC8C59A84}" destId="{3248852B-F510-CB46-961C-4C04351F1004}" srcOrd="8" destOrd="0" presId="urn:microsoft.com/office/officeart/2005/8/layout/hierarchy3"/>
    <dgm:cxn modelId="{D080E37C-ED50-1249-AC31-B76A5A3A108D}" type="presParOf" srcId="{6997060B-908C-0E44-A753-8C9BC8C59A84}" destId="{80629E59-261D-354F-8806-2D5F24118BEE}" srcOrd="9" destOrd="0" presId="urn:microsoft.com/office/officeart/2005/8/layout/hierarchy3"/>
    <dgm:cxn modelId="{A09DDD9A-E46E-7D4E-8B96-37D8C21B58AF}" type="presParOf" srcId="{6997060B-908C-0E44-A753-8C9BC8C59A84}" destId="{C3BAC7BB-5291-9F4A-9688-9F9B01588B46}" srcOrd="10" destOrd="0" presId="urn:microsoft.com/office/officeart/2005/8/layout/hierarchy3"/>
    <dgm:cxn modelId="{CB0309E5-C517-594D-97A2-EEE9A5A3FCF3}" type="presParOf" srcId="{6997060B-908C-0E44-A753-8C9BC8C59A84}" destId="{4708F214-F459-9A43-B0FB-A952B174A4DF}" srcOrd="11" destOrd="0" presId="urn:microsoft.com/office/officeart/2005/8/layout/hierarchy3"/>
    <dgm:cxn modelId="{AA240D54-7FA7-C54B-BE82-5A281D24907D}" type="presParOf" srcId="{6997060B-908C-0E44-A753-8C9BC8C59A84}" destId="{42C3C74E-5D80-A94E-8015-6ECD8FA19AE0}" srcOrd="12" destOrd="0" presId="urn:microsoft.com/office/officeart/2005/8/layout/hierarchy3"/>
    <dgm:cxn modelId="{0AD814E0-88ED-AF44-8139-41C5CDF4AB90}" type="presParOf" srcId="{6997060B-908C-0E44-A753-8C9BC8C59A84}" destId="{AA925588-9DEE-8C49-9659-63C97C49E4A5}" srcOrd="13" destOrd="0" presId="urn:microsoft.com/office/officeart/2005/8/layout/hierarchy3"/>
    <dgm:cxn modelId="{5124EE6F-D552-4246-BEE1-A309E14DED8E}" type="presParOf" srcId="{6997060B-908C-0E44-A753-8C9BC8C59A84}" destId="{1AFFDF70-772F-784F-A0E7-A5BA652E3FD0}" srcOrd="14" destOrd="0" presId="urn:microsoft.com/office/officeart/2005/8/layout/hierarchy3"/>
    <dgm:cxn modelId="{84CC0F4A-E038-CD40-AD94-C54B47CDA892}" type="presParOf" srcId="{6997060B-908C-0E44-A753-8C9BC8C59A84}" destId="{BE61142B-EBEA-E340-99E0-0ED5E0A2B313}" srcOrd="15" destOrd="0" presId="urn:microsoft.com/office/officeart/2005/8/layout/hierarchy3"/>
    <dgm:cxn modelId="{F18D784B-F3C0-7A46-88EB-7E88485E6CB0}" type="presParOf" srcId="{6997060B-908C-0E44-A753-8C9BC8C59A84}" destId="{FA340CFC-1664-454E-811C-D46A997EB3C9}" srcOrd="16" destOrd="0" presId="urn:microsoft.com/office/officeart/2005/8/layout/hierarchy3"/>
    <dgm:cxn modelId="{9CCC603F-1AC6-1548-93E7-255DC7A7BC56}" type="presParOf" srcId="{6997060B-908C-0E44-A753-8C9BC8C59A84}" destId="{CDF522D5-1E84-F749-9B3F-EAACD21E35B5}" srcOrd="17" destOrd="0" presId="urn:microsoft.com/office/officeart/2005/8/layout/hierarchy3"/>
    <dgm:cxn modelId="{0043F537-CFA2-C54F-B71E-4A434B4C9406}" type="presParOf" srcId="{6997060B-908C-0E44-A753-8C9BC8C59A84}" destId="{1C58FEC6-1689-3C44-A538-A658ACD770D6}" srcOrd="18" destOrd="0" presId="urn:microsoft.com/office/officeart/2005/8/layout/hierarchy3"/>
    <dgm:cxn modelId="{AFD8C536-41E9-4249-BCA8-285A289D1B13}" type="presParOf" srcId="{6997060B-908C-0E44-A753-8C9BC8C59A84}" destId="{780DEEC6-066A-ED4E-87BF-948FB71CE38F}" srcOrd="19" destOrd="0" presId="urn:microsoft.com/office/officeart/2005/8/layout/hierarchy3"/>
    <dgm:cxn modelId="{8828A24C-0B7F-2544-B532-E1769C1BDC70}" type="presParOf" srcId="{6997060B-908C-0E44-A753-8C9BC8C59A84}" destId="{7FAEA59D-B2D0-D64B-8E02-4E85BFF6749B}" srcOrd="20" destOrd="0" presId="urn:microsoft.com/office/officeart/2005/8/layout/hierarchy3"/>
    <dgm:cxn modelId="{29F7DE21-DB78-5249-85C4-3D743FCFBF20}" type="presParOf" srcId="{6997060B-908C-0E44-A753-8C9BC8C59A84}" destId="{7CBF2991-35F7-5C40-9AF9-A79D8F27D989}" srcOrd="21" destOrd="0" presId="urn:microsoft.com/office/officeart/2005/8/layout/hierarchy3"/>
    <dgm:cxn modelId="{E5427900-2E79-5046-A5DA-251593B4C149}" type="presParOf" srcId="{F744CF8C-AF37-B141-AFB7-76DF1EB9C6B3}" destId="{40414028-EAC2-4948-BE64-6697E29F208D}" srcOrd="5" destOrd="0" presId="urn:microsoft.com/office/officeart/2005/8/layout/hierarchy3"/>
    <dgm:cxn modelId="{07169C7F-4CA0-1A40-A693-957DDB670BC1}" type="presParOf" srcId="{40414028-EAC2-4948-BE64-6697E29F208D}" destId="{BBBED224-62B6-B143-BE46-DCB07BD04FE6}" srcOrd="0" destOrd="0" presId="urn:microsoft.com/office/officeart/2005/8/layout/hierarchy3"/>
    <dgm:cxn modelId="{8A58E4F4-20D1-FB41-84A3-27FF3FA38A55}" type="presParOf" srcId="{BBBED224-62B6-B143-BE46-DCB07BD04FE6}" destId="{F59696F3-89FF-E241-BE98-1370D29775E0}" srcOrd="0" destOrd="0" presId="urn:microsoft.com/office/officeart/2005/8/layout/hierarchy3"/>
    <dgm:cxn modelId="{14638523-8B6A-1B49-949C-D22348F8EA08}" type="presParOf" srcId="{BBBED224-62B6-B143-BE46-DCB07BD04FE6}" destId="{60FD230F-9F46-1741-9064-4027B9282621}" srcOrd="1" destOrd="0" presId="urn:microsoft.com/office/officeart/2005/8/layout/hierarchy3"/>
    <dgm:cxn modelId="{C8AEA5A0-D792-9443-AB1D-9477FB434975}" type="presParOf" srcId="{40414028-EAC2-4948-BE64-6697E29F208D}" destId="{49151F34-26F8-CE48-8B8C-E55DA8326FA4}" srcOrd="1" destOrd="0" presId="urn:microsoft.com/office/officeart/2005/8/layout/hierarchy3"/>
    <dgm:cxn modelId="{8689DB21-29F1-0B45-A707-4C7FEAD11535}" type="presParOf" srcId="{49151F34-26F8-CE48-8B8C-E55DA8326FA4}" destId="{92C302D6-B5E2-6C46-8980-F9037DFA28C3}" srcOrd="0" destOrd="0" presId="urn:microsoft.com/office/officeart/2005/8/layout/hierarchy3"/>
    <dgm:cxn modelId="{6F2925D1-37AC-C447-8FE3-7EA21D89084E}" type="presParOf" srcId="{49151F34-26F8-CE48-8B8C-E55DA8326FA4}" destId="{75DDC0A0-3301-D740-BBFC-3563FEC0428F}" srcOrd="1" destOrd="0" presId="urn:microsoft.com/office/officeart/2005/8/layout/hierarchy3"/>
    <dgm:cxn modelId="{2F93EE25-9D3C-8A41-AE6B-32A9D9A05BD2}" type="presParOf" srcId="{49151F34-26F8-CE48-8B8C-E55DA8326FA4}" destId="{FDE734D5-3C15-7C49-B389-B07E78D5B78D}" srcOrd="2" destOrd="0" presId="urn:microsoft.com/office/officeart/2005/8/layout/hierarchy3"/>
    <dgm:cxn modelId="{7FAA445F-A5B2-9641-9566-69DBDD6DE64F}" type="presParOf" srcId="{49151F34-26F8-CE48-8B8C-E55DA8326FA4}" destId="{4663C1DF-B888-224B-B1FA-4428F2CE8D13}" srcOrd="3" destOrd="0" presId="urn:microsoft.com/office/officeart/2005/8/layout/hierarchy3"/>
    <dgm:cxn modelId="{0E32153A-0EE4-6A4A-9A1E-3AAB9D5639D6}" type="presParOf" srcId="{49151F34-26F8-CE48-8B8C-E55DA8326FA4}" destId="{EC6EE739-1997-E14A-8EAC-A3F17CA14B70}" srcOrd="4" destOrd="0" presId="urn:microsoft.com/office/officeart/2005/8/layout/hierarchy3"/>
    <dgm:cxn modelId="{9CBDDC5F-08B5-4C4A-9397-537CE18A2C10}" type="presParOf" srcId="{49151F34-26F8-CE48-8B8C-E55DA8326FA4}" destId="{6F15854E-1A2B-9948-BF0E-86E19D325EED}" srcOrd="5" destOrd="0" presId="urn:microsoft.com/office/officeart/2005/8/layout/hierarchy3"/>
    <dgm:cxn modelId="{8E3EB4AC-8B85-434E-BBA4-7CC4392FBF99}" type="presParOf" srcId="{49151F34-26F8-CE48-8B8C-E55DA8326FA4}" destId="{14270FB9-D052-F447-9337-39A642B9EAC8}" srcOrd="6" destOrd="0" presId="urn:microsoft.com/office/officeart/2005/8/layout/hierarchy3"/>
    <dgm:cxn modelId="{58EF4D0C-198C-C441-A597-B2C75316B3DB}" type="presParOf" srcId="{49151F34-26F8-CE48-8B8C-E55DA8326FA4}" destId="{16938EB9-24B1-8F47-A829-0020F7E06EA8}" srcOrd="7" destOrd="0" presId="urn:microsoft.com/office/officeart/2005/8/layout/hierarchy3"/>
    <dgm:cxn modelId="{49FB6AB1-1EB6-8641-BACB-C06029374C11}" type="presParOf" srcId="{49151F34-26F8-CE48-8B8C-E55DA8326FA4}" destId="{0E41CE59-20B9-DD40-9B07-C3E11DBB24D2}" srcOrd="8" destOrd="0" presId="urn:microsoft.com/office/officeart/2005/8/layout/hierarchy3"/>
    <dgm:cxn modelId="{CBF1F952-0E16-BE40-B748-F769E69C5034}" type="presParOf" srcId="{49151F34-26F8-CE48-8B8C-E55DA8326FA4}" destId="{542EEF82-E1EA-6F43-B765-EBC411D20F91}" srcOrd="9" destOrd="0" presId="urn:microsoft.com/office/officeart/2005/8/layout/hierarchy3"/>
    <dgm:cxn modelId="{6DD6F54A-95E6-B047-AFAC-B9FC94430A53}" type="presParOf" srcId="{F744CF8C-AF37-B141-AFB7-76DF1EB9C6B3}" destId="{22D2662C-5806-A64D-A553-E4562C54DF97}" srcOrd="6" destOrd="0" presId="urn:microsoft.com/office/officeart/2005/8/layout/hierarchy3"/>
    <dgm:cxn modelId="{8C5A2405-2B60-684C-9D19-4351FB7B78C6}" type="presParOf" srcId="{22D2662C-5806-A64D-A553-E4562C54DF97}" destId="{B25B7AE2-B05E-864B-8DCF-4BC355F2AEC8}" srcOrd="0" destOrd="0" presId="urn:microsoft.com/office/officeart/2005/8/layout/hierarchy3"/>
    <dgm:cxn modelId="{3D151B84-7D7B-EC48-BB7F-3DE2B9731594}" type="presParOf" srcId="{B25B7AE2-B05E-864B-8DCF-4BC355F2AEC8}" destId="{1A0F48DD-5C18-D24F-90CE-6D6D431B6F9B}" srcOrd="0" destOrd="0" presId="urn:microsoft.com/office/officeart/2005/8/layout/hierarchy3"/>
    <dgm:cxn modelId="{08741EB5-2C1A-8E49-A9DD-0F28D146614C}" type="presParOf" srcId="{B25B7AE2-B05E-864B-8DCF-4BC355F2AEC8}" destId="{97E0C899-A6CD-FA41-94C7-07D5CCFE978D}" srcOrd="1" destOrd="0" presId="urn:microsoft.com/office/officeart/2005/8/layout/hierarchy3"/>
    <dgm:cxn modelId="{B5FA50B3-9083-8A4B-A6DD-D052D9B679E7}" type="presParOf" srcId="{22D2662C-5806-A64D-A553-E4562C54DF97}" destId="{CB7E0AA3-F28E-3A45-9436-B826EF6E94AA}" srcOrd="1" destOrd="0" presId="urn:microsoft.com/office/officeart/2005/8/layout/hierarchy3"/>
    <dgm:cxn modelId="{F99E6192-1B8A-D94D-86E4-19230809750B}" type="presParOf" srcId="{CB7E0AA3-F28E-3A45-9436-B826EF6E94AA}" destId="{FF5A04BF-858D-A641-9213-B0DA41EB315B}" srcOrd="0" destOrd="0" presId="urn:microsoft.com/office/officeart/2005/8/layout/hierarchy3"/>
    <dgm:cxn modelId="{2539E44A-5819-E647-B6FF-31FBB065314E}" type="presParOf" srcId="{CB7E0AA3-F28E-3A45-9436-B826EF6E94AA}" destId="{79CF14CA-25ED-7B47-AD62-93BDBAC6DE05}" srcOrd="1" destOrd="0" presId="urn:microsoft.com/office/officeart/2005/8/layout/hierarchy3"/>
    <dgm:cxn modelId="{56EFE7CB-2067-BA4A-BCE5-F0B5F35EC641}" type="presParOf" srcId="{CB7E0AA3-F28E-3A45-9436-B826EF6E94AA}" destId="{01E5B73B-9199-2C49-89EF-216C7AA72E2A}" srcOrd="2" destOrd="0" presId="urn:microsoft.com/office/officeart/2005/8/layout/hierarchy3"/>
    <dgm:cxn modelId="{B3499877-D091-F746-AC06-B85D63A02C50}" type="presParOf" srcId="{CB7E0AA3-F28E-3A45-9436-B826EF6E94AA}" destId="{EE3589DD-A521-804D-BC27-04C3BC5D4C1F}" srcOrd="3" destOrd="0" presId="urn:microsoft.com/office/officeart/2005/8/layout/hierarchy3"/>
    <dgm:cxn modelId="{09216BA6-1263-504A-BD58-876F7FCD719C}" type="presParOf" srcId="{CB7E0AA3-F28E-3A45-9436-B826EF6E94AA}" destId="{A7FE44C4-1621-EF47-AD45-88DB2EE545DF}" srcOrd="4" destOrd="0" presId="urn:microsoft.com/office/officeart/2005/8/layout/hierarchy3"/>
    <dgm:cxn modelId="{D487E5BE-95C8-3F49-955F-517744FF4B36}" type="presParOf" srcId="{CB7E0AA3-F28E-3A45-9436-B826EF6E94AA}" destId="{48421692-268D-3C46-8598-717EEF6903B3}" srcOrd="5" destOrd="0" presId="urn:microsoft.com/office/officeart/2005/8/layout/hierarchy3"/>
    <dgm:cxn modelId="{04164F52-B4A1-2E45-A1A0-CE299240BDA9}" type="presParOf" srcId="{CB7E0AA3-F28E-3A45-9436-B826EF6E94AA}" destId="{5F27ED6A-5931-854F-9208-173504FC8FD3}" srcOrd="6" destOrd="0" presId="urn:microsoft.com/office/officeart/2005/8/layout/hierarchy3"/>
    <dgm:cxn modelId="{1FBDD3A1-A063-4C47-9E34-9C1534A4D0B3}" type="presParOf" srcId="{CB7E0AA3-F28E-3A45-9436-B826EF6E94AA}" destId="{E2F91BBF-4264-B345-B272-0EFC9FAFB965}" srcOrd="7" destOrd="0" presId="urn:microsoft.com/office/officeart/2005/8/layout/hierarchy3"/>
    <dgm:cxn modelId="{89A30C14-C327-144D-8D98-84F6A662D8CD}" type="presParOf" srcId="{CB7E0AA3-F28E-3A45-9436-B826EF6E94AA}" destId="{BF98C64D-2E5D-1B4F-9F21-DD927CDC104F}" srcOrd="8" destOrd="0" presId="urn:microsoft.com/office/officeart/2005/8/layout/hierarchy3"/>
    <dgm:cxn modelId="{86516361-2F0D-ED4C-808C-72848A7691E8}" type="presParOf" srcId="{CB7E0AA3-F28E-3A45-9436-B826EF6E94AA}" destId="{0C310B4D-A5CB-1F46-BAC1-9937D562E85D}" srcOrd="9" destOrd="0" presId="urn:microsoft.com/office/officeart/2005/8/layout/hierarchy3"/>
    <dgm:cxn modelId="{FED29ADC-B578-EF45-A311-6CBEF5A851A9}" type="presParOf" srcId="{CB7E0AA3-F28E-3A45-9436-B826EF6E94AA}" destId="{0D649C26-6D22-0546-AD7A-53E57322E378}" srcOrd="10" destOrd="0" presId="urn:microsoft.com/office/officeart/2005/8/layout/hierarchy3"/>
    <dgm:cxn modelId="{06A30CAE-F4BE-6D46-AC38-EC7FA0C3362B}" type="presParOf" srcId="{CB7E0AA3-F28E-3A45-9436-B826EF6E94AA}" destId="{1CCF19C2-E889-EB4E-84B2-4F95DF6A2956}" srcOrd="11" destOrd="0" presId="urn:microsoft.com/office/officeart/2005/8/layout/hierarchy3"/>
    <dgm:cxn modelId="{BAE23B8E-A635-2C40-91D9-F859CCCC770D}" type="presParOf" srcId="{CB7E0AA3-F28E-3A45-9436-B826EF6E94AA}" destId="{8543D2FA-AEE6-5D44-8B52-33147BD8B5E8}" srcOrd="12" destOrd="0" presId="urn:microsoft.com/office/officeart/2005/8/layout/hierarchy3"/>
    <dgm:cxn modelId="{35380674-37DE-2B4C-AAA2-D4423F14CF83}" type="presParOf" srcId="{CB7E0AA3-F28E-3A45-9436-B826EF6E94AA}" destId="{0FC25D6E-7B87-E34D-AEA2-9F9E46B3CC8A}" srcOrd="13" destOrd="0" presId="urn:microsoft.com/office/officeart/2005/8/layout/hierarchy3"/>
    <dgm:cxn modelId="{2E6EFDF7-9291-9F47-A0D2-D2385D146AC0}" type="presParOf" srcId="{CB7E0AA3-F28E-3A45-9436-B826EF6E94AA}" destId="{8CEB614C-0934-1941-B997-416E52937014}" srcOrd="14" destOrd="0" presId="urn:microsoft.com/office/officeart/2005/8/layout/hierarchy3"/>
    <dgm:cxn modelId="{4F427FD2-4A92-4B4A-9371-E7F4925C4180}" type="presParOf" srcId="{CB7E0AA3-F28E-3A45-9436-B826EF6E94AA}" destId="{A82DB140-8868-F449-B473-394729AAA7AE}" srcOrd="15" destOrd="0" presId="urn:microsoft.com/office/officeart/2005/8/layout/hierarchy3"/>
    <dgm:cxn modelId="{EA320C2B-570C-7D47-A034-A0479E47EA95}" type="presParOf" srcId="{CB7E0AA3-F28E-3A45-9436-B826EF6E94AA}" destId="{92960319-5FD6-FD48-B07A-AB3C10F7923D}" srcOrd="16" destOrd="0" presId="urn:microsoft.com/office/officeart/2005/8/layout/hierarchy3"/>
    <dgm:cxn modelId="{EEEE0B36-7099-434C-8C31-C808C85A686C}" type="presParOf" srcId="{CB7E0AA3-F28E-3A45-9436-B826EF6E94AA}" destId="{0F7EEFC4-DA03-044A-843A-3F2A98691D7A}" srcOrd="17" destOrd="0" presId="urn:microsoft.com/office/officeart/2005/8/layout/hierarchy3"/>
    <dgm:cxn modelId="{C62E2FF6-E28A-6A4D-8198-83005D6AFA97}" type="presParOf" srcId="{CB7E0AA3-F28E-3A45-9436-B826EF6E94AA}" destId="{F3D2A5A5-3EB5-B342-825D-F9AA96166234}" srcOrd="18" destOrd="0" presId="urn:microsoft.com/office/officeart/2005/8/layout/hierarchy3"/>
    <dgm:cxn modelId="{67C5F695-E910-FD4C-BD0A-ABBD207D02BF}" type="presParOf" srcId="{CB7E0AA3-F28E-3A45-9436-B826EF6E94AA}" destId="{3BCFEC74-41CB-F74D-8F63-C4EAEB3FFCEF}" srcOrd="19" destOrd="0" presId="urn:microsoft.com/office/officeart/2005/8/layout/hierarchy3"/>
    <dgm:cxn modelId="{8AFC63A4-4509-9545-8C77-516BCE90A090}" type="presParOf" srcId="{CB7E0AA3-F28E-3A45-9436-B826EF6E94AA}" destId="{D594679C-7B27-B146-A121-9F34E985516C}" srcOrd="20" destOrd="0" presId="urn:microsoft.com/office/officeart/2005/8/layout/hierarchy3"/>
    <dgm:cxn modelId="{9157E047-B28B-3040-BB71-0769EA6AA96E}" type="presParOf" srcId="{CB7E0AA3-F28E-3A45-9436-B826EF6E94AA}" destId="{ECE30D57-34A3-B649-BF99-E16D25F7DA90}" srcOrd="21" destOrd="0" presId="urn:microsoft.com/office/officeart/2005/8/layout/hierarchy3"/>
    <dgm:cxn modelId="{DE33C6FA-60FC-8F4E-B39E-E8117CC746BB}" type="presParOf" srcId="{CB7E0AA3-F28E-3A45-9436-B826EF6E94AA}" destId="{485C0941-3218-9645-9D1F-58DF24F2B257}" srcOrd="22" destOrd="0" presId="urn:microsoft.com/office/officeart/2005/8/layout/hierarchy3"/>
    <dgm:cxn modelId="{BA955E23-2F09-F54B-8BF7-5343EFF9FF94}" type="presParOf" srcId="{CB7E0AA3-F28E-3A45-9436-B826EF6E94AA}" destId="{D07A085D-EDC0-D546-9DC0-94076F50ACD1}" srcOrd="23" destOrd="0" presId="urn:microsoft.com/office/officeart/2005/8/layout/hierarchy3"/>
    <dgm:cxn modelId="{EBB03F42-8A4F-DE4A-8EA3-F8E057A463CE}" type="presParOf" srcId="{CB7E0AA3-F28E-3A45-9436-B826EF6E94AA}" destId="{A200D7A5-D5B4-E045-9E2F-99B6B1D9B06B}" srcOrd="24" destOrd="0" presId="urn:microsoft.com/office/officeart/2005/8/layout/hierarchy3"/>
    <dgm:cxn modelId="{92D606FF-93BF-1940-B4FF-73B5637D3EC5}" type="presParOf" srcId="{CB7E0AA3-F28E-3A45-9436-B826EF6E94AA}" destId="{4E5A9BB4-8B03-C248-B1FF-EC82BBAE1354}" srcOrd="25" destOrd="0" presId="urn:microsoft.com/office/officeart/2005/8/layout/hierarchy3"/>
    <dgm:cxn modelId="{A984FF84-27EC-F849-B13E-D05F4F32214F}" type="presParOf" srcId="{F744CF8C-AF37-B141-AFB7-76DF1EB9C6B3}" destId="{AEB70E43-51EF-3044-9159-00D487D67A7A}" srcOrd="7" destOrd="0" presId="urn:microsoft.com/office/officeart/2005/8/layout/hierarchy3"/>
    <dgm:cxn modelId="{FC59C19C-4F2B-6A49-A46E-F4D6E08F3C71}" type="presParOf" srcId="{AEB70E43-51EF-3044-9159-00D487D67A7A}" destId="{9186BDFB-F255-8049-A347-791354ACC0BE}" srcOrd="0" destOrd="0" presId="urn:microsoft.com/office/officeart/2005/8/layout/hierarchy3"/>
    <dgm:cxn modelId="{33EEEF15-DFD6-2E42-B107-64FB9BBB310C}" type="presParOf" srcId="{9186BDFB-F255-8049-A347-791354ACC0BE}" destId="{F9F8A87E-AFE6-2746-97B8-ED1E82A838A8}" srcOrd="0" destOrd="0" presId="urn:microsoft.com/office/officeart/2005/8/layout/hierarchy3"/>
    <dgm:cxn modelId="{DDC2540B-BC15-F34C-AC22-9464E711D502}" type="presParOf" srcId="{9186BDFB-F255-8049-A347-791354ACC0BE}" destId="{960992C0-6DAF-FD41-840C-E8E3B85B857C}" srcOrd="1" destOrd="0" presId="urn:microsoft.com/office/officeart/2005/8/layout/hierarchy3"/>
    <dgm:cxn modelId="{E5859AA8-CBF0-A049-BE34-DCCC6A22B3AF}" type="presParOf" srcId="{AEB70E43-51EF-3044-9159-00D487D67A7A}" destId="{6F073B12-38D8-324B-AFE8-5F4E01F84508}" srcOrd="1" destOrd="0" presId="urn:microsoft.com/office/officeart/2005/8/layout/hierarchy3"/>
    <dgm:cxn modelId="{78F4D755-871C-3547-839A-05AC67C54677}" type="presParOf" srcId="{6F073B12-38D8-324B-AFE8-5F4E01F84508}" destId="{7FAF4FBF-D787-864A-91FE-0281F4287C25}" srcOrd="0" destOrd="0" presId="urn:microsoft.com/office/officeart/2005/8/layout/hierarchy3"/>
    <dgm:cxn modelId="{A16D46B0-06C9-4E42-8301-EC4E23A736F4}" type="presParOf" srcId="{6F073B12-38D8-324B-AFE8-5F4E01F84508}" destId="{E41D9238-A1A9-B742-994E-BEA7B1EF2A0C}" srcOrd="1" destOrd="0" presId="urn:microsoft.com/office/officeart/2005/8/layout/hierarchy3"/>
    <dgm:cxn modelId="{15B84621-2513-AB43-B7A0-46C1CE845567}" type="presParOf" srcId="{6F073B12-38D8-324B-AFE8-5F4E01F84508}" destId="{DAC94023-24AF-3C4D-84E7-F695D59CD27A}" srcOrd="2" destOrd="0" presId="urn:microsoft.com/office/officeart/2005/8/layout/hierarchy3"/>
    <dgm:cxn modelId="{CAEC6F4B-D653-E941-8EBD-FB04DC0CEEFB}" type="presParOf" srcId="{6F073B12-38D8-324B-AFE8-5F4E01F84508}" destId="{6390FC67-2BAA-7F4F-AA2C-97246382901B}" srcOrd="3" destOrd="0" presId="urn:microsoft.com/office/officeart/2005/8/layout/hierarchy3"/>
    <dgm:cxn modelId="{FB4ED176-A08B-BE48-A9B9-9803C6BC0520}" type="presParOf" srcId="{6F073B12-38D8-324B-AFE8-5F4E01F84508}" destId="{1AA016F1-8347-7148-917E-CE7E77DAB8E0}" srcOrd="4" destOrd="0" presId="urn:microsoft.com/office/officeart/2005/8/layout/hierarchy3"/>
    <dgm:cxn modelId="{2D3AE14B-F26F-0344-9E84-CDCD0535BD0E}" type="presParOf" srcId="{6F073B12-38D8-324B-AFE8-5F4E01F84508}" destId="{A99D0FD9-F747-1D49-87C1-E262BDCECC75}" srcOrd="5" destOrd="0" presId="urn:microsoft.com/office/officeart/2005/8/layout/hierarchy3"/>
    <dgm:cxn modelId="{14C646C4-48A1-8645-94B1-6E34185780CA}" type="presParOf" srcId="{6F073B12-38D8-324B-AFE8-5F4E01F84508}" destId="{C3A4EAB8-FA6C-544D-A520-AF642735FCD9}" srcOrd="6" destOrd="0" presId="urn:microsoft.com/office/officeart/2005/8/layout/hierarchy3"/>
    <dgm:cxn modelId="{08729A2B-A73C-184F-A973-C4B398F55169}" type="presParOf" srcId="{6F073B12-38D8-324B-AFE8-5F4E01F84508}" destId="{94529070-6253-AF4E-B2C5-CA8D24648604}" srcOrd="7" destOrd="0" presId="urn:microsoft.com/office/officeart/2005/8/layout/hierarchy3"/>
    <dgm:cxn modelId="{02B6ABD3-9928-BB4B-B8EB-DA32E4FE25C1}" type="presParOf" srcId="{6F073B12-38D8-324B-AFE8-5F4E01F84508}" destId="{EDE0710C-370B-3643-93F0-80CA69B48317}" srcOrd="8" destOrd="0" presId="urn:microsoft.com/office/officeart/2005/8/layout/hierarchy3"/>
    <dgm:cxn modelId="{2743655B-BD76-6D4C-8C83-D691A19ADE15}" type="presParOf" srcId="{6F073B12-38D8-324B-AFE8-5F4E01F84508}" destId="{B891BCBC-5436-A74B-AB0B-9280F135CD80}" srcOrd="9" destOrd="0" presId="urn:microsoft.com/office/officeart/2005/8/layout/hierarchy3"/>
    <dgm:cxn modelId="{4B35EA46-368A-D044-B2AD-FDAE8439D76B}" type="presParOf" srcId="{6F073B12-38D8-324B-AFE8-5F4E01F84508}" destId="{0792E2A4-64EB-474F-9B17-C25A4179667E}" srcOrd="10" destOrd="0" presId="urn:microsoft.com/office/officeart/2005/8/layout/hierarchy3"/>
    <dgm:cxn modelId="{D1ECD7BE-D43A-5943-AD49-4CFB25CAB7DA}" type="presParOf" srcId="{6F073B12-38D8-324B-AFE8-5F4E01F84508}" destId="{1A470ADA-D404-824D-9AB5-875C36ED390C}" srcOrd="11" destOrd="0" presId="urn:microsoft.com/office/officeart/2005/8/layout/hierarchy3"/>
    <dgm:cxn modelId="{D842333C-B425-EA41-95EB-E5856283DA7A}" type="presParOf" srcId="{6F073B12-38D8-324B-AFE8-5F4E01F84508}" destId="{F9729529-C226-B548-8ECB-093D8FBEDA26}" srcOrd="12" destOrd="0" presId="urn:microsoft.com/office/officeart/2005/8/layout/hierarchy3"/>
    <dgm:cxn modelId="{3E8D9C13-D550-9D40-81D6-2FB0B48CF526}" type="presParOf" srcId="{6F073B12-38D8-324B-AFE8-5F4E01F84508}" destId="{96BF74B7-7A65-2F47-BA76-7441899C7CA3}" srcOrd="13" destOrd="0" presId="urn:microsoft.com/office/officeart/2005/8/layout/hierarchy3"/>
    <dgm:cxn modelId="{DC66F3A2-9905-8C40-B6FD-D675FA8D4E1B}" type="presParOf" srcId="{6F073B12-38D8-324B-AFE8-5F4E01F84508}" destId="{8997CA0B-F604-4F4A-A8DB-56C1D2BB4D59}" srcOrd="14" destOrd="0" presId="urn:microsoft.com/office/officeart/2005/8/layout/hierarchy3"/>
    <dgm:cxn modelId="{1935758F-3C16-9E48-B34D-A529978CE49C}" type="presParOf" srcId="{6F073B12-38D8-324B-AFE8-5F4E01F84508}" destId="{22C4FB8F-8965-F34C-9470-C3A4475B95DA}" srcOrd="15" destOrd="0" presId="urn:microsoft.com/office/officeart/2005/8/layout/hierarchy3"/>
    <dgm:cxn modelId="{81DA1365-5F86-C341-B1A4-2E62C4278104}" type="presParOf" srcId="{6F073B12-38D8-324B-AFE8-5F4E01F84508}" destId="{06EB157E-037F-274D-BA63-F52E6DEF1B40}" srcOrd="16" destOrd="0" presId="urn:microsoft.com/office/officeart/2005/8/layout/hierarchy3"/>
    <dgm:cxn modelId="{96555BEF-F65F-DC46-9706-A5A1482B3893}" type="presParOf" srcId="{6F073B12-38D8-324B-AFE8-5F4E01F84508}" destId="{96A1F7C1-4723-0545-B2D4-00F6D082EBA4}" srcOrd="17" destOrd="0" presId="urn:microsoft.com/office/officeart/2005/8/layout/hierarchy3"/>
    <dgm:cxn modelId="{FE93662B-8FD3-7B4F-99CB-4B496257BEBA}" type="presParOf" srcId="{6F073B12-38D8-324B-AFE8-5F4E01F84508}" destId="{0FA9D809-89D1-1F49-9DA1-5E654E281751}" srcOrd="18" destOrd="0" presId="urn:microsoft.com/office/officeart/2005/8/layout/hierarchy3"/>
    <dgm:cxn modelId="{74A95147-F9F1-0641-B783-F3877E5A02E3}" type="presParOf" srcId="{6F073B12-38D8-324B-AFE8-5F4E01F84508}" destId="{82A15C18-E5BA-514D-BA69-CF93F05F16E6}" srcOrd="19" destOrd="0" presId="urn:microsoft.com/office/officeart/2005/8/layout/hierarchy3"/>
    <dgm:cxn modelId="{9042090C-2CF2-704C-99C6-B6E9FDC71456}" type="presParOf" srcId="{6F073B12-38D8-324B-AFE8-5F4E01F84508}" destId="{EA441BB7-B957-5F40-8D4D-C9D5404B18F7}" srcOrd="20" destOrd="0" presId="urn:microsoft.com/office/officeart/2005/8/layout/hierarchy3"/>
    <dgm:cxn modelId="{DF28F26F-C185-994D-84E0-9D1826B37F2C}" type="presParOf" srcId="{6F073B12-38D8-324B-AFE8-5F4E01F84508}" destId="{7E6FB930-B631-A74D-9C8F-61AFCBA40B5A}" srcOrd="21" destOrd="0" presId="urn:microsoft.com/office/officeart/2005/8/layout/hierarchy3"/>
    <dgm:cxn modelId="{581C50D6-A000-0E43-A231-37DAC857C46E}" type="presParOf" srcId="{6F073B12-38D8-324B-AFE8-5F4E01F84508}" destId="{D5BADF73-6EBF-264F-BCF8-A6534C6DCDB8}" srcOrd="22" destOrd="0" presId="urn:microsoft.com/office/officeart/2005/8/layout/hierarchy3"/>
    <dgm:cxn modelId="{CA45DEA6-F734-BC4E-A7CB-F80F6225FBD5}" type="presParOf" srcId="{6F073B12-38D8-324B-AFE8-5F4E01F84508}" destId="{050AAD12-AE38-6643-848A-F4680ACC66EA}" srcOrd="23" destOrd="0" presId="urn:microsoft.com/office/officeart/2005/8/layout/hierarchy3"/>
    <dgm:cxn modelId="{A604C973-C402-394B-8494-93188D7048F5}" type="presParOf" srcId="{6F073B12-38D8-324B-AFE8-5F4E01F84508}" destId="{17EC9F3B-1742-5D45-9E97-0EF3CBE95254}" srcOrd="24" destOrd="0" presId="urn:microsoft.com/office/officeart/2005/8/layout/hierarchy3"/>
    <dgm:cxn modelId="{2D15DBDC-A18F-AD42-BB49-E7674467CACC}" type="presParOf" srcId="{6F073B12-38D8-324B-AFE8-5F4E01F84508}" destId="{36692358-0886-0B42-989A-2B2F00E6FEE9}" srcOrd="25" destOrd="0" presId="urn:microsoft.com/office/officeart/2005/8/layout/hierarchy3"/>
    <dgm:cxn modelId="{F8F234F1-4755-064A-A7B8-0C5617DF3DDE}" type="presParOf" srcId="{F744CF8C-AF37-B141-AFB7-76DF1EB9C6B3}" destId="{378F46DC-8D17-384A-ABC6-490068311C20}" srcOrd="8" destOrd="0" presId="urn:microsoft.com/office/officeart/2005/8/layout/hierarchy3"/>
    <dgm:cxn modelId="{8E4E3517-A635-954E-9D17-C229D1CD4FE4}" type="presParOf" srcId="{378F46DC-8D17-384A-ABC6-490068311C20}" destId="{928307E0-27C3-B440-B3F2-E15D8DDCD2CA}" srcOrd="0" destOrd="0" presId="urn:microsoft.com/office/officeart/2005/8/layout/hierarchy3"/>
    <dgm:cxn modelId="{DA3128E7-8BED-8B46-B5E7-DDB72AC1D4C9}" type="presParOf" srcId="{928307E0-27C3-B440-B3F2-E15D8DDCD2CA}" destId="{82E09884-D8D3-2348-9084-FC0C7CA87422}" srcOrd="0" destOrd="0" presId="urn:microsoft.com/office/officeart/2005/8/layout/hierarchy3"/>
    <dgm:cxn modelId="{D95466C8-F7DB-5C4F-BEEF-03BCE3A82733}" type="presParOf" srcId="{928307E0-27C3-B440-B3F2-E15D8DDCD2CA}" destId="{F91DA63A-51E3-B543-8875-C363F223B65C}" srcOrd="1" destOrd="0" presId="urn:microsoft.com/office/officeart/2005/8/layout/hierarchy3"/>
    <dgm:cxn modelId="{032D53F0-671E-EC4F-AFC9-831A54D61915}" type="presParOf" srcId="{378F46DC-8D17-384A-ABC6-490068311C20}" destId="{32268D26-80D7-AF42-A730-C4E25CDC4AD2}" srcOrd="1" destOrd="0" presId="urn:microsoft.com/office/officeart/2005/8/layout/hierarchy3"/>
    <dgm:cxn modelId="{5AB4023B-7B94-E74F-9EA5-4767670B145C}" type="presParOf" srcId="{32268D26-80D7-AF42-A730-C4E25CDC4AD2}" destId="{916A2204-B6AB-9742-87FD-107DD011DB24}" srcOrd="0" destOrd="0" presId="urn:microsoft.com/office/officeart/2005/8/layout/hierarchy3"/>
    <dgm:cxn modelId="{867B159E-2B75-5841-BA43-9906EE92860E}" type="presParOf" srcId="{32268D26-80D7-AF42-A730-C4E25CDC4AD2}" destId="{48F93C29-1861-A94D-83DB-032B0EDC159B}" srcOrd="1" destOrd="0" presId="urn:microsoft.com/office/officeart/2005/8/layout/hierarchy3"/>
    <dgm:cxn modelId="{7F52BF52-3BF6-2D41-80D5-47D0EAB6D9F8}" type="presParOf" srcId="{32268D26-80D7-AF42-A730-C4E25CDC4AD2}" destId="{584B66A2-691E-A643-B449-E1EC3DF15598}" srcOrd="2" destOrd="0" presId="urn:microsoft.com/office/officeart/2005/8/layout/hierarchy3"/>
    <dgm:cxn modelId="{0CB9135D-0074-3C44-99BD-3A6F6D0790DB}" type="presParOf" srcId="{32268D26-80D7-AF42-A730-C4E25CDC4AD2}" destId="{0C87F010-CE34-3E4B-9F23-A42E92494C53}" srcOrd="3" destOrd="0" presId="urn:microsoft.com/office/officeart/2005/8/layout/hierarchy3"/>
    <dgm:cxn modelId="{9AD05DF9-49D8-4040-80B9-BDB3A9D6B5C9}" type="presParOf" srcId="{32268D26-80D7-AF42-A730-C4E25CDC4AD2}" destId="{1749C96C-545A-4D44-85F1-81CC0F4054B3}" srcOrd="4" destOrd="0" presId="urn:microsoft.com/office/officeart/2005/8/layout/hierarchy3"/>
    <dgm:cxn modelId="{80D71939-1365-AD43-A6E5-61A6154D6CB7}" type="presParOf" srcId="{32268D26-80D7-AF42-A730-C4E25CDC4AD2}" destId="{8B874E81-8CB9-954F-8745-0245AACC9FC3}" srcOrd="5" destOrd="0" presId="urn:microsoft.com/office/officeart/2005/8/layout/hierarchy3"/>
    <dgm:cxn modelId="{F6FE6367-D77E-F947-BC98-A9DAE4B7DBF1}" type="presParOf" srcId="{32268D26-80D7-AF42-A730-C4E25CDC4AD2}" destId="{E5DAF11E-6E24-AA4D-B0C6-50513A03977E}" srcOrd="6" destOrd="0" presId="urn:microsoft.com/office/officeart/2005/8/layout/hierarchy3"/>
    <dgm:cxn modelId="{329EE1CB-F763-C949-B24C-D1A19295B8B6}" type="presParOf" srcId="{32268D26-80D7-AF42-A730-C4E25CDC4AD2}" destId="{2AA45C72-4907-1E47-A9B8-07F5181D529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17A45-82DD-49BC-99FF-CA9CF0F923E5}" type="doc">
      <dgm:prSet loTypeId="urn:microsoft.com/office/officeart/2008/layout/RadialCluster" loCatId="hierarchy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2EA8B10-1A6B-4A60-9209-36CB71ACA6EC}">
      <dgm:prSet phldrT="[Text]"/>
      <dgm:spPr/>
      <dgm:t>
        <a:bodyPr/>
        <a:lstStyle/>
        <a:p>
          <a:r>
            <a:rPr lang="en-US" dirty="0"/>
            <a:t>Jenifer Graham</a:t>
          </a:r>
        </a:p>
        <a:p>
          <a:r>
            <a:rPr lang="en-US" dirty="0"/>
            <a:t>Administration</a:t>
          </a:r>
        </a:p>
        <a:p>
          <a:r>
            <a:rPr lang="en-US" dirty="0"/>
            <a:t>&amp; HR</a:t>
          </a:r>
        </a:p>
      </dgm:t>
    </dgm:pt>
    <dgm:pt modelId="{BB1E51EA-8937-4BEB-8056-1C9AEA59B625}" type="parTrans" cxnId="{8CB70734-46BB-4369-8FB8-9BBB688F7193}">
      <dgm:prSet/>
      <dgm:spPr/>
      <dgm:t>
        <a:bodyPr/>
        <a:lstStyle/>
        <a:p>
          <a:endParaRPr lang="en-US"/>
        </a:p>
      </dgm:t>
    </dgm:pt>
    <dgm:pt modelId="{44CA00F8-0F2C-4C5E-9B2B-AFFA9C3C769E}" type="sibTrans" cxnId="{8CB70734-46BB-4369-8FB8-9BBB688F7193}">
      <dgm:prSet/>
      <dgm:spPr/>
      <dgm:t>
        <a:bodyPr/>
        <a:lstStyle/>
        <a:p>
          <a:endParaRPr lang="en-US"/>
        </a:p>
      </dgm:t>
    </dgm:pt>
    <dgm:pt modelId="{7A1BF9D9-A5B0-4A5B-9BD7-5C6AD810D92A}">
      <dgm:prSet phldrT="[Text]"/>
      <dgm:spPr/>
      <dgm:t>
        <a:bodyPr/>
        <a:lstStyle/>
        <a:p>
          <a:r>
            <a:rPr lang="en-US" dirty="0"/>
            <a:t>Diane Deeter</a:t>
          </a:r>
        </a:p>
        <a:p>
          <a:r>
            <a:rPr lang="en-US" dirty="0"/>
            <a:t>Community Programs</a:t>
          </a:r>
        </a:p>
      </dgm:t>
    </dgm:pt>
    <dgm:pt modelId="{A49CFB5E-F8EC-4721-9374-31A3A46BFFBB}" type="parTrans" cxnId="{7750D226-6688-4E1E-A277-C332866F3C19}">
      <dgm:prSet/>
      <dgm:spPr/>
      <dgm:t>
        <a:bodyPr/>
        <a:lstStyle/>
        <a:p>
          <a:endParaRPr lang="en-US"/>
        </a:p>
      </dgm:t>
    </dgm:pt>
    <dgm:pt modelId="{8DC39DCB-9015-45BE-A26B-31D812F5D1BB}" type="sibTrans" cxnId="{7750D226-6688-4E1E-A277-C332866F3C19}">
      <dgm:prSet/>
      <dgm:spPr/>
      <dgm:t>
        <a:bodyPr/>
        <a:lstStyle/>
        <a:p>
          <a:endParaRPr lang="en-US"/>
        </a:p>
      </dgm:t>
    </dgm:pt>
    <dgm:pt modelId="{7740B944-5ED1-4EA5-9E15-AB2ED3F90278}">
      <dgm:prSet phldrT="[Text]"/>
      <dgm:spPr/>
      <dgm:t>
        <a:bodyPr/>
        <a:lstStyle/>
        <a:p>
          <a:r>
            <a:rPr lang="en-US" dirty="0"/>
            <a:t>Paula Deorio</a:t>
          </a:r>
        </a:p>
        <a:p>
          <a:r>
            <a:rPr lang="en-US" dirty="0"/>
            <a:t>Aquatic Programs</a:t>
          </a:r>
        </a:p>
      </dgm:t>
    </dgm:pt>
    <dgm:pt modelId="{6F753653-E545-48DF-A6EB-0579D45BD77C}" type="parTrans" cxnId="{CE34A639-D4B8-4E7C-9CD4-5DBF200544ED}">
      <dgm:prSet/>
      <dgm:spPr/>
      <dgm:t>
        <a:bodyPr/>
        <a:lstStyle/>
        <a:p>
          <a:endParaRPr lang="en-US"/>
        </a:p>
      </dgm:t>
    </dgm:pt>
    <dgm:pt modelId="{448D49F1-F334-4FC4-A90A-810E66A8B561}" type="sibTrans" cxnId="{CE34A639-D4B8-4E7C-9CD4-5DBF200544ED}">
      <dgm:prSet/>
      <dgm:spPr/>
      <dgm:t>
        <a:bodyPr/>
        <a:lstStyle/>
        <a:p>
          <a:endParaRPr lang="en-US"/>
        </a:p>
      </dgm:t>
    </dgm:pt>
    <dgm:pt modelId="{B7F8F427-9B06-4978-95E1-FCA94790D14F}">
      <dgm:prSet phldrT="[Text]"/>
      <dgm:spPr/>
      <dgm:t>
        <a:bodyPr/>
        <a:lstStyle/>
        <a:p>
          <a:r>
            <a:rPr lang="en-US" dirty="0"/>
            <a:t>Keven Burnett</a:t>
          </a:r>
        </a:p>
        <a:p>
          <a:r>
            <a:rPr lang="en-US" dirty="0"/>
            <a:t>Executive Director</a:t>
          </a:r>
        </a:p>
      </dgm:t>
    </dgm:pt>
    <dgm:pt modelId="{6909CCC8-BEA9-439B-8D41-19837B094B2D}" type="parTrans" cxnId="{033B22CA-1C78-4A5B-9092-6E41EACD5384}">
      <dgm:prSet/>
      <dgm:spPr/>
      <dgm:t>
        <a:bodyPr/>
        <a:lstStyle/>
        <a:p>
          <a:endParaRPr lang="en-US"/>
        </a:p>
      </dgm:t>
    </dgm:pt>
    <dgm:pt modelId="{A3C1BC64-33B9-48E9-A8D6-D297CD7025FC}" type="sibTrans" cxnId="{033B22CA-1C78-4A5B-9092-6E41EACD5384}">
      <dgm:prSet/>
      <dgm:spPr/>
      <dgm:t>
        <a:bodyPr/>
        <a:lstStyle/>
        <a:p>
          <a:endParaRPr lang="en-US"/>
        </a:p>
      </dgm:t>
    </dgm:pt>
    <dgm:pt modelId="{58D5B9BD-457B-4160-AD1A-C857BBB22F9E}">
      <dgm:prSet/>
      <dgm:spPr/>
      <dgm:t>
        <a:bodyPr/>
        <a:lstStyle/>
        <a:p>
          <a:r>
            <a:rPr lang="en-US" dirty="0"/>
            <a:t>Membership / </a:t>
          </a:r>
        </a:p>
        <a:p>
          <a:r>
            <a:rPr lang="en-US" dirty="0"/>
            <a:t>Accounting  Tech</a:t>
          </a:r>
        </a:p>
      </dgm:t>
    </dgm:pt>
    <dgm:pt modelId="{CCC20AA8-7B94-42A8-9D1B-4CBEA328800D}" type="parTrans" cxnId="{D6C06FB9-A7FA-4249-9DFB-A0451AECA3E7}">
      <dgm:prSet/>
      <dgm:spPr/>
      <dgm:t>
        <a:bodyPr/>
        <a:lstStyle/>
        <a:p>
          <a:endParaRPr lang="en-US"/>
        </a:p>
      </dgm:t>
    </dgm:pt>
    <dgm:pt modelId="{CCFB0765-E29D-4AA2-9B7E-859A9D4BDA81}" type="sibTrans" cxnId="{D6C06FB9-A7FA-4249-9DFB-A0451AECA3E7}">
      <dgm:prSet/>
      <dgm:spPr/>
      <dgm:t>
        <a:bodyPr/>
        <a:lstStyle/>
        <a:p>
          <a:endParaRPr lang="en-US"/>
        </a:p>
      </dgm:t>
    </dgm:pt>
    <dgm:pt modelId="{EF7199EF-3B42-4FBD-888E-A7F7A8A6133D}">
      <dgm:prSet/>
      <dgm:spPr/>
      <dgm:t>
        <a:bodyPr/>
        <a:lstStyle/>
        <a:p>
          <a:r>
            <a:rPr lang="en-US" dirty="0"/>
            <a:t>Facilities</a:t>
          </a:r>
        </a:p>
      </dgm:t>
    </dgm:pt>
    <dgm:pt modelId="{8FF9F245-0386-422C-9D1A-D88CEB1459DE}" type="parTrans" cxnId="{03662B87-EDFA-4A12-966D-10575E4D5913}">
      <dgm:prSet/>
      <dgm:spPr/>
      <dgm:t>
        <a:bodyPr/>
        <a:lstStyle/>
        <a:p>
          <a:endParaRPr lang="en-US"/>
        </a:p>
      </dgm:t>
    </dgm:pt>
    <dgm:pt modelId="{D56FE54D-8014-4597-8425-0268AC3C8C22}" type="sibTrans" cxnId="{03662B87-EDFA-4A12-966D-10575E4D5913}">
      <dgm:prSet/>
      <dgm:spPr/>
      <dgm:t>
        <a:bodyPr/>
        <a:lstStyle/>
        <a:p>
          <a:endParaRPr lang="en-US"/>
        </a:p>
      </dgm:t>
    </dgm:pt>
    <dgm:pt modelId="{80957D16-8D40-40E8-B5F4-FBDCA60C363B}">
      <dgm:prSet/>
      <dgm:spPr/>
      <dgm:t>
        <a:bodyPr/>
        <a:lstStyle/>
        <a:p>
          <a:r>
            <a:rPr lang="en-US" dirty="0"/>
            <a:t>Communications</a:t>
          </a:r>
        </a:p>
        <a:p>
          <a:r>
            <a:rPr lang="en-US" dirty="0"/>
            <a:t>&amp; Event Coordinators</a:t>
          </a:r>
        </a:p>
      </dgm:t>
    </dgm:pt>
    <dgm:pt modelId="{CA45A994-8E99-44BF-A535-EFD81697D4C2}" type="parTrans" cxnId="{139A8D77-9EFA-40DC-8AF1-AB3D57DF4E0D}">
      <dgm:prSet/>
      <dgm:spPr/>
      <dgm:t>
        <a:bodyPr/>
        <a:lstStyle/>
        <a:p>
          <a:endParaRPr lang="en-US"/>
        </a:p>
      </dgm:t>
    </dgm:pt>
    <dgm:pt modelId="{D959C4C3-4774-415E-ACA1-E178ED46E952}" type="sibTrans" cxnId="{139A8D77-9EFA-40DC-8AF1-AB3D57DF4E0D}">
      <dgm:prSet/>
      <dgm:spPr/>
      <dgm:t>
        <a:bodyPr/>
        <a:lstStyle/>
        <a:p>
          <a:endParaRPr lang="en-US"/>
        </a:p>
      </dgm:t>
    </dgm:pt>
    <dgm:pt modelId="{D720F3F1-6863-434B-BEDF-1B635FF87813}">
      <dgm:prSet/>
      <dgm:spPr/>
      <dgm:t>
        <a:bodyPr/>
        <a:lstStyle/>
        <a:p>
          <a:r>
            <a:rPr lang="en-US" dirty="0"/>
            <a:t>Aquatics</a:t>
          </a:r>
        </a:p>
        <a:p>
          <a:r>
            <a:rPr lang="en-US" dirty="0"/>
            <a:t>Training  &amp; </a:t>
          </a:r>
        </a:p>
        <a:p>
          <a:r>
            <a:rPr lang="en-US" dirty="0"/>
            <a:t>Programs </a:t>
          </a:r>
          <a:r>
            <a:rPr lang="en-US" dirty="0" err="1"/>
            <a:t>Coord</a:t>
          </a:r>
          <a:r>
            <a:rPr lang="en-US" dirty="0"/>
            <a:t>.</a:t>
          </a:r>
        </a:p>
        <a:p>
          <a:r>
            <a:rPr lang="en-US" dirty="0"/>
            <a:t>(6 MO)</a:t>
          </a:r>
        </a:p>
      </dgm:t>
    </dgm:pt>
    <dgm:pt modelId="{41224AEC-087B-4776-918D-7543A3EA68C7}" type="parTrans" cxnId="{995793BA-1853-4FB2-851E-1F77CE16D488}">
      <dgm:prSet/>
      <dgm:spPr/>
      <dgm:t>
        <a:bodyPr/>
        <a:lstStyle/>
        <a:p>
          <a:endParaRPr lang="en-US"/>
        </a:p>
      </dgm:t>
    </dgm:pt>
    <dgm:pt modelId="{A04FDA81-1287-44C1-B65A-29D38C994794}" type="sibTrans" cxnId="{995793BA-1853-4FB2-851E-1F77CE16D488}">
      <dgm:prSet/>
      <dgm:spPr/>
      <dgm:t>
        <a:bodyPr/>
        <a:lstStyle/>
        <a:p>
          <a:endParaRPr lang="en-US"/>
        </a:p>
      </dgm:t>
    </dgm:pt>
    <dgm:pt modelId="{090A94C6-E198-402C-BD3F-2B951FD90F17}">
      <dgm:prSet/>
      <dgm:spPr/>
      <dgm:t>
        <a:bodyPr/>
        <a:lstStyle/>
        <a:p>
          <a:r>
            <a:rPr lang="en-US" dirty="0"/>
            <a:t>POOL</a:t>
          </a:r>
          <a:br>
            <a:rPr lang="en-US" dirty="0"/>
          </a:br>
          <a:r>
            <a:rPr lang="en-US" dirty="0"/>
            <a:t>Mechanics</a:t>
          </a:r>
        </a:p>
      </dgm:t>
    </dgm:pt>
    <dgm:pt modelId="{1C566A38-3DB6-418F-874B-8B415FD027B4}" type="parTrans" cxnId="{86EB1ADD-193B-4E6F-8B68-353744A02E0F}">
      <dgm:prSet/>
      <dgm:spPr/>
      <dgm:t>
        <a:bodyPr/>
        <a:lstStyle/>
        <a:p>
          <a:endParaRPr lang="en-US"/>
        </a:p>
      </dgm:t>
    </dgm:pt>
    <dgm:pt modelId="{26FAA97C-22D3-4612-B52B-78D6BB2B3353}" type="sibTrans" cxnId="{86EB1ADD-193B-4E6F-8B68-353744A02E0F}">
      <dgm:prSet/>
      <dgm:spPr/>
      <dgm:t>
        <a:bodyPr/>
        <a:lstStyle/>
        <a:p>
          <a:endParaRPr lang="en-US"/>
        </a:p>
      </dgm:t>
    </dgm:pt>
    <dgm:pt modelId="{7793246A-0083-44C9-A80C-24E5095853B8}">
      <dgm:prSet/>
      <dgm:spPr/>
      <dgm:t>
        <a:bodyPr/>
        <a:lstStyle/>
        <a:p>
          <a:r>
            <a:rPr lang="en-US" dirty="0"/>
            <a:t>Parks, ROW  &amp;</a:t>
          </a:r>
        </a:p>
        <a:p>
          <a:r>
            <a:rPr lang="en-US" dirty="0"/>
            <a:t>Open Space</a:t>
          </a:r>
          <a:br>
            <a:rPr lang="en-US" dirty="0"/>
          </a:br>
          <a:r>
            <a:rPr lang="en-US" dirty="0"/>
            <a:t>(CTM)</a:t>
          </a:r>
        </a:p>
      </dgm:t>
    </dgm:pt>
    <dgm:pt modelId="{E6C02F7B-CA31-4CA3-83F9-D964E5BBBE9C}" type="parTrans" cxnId="{62F1D212-4375-41CB-826C-B32689B5A552}">
      <dgm:prSet/>
      <dgm:spPr/>
      <dgm:t>
        <a:bodyPr/>
        <a:lstStyle/>
        <a:p>
          <a:endParaRPr lang="en-US"/>
        </a:p>
      </dgm:t>
    </dgm:pt>
    <dgm:pt modelId="{7F0EF610-CDCC-4D77-A7BE-28EB396998AD}" type="sibTrans" cxnId="{62F1D212-4375-41CB-826C-B32689B5A552}">
      <dgm:prSet/>
      <dgm:spPr/>
      <dgm:t>
        <a:bodyPr/>
        <a:lstStyle/>
        <a:p>
          <a:endParaRPr lang="en-US"/>
        </a:p>
      </dgm:t>
    </dgm:pt>
    <dgm:pt modelId="{D352D4D6-9F0A-4A6F-B69D-9B788ACA123F}">
      <dgm:prSet/>
      <dgm:spPr/>
      <dgm:t>
        <a:bodyPr/>
        <a:lstStyle/>
        <a:p>
          <a:r>
            <a:rPr lang="en-US" dirty="0"/>
            <a:t>Front Desks</a:t>
          </a:r>
        </a:p>
      </dgm:t>
    </dgm:pt>
    <dgm:pt modelId="{4ED5F537-4F65-43D4-B85C-70DB125BF716}" type="parTrans" cxnId="{28974FEB-4062-45B6-ACD3-CA7AF595A6F1}">
      <dgm:prSet/>
      <dgm:spPr/>
      <dgm:t>
        <a:bodyPr/>
        <a:lstStyle/>
        <a:p>
          <a:endParaRPr lang="en-US"/>
        </a:p>
      </dgm:t>
    </dgm:pt>
    <dgm:pt modelId="{EA0ECF1E-9754-4379-9DD5-11BD2E78265A}" type="sibTrans" cxnId="{28974FEB-4062-45B6-ACD3-CA7AF595A6F1}">
      <dgm:prSet/>
      <dgm:spPr/>
      <dgm:t>
        <a:bodyPr/>
        <a:lstStyle/>
        <a:p>
          <a:endParaRPr lang="en-US"/>
        </a:p>
      </dgm:t>
    </dgm:pt>
    <dgm:pt modelId="{36226D6A-B21B-4A66-9D0C-67181A0F0649}">
      <dgm:prSet/>
      <dgm:spPr/>
      <dgm:t>
        <a:bodyPr/>
        <a:lstStyle/>
        <a:p>
          <a:r>
            <a:rPr lang="en-US" dirty="0"/>
            <a:t>Summer Event</a:t>
          </a:r>
          <a:br>
            <a:rPr lang="en-US" dirty="0"/>
          </a:br>
          <a:r>
            <a:rPr lang="en-US" dirty="0"/>
            <a:t>Staff</a:t>
          </a:r>
        </a:p>
      </dgm:t>
    </dgm:pt>
    <dgm:pt modelId="{C179083A-0FD3-4AB6-98C3-740649C0AB0E}" type="parTrans" cxnId="{48A6DE3C-BAE3-4188-8244-91A44608B2FA}">
      <dgm:prSet/>
      <dgm:spPr/>
      <dgm:t>
        <a:bodyPr/>
        <a:lstStyle/>
        <a:p>
          <a:endParaRPr lang="en-US"/>
        </a:p>
      </dgm:t>
    </dgm:pt>
    <dgm:pt modelId="{9A155443-6B77-4777-B0A3-ACE7BA273C30}" type="sibTrans" cxnId="{48A6DE3C-BAE3-4188-8244-91A44608B2FA}">
      <dgm:prSet/>
      <dgm:spPr/>
      <dgm:t>
        <a:bodyPr/>
        <a:lstStyle/>
        <a:p>
          <a:endParaRPr lang="en-US"/>
        </a:p>
      </dgm:t>
    </dgm:pt>
    <dgm:pt modelId="{0A0B66D8-511E-454D-B087-03DE5C584CC9}">
      <dgm:prSet/>
      <dgm:spPr/>
      <dgm:t>
        <a:bodyPr/>
        <a:lstStyle/>
        <a:p>
          <a:r>
            <a:rPr lang="en-US" dirty="0"/>
            <a:t>Summer Aquatic</a:t>
          </a:r>
        </a:p>
        <a:p>
          <a:r>
            <a:rPr lang="en-US" dirty="0"/>
            <a:t>Staff</a:t>
          </a:r>
        </a:p>
        <a:p>
          <a:r>
            <a:rPr lang="en-US" dirty="0"/>
            <a:t>(120 Days)</a:t>
          </a:r>
        </a:p>
      </dgm:t>
    </dgm:pt>
    <dgm:pt modelId="{3FB22F39-4FC3-4704-9817-06085BFCB943}" type="parTrans" cxnId="{244ED75D-360E-4751-9E8B-2180F0603C3D}">
      <dgm:prSet/>
      <dgm:spPr/>
      <dgm:t>
        <a:bodyPr/>
        <a:lstStyle/>
        <a:p>
          <a:endParaRPr lang="en-US"/>
        </a:p>
      </dgm:t>
    </dgm:pt>
    <dgm:pt modelId="{E71DCCBC-074C-4D81-9F8C-71C8992E55F2}" type="sibTrans" cxnId="{244ED75D-360E-4751-9E8B-2180F0603C3D}">
      <dgm:prSet/>
      <dgm:spPr/>
      <dgm:t>
        <a:bodyPr/>
        <a:lstStyle/>
        <a:p>
          <a:endParaRPr lang="en-US"/>
        </a:p>
      </dgm:t>
    </dgm:pt>
    <dgm:pt modelId="{43FF7481-2E5B-439A-9D53-C551811FD198}">
      <dgm:prSet/>
      <dgm:spPr/>
      <dgm:t>
        <a:bodyPr/>
        <a:lstStyle/>
        <a:p>
          <a:r>
            <a:rPr lang="en-US" dirty="0"/>
            <a:t>Buildings, Fences &amp; Structures</a:t>
          </a:r>
        </a:p>
      </dgm:t>
    </dgm:pt>
    <dgm:pt modelId="{42C6ABE7-E3A9-4457-9A45-09BA99C80BDC}" type="parTrans" cxnId="{F571FC5A-185E-4A51-870D-A1D42C2E8EFB}">
      <dgm:prSet/>
      <dgm:spPr/>
      <dgm:t>
        <a:bodyPr/>
        <a:lstStyle/>
        <a:p>
          <a:endParaRPr lang="en-US"/>
        </a:p>
      </dgm:t>
    </dgm:pt>
    <dgm:pt modelId="{5E10D000-B736-4BF4-8CAF-752F09C08263}" type="sibTrans" cxnId="{F571FC5A-185E-4A51-870D-A1D42C2E8EFB}">
      <dgm:prSet/>
      <dgm:spPr/>
      <dgm:t>
        <a:bodyPr/>
        <a:lstStyle/>
        <a:p>
          <a:endParaRPr lang="en-US"/>
        </a:p>
      </dgm:t>
    </dgm:pt>
    <dgm:pt modelId="{86554015-7C2C-4A48-93BB-7155F32620B7}">
      <dgm:prSet phldrT="[Text]"/>
      <dgm:spPr/>
      <dgm:t>
        <a:bodyPr/>
        <a:lstStyle/>
        <a:p>
          <a:r>
            <a:rPr lang="en-US" dirty="0"/>
            <a:t>Seasonal FD/Admin Support</a:t>
          </a:r>
        </a:p>
      </dgm:t>
    </dgm:pt>
    <dgm:pt modelId="{047C8C87-BFD4-0947-8712-C7CEA2433826}" type="parTrans" cxnId="{245005EA-D3B6-0346-AE82-A77047188723}">
      <dgm:prSet/>
      <dgm:spPr/>
      <dgm:t>
        <a:bodyPr/>
        <a:lstStyle/>
        <a:p>
          <a:endParaRPr lang="en-US"/>
        </a:p>
      </dgm:t>
    </dgm:pt>
    <dgm:pt modelId="{2F761293-DE68-BE40-800C-80363BEE6D11}" type="sibTrans" cxnId="{245005EA-D3B6-0346-AE82-A77047188723}">
      <dgm:prSet/>
      <dgm:spPr/>
      <dgm:t>
        <a:bodyPr/>
        <a:lstStyle/>
        <a:p>
          <a:endParaRPr lang="en-US"/>
        </a:p>
      </dgm:t>
    </dgm:pt>
    <dgm:pt modelId="{654EDF5F-DB76-7743-8EEE-3A8ED6C13B6F}">
      <dgm:prSet phldrT="[Text]"/>
      <dgm:spPr/>
      <dgm:t>
        <a:bodyPr/>
        <a:lstStyle/>
        <a:p>
          <a:r>
            <a:rPr lang="en-US" dirty="0"/>
            <a:t>Seasonal Pool Managers</a:t>
          </a:r>
        </a:p>
        <a:p>
          <a:r>
            <a:rPr lang="en-US" dirty="0"/>
            <a:t>(4 MO)</a:t>
          </a:r>
        </a:p>
      </dgm:t>
    </dgm:pt>
    <dgm:pt modelId="{1CF209FF-D3A3-4D41-88AA-6B682DA777AF}" type="parTrans" cxnId="{43991532-2E32-9247-BC35-0EB98117AE57}">
      <dgm:prSet/>
      <dgm:spPr/>
      <dgm:t>
        <a:bodyPr/>
        <a:lstStyle/>
        <a:p>
          <a:endParaRPr lang="en-US"/>
        </a:p>
      </dgm:t>
    </dgm:pt>
    <dgm:pt modelId="{D634FD09-2CCD-A241-A9B0-4E6A436AE3D8}" type="sibTrans" cxnId="{43991532-2E32-9247-BC35-0EB98117AE57}">
      <dgm:prSet/>
      <dgm:spPr/>
      <dgm:t>
        <a:bodyPr/>
        <a:lstStyle/>
        <a:p>
          <a:endParaRPr lang="en-US"/>
        </a:p>
      </dgm:t>
    </dgm:pt>
    <dgm:pt modelId="{82C1A122-020E-304B-A7CF-739C29F6A6F7}">
      <dgm:prSet phldrT="[Text]"/>
      <dgm:spPr/>
      <dgm:t>
        <a:bodyPr/>
        <a:lstStyle/>
        <a:p>
          <a:r>
            <a:rPr lang="en-US" dirty="0"/>
            <a:t>CUBE</a:t>
          </a:r>
        </a:p>
      </dgm:t>
    </dgm:pt>
    <dgm:pt modelId="{D2C26A26-B355-EC44-8D42-831AE37C57CD}" type="parTrans" cxnId="{CAE88C05-93E1-414C-A100-9880F071FF9D}">
      <dgm:prSet/>
      <dgm:spPr/>
      <dgm:t>
        <a:bodyPr/>
        <a:lstStyle/>
        <a:p>
          <a:endParaRPr lang="en-US"/>
        </a:p>
      </dgm:t>
    </dgm:pt>
    <dgm:pt modelId="{C0C42158-461C-A948-B1AE-E7CA9E060DC9}" type="sibTrans" cxnId="{CAE88C05-93E1-414C-A100-9880F071FF9D}">
      <dgm:prSet/>
      <dgm:spPr/>
      <dgm:t>
        <a:bodyPr/>
        <a:lstStyle/>
        <a:p>
          <a:endParaRPr lang="en-US"/>
        </a:p>
      </dgm:t>
    </dgm:pt>
    <dgm:pt modelId="{59D87B94-E5BA-A54C-A307-D6228B7ACEC4}" type="pres">
      <dgm:prSet presAssocID="{67017A45-82DD-49BC-99FF-CA9CF0F923E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7FF01BD-9821-E949-AC84-EF3F3E784705}" type="pres">
      <dgm:prSet presAssocID="{B7F8F427-9B06-4978-95E1-FCA94790D14F}" presName="textCenter" presStyleLbl="node1" presStyleIdx="0" presStyleCnt="17"/>
      <dgm:spPr/>
    </dgm:pt>
    <dgm:pt modelId="{3D918A82-00DA-DD4F-9A0D-7A24671C7BBD}" type="pres">
      <dgm:prSet presAssocID="{B7F8F427-9B06-4978-95E1-FCA94790D14F}" presName="cycle_1" presStyleCnt="0"/>
      <dgm:spPr/>
    </dgm:pt>
    <dgm:pt modelId="{4DEDB6F8-915F-0A40-97EF-9C247E1F74E1}" type="pres">
      <dgm:prSet presAssocID="{7A1BF9D9-A5B0-4A5B-9BD7-5C6AD810D92A}" presName="childCenter1" presStyleLbl="node1" presStyleIdx="1" presStyleCnt="17"/>
      <dgm:spPr/>
    </dgm:pt>
    <dgm:pt modelId="{175A2641-5BF0-3C4C-B608-3B829E10248C}" type="pres">
      <dgm:prSet presAssocID="{D2C26A26-B355-EC44-8D42-831AE37C57CD}" presName="Name141" presStyleLbl="parChTrans1D3" presStyleIdx="0" presStyleCnt="12"/>
      <dgm:spPr/>
    </dgm:pt>
    <dgm:pt modelId="{E34216F2-B786-8B4D-AD81-9A277121FC68}" type="pres">
      <dgm:prSet presAssocID="{82C1A122-020E-304B-A7CF-739C29F6A6F7}" presName="text1" presStyleLbl="node1" presStyleIdx="2" presStyleCnt="17" custRadScaleRad="100362" custRadScaleInc="2019">
        <dgm:presLayoutVars>
          <dgm:bulletEnabled val="1"/>
        </dgm:presLayoutVars>
      </dgm:prSet>
      <dgm:spPr/>
    </dgm:pt>
    <dgm:pt modelId="{8159AE02-24E4-6346-B1DF-8136B0F267CD}" type="pres">
      <dgm:prSet presAssocID="{C179083A-0FD3-4AB6-98C3-740649C0AB0E}" presName="Name141" presStyleLbl="parChTrans1D3" presStyleIdx="1" presStyleCnt="12"/>
      <dgm:spPr/>
    </dgm:pt>
    <dgm:pt modelId="{55F36926-CC92-2B49-BD67-22FBFE56581D}" type="pres">
      <dgm:prSet presAssocID="{36226D6A-B21B-4A66-9D0C-67181A0F0649}" presName="text1" presStyleLbl="node1" presStyleIdx="3" presStyleCnt="17" custRadScaleRad="89130" custRadScaleInc="-477">
        <dgm:presLayoutVars>
          <dgm:bulletEnabled val="1"/>
        </dgm:presLayoutVars>
      </dgm:prSet>
      <dgm:spPr/>
    </dgm:pt>
    <dgm:pt modelId="{4F7EE883-5625-8842-B011-4793C0FC4077}" type="pres">
      <dgm:prSet presAssocID="{CA45A994-8E99-44BF-A535-EFD81697D4C2}" presName="Name141" presStyleLbl="parChTrans1D3" presStyleIdx="2" presStyleCnt="12"/>
      <dgm:spPr/>
    </dgm:pt>
    <dgm:pt modelId="{284AB913-461D-DD4F-B32A-DBBF2E9961DD}" type="pres">
      <dgm:prSet presAssocID="{80957D16-8D40-40E8-B5F4-FBDCA60C363B}" presName="text1" presStyleLbl="node1" presStyleIdx="4" presStyleCnt="17">
        <dgm:presLayoutVars>
          <dgm:bulletEnabled val="1"/>
        </dgm:presLayoutVars>
      </dgm:prSet>
      <dgm:spPr/>
    </dgm:pt>
    <dgm:pt modelId="{CEB4D0B9-5136-054D-A0F7-F97B5F32BC55}" type="pres">
      <dgm:prSet presAssocID="{A49CFB5E-F8EC-4721-9374-31A3A46BFFBB}" presName="Name144" presStyleLbl="parChTrans1D2" presStyleIdx="0" presStyleCnt="4"/>
      <dgm:spPr/>
    </dgm:pt>
    <dgm:pt modelId="{9A6C88F7-0292-1041-92B0-2FD85EEAD85F}" type="pres">
      <dgm:prSet presAssocID="{B7F8F427-9B06-4978-95E1-FCA94790D14F}" presName="cycle_2" presStyleCnt="0"/>
      <dgm:spPr/>
    </dgm:pt>
    <dgm:pt modelId="{39EA862D-28E0-9842-AABF-B82A1C15354D}" type="pres">
      <dgm:prSet presAssocID="{B2EA8B10-1A6B-4A60-9209-36CB71ACA6EC}" presName="childCenter2" presStyleLbl="node1" presStyleIdx="5" presStyleCnt="17"/>
      <dgm:spPr/>
    </dgm:pt>
    <dgm:pt modelId="{F18A3F5D-D77D-3945-907A-B6CE1E80BCA4}" type="pres">
      <dgm:prSet presAssocID="{4ED5F537-4F65-43D4-B85C-70DB125BF716}" presName="Name218" presStyleLbl="parChTrans1D3" presStyleIdx="3" presStyleCnt="12"/>
      <dgm:spPr/>
    </dgm:pt>
    <dgm:pt modelId="{58DCADDC-9B8C-614C-9C62-7B93DA408F84}" type="pres">
      <dgm:prSet presAssocID="{D352D4D6-9F0A-4A6F-B69D-9B788ACA123F}" presName="text2" presStyleLbl="node1" presStyleIdx="6" presStyleCnt="17">
        <dgm:presLayoutVars>
          <dgm:bulletEnabled val="1"/>
        </dgm:presLayoutVars>
      </dgm:prSet>
      <dgm:spPr/>
    </dgm:pt>
    <dgm:pt modelId="{B2C2357B-939A-1B45-AED0-1453383B6831}" type="pres">
      <dgm:prSet presAssocID="{047C8C87-BFD4-0947-8712-C7CEA2433826}" presName="Name218" presStyleLbl="parChTrans1D3" presStyleIdx="4" presStyleCnt="12"/>
      <dgm:spPr/>
    </dgm:pt>
    <dgm:pt modelId="{B73D26E6-4812-5643-BF66-213561B1AA06}" type="pres">
      <dgm:prSet presAssocID="{86554015-7C2C-4A48-93BB-7155F32620B7}" presName="text2" presStyleLbl="node1" presStyleIdx="7" presStyleCnt="17">
        <dgm:presLayoutVars>
          <dgm:bulletEnabled val="1"/>
        </dgm:presLayoutVars>
      </dgm:prSet>
      <dgm:spPr/>
    </dgm:pt>
    <dgm:pt modelId="{6BFA13CA-D7E7-214F-B09B-750388A75248}" type="pres">
      <dgm:prSet presAssocID="{CCC20AA8-7B94-42A8-9D1B-4CBEA328800D}" presName="Name218" presStyleLbl="parChTrans1D3" presStyleIdx="5" presStyleCnt="12"/>
      <dgm:spPr/>
    </dgm:pt>
    <dgm:pt modelId="{C0792808-CB84-E648-BE35-CDCA0E995C76}" type="pres">
      <dgm:prSet presAssocID="{58D5B9BD-457B-4160-AD1A-C857BBB22F9E}" presName="text2" presStyleLbl="node1" presStyleIdx="8" presStyleCnt="17">
        <dgm:presLayoutVars>
          <dgm:bulletEnabled val="1"/>
        </dgm:presLayoutVars>
      </dgm:prSet>
      <dgm:spPr/>
    </dgm:pt>
    <dgm:pt modelId="{0B3E919E-8118-F64E-897B-BBAAF2724F6A}" type="pres">
      <dgm:prSet presAssocID="{BB1E51EA-8937-4BEB-8056-1C9AEA59B625}" presName="Name221" presStyleLbl="parChTrans1D2" presStyleIdx="1" presStyleCnt="4"/>
      <dgm:spPr/>
    </dgm:pt>
    <dgm:pt modelId="{5FC82FAC-68CB-3444-8097-B7C9C45CF006}" type="pres">
      <dgm:prSet presAssocID="{B7F8F427-9B06-4978-95E1-FCA94790D14F}" presName="cycle_3" presStyleCnt="0"/>
      <dgm:spPr/>
    </dgm:pt>
    <dgm:pt modelId="{3F98C732-A939-694E-9283-31FF940F831F}" type="pres">
      <dgm:prSet presAssocID="{7740B944-5ED1-4EA5-9E15-AB2ED3F90278}" presName="childCenter3" presStyleLbl="node1" presStyleIdx="9" presStyleCnt="17"/>
      <dgm:spPr/>
    </dgm:pt>
    <dgm:pt modelId="{D9841E48-B1BC-F047-A98F-9604CB072784}" type="pres">
      <dgm:prSet presAssocID="{41224AEC-087B-4776-918D-7543A3EA68C7}" presName="Name285" presStyleLbl="parChTrans1D3" presStyleIdx="6" presStyleCnt="12"/>
      <dgm:spPr/>
    </dgm:pt>
    <dgm:pt modelId="{00F9ACD5-F61F-9A49-B8D7-35B752B8ADAB}" type="pres">
      <dgm:prSet presAssocID="{D720F3F1-6863-434B-BEDF-1B635FF87813}" presName="text3" presStyleLbl="node1" presStyleIdx="10" presStyleCnt="17">
        <dgm:presLayoutVars>
          <dgm:bulletEnabled val="1"/>
        </dgm:presLayoutVars>
      </dgm:prSet>
      <dgm:spPr/>
    </dgm:pt>
    <dgm:pt modelId="{34BAF1D5-A078-B344-99A8-1308D19BBB9E}" type="pres">
      <dgm:prSet presAssocID="{1CF209FF-D3A3-4D41-88AA-6B682DA777AF}" presName="Name285" presStyleLbl="parChTrans1D3" presStyleIdx="7" presStyleCnt="12"/>
      <dgm:spPr/>
    </dgm:pt>
    <dgm:pt modelId="{0EC03F73-B7AB-1E43-BB18-1FE07A591688}" type="pres">
      <dgm:prSet presAssocID="{654EDF5F-DB76-7743-8EEE-3A8ED6C13B6F}" presName="text3" presStyleLbl="node1" presStyleIdx="11" presStyleCnt="17">
        <dgm:presLayoutVars>
          <dgm:bulletEnabled val="1"/>
        </dgm:presLayoutVars>
      </dgm:prSet>
      <dgm:spPr/>
    </dgm:pt>
    <dgm:pt modelId="{23006777-A899-214A-A3DF-CEE135AF6E69}" type="pres">
      <dgm:prSet presAssocID="{3FB22F39-4FC3-4704-9817-06085BFCB943}" presName="Name285" presStyleLbl="parChTrans1D3" presStyleIdx="8" presStyleCnt="12"/>
      <dgm:spPr/>
    </dgm:pt>
    <dgm:pt modelId="{30D74C54-8869-DB45-A1DA-B8333F54EB3E}" type="pres">
      <dgm:prSet presAssocID="{0A0B66D8-511E-454D-B087-03DE5C584CC9}" presName="text3" presStyleLbl="node1" presStyleIdx="12" presStyleCnt="17">
        <dgm:presLayoutVars>
          <dgm:bulletEnabled val="1"/>
        </dgm:presLayoutVars>
      </dgm:prSet>
      <dgm:spPr/>
    </dgm:pt>
    <dgm:pt modelId="{99C35459-F227-9842-AF1F-111E271BBCCA}" type="pres">
      <dgm:prSet presAssocID="{6F753653-E545-48DF-A6EB-0579D45BD77C}" presName="Name288" presStyleLbl="parChTrans1D2" presStyleIdx="2" presStyleCnt="4"/>
      <dgm:spPr/>
    </dgm:pt>
    <dgm:pt modelId="{0A89A74E-DE9A-124D-9982-5C8682DAAF0B}" type="pres">
      <dgm:prSet presAssocID="{B7F8F427-9B06-4978-95E1-FCA94790D14F}" presName="cycle_4" presStyleCnt="0"/>
      <dgm:spPr/>
    </dgm:pt>
    <dgm:pt modelId="{ECC4C5FF-48FD-F34D-8A9D-7B11B1C500F7}" type="pres">
      <dgm:prSet presAssocID="{EF7199EF-3B42-4FBD-888E-A7F7A8A6133D}" presName="childCenter4" presStyleLbl="node1" presStyleIdx="13" presStyleCnt="17"/>
      <dgm:spPr/>
    </dgm:pt>
    <dgm:pt modelId="{91DF7B32-26D3-BC4E-AD06-B9D1A9638479}" type="pres">
      <dgm:prSet presAssocID="{1C566A38-3DB6-418F-874B-8B415FD027B4}" presName="Name342" presStyleLbl="parChTrans1D3" presStyleIdx="9" presStyleCnt="12"/>
      <dgm:spPr/>
    </dgm:pt>
    <dgm:pt modelId="{21E3DB8B-5B66-5640-A10A-DAE000D36BA6}" type="pres">
      <dgm:prSet presAssocID="{090A94C6-E198-402C-BD3F-2B951FD90F17}" presName="text4" presStyleLbl="node1" presStyleIdx="14" presStyleCnt="17">
        <dgm:presLayoutVars>
          <dgm:bulletEnabled val="1"/>
        </dgm:presLayoutVars>
      </dgm:prSet>
      <dgm:spPr/>
    </dgm:pt>
    <dgm:pt modelId="{021882D7-D582-884F-A381-72042846253B}" type="pres">
      <dgm:prSet presAssocID="{42C6ABE7-E3A9-4457-9A45-09BA99C80BDC}" presName="Name342" presStyleLbl="parChTrans1D3" presStyleIdx="10" presStyleCnt="12"/>
      <dgm:spPr/>
    </dgm:pt>
    <dgm:pt modelId="{33A58DCC-4585-6849-AA89-97EBAD88840F}" type="pres">
      <dgm:prSet presAssocID="{43FF7481-2E5B-439A-9D53-C551811FD198}" presName="text4" presStyleLbl="node1" presStyleIdx="15" presStyleCnt="17">
        <dgm:presLayoutVars>
          <dgm:bulletEnabled val="1"/>
        </dgm:presLayoutVars>
      </dgm:prSet>
      <dgm:spPr/>
    </dgm:pt>
    <dgm:pt modelId="{B0EADFC4-8EB2-A747-96F1-94C13B433B4E}" type="pres">
      <dgm:prSet presAssocID="{E6C02F7B-CA31-4CA3-83F9-D964E5BBBE9C}" presName="Name342" presStyleLbl="parChTrans1D3" presStyleIdx="11" presStyleCnt="12"/>
      <dgm:spPr/>
    </dgm:pt>
    <dgm:pt modelId="{C918E942-0280-364D-8E2D-21820EA3F38F}" type="pres">
      <dgm:prSet presAssocID="{7793246A-0083-44C9-A80C-24E5095853B8}" presName="text4" presStyleLbl="node1" presStyleIdx="16" presStyleCnt="17">
        <dgm:presLayoutVars>
          <dgm:bulletEnabled val="1"/>
        </dgm:presLayoutVars>
      </dgm:prSet>
      <dgm:spPr/>
    </dgm:pt>
    <dgm:pt modelId="{6CFD0E3C-F787-2343-B7A8-1FBEA6DFD37A}" type="pres">
      <dgm:prSet presAssocID="{8FF9F245-0386-422C-9D1A-D88CEB1459DE}" presName="Name345" presStyleLbl="parChTrans1D2" presStyleIdx="3" presStyleCnt="4"/>
      <dgm:spPr/>
    </dgm:pt>
  </dgm:ptLst>
  <dgm:cxnLst>
    <dgm:cxn modelId="{6911E002-46E3-1E4D-B274-55CF9BB3B7BA}" type="presOf" srcId="{7A1BF9D9-A5B0-4A5B-9BD7-5C6AD810D92A}" destId="{4DEDB6F8-915F-0A40-97EF-9C247E1F74E1}" srcOrd="0" destOrd="0" presId="urn:microsoft.com/office/officeart/2008/layout/RadialCluster"/>
    <dgm:cxn modelId="{CAE88C05-93E1-414C-A100-9880F071FF9D}" srcId="{7A1BF9D9-A5B0-4A5B-9BD7-5C6AD810D92A}" destId="{82C1A122-020E-304B-A7CF-739C29F6A6F7}" srcOrd="0" destOrd="0" parTransId="{D2C26A26-B355-EC44-8D42-831AE37C57CD}" sibTransId="{C0C42158-461C-A948-B1AE-E7CA9E060DC9}"/>
    <dgm:cxn modelId="{81693010-3890-0E40-A2A0-135B4A87D15D}" type="presOf" srcId="{C179083A-0FD3-4AB6-98C3-740649C0AB0E}" destId="{8159AE02-24E4-6346-B1DF-8136B0F267CD}" srcOrd="0" destOrd="0" presId="urn:microsoft.com/office/officeart/2008/layout/RadialCluster"/>
    <dgm:cxn modelId="{62F1D212-4375-41CB-826C-B32689B5A552}" srcId="{EF7199EF-3B42-4FBD-888E-A7F7A8A6133D}" destId="{7793246A-0083-44C9-A80C-24E5095853B8}" srcOrd="2" destOrd="0" parTransId="{E6C02F7B-CA31-4CA3-83F9-D964E5BBBE9C}" sibTransId="{7F0EF610-CDCC-4D77-A7BE-28EB396998AD}"/>
    <dgm:cxn modelId="{870F7618-ABC4-9641-9228-0E2E692AC3BA}" type="presOf" srcId="{E6C02F7B-CA31-4CA3-83F9-D964E5BBBE9C}" destId="{B0EADFC4-8EB2-A747-96F1-94C13B433B4E}" srcOrd="0" destOrd="0" presId="urn:microsoft.com/office/officeart/2008/layout/RadialCluster"/>
    <dgm:cxn modelId="{CC9D4921-567E-AB4B-8042-DFABC5C32DC0}" type="presOf" srcId="{8FF9F245-0386-422C-9D1A-D88CEB1459DE}" destId="{6CFD0E3C-F787-2343-B7A8-1FBEA6DFD37A}" srcOrd="0" destOrd="0" presId="urn:microsoft.com/office/officeart/2008/layout/RadialCluster"/>
    <dgm:cxn modelId="{7750D226-6688-4E1E-A277-C332866F3C19}" srcId="{B7F8F427-9B06-4978-95E1-FCA94790D14F}" destId="{7A1BF9D9-A5B0-4A5B-9BD7-5C6AD810D92A}" srcOrd="0" destOrd="0" parTransId="{A49CFB5E-F8EC-4721-9374-31A3A46BFFBB}" sibTransId="{8DC39DCB-9015-45BE-A26B-31D812F5D1BB}"/>
    <dgm:cxn modelId="{D651AD27-D465-AF46-96EB-956DE19E29DB}" type="presOf" srcId="{67017A45-82DD-49BC-99FF-CA9CF0F923E5}" destId="{59D87B94-E5BA-A54C-A307-D6228B7ACEC4}" srcOrd="0" destOrd="0" presId="urn:microsoft.com/office/officeart/2008/layout/RadialCluster"/>
    <dgm:cxn modelId="{43991532-2E32-9247-BC35-0EB98117AE57}" srcId="{7740B944-5ED1-4EA5-9E15-AB2ED3F90278}" destId="{654EDF5F-DB76-7743-8EEE-3A8ED6C13B6F}" srcOrd="1" destOrd="0" parTransId="{1CF209FF-D3A3-4D41-88AA-6B682DA777AF}" sibTransId="{D634FD09-2CCD-A241-A9B0-4E6A436AE3D8}"/>
    <dgm:cxn modelId="{2ED67332-6FC4-2441-8468-8D0EB0CD4A0E}" type="presOf" srcId="{A49CFB5E-F8EC-4721-9374-31A3A46BFFBB}" destId="{CEB4D0B9-5136-054D-A0F7-F97B5F32BC55}" srcOrd="0" destOrd="0" presId="urn:microsoft.com/office/officeart/2008/layout/RadialCluster"/>
    <dgm:cxn modelId="{8CB70734-46BB-4369-8FB8-9BBB688F7193}" srcId="{B7F8F427-9B06-4978-95E1-FCA94790D14F}" destId="{B2EA8B10-1A6B-4A60-9209-36CB71ACA6EC}" srcOrd="1" destOrd="0" parTransId="{BB1E51EA-8937-4BEB-8056-1C9AEA59B625}" sibTransId="{44CA00F8-0F2C-4C5E-9B2B-AFFA9C3C769E}"/>
    <dgm:cxn modelId="{CE34A639-D4B8-4E7C-9CD4-5DBF200544ED}" srcId="{B7F8F427-9B06-4978-95E1-FCA94790D14F}" destId="{7740B944-5ED1-4EA5-9E15-AB2ED3F90278}" srcOrd="2" destOrd="0" parTransId="{6F753653-E545-48DF-A6EB-0579D45BD77C}" sibTransId="{448D49F1-F334-4FC4-A90A-810E66A8B561}"/>
    <dgm:cxn modelId="{48A6DE3C-BAE3-4188-8244-91A44608B2FA}" srcId="{7A1BF9D9-A5B0-4A5B-9BD7-5C6AD810D92A}" destId="{36226D6A-B21B-4A66-9D0C-67181A0F0649}" srcOrd="1" destOrd="0" parTransId="{C179083A-0FD3-4AB6-98C3-740649C0AB0E}" sibTransId="{9A155443-6B77-4777-B0A3-ACE7BA273C30}"/>
    <dgm:cxn modelId="{72BA0D46-6DA4-7843-AFDB-793C48403CE3}" type="presOf" srcId="{CCC20AA8-7B94-42A8-9D1B-4CBEA328800D}" destId="{6BFA13CA-D7E7-214F-B09B-750388A75248}" srcOrd="0" destOrd="0" presId="urn:microsoft.com/office/officeart/2008/layout/RadialCluster"/>
    <dgm:cxn modelId="{9B697A48-F7C7-214C-9F2F-C56CD88DD47D}" type="presOf" srcId="{0A0B66D8-511E-454D-B087-03DE5C584CC9}" destId="{30D74C54-8869-DB45-A1DA-B8333F54EB3E}" srcOrd="0" destOrd="0" presId="urn:microsoft.com/office/officeart/2008/layout/RadialCluster"/>
    <dgm:cxn modelId="{03279C51-4D81-AB44-B678-DBDFAB3F434D}" type="presOf" srcId="{4ED5F537-4F65-43D4-B85C-70DB125BF716}" destId="{F18A3F5D-D77D-3945-907A-B6CE1E80BCA4}" srcOrd="0" destOrd="0" presId="urn:microsoft.com/office/officeart/2008/layout/RadialCluster"/>
    <dgm:cxn modelId="{F571FC5A-185E-4A51-870D-A1D42C2E8EFB}" srcId="{EF7199EF-3B42-4FBD-888E-A7F7A8A6133D}" destId="{43FF7481-2E5B-439A-9D53-C551811FD198}" srcOrd="1" destOrd="0" parTransId="{42C6ABE7-E3A9-4457-9A45-09BA99C80BDC}" sibTransId="{5E10D000-B736-4BF4-8CAF-752F09C08263}"/>
    <dgm:cxn modelId="{244ED75D-360E-4751-9E8B-2180F0603C3D}" srcId="{7740B944-5ED1-4EA5-9E15-AB2ED3F90278}" destId="{0A0B66D8-511E-454D-B087-03DE5C584CC9}" srcOrd="2" destOrd="0" parTransId="{3FB22F39-4FC3-4704-9817-06085BFCB943}" sibTransId="{E71DCCBC-074C-4D81-9F8C-71C8992E55F2}"/>
    <dgm:cxn modelId="{DF216A63-4DAE-9E41-9068-03ECCD6B8BF9}" type="presOf" srcId="{D720F3F1-6863-434B-BEDF-1B635FF87813}" destId="{00F9ACD5-F61F-9A49-B8D7-35B752B8ADAB}" srcOrd="0" destOrd="0" presId="urn:microsoft.com/office/officeart/2008/layout/RadialCluster"/>
    <dgm:cxn modelId="{9C6DBB74-E8C4-EA4F-9915-96940C942335}" type="presOf" srcId="{36226D6A-B21B-4A66-9D0C-67181A0F0649}" destId="{55F36926-CC92-2B49-BD67-22FBFE56581D}" srcOrd="0" destOrd="0" presId="urn:microsoft.com/office/officeart/2008/layout/RadialCluster"/>
    <dgm:cxn modelId="{139A8D77-9EFA-40DC-8AF1-AB3D57DF4E0D}" srcId="{7A1BF9D9-A5B0-4A5B-9BD7-5C6AD810D92A}" destId="{80957D16-8D40-40E8-B5F4-FBDCA60C363B}" srcOrd="2" destOrd="0" parTransId="{CA45A994-8E99-44BF-A535-EFD81697D4C2}" sibTransId="{D959C4C3-4774-415E-ACA1-E178ED46E952}"/>
    <dgm:cxn modelId="{A66F9F7E-2DE1-A243-9EFA-42A73FF72E70}" type="presOf" srcId="{654EDF5F-DB76-7743-8EEE-3A8ED6C13B6F}" destId="{0EC03F73-B7AB-1E43-BB18-1FE07A591688}" srcOrd="0" destOrd="0" presId="urn:microsoft.com/office/officeart/2008/layout/RadialCluster"/>
    <dgm:cxn modelId="{03662B87-EDFA-4A12-966D-10575E4D5913}" srcId="{B7F8F427-9B06-4978-95E1-FCA94790D14F}" destId="{EF7199EF-3B42-4FBD-888E-A7F7A8A6133D}" srcOrd="3" destOrd="0" parTransId="{8FF9F245-0386-422C-9D1A-D88CEB1459DE}" sibTransId="{D56FE54D-8014-4597-8425-0268AC3C8C22}"/>
    <dgm:cxn modelId="{05297C8A-8650-0045-A506-6FB6C1FE22F2}" type="presOf" srcId="{3FB22F39-4FC3-4704-9817-06085BFCB943}" destId="{23006777-A899-214A-A3DF-CEE135AF6E69}" srcOrd="0" destOrd="0" presId="urn:microsoft.com/office/officeart/2008/layout/RadialCluster"/>
    <dgm:cxn modelId="{DA078C8A-F8B6-F14B-9083-B65D3C1C5E3B}" type="presOf" srcId="{B2EA8B10-1A6B-4A60-9209-36CB71ACA6EC}" destId="{39EA862D-28E0-9842-AABF-B82A1C15354D}" srcOrd="0" destOrd="0" presId="urn:microsoft.com/office/officeart/2008/layout/RadialCluster"/>
    <dgm:cxn modelId="{39497890-F9CB-BC43-B190-B2678B43695D}" type="presOf" srcId="{090A94C6-E198-402C-BD3F-2B951FD90F17}" destId="{21E3DB8B-5B66-5640-A10A-DAE000D36BA6}" srcOrd="0" destOrd="0" presId="urn:microsoft.com/office/officeart/2008/layout/RadialCluster"/>
    <dgm:cxn modelId="{EF1F2498-E874-7D40-8340-E0F55F98CA81}" type="presOf" srcId="{D2C26A26-B355-EC44-8D42-831AE37C57CD}" destId="{175A2641-5BF0-3C4C-B608-3B829E10248C}" srcOrd="0" destOrd="0" presId="urn:microsoft.com/office/officeart/2008/layout/RadialCluster"/>
    <dgm:cxn modelId="{6738F699-247B-ED4E-B162-5B3CEA8A51A0}" type="presOf" srcId="{B7F8F427-9B06-4978-95E1-FCA94790D14F}" destId="{57FF01BD-9821-E949-AC84-EF3F3E784705}" srcOrd="0" destOrd="0" presId="urn:microsoft.com/office/officeart/2008/layout/RadialCluster"/>
    <dgm:cxn modelId="{7240E1A0-5FB8-2B4B-A27A-1D810F5BBE41}" type="presOf" srcId="{047C8C87-BFD4-0947-8712-C7CEA2433826}" destId="{B2C2357B-939A-1B45-AED0-1453383B6831}" srcOrd="0" destOrd="0" presId="urn:microsoft.com/office/officeart/2008/layout/RadialCluster"/>
    <dgm:cxn modelId="{8645C2A2-8833-4844-A431-551E6A679180}" type="presOf" srcId="{D352D4D6-9F0A-4A6F-B69D-9B788ACA123F}" destId="{58DCADDC-9B8C-614C-9C62-7B93DA408F84}" srcOrd="0" destOrd="0" presId="urn:microsoft.com/office/officeart/2008/layout/RadialCluster"/>
    <dgm:cxn modelId="{557059A3-F5C8-1F42-9BB2-97C38947FF40}" type="presOf" srcId="{EF7199EF-3B42-4FBD-888E-A7F7A8A6133D}" destId="{ECC4C5FF-48FD-F34D-8A9D-7B11B1C500F7}" srcOrd="0" destOrd="0" presId="urn:microsoft.com/office/officeart/2008/layout/RadialCluster"/>
    <dgm:cxn modelId="{F73754AF-1121-BE47-9E7F-CD0103173708}" type="presOf" srcId="{7793246A-0083-44C9-A80C-24E5095853B8}" destId="{C918E942-0280-364D-8E2D-21820EA3F38F}" srcOrd="0" destOrd="0" presId="urn:microsoft.com/office/officeart/2008/layout/RadialCluster"/>
    <dgm:cxn modelId="{152E6BB6-CFAB-D642-998B-E78A0755312D}" type="presOf" srcId="{80957D16-8D40-40E8-B5F4-FBDCA60C363B}" destId="{284AB913-461D-DD4F-B32A-DBBF2E9961DD}" srcOrd="0" destOrd="0" presId="urn:microsoft.com/office/officeart/2008/layout/RadialCluster"/>
    <dgm:cxn modelId="{D6C06FB9-A7FA-4249-9DFB-A0451AECA3E7}" srcId="{B2EA8B10-1A6B-4A60-9209-36CB71ACA6EC}" destId="{58D5B9BD-457B-4160-AD1A-C857BBB22F9E}" srcOrd="2" destOrd="0" parTransId="{CCC20AA8-7B94-42A8-9D1B-4CBEA328800D}" sibTransId="{CCFB0765-E29D-4AA2-9B7E-859A9D4BDA81}"/>
    <dgm:cxn modelId="{995793BA-1853-4FB2-851E-1F77CE16D488}" srcId="{7740B944-5ED1-4EA5-9E15-AB2ED3F90278}" destId="{D720F3F1-6863-434B-BEDF-1B635FF87813}" srcOrd="0" destOrd="0" parTransId="{41224AEC-087B-4776-918D-7543A3EA68C7}" sibTransId="{A04FDA81-1287-44C1-B65A-29D38C994794}"/>
    <dgm:cxn modelId="{AD0BB6C7-FD99-B046-A73C-D0DAE21BD3C8}" type="presOf" srcId="{86554015-7C2C-4A48-93BB-7155F32620B7}" destId="{B73D26E6-4812-5643-BF66-213561B1AA06}" srcOrd="0" destOrd="0" presId="urn:microsoft.com/office/officeart/2008/layout/RadialCluster"/>
    <dgm:cxn modelId="{AE21E7C7-75AA-2344-A6A2-19CC8ECB60B6}" type="presOf" srcId="{BB1E51EA-8937-4BEB-8056-1C9AEA59B625}" destId="{0B3E919E-8118-F64E-897B-BBAAF2724F6A}" srcOrd="0" destOrd="0" presId="urn:microsoft.com/office/officeart/2008/layout/RadialCluster"/>
    <dgm:cxn modelId="{F63393C8-4326-EE48-B626-5445D0AAF52B}" type="presOf" srcId="{1CF209FF-D3A3-4D41-88AA-6B682DA777AF}" destId="{34BAF1D5-A078-B344-99A8-1308D19BBB9E}" srcOrd="0" destOrd="0" presId="urn:microsoft.com/office/officeart/2008/layout/RadialCluster"/>
    <dgm:cxn modelId="{033B22CA-1C78-4A5B-9092-6E41EACD5384}" srcId="{67017A45-82DD-49BC-99FF-CA9CF0F923E5}" destId="{B7F8F427-9B06-4978-95E1-FCA94790D14F}" srcOrd="0" destOrd="0" parTransId="{6909CCC8-BEA9-439B-8D41-19837B094B2D}" sibTransId="{A3C1BC64-33B9-48E9-A8D6-D297CD7025FC}"/>
    <dgm:cxn modelId="{62F837CF-A512-B24F-88CD-2FBCDEF2B10D}" type="presOf" srcId="{82C1A122-020E-304B-A7CF-739C29F6A6F7}" destId="{E34216F2-B786-8B4D-AD81-9A277121FC68}" srcOrd="0" destOrd="0" presId="urn:microsoft.com/office/officeart/2008/layout/RadialCluster"/>
    <dgm:cxn modelId="{28BAF0D8-0357-4F4B-ACB3-4849131A1CD4}" type="presOf" srcId="{6F753653-E545-48DF-A6EB-0579D45BD77C}" destId="{99C35459-F227-9842-AF1F-111E271BBCCA}" srcOrd="0" destOrd="0" presId="urn:microsoft.com/office/officeart/2008/layout/RadialCluster"/>
    <dgm:cxn modelId="{47605ADB-EA6D-824B-B0E4-90054D48DE9C}" type="presOf" srcId="{CA45A994-8E99-44BF-A535-EFD81697D4C2}" destId="{4F7EE883-5625-8842-B011-4793C0FC4077}" srcOrd="0" destOrd="0" presId="urn:microsoft.com/office/officeart/2008/layout/RadialCluster"/>
    <dgm:cxn modelId="{86EB1ADD-193B-4E6F-8B68-353744A02E0F}" srcId="{EF7199EF-3B42-4FBD-888E-A7F7A8A6133D}" destId="{090A94C6-E198-402C-BD3F-2B951FD90F17}" srcOrd="0" destOrd="0" parTransId="{1C566A38-3DB6-418F-874B-8B415FD027B4}" sibTransId="{26FAA97C-22D3-4612-B52B-78D6BB2B3353}"/>
    <dgm:cxn modelId="{22EA02DE-37A8-644D-8A5D-8490FCD66EE1}" type="presOf" srcId="{41224AEC-087B-4776-918D-7543A3EA68C7}" destId="{D9841E48-B1BC-F047-A98F-9604CB072784}" srcOrd="0" destOrd="0" presId="urn:microsoft.com/office/officeart/2008/layout/RadialCluster"/>
    <dgm:cxn modelId="{7167BFDF-0895-2E4A-BCF1-81B209BCA87A}" type="presOf" srcId="{58D5B9BD-457B-4160-AD1A-C857BBB22F9E}" destId="{C0792808-CB84-E648-BE35-CDCA0E995C76}" srcOrd="0" destOrd="0" presId="urn:microsoft.com/office/officeart/2008/layout/RadialCluster"/>
    <dgm:cxn modelId="{7636A5E0-CA7A-DB4F-AF3C-9460ABC72AA0}" type="presOf" srcId="{43FF7481-2E5B-439A-9D53-C551811FD198}" destId="{33A58DCC-4585-6849-AA89-97EBAD88840F}" srcOrd="0" destOrd="0" presId="urn:microsoft.com/office/officeart/2008/layout/RadialCluster"/>
    <dgm:cxn modelId="{245005EA-D3B6-0346-AE82-A77047188723}" srcId="{B2EA8B10-1A6B-4A60-9209-36CB71ACA6EC}" destId="{86554015-7C2C-4A48-93BB-7155F32620B7}" srcOrd="1" destOrd="0" parTransId="{047C8C87-BFD4-0947-8712-C7CEA2433826}" sibTransId="{2F761293-DE68-BE40-800C-80363BEE6D11}"/>
    <dgm:cxn modelId="{28974FEB-4062-45B6-ACD3-CA7AF595A6F1}" srcId="{B2EA8B10-1A6B-4A60-9209-36CB71ACA6EC}" destId="{D352D4D6-9F0A-4A6F-B69D-9B788ACA123F}" srcOrd="0" destOrd="0" parTransId="{4ED5F537-4F65-43D4-B85C-70DB125BF716}" sibTransId="{EA0ECF1E-9754-4379-9DD5-11BD2E78265A}"/>
    <dgm:cxn modelId="{8C76B4F2-C33B-4B4F-ABD9-5531BAA08E4F}" type="presOf" srcId="{7740B944-5ED1-4EA5-9E15-AB2ED3F90278}" destId="{3F98C732-A939-694E-9283-31FF940F831F}" srcOrd="0" destOrd="0" presId="urn:microsoft.com/office/officeart/2008/layout/RadialCluster"/>
    <dgm:cxn modelId="{FB12F0FE-33D2-0342-9735-04A8610DC66A}" type="presOf" srcId="{1C566A38-3DB6-418F-874B-8B415FD027B4}" destId="{91DF7B32-26D3-BC4E-AD06-B9D1A9638479}" srcOrd="0" destOrd="0" presId="urn:microsoft.com/office/officeart/2008/layout/RadialCluster"/>
    <dgm:cxn modelId="{5C2E42FF-C811-ED4E-8A5B-224C58FEA26E}" type="presOf" srcId="{42C6ABE7-E3A9-4457-9A45-09BA99C80BDC}" destId="{021882D7-D582-884F-A381-72042846253B}" srcOrd="0" destOrd="0" presId="urn:microsoft.com/office/officeart/2008/layout/RadialCluster"/>
    <dgm:cxn modelId="{FD9102D1-84F4-234D-885F-A79D0E400C8A}" type="presParOf" srcId="{59D87B94-E5BA-A54C-A307-D6228B7ACEC4}" destId="{57FF01BD-9821-E949-AC84-EF3F3E784705}" srcOrd="0" destOrd="0" presId="urn:microsoft.com/office/officeart/2008/layout/RadialCluster"/>
    <dgm:cxn modelId="{3760FEFA-D8DD-D045-BA8D-934D6959146C}" type="presParOf" srcId="{59D87B94-E5BA-A54C-A307-D6228B7ACEC4}" destId="{3D918A82-00DA-DD4F-9A0D-7A24671C7BBD}" srcOrd="1" destOrd="0" presId="urn:microsoft.com/office/officeart/2008/layout/RadialCluster"/>
    <dgm:cxn modelId="{6B5EA4E2-69E8-6B4B-81BF-4C3274E84A0B}" type="presParOf" srcId="{3D918A82-00DA-DD4F-9A0D-7A24671C7BBD}" destId="{4DEDB6F8-915F-0A40-97EF-9C247E1F74E1}" srcOrd="0" destOrd="0" presId="urn:microsoft.com/office/officeart/2008/layout/RadialCluster"/>
    <dgm:cxn modelId="{B839D38A-EB7A-374E-8FB6-5679EAB07F41}" type="presParOf" srcId="{3D918A82-00DA-DD4F-9A0D-7A24671C7BBD}" destId="{175A2641-5BF0-3C4C-B608-3B829E10248C}" srcOrd="1" destOrd="0" presId="urn:microsoft.com/office/officeart/2008/layout/RadialCluster"/>
    <dgm:cxn modelId="{18E1956E-1ABF-4142-95A9-F2DAFFBC36DE}" type="presParOf" srcId="{3D918A82-00DA-DD4F-9A0D-7A24671C7BBD}" destId="{E34216F2-B786-8B4D-AD81-9A277121FC68}" srcOrd="2" destOrd="0" presId="urn:microsoft.com/office/officeart/2008/layout/RadialCluster"/>
    <dgm:cxn modelId="{E6BBB123-CDA3-BE45-833B-A2A2DC7FAB90}" type="presParOf" srcId="{3D918A82-00DA-DD4F-9A0D-7A24671C7BBD}" destId="{8159AE02-24E4-6346-B1DF-8136B0F267CD}" srcOrd="3" destOrd="0" presId="urn:microsoft.com/office/officeart/2008/layout/RadialCluster"/>
    <dgm:cxn modelId="{3A94464E-6B8C-CD4D-94F1-5D17EECCE490}" type="presParOf" srcId="{3D918A82-00DA-DD4F-9A0D-7A24671C7BBD}" destId="{55F36926-CC92-2B49-BD67-22FBFE56581D}" srcOrd="4" destOrd="0" presId="urn:microsoft.com/office/officeart/2008/layout/RadialCluster"/>
    <dgm:cxn modelId="{3E2A680A-7AF6-9D4C-93D5-06864C1EE26F}" type="presParOf" srcId="{3D918A82-00DA-DD4F-9A0D-7A24671C7BBD}" destId="{4F7EE883-5625-8842-B011-4793C0FC4077}" srcOrd="5" destOrd="0" presId="urn:microsoft.com/office/officeart/2008/layout/RadialCluster"/>
    <dgm:cxn modelId="{BA8B5C02-5250-2545-ADD7-AB784003DF77}" type="presParOf" srcId="{3D918A82-00DA-DD4F-9A0D-7A24671C7BBD}" destId="{284AB913-461D-DD4F-B32A-DBBF2E9961DD}" srcOrd="6" destOrd="0" presId="urn:microsoft.com/office/officeart/2008/layout/RadialCluster"/>
    <dgm:cxn modelId="{88831097-2895-0145-883E-86AC28470A44}" type="presParOf" srcId="{59D87B94-E5BA-A54C-A307-D6228B7ACEC4}" destId="{CEB4D0B9-5136-054D-A0F7-F97B5F32BC55}" srcOrd="2" destOrd="0" presId="urn:microsoft.com/office/officeart/2008/layout/RadialCluster"/>
    <dgm:cxn modelId="{C9FE359E-749B-5842-8DC3-B08FA5F76040}" type="presParOf" srcId="{59D87B94-E5BA-A54C-A307-D6228B7ACEC4}" destId="{9A6C88F7-0292-1041-92B0-2FD85EEAD85F}" srcOrd="3" destOrd="0" presId="urn:microsoft.com/office/officeart/2008/layout/RadialCluster"/>
    <dgm:cxn modelId="{D4458728-902E-D040-988B-EE3385E1FACB}" type="presParOf" srcId="{9A6C88F7-0292-1041-92B0-2FD85EEAD85F}" destId="{39EA862D-28E0-9842-AABF-B82A1C15354D}" srcOrd="0" destOrd="0" presId="urn:microsoft.com/office/officeart/2008/layout/RadialCluster"/>
    <dgm:cxn modelId="{8CC953E6-145D-8A48-8790-31C60F648793}" type="presParOf" srcId="{9A6C88F7-0292-1041-92B0-2FD85EEAD85F}" destId="{F18A3F5D-D77D-3945-907A-B6CE1E80BCA4}" srcOrd="1" destOrd="0" presId="urn:microsoft.com/office/officeart/2008/layout/RadialCluster"/>
    <dgm:cxn modelId="{14E68A38-195C-EC40-8ADD-D73D251F3999}" type="presParOf" srcId="{9A6C88F7-0292-1041-92B0-2FD85EEAD85F}" destId="{58DCADDC-9B8C-614C-9C62-7B93DA408F84}" srcOrd="2" destOrd="0" presId="urn:microsoft.com/office/officeart/2008/layout/RadialCluster"/>
    <dgm:cxn modelId="{F1454D5B-BB72-4B42-81A0-24DF40A655B3}" type="presParOf" srcId="{9A6C88F7-0292-1041-92B0-2FD85EEAD85F}" destId="{B2C2357B-939A-1B45-AED0-1453383B6831}" srcOrd="3" destOrd="0" presId="urn:microsoft.com/office/officeart/2008/layout/RadialCluster"/>
    <dgm:cxn modelId="{4A554BEE-832B-DC4C-BC7E-CF08180ACDC6}" type="presParOf" srcId="{9A6C88F7-0292-1041-92B0-2FD85EEAD85F}" destId="{B73D26E6-4812-5643-BF66-213561B1AA06}" srcOrd="4" destOrd="0" presId="urn:microsoft.com/office/officeart/2008/layout/RadialCluster"/>
    <dgm:cxn modelId="{92E823B4-E717-8F4C-87D4-31D947DB7BF3}" type="presParOf" srcId="{9A6C88F7-0292-1041-92B0-2FD85EEAD85F}" destId="{6BFA13CA-D7E7-214F-B09B-750388A75248}" srcOrd="5" destOrd="0" presId="urn:microsoft.com/office/officeart/2008/layout/RadialCluster"/>
    <dgm:cxn modelId="{D70DA47F-FC58-854C-B421-5BF99338885B}" type="presParOf" srcId="{9A6C88F7-0292-1041-92B0-2FD85EEAD85F}" destId="{C0792808-CB84-E648-BE35-CDCA0E995C76}" srcOrd="6" destOrd="0" presId="urn:microsoft.com/office/officeart/2008/layout/RadialCluster"/>
    <dgm:cxn modelId="{A3009D90-8220-0741-BF61-37C2517E1EEC}" type="presParOf" srcId="{59D87B94-E5BA-A54C-A307-D6228B7ACEC4}" destId="{0B3E919E-8118-F64E-897B-BBAAF2724F6A}" srcOrd="4" destOrd="0" presId="urn:microsoft.com/office/officeart/2008/layout/RadialCluster"/>
    <dgm:cxn modelId="{D41A85A6-514D-D84C-9BC7-96F5E6498A36}" type="presParOf" srcId="{59D87B94-E5BA-A54C-A307-D6228B7ACEC4}" destId="{5FC82FAC-68CB-3444-8097-B7C9C45CF006}" srcOrd="5" destOrd="0" presId="urn:microsoft.com/office/officeart/2008/layout/RadialCluster"/>
    <dgm:cxn modelId="{510B2F2B-CF2C-F242-8967-7B44CE0C362D}" type="presParOf" srcId="{5FC82FAC-68CB-3444-8097-B7C9C45CF006}" destId="{3F98C732-A939-694E-9283-31FF940F831F}" srcOrd="0" destOrd="0" presId="urn:microsoft.com/office/officeart/2008/layout/RadialCluster"/>
    <dgm:cxn modelId="{E024E98F-96A9-E347-B67A-AA314504F909}" type="presParOf" srcId="{5FC82FAC-68CB-3444-8097-B7C9C45CF006}" destId="{D9841E48-B1BC-F047-A98F-9604CB072784}" srcOrd="1" destOrd="0" presId="urn:microsoft.com/office/officeart/2008/layout/RadialCluster"/>
    <dgm:cxn modelId="{4975CC4D-D518-1D42-B86A-BAE44CBACF55}" type="presParOf" srcId="{5FC82FAC-68CB-3444-8097-B7C9C45CF006}" destId="{00F9ACD5-F61F-9A49-B8D7-35B752B8ADAB}" srcOrd="2" destOrd="0" presId="urn:microsoft.com/office/officeart/2008/layout/RadialCluster"/>
    <dgm:cxn modelId="{FA1C7E02-88FA-E845-800F-E995B1317183}" type="presParOf" srcId="{5FC82FAC-68CB-3444-8097-B7C9C45CF006}" destId="{34BAF1D5-A078-B344-99A8-1308D19BBB9E}" srcOrd="3" destOrd="0" presId="urn:microsoft.com/office/officeart/2008/layout/RadialCluster"/>
    <dgm:cxn modelId="{A02CDF42-EAC8-5E4D-9041-A2A18095B9EC}" type="presParOf" srcId="{5FC82FAC-68CB-3444-8097-B7C9C45CF006}" destId="{0EC03F73-B7AB-1E43-BB18-1FE07A591688}" srcOrd="4" destOrd="0" presId="urn:microsoft.com/office/officeart/2008/layout/RadialCluster"/>
    <dgm:cxn modelId="{75F0B3C8-AC50-FD48-A339-1C6AB16909DD}" type="presParOf" srcId="{5FC82FAC-68CB-3444-8097-B7C9C45CF006}" destId="{23006777-A899-214A-A3DF-CEE135AF6E69}" srcOrd="5" destOrd="0" presId="urn:microsoft.com/office/officeart/2008/layout/RadialCluster"/>
    <dgm:cxn modelId="{5B570C7E-1045-4A4C-909C-5C5B9C3CEE7D}" type="presParOf" srcId="{5FC82FAC-68CB-3444-8097-B7C9C45CF006}" destId="{30D74C54-8869-DB45-A1DA-B8333F54EB3E}" srcOrd="6" destOrd="0" presId="urn:microsoft.com/office/officeart/2008/layout/RadialCluster"/>
    <dgm:cxn modelId="{D970EA87-8B6F-8E4E-81A5-A22FF3F347D1}" type="presParOf" srcId="{59D87B94-E5BA-A54C-A307-D6228B7ACEC4}" destId="{99C35459-F227-9842-AF1F-111E271BBCCA}" srcOrd="6" destOrd="0" presId="urn:microsoft.com/office/officeart/2008/layout/RadialCluster"/>
    <dgm:cxn modelId="{ECFA53D7-6896-304F-A36C-2E9D4A29DD89}" type="presParOf" srcId="{59D87B94-E5BA-A54C-A307-D6228B7ACEC4}" destId="{0A89A74E-DE9A-124D-9982-5C8682DAAF0B}" srcOrd="7" destOrd="0" presId="urn:microsoft.com/office/officeart/2008/layout/RadialCluster"/>
    <dgm:cxn modelId="{0140BA5B-8784-EF49-922C-355843B97241}" type="presParOf" srcId="{0A89A74E-DE9A-124D-9982-5C8682DAAF0B}" destId="{ECC4C5FF-48FD-F34D-8A9D-7B11B1C500F7}" srcOrd="0" destOrd="0" presId="urn:microsoft.com/office/officeart/2008/layout/RadialCluster"/>
    <dgm:cxn modelId="{B3B3CE6C-2C8A-2C47-99EC-13804BD064FE}" type="presParOf" srcId="{0A89A74E-DE9A-124D-9982-5C8682DAAF0B}" destId="{91DF7B32-26D3-BC4E-AD06-B9D1A9638479}" srcOrd="1" destOrd="0" presId="urn:microsoft.com/office/officeart/2008/layout/RadialCluster"/>
    <dgm:cxn modelId="{CB73F63E-CF22-A649-BC82-86BB12C75F7F}" type="presParOf" srcId="{0A89A74E-DE9A-124D-9982-5C8682DAAF0B}" destId="{21E3DB8B-5B66-5640-A10A-DAE000D36BA6}" srcOrd="2" destOrd="0" presId="urn:microsoft.com/office/officeart/2008/layout/RadialCluster"/>
    <dgm:cxn modelId="{ECB91C19-B292-FC48-9904-EFF9A0F01BC9}" type="presParOf" srcId="{0A89A74E-DE9A-124D-9982-5C8682DAAF0B}" destId="{021882D7-D582-884F-A381-72042846253B}" srcOrd="3" destOrd="0" presId="urn:microsoft.com/office/officeart/2008/layout/RadialCluster"/>
    <dgm:cxn modelId="{3B936FCF-2944-374A-8C11-0CBF4247D77C}" type="presParOf" srcId="{0A89A74E-DE9A-124D-9982-5C8682DAAF0B}" destId="{33A58DCC-4585-6849-AA89-97EBAD88840F}" srcOrd="4" destOrd="0" presId="urn:microsoft.com/office/officeart/2008/layout/RadialCluster"/>
    <dgm:cxn modelId="{38EAE1E5-67A5-3046-8DAD-DD3E3DF273A2}" type="presParOf" srcId="{0A89A74E-DE9A-124D-9982-5C8682DAAF0B}" destId="{B0EADFC4-8EB2-A747-96F1-94C13B433B4E}" srcOrd="5" destOrd="0" presId="urn:microsoft.com/office/officeart/2008/layout/RadialCluster"/>
    <dgm:cxn modelId="{1EF14D54-C530-6F46-914F-BFF534226B4A}" type="presParOf" srcId="{0A89A74E-DE9A-124D-9982-5C8682DAAF0B}" destId="{C918E942-0280-364D-8E2D-21820EA3F38F}" srcOrd="6" destOrd="0" presId="urn:microsoft.com/office/officeart/2008/layout/RadialCluster"/>
    <dgm:cxn modelId="{1F32017C-4679-BC46-9648-FCBBC68A2E59}" type="presParOf" srcId="{59D87B94-E5BA-A54C-A307-D6228B7ACEC4}" destId="{6CFD0E3C-F787-2343-B7A8-1FBEA6DFD37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F7179D-FF2C-0346-A560-75F5CB023619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1B644-DA78-9549-9475-5D9C54109252}">
      <dgm:prSet phldrT="[Text]" custT="1"/>
      <dgm:spPr/>
      <dgm:t>
        <a:bodyPr/>
        <a:lstStyle/>
        <a:p>
          <a:pPr algn="ctr"/>
          <a:r>
            <a:rPr lang="en-US" sz="2800" dirty="0"/>
            <a:t>Executive </a:t>
          </a:r>
        </a:p>
        <a:p>
          <a:pPr algn="ctr"/>
          <a:r>
            <a:rPr lang="en-US" sz="2800" dirty="0"/>
            <a:t>Board (5)</a:t>
          </a:r>
        </a:p>
      </dgm:t>
    </dgm:pt>
    <dgm:pt modelId="{7A2371F6-52A8-EB4C-82A8-3B2CBD04C7DE}" type="parTrans" cxnId="{752E05F0-992B-1246-8825-0AEA9D1A9EE8}">
      <dgm:prSet/>
      <dgm:spPr/>
      <dgm:t>
        <a:bodyPr/>
        <a:lstStyle/>
        <a:p>
          <a:endParaRPr lang="en-US"/>
        </a:p>
      </dgm:t>
    </dgm:pt>
    <dgm:pt modelId="{61359A1E-A327-054F-8DB5-5A5B26EF1677}" type="sibTrans" cxnId="{752E05F0-992B-1246-8825-0AEA9D1A9EE8}">
      <dgm:prSet/>
      <dgm:spPr/>
      <dgm:t>
        <a:bodyPr/>
        <a:lstStyle/>
        <a:p>
          <a:endParaRPr lang="en-US"/>
        </a:p>
      </dgm:t>
    </dgm:pt>
    <dgm:pt modelId="{D0D4270A-90A5-F643-8FE5-322B98F49350}">
      <dgm:prSet phldrT="[Text]" custT="1"/>
      <dgm:spPr/>
      <dgm:t>
        <a:bodyPr/>
        <a:lstStyle/>
        <a:p>
          <a:r>
            <a:rPr lang="en-US" sz="2400" dirty="0"/>
            <a:t>MCA</a:t>
          </a:r>
        </a:p>
        <a:p>
          <a:r>
            <a:rPr lang="en-US" sz="2000" dirty="0"/>
            <a:t>Executive </a:t>
          </a:r>
          <a:br>
            <a:rPr lang="en-US" sz="2000" dirty="0"/>
          </a:br>
          <a:r>
            <a:rPr lang="en-US" sz="2000" dirty="0"/>
            <a:t>Director</a:t>
          </a:r>
        </a:p>
      </dgm:t>
    </dgm:pt>
    <dgm:pt modelId="{29097EA1-A5A0-7342-94CB-49CA91329518}" type="parTrans" cxnId="{0157A249-EC38-8E4B-A893-95C82595950F}">
      <dgm:prSet/>
      <dgm:spPr/>
      <dgm:t>
        <a:bodyPr/>
        <a:lstStyle/>
        <a:p>
          <a:endParaRPr lang="en-US"/>
        </a:p>
      </dgm:t>
    </dgm:pt>
    <dgm:pt modelId="{1E0F04BE-CC4C-9046-AA58-BFEDF1E9F0B6}" type="sibTrans" cxnId="{0157A249-EC38-8E4B-A893-95C82595950F}">
      <dgm:prSet/>
      <dgm:spPr/>
      <dgm:t>
        <a:bodyPr/>
        <a:lstStyle/>
        <a:p>
          <a:endParaRPr lang="en-US"/>
        </a:p>
      </dgm:t>
    </dgm:pt>
    <dgm:pt modelId="{05041812-93EE-C943-AE6B-8E5E9E32697F}">
      <dgm:prSet phldrT="[Text]"/>
      <dgm:spPr/>
      <dgm:t>
        <a:bodyPr/>
        <a:lstStyle/>
        <a:p>
          <a:pPr algn="l"/>
          <a:endParaRPr lang="en-US" sz="900" dirty="0"/>
        </a:p>
      </dgm:t>
    </dgm:pt>
    <dgm:pt modelId="{5CE220D6-5B9C-AA4A-9A06-58F88A92E107}" type="parTrans" cxnId="{5B52EFF6-FB5D-4947-9E76-3D1C05D63107}">
      <dgm:prSet/>
      <dgm:spPr/>
      <dgm:t>
        <a:bodyPr/>
        <a:lstStyle/>
        <a:p>
          <a:endParaRPr lang="en-US"/>
        </a:p>
      </dgm:t>
    </dgm:pt>
    <dgm:pt modelId="{0A228C16-EF23-0244-8479-A16C272CCB8A}" type="sibTrans" cxnId="{5B52EFF6-FB5D-4947-9E76-3D1C05D63107}">
      <dgm:prSet/>
      <dgm:spPr/>
      <dgm:t>
        <a:bodyPr/>
        <a:lstStyle/>
        <a:p>
          <a:endParaRPr lang="en-US"/>
        </a:p>
      </dgm:t>
    </dgm:pt>
    <dgm:pt modelId="{F5046DF7-47B6-5A49-A1A9-6B5C094C275C}">
      <dgm:prSet/>
      <dgm:spPr/>
      <dgm:t>
        <a:bodyPr/>
        <a:lstStyle/>
        <a:p>
          <a:pPr algn="l"/>
          <a:endParaRPr lang="en-US" sz="900" dirty="0"/>
        </a:p>
      </dgm:t>
    </dgm:pt>
    <dgm:pt modelId="{BE7D2E77-E77B-AF47-8BDF-6E2C38B8D9AD}" type="parTrans" cxnId="{860603AA-171B-884C-A5B2-C79AED562B71}">
      <dgm:prSet/>
      <dgm:spPr/>
      <dgm:t>
        <a:bodyPr/>
        <a:lstStyle/>
        <a:p>
          <a:endParaRPr lang="en-US"/>
        </a:p>
      </dgm:t>
    </dgm:pt>
    <dgm:pt modelId="{84F1B0E9-84E8-6548-897B-60B4EA939B4A}" type="sibTrans" cxnId="{860603AA-171B-884C-A5B2-C79AED562B71}">
      <dgm:prSet/>
      <dgm:spPr/>
      <dgm:t>
        <a:bodyPr/>
        <a:lstStyle/>
        <a:p>
          <a:endParaRPr lang="en-US"/>
        </a:p>
      </dgm:t>
    </dgm:pt>
    <dgm:pt modelId="{724581A3-E69D-8643-89FD-3EB054701D60}">
      <dgm:prSet custT="1"/>
      <dgm:spPr/>
      <dgm:t>
        <a:bodyPr/>
        <a:lstStyle/>
        <a:p>
          <a:pPr algn="ctr"/>
          <a:r>
            <a:rPr lang="en-US" sz="2400" dirty="0"/>
            <a:t>Community </a:t>
          </a:r>
        </a:p>
        <a:p>
          <a:pPr algn="ctr"/>
          <a:r>
            <a:rPr lang="en-US" sz="2400" dirty="0"/>
            <a:t>Delegates (10)</a:t>
          </a:r>
        </a:p>
      </dgm:t>
    </dgm:pt>
    <dgm:pt modelId="{0D526E65-F809-E642-BAC6-E5E2FB4D1AF8}" type="parTrans" cxnId="{3F06D1F4-F112-2749-BF63-4CDF1079F02B}">
      <dgm:prSet/>
      <dgm:spPr/>
      <dgm:t>
        <a:bodyPr/>
        <a:lstStyle/>
        <a:p>
          <a:endParaRPr lang="en-US"/>
        </a:p>
      </dgm:t>
    </dgm:pt>
    <dgm:pt modelId="{D1D2F562-1B33-BA47-B033-8BC8AA044FB5}" type="sibTrans" cxnId="{3F06D1F4-F112-2749-BF63-4CDF1079F02B}">
      <dgm:prSet/>
      <dgm:spPr/>
      <dgm:t>
        <a:bodyPr/>
        <a:lstStyle/>
        <a:p>
          <a:endParaRPr lang="en-US"/>
        </a:p>
      </dgm:t>
    </dgm:pt>
    <dgm:pt modelId="{EABA5450-88C8-1244-B8BA-FCC871D52604}">
      <dgm:prSet/>
      <dgm:spPr/>
      <dgm:t>
        <a:bodyPr/>
        <a:lstStyle/>
        <a:p>
          <a:pPr algn="l"/>
          <a:endParaRPr lang="en-US" sz="1500" dirty="0"/>
        </a:p>
      </dgm:t>
    </dgm:pt>
    <dgm:pt modelId="{85E5193D-D20A-BB47-A55A-8A5423ADE23B}" type="parTrans" cxnId="{F8B918E4-7773-A045-BD6E-C148E6023CA1}">
      <dgm:prSet/>
      <dgm:spPr/>
      <dgm:t>
        <a:bodyPr/>
        <a:lstStyle/>
        <a:p>
          <a:endParaRPr lang="en-US"/>
        </a:p>
      </dgm:t>
    </dgm:pt>
    <dgm:pt modelId="{E9A032E2-3835-C24C-A016-6323B8A818F9}" type="sibTrans" cxnId="{F8B918E4-7773-A045-BD6E-C148E6023CA1}">
      <dgm:prSet/>
      <dgm:spPr/>
      <dgm:t>
        <a:bodyPr/>
        <a:lstStyle/>
        <a:p>
          <a:endParaRPr lang="en-US"/>
        </a:p>
      </dgm:t>
    </dgm:pt>
    <dgm:pt modelId="{2625C64C-DCB2-6C41-A084-FFBA7E35A9BA}" type="pres">
      <dgm:prSet presAssocID="{F7F7179D-FF2C-0346-A560-75F5CB023619}" presName="Name0" presStyleCnt="0">
        <dgm:presLayoutVars>
          <dgm:dir/>
          <dgm:resizeHandles val="exact"/>
        </dgm:presLayoutVars>
      </dgm:prSet>
      <dgm:spPr/>
    </dgm:pt>
    <dgm:pt modelId="{DFD4CAC7-36DF-CF43-BFA6-BA47F88E76F8}" type="pres">
      <dgm:prSet presAssocID="{2071B644-DA78-9549-9475-5D9C54109252}" presName="node" presStyleLbl="node1" presStyleIdx="0" presStyleCnt="3" custRadScaleRad="100669" custRadScaleInc="1104">
        <dgm:presLayoutVars>
          <dgm:bulletEnabled val="1"/>
        </dgm:presLayoutVars>
      </dgm:prSet>
      <dgm:spPr/>
    </dgm:pt>
    <dgm:pt modelId="{DD3B8C26-588C-904B-99B5-23419D6CD99D}" type="pres">
      <dgm:prSet presAssocID="{61359A1E-A327-054F-8DB5-5A5B26EF1677}" presName="sibTrans" presStyleLbl="sibTrans2D1" presStyleIdx="0" presStyleCnt="3"/>
      <dgm:spPr/>
    </dgm:pt>
    <dgm:pt modelId="{C0F0FD08-46A7-744F-8E3D-23FD8BF547D6}" type="pres">
      <dgm:prSet presAssocID="{61359A1E-A327-054F-8DB5-5A5B26EF1677}" presName="connectorText" presStyleLbl="sibTrans2D1" presStyleIdx="0" presStyleCnt="3"/>
      <dgm:spPr/>
    </dgm:pt>
    <dgm:pt modelId="{179D350B-B4C7-3C4D-9EE6-D2D00122AEA4}" type="pres">
      <dgm:prSet presAssocID="{724581A3-E69D-8643-89FD-3EB054701D60}" presName="node" presStyleLbl="node1" presStyleIdx="1" presStyleCnt="3">
        <dgm:presLayoutVars>
          <dgm:bulletEnabled val="1"/>
        </dgm:presLayoutVars>
      </dgm:prSet>
      <dgm:spPr/>
    </dgm:pt>
    <dgm:pt modelId="{5DFE44EF-C585-2B45-8FBD-F100C8B50F00}" type="pres">
      <dgm:prSet presAssocID="{D1D2F562-1B33-BA47-B033-8BC8AA044FB5}" presName="sibTrans" presStyleLbl="sibTrans2D1" presStyleIdx="1" presStyleCnt="3"/>
      <dgm:spPr/>
    </dgm:pt>
    <dgm:pt modelId="{FCF34D10-DFB8-D14B-B0BB-803BF834E997}" type="pres">
      <dgm:prSet presAssocID="{D1D2F562-1B33-BA47-B033-8BC8AA044FB5}" presName="connectorText" presStyleLbl="sibTrans2D1" presStyleIdx="1" presStyleCnt="3"/>
      <dgm:spPr/>
    </dgm:pt>
    <dgm:pt modelId="{0D80054F-8DFE-8E4A-80FC-78915836A757}" type="pres">
      <dgm:prSet presAssocID="{D0D4270A-90A5-F643-8FE5-322B98F49350}" presName="node" presStyleLbl="node1" presStyleIdx="2" presStyleCnt="3">
        <dgm:presLayoutVars>
          <dgm:bulletEnabled val="1"/>
        </dgm:presLayoutVars>
      </dgm:prSet>
      <dgm:spPr/>
    </dgm:pt>
    <dgm:pt modelId="{3665AE24-1BF1-E546-B0D0-C88A46BBBF2B}" type="pres">
      <dgm:prSet presAssocID="{1E0F04BE-CC4C-9046-AA58-BFEDF1E9F0B6}" presName="sibTrans" presStyleLbl="sibTrans2D1" presStyleIdx="2" presStyleCnt="3"/>
      <dgm:spPr/>
    </dgm:pt>
    <dgm:pt modelId="{C3C2BF7D-F8C2-FC45-B41C-CAE242863F83}" type="pres">
      <dgm:prSet presAssocID="{1E0F04BE-CC4C-9046-AA58-BFEDF1E9F0B6}" presName="connectorText" presStyleLbl="sibTrans2D1" presStyleIdx="2" presStyleCnt="3"/>
      <dgm:spPr/>
    </dgm:pt>
  </dgm:ptLst>
  <dgm:cxnLst>
    <dgm:cxn modelId="{27549319-19F6-704E-8523-119026652243}" type="presOf" srcId="{2071B644-DA78-9549-9475-5D9C54109252}" destId="{DFD4CAC7-36DF-CF43-BFA6-BA47F88E76F8}" srcOrd="0" destOrd="0" presId="urn:microsoft.com/office/officeart/2005/8/layout/cycle7"/>
    <dgm:cxn modelId="{77A25A2D-05B3-A345-8E21-355F8E598CD2}" type="presOf" srcId="{1E0F04BE-CC4C-9046-AA58-BFEDF1E9F0B6}" destId="{C3C2BF7D-F8C2-FC45-B41C-CAE242863F83}" srcOrd="1" destOrd="0" presId="urn:microsoft.com/office/officeart/2005/8/layout/cycle7"/>
    <dgm:cxn modelId="{9AA87833-A26B-094A-9086-65A8201C7338}" type="presOf" srcId="{D1D2F562-1B33-BA47-B033-8BC8AA044FB5}" destId="{5DFE44EF-C585-2B45-8FBD-F100C8B50F00}" srcOrd="0" destOrd="0" presId="urn:microsoft.com/office/officeart/2005/8/layout/cycle7"/>
    <dgm:cxn modelId="{CB9F243C-6C2D-5D4F-8863-0A1FC760DD5D}" type="presOf" srcId="{EABA5450-88C8-1244-B8BA-FCC871D52604}" destId="{179D350B-B4C7-3C4D-9EE6-D2D00122AEA4}" srcOrd="0" destOrd="1" presId="urn:microsoft.com/office/officeart/2005/8/layout/cycle7"/>
    <dgm:cxn modelId="{0157A249-EC38-8E4B-A893-95C82595950F}" srcId="{F7F7179D-FF2C-0346-A560-75F5CB023619}" destId="{D0D4270A-90A5-F643-8FE5-322B98F49350}" srcOrd="2" destOrd="0" parTransId="{29097EA1-A5A0-7342-94CB-49CA91329518}" sibTransId="{1E0F04BE-CC4C-9046-AA58-BFEDF1E9F0B6}"/>
    <dgm:cxn modelId="{DB228156-A9D6-174B-9C44-BA1D3A1CDDBF}" type="presOf" srcId="{1E0F04BE-CC4C-9046-AA58-BFEDF1E9F0B6}" destId="{3665AE24-1BF1-E546-B0D0-C88A46BBBF2B}" srcOrd="0" destOrd="0" presId="urn:microsoft.com/office/officeart/2005/8/layout/cycle7"/>
    <dgm:cxn modelId="{57FFD756-8DBE-134F-B222-BAE19C8C2BAF}" type="presOf" srcId="{724581A3-E69D-8643-89FD-3EB054701D60}" destId="{179D350B-B4C7-3C4D-9EE6-D2D00122AEA4}" srcOrd="0" destOrd="0" presId="urn:microsoft.com/office/officeart/2005/8/layout/cycle7"/>
    <dgm:cxn modelId="{AB622761-B39F-3C48-BBEC-C4938AF2D193}" type="presOf" srcId="{F5046DF7-47B6-5A49-A1A9-6B5C094C275C}" destId="{DFD4CAC7-36DF-CF43-BFA6-BA47F88E76F8}" srcOrd="0" destOrd="2" presId="urn:microsoft.com/office/officeart/2005/8/layout/cycle7"/>
    <dgm:cxn modelId="{05588B61-2F79-B642-96EB-0B8CAFA3969B}" type="presOf" srcId="{F7F7179D-FF2C-0346-A560-75F5CB023619}" destId="{2625C64C-DCB2-6C41-A084-FFBA7E35A9BA}" srcOrd="0" destOrd="0" presId="urn:microsoft.com/office/officeart/2005/8/layout/cycle7"/>
    <dgm:cxn modelId="{65FDD26A-EF26-FC4C-948D-45A8682221B7}" type="presOf" srcId="{D0D4270A-90A5-F643-8FE5-322B98F49350}" destId="{0D80054F-8DFE-8E4A-80FC-78915836A757}" srcOrd="0" destOrd="0" presId="urn:microsoft.com/office/officeart/2005/8/layout/cycle7"/>
    <dgm:cxn modelId="{6050A3A1-973E-1744-A88A-0EAB08C80CE9}" type="presOf" srcId="{61359A1E-A327-054F-8DB5-5A5B26EF1677}" destId="{C0F0FD08-46A7-744F-8E3D-23FD8BF547D6}" srcOrd="1" destOrd="0" presId="urn:microsoft.com/office/officeart/2005/8/layout/cycle7"/>
    <dgm:cxn modelId="{860603AA-171B-884C-A5B2-C79AED562B71}" srcId="{2071B644-DA78-9549-9475-5D9C54109252}" destId="{F5046DF7-47B6-5A49-A1A9-6B5C094C275C}" srcOrd="1" destOrd="0" parTransId="{BE7D2E77-E77B-AF47-8BDF-6E2C38B8D9AD}" sibTransId="{84F1B0E9-84E8-6548-897B-60B4EA939B4A}"/>
    <dgm:cxn modelId="{07E57FB4-671C-364D-98F4-9287823ED587}" type="presOf" srcId="{61359A1E-A327-054F-8DB5-5A5B26EF1677}" destId="{DD3B8C26-588C-904B-99B5-23419D6CD99D}" srcOrd="0" destOrd="0" presId="urn:microsoft.com/office/officeart/2005/8/layout/cycle7"/>
    <dgm:cxn modelId="{86D214BE-1038-084E-AD9D-A300747A03C3}" type="presOf" srcId="{D1D2F562-1B33-BA47-B033-8BC8AA044FB5}" destId="{FCF34D10-DFB8-D14B-B0BB-803BF834E997}" srcOrd="1" destOrd="0" presId="urn:microsoft.com/office/officeart/2005/8/layout/cycle7"/>
    <dgm:cxn modelId="{F8B918E4-7773-A045-BD6E-C148E6023CA1}" srcId="{724581A3-E69D-8643-89FD-3EB054701D60}" destId="{EABA5450-88C8-1244-B8BA-FCC871D52604}" srcOrd="0" destOrd="0" parTransId="{85E5193D-D20A-BB47-A55A-8A5423ADE23B}" sibTransId="{E9A032E2-3835-C24C-A016-6323B8A818F9}"/>
    <dgm:cxn modelId="{AA4971E4-D7C9-DA41-B735-218CA7D0604C}" type="presOf" srcId="{05041812-93EE-C943-AE6B-8E5E9E32697F}" destId="{DFD4CAC7-36DF-CF43-BFA6-BA47F88E76F8}" srcOrd="0" destOrd="1" presId="urn:microsoft.com/office/officeart/2005/8/layout/cycle7"/>
    <dgm:cxn modelId="{752E05F0-992B-1246-8825-0AEA9D1A9EE8}" srcId="{F7F7179D-FF2C-0346-A560-75F5CB023619}" destId="{2071B644-DA78-9549-9475-5D9C54109252}" srcOrd="0" destOrd="0" parTransId="{7A2371F6-52A8-EB4C-82A8-3B2CBD04C7DE}" sibTransId="{61359A1E-A327-054F-8DB5-5A5B26EF1677}"/>
    <dgm:cxn modelId="{3F06D1F4-F112-2749-BF63-4CDF1079F02B}" srcId="{F7F7179D-FF2C-0346-A560-75F5CB023619}" destId="{724581A3-E69D-8643-89FD-3EB054701D60}" srcOrd="1" destOrd="0" parTransId="{0D526E65-F809-E642-BAC6-E5E2FB4D1AF8}" sibTransId="{D1D2F562-1B33-BA47-B033-8BC8AA044FB5}"/>
    <dgm:cxn modelId="{5B52EFF6-FB5D-4947-9E76-3D1C05D63107}" srcId="{2071B644-DA78-9549-9475-5D9C54109252}" destId="{05041812-93EE-C943-AE6B-8E5E9E32697F}" srcOrd="0" destOrd="0" parTransId="{5CE220D6-5B9C-AA4A-9A06-58F88A92E107}" sibTransId="{0A228C16-EF23-0244-8479-A16C272CCB8A}"/>
    <dgm:cxn modelId="{CB7DE276-1147-F047-8F5D-36604E64CE8E}" type="presParOf" srcId="{2625C64C-DCB2-6C41-A084-FFBA7E35A9BA}" destId="{DFD4CAC7-36DF-CF43-BFA6-BA47F88E76F8}" srcOrd="0" destOrd="0" presId="urn:microsoft.com/office/officeart/2005/8/layout/cycle7"/>
    <dgm:cxn modelId="{0FE645A1-5752-B640-B0CE-49527D46A26D}" type="presParOf" srcId="{2625C64C-DCB2-6C41-A084-FFBA7E35A9BA}" destId="{DD3B8C26-588C-904B-99B5-23419D6CD99D}" srcOrd="1" destOrd="0" presId="urn:microsoft.com/office/officeart/2005/8/layout/cycle7"/>
    <dgm:cxn modelId="{0BB0A5A7-29FE-5142-BEB4-2F5010005C4D}" type="presParOf" srcId="{DD3B8C26-588C-904B-99B5-23419D6CD99D}" destId="{C0F0FD08-46A7-744F-8E3D-23FD8BF547D6}" srcOrd="0" destOrd="0" presId="urn:microsoft.com/office/officeart/2005/8/layout/cycle7"/>
    <dgm:cxn modelId="{C0541969-7824-794F-9C67-82646990BB17}" type="presParOf" srcId="{2625C64C-DCB2-6C41-A084-FFBA7E35A9BA}" destId="{179D350B-B4C7-3C4D-9EE6-D2D00122AEA4}" srcOrd="2" destOrd="0" presId="urn:microsoft.com/office/officeart/2005/8/layout/cycle7"/>
    <dgm:cxn modelId="{C51AD591-80E4-C143-9E73-B0B3B216AEB2}" type="presParOf" srcId="{2625C64C-DCB2-6C41-A084-FFBA7E35A9BA}" destId="{5DFE44EF-C585-2B45-8FBD-F100C8B50F00}" srcOrd="3" destOrd="0" presId="urn:microsoft.com/office/officeart/2005/8/layout/cycle7"/>
    <dgm:cxn modelId="{DB370B01-F308-C443-B225-1DDD4A1AFBCC}" type="presParOf" srcId="{5DFE44EF-C585-2B45-8FBD-F100C8B50F00}" destId="{FCF34D10-DFB8-D14B-B0BB-803BF834E997}" srcOrd="0" destOrd="0" presId="urn:microsoft.com/office/officeart/2005/8/layout/cycle7"/>
    <dgm:cxn modelId="{D8050288-B08F-034D-B0CA-DC1EF3E8CBD6}" type="presParOf" srcId="{2625C64C-DCB2-6C41-A084-FFBA7E35A9BA}" destId="{0D80054F-8DFE-8E4A-80FC-78915836A757}" srcOrd="4" destOrd="0" presId="urn:microsoft.com/office/officeart/2005/8/layout/cycle7"/>
    <dgm:cxn modelId="{D9135B9C-4847-0F41-B175-8E4AE1B95C6A}" type="presParOf" srcId="{2625C64C-DCB2-6C41-A084-FFBA7E35A9BA}" destId="{3665AE24-1BF1-E546-B0D0-C88A46BBBF2B}" srcOrd="5" destOrd="0" presId="urn:microsoft.com/office/officeart/2005/8/layout/cycle7"/>
    <dgm:cxn modelId="{0238178B-54F7-9B40-A99B-36EF257BCA2F}" type="presParOf" srcId="{3665AE24-1BF1-E546-B0D0-C88A46BBBF2B}" destId="{C3C2BF7D-F8C2-FC45-B41C-CAE242863F8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216EA-536E-5A4F-B37A-AB336CB4B2B2}">
      <dsp:nvSpPr>
        <dsp:cNvPr id="0" name=""/>
        <dsp:cNvSpPr/>
      </dsp:nvSpPr>
      <dsp:spPr>
        <a:xfrm>
          <a:off x="882364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MCA ADMIN</a:t>
          </a:r>
        </a:p>
      </dsp:txBody>
      <dsp:txXfrm>
        <a:off x="892188" y="12414"/>
        <a:ext cx="651194" cy="315773"/>
      </dsp:txXfrm>
    </dsp:sp>
    <dsp:sp modelId="{6557E943-A48A-E745-B4DD-DF6539344C48}">
      <dsp:nvSpPr>
        <dsp:cNvPr id="0" name=""/>
        <dsp:cNvSpPr/>
      </dsp:nvSpPr>
      <dsp:spPr>
        <a:xfrm>
          <a:off x="903729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4BA76-429D-E644-9A92-39D66E0323E1}">
      <dsp:nvSpPr>
        <dsp:cNvPr id="0" name=""/>
        <dsp:cNvSpPr/>
      </dsp:nvSpPr>
      <dsp:spPr>
        <a:xfrm>
          <a:off x="1016533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 err="1"/>
            <a:t>Brixx</a:t>
          </a:r>
          <a:endParaRPr lang="en-US" sz="500" kern="1200" dirty="0"/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8351  Northfield Blvd</a:t>
          </a:r>
        </a:p>
      </dsp:txBody>
      <dsp:txXfrm>
        <a:off x="1026357" y="431691"/>
        <a:ext cx="517026" cy="315773"/>
      </dsp:txXfrm>
    </dsp:sp>
    <dsp:sp modelId="{047BC6D9-656E-794A-AA00-C01889AF97D6}">
      <dsp:nvSpPr>
        <dsp:cNvPr id="0" name=""/>
        <dsp:cNvSpPr/>
      </dsp:nvSpPr>
      <dsp:spPr>
        <a:xfrm>
          <a:off x="903729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21547-E18E-464E-B103-11C1D653DB74}">
      <dsp:nvSpPr>
        <dsp:cNvPr id="0" name=""/>
        <dsp:cNvSpPr/>
      </dsp:nvSpPr>
      <dsp:spPr>
        <a:xfrm>
          <a:off x="1016533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South Satellite Front Desk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7350 E. 29</a:t>
          </a:r>
          <a:r>
            <a:rPr lang="en-US" sz="500" kern="1200" baseline="30000" dirty="0"/>
            <a:t>th</a:t>
          </a:r>
          <a:r>
            <a:rPr lang="en-US" sz="500" kern="1200" dirty="0"/>
            <a:t> Ave</a:t>
          </a:r>
        </a:p>
      </dsp:txBody>
      <dsp:txXfrm>
        <a:off x="1026357" y="850968"/>
        <a:ext cx="517026" cy="315773"/>
      </dsp:txXfrm>
    </dsp:sp>
    <dsp:sp modelId="{D161544F-EB22-0A4C-8B8D-E6F73204D3B3}">
      <dsp:nvSpPr>
        <dsp:cNvPr id="0" name=""/>
        <dsp:cNvSpPr/>
      </dsp:nvSpPr>
      <dsp:spPr>
        <a:xfrm>
          <a:off x="1720918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MCA Programming</a:t>
          </a:r>
        </a:p>
      </dsp:txBody>
      <dsp:txXfrm>
        <a:off x="1730742" y="12414"/>
        <a:ext cx="651194" cy="315773"/>
      </dsp:txXfrm>
    </dsp:sp>
    <dsp:sp modelId="{FA63CFA0-F265-554C-B5F7-4FC1DDE95EF7}">
      <dsp:nvSpPr>
        <dsp:cNvPr id="0" name=""/>
        <dsp:cNvSpPr/>
      </dsp:nvSpPr>
      <dsp:spPr>
        <a:xfrm>
          <a:off x="1742282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6743B-1BE0-C046-9982-74859008438E}">
      <dsp:nvSpPr>
        <dsp:cNvPr id="0" name=""/>
        <dsp:cNvSpPr/>
      </dsp:nvSpPr>
      <dsp:spPr>
        <a:xfrm>
          <a:off x="1855086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The CUBE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8371 Northfield Blvd</a:t>
          </a:r>
        </a:p>
      </dsp:txBody>
      <dsp:txXfrm>
        <a:off x="1864910" y="431691"/>
        <a:ext cx="517026" cy="315773"/>
      </dsp:txXfrm>
    </dsp:sp>
    <dsp:sp modelId="{D0CA5249-A272-1848-9AB1-5A3E770441FD}">
      <dsp:nvSpPr>
        <dsp:cNvPr id="0" name=""/>
        <dsp:cNvSpPr/>
      </dsp:nvSpPr>
      <dsp:spPr>
        <a:xfrm>
          <a:off x="1742282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8EF0C-0F02-254B-AD6A-E09AE3729AD0}">
      <dsp:nvSpPr>
        <dsp:cNvPr id="0" name=""/>
        <dsp:cNvSpPr/>
      </dsp:nvSpPr>
      <dsp:spPr>
        <a:xfrm>
          <a:off x="1855086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MCA Community Room</a:t>
          </a:r>
          <a:br>
            <a:rPr lang="en-US" sz="500" kern="1200" dirty="0"/>
          </a:br>
          <a:r>
            <a:rPr lang="en-US" sz="500" kern="1200" dirty="0"/>
            <a:t>7350 E 29</a:t>
          </a:r>
          <a:r>
            <a:rPr lang="en-US" sz="500" kern="1200" baseline="30000" dirty="0"/>
            <a:t>th</a:t>
          </a:r>
          <a:r>
            <a:rPr lang="en-US" sz="500" kern="1200" dirty="0"/>
            <a:t> Ave.</a:t>
          </a:r>
        </a:p>
      </dsp:txBody>
      <dsp:txXfrm>
        <a:off x="1864910" y="850968"/>
        <a:ext cx="517026" cy="315773"/>
      </dsp:txXfrm>
    </dsp:sp>
    <dsp:sp modelId="{83BEFA08-5FD4-0240-A086-28D3158C6EF2}">
      <dsp:nvSpPr>
        <dsp:cNvPr id="0" name=""/>
        <dsp:cNvSpPr/>
      </dsp:nvSpPr>
      <dsp:spPr>
        <a:xfrm>
          <a:off x="1742282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BD56C0-4849-A049-B2E1-0E39C2EE99E8}">
      <dsp:nvSpPr>
        <dsp:cNvPr id="0" name=""/>
        <dsp:cNvSpPr/>
      </dsp:nvSpPr>
      <dsp:spPr>
        <a:xfrm>
          <a:off x="1855086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South Green @ Founders</a:t>
          </a:r>
        </a:p>
      </dsp:txBody>
      <dsp:txXfrm>
        <a:off x="1864910" y="1270244"/>
        <a:ext cx="517026" cy="315773"/>
      </dsp:txXfrm>
    </dsp:sp>
    <dsp:sp modelId="{540F020A-A47E-F44B-92FA-EAB2A251C94A}">
      <dsp:nvSpPr>
        <dsp:cNvPr id="0" name=""/>
        <dsp:cNvSpPr/>
      </dsp:nvSpPr>
      <dsp:spPr>
        <a:xfrm>
          <a:off x="1742282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6B911-A22D-9540-9831-5AF258DD48AC}">
      <dsp:nvSpPr>
        <dsp:cNvPr id="0" name=""/>
        <dsp:cNvSpPr/>
      </dsp:nvSpPr>
      <dsp:spPr>
        <a:xfrm>
          <a:off x="1855086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 North Green @ Conservatory Green</a:t>
          </a:r>
        </a:p>
      </dsp:txBody>
      <dsp:txXfrm>
        <a:off x="1864910" y="1689521"/>
        <a:ext cx="517026" cy="315773"/>
      </dsp:txXfrm>
    </dsp:sp>
    <dsp:sp modelId="{0E4CD5FF-161E-764C-818A-F3487439364B}">
      <dsp:nvSpPr>
        <dsp:cNvPr id="0" name=""/>
        <dsp:cNvSpPr/>
      </dsp:nvSpPr>
      <dsp:spPr>
        <a:xfrm>
          <a:off x="1742282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58A49C-C058-A441-AA2C-5A9A95DD7A19}">
      <dsp:nvSpPr>
        <dsp:cNvPr id="0" name=""/>
        <dsp:cNvSpPr/>
      </dsp:nvSpPr>
      <dsp:spPr>
        <a:xfrm>
          <a:off x="1855086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The Mint</a:t>
          </a:r>
          <a:br>
            <a:rPr lang="en-US" sz="500" kern="1200" dirty="0"/>
          </a:br>
          <a:r>
            <a:rPr lang="en-US" sz="500" kern="1200" dirty="0"/>
            <a:t>Public Restrooms</a:t>
          </a:r>
        </a:p>
      </dsp:txBody>
      <dsp:txXfrm>
        <a:off x="1864910" y="2108798"/>
        <a:ext cx="517026" cy="315773"/>
      </dsp:txXfrm>
    </dsp:sp>
    <dsp:sp modelId="{B17FE973-78C8-1946-AFE7-51F8B58235DA}">
      <dsp:nvSpPr>
        <dsp:cNvPr id="0" name=""/>
        <dsp:cNvSpPr/>
      </dsp:nvSpPr>
      <dsp:spPr>
        <a:xfrm>
          <a:off x="2559471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Fountains </a:t>
          </a:r>
          <a:br>
            <a:rPr lang="en-US" sz="800" kern="1200" dirty="0">
              <a:solidFill>
                <a:schemeClr val="tx1"/>
              </a:solidFill>
            </a:rPr>
          </a:br>
          <a:r>
            <a:rPr lang="en-US" sz="800" kern="1200" dirty="0">
              <a:solidFill>
                <a:schemeClr val="tx1"/>
              </a:solidFill>
            </a:rPr>
            <a:t>&amp; Plazas</a:t>
          </a:r>
        </a:p>
      </dsp:txBody>
      <dsp:txXfrm>
        <a:off x="2569295" y="12414"/>
        <a:ext cx="651194" cy="315773"/>
      </dsp:txXfrm>
    </dsp:sp>
    <dsp:sp modelId="{FB486B2C-7CAB-F64D-8074-4837BEC49BAD}">
      <dsp:nvSpPr>
        <dsp:cNvPr id="0" name=""/>
        <dsp:cNvSpPr/>
      </dsp:nvSpPr>
      <dsp:spPr>
        <a:xfrm>
          <a:off x="2580835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07FBA-20FF-BC4F-9E64-29F4A32FE935}">
      <dsp:nvSpPr>
        <dsp:cNvPr id="0" name=""/>
        <dsp:cNvSpPr/>
      </dsp:nvSpPr>
      <dsp:spPr>
        <a:xfrm>
          <a:off x="2693640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West Crescent</a:t>
          </a:r>
        </a:p>
      </dsp:txBody>
      <dsp:txXfrm>
        <a:off x="2703464" y="431691"/>
        <a:ext cx="517026" cy="315773"/>
      </dsp:txXfrm>
    </dsp:sp>
    <dsp:sp modelId="{37CB9F6F-5D92-A54D-948B-4F547C7EE321}">
      <dsp:nvSpPr>
        <dsp:cNvPr id="0" name=""/>
        <dsp:cNvSpPr/>
      </dsp:nvSpPr>
      <dsp:spPr>
        <a:xfrm>
          <a:off x="2580835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E7EB6-5EEA-8840-BABE-B20023A2DB87}">
      <dsp:nvSpPr>
        <dsp:cNvPr id="0" name=""/>
        <dsp:cNvSpPr/>
      </dsp:nvSpPr>
      <dsp:spPr>
        <a:xfrm>
          <a:off x="2693640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Conservatory Green</a:t>
          </a:r>
        </a:p>
      </dsp:txBody>
      <dsp:txXfrm>
        <a:off x="2703464" y="850968"/>
        <a:ext cx="517026" cy="315773"/>
      </dsp:txXfrm>
    </dsp:sp>
    <dsp:sp modelId="{B626788A-0F2F-944A-B452-1B963F4299EA}">
      <dsp:nvSpPr>
        <dsp:cNvPr id="0" name=""/>
        <dsp:cNvSpPr/>
      </dsp:nvSpPr>
      <dsp:spPr>
        <a:xfrm>
          <a:off x="2580835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3CE163-710A-554F-828E-0EDD34A92437}">
      <dsp:nvSpPr>
        <dsp:cNvPr id="0" name=""/>
        <dsp:cNvSpPr/>
      </dsp:nvSpPr>
      <dsp:spPr>
        <a:xfrm>
          <a:off x="2693640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Buffalo Wallow</a:t>
          </a:r>
        </a:p>
      </dsp:txBody>
      <dsp:txXfrm>
        <a:off x="2703464" y="1270244"/>
        <a:ext cx="517026" cy="315773"/>
      </dsp:txXfrm>
    </dsp:sp>
    <dsp:sp modelId="{3300C0FC-8013-6046-8B82-FB43622610CB}">
      <dsp:nvSpPr>
        <dsp:cNvPr id="0" name=""/>
        <dsp:cNvSpPr/>
      </dsp:nvSpPr>
      <dsp:spPr>
        <a:xfrm>
          <a:off x="2580835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5DEBC-6473-A744-94E8-168116E85B47}">
      <dsp:nvSpPr>
        <dsp:cNvPr id="0" name=""/>
        <dsp:cNvSpPr/>
      </dsp:nvSpPr>
      <dsp:spPr>
        <a:xfrm>
          <a:off x="2693640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Beeler Park</a:t>
          </a:r>
        </a:p>
      </dsp:txBody>
      <dsp:txXfrm>
        <a:off x="2703464" y="1689521"/>
        <a:ext cx="517026" cy="315773"/>
      </dsp:txXfrm>
    </dsp:sp>
    <dsp:sp modelId="{1B209C56-3200-7848-9EC3-F5B2FC80CBE5}">
      <dsp:nvSpPr>
        <dsp:cNvPr id="0" name=""/>
        <dsp:cNvSpPr/>
      </dsp:nvSpPr>
      <dsp:spPr>
        <a:xfrm>
          <a:off x="2580835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1003E2-278E-3D4A-A129-5DF2731F9992}">
      <dsp:nvSpPr>
        <dsp:cNvPr id="0" name=""/>
        <dsp:cNvSpPr/>
      </dsp:nvSpPr>
      <dsp:spPr>
        <a:xfrm>
          <a:off x="2693640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TOD Center*</a:t>
          </a:r>
        </a:p>
      </dsp:txBody>
      <dsp:txXfrm>
        <a:off x="2703464" y="2108798"/>
        <a:ext cx="517026" cy="315773"/>
      </dsp:txXfrm>
    </dsp:sp>
    <dsp:sp modelId="{B31E7356-9D8F-644D-BE48-B26930DF0B0C}">
      <dsp:nvSpPr>
        <dsp:cNvPr id="0" name=""/>
        <dsp:cNvSpPr/>
      </dsp:nvSpPr>
      <dsp:spPr>
        <a:xfrm>
          <a:off x="3398025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Pools &amp; Buildings</a:t>
          </a:r>
        </a:p>
      </dsp:txBody>
      <dsp:txXfrm>
        <a:off x="3407849" y="12414"/>
        <a:ext cx="651194" cy="315773"/>
      </dsp:txXfrm>
    </dsp:sp>
    <dsp:sp modelId="{9DE8F095-4AA8-EC44-96E8-A603BC87D6BF}">
      <dsp:nvSpPr>
        <dsp:cNvPr id="0" name=""/>
        <dsp:cNvSpPr/>
      </dsp:nvSpPr>
      <dsp:spPr>
        <a:xfrm>
          <a:off x="3419389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CA1E4-EF4C-FD48-93C3-B9DA618EA21F}">
      <dsp:nvSpPr>
        <dsp:cNvPr id="0" name=""/>
        <dsp:cNvSpPr/>
      </dsp:nvSpPr>
      <dsp:spPr>
        <a:xfrm>
          <a:off x="3532193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Aviator</a:t>
          </a:r>
        </a:p>
      </dsp:txBody>
      <dsp:txXfrm>
        <a:off x="3542017" y="431691"/>
        <a:ext cx="517026" cy="315773"/>
      </dsp:txXfrm>
    </dsp:sp>
    <dsp:sp modelId="{63870158-D0B3-F84B-BB41-6814398B0C9C}">
      <dsp:nvSpPr>
        <dsp:cNvPr id="0" name=""/>
        <dsp:cNvSpPr/>
      </dsp:nvSpPr>
      <dsp:spPr>
        <a:xfrm>
          <a:off x="3419389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1F680-41A3-8A44-AE15-B9563CECD96B}">
      <dsp:nvSpPr>
        <dsp:cNvPr id="0" name=""/>
        <dsp:cNvSpPr/>
      </dsp:nvSpPr>
      <dsp:spPr>
        <a:xfrm>
          <a:off x="3532193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PJ</a:t>
          </a:r>
        </a:p>
      </dsp:txBody>
      <dsp:txXfrm>
        <a:off x="3542017" y="850968"/>
        <a:ext cx="517026" cy="315773"/>
      </dsp:txXfrm>
    </dsp:sp>
    <dsp:sp modelId="{AF4DB6CD-258E-B741-B50C-4382B7AEA379}">
      <dsp:nvSpPr>
        <dsp:cNvPr id="0" name=""/>
        <dsp:cNvSpPr/>
      </dsp:nvSpPr>
      <dsp:spPr>
        <a:xfrm>
          <a:off x="3419389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61F94-D2A9-744F-B1D8-5B72196A02FF}">
      <dsp:nvSpPr>
        <dsp:cNvPr id="0" name=""/>
        <dsp:cNvSpPr/>
      </dsp:nvSpPr>
      <dsp:spPr>
        <a:xfrm>
          <a:off x="3532193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F15</a:t>
          </a:r>
        </a:p>
      </dsp:txBody>
      <dsp:txXfrm>
        <a:off x="3542017" y="1270244"/>
        <a:ext cx="517026" cy="315773"/>
      </dsp:txXfrm>
    </dsp:sp>
    <dsp:sp modelId="{2C65925D-A867-0048-9847-5F162F3A9430}">
      <dsp:nvSpPr>
        <dsp:cNvPr id="0" name=""/>
        <dsp:cNvSpPr/>
      </dsp:nvSpPr>
      <dsp:spPr>
        <a:xfrm>
          <a:off x="3419389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C1E88-2A25-AD48-A1B3-632692897A1D}">
      <dsp:nvSpPr>
        <dsp:cNvPr id="0" name=""/>
        <dsp:cNvSpPr/>
      </dsp:nvSpPr>
      <dsp:spPr>
        <a:xfrm>
          <a:off x="3532193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Jet Stream</a:t>
          </a:r>
        </a:p>
      </dsp:txBody>
      <dsp:txXfrm>
        <a:off x="3542017" y="1689521"/>
        <a:ext cx="517026" cy="315773"/>
      </dsp:txXfrm>
    </dsp:sp>
    <dsp:sp modelId="{9E832A6F-26F2-B842-A31E-52DCF2767A9A}">
      <dsp:nvSpPr>
        <dsp:cNvPr id="0" name=""/>
        <dsp:cNvSpPr/>
      </dsp:nvSpPr>
      <dsp:spPr>
        <a:xfrm>
          <a:off x="3419389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2B763-6F5A-874C-9581-82236933AADF}">
      <dsp:nvSpPr>
        <dsp:cNvPr id="0" name=""/>
        <dsp:cNvSpPr/>
      </dsp:nvSpPr>
      <dsp:spPr>
        <a:xfrm>
          <a:off x="3532193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Runway 35</a:t>
          </a:r>
        </a:p>
      </dsp:txBody>
      <dsp:txXfrm>
        <a:off x="3542017" y="2108798"/>
        <a:ext cx="517026" cy="315773"/>
      </dsp:txXfrm>
    </dsp:sp>
    <dsp:sp modelId="{0D42FDE9-6076-354C-8A1B-344BA67DF605}">
      <dsp:nvSpPr>
        <dsp:cNvPr id="0" name=""/>
        <dsp:cNvSpPr/>
      </dsp:nvSpPr>
      <dsp:spPr>
        <a:xfrm>
          <a:off x="3419389" y="338011"/>
          <a:ext cx="91440" cy="23479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7949"/>
              </a:lnTo>
              <a:lnTo>
                <a:pt x="112804" y="234794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7C1B2-BA75-9E4E-AB95-B99E018B35F7}">
      <dsp:nvSpPr>
        <dsp:cNvPr id="0" name=""/>
        <dsp:cNvSpPr/>
      </dsp:nvSpPr>
      <dsp:spPr>
        <a:xfrm>
          <a:off x="3532193" y="251825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Maverick</a:t>
          </a:r>
        </a:p>
      </dsp:txBody>
      <dsp:txXfrm>
        <a:off x="3542017" y="2528074"/>
        <a:ext cx="517026" cy="315773"/>
      </dsp:txXfrm>
    </dsp:sp>
    <dsp:sp modelId="{757522E3-17E1-4743-AF3C-55FE4562A5AF}">
      <dsp:nvSpPr>
        <dsp:cNvPr id="0" name=""/>
        <dsp:cNvSpPr/>
      </dsp:nvSpPr>
      <dsp:spPr>
        <a:xfrm>
          <a:off x="3419389" y="338011"/>
          <a:ext cx="91440" cy="2767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7226"/>
              </a:lnTo>
              <a:lnTo>
                <a:pt x="112804" y="27672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A33B7A-C209-964A-B169-96BA2A8859B6}">
      <dsp:nvSpPr>
        <dsp:cNvPr id="0" name=""/>
        <dsp:cNvSpPr/>
      </dsp:nvSpPr>
      <dsp:spPr>
        <a:xfrm>
          <a:off x="3532193" y="293752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Filing 54*</a:t>
          </a:r>
        </a:p>
      </dsp:txBody>
      <dsp:txXfrm>
        <a:off x="3542017" y="2947351"/>
        <a:ext cx="517026" cy="315773"/>
      </dsp:txXfrm>
    </dsp:sp>
    <dsp:sp modelId="{928CC8CF-7C9B-D54D-B43A-73E1E5437255}">
      <dsp:nvSpPr>
        <dsp:cNvPr id="0" name=""/>
        <dsp:cNvSpPr/>
      </dsp:nvSpPr>
      <dsp:spPr>
        <a:xfrm>
          <a:off x="4236578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In-tract Parks</a:t>
          </a:r>
        </a:p>
      </dsp:txBody>
      <dsp:txXfrm>
        <a:off x="4246402" y="12414"/>
        <a:ext cx="651194" cy="315773"/>
      </dsp:txXfrm>
    </dsp:sp>
    <dsp:sp modelId="{5AC28EBD-7275-C040-AAEB-CDFE19752240}">
      <dsp:nvSpPr>
        <dsp:cNvPr id="0" name=""/>
        <dsp:cNvSpPr/>
      </dsp:nvSpPr>
      <dsp:spPr>
        <a:xfrm>
          <a:off x="4257942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EB8D8-3452-B94F-8FB5-50BF52E6AF4F}">
      <dsp:nvSpPr>
        <dsp:cNvPr id="0" name=""/>
        <dsp:cNvSpPr/>
      </dsp:nvSpPr>
      <dsp:spPr>
        <a:xfrm>
          <a:off x="4370747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1 Parks  (5)</a:t>
          </a:r>
        </a:p>
      </dsp:txBody>
      <dsp:txXfrm>
        <a:off x="4380571" y="431691"/>
        <a:ext cx="517026" cy="315773"/>
      </dsp:txXfrm>
    </dsp:sp>
    <dsp:sp modelId="{ACF50CB2-79A1-4E48-B04B-A22F71AD38DC}">
      <dsp:nvSpPr>
        <dsp:cNvPr id="0" name=""/>
        <dsp:cNvSpPr/>
      </dsp:nvSpPr>
      <dsp:spPr>
        <a:xfrm>
          <a:off x="4257942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8D911-2237-3E4A-9281-5D7E7C909FA8}">
      <dsp:nvSpPr>
        <dsp:cNvPr id="0" name=""/>
        <dsp:cNvSpPr/>
      </dsp:nvSpPr>
      <dsp:spPr>
        <a:xfrm>
          <a:off x="4370747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2 Parks (4)</a:t>
          </a:r>
        </a:p>
      </dsp:txBody>
      <dsp:txXfrm>
        <a:off x="4380571" y="850968"/>
        <a:ext cx="517026" cy="315773"/>
      </dsp:txXfrm>
    </dsp:sp>
    <dsp:sp modelId="{9940DC2A-5C8E-9B4F-8939-942304423FEF}">
      <dsp:nvSpPr>
        <dsp:cNvPr id="0" name=""/>
        <dsp:cNvSpPr/>
      </dsp:nvSpPr>
      <dsp:spPr>
        <a:xfrm>
          <a:off x="4257942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E6CAB-5F2E-E340-9131-16EDB5F179ED}">
      <dsp:nvSpPr>
        <dsp:cNvPr id="0" name=""/>
        <dsp:cNvSpPr/>
      </dsp:nvSpPr>
      <dsp:spPr>
        <a:xfrm>
          <a:off x="4370747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3 Parks (2) </a:t>
          </a:r>
        </a:p>
      </dsp:txBody>
      <dsp:txXfrm>
        <a:off x="4380571" y="1270244"/>
        <a:ext cx="517026" cy="315773"/>
      </dsp:txXfrm>
    </dsp:sp>
    <dsp:sp modelId="{B8518B34-5062-2245-AB84-C0BF2652F5DB}">
      <dsp:nvSpPr>
        <dsp:cNvPr id="0" name=""/>
        <dsp:cNvSpPr/>
      </dsp:nvSpPr>
      <dsp:spPr>
        <a:xfrm>
          <a:off x="4257942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71D69-DB5B-9549-9D6D-8F5848EEBDBA}">
      <dsp:nvSpPr>
        <dsp:cNvPr id="0" name=""/>
        <dsp:cNvSpPr/>
      </dsp:nvSpPr>
      <dsp:spPr>
        <a:xfrm>
          <a:off x="4370747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4 Parks (4)</a:t>
          </a:r>
        </a:p>
      </dsp:txBody>
      <dsp:txXfrm>
        <a:off x="4380571" y="1689521"/>
        <a:ext cx="517026" cy="315773"/>
      </dsp:txXfrm>
    </dsp:sp>
    <dsp:sp modelId="{3248852B-F510-CB46-961C-4C04351F1004}">
      <dsp:nvSpPr>
        <dsp:cNvPr id="0" name=""/>
        <dsp:cNvSpPr/>
      </dsp:nvSpPr>
      <dsp:spPr>
        <a:xfrm>
          <a:off x="4257942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629E59-261D-354F-8806-2D5F24118BEE}">
      <dsp:nvSpPr>
        <dsp:cNvPr id="0" name=""/>
        <dsp:cNvSpPr/>
      </dsp:nvSpPr>
      <dsp:spPr>
        <a:xfrm>
          <a:off x="4370747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5 Parks (5)</a:t>
          </a:r>
        </a:p>
      </dsp:txBody>
      <dsp:txXfrm>
        <a:off x="4380571" y="2108798"/>
        <a:ext cx="517026" cy="315773"/>
      </dsp:txXfrm>
    </dsp:sp>
    <dsp:sp modelId="{C3BAC7BB-5291-9F4A-9688-9F9B01588B46}">
      <dsp:nvSpPr>
        <dsp:cNvPr id="0" name=""/>
        <dsp:cNvSpPr/>
      </dsp:nvSpPr>
      <dsp:spPr>
        <a:xfrm>
          <a:off x="4257942" y="338011"/>
          <a:ext cx="91440" cy="23479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7949"/>
              </a:lnTo>
              <a:lnTo>
                <a:pt x="112804" y="234794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8F214-F459-9A43-B0FB-A952B174A4DF}">
      <dsp:nvSpPr>
        <dsp:cNvPr id="0" name=""/>
        <dsp:cNvSpPr/>
      </dsp:nvSpPr>
      <dsp:spPr>
        <a:xfrm>
          <a:off x="4370747" y="251825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6 Parks (7)</a:t>
          </a:r>
        </a:p>
      </dsp:txBody>
      <dsp:txXfrm>
        <a:off x="4380571" y="2528074"/>
        <a:ext cx="517026" cy="315773"/>
      </dsp:txXfrm>
    </dsp:sp>
    <dsp:sp modelId="{42C3C74E-5D80-A94E-8015-6ECD8FA19AE0}">
      <dsp:nvSpPr>
        <dsp:cNvPr id="0" name=""/>
        <dsp:cNvSpPr/>
      </dsp:nvSpPr>
      <dsp:spPr>
        <a:xfrm>
          <a:off x="4257942" y="338011"/>
          <a:ext cx="91440" cy="2767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7226"/>
              </a:lnTo>
              <a:lnTo>
                <a:pt x="112804" y="27672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25588-9DEE-8C49-9659-63C97C49E4A5}">
      <dsp:nvSpPr>
        <dsp:cNvPr id="0" name=""/>
        <dsp:cNvSpPr/>
      </dsp:nvSpPr>
      <dsp:spPr>
        <a:xfrm>
          <a:off x="4370747" y="293752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7 Parks (1)</a:t>
          </a:r>
        </a:p>
      </dsp:txBody>
      <dsp:txXfrm>
        <a:off x="4380571" y="2947351"/>
        <a:ext cx="517026" cy="315773"/>
      </dsp:txXfrm>
    </dsp:sp>
    <dsp:sp modelId="{1AFFDF70-772F-784F-A0E7-A5BA652E3FD0}">
      <dsp:nvSpPr>
        <dsp:cNvPr id="0" name=""/>
        <dsp:cNvSpPr/>
      </dsp:nvSpPr>
      <dsp:spPr>
        <a:xfrm>
          <a:off x="4257942" y="338011"/>
          <a:ext cx="91440" cy="31865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86503"/>
              </a:lnTo>
              <a:lnTo>
                <a:pt x="112804" y="31865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1142B-EBEA-E340-99E0-0ED5E0A2B313}">
      <dsp:nvSpPr>
        <dsp:cNvPr id="0" name=""/>
        <dsp:cNvSpPr/>
      </dsp:nvSpPr>
      <dsp:spPr>
        <a:xfrm>
          <a:off x="4370747" y="335680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8 Parks (5)</a:t>
          </a:r>
        </a:p>
      </dsp:txBody>
      <dsp:txXfrm>
        <a:off x="4380571" y="3366628"/>
        <a:ext cx="517026" cy="315773"/>
      </dsp:txXfrm>
    </dsp:sp>
    <dsp:sp modelId="{FA340CFC-1664-454E-811C-D46A997EB3C9}">
      <dsp:nvSpPr>
        <dsp:cNvPr id="0" name=""/>
        <dsp:cNvSpPr/>
      </dsp:nvSpPr>
      <dsp:spPr>
        <a:xfrm>
          <a:off x="4257942" y="338011"/>
          <a:ext cx="91440" cy="3605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5779"/>
              </a:lnTo>
              <a:lnTo>
                <a:pt x="112804" y="36057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522D5-1E84-F749-9B3F-EAACD21E35B5}">
      <dsp:nvSpPr>
        <dsp:cNvPr id="0" name=""/>
        <dsp:cNvSpPr/>
      </dsp:nvSpPr>
      <dsp:spPr>
        <a:xfrm>
          <a:off x="4370747" y="3776081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9 Parks (5)</a:t>
          </a:r>
        </a:p>
      </dsp:txBody>
      <dsp:txXfrm>
        <a:off x="4380571" y="3785905"/>
        <a:ext cx="517026" cy="315773"/>
      </dsp:txXfrm>
    </dsp:sp>
    <dsp:sp modelId="{1C58FEC6-1689-3C44-A538-A658ACD770D6}">
      <dsp:nvSpPr>
        <dsp:cNvPr id="0" name=""/>
        <dsp:cNvSpPr/>
      </dsp:nvSpPr>
      <dsp:spPr>
        <a:xfrm>
          <a:off x="4257942" y="338011"/>
          <a:ext cx="91440" cy="4025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5056"/>
              </a:lnTo>
              <a:lnTo>
                <a:pt x="112804" y="402505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DEEC6-066A-ED4E-87BF-948FB71CE38F}">
      <dsp:nvSpPr>
        <dsp:cNvPr id="0" name=""/>
        <dsp:cNvSpPr/>
      </dsp:nvSpPr>
      <dsp:spPr>
        <a:xfrm>
          <a:off x="4370747" y="419535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10 Parks (6)</a:t>
          </a:r>
        </a:p>
      </dsp:txBody>
      <dsp:txXfrm>
        <a:off x="4380571" y="4205181"/>
        <a:ext cx="517026" cy="315773"/>
      </dsp:txXfrm>
    </dsp:sp>
    <dsp:sp modelId="{7FAEA59D-B2D0-D64B-8E02-4E85BFF6749B}">
      <dsp:nvSpPr>
        <dsp:cNvPr id="0" name=""/>
        <dsp:cNvSpPr/>
      </dsp:nvSpPr>
      <dsp:spPr>
        <a:xfrm>
          <a:off x="4257942" y="338011"/>
          <a:ext cx="91440" cy="44443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4333"/>
              </a:lnTo>
              <a:lnTo>
                <a:pt x="112804" y="44443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F2991-35F7-5C40-9AF9-A79D8F27D989}">
      <dsp:nvSpPr>
        <dsp:cNvPr id="0" name=""/>
        <dsp:cNvSpPr/>
      </dsp:nvSpPr>
      <dsp:spPr>
        <a:xfrm>
          <a:off x="4370747" y="461463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>
              <a:solidFill>
                <a:schemeClr val="tx1"/>
              </a:solidFill>
            </a:rPr>
            <a:t>District 11 Parks*</a:t>
          </a:r>
        </a:p>
      </dsp:txBody>
      <dsp:txXfrm>
        <a:off x="4380571" y="4624458"/>
        <a:ext cx="517026" cy="315773"/>
      </dsp:txXfrm>
    </dsp:sp>
    <dsp:sp modelId="{F59696F3-89FF-E241-BE98-1370D29775E0}">
      <dsp:nvSpPr>
        <dsp:cNvPr id="0" name=""/>
        <dsp:cNvSpPr/>
      </dsp:nvSpPr>
      <dsp:spPr>
        <a:xfrm>
          <a:off x="5075132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Athletic Fields</a:t>
          </a:r>
        </a:p>
      </dsp:txBody>
      <dsp:txXfrm>
        <a:off x="5084956" y="12414"/>
        <a:ext cx="651194" cy="315773"/>
      </dsp:txXfrm>
    </dsp:sp>
    <dsp:sp modelId="{92C302D6-B5E2-6C46-8980-F9037DFA28C3}">
      <dsp:nvSpPr>
        <dsp:cNvPr id="0" name=""/>
        <dsp:cNvSpPr/>
      </dsp:nvSpPr>
      <dsp:spPr>
        <a:xfrm>
          <a:off x="5096496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DC0A0-3301-D740-BBFC-3563FEC0428F}">
      <dsp:nvSpPr>
        <dsp:cNvPr id="0" name=""/>
        <dsp:cNvSpPr/>
      </dsp:nvSpPr>
      <dsp:spPr>
        <a:xfrm>
          <a:off x="5209300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Jet Stream East</a:t>
          </a:r>
        </a:p>
      </dsp:txBody>
      <dsp:txXfrm>
        <a:off x="5219124" y="431691"/>
        <a:ext cx="517026" cy="315773"/>
      </dsp:txXfrm>
    </dsp:sp>
    <dsp:sp modelId="{FDE734D5-3C15-7C49-B389-B07E78D5B78D}">
      <dsp:nvSpPr>
        <dsp:cNvPr id="0" name=""/>
        <dsp:cNvSpPr/>
      </dsp:nvSpPr>
      <dsp:spPr>
        <a:xfrm>
          <a:off x="5096496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3C1DF-B888-224B-B1FA-4428F2CE8D13}">
      <dsp:nvSpPr>
        <dsp:cNvPr id="0" name=""/>
        <dsp:cNvSpPr/>
      </dsp:nvSpPr>
      <dsp:spPr>
        <a:xfrm>
          <a:off x="5209300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F15 East</a:t>
          </a:r>
        </a:p>
      </dsp:txBody>
      <dsp:txXfrm>
        <a:off x="5219124" y="850968"/>
        <a:ext cx="517026" cy="315773"/>
      </dsp:txXfrm>
    </dsp:sp>
    <dsp:sp modelId="{EC6EE739-1997-E14A-8EAC-A3F17CA14B70}">
      <dsp:nvSpPr>
        <dsp:cNvPr id="0" name=""/>
        <dsp:cNvSpPr/>
      </dsp:nvSpPr>
      <dsp:spPr>
        <a:xfrm>
          <a:off x="5096496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5854E-1A2B-9948-BF0E-86E19D325EED}">
      <dsp:nvSpPr>
        <dsp:cNvPr id="0" name=""/>
        <dsp:cNvSpPr/>
      </dsp:nvSpPr>
      <dsp:spPr>
        <a:xfrm>
          <a:off x="5209300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Runway 35 North</a:t>
          </a:r>
        </a:p>
      </dsp:txBody>
      <dsp:txXfrm>
        <a:off x="5219124" y="1270244"/>
        <a:ext cx="517026" cy="315773"/>
      </dsp:txXfrm>
    </dsp:sp>
    <dsp:sp modelId="{14270FB9-D052-F447-9337-39A642B9EAC8}">
      <dsp:nvSpPr>
        <dsp:cNvPr id="0" name=""/>
        <dsp:cNvSpPr/>
      </dsp:nvSpPr>
      <dsp:spPr>
        <a:xfrm>
          <a:off x="5096496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38EB9-24B1-8F47-A829-0020F7E06EA8}">
      <dsp:nvSpPr>
        <dsp:cNvPr id="0" name=""/>
        <dsp:cNvSpPr/>
      </dsp:nvSpPr>
      <dsp:spPr>
        <a:xfrm>
          <a:off x="5209300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Aurora Ball Fields (2) </a:t>
          </a:r>
        </a:p>
      </dsp:txBody>
      <dsp:txXfrm>
        <a:off x="5219124" y="1689521"/>
        <a:ext cx="517026" cy="315773"/>
      </dsp:txXfrm>
    </dsp:sp>
    <dsp:sp modelId="{0E41CE59-20B9-DD40-9B07-C3E11DBB24D2}">
      <dsp:nvSpPr>
        <dsp:cNvPr id="0" name=""/>
        <dsp:cNvSpPr/>
      </dsp:nvSpPr>
      <dsp:spPr>
        <a:xfrm>
          <a:off x="5096496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EEF82-E1EA-6F43-B765-EBC411D20F91}">
      <dsp:nvSpPr>
        <dsp:cNvPr id="0" name=""/>
        <dsp:cNvSpPr/>
      </dsp:nvSpPr>
      <dsp:spPr>
        <a:xfrm>
          <a:off x="5209300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Filing 54 Ball Fields*</a:t>
          </a:r>
        </a:p>
      </dsp:txBody>
      <dsp:txXfrm>
        <a:off x="5219124" y="2108798"/>
        <a:ext cx="517026" cy="315773"/>
      </dsp:txXfrm>
    </dsp:sp>
    <dsp:sp modelId="{1A0F48DD-5C18-D24F-90CE-6D6D431B6F9B}">
      <dsp:nvSpPr>
        <dsp:cNvPr id="0" name=""/>
        <dsp:cNvSpPr/>
      </dsp:nvSpPr>
      <dsp:spPr>
        <a:xfrm>
          <a:off x="5913685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Parkways </a:t>
          </a:r>
          <a:br>
            <a:rPr lang="en-US" sz="800" kern="1200" dirty="0">
              <a:solidFill>
                <a:schemeClr val="tx1"/>
              </a:solidFill>
            </a:rPr>
          </a:br>
          <a:r>
            <a:rPr lang="en-US" sz="800" kern="1200" dirty="0">
              <a:solidFill>
                <a:schemeClr val="tx1"/>
              </a:solidFill>
            </a:rPr>
            <a:t>&amp; Alleys</a:t>
          </a:r>
        </a:p>
      </dsp:txBody>
      <dsp:txXfrm>
        <a:off x="5923509" y="12414"/>
        <a:ext cx="651194" cy="315773"/>
      </dsp:txXfrm>
    </dsp:sp>
    <dsp:sp modelId="{FF5A04BF-858D-A641-9213-B0DA41EB315B}">
      <dsp:nvSpPr>
        <dsp:cNvPr id="0" name=""/>
        <dsp:cNvSpPr/>
      </dsp:nvSpPr>
      <dsp:spPr>
        <a:xfrm>
          <a:off x="5935049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F14CA-25ED-7B47-AD62-93BDBAC6DE05}">
      <dsp:nvSpPr>
        <dsp:cNvPr id="0" name=""/>
        <dsp:cNvSpPr/>
      </dsp:nvSpPr>
      <dsp:spPr>
        <a:xfrm>
          <a:off x="6047854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Quebec Blvd</a:t>
          </a:r>
        </a:p>
      </dsp:txBody>
      <dsp:txXfrm>
        <a:off x="6057678" y="431691"/>
        <a:ext cx="517026" cy="315773"/>
      </dsp:txXfrm>
    </dsp:sp>
    <dsp:sp modelId="{01E5B73B-9199-2C49-89EF-216C7AA72E2A}">
      <dsp:nvSpPr>
        <dsp:cNvPr id="0" name=""/>
        <dsp:cNvSpPr/>
      </dsp:nvSpPr>
      <dsp:spPr>
        <a:xfrm>
          <a:off x="5935049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589DD-A521-804D-BC27-04C3BC5D4C1F}">
      <dsp:nvSpPr>
        <dsp:cNvPr id="0" name=""/>
        <dsp:cNvSpPr/>
      </dsp:nvSpPr>
      <dsp:spPr>
        <a:xfrm>
          <a:off x="6047854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29th Ave</a:t>
          </a:r>
        </a:p>
      </dsp:txBody>
      <dsp:txXfrm>
        <a:off x="6057678" y="850968"/>
        <a:ext cx="517026" cy="315773"/>
      </dsp:txXfrm>
    </dsp:sp>
    <dsp:sp modelId="{A7FE44C4-1621-EF47-AD45-88DB2EE545DF}">
      <dsp:nvSpPr>
        <dsp:cNvPr id="0" name=""/>
        <dsp:cNvSpPr/>
      </dsp:nvSpPr>
      <dsp:spPr>
        <a:xfrm>
          <a:off x="5935049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21692-268D-3C46-8598-717EEF6903B3}">
      <dsp:nvSpPr>
        <dsp:cNvPr id="0" name=""/>
        <dsp:cNvSpPr/>
      </dsp:nvSpPr>
      <dsp:spPr>
        <a:xfrm>
          <a:off x="6047854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35th Ave</a:t>
          </a:r>
        </a:p>
      </dsp:txBody>
      <dsp:txXfrm>
        <a:off x="6057678" y="1270244"/>
        <a:ext cx="517026" cy="315773"/>
      </dsp:txXfrm>
    </dsp:sp>
    <dsp:sp modelId="{5F27ED6A-5931-854F-9208-173504FC8FD3}">
      <dsp:nvSpPr>
        <dsp:cNvPr id="0" name=""/>
        <dsp:cNvSpPr/>
      </dsp:nvSpPr>
      <dsp:spPr>
        <a:xfrm>
          <a:off x="5935049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91BBF-4264-B345-B272-0EFC9FAFB965}">
      <dsp:nvSpPr>
        <dsp:cNvPr id="0" name=""/>
        <dsp:cNvSpPr/>
      </dsp:nvSpPr>
      <dsp:spPr>
        <a:xfrm>
          <a:off x="6047854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32</a:t>
          </a:r>
          <a:r>
            <a:rPr lang="en-US" sz="500" kern="1200" baseline="30000" dirty="0"/>
            <a:t>nd</a:t>
          </a:r>
          <a:r>
            <a:rPr lang="en-US" sz="500" kern="1200" dirty="0"/>
            <a:t> Ave</a:t>
          </a:r>
        </a:p>
      </dsp:txBody>
      <dsp:txXfrm>
        <a:off x="6057678" y="1689521"/>
        <a:ext cx="517026" cy="315773"/>
      </dsp:txXfrm>
    </dsp:sp>
    <dsp:sp modelId="{BF98C64D-2E5D-1B4F-9F21-DD927CDC104F}">
      <dsp:nvSpPr>
        <dsp:cNvPr id="0" name=""/>
        <dsp:cNvSpPr/>
      </dsp:nvSpPr>
      <dsp:spPr>
        <a:xfrm>
          <a:off x="5935049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10B4D-A5CB-1F46-BAC1-9937D562E85D}">
      <dsp:nvSpPr>
        <dsp:cNvPr id="0" name=""/>
        <dsp:cNvSpPr/>
      </dsp:nvSpPr>
      <dsp:spPr>
        <a:xfrm>
          <a:off x="6047854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Central Park Blvd</a:t>
          </a:r>
        </a:p>
      </dsp:txBody>
      <dsp:txXfrm>
        <a:off x="6057678" y="2108798"/>
        <a:ext cx="517026" cy="315773"/>
      </dsp:txXfrm>
    </dsp:sp>
    <dsp:sp modelId="{0D649C26-6D22-0546-AD7A-53E57322E378}">
      <dsp:nvSpPr>
        <dsp:cNvPr id="0" name=""/>
        <dsp:cNvSpPr/>
      </dsp:nvSpPr>
      <dsp:spPr>
        <a:xfrm>
          <a:off x="5935049" y="338011"/>
          <a:ext cx="91440" cy="23479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7949"/>
              </a:lnTo>
              <a:lnTo>
                <a:pt x="112804" y="234794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F19C2-E889-EB4E-84B2-4F95DF6A2956}">
      <dsp:nvSpPr>
        <dsp:cNvPr id="0" name=""/>
        <dsp:cNvSpPr/>
      </dsp:nvSpPr>
      <dsp:spPr>
        <a:xfrm>
          <a:off x="6047854" y="251825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Martin Luther King Blvd</a:t>
          </a:r>
        </a:p>
      </dsp:txBody>
      <dsp:txXfrm>
        <a:off x="6057678" y="2528074"/>
        <a:ext cx="517026" cy="315773"/>
      </dsp:txXfrm>
    </dsp:sp>
    <dsp:sp modelId="{8543D2FA-AEE6-5D44-8B52-33147BD8B5E8}">
      <dsp:nvSpPr>
        <dsp:cNvPr id="0" name=""/>
        <dsp:cNvSpPr/>
      </dsp:nvSpPr>
      <dsp:spPr>
        <a:xfrm>
          <a:off x="5935049" y="338011"/>
          <a:ext cx="91440" cy="2767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7226"/>
              </a:lnTo>
              <a:lnTo>
                <a:pt x="112804" y="27672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25D6E-7B87-E34D-AEA2-9F9E46B3CC8A}">
      <dsp:nvSpPr>
        <dsp:cNvPr id="0" name=""/>
        <dsp:cNvSpPr/>
      </dsp:nvSpPr>
      <dsp:spPr>
        <a:xfrm>
          <a:off x="6047854" y="293752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Smith Road</a:t>
          </a:r>
        </a:p>
      </dsp:txBody>
      <dsp:txXfrm>
        <a:off x="6057678" y="2947351"/>
        <a:ext cx="517026" cy="315773"/>
      </dsp:txXfrm>
    </dsp:sp>
    <dsp:sp modelId="{8CEB614C-0934-1941-B997-416E52937014}">
      <dsp:nvSpPr>
        <dsp:cNvPr id="0" name=""/>
        <dsp:cNvSpPr/>
      </dsp:nvSpPr>
      <dsp:spPr>
        <a:xfrm>
          <a:off x="5935049" y="338011"/>
          <a:ext cx="91440" cy="31865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86503"/>
              </a:lnTo>
              <a:lnTo>
                <a:pt x="112804" y="31865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DB140-8868-F449-B473-394729AAA7AE}">
      <dsp:nvSpPr>
        <dsp:cNvPr id="0" name=""/>
        <dsp:cNvSpPr/>
      </dsp:nvSpPr>
      <dsp:spPr>
        <a:xfrm>
          <a:off x="6047854" y="335680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40th Ave</a:t>
          </a:r>
        </a:p>
      </dsp:txBody>
      <dsp:txXfrm>
        <a:off x="6057678" y="3366628"/>
        <a:ext cx="517026" cy="315773"/>
      </dsp:txXfrm>
    </dsp:sp>
    <dsp:sp modelId="{92960319-5FD6-FD48-B07A-AB3C10F7923D}">
      <dsp:nvSpPr>
        <dsp:cNvPr id="0" name=""/>
        <dsp:cNvSpPr/>
      </dsp:nvSpPr>
      <dsp:spPr>
        <a:xfrm>
          <a:off x="5935049" y="338011"/>
          <a:ext cx="91440" cy="3605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5779"/>
              </a:lnTo>
              <a:lnTo>
                <a:pt x="112804" y="36057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EEFC4-DA03-044A-843A-3F2A98691D7A}">
      <dsp:nvSpPr>
        <dsp:cNvPr id="0" name=""/>
        <dsp:cNvSpPr/>
      </dsp:nvSpPr>
      <dsp:spPr>
        <a:xfrm>
          <a:off x="6047854" y="3776081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Havana</a:t>
          </a:r>
        </a:p>
      </dsp:txBody>
      <dsp:txXfrm>
        <a:off x="6057678" y="3785905"/>
        <a:ext cx="517026" cy="315773"/>
      </dsp:txXfrm>
    </dsp:sp>
    <dsp:sp modelId="{F3D2A5A5-3EB5-B342-825D-F9AA96166234}">
      <dsp:nvSpPr>
        <dsp:cNvPr id="0" name=""/>
        <dsp:cNvSpPr/>
      </dsp:nvSpPr>
      <dsp:spPr>
        <a:xfrm>
          <a:off x="5935049" y="338011"/>
          <a:ext cx="91440" cy="4025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5056"/>
              </a:lnTo>
              <a:lnTo>
                <a:pt x="112804" y="402505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FEC74-41CB-F74D-8F63-C4EAEB3FFCEF}">
      <dsp:nvSpPr>
        <dsp:cNvPr id="0" name=""/>
        <dsp:cNvSpPr/>
      </dsp:nvSpPr>
      <dsp:spPr>
        <a:xfrm>
          <a:off x="6047854" y="419535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Valentia</a:t>
          </a:r>
        </a:p>
      </dsp:txBody>
      <dsp:txXfrm>
        <a:off x="6057678" y="4205181"/>
        <a:ext cx="517026" cy="315773"/>
      </dsp:txXfrm>
    </dsp:sp>
    <dsp:sp modelId="{D594679C-7B27-B146-A121-9F34E985516C}">
      <dsp:nvSpPr>
        <dsp:cNvPr id="0" name=""/>
        <dsp:cNvSpPr/>
      </dsp:nvSpPr>
      <dsp:spPr>
        <a:xfrm>
          <a:off x="5935049" y="338011"/>
          <a:ext cx="91440" cy="44443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4333"/>
              </a:lnTo>
              <a:lnTo>
                <a:pt x="112804" y="44443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30D57-34A3-B649-BF99-E16D25F7DA90}">
      <dsp:nvSpPr>
        <dsp:cNvPr id="0" name=""/>
        <dsp:cNvSpPr/>
      </dsp:nvSpPr>
      <dsp:spPr>
        <a:xfrm>
          <a:off x="6047854" y="461463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Beeler**</a:t>
          </a:r>
        </a:p>
      </dsp:txBody>
      <dsp:txXfrm>
        <a:off x="6057678" y="4624458"/>
        <a:ext cx="517026" cy="315773"/>
      </dsp:txXfrm>
    </dsp:sp>
    <dsp:sp modelId="{485C0941-3218-9645-9D1F-58DF24F2B257}">
      <dsp:nvSpPr>
        <dsp:cNvPr id="0" name=""/>
        <dsp:cNvSpPr/>
      </dsp:nvSpPr>
      <dsp:spPr>
        <a:xfrm>
          <a:off x="5935049" y="338011"/>
          <a:ext cx="91440" cy="48636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63610"/>
              </a:lnTo>
              <a:lnTo>
                <a:pt x="112804" y="486361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A085D-EDC0-D546-9DC0-94076F50ACD1}">
      <dsp:nvSpPr>
        <dsp:cNvPr id="0" name=""/>
        <dsp:cNvSpPr/>
      </dsp:nvSpPr>
      <dsp:spPr>
        <a:xfrm>
          <a:off x="6047854" y="5033911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59th Ave**</a:t>
          </a:r>
        </a:p>
      </dsp:txBody>
      <dsp:txXfrm>
        <a:off x="6057678" y="5043735"/>
        <a:ext cx="517026" cy="315773"/>
      </dsp:txXfrm>
    </dsp:sp>
    <dsp:sp modelId="{A200D7A5-D5B4-E045-9E2F-99B6B1D9B06B}">
      <dsp:nvSpPr>
        <dsp:cNvPr id="0" name=""/>
        <dsp:cNvSpPr/>
      </dsp:nvSpPr>
      <dsp:spPr>
        <a:xfrm>
          <a:off x="5935049" y="338011"/>
          <a:ext cx="91440" cy="5282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886"/>
              </a:lnTo>
              <a:lnTo>
                <a:pt x="112804" y="528288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A9BB4-8B03-C248-B1FF-EC82BBAE1354}">
      <dsp:nvSpPr>
        <dsp:cNvPr id="0" name=""/>
        <dsp:cNvSpPr/>
      </dsp:nvSpPr>
      <dsp:spPr>
        <a:xfrm>
          <a:off x="6047854" y="5453188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Neighborhood Alleys</a:t>
          </a:r>
          <a:br>
            <a:rPr lang="en-US" sz="500" kern="1200" dirty="0"/>
          </a:br>
          <a:r>
            <a:rPr lang="en-US" sz="500" kern="1200" dirty="0"/>
            <a:t>(338 @ </a:t>
          </a:r>
          <a:r>
            <a:rPr lang="en-US" sz="500" kern="1200"/>
            <a:t>3.5M S</a:t>
          </a:r>
          <a:endParaRPr lang="en-US" sz="500" kern="1200" dirty="0"/>
        </a:p>
      </dsp:txBody>
      <dsp:txXfrm>
        <a:off x="6057678" y="5463012"/>
        <a:ext cx="517026" cy="315773"/>
      </dsp:txXfrm>
    </dsp:sp>
    <dsp:sp modelId="{F9F8A87E-AFE6-2746-97B8-ED1E82A838A8}">
      <dsp:nvSpPr>
        <dsp:cNvPr id="0" name=""/>
        <dsp:cNvSpPr/>
      </dsp:nvSpPr>
      <dsp:spPr>
        <a:xfrm>
          <a:off x="6752239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Bridges &amp; Storm water </a:t>
          </a:r>
        </a:p>
      </dsp:txBody>
      <dsp:txXfrm>
        <a:off x="6762063" y="12414"/>
        <a:ext cx="651194" cy="315773"/>
      </dsp:txXfrm>
    </dsp:sp>
    <dsp:sp modelId="{7FAF4FBF-D787-864A-91FE-0281F4287C25}">
      <dsp:nvSpPr>
        <dsp:cNvPr id="0" name=""/>
        <dsp:cNvSpPr/>
      </dsp:nvSpPr>
      <dsp:spPr>
        <a:xfrm>
          <a:off x="6773603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D9238-A1A9-B742-994E-BEA7B1EF2A0C}">
      <dsp:nvSpPr>
        <dsp:cNvPr id="0" name=""/>
        <dsp:cNvSpPr/>
      </dsp:nvSpPr>
      <dsp:spPr>
        <a:xfrm>
          <a:off x="6886407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Martin Luther King Bridge</a:t>
          </a:r>
        </a:p>
      </dsp:txBody>
      <dsp:txXfrm>
        <a:off x="6896231" y="431691"/>
        <a:ext cx="517026" cy="315773"/>
      </dsp:txXfrm>
    </dsp:sp>
    <dsp:sp modelId="{DAC94023-24AF-3C4D-84E7-F695D59CD27A}">
      <dsp:nvSpPr>
        <dsp:cNvPr id="0" name=""/>
        <dsp:cNvSpPr/>
      </dsp:nvSpPr>
      <dsp:spPr>
        <a:xfrm>
          <a:off x="6773603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0FC67-2BAA-7F4F-AA2C-97246382901B}">
      <dsp:nvSpPr>
        <dsp:cNvPr id="0" name=""/>
        <dsp:cNvSpPr/>
      </dsp:nvSpPr>
      <dsp:spPr>
        <a:xfrm>
          <a:off x="6886407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CPB Bridge @ 26th</a:t>
          </a:r>
        </a:p>
      </dsp:txBody>
      <dsp:txXfrm>
        <a:off x="6896231" y="850968"/>
        <a:ext cx="517026" cy="315773"/>
      </dsp:txXfrm>
    </dsp:sp>
    <dsp:sp modelId="{1AA016F1-8347-7148-917E-CE7E77DAB8E0}">
      <dsp:nvSpPr>
        <dsp:cNvPr id="0" name=""/>
        <dsp:cNvSpPr/>
      </dsp:nvSpPr>
      <dsp:spPr>
        <a:xfrm>
          <a:off x="6773603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D0FD9-F747-1D49-87C1-E262BDCECC75}">
      <dsp:nvSpPr>
        <dsp:cNvPr id="0" name=""/>
        <dsp:cNvSpPr/>
      </dsp:nvSpPr>
      <dsp:spPr>
        <a:xfrm>
          <a:off x="6886407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CPB Bridge @ Sand creek</a:t>
          </a:r>
        </a:p>
      </dsp:txBody>
      <dsp:txXfrm>
        <a:off x="6896231" y="1270244"/>
        <a:ext cx="517026" cy="315773"/>
      </dsp:txXfrm>
    </dsp:sp>
    <dsp:sp modelId="{C3A4EAB8-FA6C-544D-A520-AF642735FCD9}">
      <dsp:nvSpPr>
        <dsp:cNvPr id="0" name=""/>
        <dsp:cNvSpPr/>
      </dsp:nvSpPr>
      <dsp:spPr>
        <a:xfrm>
          <a:off x="6773603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9070-6253-AF4E-B2C5-CA8D24648604}">
      <dsp:nvSpPr>
        <dsp:cNvPr id="0" name=""/>
        <dsp:cNvSpPr/>
      </dsp:nvSpPr>
      <dsp:spPr>
        <a:xfrm>
          <a:off x="6886407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IC2 @ Northfield</a:t>
          </a:r>
        </a:p>
      </dsp:txBody>
      <dsp:txXfrm>
        <a:off x="6896231" y="1689521"/>
        <a:ext cx="517026" cy="315773"/>
      </dsp:txXfrm>
    </dsp:sp>
    <dsp:sp modelId="{EDE0710C-370B-3643-93F0-80CA69B48317}">
      <dsp:nvSpPr>
        <dsp:cNvPr id="0" name=""/>
        <dsp:cNvSpPr/>
      </dsp:nvSpPr>
      <dsp:spPr>
        <a:xfrm>
          <a:off x="6773603" y="338011"/>
          <a:ext cx="91440" cy="19286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8672"/>
              </a:lnTo>
              <a:lnTo>
                <a:pt x="112804" y="192867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1BCBC-5436-A74B-AB0B-9280F135CD80}">
      <dsp:nvSpPr>
        <dsp:cNvPr id="0" name=""/>
        <dsp:cNvSpPr/>
      </dsp:nvSpPr>
      <dsp:spPr>
        <a:xfrm>
          <a:off x="6886407" y="209897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IC4 @ I70</a:t>
          </a:r>
        </a:p>
      </dsp:txBody>
      <dsp:txXfrm>
        <a:off x="6896231" y="2108798"/>
        <a:ext cx="517026" cy="315773"/>
      </dsp:txXfrm>
    </dsp:sp>
    <dsp:sp modelId="{0792E2A4-64EB-474F-9B17-C25A4179667E}">
      <dsp:nvSpPr>
        <dsp:cNvPr id="0" name=""/>
        <dsp:cNvSpPr/>
      </dsp:nvSpPr>
      <dsp:spPr>
        <a:xfrm>
          <a:off x="6773603" y="338011"/>
          <a:ext cx="91440" cy="23479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7949"/>
              </a:lnTo>
              <a:lnTo>
                <a:pt x="112804" y="234794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70ADA-D404-824D-9AB5-875C36ED390C}">
      <dsp:nvSpPr>
        <dsp:cNvPr id="0" name=""/>
        <dsp:cNvSpPr/>
      </dsp:nvSpPr>
      <dsp:spPr>
        <a:xfrm>
          <a:off x="6886407" y="251825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East West Greenway</a:t>
          </a:r>
        </a:p>
      </dsp:txBody>
      <dsp:txXfrm>
        <a:off x="6896231" y="2528074"/>
        <a:ext cx="517026" cy="315773"/>
      </dsp:txXfrm>
    </dsp:sp>
    <dsp:sp modelId="{F9729529-C226-B548-8ECB-093D8FBEDA26}">
      <dsp:nvSpPr>
        <dsp:cNvPr id="0" name=""/>
        <dsp:cNvSpPr/>
      </dsp:nvSpPr>
      <dsp:spPr>
        <a:xfrm>
          <a:off x="6773603" y="338011"/>
          <a:ext cx="91440" cy="27672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67226"/>
              </a:lnTo>
              <a:lnTo>
                <a:pt x="112804" y="27672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BF74B7-7A65-2F47-BA76-7441899C7CA3}">
      <dsp:nvSpPr>
        <dsp:cNvPr id="0" name=""/>
        <dsp:cNvSpPr/>
      </dsp:nvSpPr>
      <dsp:spPr>
        <a:xfrm>
          <a:off x="6886407" y="293752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Westerly Creek</a:t>
          </a:r>
        </a:p>
      </dsp:txBody>
      <dsp:txXfrm>
        <a:off x="6896231" y="2947351"/>
        <a:ext cx="517026" cy="315773"/>
      </dsp:txXfrm>
    </dsp:sp>
    <dsp:sp modelId="{8997CA0B-F604-4F4A-A8DB-56C1D2BB4D59}">
      <dsp:nvSpPr>
        <dsp:cNvPr id="0" name=""/>
        <dsp:cNvSpPr/>
      </dsp:nvSpPr>
      <dsp:spPr>
        <a:xfrm>
          <a:off x="6773603" y="338011"/>
          <a:ext cx="91440" cy="31865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86503"/>
              </a:lnTo>
              <a:lnTo>
                <a:pt x="112804" y="318650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4FB8F-8965-F34C-9470-C3A4475B95DA}">
      <dsp:nvSpPr>
        <dsp:cNvPr id="0" name=""/>
        <dsp:cNvSpPr/>
      </dsp:nvSpPr>
      <dsp:spPr>
        <a:xfrm>
          <a:off x="6886407" y="335680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Bluff Lake</a:t>
          </a:r>
        </a:p>
      </dsp:txBody>
      <dsp:txXfrm>
        <a:off x="6896231" y="3366628"/>
        <a:ext cx="517026" cy="315773"/>
      </dsp:txXfrm>
    </dsp:sp>
    <dsp:sp modelId="{06EB157E-037F-274D-BA63-F52E6DEF1B40}">
      <dsp:nvSpPr>
        <dsp:cNvPr id="0" name=""/>
        <dsp:cNvSpPr/>
      </dsp:nvSpPr>
      <dsp:spPr>
        <a:xfrm>
          <a:off x="6773603" y="338011"/>
          <a:ext cx="91440" cy="3605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5779"/>
              </a:lnTo>
              <a:lnTo>
                <a:pt x="112804" y="36057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1F7C1-4723-0545-B2D4-00F6D082EBA4}">
      <dsp:nvSpPr>
        <dsp:cNvPr id="0" name=""/>
        <dsp:cNvSpPr/>
      </dsp:nvSpPr>
      <dsp:spPr>
        <a:xfrm>
          <a:off x="6886407" y="3776081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F18 Ponds</a:t>
          </a:r>
        </a:p>
      </dsp:txBody>
      <dsp:txXfrm>
        <a:off x="6896231" y="3785905"/>
        <a:ext cx="517026" cy="315773"/>
      </dsp:txXfrm>
    </dsp:sp>
    <dsp:sp modelId="{0FA9D809-89D1-1F49-9DA1-5E654E281751}">
      <dsp:nvSpPr>
        <dsp:cNvPr id="0" name=""/>
        <dsp:cNvSpPr/>
      </dsp:nvSpPr>
      <dsp:spPr>
        <a:xfrm>
          <a:off x="6773603" y="338011"/>
          <a:ext cx="91440" cy="4025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5056"/>
              </a:lnTo>
              <a:lnTo>
                <a:pt x="112804" y="402505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15C18-E5BA-514D-BA69-CF93F05F16E6}">
      <dsp:nvSpPr>
        <dsp:cNvPr id="0" name=""/>
        <dsp:cNvSpPr/>
      </dsp:nvSpPr>
      <dsp:spPr>
        <a:xfrm>
          <a:off x="6886407" y="419535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Northfield Ponds</a:t>
          </a:r>
        </a:p>
      </dsp:txBody>
      <dsp:txXfrm>
        <a:off x="6896231" y="4205181"/>
        <a:ext cx="517026" cy="315773"/>
      </dsp:txXfrm>
    </dsp:sp>
    <dsp:sp modelId="{EA441BB7-B957-5F40-8D4D-C9D5404B18F7}">
      <dsp:nvSpPr>
        <dsp:cNvPr id="0" name=""/>
        <dsp:cNvSpPr/>
      </dsp:nvSpPr>
      <dsp:spPr>
        <a:xfrm>
          <a:off x="6773603" y="338011"/>
          <a:ext cx="91440" cy="44443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4333"/>
              </a:lnTo>
              <a:lnTo>
                <a:pt x="112804" y="444433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FB930-B631-A74D-9C8F-61AFCBA40B5A}">
      <dsp:nvSpPr>
        <dsp:cNvPr id="0" name=""/>
        <dsp:cNvSpPr/>
      </dsp:nvSpPr>
      <dsp:spPr>
        <a:xfrm>
          <a:off x="6886407" y="461463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Aurora Channels</a:t>
          </a:r>
        </a:p>
      </dsp:txBody>
      <dsp:txXfrm>
        <a:off x="6896231" y="4624458"/>
        <a:ext cx="517026" cy="315773"/>
      </dsp:txXfrm>
    </dsp:sp>
    <dsp:sp modelId="{D5BADF73-6EBF-264F-BCF8-A6534C6DCDB8}">
      <dsp:nvSpPr>
        <dsp:cNvPr id="0" name=""/>
        <dsp:cNvSpPr/>
      </dsp:nvSpPr>
      <dsp:spPr>
        <a:xfrm>
          <a:off x="6773603" y="338011"/>
          <a:ext cx="91440" cy="48636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63610"/>
              </a:lnTo>
              <a:lnTo>
                <a:pt x="112804" y="486361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AAD12-AE38-6643-848A-F4680ACC66EA}">
      <dsp:nvSpPr>
        <dsp:cNvPr id="0" name=""/>
        <dsp:cNvSpPr/>
      </dsp:nvSpPr>
      <dsp:spPr>
        <a:xfrm>
          <a:off x="6886407" y="5033911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Prairie Meadows**</a:t>
          </a:r>
        </a:p>
      </dsp:txBody>
      <dsp:txXfrm>
        <a:off x="6896231" y="5043735"/>
        <a:ext cx="517026" cy="315773"/>
      </dsp:txXfrm>
    </dsp:sp>
    <dsp:sp modelId="{17EC9F3B-1742-5D45-9E97-0EF3CBE95254}">
      <dsp:nvSpPr>
        <dsp:cNvPr id="0" name=""/>
        <dsp:cNvSpPr/>
      </dsp:nvSpPr>
      <dsp:spPr>
        <a:xfrm>
          <a:off x="6773603" y="338011"/>
          <a:ext cx="91440" cy="52828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82886"/>
              </a:lnTo>
              <a:lnTo>
                <a:pt x="112804" y="528288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92358-0886-0B42-989A-2B2F00E6FEE9}">
      <dsp:nvSpPr>
        <dsp:cNvPr id="0" name=""/>
        <dsp:cNvSpPr/>
      </dsp:nvSpPr>
      <dsp:spPr>
        <a:xfrm>
          <a:off x="6886407" y="5453188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Filing 54/57 Ponds*</a:t>
          </a:r>
        </a:p>
      </dsp:txBody>
      <dsp:txXfrm>
        <a:off x="6896231" y="5463012"/>
        <a:ext cx="517026" cy="315773"/>
      </dsp:txXfrm>
    </dsp:sp>
    <dsp:sp modelId="{82E09884-D8D3-2348-9084-FC0C7CA87422}">
      <dsp:nvSpPr>
        <dsp:cNvPr id="0" name=""/>
        <dsp:cNvSpPr/>
      </dsp:nvSpPr>
      <dsp:spPr>
        <a:xfrm>
          <a:off x="7590792" y="2590"/>
          <a:ext cx="670842" cy="3354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chemeClr val="tx1"/>
              </a:solidFill>
            </a:rPr>
            <a:t>Maintenance </a:t>
          </a:r>
        </a:p>
      </dsp:txBody>
      <dsp:txXfrm>
        <a:off x="7600616" y="12414"/>
        <a:ext cx="651194" cy="315773"/>
      </dsp:txXfrm>
    </dsp:sp>
    <dsp:sp modelId="{916A2204-B6AB-9742-87FD-107DD011DB24}">
      <dsp:nvSpPr>
        <dsp:cNvPr id="0" name=""/>
        <dsp:cNvSpPr/>
      </dsp:nvSpPr>
      <dsp:spPr>
        <a:xfrm>
          <a:off x="7612156" y="338011"/>
          <a:ext cx="91440" cy="25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1566"/>
              </a:lnTo>
              <a:lnTo>
                <a:pt x="112804" y="25156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93C29-1861-A94D-83DB-032B0EDC159B}">
      <dsp:nvSpPr>
        <dsp:cNvPr id="0" name=""/>
        <dsp:cNvSpPr/>
      </dsp:nvSpPr>
      <dsp:spPr>
        <a:xfrm>
          <a:off x="7724961" y="42186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Dallas Yard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Facilities HQ</a:t>
          </a:r>
          <a:br>
            <a:rPr lang="en-US" sz="500" kern="1200" dirty="0"/>
          </a:br>
          <a:r>
            <a:rPr lang="en-US" sz="500" kern="1200" dirty="0"/>
            <a:t>5100 Dallas St</a:t>
          </a:r>
        </a:p>
      </dsp:txBody>
      <dsp:txXfrm>
        <a:off x="7734785" y="431691"/>
        <a:ext cx="517026" cy="315773"/>
      </dsp:txXfrm>
    </dsp:sp>
    <dsp:sp modelId="{584B66A2-691E-A643-B449-E1EC3DF15598}">
      <dsp:nvSpPr>
        <dsp:cNvPr id="0" name=""/>
        <dsp:cNvSpPr/>
      </dsp:nvSpPr>
      <dsp:spPr>
        <a:xfrm>
          <a:off x="7612156" y="338011"/>
          <a:ext cx="91440" cy="6708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0842"/>
              </a:lnTo>
              <a:lnTo>
                <a:pt x="112804" y="670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7F010-CE34-3E4B-9F23-A42E92494C53}">
      <dsp:nvSpPr>
        <dsp:cNvPr id="0" name=""/>
        <dsp:cNvSpPr/>
      </dsp:nvSpPr>
      <dsp:spPr>
        <a:xfrm>
          <a:off x="7724961" y="841144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MCA Truck Fleet  (4)</a:t>
          </a:r>
        </a:p>
      </dsp:txBody>
      <dsp:txXfrm>
        <a:off x="7734785" y="850968"/>
        <a:ext cx="517026" cy="315773"/>
      </dsp:txXfrm>
    </dsp:sp>
    <dsp:sp modelId="{1749C96C-545A-4D44-85F1-81CC0F4054B3}">
      <dsp:nvSpPr>
        <dsp:cNvPr id="0" name=""/>
        <dsp:cNvSpPr/>
      </dsp:nvSpPr>
      <dsp:spPr>
        <a:xfrm>
          <a:off x="7612156" y="338011"/>
          <a:ext cx="91440" cy="1090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90119"/>
              </a:lnTo>
              <a:lnTo>
                <a:pt x="112804" y="109011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74E81-8CB9-954F-8745-0245AACC9FC3}">
      <dsp:nvSpPr>
        <dsp:cNvPr id="0" name=""/>
        <dsp:cNvSpPr/>
      </dsp:nvSpPr>
      <dsp:spPr>
        <a:xfrm>
          <a:off x="7724961" y="1260420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 dirty="0"/>
            <a:t>MCA Bobcats (2)</a:t>
          </a:r>
        </a:p>
      </dsp:txBody>
      <dsp:txXfrm>
        <a:off x="7734785" y="1270244"/>
        <a:ext cx="517026" cy="315773"/>
      </dsp:txXfrm>
    </dsp:sp>
    <dsp:sp modelId="{E5DAF11E-6E24-AA4D-B0C6-50513A03977E}">
      <dsp:nvSpPr>
        <dsp:cNvPr id="0" name=""/>
        <dsp:cNvSpPr/>
      </dsp:nvSpPr>
      <dsp:spPr>
        <a:xfrm>
          <a:off x="7612156" y="338011"/>
          <a:ext cx="91440" cy="15093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09396"/>
              </a:lnTo>
              <a:lnTo>
                <a:pt x="112804" y="150939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45C72-4907-1E47-A9B8-07F5181D529C}">
      <dsp:nvSpPr>
        <dsp:cNvPr id="0" name=""/>
        <dsp:cNvSpPr/>
      </dsp:nvSpPr>
      <dsp:spPr>
        <a:xfrm>
          <a:off x="7724961" y="1679697"/>
          <a:ext cx="536674" cy="335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6350" rIns="9525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MCA Trailers (2)  </a:t>
          </a:r>
          <a:endParaRPr lang="en-US" sz="500" kern="1200" dirty="0"/>
        </a:p>
      </dsp:txBody>
      <dsp:txXfrm>
        <a:off x="7734785" y="1689521"/>
        <a:ext cx="517026" cy="315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D0E3C-F787-2343-B7A8-1FBEA6DFD37A}">
      <dsp:nvSpPr>
        <dsp:cNvPr id="0" name=""/>
        <dsp:cNvSpPr/>
      </dsp:nvSpPr>
      <dsp:spPr>
        <a:xfrm rot="10800000">
          <a:off x="3066327" y="2857861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35459-F227-9842-AF1F-111E271BBCCA}">
      <dsp:nvSpPr>
        <dsp:cNvPr id="0" name=""/>
        <dsp:cNvSpPr/>
      </dsp:nvSpPr>
      <dsp:spPr>
        <a:xfrm rot="5400000">
          <a:off x="3838214" y="3629747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E919E-8118-F64E-897B-BBAAF2724F6A}">
      <dsp:nvSpPr>
        <dsp:cNvPr id="0" name=""/>
        <dsp:cNvSpPr/>
      </dsp:nvSpPr>
      <dsp:spPr>
        <a:xfrm>
          <a:off x="4610100" y="2857861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4D0B9-5136-054D-A0F7-F97B5F32BC55}">
      <dsp:nvSpPr>
        <dsp:cNvPr id="0" name=""/>
        <dsp:cNvSpPr/>
      </dsp:nvSpPr>
      <dsp:spPr>
        <a:xfrm rot="16200000">
          <a:off x="3838214" y="2085975"/>
          <a:ext cx="40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772" y="0"/>
              </a:lnTo>
            </a:path>
          </a:pathLst>
        </a:cu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F01BD-9821-E949-AC84-EF3F3E784705}">
      <dsp:nvSpPr>
        <dsp:cNvPr id="0" name=""/>
        <dsp:cNvSpPr/>
      </dsp:nvSpPr>
      <dsp:spPr>
        <a:xfrm>
          <a:off x="3467100" y="2286361"/>
          <a:ext cx="1143000" cy="11430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Keven Burnett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Executive Director</a:t>
          </a:r>
        </a:p>
      </dsp:txBody>
      <dsp:txXfrm>
        <a:off x="3522897" y="2342158"/>
        <a:ext cx="1031406" cy="1031406"/>
      </dsp:txXfrm>
    </dsp:sp>
    <dsp:sp modelId="{4DEDB6F8-915F-0A40-97EF-9C247E1F74E1}">
      <dsp:nvSpPr>
        <dsp:cNvPr id="0" name=""/>
        <dsp:cNvSpPr/>
      </dsp:nvSpPr>
      <dsp:spPr>
        <a:xfrm>
          <a:off x="3655695" y="111977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242"/>
                <a:satOff val="-251"/>
                <a:lumOff val="160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242"/>
                <a:satOff val="-251"/>
                <a:lumOff val="160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242"/>
                <a:satOff val="-251"/>
                <a:lumOff val="16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Diane Deeter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Community Programs</a:t>
          </a:r>
        </a:p>
      </dsp:txBody>
      <dsp:txXfrm>
        <a:off x="3693079" y="1157162"/>
        <a:ext cx="691042" cy="691042"/>
      </dsp:txXfrm>
    </dsp:sp>
    <dsp:sp modelId="{175A2641-5BF0-3C4C-B608-3B829E10248C}">
      <dsp:nvSpPr>
        <dsp:cNvPr id="0" name=""/>
        <dsp:cNvSpPr/>
      </dsp:nvSpPr>
      <dsp:spPr>
        <a:xfrm rot="12222684">
          <a:off x="3381455" y="1276939"/>
          <a:ext cx="2863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325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216F2-B786-8B4D-AD81-9A277121FC68}">
      <dsp:nvSpPr>
        <dsp:cNvPr id="0" name=""/>
        <dsp:cNvSpPr/>
      </dsp:nvSpPr>
      <dsp:spPr>
        <a:xfrm>
          <a:off x="2627730" y="66828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4484"/>
                <a:satOff val="-503"/>
                <a:lumOff val="321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4484"/>
                <a:satOff val="-503"/>
                <a:lumOff val="321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4484"/>
                <a:satOff val="-503"/>
                <a:lumOff val="32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CUBE</a:t>
          </a:r>
        </a:p>
      </dsp:txBody>
      <dsp:txXfrm>
        <a:off x="2665114" y="705673"/>
        <a:ext cx="691042" cy="691042"/>
      </dsp:txXfrm>
    </dsp:sp>
    <dsp:sp modelId="{8159AE02-24E4-6346-B1DF-8136B0F267CD}">
      <dsp:nvSpPr>
        <dsp:cNvPr id="0" name=""/>
        <dsp:cNvSpPr/>
      </dsp:nvSpPr>
      <dsp:spPr>
        <a:xfrm rot="16182828">
          <a:off x="3920473" y="1004143"/>
          <a:ext cx="2312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1272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F36926-CC92-2B49-BD67-22FBFE56581D}">
      <dsp:nvSpPr>
        <dsp:cNvPr id="0" name=""/>
        <dsp:cNvSpPr/>
      </dsp:nvSpPr>
      <dsp:spPr>
        <a:xfrm>
          <a:off x="3650714" y="12269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6726"/>
                <a:satOff val="-754"/>
                <a:lumOff val="481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6726"/>
                <a:satOff val="-754"/>
                <a:lumOff val="481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6726"/>
                <a:satOff val="-754"/>
                <a:lumOff val="48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Summer Event</a:t>
          </a:r>
          <a:br>
            <a:rPr lang="en-US" sz="700" kern="1200" dirty="0"/>
          </a:br>
          <a:r>
            <a:rPr lang="en-US" sz="700" kern="1200" dirty="0"/>
            <a:t>Staff</a:t>
          </a:r>
        </a:p>
      </dsp:txBody>
      <dsp:txXfrm>
        <a:off x="3688098" y="160082"/>
        <a:ext cx="691042" cy="691042"/>
      </dsp:txXfrm>
    </dsp:sp>
    <dsp:sp modelId="{4F7EE883-5625-8842-B011-4793C0FC4077}">
      <dsp:nvSpPr>
        <dsp:cNvPr id="0" name=""/>
        <dsp:cNvSpPr/>
      </dsp:nvSpPr>
      <dsp:spPr>
        <a:xfrm rot="20250000">
          <a:off x="4410476" y="1288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AB913-461D-DD4F-B32A-DBBF2E9961DD}">
      <dsp:nvSpPr>
        <dsp:cNvPr id="0" name=""/>
        <dsp:cNvSpPr/>
      </dsp:nvSpPr>
      <dsp:spPr>
        <a:xfrm>
          <a:off x="4689234" y="691672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8968"/>
                <a:satOff val="-1006"/>
                <a:lumOff val="642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8968"/>
                <a:satOff val="-1006"/>
                <a:lumOff val="642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8968"/>
                <a:satOff val="-1006"/>
                <a:lumOff val="64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Communications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&amp; Event Coordinators</a:t>
          </a:r>
        </a:p>
      </dsp:txBody>
      <dsp:txXfrm>
        <a:off x="4726618" y="729056"/>
        <a:ext cx="691042" cy="691042"/>
      </dsp:txXfrm>
    </dsp:sp>
    <dsp:sp modelId="{39EA862D-28E0-9842-AABF-B82A1C15354D}">
      <dsp:nvSpPr>
        <dsp:cNvPr id="0" name=""/>
        <dsp:cNvSpPr/>
      </dsp:nvSpPr>
      <dsp:spPr>
        <a:xfrm>
          <a:off x="5010873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1210"/>
                <a:satOff val="-1257"/>
                <a:lumOff val="802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1210"/>
                <a:satOff val="-1257"/>
                <a:lumOff val="802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1210"/>
                <a:satOff val="-1257"/>
                <a:lumOff val="80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Jenifer Graham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Administration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&amp; HR</a:t>
          </a:r>
        </a:p>
      </dsp:txBody>
      <dsp:txXfrm>
        <a:off x="5048257" y="2512340"/>
        <a:ext cx="691042" cy="691042"/>
      </dsp:txXfrm>
    </dsp:sp>
    <dsp:sp modelId="{F18A3F5D-D77D-3945-907A-B6CE1E80BCA4}">
      <dsp:nvSpPr>
        <dsp:cNvPr id="0" name=""/>
        <dsp:cNvSpPr/>
      </dsp:nvSpPr>
      <dsp:spPr>
        <a:xfrm rot="17550000">
          <a:off x="5462937" y="2341091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CADDC-9B8C-614C-9C62-7B93DA408F84}">
      <dsp:nvSpPr>
        <dsp:cNvPr id="0" name=""/>
        <dsp:cNvSpPr/>
      </dsp:nvSpPr>
      <dsp:spPr>
        <a:xfrm>
          <a:off x="5438979" y="1441417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3452"/>
                <a:satOff val="-1509"/>
                <a:lumOff val="963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3452"/>
                <a:satOff val="-1509"/>
                <a:lumOff val="963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3452"/>
                <a:satOff val="-1509"/>
                <a:lumOff val="96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Front Desks</a:t>
          </a:r>
        </a:p>
      </dsp:txBody>
      <dsp:txXfrm>
        <a:off x="5476363" y="1478801"/>
        <a:ext cx="691042" cy="691042"/>
      </dsp:txXfrm>
    </dsp:sp>
    <dsp:sp modelId="{B2C2357B-939A-1B45-AED0-1453383B6831}">
      <dsp:nvSpPr>
        <dsp:cNvPr id="0" name=""/>
        <dsp:cNvSpPr/>
      </dsp:nvSpPr>
      <dsp:spPr>
        <a:xfrm>
          <a:off x="5776683" y="2857861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D26E6-4812-5643-BF66-213561B1AA06}">
      <dsp:nvSpPr>
        <dsp:cNvPr id="0" name=""/>
        <dsp:cNvSpPr/>
      </dsp:nvSpPr>
      <dsp:spPr>
        <a:xfrm>
          <a:off x="6129567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5694"/>
                <a:satOff val="-1760"/>
                <a:lumOff val="1123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5694"/>
                <a:satOff val="-1760"/>
                <a:lumOff val="1123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5694"/>
                <a:satOff val="-1760"/>
                <a:lumOff val="11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Seasonal FD/Admin Support</a:t>
          </a:r>
        </a:p>
      </dsp:txBody>
      <dsp:txXfrm>
        <a:off x="6166951" y="2512340"/>
        <a:ext cx="691042" cy="691042"/>
      </dsp:txXfrm>
    </dsp:sp>
    <dsp:sp modelId="{6BFA13CA-D7E7-214F-B09B-750388A75248}">
      <dsp:nvSpPr>
        <dsp:cNvPr id="0" name=""/>
        <dsp:cNvSpPr/>
      </dsp:nvSpPr>
      <dsp:spPr>
        <a:xfrm rot="4050000">
          <a:off x="5462937" y="3374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2808-CB84-E648-BE35-CDCA0E995C76}">
      <dsp:nvSpPr>
        <dsp:cNvPr id="0" name=""/>
        <dsp:cNvSpPr/>
      </dsp:nvSpPr>
      <dsp:spPr>
        <a:xfrm>
          <a:off x="5438979" y="3508495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17936"/>
                <a:satOff val="-2012"/>
                <a:lumOff val="128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Membership /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Accounting  Tech</a:t>
          </a:r>
        </a:p>
      </dsp:txBody>
      <dsp:txXfrm>
        <a:off x="5476363" y="3545879"/>
        <a:ext cx="691042" cy="691042"/>
      </dsp:txXfrm>
    </dsp:sp>
    <dsp:sp modelId="{3F98C732-A939-694E-9283-31FF940F831F}">
      <dsp:nvSpPr>
        <dsp:cNvPr id="0" name=""/>
        <dsp:cNvSpPr/>
      </dsp:nvSpPr>
      <dsp:spPr>
        <a:xfrm>
          <a:off x="3655695" y="3830134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0178"/>
                <a:satOff val="-2263"/>
                <a:lumOff val="1444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0178"/>
                <a:satOff val="-2263"/>
                <a:lumOff val="1444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0178"/>
                <a:satOff val="-2263"/>
                <a:lumOff val="144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Paula Deorio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Aquatic Programs</a:t>
          </a:r>
        </a:p>
      </dsp:txBody>
      <dsp:txXfrm>
        <a:off x="3693079" y="3867518"/>
        <a:ext cx="691042" cy="691042"/>
      </dsp:txXfrm>
    </dsp:sp>
    <dsp:sp modelId="{D9841E48-B1BC-F047-A98F-9604CB072784}">
      <dsp:nvSpPr>
        <dsp:cNvPr id="0" name=""/>
        <dsp:cNvSpPr/>
      </dsp:nvSpPr>
      <dsp:spPr>
        <a:xfrm rot="1350000">
          <a:off x="4410476" y="4427092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9ACD5-F61F-9A49-B8D7-35B752B8ADAB}">
      <dsp:nvSpPr>
        <dsp:cNvPr id="0" name=""/>
        <dsp:cNvSpPr/>
      </dsp:nvSpPr>
      <dsp:spPr>
        <a:xfrm>
          <a:off x="4689234" y="425823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2420"/>
                <a:satOff val="-2515"/>
                <a:lumOff val="1605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2420"/>
                <a:satOff val="-2515"/>
                <a:lumOff val="1605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2420"/>
                <a:satOff val="-2515"/>
                <a:lumOff val="160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Aquatics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Training  &amp;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Programs </a:t>
          </a:r>
          <a:r>
            <a:rPr lang="en-US" sz="700" kern="1200" dirty="0" err="1"/>
            <a:t>Coord</a:t>
          </a:r>
          <a:r>
            <a:rPr lang="en-US" sz="700" kern="1200" dirty="0"/>
            <a:t>.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(6 MO)</a:t>
          </a:r>
        </a:p>
      </dsp:txBody>
      <dsp:txXfrm>
        <a:off x="4726618" y="4295623"/>
        <a:ext cx="691042" cy="691042"/>
      </dsp:txXfrm>
    </dsp:sp>
    <dsp:sp modelId="{34BAF1D5-A078-B344-99A8-1308D19BBB9E}">
      <dsp:nvSpPr>
        <dsp:cNvPr id="0" name=""/>
        <dsp:cNvSpPr/>
      </dsp:nvSpPr>
      <dsp:spPr>
        <a:xfrm rot="5400000">
          <a:off x="3862158" y="4772386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03F73-B7AB-1E43-BB18-1FE07A591688}">
      <dsp:nvSpPr>
        <dsp:cNvPr id="0" name=""/>
        <dsp:cNvSpPr/>
      </dsp:nvSpPr>
      <dsp:spPr>
        <a:xfrm>
          <a:off x="3655695" y="4948828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4662"/>
                <a:satOff val="-2766"/>
                <a:lumOff val="1765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4662"/>
                <a:satOff val="-2766"/>
                <a:lumOff val="1765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4662"/>
                <a:satOff val="-2766"/>
                <a:lumOff val="176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Seasonal Pool Managers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(4 MO)</a:t>
          </a:r>
        </a:p>
      </dsp:txBody>
      <dsp:txXfrm>
        <a:off x="3693079" y="4986212"/>
        <a:ext cx="691042" cy="691042"/>
      </dsp:txXfrm>
    </dsp:sp>
    <dsp:sp modelId="{23006777-A899-214A-A3DF-CEE135AF6E69}">
      <dsp:nvSpPr>
        <dsp:cNvPr id="0" name=""/>
        <dsp:cNvSpPr/>
      </dsp:nvSpPr>
      <dsp:spPr>
        <a:xfrm rot="9450000">
          <a:off x="3376937" y="4427092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74C54-8869-DB45-A1DA-B8333F54EB3E}">
      <dsp:nvSpPr>
        <dsp:cNvPr id="0" name=""/>
        <dsp:cNvSpPr/>
      </dsp:nvSpPr>
      <dsp:spPr>
        <a:xfrm>
          <a:off x="2622156" y="4258239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6904"/>
                <a:satOff val="-3018"/>
                <a:lumOff val="1926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6904"/>
                <a:satOff val="-3018"/>
                <a:lumOff val="1926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6904"/>
                <a:satOff val="-3018"/>
                <a:lumOff val="192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Summer Aquatic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Staff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(120 Days)</a:t>
          </a:r>
        </a:p>
      </dsp:txBody>
      <dsp:txXfrm>
        <a:off x="2659540" y="4295623"/>
        <a:ext cx="691042" cy="691042"/>
      </dsp:txXfrm>
    </dsp:sp>
    <dsp:sp modelId="{ECC4C5FF-48FD-F34D-8A9D-7B11B1C500F7}">
      <dsp:nvSpPr>
        <dsp:cNvPr id="0" name=""/>
        <dsp:cNvSpPr/>
      </dsp:nvSpPr>
      <dsp:spPr>
        <a:xfrm>
          <a:off x="2300517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29146"/>
                <a:satOff val="-3269"/>
                <a:lumOff val="2086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29146"/>
                <a:satOff val="-3269"/>
                <a:lumOff val="2086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29146"/>
                <a:satOff val="-3269"/>
                <a:lumOff val="208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Facilities</a:t>
          </a:r>
        </a:p>
      </dsp:txBody>
      <dsp:txXfrm>
        <a:off x="2337901" y="2512340"/>
        <a:ext cx="691042" cy="691042"/>
      </dsp:txXfrm>
    </dsp:sp>
    <dsp:sp modelId="{91DF7B32-26D3-BC4E-AD06-B9D1A9638479}">
      <dsp:nvSpPr>
        <dsp:cNvPr id="0" name=""/>
        <dsp:cNvSpPr/>
      </dsp:nvSpPr>
      <dsp:spPr>
        <a:xfrm rot="6750000">
          <a:off x="2324475" y="3374630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3DB8B-5B66-5640-A10A-DAE000D36BA6}">
      <dsp:nvSpPr>
        <dsp:cNvPr id="0" name=""/>
        <dsp:cNvSpPr/>
      </dsp:nvSpPr>
      <dsp:spPr>
        <a:xfrm>
          <a:off x="1872411" y="3508495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1388"/>
                <a:satOff val="-3521"/>
                <a:lumOff val="224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1388"/>
                <a:satOff val="-3521"/>
                <a:lumOff val="224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1388"/>
                <a:satOff val="-3521"/>
                <a:lumOff val="224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POOL</a:t>
          </a:r>
          <a:br>
            <a:rPr lang="en-US" sz="700" kern="1200" dirty="0"/>
          </a:br>
          <a:r>
            <a:rPr lang="en-US" sz="700" kern="1200" dirty="0"/>
            <a:t>Mechanics</a:t>
          </a:r>
        </a:p>
      </dsp:txBody>
      <dsp:txXfrm>
        <a:off x="1909795" y="3545879"/>
        <a:ext cx="691042" cy="691042"/>
      </dsp:txXfrm>
    </dsp:sp>
    <dsp:sp modelId="{021882D7-D582-884F-A381-72042846253B}">
      <dsp:nvSpPr>
        <dsp:cNvPr id="0" name=""/>
        <dsp:cNvSpPr/>
      </dsp:nvSpPr>
      <dsp:spPr>
        <a:xfrm rot="10800000">
          <a:off x="1947633" y="2857861"/>
          <a:ext cx="352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2884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58DCC-4585-6849-AA89-97EBAD88840F}">
      <dsp:nvSpPr>
        <dsp:cNvPr id="0" name=""/>
        <dsp:cNvSpPr/>
      </dsp:nvSpPr>
      <dsp:spPr>
        <a:xfrm>
          <a:off x="1181823" y="2474956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3630"/>
                <a:satOff val="-3772"/>
                <a:lumOff val="2407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3630"/>
                <a:satOff val="-3772"/>
                <a:lumOff val="2407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3630"/>
                <a:satOff val="-3772"/>
                <a:lumOff val="240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Buildings, Fences &amp; Structures</a:t>
          </a:r>
        </a:p>
      </dsp:txBody>
      <dsp:txXfrm>
        <a:off x="1219207" y="2512340"/>
        <a:ext cx="691042" cy="691042"/>
      </dsp:txXfrm>
    </dsp:sp>
    <dsp:sp modelId="{B0EADFC4-8EB2-A747-96F1-94C13B433B4E}">
      <dsp:nvSpPr>
        <dsp:cNvPr id="0" name=""/>
        <dsp:cNvSpPr/>
      </dsp:nvSpPr>
      <dsp:spPr>
        <a:xfrm rot="14850000">
          <a:off x="2324475" y="2341091"/>
          <a:ext cx="2897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9787" y="0"/>
              </a:lnTo>
            </a:path>
          </a:pathLst>
        </a:custGeom>
        <a:noFill/>
        <a:ln w="254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8E942-0280-364D-8E2D-21820EA3F38F}">
      <dsp:nvSpPr>
        <dsp:cNvPr id="0" name=""/>
        <dsp:cNvSpPr/>
      </dsp:nvSpPr>
      <dsp:spPr>
        <a:xfrm>
          <a:off x="1872411" y="1441417"/>
          <a:ext cx="765810" cy="76581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-35872"/>
                <a:satOff val="-4024"/>
                <a:lumOff val="2568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Parks, ROW  &amp;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Open Space</a:t>
          </a:r>
          <a:br>
            <a:rPr lang="en-US" sz="700" kern="1200" dirty="0"/>
          </a:br>
          <a:r>
            <a:rPr lang="en-US" sz="700" kern="1200" dirty="0"/>
            <a:t>(CTM)</a:t>
          </a:r>
        </a:p>
      </dsp:txBody>
      <dsp:txXfrm>
        <a:off x="1909795" y="1478801"/>
        <a:ext cx="691042" cy="6910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4CAC7-36DF-CF43-BFA6-BA47F88E76F8}">
      <dsp:nvSpPr>
        <dsp:cNvPr id="0" name=""/>
        <dsp:cNvSpPr/>
      </dsp:nvSpPr>
      <dsp:spPr>
        <a:xfrm>
          <a:off x="2994404" y="0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Executive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Board (5)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3030246" y="35842"/>
        <a:ext cx="2375794" cy="1152055"/>
      </dsp:txXfrm>
    </dsp:sp>
    <dsp:sp modelId="{DD3B8C26-588C-904B-99B5-23419D6CD99D}">
      <dsp:nvSpPr>
        <dsp:cNvPr id="0" name=""/>
        <dsp:cNvSpPr/>
      </dsp:nvSpPr>
      <dsp:spPr>
        <a:xfrm rot="3620528">
          <a:off x="4577605" y="214750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706097" y="2233167"/>
        <a:ext cx="1016808" cy="256984"/>
      </dsp:txXfrm>
    </dsp:sp>
    <dsp:sp modelId="{179D350B-B4C7-3C4D-9EE6-D2D00122AEA4}">
      <dsp:nvSpPr>
        <dsp:cNvPr id="0" name=""/>
        <dsp:cNvSpPr/>
      </dsp:nvSpPr>
      <dsp:spPr>
        <a:xfrm>
          <a:off x="4987120" y="3499579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Delegates (10)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500" kern="1200" dirty="0"/>
        </a:p>
      </dsp:txBody>
      <dsp:txXfrm>
        <a:off x="5022962" y="3535421"/>
        <a:ext cx="2375794" cy="1152055"/>
      </dsp:txXfrm>
    </dsp:sp>
    <dsp:sp modelId="{5DFE44EF-C585-2B45-8FBD-F100C8B50F00}">
      <dsp:nvSpPr>
        <dsp:cNvPr id="0" name=""/>
        <dsp:cNvSpPr/>
      </dsp:nvSpPr>
      <dsp:spPr>
        <a:xfrm rot="10800000">
          <a:off x="3554103" y="389729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682595" y="3982957"/>
        <a:ext cx="1016808" cy="256984"/>
      </dsp:txXfrm>
    </dsp:sp>
    <dsp:sp modelId="{0D80054F-8DFE-8E4A-80FC-78915836A757}">
      <dsp:nvSpPr>
        <dsp:cNvPr id="0" name=""/>
        <dsp:cNvSpPr/>
      </dsp:nvSpPr>
      <dsp:spPr>
        <a:xfrm>
          <a:off x="947401" y="3499579"/>
          <a:ext cx="2447478" cy="1223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MCA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Executive </a:t>
          </a:r>
          <a:br>
            <a:rPr lang="en-US" sz="2000" kern="1200" dirty="0"/>
          </a:br>
          <a:r>
            <a:rPr lang="en-US" sz="2000" kern="1200" dirty="0"/>
            <a:t>Director</a:t>
          </a:r>
        </a:p>
      </dsp:txBody>
      <dsp:txXfrm>
        <a:off x="983243" y="3535421"/>
        <a:ext cx="2375794" cy="1152055"/>
      </dsp:txXfrm>
    </dsp:sp>
    <dsp:sp modelId="{3665AE24-1BF1-E546-B0D0-C88A46BBBF2B}">
      <dsp:nvSpPr>
        <dsp:cNvPr id="0" name=""/>
        <dsp:cNvSpPr/>
      </dsp:nvSpPr>
      <dsp:spPr>
        <a:xfrm rot="18019474">
          <a:off x="2557746" y="2147505"/>
          <a:ext cx="1273792" cy="42830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686238" y="2233167"/>
        <a:ext cx="1016808" cy="256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8012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1089" y="0"/>
            <a:ext cx="4038011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73382"/>
            <a:ext cx="4038012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1089" y="6673382"/>
            <a:ext cx="4038011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4AA47FEE-D224-9A4A-8E6B-B46F63D0F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8012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1089" y="0"/>
            <a:ext cx="4038011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0363" y="525463"/>
            <a:ext cx="3513137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41494" y="3335494"/>
            <a:ext cx="6826112" cy="316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73382"/>
            <a:ext cx="4038012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defTabSz="935038" eaLnBrk="1" hangingPunct="1">
              <a:defRPr sz="120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1089" y="6673382"/>
            <a:ext cx="4038011" cy="3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57" tIns="46676" rIns="93357" bIns="46676" numCol="1" anchor="b" anchorCtr="0" compatLnSpc="1">
            <a:prstTxWarp prst="textNoShape">
              <a:avLst/>
            </a:prstTxWarp>
          </a:bodyPr>
          <a:lstStyle>
            <a:lvl1pPr algn="r" defTabSz="935038" eaLnBrk="1" hangingPunct="1">
              <a:defRPr sz="1200" smtClean="0">
                <a:latin typeface="Times New Roman" charset="0"/>
              </a:defRPr>
            </a:lvl1pPr>
          </a:lstStyle>
          <a:p>
            <a:pPr>
              <a:defRPr/>
            </a:pPr>
            <a:fld id="{30349E7F-B6EE-7749-8654-0D52F691F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7D1780-DB06-F845-AB3B-33890B5EA310}" type="slidenum">
              <a:rPr lang="en-US" smtClean="0">
                <a:latin typeface="Times New Roman" charset="0"/>
              </a:rPr>
              <a:pPr>
                <a:defRPr/>
              </a:pPr>
              <a:t>1</a:t>
            </a:fld>
            <a:endParaRPr lang="en-US">
              <a:latin typeface="Times New Roman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F588AD0-ED42-DC44-86AC-3C55077FC406}" type="slidenum">
              <a:rPr lang="en-US" smtClean="0">
                <a:latin typeface="Times New Roman" charset="0"/>
              </a:rPr>
              <a:pPr>
                <a:defRPr/>
              </a:pPr>
              <a:t>27</a:t>
            </a:fld>
            <a:endParaRPr lang="en-US">
              <a:latin typeface="Times New Roman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8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7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2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53FC70D-717B-3C4B-9A95-BF3412B60BDD}" type="slidenum">
              <a:rPr lang="en-US" smtClean="0">
                <a:latin typeface="Times New Roman" charset="0"/>
              </a:rPr>
              <a:pPr>
                <a:defRPr/>
              </a:pPr>
              <a:t>33</a:t>
            </a:fld>
            <a:endParaRPr lang="en-US">
              <a:latin typeface="Times New Roman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30E4131D-F6E5-8448-95CE-353D45136032}" type="slidenum">
              <a:rPr lang="en-US" smtClean="0">
                <a:latin typeface="Times New Roman" charset="0"/>
              </a:rPr>
              <a:pPr>
                <a:defRPr/>
              </a:pPr>
              <a:t>34</a:t>
            </a:fld>
            <a:endParaRPr lang="en-US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62F85621-87FB-8349-9249-E77DE0B56D9B}" type="slidenum">
              <a:rPr lang="en-US" smtClean="0">
                <a:latin typeface="Times New Roman" charset="0"/>
              </a:rPr>
              <a:pPr>
                <a:defRPr/>
              </a:pPr>
              <a:t>40</a:t>
            </a:fld>
            <a:endParaRPr lang="en-US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85A6C7B6-96F5-3E42-838A-D7276F26242C}" type="slidenum">
              <a:rPr lang="en-US" smtClean="0">
                <a:latin typeface="Times New Roman" charset="0"/>
              </a:rPr>
              <a:pPr>
                <a:defRPr/>
              </a:pPr>
              <a:t>2</a:t>
            </a:fld>
            <a:endParaRPr lang="en-US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EC18491C-EB75-3543-851D-20B46F912B04}" type="slidenum">
              <a:rPr lang="en-US" smtClean="0">
                <a:latin typeface="Times New Roman" charset="0"/>
              </a:rPr>
              <a:pPr>
                <a:defRPr/>
              </a:pPr>
              <a:t>4</a:t>
            </a:fld>
            <a:endParaRPr lang="en-US">
              <a:latin typeface="Times New Roman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1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49E7F-B6EE-7749-8654-0D52F691FF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7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4DD6222A-BF50-EA44-A6F3-2A85301FC5FA}" type="slidenum">
              <a:rPr lang="en-US" smtClean="0">
                <a:latin typeface="Times New Roman" charset="0"/>
              </a:rPr>
              <a:pPr>
                <a:defRPr/>
              </a:pPr>
              <a:t>17</a:t>
            </a:fld>
            <a:endParaRPr lang="en-US">
              <a:latin typeface="Times New Roman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F6165424-30A0-A748-8600-01B7A6E9E709}" type="slidenum">
              <a:rPr lang="en-US" smtClean="0">
                <a:latin typeface="Times New Roman" charset="0"/>
              </a:rPr>
              <a:pPr>
                <a:defRPr/>
              </a:pPr>
              <a:t>19</a:t>
            </a:fld>
            <a:endParaRPr lang="en-US">
              <a:latin typeface="Times New Roman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13892F99-ADCC-FC4C-9FD1-BBE321506C16}" type="slidenum">
              <a:rPr lang="en-US" smtClean="0">
                <a:latin typeface="Times New Roman" charset="0"/>
              </a:rPr>
              <a:pPr>
                <a:defRPr/>
              </a:pPr>
              <a:t>21</a:t>
            </a:fld>
            <a:endParaRPr lang="en-US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35038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fld id="{7B5F8254-15FF-0B49-B26A-9D4304405398}" type="slidenum">
              <a:rPr lang="en-US" smtClean="0">
                <a:latin typeface="Times New Roman" charset="0"/>
              </a:rPr>
              <a:pPr>
                <a:defRPr/>
              </a:pPr>
              <a:t>22</a:t>
            </a:fld>
            <a:endParaRPr lang="en-US">
              <a:latin typeface="Times New Roman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42250-9A59-C24F-80A2-FA39C19A84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57200" y="1981200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457200" y="73025"/>
            <a:ext cx="8382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5128-02CC-604F-8F55-D93737049ECF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D373C-19F2-0E4A-8E5D-72ACDE1586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C83E6-78DB-6349-9F8F-065D48475F60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4EFD-C418-4B4C-8246-ED2C5E7ABF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7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6000-C256-7C49-851D-F90024854C7C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23B4A-A9B4-B344-BFFC-13ABDB46F5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9738"/>
            <a:ext cx="2459038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1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7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34AE-DA18-6049-994B-57E5368DC7C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4A02-297E-8340-BF68-6DD66F4A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75BF-3D13-7041-86B3-3F978B5CDCF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FF4C-3B8A-3345-9CC0-B6506692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7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3574-E780-854E-BEC6-55CD580DE1A7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5EA8E-946F-0C40-BA6A-EBBE86979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3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4ADE-C9C1-D64C-8EC2-E3BE3BCF1ACA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A87-A5E0-EE41-B99A-981779602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06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48C8-E2CA-3340-997B-F8E1F1C8E177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F4B-4F46-454D-99E4-458C74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D858-08F3-BB4F-B181-AA4B25CC7E8C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6B7AB-2238-D340-B5D2-B9E1CEFCB0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858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7979-FFA7-CF46-AF69-4859EA88658F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C36E-308F-A941-9533-4C021724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6A81-DE1F-A64B-9145-1F8716A724DF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E6E5-4827-8043-8457-C945995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FA18-075E-ED4E-9D82-4511DCF2FB3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9921-853A-B640-B4A5-AC450A19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1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725B-2E84-3741-B88D-A4E71F2B19D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3BD1-ACCB-224F-ABD3-4FCD62CB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4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6CDD-0F31-1F4E-9A35-514BC62C5045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DC0-2A79-C548-8658-59ED824B3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E9CD-80F1-644E-9F40-C21591F7D11A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CC52-7B26-7B41-9F51-325B20C3F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400444-7E35-7E48-9D8F-05B559404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441A-DF8F-D942-99F3-A7832DC933E4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500C7-C054-BF4F-90AC-FE73C79B44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8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72F06-8916-1C48-A18C-278B11C87E41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0A44B-A280-9848-A1CE-47E58C1A33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31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17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88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976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3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62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81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47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439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34AE-DA18-6049-994B-57E5368DC7C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4A02-297E-8340-BF68-6DD66F4A3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7CA4B-B9CF-664C-B340-5D7CCAD2A12A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6250-47A3-C04F-B9A3-017DCF8CE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8" descr="MC_Stack_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24590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75BF-3D13-7041-86B3-3F978B5CDCF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FF4C-3B8A-3345-9CC0-B6506692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972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3574-E780-854E-BEC6-55CD580DE1A7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5EA8E-946F-0C40-BA6A-EBBE86979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03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04ADE-C9C1-D64C-8EC2-E3BE3BCF1ACA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5A87-A5E0-EE41-B99A-981779602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06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48C8-E2CA-3340-997B-F8E1F1C8E177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F4B-4F46-454D-99E4-458C74F6E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6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7979-FFA7-CF46-AF69-4859EA88658F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C36E-308F-A941-9533-4C0217240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00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6A81-DE1F-A64B-9145-1F8716A724DF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E6E5-4827-8043-8457-C945995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09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DFA18-075E-ED4E-9D82-4511DCF2FB32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59921-853A-B640-B4A5-AC450A19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0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725B-2E84-3741-B88D-A4E71F2B19D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3BD1-ACCB-224F-ABD3-4FCD62CB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4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C6CDD-0F31-1F4E-9A35-514BC62C5045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ADC0-2A79-C548-8658-59ED824B3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74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E9CD-80F1-644E-9F40-C21591F7D11A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CC52-7B26-7B41-9F51-325B20C3F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2CD5-5677-F840-9200-9F416642C3EB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987B2-3D1A-C740-9694-64B18EC351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968D-C1CA-5944-99B6-5618F3BEF903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199CD-B9AD-4D47-8A89-264BA6EFAB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70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319D-C5F0-CC40-90F9-EFE9BB3A042E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95A5-9815-AE46-AC70-05EC4AF081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11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D31E-AD63-084D-AD40-8DE9B1C08642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CC7EA-80C9-EE41-A7DA-65177A9131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15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4123-F1EE-4144-91EB-8A976B179B61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906C-47ED-BE40-A0C8-EB3AECE082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7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D4559-8480-F94F-AB0A-39CC0ADAAECB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6C90-E7E5-7A45-85FD-C877FF8CB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1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885D-FD9A-B249-9714-2BB1585B845E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EA83F-2F23-0641-BCDB-E0FCF7EDCA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6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0C6A7-237C-1149-A694-4CA67D0BAA62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12AA8-1EFE-2F4A-98FE-0F3BEAD28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36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64EED-383B-BB49-A805-18324A5061FB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322A-BBA7-9A42-99B8-D1518E7561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00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D1874-20D5-864C-A7F7-2B2ADE6CB2C0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AE6EF-35E6-2649-B489-2BD59EDABB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50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2F56-D03D-CD40-8AC5-8D34A049F819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DD27-D668-B845-A5B9-6476820B16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977A-B7F2-384E-AF67-326135553A51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3878-2A26-AA46-853F-0CACDEC9C5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4299B-08AF-7447-8A33-E9534335B4B9}" type="datetimeFigureOut">
              <a:rPr lang="en-US" smtClean="0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AA964-3772-CA4C-A503-A9D92319AD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935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B1840-C807-D447-A555-63EF74023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75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46CAD-5EB0-C448-92E2-D6F4C45E698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970A-82E1-524D-B175-E7094FA1E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44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AEEDE-4417-6B4F-9B6A-CDEC26D2337D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A860B-E01C-5144-9CC9-FB960091F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2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C975-6FFF-474E-9D9C-9DD60714E273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38412-FB1D-0246-8DA3-4ED664D78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3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A8404-DD4E-DE4E-86D5-C996F9005AF0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8EA4-7259-2A47-A3DE-98D763675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9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A1DD7-D65A-0840-AEE2-7F91E10320C9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30182-648A-8843-9925-DD08FEDBF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20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D85D9-8808-034E-9951-69AB11FC5E34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BEA1B-BB6A-634F-A6C3-4E251E8FE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7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7BF9-A8AB-A94B-9C37-A53E44B63DA3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8A73-8CFD-6A4D-B647-AAB91E8FC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92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340C4-322C-8541-9F1B-DA4735B220BC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C9FC-DC02-F544-919B-7E0536E32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A664E-822E-3A4B-8978-80727457AB35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8E5E-906F-3341-928C-899FF496DC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BFB20-8D4E-9145-9354-498586C4327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F79B-625D-3F4C-8A6B-5F1B6AFAE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85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715C4-0AF4-E34E-989C-B0BC5F650958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7D1E-B659-184E-B817-356C0ADAB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3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C45C-BF9B-444F-B1D8-76E0AE7260E1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60304-2B43-B248-BD46-F0233530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  <p:sldLayoutId id="2147484242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A755B3-191C-034E-A283-240F321174B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4723C8-96B5-F24B-A4A5-1D395958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urple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190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urple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64071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  <p:sldLayoutId id="2147484268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604B2D-3EF5-5246-BC26-AE3474EEF3B1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DAB99E-F369-7442-B005-809D5DB73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Content Placeholder 17" descr="Red-Border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30163" y="-423863"/>
            <a:ext cx="9215438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17" descr="Red-Border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19050" y="5894388"/>
            <a:ext cx="9215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58165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A755B3-191C-034E-A283-240F321174BB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74723C8-96B5-F24B-A4A5-1D3959586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9" name="Picture 6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190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Purple 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6407150"/>
            <a:ext cx="103711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604B2D-3EF5-5246-BC26-AE3474EEF3B1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DAB99E-F369-7442-B005-809D5DB73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30163" y="-423863"/>
            <a:ext cx="9215438" cy="1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Content Placeholder 17" descr="Red-Border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28008"/>
          <a:stretch>
            <a:fillRect/>
          </a:stretch>
        </p:blipFill>
        <p:spPr bwMode="auto">
          <a:xfrm>
            <a:off x="-19050" y="5894388"/>
            <a:ext cx="9215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58165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263147-84A0-F146-B22C-223E24FE1143}" type="datetime2">
              <a:rPr lang="en-US" smtClean="0"/>
              <a:pPr>
                <a:defRPr/>
              </a:pPr>
              <a:t>Tuesday, November 13,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756487-4FCE-F642-86D4-803C2F905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Content Placeholder 5" descr="Green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183"/>
          <a:stretch>
            <a:fillRect/>
          </a:stretch>
        </p:blipFill>
        <p:spPr bwMode="auto">
          <a:xfrm rot="10800000">
            <a:off x="0" y="-2270125"/>
            <a:ext cx="9144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Content Placeholder 5" descr="Green Border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183"/>
          <a:stretch>
            <a:fillRect/>
          </a:stretch>
        </p:blipFill>
        <p:spPr bwMode="auto">
          <a:xfrm>
            <a:off x="0" y="6407150"/>
            <a:ext cx="91440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MC_Stack_4c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29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69F8F9-C3DB-DC4F-B47A-BE94ACEBC96A}" type="datetimeFigureOut">
              <a:rPr lang="en-US"/>
              <a:pPr>
                <a:defRPr/>
              </a:pPr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16B2E2-AFAA-BF4B-A260-E7F29E496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0" y="-696913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Content Placeholder 11" descr="Blue-Pattern-Borde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1" r="27271"/>
          <a:stretch>
            <a:fillRect/>
          </a:stretch>
        </p:blipFill>
        <p:spPr bwMode="auto">
          <a:xfrm>
            <a:off x="-9525" y="5676900"/>
            <a:ext cx="91535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MC_Stack_4c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5638800"/>
            <a:ext cx="111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delegates@stapletoncommunity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tapletoncommunity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stapletoncommunity.com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31" descr="Panoramic_Staplet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00" y="440600"/>
            <a:ext cx="9220200" cy="259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1400"/>
            <a:ext cx="7772400" cy="1590675"/>
          </a:xfrm>
        </p:spPr>
        <p:txBody>
          <a:bodyPr>
            <a:noAutofit/>
          </a:bodyPr>
          <a:lstStyle/>
          <a:p>
            <a:pPr marL="533400" indent="-533400" algn="ctr" eaLnBrk="1" hangingPunct="1">
              <a:lnSpc>
                <a:spcPct val="90000"/>
              </a:lnSpc>
              <a:defRPr/>
            </a:pPr>
            <a:r>
              <a:rPr lang="en-US" sz="4800" dirty="0">
                <a:solidFill>
                  <a:srgbClr val="1C1C1C"/>
                </a:solidFill>
                <a:latin typeface="Arial Narrow" charset="0"/>
                <a:ea typeface="MS PGothic" charset="0"/>
              </a:rPr>
              <a:t> </a:t>
            </a: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Annual Members Meeting</a:t>
            </a:r>
            <a:b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</a:b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November 14, 2018</a:t>
            </a:r>
            <a:b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</a:br>
            <a:endParaRPr lang="en-US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09400"/>
            <a:ext cx="8991600" cy="609600"/>
          </a:xfrm>
        </p:spPr>
        <p:txBody>
          <a:bodyPr/>
          <a:lstStyle/>
          <a:p>
            <a:pPr algn="ctr">
              <a:defRPr/>
            </a:pPr>
            <a:r>
              <a:rPr lang="en-US" sz="36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POOLS &amp; AQUATICS</a:t>
            </a:r>
          </a:p>
        </p:txBody>
      </p:sp>
      <p:sp>
        <p:nvSpPr>
          <p:cNvPr id="48131" name="Text Box 26"/>
          <p:cNvSpPr txBox="1">
            <a:spLocks noChangeArrowheads="1"/>
          </p:cNvSpPr>
          <p:nvPr/>
        </p:nvSpPr>
        <p:spPr bwMode="auto">
          <a:xfrm>
            <a:off x="-76200" y="6400800"/>
            <a:ext cx="922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Safety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sym typeface="Wingdings" charset="0"/>
              </a:rPr>
              <a:t>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 Operating hours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Times New Roman" charset="0"/>
              </a:rPr>
              <a:t>●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Lessons ● Programs ● Concessions ● Rentals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3657600"/>
            <a:ext cx="8904093" cy="230832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Operates 7 outdoor pools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Operates 5 public water features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Hires &amp; trains 135 seasonal staff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Provides learn to swim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Provides competitive and recreational swim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Rents facilities for “after hour” events and parties.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36237"/>
          <a:stretch/>
        </p:blipFill>
        <p:spPr>
          <a:xfrm>
            <a:off x="9296400" y="500200"/>
            <a:ext cx="9144000" cy="312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2" b="10294"/>
          <a:stretch/>
        </p:blipFill>
        <p:spPr>
          <a:xfrm>
            <a:off x="0" y="500201"/>
            <a:ext cx="9144000" cy="3005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pPr algn="ctr">
              <a:defRPr/>
            </a:pPr>
            <a:r>
              <a:rPr lang="en-US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COMMUNITY PROGRAMMING</a:t>
            </a:r>
          </a:p>
        </p:txBody>
      </p:sp>
      <p:sp>
        <p:nvSpPr>
          <p:cNvPr id="54275" name="Text Box 17"/>
          <p:cNvSpPr txBox="1">
            <a:spLocks noChangeArrowheads="1"/>
          </p:cNvSpPr>
          <p:nvPr/>
        </p:nvSpPr>
        <p:spPr bwMode="auto">
          <a:xfrm>
            <a:off x="76200" y="6412468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Comprehensive 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sym typeface="Wingdings" charset="0"/>
              </a:rPr>
              <a:t> Diverse  Cultural  Unique  Organic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47500"/>
          <a:stretch/>
        </p:blipFill>
        <p:spPr>
          <a:xfrm>
            <a:off x="0" y="560525"/>
            <a:ext cx="91440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68B52F-E610-0044-A02E-FEDC70913D8E}"/>
              </a:ext>
            </a:extLst>
          </p:cNvPr>
          <p:cNvSpPr txBox="1"/>
          <p:nvPr/>
        </p:nvSpPr>
        <p:spPr>
          <a:xfrm>
            <a:off x="114300" y="3524866"/>
            <a:ext cx="8572500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Programs 2 outdoor amphitheaters &amp; 1 indoor cultural community center with Movies, Concerts, Markets, Community Theater &amp; Festivals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Develops unique indoor programming designed for the Cube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Provides educational events such as First Friday Flights and Active Minds.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Provides recreational events such as the Kids Triathlon &amp; CO State Swim Meets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Supports youth sports programming such as baseball &amp; softball programs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Partners with Sam Gary Library and Central Park Rec Center the Foundation to support other community programming 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9762"/>
          </a:xfrm>
        </p:spPr>
        <p:txBody>
          <a:bodyPr/>
          <a:lstStyle/>
          <a:p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Covenants &amp; Rules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287963"/>
          </a:xfrm>
        </p:spPr>
        <p:txBody>
          <a:bodyPr/>
          <a:lstStyle/>
          <a:p>
            <a:r>
              <a:rPr lang="en-US" dirty="0"/>
              <a:t>Section 7: Maintenance obligation of Landscaping and Buildings</a:t>
            </a:r>
          </a:p>
          <a:p>
            <a:r>
              <a:rPr lang="en-US" dirty="0"/>
              <a:t>Section 9: Design Review</a:t>
            </a:r>
          </a:p>
          <a:p>
            <a:pPr marL="0" indent="0">
              <a:buNone/>
            </a:pPr>
            <a:r>
              <a:rPr lang="en-US" dirty="0"/>
              <a:t>MCA Provides Rules &amp; Enforcement for:</a:t>
            </a:r>
          </a:p>
          <a:p>
            <a:r>
              <a:rPr lang="en-US" dirty="0"/>
              <a:t>Community Parks, Pools &amp; Alleys</a:t>
            </a:r>
          </a:p>
          <a:p>
            <a:pPr marL="0" indent="0">
              <a:buNone/>
            </a:pPr>
            <a:r>
              <a:rPr lang="en-US" dirty="0"/>
              <a:t>The MCA </a:t>
            </a:r>
            <a:r>
              <a:rPr lang="en-US" b="1" dirty="0"/>
              <a:t>DOES NOT </a:t>
            </a:r>
            <a:r>
              <a:rPr lang="en-US" dirty="0"/>
              <a:t>Enforce</a:t>
            </a:r>
          </a:p>
          <a:p>
            <a:r>
              <a:rPr lang="en-US" dirty="0"/>
              <a:t>Restrictive rules on private property</a:t>
            </a:r>
          </a:p>
          <a:p>
            <a:r>
              <a:rPr lang="en-US" dirty="0"/>
              <a:t>Streets and Parking </a:t>
            </a:r>
          </a:p>
          <a:p>
            <a:r>
              <a:rPr lang="en-US" dirty="0"/>
              <a:t>Animal Control issues </a:t>
            </a:r>
          </a:p>
        </p:txBody>
      </p:sp>
    </p:spTree>
    <p:extLst>
      <p:ext uri="{BB962C8B-B14F-4D97-AF65-F5344CB8AC3E}">
        <p14:creationId xmlns:p14="http://schemas.microsoft.com/office/powerpoint/2010/main" val="469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DA8F-E779-B34B-A8BF-83A7C67E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9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Community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CC1-0E24-794B-9581-47F831DF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362"/>
            <a:ext cx="8229600" cy="5684838"/>
          </a:xfrm>
        </p:spPr>
        <p:txBody>
          <a:bodyPr/>
          <a:lstStyle/>
          <a:p>
            <a:r>
              <a:rPr lang="en-US" dirty="0"/>
              <a:t>Community Investment Fund</a:t>
            </a:r>
          </a:p>
          <a:p>
            <a:pPr lvl="1"/>
            <a:r>
              <a:rPr lang="en-US" dirty="0"/>
              <a:t>Collected through every property sale</a:t>
            </a:r>
          </a:p>
          <a:p>
            <a:pPr lvl="1"/>
            <a:r>
              <a:rPr lang="en-US" dirty="0"/>
              <a:t>Contributes over $1,000,000 </a:t>
            </a:r>
            <a:r>
              <a:rPr lang="en-US"/>
              <a:t>per year</a:t>
            </a:r>
            <a:endParaRPr lang="en-US" dirty="0"/>
          </a:p>
          <a:p>
            <a:pPr lvl="2"/>
            <a:r>
              <a:rPr lang="en-US" dirty="0"/>
              <a:t>Affordable Housing</a:t>
            </a:r>
          </a:p>
          <a:p>
            <a:pPr lvl="2"/>
            <a:r>
              <a:rPr lang="en-US" dirty="0"/>
              <a:t>Workforce Development</a:t>
            </a:r>
          </a:p>
          <a:p>
            <a:pPr lvl="2"/>
            <a:r>
              <a:rPr lang="en-US" dirty="0"/>
              <a:t>Education Support</a:t>
            </a:r>
          </a:p>
          <a:p>
            <a:pPr lvl="2"/>
            <a:r>
              <a:rPr lang="en-US" dirty="0"/>
              <a:t>Sustainable Development</a:t>
            </a:r>
          </a:p>
          <a:p>
            <a:pPr lvl="2"/>
            <a:r>
              <a:rPr lang="en-US" dirty="0"/>
              <a:t>Community Outreach and Neighborhood Connections</a:t>
            </a:r>
          </a:p>
          <a:p>
            <a:pPr lvl="1"/>
            <a:r>
              <a:rPr lang="en-US" dirty="0"/>
              <a:t>95% supports the Foundation for Sustainable Urban Communities </a:t>
            </a:r>
          </a:p>
          <a:p>
            <a:pPr lvl="1"/>
            <a:r>
              <a:rPr lang="en-US" dirty="0"/>
              <a:t>5% provides additional support to neighborhood schools, BLNC, Urban Farm, &amp; Denver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31262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5635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Name of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382000" cy="5029200"/>
          </a:xfrm>
        </p:spPr>
        <p:txBody>
          <a:bodyPr/>
          <a:lstStyle/>
          <a:p>
            <a:r>
              <a:rPr lang="en-US" sz="2400" b="1" dirty="0"/>
              <a:t>Article 1</a:t>
            </a:r>
            <a:r>
              <a:rPr lang="en-US" sz="2400" dirty="0"/>
              <a:t> of the Community Declaration sets the name of the Community as “Stapleton” (after the former Airport site which it is located) </a:t>
            </a:r>
          </a:p>
          <a:p>
            <a:r>
              <a:rPr lang="en-US" sz="2400" b="1" dirty="0"/>
              <a:t>MCA Delegates </a:t>
            </a:r>
            <a:r>
              <a:rPr lang="en-US" sz="2400" dirty="0"/>
              <a:t>have the right to put forth a new name of the community and refer it to the Executive Board</a:t>
            </a:r>
          </a:p>
          <a:p>
            <a:r>
              <a:rPr lang="en-US" sz="2400" dirty="0"/>
              <a:t>The </a:t>
            </a:r>
            <a:r>
              <a:rPr lang="en-US" sz="2400" b="1" dirty="0"/>
              <a:t>Executive Board </a:t>
            </a:r>
            <a:r>
              <a:rPr lang="en-US" sz="2400" dirty="0"/>
              <a:t>then has the right to refer a name change to the Developer (cur. Forest City) </a:t>
            </a:r>
          </a:p>
          <a:p>
            <a:r>
              <a:rPr lang="en-US" sz="2400" dirty="0"/>
              <a:t>If the </a:t>
            </a:r>
            <a:r>
              <a:rPr lang="en-US" sz="2400" b="1" dirty="0"/>
              <a:t>Developer</a:t>
            </a:r>
            <a:r>
              <a:rPr lang="en-US" sz="2400" dirty="0"/>
              <a:t> accepts a new name, then the community declaration is amended and the new name is used going forward. </a:t>
            </a:r>
          </a:p>
          <a:p>
            <a:r>
              <a:rPr lang="en-US" sz="2400" dirty="0"/>
              <a:t>W/O the developers consent, 51% of the members would need to vote to approve a change of name.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41910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Governance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25000"/>
          <a:stretch/>
        </p:blipFill>
        <p:spPr>
          <a:xfrm>
            <a:off x="-40028" y="440792"/>
            <a:ext cx="9190877" cy="321680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Governing Structure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416721"/>
              </p:ext>
            </p:extLst>
          </p:nvPr>
        </p:nvGraphicFramePr>
        <p:xfrm>
          <a:off x="0" y="762000"/>
          <a:ext cx="838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DFD4CAC7-36DF-CF43-BFA6-BA47F88E76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DD3B8C26-588C-904B-99B5-23419D6CD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179D350B-B4C7-3C4D-9EE6-D2D00122A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5DFE44EF-C585-2B45-8FBD-F100C8B50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D80054F-8DFE-8E4A-80FC-78915836A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graphicEl>
                                              <a:dgm id="{3665AE24-1BF1-E546-B0D0-C88A46BBB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862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District delegate Election</a:t>
            </a:r>
          </a:p>
        </p:txBody>
      </p:sp>
      <p:sp>
        <p:nvSpPr>
          <p:cNvPr id="75779" name="Rectangle 11"/>
          <p:cNvSpPr>
            <a:spLocks noChangeArrowheads="1"/>
          </p:cNvSpPr>
          <p:nvPr/>
        </p:nvSpPr>
        <p:spPr bwMode="auto">
          <a:xfrm>
            <a:off x="0" y="6019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3600">
              <a:latin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36237"/>
          <a:stretch/>
        </p:blipFill>
        <p:spPr>
          <a:xfrm>
            <a:off x="0" y="457200"/>
            <a:ext cx="9144000" cy="31242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a Delegate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458200" cy="5440363"/>
          </a:xfrm>
        </p:spPr>
        <p:txBody>
          <a:bodyPr/>
          <a:lstStyle/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elected annually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represents approx. 700-1,200 households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meets monthly with MCA ED and senior staff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meets quarterly with the MCA Executive Board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ratifies the annual budget and assessment schedule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nominates &amp; elects open executive board seats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serves as primary advisory committee to MCA Board &amp; Staff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serves on design review and compliance committees</a:t>
            </a:r>
          </a:p>
          <a:p>
            <a:pPr>
              <a:buFont typeface="Wingdings" charset="0"/>
              <a:buChar char="l"/>
            </a:pPr>
            <a:r>
              <a:rPr lang="en-US" sz="2800" dirty="0">
                <a:latin typeface="Arial Narrow" charset="0"/>
                <a:ea typeface="MS PGothic" charset="0"/>
              </a:rPr>
              <a:t>has the authority to initiate a name change for the </a:t>
            </a:r>
            <a:br>
              <a:rPr lang="en-US" sz="2800" dirty="0">
                <a:latin typeface="Arial Narrow" charset="0"/>
                <a:ea typeface="MS PGothic" charset="0"/>
              </a:rPr>
            </a:br>
            <a:r>
              <a:rPr lang="en-US" sz="2800" dirty="0">
                <a:latin typeface="Arial Narrow" charset="0"/>
                <a:ea typeface="MS PGothic" charset="0"/>
              </a:rPr>
              <a:t>community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0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419600" y="457200"/>
            <a:ext cx="4343400" cy="5867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l"/>
            </a:pPr>
            <a:endParaRPr lang="en-US" sz="2400" dirty="0">
              <a:latin typeface="Arial Narrow" charset="0"/>
              <a:ea typeface="MS PGothic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-152400"/>
            <a:ext cx="9144000" cy="8032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District Delegates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477"/>
            <a:ext cx="5299364" cy="685800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533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Agenda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762000"/>
            <a:ext cx="7087560" cy="4343400"/>
          </a:xfrm>
        </p:spPr>
        <p:txBody>
          <a:bodyPr/>
          <a:lstStyle/>
          <a:p>
            <a:pPr eaLnBrk="1" hangingPunct="1"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Roll Call of Districts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Community Comments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Purpose &amp; History</a:t>
            </a:r>
          </a:p>
          <a:p>
            <a:pPr eaLnBrk="1" hangingPunct="1"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Governance &amp; Structure</a:t>
            </a:r>
          </a:p>
          <a:p>
            <a:pPr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Delegate Election</a:t>
            </a:r>
          </a:p>
          <a:p>
            <a:pPr>
              <a:buFont typeface="Wingdings" charset="2"/>
              <a:buChar char="ü"/>
            </a:pPr>
            <a:r>
              <a:rPr lang="en-US" sz="4000" dirty="0">
                <a:latin typeface="Arial Narrow" charset="0"/>
                <a:ea typeface="MS PGothic" charset="0"/>
              </a:rPr>
              <a:t>Activities &amp; 2019 Budget</a:t>
            </a:r>
          </a:p>
          <a:p>
            <a:pPr>
              <a:buFont typeface="Wingdings" charset="2"/>
              <a:buChar char="ü"/>
            </a:pPr>
            <a:endParaRPr lang="en-US" sz="40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6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1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086932"/>
              </p:ext>
            </p:extLst>
          </p:nvPr>
        </p:nvGraphicFramePr>
        <p:xfrm>
          <a:off x="457200" y="1036320"/>
          <a:ext cx="81534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Neighborhood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Candidate 1 (Incumbents)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Candidate 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Bluff Lake/Sand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 Hampton*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Jamie Bower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Josh Nicholas*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Cora </a:t>
                      </a:r>
                      <a:r>
                        <a:rPr lang="en-US" dirty="0" err="1"/>
                        <a:t>Galpern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Westerly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Dana </a:t>
                      </a:r>
                      <a:r>
                        <a:rPr lang="en-US" dirty="0" err="1"/>
                        <a:t>Elkind</a:t>
                      </a:r>
                      <a:r>
                        <a:rPr lang="en-US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Mandle Rousseau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South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Christie </a:t>
                      </a:r>
                      <a:r>
                        <a:rPr lang="en-US" dirty="0" err="1"/>
                        <a:t>Spilsted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Cristin </a:t>
                      </a:r>
                      <a:r>
                        <a:rPr lang="en-US" dirty="0" err="1"/>
                        <a:t>Welle</a:t>
                      </a:r>
                      <a:r>
                        <a:rPr lang="en-US" dirty="0"/>
                        <a:t> Hughes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Eastbridge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Andrew Bartlett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Tom Downey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Central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Gary </a:t>
                      </a:r>
                      <a:r>
                        <a:rPr lang="en-US" dirty="0" err="1"/>
                        <a:t>Smy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Michael McMurry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Northfield/Centerfield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Lee Ferguson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Conservatory</a:t>
                      </a:r>
                      <a:r>
                        <a:rPr lang="en-US" sz="1600" baseline="0" dirty="0"/>
                        <a:t> Green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Amanda Dorotik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Caley Orr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Willow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Eric 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Laura Reynolds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Beeler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Yuri </a:t>
                      </a:r>
                      <a:r>
                        <a:rPr lang="en-US" dirty="0" err="1"/>
                        <a:t>Tavbin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791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 typeface="Wingdings" charset="0"/>
              <a:buNone/>
            </a:pPr>
            <a:r>
              <a:rPr lang="en-US" sz="1200" dirty="0">
                <a:latin typeface="Arial Narrow" charset="0"/>
              </a:rPr>
              <a:t>*Delegate is also a member of the Executive Board</a:t>
            </a:r>
          </a:p>
          <a:p>
            <a:pPr algn="ctr" eaLnBrk="1" hangingPunct="1">
              <a:buFont typeface="Wingdings" charset="0"/>
              <a:buNone/>
            </a:pPr>
            <a:r>
              <a:rPr lang="en-US" sz="1200" dirty="0">
                <a:latin typeface="Arial Narrow" charset="0"/>
              </a:rPr>
              <a:t>W/O quorum election results will be finalized December 20</a:t>
            </a:r>
            <a:r>
              <a:rPr lang="en-US" sz="1200" baseline="30000" dirty="0">
                <a:latin typeface="Arial Narrow" charset="0"/>
              </a:rPr>
              <a:t>th</a:t>
            </a:r>
            <a:r>
              <a:rPr lang="en-US" sz="1200" dirty="0">
                <a:latin typeface="Arial Narrow" charset="0"/>
              </a:rPr>
              <a:t> at Noon @ December’s Delegate Meeting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-25400" y="-76200"/>
            <a:ext cx="91440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2019 Delegate Nominations</a:t>
            </a:r>
          </a:p>
        </p:txBody>
      </p:sp>
    </p:spTree>
    <p:extLst>
      <p:ext uri="{BB962C8B-B14F-4D97-AF65-F5344CB8AC3E}">
        <p14:creationId xmlns:p14="http://schemas.microsoft.com/office/powerpoint/2010/main" val="22192479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2133600"/>
            <a:ext cx="9144000" cy="11430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5800" dirty="0">
                <a:latin typeface="Arial Narrow" charset="0"/>
                <a:ea typeface="MS PGothic" charset="0"/>
              </a:rPr>
              <a:t>Please cast any remaining ballots and give them to office in the Great Hall</a:t>
            </a:r>
          </a:p>
        </p:txBody>
      </p:sp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1066800" y="762000"/>
            <a:ext cx="6934200" cy="7318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+mn-cs"/>
              </a:rPr>
              <a:t>Delegate Election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5205" y="4181475"/>
            <a:ext cx="7772400" cy="1500187"/>
          </a:xfrm>
        </p:spPr>
        <p:txBody>
          <a:bodyPr/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MCA Activities &amp; </a:t>
            </a:r>
            <a:b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</a:b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charset="0"/>
                <a:ea typeface="MS PGothic" charset="0"/>
              </a:rPr>
              <a:t>draft budget</a:t>
            </a: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5715000"/>
            <a:ext cx="944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None/>
            </a:pPr>
            <a:endParaRPr lang="en-US" sz="4000">
              <a:latin typeface="Arial Narr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b="17375"/>
          <a:stretch/>
        </p:blipFill>
        <p:spPr>
          <a:xfrm>
            <a:off x="-20595" y="457200"/>
            <a:ext cx="9144000" cy="37242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457200"/>
            <a:ext cx="7772400" cy="1362075"/>
          </a:xfrm>
        </p:spPr>
        <p:txBody>
          <a:bodyPr/>
          <a:lstStyle/>
          <a:p>
            <a:r>
              <a:rPr lang="en-US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Budget Assumptions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78708" y="990600"/>
            <a:ext cx="8534400" cy="518855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Estimated Community Population……………</a:t>
            </a:r>
            <a:r>
              <a:rPr lang="is-IS" dirty="0"/>
              <a:t>…........</a:t>
            </a:r>
            <a:r>
              <a:rPr lang="en-US" dirty="0"/>
              <a:t>27,500 </a:t>
            </a:r>
          </a:p>
          <a:p>
            <a:pPr lvl="0"/>
            <a:r>
              <a:rPr lang="en-US" dirty="0"/>
              <a:t>Number of Residential Properties…………………</a:t>
            </a:r>
            <a:r>
              <a:rPr lang="is-IS" dirty="0"/>
              <a:t>…....</a:t>
            </a:r>
            <a:r>
              <a:rPr lang="en-US" dirty="0"/>
              <a:t>8,540 </a:t>
            </a:r>
          </a:p>
          <a:p>
            <a:pPr lvl="0"/>
            <a:r>
              <a:rPr lang="en-US" dirty="0"/>
              <a:t>Number of Rental Properties…………………………</a:t>
            </a:r>
            <a:r>
              <a:rPr lang="is-IS" dirty="0"/>
              <a:t>…...</a:t>
            </a:r>
            <a:r>
              <a:rPr lang="en-US" dirty="0"/>
              <a:t>2,196</a:t>
            </a:r>
          </a:p>
          <a:p>
            <a:pPr lvl="0"/>
            <a:r>
              <a:rPr lang="en-US" dirty="0"/>
              <a:t>Total Commercial Units	……………………………</a:t>
            </a:r>
            <a:r>
              <a:rPr lang="is-IS" dirty="0"/>
              <a:t>….....</a:t>
            </a:r>
            <a:r>
              <a:rPr lang="en-US" dirty="0"/>
              <a:t>1,787 </a:t>
            </a:r>
          </a:p>
          <a:p>
            <a:pPr lvl="0"/>
            <a:r>
              <a:rPr lang="en-US" dirty="0"/>
              <a:t>Park &amp; Parkway  Acres Managed…………………</a:t>
            </a:r>
            <a:r>
              <a:rPr lang="is-IS" dirty="0"/>
              <a:t>…......</a:t>
            </a:r>
            <a:r>
              <a:rPr lang="en-US" dirty="0"/>
              <a:t>200 Acres</a:t>
            </a:r>
          </a:p>
          <a:p>
            <a:pPr lvl="0"/>
            <a:r>
              <a:rPr lang="en-US" dirty="0"/>
              <a:t>Total Alley Surface Maintained………………………</a:t>
            </a:r>
            <a:r>
              <a:rPr lang="is-IS" dirty="0"/>
              <a:t>…...  </a:t>
            </a:r>
            <a:r>
              <a:rPr lang="en-US" dirty="0"/>
              <a:t>35 Miles</a:t>
            </a:r>
          </a:p>
          <a:p>
            <a:pPr lvl="0"/>
            <a:r>
              <a:rPr lang="en-US" dirty="0"/>
              <a:t>Pool/Aquatic Facilities Operated	…………………</a:t>
            </a:r>
            <a:r>
              <a:rPr lang="is-IS" dirty="0"/>
              <a:t>…......</a:t>
            </a:r>
            <a:r>
              <a:rPr lang="en-US" dirty="0"/>
              <a:t>7 + 5</a:t>
            </a:r>
          </a:p>
          <a:p>
            <a:pPr lvl="0"/>
            <a:r>
              <a:rPr lang="en-US" dirty="0"/>
              <a:t>Pool Cards Issued………………………………………</a:t>
            </a:r>
            <a:r>
              <a:rPr lang="is-IS" dirty="0"/>
              <a:t>….........</a:t>
            </a:r>
            <a:r>
              <a:rPr lang="en-US" dirty="0"/>
              <a:t>16,500</a:t>
            </a:r>
          </a:p>
          <a:p>
            <a:pPr lvl="0"/>
            <a:r>
              <a:rPr lang="en-US" dirty="0"/>
              <a:t>Programmed Outdoor Amphitheaters…………………… 2 </a:t>
            </a:r>
          </a:p>
          <a:p>
            <a:pPr lvl="0"/>
            <a:r>
              <a:rPr lang="en-US" dirty="0"/>
              <a:t>Indoor Meeting &amp; Event space………………………….    8,000 </a:t>
            </a:r>
            <a:r>
              <a:rPr lang="en-US" dirty="0" err="1"/>
              <a:t>s.f.</a:t>
            </a:r>
            <a:endParaRPr lang="en-US" dirty="0"/>
          </a:p>
          <a:p>
            <a:pPr lvl="0"/>
            <a:r>
              <a:rPr lang="en-US" dirty="0"/>
              <a:t>Leased Office space……………………………………</a:t>
            </a:r>
            <a:r>
              <a:rPr lang="is-IS" dirty="0"/>
              <a:t>….........</a:t>
            </a:r>
            <a:r>
              <a:rPr lang="en-US" dirty="0"/>
              <a:t>4,000 </a:t>
            </a:r>
            <a:r>
              <a:rPr lang="en-US" dirty="0" err="1"/>
              <a:t>s.f.</a:t>
            </a:r>
            <a:endParaRPr lang="en-US" dirty="0"/>
          </a:p>
          <a:p>
            <a:pPr lvl="0"/>
            <a:r>
              <a:rPr lang="en-US" dirty="0"/>
              <a:t>FT/PT Employees…………………………………</a:t>
            </a:r>
            <a:r>
              <a:rPr lang="is-IS" b="1" dirty="0"/>
              <a:t>…...............</a:t>
            </a:r>
            <a:r>
              <a:rPr lang="en-US" dirty="0"/>
              <a:t>12-15</a:t>
            </a:r>
          </a:p>
          <a:p>
            <a:pPr lvl="0"/>
            <a:r>
              <a:rPr lang="en-US" dirty="0"/>
              <a:t>Summer Employees…………………………</a:t>
            </a:r>
            <a:r>
              <a:rPr lang="is-IS" dirty="0"/>
              <a:t>…...................</a:t>
            </a:r>
            <a:r>
              <a:rPr lang="en-US" dirty="0"/>
              <a:t>150</a:t>
            </a:r>
          </a:p>
          <a:p>
            <a:pPr>
              <a:buFont typeface="Wingdings" charset="0"/>
              <a:buChar char="l"/>
            </a:pPr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6397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Revenue History &amp; Forecast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28600"/>
            <a:ext cx="9601199" cy="7419108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Estimated Actual Revenue vs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D7032-8FB7-8D48-A219-7633B8A38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Estimated Actual Expenses vs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6874E-6AA3-1943-A85D-83EBE6A0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56800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6362"/>
            <a:ext cx="8229600" cy="563562"/>
          </a:xfrm>
        </p:spPr>
        <p:txBody>
          <a:bodyPr anchorCtr="1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Proposed Budget by the Numbers</a:t>
            </a:r>
          </a:p>
        </p:txBody>
      </p:sp>
      <p:graphicFrame>
        <p:nvGraphicFramePr>
          <p:cNvPr id="161895" name="Group 10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2989005"/>
              </p:ext>
            </p:extLst>
          </p:nvPr>
        </p:nvGraphicFramePr>
        <p:xfrm>
          <a:off x="76201" y="457199"/>
          <a:ext cx="8915400" cy="5910263"/>
        </p:xfrm>
        <a:graphic>
          <a:graphicData uri="http://schemas.openxmlformats.org/drawingml/2006/table">
            <a:tbl>
              <a:tblPr/>
              <a:tblGrid>
                <a:gridCol w="1782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4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3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679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budgeted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7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Revenue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$7.6M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$7.7M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$169,492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+2%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5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Estimated Expenditures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$7.4M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$7.7M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$371,219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+5%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7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% Future </a:t>
                      </a:r>
                      <a:b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Reserves &amp; Improvements</a:t>
                      </a:r>
                    </a:p>
                  </a:txBody>
                  <a:tcPr marL="93202" marR="932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6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4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3202" marR="932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1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457200"/>
            <a:ext cx="7772400" cy="1362075"/>
          </a:xfrm>
        </p:spPr>
        <p:txBody>
          <a:bodyPr/>
          <a:lstStyle/>
          <a:p>
            <a:r>
              <a:rPr lang="en-US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Proposed Assessment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111863"/>
              </p:ext>
            </p:extLst>
          </p:nvPr>
        </p:nvGraphicFramePr>
        <p:xfrm>
          <a:off x="457200" y="533402"/>
          <a:ext cx="73152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 Sale Regular 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Individually Owned dwelling units sold at market rate prices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dirty="0"/>
                        <a:t>$43.00/month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Change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3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 Sale Affordable 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Individually owned  dwelling units subject to restrictions under the Workforce Housing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</a:t>
                      </a:r>
                      <a:r>
                        <a:rPr lang="en-US" sz="1200" baseline="0" dirty="0"/>
                        <a:t> Rent Residential Market 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Apartments / Multi family rental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$26/month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For</a:t>
                      </a:r>
                      <a:r>
                        <a:rPr lang="en-US" sz="1200" baseline="0" dirty="0"/>
                        <a:t> Rent Residential Affordable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Apartments / Multi family rental units subject to restrictions under the Workforce Housing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Filing</a:t>
                      </a:r>
                      <a:r>
                        <a:rPr lang="en-US" sz="1200" baseline="0" dirty="0"/>
                        <a:t> 2 &amp; 36 Commercial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Units used for commercial,</a:t>
                      </a:r>
                      <a:r>
                        <a:rPr lang="en-US" sz="1200" baseline="0" dirty="0"/>
                        <a:t> retail, office, industrial, or public or private recreational use 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Filing</a:t>
                      </a:r>
                      <a:r>
                        <a:rPr lang="en-US" sz="1200" baseline="0" dirty="0"/>
                        <a:t> 7 &amp; 13 Industrial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Units used for commercial,</a:t>
                      </a:r>
                      <a:r>
                        <a:rPr lang="en-US" sz="1200" baseline="0" dirty="0"/>
                        <a:t> retail, office, industrial, or public or private recreational use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$4.85/ month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Change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3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Filing</a:t>
                      </a:r>
                      <a:r>
                        <a:rPr lang="en-US" sz="1200" baseline="0" dirty="0"/>
                        <a:t> 10 Mixed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Units used for commercial,</a:t>
                      </a:r>
                      <a:r>
                        <a:rPr lang="en-US" sz="1200" baseline="0" dirty="0"/>
                        <a:t> retail, office, industrial, or public or private recreational use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$9.25 + $15 /parcel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Change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615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All</a:t>
                      </a:r>
                      <a:r>
                        <a:rPr lang="en-US" sz="1200" baseline="0" dirty="0"/>
                        <a:t> other Commercial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Units used for commercial,</a:t>
                      </a:r>
                      <a:r>
                        <a:rPr lang="en-US" sz="1200" baseline="0" dirty="0"/>
                        <a:t> retail, office, industrial, or public or private recreational use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$9.25/month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 Change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67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02BBC4-09E9-9843-9383-3A1897D0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14613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</a:rPr>
              <a:t>18 vs 19 Revenue</a:t>
            </a:r>
          </a:p>
        </p:txBody>
      </p:sp>
    </p:spTree>
    <p:extLst>
      <p:ext uri="{BB962C8B-B14F-4D97-AF65-F5344CB8AC3E}">
        <p14:creationId xmlns:p14="http://schemas.microsoft.com/office/powerpoint/2010/main" val="27590814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MCA HISTORY &amp; Purpose</a:t>
            </a:r>
          </a:p>
        </p:txBody>
      </p:sp>
      <p:pic>
        <p:nvPicPr>
          <p:cNvPr id="4" name="Picture 3" descr="Staplet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r="-2428" b="13826"/>
          <a:stretch/>
        </p:blipFill>
        <p:spPr>
          <a:xfrm>
            <a:off x="-9753600" y="990600"/>
            <a:ext cx="9381114" cy="3676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071688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FA2A6F-ACA7-EF44-BDB1-BC9FBEF4A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2019 Core Revenue</a:t>
            </a:r>
          </a:p>
        </p:txBody>
      </p:sp>
    </p:spTree>
    <p:extLst>
      <p:ext uri="{BB962C8B-B14F-4D97-AF65-F5344CB8AC3E}">
        <p14:creationId xmlns:p14="http://schemas.microsoft.com/office/powerpoint/2010/main" val="1005571490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</a:rPr>
              <a:t>Budgeted Expense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25063-C7CA-174C-B1DB-696B004D4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54940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274480-1C24-9242-ADBE-8C46ABACD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441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2019 Core Spending</a:t>
            </a:r>
          </a:p>
        </p:txBody>
      </p:sp>
    </p:spTree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14400"/>
            <a:ext cx="8229600" cy="68738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MS PGothic" charset="0"/>
              </a:rPr>
              <a:t>Next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MS PGothic" charset="0"/>
              </a:rPr>
              <a:t> Steps…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419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Nov 28 – Annual Executive Board &amp; Delegate Meeting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Noon - 2 pm Stapleton Community Room (7350 E. 29</a:t>
            </a:r>
            <a:r>
              <a:rPr lang="en-US" sz="2400" baseline="30000" dirty="0">
                <a:latin typeface="Arial Narrow" charset="0"/>
                <a:ea typeface="MS PGothic" charset="0"/>
              </a:rPr>
              <a:t>th</a:t>
            </a:r>
            <a:r>
              <a:rPr lang="en-US" sz="2400" dirty="0">
                <a:latin typeface="Arial Narrow" charset="0"/>
                <a:ea typeface="MS PGothic" charset="0"/>
              </a:rPr>
              <a:t> Ave)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Delegates must approve 2018 Budget &amp; Assessment Schedule</a:t>
            </a:r>
          </a:p>
          <a:p>
            <a:pPr lvl="1" eaLnBrk="1" hangingPunct="1"/>
            <a:r>
              <a:rPr lang="en-US" sz="2400" dirty="0">
                <a:latin typeface="Arial Narrow" charset="0"/>
                <a:ea typeface="MS PGothic" charset="0"/>
              </a:rPr>
              <a:t>Member input: </a:t>
            </a:r>
            <a:r>
              <a:rPr lang="en-US" sz="2400" dirty="0">
                <a:latin typeface="Arial Narrow" charset="0"/>
                <a:ea typeface="MS PGothic" charset="0"/>
                <a:hlinkClick r:id="rId3"/>
              </a:rPr>
              <a:t>delegates@stapletoncommunity.com</a:t>
            </a:r>
            <a:endParaRPr lang="en-US" sz="2400" dirty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2600" dirty="0">
              <a:latin typeface="Arial Narrow" charset="0"/>
              <a:ea typeface="MS PGothic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Updated Meeting Information &amp; Dates  </a:t>
            </a:r>
            <a:r>
              <a:rPr lang="en-US" sz="2600" dirty="0" err="1">
                <a:latin typeface="Arial Narrow" charset="0"/>
                <a:ea typeface="MS PGothic" charset="0"/>
              </a:rPr>
              <a:t>www.StapletonCommunity.com</a:t>
            </a:r>
            <a:endParaRPr lang="en-US" sz="26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 advAuto="10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461" y="-152400"/>
            <a:ext cx="8991600" cy="609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MCA Contact Information</a:t>
            </a:r>
          </a:p>
        </p:txBody>
      </p:sp>
      <p:sp>
        <p:nvSpPr>
          <p:cNvPr id="87042" name="Rectangle 7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b="1" dirty="0">
                <a:latin typeface="Arial Narrow" charset="0"/>
                <a:ea typeface="MS PGothic" charset="0"/>
              </a:rPr>
              <a:t>MCA CUBE &amp; Front Desk North 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8371 Northfield Blvd</a:t>
            </a:r>
          </a:p>
          <a:p>
            <a:pPr algn="ctr">
              <a:spcBef>
                <a:spcPts val="600"/>
              </a:spcBef>
              <a:buNone/>
            </a:pPr>
            <a:r>
              <a:rPr lang="en-US" sz="3400" b="1" dirty="0">
                <a:latin typeface="Arial Narrow" charset="0"/>
                <a:ea typeface="MS PGothic" charset="0"/>
              </a:rPr>
              <a:t>MCA Community Room &amp; Front Desk South</a:t>
            </a:r>
          </a:p>
          <a:p>
            <a:pPr algn="ctr">
              <a:spcBef>
                <a:spcPts val="600"/>
              </a:spcBef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7350 E. 29</a:t>
            </a:r>
            <a:r>
              <a:rPr lang="en-US" sz="3400" baseline="30000" dirty="0">
                <a:latin typeface="Arial Narrow" charset="0"/>
                <a:ea typeface="MS PGothic" charset="0"/>
              </a:rPr>
              <a:t>th</a:t>
            </a:r>
            <a:r>
              <a:rPr lang="en-US" sz="3400" dirty="0">
                <a:latin typeface="Arial Narrow" charset="0"/>
                <a:ea typeface="MS PGothic" charset="0"/>
              </a:rPr>
              <a:t> Ave 3</a:t>
            </a:r>
            <a:r>
              <a:rPr lang="en-US" sz="3400" baseline="30000" dirty="0">
                <a:latin typeface="Arial Narrow" charset="0"/>
                <a:ea typeface="MS PGothic" charset="0"/>
              </a:rPr>
              <a:t>rd</a:t>
            </a:r>
            <a:r>
              <a:rPr lang="en-US" sz="3400" dirty="0">
                <a:latin typeface="Arial Narrow" charset="0"/>
                <a:ea typeface="MS PGothic" charset="0"/>
              </a:rPr>
              <a:t> Floor</a:t>
            </a:r>
          </a:p>
          <a:p>
            <a:pPr algn="ctr">
              <a:spcBef>
                <a:spcPts val="600"/>
              </a:spcBef>
              <a:buNone/>
            </a:pPr>
            <a:r>
              <a:rPr lang="en-US" sz="3400" b="1" dirty="0">
                <a:latin typeface="Arial Narrow" charset="0"/>
                <a:ea typeface="MS PGothic" charset="0"/>
              </a:rPr>
              <a:t>MCA Administrative Office</a:t>
            </a:r>
          </a:p>
          <a:p>
            <a:pPr algn="ctr">
              <a:spcBef>
                <a:spcPts val="600"/>
              </a:spcBef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8351 Northfield Blvd 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Phone:</a:t>
            </a:r>
            <a:r>
              <a:rPr lang="en-US" sz="3400" b="1" dirty="0">
                <a:latin typeface="Arial Narrow" charset="0"/>
                <a:ea typeface="MS PGothic" charset="0"/>
              </a:rPr>
              <a:t> 303-388-0724</a:t>
            </a: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Email: </a:t>
            </a:r>
            <a:r>
              <a:rPr lang="en-US" sz="3400" dirty="0">
                <a:latin typeface="Arial Narrow" charset="0"/>
                <a:ea typeface="MS PGothic" charset="0"/>
                <a:hlinkClick r:id="rId3"/>
              </a:rPr>
              <a:t>info@stapletoncommunity.com</a:t>
            </a:r>
            <a:endParaRPr lang="en-US" sz="3400" dirty="0">
              <a:latin typeface="Arial Narrow" charset="0"/>
              <a:ea typeface="MS PGothic" charset="0"/>
            </a:endParaRPr>
          </a:p>
          <a:p>
            <a:pPr algn="ctr" eaLnBrk="1" hangingPunct="1">
              <a:spcBef>
                <a:spcPts val="600"/>
              </a:spcBef>
              <a:buFont typeface="Wingdings" charset="0"/>
              <a:buNone/>
            </a:pPr>
            <a:r>
              <a:rPr lang="en-US" sz="3400" dirty="0">
                <a:latin typeface="Arial Narrow" charset="0"/>
                <a:ea typeface="MS PGothic" charset="0"/>
              </a:rPr>
              <a:t>Web: </a:t>
            </a:r>
            <a:r>
              <a:rPr lang="en-US" sz="3400" dirty="0">
                <a:latin typeface="Arial Narrow" charset="0"/>
                <a:ea typeface="MS PGothic" charset="0"/>
                <a:hlinkClick r:id="rId4"/>
              </a:rPr>
              <a:t>www.stapletoncommunity.com</a:t>
            </a:r>
            <a:r>
              <a:rPr lang="en-US" sz="3400" dirty="0">
                <a:latin typeface="Arial Narrow" charset="0"/>
                <a:ea typeface="MS PGothic" charset="0"/>
              </a:rPr>
              <a:t> </a:t>
            </a:r>
          </a:p>
          <a:p>
            <a:pPr algn="ctr" eaLnBrk="1" hangingPunct="1">
              <a:buFont typeface="Wingdings" charset="0"/>
              <a:buNone/>
            </a:pPr>
            <a:endParaRPr lang="en-US" sz="3400" dirty="0">
              <a:latin typeface="Arial Narrow" charset="0"/>
              <a:ea typeface="MS PGothic" charset="0"/>
            </a:endParaRPr>
          </a:p>
          <a:p>
            <a:pPr lvl="1" eaLnBrk="1" hangingPunct="1"/>
            <a:endParaRPr lang="en-US" sz="24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429000"/>
            <a:ext cx="9143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THANK YOU ALL FOR YOUR ATTENDANCE TONIGHT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3" b="6245"/>
          <a:stretch/>
        </p:blipFill>
        <p:spPr>
          <a:xfrm>
            <a:off x="467" y="381000"/>
            <a:ext cx="9143533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6396335"/>
            <a:ext cx="4705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www.stapletoncommunity.com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3024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941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572000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MCA 2018 Activities</a:t>
            </a:r>
          </a:p>
        </p:txBody>
      </p:sp>
      <p:pic>
        <p:nvPicPr>
          <p:cNvPr id="2" name="Picture 1" descr="1013896_10151720104244414_32512212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b="20439"/>
          <a:stretch/>
        </p:blipFill>
        <p:spPr>
          <a:xfrm>
            <a:off x="-9829800" y="838200"/>
            <a:ext cx="9144000" cy="3431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174" b="17500"/>
          <a:stretch/>
        </p:blipFill>
        <p:spPr>
          <a:xfrm>
            <a:off x="-1" y="445294"/>
            <a:ext cx="9144001" cy="2819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6A791-5A6D-A84C-A9D0-CC5ABB7C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639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42F7B-F89A-B049-BD48-2D0CB8FB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dirty="0"/>
              <a:t>Public Works </a:t>
            </a:r>
          </a:p>
          <a:p>
            <a:pPr lvl="1"/>
            <a:r>
              <a:rPr lang="en-US" dirty="0"/>
              <a:t>Parkways and ROW Maintenance</a:t>
            </a:r>
          </a:p>
          <a:p>
            <a:pPr lvl="2"/>
            <a:r>
              <a:rPr lang="en-US" dirty="0"/>
              <a:t>All Pedestrian and Architectural lighting</a:t>
            </a:r>
          </a:p>
          <a:p>
            <a:pPr lvl="2"/>
            <a:r>
              <a:rPr lang="en-US" dirty="0"/>
              <a:t>Parkway Medians</a:t>
            </a:r>
          </a:p>
          <a:p>
            <a:pPr lvl="2"/>
            <a:r>
              <a:rPr lang="en-US" dirty="0"/>
              <a:t>Residential Alleys</a:t>
            </a:r>
          </a:p>
          <a:p>
            <a:pPr lvl="2"/>
            <a:r>
              <a:rPr lang="en-US" dirty="0"/>
              <a:t>Bridges (CP, MLK, SC, I70, Quebec)</a:t>
            </a:r>
          </a:p>
          <a:p>
            <a:pPr lvl="2"/>
            <a:r>
              <a:rPr lang="en-US" dirty="0"/>
              <a:t>Storm water</a:t>
            </a:r>
          </a:p>
          <a:p>
            <a:pPr lvl="2"/>
            <a:r>
              <a:rPr lang="en-US" dirty="0"/>
              <a:t>Cluster boxes</a:t>
            </a:r>
          </a:p>
          <a:p>
            <a:pPr lvl="2"/>
            <a:r>
              <a:rPr lang="en-US" dirty="0"/>
              <a:t>Public trash, recycling and dog stations </a:t>
            </a:r>
          </a:p>
        </p:txBody>
      </p:sp>
    </p:spTree>
    <p:extLst>
      <p:ext uri="{BB962C8B-B14F-4D97-AF65-F5344CB8AC3E}">
        <p14:creationId xmlns:p14="http://schemas.microsoft.com/office/powerpoint/2010/main" val="484155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69D6-6C95-7E4B-BF76-99198096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6883"/>
            <a:ext cx="8229600" cy="52872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happening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8A52D-1413-0C47-8EA6-1867018BF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181599"/>
          </a:xfrm>
        </p:spPr>
        <p:txBody>
          <a:bodyPr/>
          <a:lstStyle/>
          <a:p>
            <a:r>
              <a:rPr lang="en-US" dirty="0"/>
              <a:t>Denver City Council and the Mayor have said that they will support whatever direction the community wishes to pursue in regards to the name </a:t>
            </a:r>
          </a:p>
          <a:p>
            <a:r>
              <a:rPr lang="en-US" dirty="0"/>
              <a:t>The current MCA Delegates approved a community wide referendum to determine level of support. </a:t>
            </a:r>
          </a:p>
          <a:p>
            <a:r>
              <a:rPr lang="en-US" dirty="0"/>
              <a:t>We expect this to be by far the biggest sampling of the community on this question.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9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6106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Mission Statement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382000" cy="3657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sz="2600" dirty="0">
                <a:latin typeface="Arial Narrow" charset="0"/>
                <a:ea typeface="MS PGothic" charset="0"/>
              </a:rPr>
              <a:t>The Stapleton MCA is a 501(c) 4 non-profit community organization whose mission it is to create and sustain a </a:t>
            </a:r>
            <a:r>
              <a:rPr lang="ja-JP" altLang="en-US" sz="2600" dirty="0">
                <a:latin typeface="Arial Narrow" charset="0"/>
                <a:ea typeface="MS PGothic" charset="0"/>
              </a:rPr>
              <a:t>“</a:t>
            </a:r>
            <a:r>
              <a:rPr lang="en-US" altLang="ja-JP" sz="2600" dirty="0">
                <a:latin typeface="Arial Narrow" charset="0"/>
                <a:ea typeface="MS PGothic" charset="0"/>
              </a:rPr>
              <a:t>sense of community</a:t>
            </a:r>
            <a:r>
              <a:rPr lang="ja-JP" altLang="en-US" sz="2600" dirty="0">
                <a:latin typeface="Arial Narrow" charset="0"/>
                <a:ea typeface="MS PGothic" charset="0"/>
              </a:rPr>
              <a:t>”</a:t>
            </a:r>
            <a:r>
              <a:rPr lang="en-US" altLang="ja-JP" sz="2600" dirty="0">
                <a:latin typeface="Arial Narrow" charset="0"/>
                <a:ea typeface="MS PGothic" charset="0"/>
              </a:rPr>
              <a:t> within Stapleton through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Investing</a:t>
            </a:r>
            <a:r>
              <a:rPr lang="en-US" altLang="ja-JP" sz="2600" dirty="0">
                <a:latin typeface="Arial Narrow" charset="0"/>
                <a:ea typeface="MS PGothic" charset="0"/>
              </a:rPr>
              <a:t> in community assets,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Operating</a:t>
            </a:r>
            <a:r>
              <a:rPr lang="en-US" altLang="ja-JP" sz="2600" dirty="0">
                <a:latin typeface="Arial Narrow" charset="0"/>
                <a:ea typeface="MS PGothic" charset="0"/>
              </a:rPr>
              <a:t> community facilities and providing comprehensive community </a:t>
            </a:r>
            <a:r>
              <a:rPr lang="en-US" altLang="ja-JP" sz="2600" b="1" dirty="0">
                <a:latin typeface="Arial Narrow" charset="0"/>
                <a:ea typeface="MS PGothic" charset="0"/>
              </a:rPr>
              <a:t>Programming</a:t>
            </a:r>
            <a:r>
              <a:rPr lang="en-US" altLang="ja-JP" sz="2600" dirty="0">
                <a:latin typeface="Arial Narrow" charset="0"/>
                <a:ea typeface="MS PGothic" charset="0"/>
              </a:rPr>
              <a:t>.</a:t>
            </a:r>
            <a:endParaRPr lang="en-US" sz="2600" dirty="0">
              <a:latin typeface="Arial Narrow" charset="0"/>
              <a:ea typeface="MS PGothic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6397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ea typeface="+mj-ea"/>
                <a:cs typeface="+mj-cs"/>
              </a:rPr>
              <a:t>Estimated Year End Activities</a:t>
            </a:r>
          </a:p>
        </p:txBody>
      </p:sp>
      <p:graphicFrame>
        <p:nvGraphicFramePr>
          <p:cNvPr id="199744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422234"/>
              </p:ext>
            </p:extLst>
          </p:nvPr>
        </p:nvGraphicFramePr>
        <p:xfrm>
          <a:off x="1" y="457200"/>
          <a:ext cx="9144000" cy="5943600"/>
        </p:xfrm>
        <a:graphic>
          <a:graphicData uri="http://schemas.openxmlformats.org/drawingml/2006/table">
            <a:tbl>
              <a:tblPr/>
              <a:tblGrid>
                <a:gridCol w="198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0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67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Jan – Dec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2018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Est. Actual</a:t>
                      </a:r>
                      <a:b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Budget</a:t>
                      </a:r>
                      <a:b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</a:b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Millions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$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%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Income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4%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Expense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3%</a:t>
                      </a: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86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charset="0"/>
                          <a:ea typeface="MS PGothic" charset="0"/>
                          <a:cs typeface="MS PGothic" charset="0"/>
                        </a:rPr>
                        <a:t>Net Activity</a:t>
                      </a:r>
                    </a:p>
                  </a:txBody>
                  <a:tcPr marL="94296" marR="9429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charset="0"/>
                        <a:ea typeface="MS PGothic" charset="0"/>
                        <a:cs typeface="MS PGothic" charset="0"/>
                      </a:endParaRPr>
                    </a:p>
                  </a:txBody>
                  <a:tcPr marL="94296" marR="942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9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563562"/>
          </a:xfrm>
        </p:spPr>
        <p:txBody>
          <a:bodyPr/>
          <a:lstStyle/>
          <a:p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MCA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534400" cy="50292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/>
              <a:t>MCA was created in 2001 as the primary POA for the operation and maintenance of Stapleton</a:t>
            </a:r>
          </a:p>
          <a:p>
            <a:pPr>
              <a:buFont typeface="Wingdings" charset="2"/>
              <a:buChar char="Ø"/>
            </a:pPr>
            <a:r>
              <a:rPr lang="en-US" dirty="0"/>
              <a:t>MCA became Self Managed organization in 2006</a:t>
            </a:r>
          </a:p>
          <a:p>
            <a:pPr>
              <a:buFont typeface="Wingdings" charset="2"/>
              <a:buChar char="Ø"/>
            </a:pPr>
            <a:r>
              <a:rPr lang="en-US" dirty="0"/>
              <a:t>MCA became a 501(c)4 Non profit organization in 2008</a:t>
            </a:r>
          </a:p>
          <a:p>
            <a:pPr>
              <a:buFont typeface="Wingdings" charset="2"/>
              <a:buChar char="Ø"/>
            </a:pPr>
            <a:r>
              <a:rPr lang="en-US" dirty="0"/>
              <a:t>MCA is regulated through the State of Colorado </a:t>
            </a:r>
          </a:p>
          <a:p>
            <a:pPr>
              <a:buFont typeface="Wingdings" charset="2"/>
              <a:buChar char="Ø"/>
            </a:pPr>
            <a:r>
              <a:rPr lang="en-US" dirty="0"/>
              <a:t>MCA continues to be the fastest growing community in Colorado and the largest in city of Denver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14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524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/>
                <a:ea typeface="ＭＳ Ｐゴシック" charset="0"/>
                <a:cs typeface="ＭＳ Ｐゴシック" charset="0"/>
              </a:rPr>
              <a:t>Boundary &amp; Facilities</a:t>
            </a:r>
            <a:endParaRPr lang="en-US" cap="all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76800" y="493930"/>
            <a:ext cx="4114800" cy="5830669"/>
          </a:xfrm>
        </p:spPr>
        <p:txBody>
          <a:bodyPr/>
          <a:lstStyle/>
          <a:p>
            <a:pPr marL="285750" indent="-285750"/>
            <a:r>
              <a:rPr lang="en-US" sz="2400" dirty="0"/>
              <a:t>Our boundary is the 4500 acre old airport site.</a:t>
            </a:r>
          </a:p>
          <a:p>
            <a:pPr marL="285750" indent="-285750"/>
            <a:r>
              <a:rPr lang="en-US" sz="2400" dirty="0"/>
              <a:t>We provide for the long term operation, maintenance, improvement and replacement of all community owned assets</a:t>
            </a:r>
          </a:p>
          <a:p>
            <a:pPr marL="285750" indent="-285750"/>
            <a:r>
              <a:rPr lang="en-US" sz="2400" dirty="0"/>
              <a:t>We produce a full range of diverse and unique programming </a:t>
            </a:r>
          </a:p>
          <a:p>
            <a:pPr marL="285750" indent="-285750"/>
            <a:r>
              <a:rPr lang="en-US" sz="2400" dirty="0"/>
              <a:t>We are responsible for community wide covenant and rule enforcement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FF598-EAD2-224A-9ECB-3535C2230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973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1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martArt Placeholder 9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3865107371"/>
              </p:ext>
            </p:extLst>
          </p:nvPr>
        </p:nvGraphicFramePr>
        <p:xfrm>
          <a:off x="-76200" y="6096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" y="83403"/>
            <a:ext cx="335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Master Community Association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83403"/>
            <a:ext cx="1659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2019 Facilities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943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/>
              <a:t>In Construction</a:t>
            </a:r>
            <a:endParaRPr lang="en-US" dirty="0"/>
          </a:p>
          <a:p>
            <a:r>
              <a:rPr lang="en-US" dirty="0"/>
              <a:t>**In Warranty</a:t>
            </a:r>
          </a:p>
        </p:txBody>
      </p:sp>
    </p:spTree>
    <p:extLst>
      <p:ext uri="{BB962C8B-B14F-4D97-AF65-F5344CB8AC3E}">
        <p14:creationId xmlns:p14="http://schemas.microsoft.com/office/powerpoint/2010/main" val="309353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martArt Placeholder 3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517636446"/>
              </p:ext>
            </p:extLst>
          </p:nvPr>
        </p:nvGraphicFramePr>
        <p:xfrm>
          <a:off x="457200" y="533400"/>
          <a:ext cx="8077201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0" y="-762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200" b="1" cap="smal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MCA OPERATING STRUCTURE</a:t>
            </a:r>
          </a:p>
        </p:txBody>
      </p:sp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00" y="-126000"/>
            <a:ext cx="9144000" cy="685800"/>
          </a:xfrm>
        </p:spPr>
        <p:txBody>
          <a:bodyPr/>
          <a:lstStyle/>
          <a:p>
            <a:pPr algn="ctr">
              <a:defRPr/>
            </a:pPr>
            <a:r>
              <a:rPr lang="en-US" sz="3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Parks, Parkways &amp; Open space</a:t>
            </a:r>
          </a:p>
        </p:txBody>
      </p:sp>
      <p:sp>
        <p:nvSpPr>
          <p:cNvPr id="58370" name="Text Placeholder 6"/>
          <p:cNvSpPr>
            <a:spLocks noGrp="1"/>
          </p:cNvSpPr>
          <p:nvPr>
            <p:ph type="body" idx="1"/>
          </p:nvPr>
        </p:nvSpPr>
        <p:spPr>
          <a:xfrm>
            <a:off x="76200" y="6248400"/>
            <a:ext cx="8991600" cy="533400"/>
          </a:xfrm>
        </p:spPr>
        <p:txBody>
          <a:bodyPr>
            <a:normAutofit/>
          </a:bodyPr>
          <a:lstStyle/>
          <a:p>
            <a:pPr algn="ctr"/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Trees </a:t>
            </a:r>
            <a:r>
              <a:rPr 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sym typeface="Wingdings" charset="0"/>
              </a:rPr>
              <a:t> Trails  Structures  Alleys  Amenities</a:t>
            </a:r>
          </a:p>
        </p:txBody>
      </p:sp>
      <p:pic>
        <p:nvPicPr>
          <p:cNvPr id="58371" name="Picture 1" descr="DSC04846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t="19991" r="-29" b="43652"/>
          <a:stretch>
            <a:fillRect/>
          </a:stretch>
        </p:blipFill>
        <p:spPr bwMode="auto">
          <a:xfrm>
            <a:off x="-9448800" y="630398"/>
            <a:ext cx="9144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500" y="28194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Maintains 45 Parks &amp; Parkways (200 acres)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Maintains Medians, Alleys &amp; Bridges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Provides snow removal on most public spaces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Maintains pedestrian lighting &amp; park structures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Provides trash removal, recycling &amp; dog stations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Manages mosquito control program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Manages storm water facilities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41250"/>
          <a:stretch/>
        </p:blipFill>
        <p:spPr>
          <a:xfrm>
            <a:off x="8300" y="457200"/>
            <a:ext cx="9144000" cy="23622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CA Power Point Template [red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CA Power Point Template [red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CA Power Point Template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MCA Power Point Template [red].thmx</Template>
  <TotalTime>28843</TotalTime>
  <Words>1711</Words>
  <Application>Microsoft Macintosh PowerPoint</Application>
  <PresentationFormat>On-screen Show (4:3)</PresentationFormat>
  <Paragraphs>400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ＭＳ Ｐゴシック</vt:lpstr>
      <vt:lpstr>ＭＳ Ｐゴシック</vt:lpstr>
      <vt:lpstr>Arial</vt:lpstr>
      <vt:lpstr>Arial Narrow</vt:lpstr>
      <vt:lpstr>Calibri</vt:lpstr>
      <vt:lpstr>Times New Roman</vt:lpstr>
      <vt:lpstr>Wingdings</vt:lpstr>
      <vt:lpstr>MCA Power Point Template [red]</vt:lpstr>
      <vt:lpstr>2_Custom Design</vt:lpstr>
      <vt:lpstr>Custom Design</vt:lpstr>
      <vt:lpstr>1_MCA Power Point Template [red]</vt:lpstr>
      <vt:lpstr>3_Custom Design</vt:lpstr>
      <vt:lpstr>1_Custom Design</vt:lpstr>
      <vt:lpstr>MCA Power Point Template[1]</vt:lpstr>
      <vt:lpstr>4_Custom Design</vt:lpstr>
      <vt:lpstr> Annual Members Meeting November 14, 2018 </vt:lpstr>
      <vt:lpstr>Agenda</vt:lpstr>
      <vt:lpstr>MCA HISTORY &amp; Purpose</vt:lpstr>
      <vt:lpstr>Mission Statement</vt:lpstr>
      <vt:lpstr>MCA History</vt:lpstr>
      <vt:lpstr>PowerPoint Presentation</vt:lpstr>
      <vt:lpstr>PowerPoint Presentation</vt:lpstr>
      <vt:lpstr>PowerPoint Presentation</vt:lpstr>
      <vt:lpstr>Parks, Parkways &amp; Open space</vt:lpstr>
      <vt:lpstr> POOLS &amp; AQUATICS</vt:lpstr>
      <vt:lpstr>COMMUNITY PROGRAMMING</vt:lpstr>
      <vt:lpstr>MCA Covenants &amp; Rules</vt:lpstr>
      <vt:lpstr>Community Support</vt:lpstr>
      <vt:lpstr>Name of the Community</vt:lpstr>
      <vt:lpstr>Governance </vt:lpstr>
      <vt:lpstr>MCA Governing Structure</vt:lpstr>
      <vt:lpstr>District delegate Election</vt:lpstr>
      <vt:lpstr>What is a Delegate</vt:lpstr>
      <vt:lpstr>PowerPoint Presentation</vt:lpstr>
      <vt:lpstr>2019 Delegate Nominations</vt:lpstr>
      <vt:lpstr>PowerPoint Presentation</vt:lpstr>
      <vt:lpstr>PowerPoint Presentation</vt:lpstr>
      <vt:lpstr>Budget Assumptions</vt:lpstr>
      <vt:lpstr>Revenue History &amp; Forecast</vt:lpstr>
      <vt:lpstr>PowerPoint Presentation</vt:lpstr>
      <vt:lpstr>PowerPoint Presentation</vt:lpstr>
      <vt:lpstr>Proposed Budget by the Numbers</vt:lpstr>
      <vt:lpstr>Proposed Assessment Schedule</vt:lpstr>
      <vt:lpstr>PowerPoint Presentation</vt:lpstr>
      <vt:lpstr>PowerPoint Presentation</vt:lpstr>
      <vt:lpstr>PowerPoint Presentation</vt:lpstr>
      <vt:lpstr>PowerPoint Presentation</vt:lpstr>
      <vt:lpstr>Next Steps…</vt:lpstr>
      <vt:lpstr>MCA Contact Information</vt:lpstr>
      <vt:lpstr>PowerPoint Presentation</vt:lpstr>
      <vt:lpstr>PowerPoint Presentation</vt:lpstr>
      <vt:lpstr>MCA 2018 Activities</vt:lpstr>
      <vt:lpstr>What We Do</vt:lpstr>
      <vt:lpstr>What is happening now</vt:lpstr>
      <vt:lpstr>Estimated Year End Activities</vt:lpstr>
    </vt:vector>
  </TitlesOfParts>
  <Company>Keystone Neighbourhood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Membership Meeting July 2, 2004</dc:title>
  <dc:creator>Keven Burnett</dc:creator>
  <cp:lastModifiedBy>Keven Burnett</cp:lastModifiedBy>
  <cp:revision>1448</cp:revision>
  <cp:lastPrinted>2018-11-14T00:40:15Z</cp:lastPrinted>
  <dcterms:created xsi:type="dcterms:W3CDTF">2004-06-16T21:31:04Z</dcterms:created>
  <dcterms:modified xsi:type="dcterms:W3CDTF">2018-11-14T18:31:25Z</dcterms:modified>
</cp:coreProperties>
</file>