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 snapToGrid="0" snapToObjects="1">
      <p:cViewPr varScale="1">
        <p:scale>
          <a:sx n="111" d="100"/>
          <a:sy n="111" d="100"/>
        </p:scale>
        <p:origin x="16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67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71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9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572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94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908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58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79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75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16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75653-3DBE-C24E-B3B6-D2B106F7D65F}" type="datetimeFigureOut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CA1DA-1568-0146-888B-450D0E1FF4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079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evron 1"/>
          <p:cNvSpPr/>
          <p:nvPr/>
        </p:nvSpPr>
        <p:spPr>
          <a:xfrm rot="10800000">
            <a:off x="-396877" y="6048372"/>
            <a:ext cx="6238876" cy="809625"/>
          </a:xfrm>
          <a:prstGeom prst="chevron">
            <a:avLst/>
          </a:prstGeom>
          <a:ln>
            <a:noFill/>
          </a:ln>
          <a:effectLst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 descr="cezoom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3520" y="6096000"/>
            <a:ext cx="3310096" cy="742535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0" y="803729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02077" y="130729"/>
            <a:ext cx="884153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>
                <a:latin typeface="Century Gothic"/>
                <a:cs typeface="Century Gothic"/>
              </a:rPr>
              <a:t>Your CE Zoom Verification Code for the following course </a:t>
            </a:r>
          </a:p>
        </p:txBody>
      </p:sp>
      <p:pic>
        <p:nvPicPr>
          <p:cNvPr id="8" name="Picture 7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8E518715-2676-D141-976C-C7CDED53A5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4534" y="2543037"/>
            <a:ext cx="6491395" cy="345375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67766" y="1379661"/>
            <a:ext cx="6491396" cy="120032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FFFF"/>
                </a:solidFill>
                <a:latin typeface="Century Gothic"/>
                <a:cs typeface="Century Gothic"/>
              </a:rPr>
              <a:t>VERIFICATION CODE:</a:t>
            </a:r>
          </a:p>
          <a:p>
            <a:pPr algn="ctr"/>
            <a:r>
              <a:rPr lang="en-US" sz="3600" dirty="0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B6BA2E-605C-0A49-B385-2D8AE0B769F4}"/>
              </a:ext>
            </a:extLst>
          </p:cNvPr>
          <p:cNvSpPr txBox="1"/>
          <p:nvPr/>
        </p:nvSpPr>
        <p:spPr>
          <a:xfrm>
            <a:off x="567160" y="907029"/>
            <a:ext cx="2465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Course Title &amp; Presenter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1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10285</TotalTime>
  <Words>17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Company>CE Zoom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Katrinna Jackson</dc:creator>
  <cp:lastModifiedBy>Katrinna Jackson</cp:lastModifiedBy>
  <cp:revision>39</cp:revision>
  <dcterms:created xsi:type="dcterms:W3CDTF">2016-01-14T20:45:03Z</dcterms:created>
  <dcterms:modified xsi:type="dcterms:W3CDTF">2020-04-07T19:47:43Z</dcterms:modified>
</cp:coreProperties>
</file>