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 snapToObjects="1">
      <p:cViewPr varScale="1">
        <p:scale>
          <a:sx n="77" d="100"/>
          <a:sy n="77" d="100"/>
        </p:scale>
        <p:origin x="1712" y="1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918364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1162" y="8622858"/>
            <a:ext cx="9242202" cy="11270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6216" y="8689974"/>
            <a:ext cx="4073912" cy="92364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Code:…"/>
          <p:cNvSpPr txBox="1"/>
          <p:nvPr/>
        </p:nvSpPr>
        <p:spPr>
          <a:xfrm>
            <a:off x="693436" y="1610879"/>
            <a:ext cx="8722971" cy="121058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dirty="0"/>
              <a:t>Code:</a:t>
            </a:r>
          </a:p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en-US" sz="4000" b="0" dirty="0">
                <a:sym typeface="Helvetica Neue Medium"/>
              </a:rPr>
              <a:t>Enter code here</a:t>
            </a:r>
            <a:endParaRPr sz="4000" dirty="0"/>
          </a:p>
        </p:txBody>
      </p:sp>
      <p:sp>
        <p:nvSpPr>
          <p:cNvPr id="123" name="Line"/>
          <p:cNvSpPr/>
          <p:nvPr/>
        </p:nvSpPr>
        <p:spPr>
          <a:xfrm>
            <a:off x="320044" y="1413784"/>
            <a:ext cx="12364712" cy="1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4" name="1.  Log into your CE Zoom account…"/>
          <p:cNvSpPr txBox="1"/>
          <p:nvPr/>
        </p:nvSpPr>
        <p:spPr>
          <a:xfrm>
            <a:off x="444500" y="3461700"/>
            <a:ext cx="8971907" cy="3180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342900" indent="-342900" algn="l" defTabSz="457200"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457200" indent="-457200" algn="l" defTabSz="457200">
              <a:buAutoNum type="arabicPeriod"/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/>
              <a:t>Enter registration link below into your browser or scan the QR code to register/verify. CE Zoom members log in - New CE Zoom members will have to fill out a registration form.</a:t>
            </a:r>
          </a:p>
          <a:p>
            <a:pPr marL="457200" indent="-457200" algn="l" defTabSz="457200">
              <a:buAutoNum type="arabicPeriod"/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/>
              <a:t>Enter the verification code</a:t>
            </a:r>
          </a:p>
          <a:p>
            <a:pPr marL="457200" indent="-457200" algn="l" defTabSz="457200">
              <a:buAutoNum type="arabicPeriod"/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/>
              <a:t>Check all member associations (if applicable)</a:t>
            </a:r>
          </a:p>
          <a:p>
            <a:pPr marL="457200" indent="-457200" algn="l" defTabSz="457200">
              <a:buAutoNum type="arabicPeriod"/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/>
              <a:t>Click Submit</a:t>
            </a:r>
          </a:p>
          <a:p>
            <a:pPr marL="457200" indent="-457200" algn="l" defTabSz="457200">
              <a:buAutoNum type="arabicPeriod"/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/>
              <a:t>Take any required surveys</a:t>
            </a:r>
          </a:p>
          <a:p>
            <a:pPr marL="457200" indent="-457200" algn="l" defTabSz="457200">
              <a:buAutoNum type="arabicPeriod"/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342900" indent="-342900" algn="l" defTabSz="457200"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</p:txBody>
      </p:sp>
      <p:sp>
        <p:nvSpPr>
          <p:cNvPr id="125" name="How to Receive your CE Certificate:"/>
          <p:cNvSpPr txBox="1"/>
          <p:nvPr/>
        </p:nvSpPr>
        <p:spPr>
          <a:xfrm>
            <a:off x="386903" y="3058050"/>
            <a:ext cx="4543550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How to Receive your CE Certificate:</a:t>
            </a:r>
          </a:p>
        </p:txBody>
      </p:sp>
      <p:sp>
        <p:nvSpPr>
          <p:cNvPr id="127" name="3.  Enter your verification code, check if you’re a member (if applicable), click submit, and then take your Survey…"/>
          <p:cNvSpPr txBox="1"/>
          <p:nvPr/>
        </p:nvSpPr>
        <p:spPr>
          <a:xfrm>
            <a:off x="320044" y="6172840"/>
            <a:ext cx="11650134" cy="238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algn="l" defTabSz="457200"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/>
              <a:t>     </a:t>
            </a:r>
            <a:r>
              <a:rPr dirty="0"/>
              <a:t>Your CE Certificate will be </a:t>
            </a:r>
            <a:r>
              <a:rPr dirty="0">
                <a:solidFill>
                  <a:srgbClr val="FF2600"/>
                </a:solidFill>
              </a:rPr>
              <a:t>deposited</a:t>
            </a:r>
            <a:r>
              <a:rPr dirty="0"/>
              <a:t> into your CE Zoom account once your attendance has</a:t>
            </a:r>
            <a:r>
              <a:rPr lang="en-US" dirty="0"/>
              <a:t> </a:t>
            </a:r>
            <a:r>
              <a:rPr dirty="0"/>
              <a:t>been confirmed.  To view/print click on “Records” then “Mange CE’s” or check the status of your certificate under Pending CE’s</a:t>
            </a:r>
            <a:endParaRPr lang="en-US" dirty="0"/>
          </a:p>
          <a:p>
            <a:pPr marL="342900" indent="-342900" algn="l" defTabSz="457200"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marL="342900" indent="-342900" algn="l" defTabSz="457200"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marL="342900" indent="-342900" algn="l" defTabSz="457200"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/>
              <a:t>https://</a:t>
            </a:r>
            <a:r>
              <a:rPr lang="en-US" sz="2800" dirty="0" err="1"/>
              <a:t>www.cezoom.com</a:t>
            </a:r>
            <a:r>
              <a:rPr lang="en-US" sz="2800" dirty="0"/>
              <a:t>/registration/</a:t>
            </a:r>
            <a:r>
              <a:rPr lang="en-US" sz="2800" dirty="0" err="1">
                <a:latin typeface="+mj-lt"/>
              </a:rPr>
              <a:t>xxxxxxxx</a:t>
            </a:r>
            <a:endParaRPr lang="en-US" sz="2800" dirty="0"/>
          </a:p>
          <a:p>
            <a:pPr marL="342900" indent="-342900" algn="l" defTabSz="457200">
              <a:defRPr sz="2000" b="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.</a:t>
            </a:r>
          </a:p>
        </p:txBody>
      </p:sp>
      <p:graphicFrame>
        <p:nvGraphicFramePr>
          <p:cNvPr id="128" name="Table"/>
          <p:cNvGraphicFramePr/>
          <p:nvPr>
            <p:extLst>
              <p:ext uri="{D42A27DB-BD31-4B8C-83A1-F6EECF244321}">
                <p14:modId xmlns:p14="http://schemas.microsoft.com/office/powerpoint/2010/main" val="1713378078"/>
              </p:ext>
            </p:extLst>
          </p:nvPr>
        </p:nvGraphicFramePr>
        <p:xfrm>
          <a:off x="2116967" y="339815"/>
          <a:ext cx="7788803" cy="711200"/>
        </p:xfrm>
        <a:graphic>
          <a:graphicData uri="http://schemas.openxmlformats.org/drawingml/2006/table">
            <a:tbl>
              <a:tblPr bandRow="1">
                <a:tableStyleId>{C7B018BB-80A7-4F77-B60F-C8B233D01FF8}</a:tableStyleId>
              </a:tblPr>
              <a:tblGrid>
                <a:gridCol w="511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0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lang="en-US" sz="14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Course Title</a:t>
                      </a:r>
                      <a:endParaRPr sz="14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entury Gothic"/>
                          <a:ea typeface="Helvetica Neue"/>
                          <a:cs typeface="Century Gothic"/>
                          <a:sym typeface="Helvetica Neue Light"/>
                        </a:rPr>
                        <a:t>Presenter</a:t>
                      </a:r>
                      <a:endParaRPr sz="14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0" marB="0" anchor="ctr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>
                      <a:solidFill>
                        <a:srgbClr val="60606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7381791-1B2F-1A40-9535-1C7444B5D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770" y="1751343"/>
            <a:ext cx="2405594" cy="242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626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124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Century Gothic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Katrinna Jackson</cp:lastModifiedBy>
  <cp:revision>19</cp:revision>
  <dcterms:modified xsi:type="dcterms:W3CDTF">2020-05-10T15:24:09Z</dcterms:modified>
</cp:coreProperties>
</file>