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8"/>
  </p:notesMasterIdLst>
  <p:sldIdLst>
    <p:sldId id="256" r:id="rId5"/>
    <p:sldId id="370" r:id="rId6"/>
    <p:sldId id="258" r:id="rId7"/>
    <p:sldId id="262" r:id="rId8"/>
    <p:sldId id="362" r:id="rId9"/>
    <p:sldId id="363" r:id="rId10"/>
    <p:sldId id="299" r:id="rId11"/>
    <p:sldId id="358" r:id="rId12"/>
    <p:sldId id="359" r:id="rId13"/>
    <p:sldId id="300" r:id="rId14"/>
    <p:sldId id="289" r:id="rId15"/>
    <p:sldId id="291" r:id="rId16"/>
    <p:sldId id="368" r:id="rId17"/>
    <p:sldId id="369" r:id="rId18"/>
    <p:sldId id="366" r:id="rId19"/>
    <p:sldId id="292" r:id="rId20"/>
    <p:sldId id="293" r:id="rId21"/>
    <p:sldId id="294" r:id="rId22"/>
    <p:sldId id="295" r:id="rId23"/>
    <p:sldId id="296" r:id="rId24"/>
    <p:sldId id="297" r:id="rId25"/>
    <p:sldId id="288" r:id="rId26"/>
    <p:sldId id="371" r:id="rId27"/>
    <p:sldId id="372" r:id="rId28"/>
    <p:sldId id="373" r:id="rId29"/>
    <p:sldId id="374" r:id="rId30"/>
    <p:sldId id="375" r:id="rId31"/>
    <p:sldId id="376" r:id="rId32"/>
    <p:sldId id="364" r:id="rId33"/>
    <p:sldId id="361" r:id="rId34"/>
    <p:sldId id="365" r:id="rId35"/>
    <p:sldId id="298" r:id="rId36"/>
    <p:sldId id="26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6E91AC"/>
    <a:srgbClr val="B1AA34"/>
    <a:srgbClr val="2677C0"/>
    <a:srgbClr val="006699"/>
    <a:srgbClr val="3399FF"/>
    <a:srgbClr val="6699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6E78B-13C1-411B-BFA0-2342C0894B72}" v="112" dt="2020-03-24T17:21:20.325"/>
    <p1510:client id="{B98C6053-6B7A-4606-AA7E-D5F63DDEDFB8}" v="2684" dt="2020-03-24T12:05:29.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oore" userId="ad19b220-fbf7-4829-8988-fddad76d2fa3" providerId="ADAL" clId="{8036E78B-13C1-411B-BFA0-2342C0894B72}"/>
    <pc:docChg chg="undo custSel addSld delSld modSld sldOrd">
      <pc:chgData name="Sara Moore" userId="ad19b220-fbf7-4829-8988-fddad76d2fa3" providerId="ADAL" clId="{8036E78B-13C1-411B-BFA0-2342C0894B72}" dt="2020-03-24T17:21:23.757" v="516" actId="47"/>
      <pc:docMkLst>
        <pc:docMk/>
      </pc:docMkLst>
      <pc:sldChg chg="addSp delSp modSp">
        <pc:chgData name="Sara Moore" userId="ad19b220-fbf7-4829-8988-fddad76d2fa3" providerId="ADAL" clId="{8036E78B-13C1-411B-BFA0-2342C0894B72}" dt="2020-03-24T14:47:52.690" v="374" actId="478"/>
        <pc:sldMkLst>
          <pc:docMk/>
          <pc:sldMk cId="1075261" sldId="258"/>
        </pc:sldMkLst>
        <pc:spChg chg="mod">
          <ac:chgData name="Sara Moore" userId="ad19b220-fbf7-4829-8988-fddad76d2fa3" providerId="ADAL" clId="{8036E78B-13C1-411B-BFA0-2342C0894B72}" dt="2020-03-24T14:34:14.182" v="136" actId="20577"/>
          <ac:spMkLst>
            <pc:docMk/>
            <pc:sldMk cId="1075261" sldId="258"/>
            <ac:spMk id="4" creationId="{58C26DAB-2695-4B4B-9376-1EA987678794}"/>
          </ac:spMkLst>
        </pc:spChg>
        <pc:spChg chg="add del">
          <ac:chgData name="Sara Moore" userId="ad19b220-fbf7-4829-8988-fddad76d2fa3" providerId="ADAL" clId="{8036E78B-13C1-411B-BFA0-2342C0894B72}" dt="2020-03-24T14:47:52.690" v="374" actId="478"/>
          <ac:spMkLst>
            <pc:docMk/>
            <pc:sldMk cId="1075261" sldId="258"/>
            <ac:spMk id="8" creationId="{49EDA515-E153-41E8-8FC9-C970233899C3}"/>
          </ac:spMkLst>
        </pc:spChg>
      </pc:sldChg>
      <pc:sldChg chg="add del">
        <pc:chgData name="Sara Moore" userId="ad19b220-fbf7-4829-8988-fddad76d2fa3" providerId="ADAL" clId="{8036E78B-13C1-411B-BFA0-2342C0894B72}" dt="2020-03-24T17:21:09.403" v="512" actId="47"/>
        <pc:sldMkLst>
          <pc:docMk/>
          <pc:sldMk cId="1641272618" sldId="260"/>
        </pc:sldMkLst>
      </pc:sldChg>
      <pc:sldChg chg="modSp">
        <pc:chgData name="Sara Moore" userId="ad19b220-fbf7-4829-8988-fddad76d2fa3" providerId="ADAL" clId="{8036E78B-13C1-411B-BFA0-2342C0894B72}" dt="2020-03-24T14:33:33.942" v="116" actId="20577"/>
        <pc:sldMkLst>
          <pc:docMk/>
          <pc:sldMk cId="1842327610" sldId="288"/>
        </pc:sldMkLst>
        <pc:graphicFrameChg chg="mod">
          <ac:chgData name="Sara Moore" userId="ad19b220-fbf7-4829-8988-fddad76d2fa3" providerId="ADAL" clId="{8036E78B-13C1-411B-BFA0-2342C0894B72}" dt="2020-03-24T14:33:33.942" v="116" actId="20577"/>
          <ac:graphicFrameMkLst>
            <pc:docMk/>
            <pc:sldMk cId="1842327610" sldId="288"/>
            <ac:graphicFrameMk id="9" creationId="{C596164B-55CB-4AE2-B166-D8F57452C2B8}"/>
          </ac:graphicFrameMkLst>
        </pc:graphicFrameChg>
      </pc:sldChg>
      <pc:sldChg chg="del">
        <pc:chgData name="Sara Moore" userId="ad19b220-fbf7-4829-8988-fddad76d2fa3" providerId="ADAL" clId="{8036E78B-13C1-411B-BFA0-2342C0894B72}" dt="2020-03-24T17:21:23.757" v="516" actId="47"/>
        <pc:sldMkLst>
          <pc:docMk/>
          <pc:sldMk cId="3491815386" sldId="290"/>
        </pc:sldMkLst>
      </pc:sldChg>
      <pc:sldChg chg="modSp">
        <pc:chgData name="Sara Moore" userId="ad19b220-fbf7-4829-8988-fddad76d2fa3" providerId="ADAL" clId="{8036E78B-13C1-411B-BFA0-2342C0894B72}" dt="2020-03-24T14:18:26.708" v="91" actId="1076"/>
        <pc:sldMkLst>
          <pc:docMk/>
          <pc:sldMk cId="100351980" sldId="361"/>
        </pc:sldMkLst>
        <pc:spChg chg="mod">
          <ac:chgData name="Sara Moore" userId="ad19b220-fbf7-4829-8988-fddad76d2fa3" providerId="ADAL" clId="{8036E78B-13C1-411B-BFA0-2342C0894B72}" dt="2020-03-24T14:15:06.150" v="90" actId="20577"/>
          <ac:spMkLst>
            <pc:docMk/>
            <pc:sldMk cId="100351980" sldId="361"/>
            <ac:spMk id="2" creationId="{2A22A8EE-A0A5-4226-B52F-8EAB5FBBED7F}"/>
          </ac:spMkLst>
        </pc:spChg>
        <pc:spChg chg="mod">
          <ac:chgData name="Sara Moore" userId="ad19b220-fbf7-4829-8988-fddad76d2fa3" providerId="ADAL" clId="{8036E78B-13C1-411B-BFA0-2342C0894B72}" dt="2020-03-24T14:13:07.129" v="77" actId="20577"/>
          <ac:spMkLst>
            <pc:docMk/>
            <pc:sldMk cId="100351980" sldId="361"/>
            <ac:spMk id="15" creationId="{4C24AA0F-B368-4714-80CE-2E7B94F5FDC7}"/>
          </ac:spMkLst>
        </pc:spChg>
        <pc:picChg chg="mod">
          <ac:chgData name="Sara Moore" userId="ad19b220-fbf7-4829-8988-fddad76d2fa3" providerId="ADAL" clId="{8036E78B-13C1-411B-BFA0-2342C0894B72}" dt="2020-03-24T14:18:26.708" v="91" actId="1076"/>
          <ac:picMkLst>
            <pc:docMk/>
            <pc:sldMk cId="100351980" sldId="361"/>
            <ac:picMk id="3" creationId="{36DB43DB-5155-4C13-A5DF-27CDE665080A}"/>
          </ac:picMkLst>
        </pc:picChg>
      </pc:sldChg>
      <pc:sldChg chg="modSp">
        <pc:chgData name="Sara Moore" userId="ad19b220-fbf7-4829-8988-fddad76d2fa3" providerId="ADAL" clId="{8036E78B-13C1-411B-BFA0-2342C0894B72}" dt="2020-03-24T14:33:55.410" v="123" actId="20577"/>
        <pc:sldMkLst>
          <pc:docMk/>
          <pc:sldMk cId="3382687733" sldId="364"/>
        </pc:sldMkLst>
        <pc:graphicFrameChg chg="mod">
          <ac:chgData name="Sara Moore" userId="ad19b220-fbf7-4829-8988-fddad76d2fa3" providerId="ADAL" clId="{8036E78B-13C1-411B-BFA0-2342C0894B72}" dt="2020-03-24T14:33:55.410" v="123" actId="20577"/>
          <ac:graphicFrameMkLst>
            <pc:docMk/>
            <pc:sldMk cId="3382687733" sldId="364"/>
            <ac:graphicFrameMk id="9" creationId="{C596164B-55CB-4AE2-B166-D8F57452C2B8}"/>
          </ac:graphicFrameMkLst>
        </pc:graphicFrameChg>
      </pc:sldChg>
      <pc:sldChg chg="modSp">
        <pc:chgData name="Sara Moore" userId="ad19b220-fbf7-4829-8988-fddad76d2fa3" providerId="ADAL" clId="{8036E78B-13C1-411B-BFA0-2342C0894B72}" dt="2020-03-24T14:34:01.466" v="130" actId="20577"/>
        <pc:sldMkLst>
          <pc:docMk/>
          <pc:sldMk cId="1491048170" sldId="365"/>
        </pc:sldMkLst>
        <pc:graphicFrameChg chg="mod">
          <ac:chgData name="Sara Moore" userId="ad19b220-fbf7-4829-8988-fddad76d2fa3" providerId="ADAL" clId="{8036E78B-13C1-411B-BFA0-2342C0894B72}" dt="2020-03-24T14:34:01.466" v="130" actId="20577"/>
          <ac:graphicFrameMkLst>
            <pc:docMk/>
            <pc:sldMk cId="1491048170" sldId="365"/>
            <ac:graphicFrameMk id="9" creationId="{C596164B-55CB-4AE2-B166-D8F57452C2B8}"/>
          </ac:graphicFrameMkLst>
        </pc:graphicFrameChg>
      </pc:sldChg>
      <pc:sldChg chg="modSp">
        <pc:chgData name="Sara Moore" userId="ad19b220-fbf7-4829-8988-fddad76d2fa3" providerId="ADAL" clId="{8036E78B-13C1-411B-BFA0-2342C0894B72}" dt="2020-03-24T14:32:23.496" v="109" actId="12"/>
        <pc:sldMkLst>
          <pc:docMk/>
          <pc:sldMk cId="2656130283" sldId="366"/>
        </pc:sldMkLst>
        <pc:spChg chg="mod">
          <ac:chgData name="Sara Moore" userId="ad19b220-fbf7-4829-8988-fddad76d2fa3" providerId="ADAL" clId="{8036E78B-13C1-411B-BFA0-2342C0894B72}" dt="2020-03-24T14:32:23.496" v="109" actId="12"/>
          <ac:spMkLst>
            <pc:docMk/>
            <pc:sldMk cId="2656130283" sldId="366"/>
            <ac:spMk id="4" creationId="{58C26DAB-2695-4B4B-9376-1EA987678794}"/>
          </ac:spMkLst>
        </pc:spChg>
      </pc:sldChg>
      <pc:sldChg chg="modSp">
        <pc:chgData name="Sara Moore" userId="ad19b220-fbf7-4829-8988-fddad76d2fa3" providerId="ADAL" clId="{8036E78B-13C1-411B-BFA0-2342C0894B72}" dt="2020-03-24T14:26:17.617" v="92" actId="1076"/>
        <pc:sldMkLst>
          <pc:docMk/>
          <pc:sldMk cId="788721993" sldId="368"/>
        </pc:sldMkLst>
        <pc:spChg chg="mod">
          <ac:chgData name="Sara Moore" userId="ad19b220-fbf7-4829-8988-fddad76d2fa3" providerId="ADAL" clId="{8036E78B-13C1-411B-BFA0-2342C0894B72}" dt="2020-03-24T14:26:17.617" v="92" actId="1076"/>
          <ac:spMkLst>
            <pc:docMk/>
            <pc:sldMk cId="788721993" sldId="368"/>
            <ac:spMk id="12" creationId="{BFBE9B22-1E3E-4642-8033-3B70F16075BC}"/>
          </ac:spMkLst>
        </pc:spChg>
      </pc:sldChg>
      <pc:sldChg chg="modSp">
        <pc:chgData name="Sara Moore" userId="ad19b220-fbf7-4829-8988-fddad76d2fa3" providerId="ADAL" clId="{8036E78B-13C1-411B-BFA0-2342C0894B72}" dt="2020-03-24T14:26:25.891" v="93" actId="1076"/>
        <pc:sldMkLst>
          <pc:docMk/>
          <pc:sldMk cId="1505472711" sldId="369"/>
        </pc:sldMkLst>
        <pc:spChg chg="mod">
          <ac:chgData name="Sara Moore" userId="ad19b220-fbf7-4829-8988-fddad76d2fa3" providerId="ADAL" clId="{8036E78B-13C1-411B-BFA0-2342C0894B72}" dt="2020-03-24T14:26:25.891" v="93" actId="1076"/>
          <ac:spMkLst>
            <pc:docMk/>
            <pc:sldMk cId="1505472711" sldId="369"/>
            <ac:spMk id="12" creationId="{BFBE9B22-1E3E-4642-8033-3B70F16075BC}"/>
          </ac:spMkLst>
        </pc:spChg>
      </pc:sldChg>
      <pc:sldChg chg="addSp delSp modSp add ord">
        <pc:chgData name="Sara Moore" userId="ad19b220-fbf7-4829-8988-fddad76d2fa3" providerId="ADAL" clId="{8036E78B-13C1-411B-BFA0-2342C0894B72}" dt="2020-03-24T14:50:57.094" v="510" actId="20577"/>
        <pc:sldMkLst>
          <pc:docMk/>
          <pc:sldMk cId="740231172" sldId="370"/>
        </pc:sldMkLst>
        <pc:spChg chg="mod">
          <ac:chgData name="Sara Moore" userId="ad19b220-fbf7-4829-8988-fddad76d2fa3" providerId="ADAL" clId="{8036E78B-13C1-411B-BFA0-2342C0894B72}" dt="2020-03-24T14:50:57.094" v="510" actId="20577"/>
          <ac:spMkLst>
            <pc:docMk/>
            <pc:sldMk cId="740231172" sldId="370"/>
            <ac:spMk id="2" creationId="{370105FB-17BF-4AC0-B1DA-260F61C7CB91}"/>
          </ac:spMkLst>
        </pc:spChg>
        <pc:spChg chg="mod">
          <ac:chgData name="Sara Moore" userId="ad19b220-fbf7-4829-8988-fddad76d2fa3" providerId="ADAL" clId="{8036E78B-13C1-411B-BFA0-2342C0894B72}" dt="2020-03-24T14:49:18.224" v="479" actId="20577"/>
          <ac:spMkLst>
            <pc:docMk/>
            <pc:sldMk cId="740231172" sldId="370"/>
            <ac:spMk id="4" creationId="{58C26DAB-2695-4B4B-9376-1EA987678794}"/>
          </ac:spMkLst>
        </pc:spChg>
        <pc:spChg chg="add del mod">
          <ac:chgData name="Sara Moore" userId="ad19b220-fbf7-4829-8988-fddad76d2fa3" providerId="ADAL" clId="{8036E78B-13C1-411B-BFA0-2342C0894B72}" dt="2020-03-24T14:48:24.395" v="378" actId="478"/>
          <ac:spMkLst>
            <pc:docMk/>
            <pc:sldMk cId="740231172" sldId="370"/>
            <ac:spMk id="8" creationId="{CE464C48-2229-4369-9F4B-4DF2AE52D96E}"/>
          </ac:spMkLst>
        </pc:spChg>
        <pc:spChg chg="mod">
          <ac:chgData name="Sara Moore" userId="ad19b220-fbf7-4829-8988-fddad76d2fa3" providerId="ADAL" clId="{8036E78B-13C1-411B-BFA0-2342C0894B72}" dt="2020-03-24T14:48:29.912" v="379" actId="207"/>
          <ac:spMkLst>
            <pc:docMk/>
            <pc:sldMk cId="740231172" sldId="370"/>
            <ac:spMk id="26" creationId="{001CC461-34BB-4A2B-9CFC-A930D4BF290A}"/>
          </ac:spMkLst>
        </pc:spChg>
        <pc:picChg chg="del">
          <ac:chgData name="Sara Moore" userId="ad19b220-fbf7-4829-8988-fddad76d2fa3" providerId="ADAL" clId="{8036E78B-13C1-411B-BFA0-2342C0894B72}" dt="2020-03-24T14:46:51.659" v="216" actId="478"/>
          <ac:picMkLst>
            <pc:docMk/>
            <pc:sldMk cId="740231172" sldId="370"/>
            <ac:picMk id="21" creationId="{C33ACFE6-FBBD-46D9-8CE8-2911643FEBE9}"/>
          </ac:picMkLst>
        </pc:picChg>
      </pc:sldChg>
      <pc:sldChg chg="add">
        <pc:chgData name="Sara Moore" userId="ad19b220-fbf7-4829-8988-fddad76d2fa3" providerId="ADAL" clId="{8036E78B-13C1-411B-BFA0-2342C0894B72}" dt="2020-03-24T17:21:20.323" v="515"/>
        <pc:sldMkLst>
          <pc:docMk/>
          <pc:sldMk cId="2451273602" sldId="371"/>
        </pc:sldMkLst>
      </pc:sldChg>
      <pc:sldChg chg="add del setBg">
        <pc:chgData name="Sara Moore" userId="ad19b220-fbf7-4829-8988-fddad76d2fa3" providerId="ADAL" clId="{8036E78B-13C1-411B-BFA0-2342C0894B72}" dt="2020-03-24T17:21:20.114" v="514"/>
        <pc:sldMkLst>
          <pc:docMk/>
          <pc:sldMk cId="2956096579" sldId="371"/>
        </pc:sldMkLst>
      </pc:sldChg>
      <pc:sldChg chg="add del setBg">
        <pc:chgData name="Sara Moore" userId="ad19b220-fbf7-4829-8988-fddad76d2fa3" providerId="ADAL" clId="{8036E78B-13C1-411B-BFA0-2342C0894B72}" dt="2020-03-24T17:21:20.323" v="515"/>
        <pc:sldMkLst>
          <pc:docMk/>
          <pc:sldMk cId="1393516072" sldId="372"/>
        </pc:sldMkLst>
      </pc:sldChg>
      <pc:sldChg chg="add del setBg">
        <pc:chgData name="Sara Moore" userId="ad19b220-fbf7-4829-8988-fddad76d2fa3" providerId="ADAL" clId="{8036E78B-13C1-411B-BFA0-2342C0894B72}" dt="2020-03-24T17:21:20.323" v="515"/>
        <pc:sldMkLst>
          <pc:docMk/>
          <pc:sldMk cId="246074604" sldId="373"/>
        </pc:sldMkLst>
      </pc:sldChg>
      <pc:sldChg chg="add del setBg">
        <pc:chgData name="Sara Moore" userId="ad19b220-fbf7-4829-8988-fddad76d2fa3" providerId="ADAL" clId="{8036E78B-13C1-411B-BFA0-2342C0894B72}" dt="2020-03-24T17:21:20.323" v="515"/>
        <pc:sldMkLst>
          <pc:docMk/>
          <pc:sldMk cId="2480378066" sldId="374"/>
        </pc:sldMkLst>
      </pc:sldChg>
      <pc:sldChg chg="add del setBg">
        <pc:chgData name="Sara Moore" userId="ad19b220-fbf7-4829-8988-fddad76d2fa3" providerId="ADAL" clId="{8036E78B-13C1-411B-BFA0-2342C0894B72}" dt="2020-03-24T17:21:20.323" v="515"/>
        <pc:sldMkLst>
          <pc:docMk/>
          <pc:sldMk cId="227015311" sldId="375"/>
        </pc:sldMkLst>
      </pc:sldChg>
      <pc:sldChg chg="add del setBg">
        <pc:chgData name="Sara Moore" userId="ad19b220-fbf7-4829-8988-fddad76d2fa3" providerId="ADAL" clId="{8036E78B-13C1-411B-BFA0-2342C0894B72}" dt="2020-03-24T17:21:20.323" v="515"/>
        <pc:sldMkLst>
          <pc:docMk/>
          <pc:sldMk cId="3309574309" sldId="376"/>
        </pc:sldMkLst>
      </pc:sldChg>
    </pc:docChg>
  </pc:docChgLst>
  <pc:docChgLst>
    <pc:chgData name="Sara Moore" userId="ad19b220-fbf7-4829-8988-fddad76d2fa3" providerId="ADAL" clId="{B98C6053-6B7A-4606-AA7E-D5F63DDEDFB8}"/>
    <pc:docChg chg="undo redo custSel mod addSld delSld modSld sldOrd delMainMaster">
      <pc:chgData name="Sara Moore" userId="ad19b220-fbf7-4829-8988-fddad76d2fa3" providerId="ADAL" clId="{B98C6053-6B7A-4606-AA7E-D5F63DDEDFB8}" dt="2020-03-24T12:05:29.786" v="4335"/>
      <pc:docMkLst>
        <pc:docMk/>
      </pc:docMkLst>
      <pc:sldChg chg="addSp delSp modSp setBg">
        <pc:chgData name="Sara Moore" userId="ad19b220-fbf7-4829-8988-fddad76d2fa3" providerId="ADAL" clId="{B98C6053-6B7A-4606-AA7E-D5F63DDEDFB8}" dt="2020-03-16T20:56:28.739" v="812" actId="167"/>
        <pc:sldMkLst>
          <pc:docMk/>
          <pc:sldMk cId="638992290" sldId="256"/>
        </pc:sldMkLst>
        <pc:spChg chg="mod">
          <ac:chgData name="Sara Moore" userId="ad19b220-fbf7-4829-8988-fddad76d2fa3" providerId="ADAL" clId="{B98C6053-6B7A-4606-AA7E-D5F63DDEDFB8}" dt="2020-03-16T20:23:54.109" v="237" actId="207"/>
          <ac:spMkLst>
            <pc:docMk/>
            <pc:sldMk cId="638992290" sldId="256"/>
            <ac:spMk id="2" creationId="{18623999-EDE7-4BC0-B025-36B4948A9EF6}"/>
          </ac:spMkLst>
        </pc:spChg>
        <pc:spChg chg="mod">
          <ac:chgData name="Sara Moore" userId="ad19b220-fbf7-4829-8988-fddad76d2fa3" providerId="ADAL" clId="{B98C6053-6B7A-4606-AA7E-D5F63DDEDFB8}" dt="2020-03-16T20:54:48.258" v="805" actId="14100"/>
          <ac:spMkLst>
            <pc:docMk/>
            <pc:sldMk cId="638992290" sldId="256"/>
            <ac:spMk id="3" creationId="{4C7B0DE4-E5F5-40A8-9FFF-6E8F3877918A}"/>
          </ac:spMkLst>
        </pc:spChg>
        <pc:picChg chg="add mod">
          <ac:chgData name="Sara Moore" userId="ad19b220-fbf7-4829-8988-fddad76d2fa3" providerId="ADAL" clId="{B98C6053-6B7A-4606-AA7E-D5F63DDEDFB8}" dt="2020-03-16T20:24:08.041" v="251" actId="1036"/>
          <ac:picMkLst>
            <pc:docMk/>
            <pc:sldMk cId="638992290" sldId="256"/>
            <ac:picMk id="5" creationId="{80A3F652-2941-49E0-AD8E-A90D1D2CB4C1}"/>
          </ac:picMkLst>
        </pc:picChg>
        <pc:picChg chg="mod ord">
          <ac:chgData name="Sara Moore" userId="ad19b220-fbf7-4829-8988-fddad76d2fa3" providerId="ADAL" clId="{B98C6053-6B7A-4606-AA7E-D5F63DDEDFB8}" dt="2020-03-16T20:54:49.885" v="809" actId="14100"/>
          <ac:picMkLst>
            <pc:docMk/>
            <pc:sldMk cId="638992290" sldId="256"/>
            <ac:picMk id="7" creationId="{10CAC6D0-933C-4AE3-A429-A7481468C641}"/>
          </ac:picMkLst>
        </pc:picChg>
        <pc:picChg chg="mod ord">
          <ac:chgData name="Sara Moore" userId="ad19b220-fbf7-4829-8988-fddad76d2fa3" providerId="ADAL" clId="{B98C6053-6B7A-4606-AA7E-D5F63DDEDFB8}" dt="2020-03-16T20:56:28.739" v="812" actId="167"/>
          <ac:picMkLst>
            <pc:docMk/>
            <pc:sldMk cId="638992290" sldId="256"/>
            <ac:picMk id="8" creationId="{085E0BA2-24F5-496E-BDC6-F174CB144C1F}"/>
          </ac:picMkLst>
        </pc:picChg>
        <pc:picChg chg="del mod">
          <ac:chgData name="Sara Moore" userId="ad19b220-fbf7-4829-8988-fddad76d2fa3" providerId="ADAL" clId="{B98C6053-6B7A-4606-AA7E-D5F63DDEDFB8}" dt="2020-03-16T20:22:06.756" v="118" actId="478"/>
          <ac:picMkLst>
            <pc:docMk/>
            <pc:sldMk cId="638992290" sldId="256"/>
            <ac:picMk id="20" creationId="{836A5EFC-5A6A-4868-BE2A-BAA8EC1C0227}"/>
          </ac:picMkLst>
        </pc:picChg>
      </pc:sldChg>
      <pc:sldChg chg="del">
        <pc:chgData name="Sara Moore" userId="ad19b220-fbf7-4829-8988-fddad76d2fa3" providerId="ADAL" clId="{B98C6053-6B7A-4606-AA7E-D5F63DDEDFB8}" dt="2020-03-16T20:44:08.610" v="732" actId="47"/>
        <pc:sldMkLst>
          <pc:docMk/>
          <pc:sldMk cId="4091837251" sldId="257"/>
        </pc:sldMkLst>
      </pc:sldChg>
      <pc:sldChg chg="addSp delSp modSp mod ord setBg delAnim setClrOvrMap">
        <pc:chgData name="Sara Moore" userId="ad19b220-fbf7-4829-8988-fddad76d2fa3" providerId="ADAL" clId="{B98C6053-6B7A-4606-AA7E-D5F63DDEDFB8}" dt="2020-03-17T20:40:39.928" v="986" actId="6549"/>
        <pc:sldMkLst>
          <pc:docMk/>
          <pc:sldMk cId="1075261" sldId="258"/>
        </pc:sldMkLst>
        <pc:spChg chg="mod ord">
          <ac:chgData name="Sara Moore" userId="ad19b220-fbf7-4829-8988-fddad76d2fa3" providerId="ADAL" clId="{B98C6053-6B7A-4606-AA7E-D5F63DDEDFB8}" dt="2020-03-16T20:27:39.575" v="269" actId="122"/>
          <ac:spMkLst>
            <pc:docMk/>
            <pc:sldMk cId="1075261" sldId="258"/>
            <ac:spMk id="2" creationId="{370105FB-17BF-4AC0-B1DA-260F61C7CB91}"/>
          </ac:spMkLst>
        </pc:spChg>
        <pc:spChg chg="del">
          <ac:chgData name="Sara Moore" userId="ad19b220-fbf7-4829-8988-fddad76d2fa3" providerId="ADAL" clId="{B98C6053-6B7A-4606-AA7E-D5F63DDEDFB8}" dt="2020-03-16T13:07:31.292" v="18" actId="478"/>
          <ac:spMkLst>
            <pc:docMk/>
            <pc:sldMk cId="1075261" sldId="258"/>
            <ac:spMk id="3" creationId="{F0DAB878-9A57-4F8E-B805-B9BDD9038956}"/>
          </ac:spMkLst>
        </pc:spChg>
        <pc:spChg chg="add del mod ord">
          <ac:chgData name="Sara Moore" userId="ad19b220-fbf7-4829-8988-fddad76d2fa3" providerId="ADAL" clId="{B98C6053-6B7A-4606-AA7E-D5F63DDEDFB8}" dt="2020-03-17T20:40:39.928" v="986" actId="6549"/>
          <ac:spMkLst>
            <pc:docMk/>
            <pc:sldMk cId="1075261" sldId="258"/>
            <ac:spMk id="4" creationId="{58C26DAB-2695-4B4B-9376-1EA987678794}"/>
          </ac:spMkLst>
        </pc:spChg>
        <pc:spChg chg="add del">
          <ac:chgData name="Sara Moore" userId="ad19b220-fbf7-4829-8988-fddad76d2fa3" providerId="ADAL" clId="{B98C6053-6B7A-4606-AA7E-D5F63DDEDFB8}" dt="2020-03-16T13:12:01.151" v="57" actId="26606"/>
          <ac:spMkLst>
            <pc:docMk/>
            <pc:sldMk cId="1075261" sldId="258"/>
            <ac:spMk id="12" creationId="{B383374D-9EA7-4E1A-B621-AC981791C8E8}"/>
          </ac:spMkLst>
        </pc:spChg>
        <pc:spChg chg="add del">
          <ac:chgData name="Sara Moore" userId="ad19b220-fbf7-4829-8988-fddad76d2fa3" providerId="ADAL" clId="{B98C6053-6B7A-4606-AA7E-D5F63DDEDFB8}" dt="2020-03-16T13:12:01.151" v="57" actId="26606"/>
          <ac:spMkLst>
            <pc:docMk/>
            <pc:sldMk cId="1075261" sldId="258"/>
            <ac:spMk id="14" creationId="{903EC245-C9B2-41DB-AC99-41DB7FC148D7}"/>
          </ac:spMkLst>
        </pc:spChg>
        <pc:spChg chg="add del">
          <ac:chgData name="Sara Moore" userId="ad19b220-fbf7-4829-8988-fddad76d2fa3" providerId="ADAL" clId="{B98C6053-6B7A-4606-AA7E-D5F63DDEDFB8}" dt="2020-03-16T13:12:01.151" v="57" actId="26606"/>
          <ac:spMkLst>
            <pc:docMk/>
            <pc:sldMk cId="1075261" sldId="258"/>
            <ac:spMk id="16" creationId="{DD006CB6-41D0-433B-A9A4-C3C0695FD141}"/>
          </ac:spMkLst>
        </pc:spChg>
        <pc:spChg chg="add del">
          <ac:chgData name="Sara Moore" userId="ad19b220-fbf7-4829-8988-fddad76d2fa3" providerId="ADAL" clId="{B98C6053-6B7A-4606-AA7E-D5F63DDEDFB8}" dt="2020-03-16T13:12:01.151" v="57" actId="26606"/>
          <ac:spMkLst>
            <pc:docMk/>
            <pc:sldMk cId="1075261" sldId="258"/>
            <ac:spMk id="18" creationId="{6B085380-27CE-4E71-AA77-81E6A0399166}"/>
          </ac:spMkLst>
        </pc:spChg>
        <pc:spChg chg="add">
          <ac:chgData name="Sara Moore" userId="ad19b220-fbf7-4829-8988-fddad76d2fa3" providerId="ADAL" clId="{B98C6053-6B7A-4606-AA7E-D5F63DDEDFB8}" dt="2020-03-16T13:12:01.151" v="57" actId="26606"/>
          <ac:spMkLst>
            <pc:docMk/>
            <pc:sldMk cId="1075261" sldId="258"/>
            <ac:spMk id="20" creationId="{94DBFBD2-23B9-4007-B82F-D0C394407024}"/>
          </ac:spMkLst>
        </pc:spChg>
        <pc:spChg chg="add">
          <ac:chgData name="Sara Moore" userId="ad19b220-fbf7-4829-8988-fddad76d2fa3" providerId="ADAL" clId="{B98C6053-6B7A-4606-AA7E-D5F63DDEDFB8}" dt="2020-03-16T13:12:01.151" v="57" actId="26606"/>
          <ac:spMkLst>
            <pc:docMk/>
            <pc:sldMk cId="1075261" sldId="258"/>
            <ac:spMk id="23" creationId="{C4D9C4F3-3A51-4F45-8A5D-AAD196BF7D23}"/>
          </ac:spMkLst>
        </pc:spChg>
        <pc:spChg chg="add del">
          <ac:chgData name="Sara Moore" userId="ad19b220-fbf7-4829-8988-fddad76d2fa3" providerId="ADAL" clId="{B98C6053-6B7A-4606-AA7E-D5F63DDEDFB8}" dt="2020-03-16T13:10:08.708" v="45" actId="26606"/>
          <ac:spMkLst>
            <pc:docMk/>
            <pc:sldMk cId="1075261" sldId="258"/>
            <ac:spMk id="25" creationId="{4025239F-A6FB-43A8-BD4A-3FB7C0B48DF5}"/>
          </ac:spMkLst>
        </pc:spChg>
        <pc:spChg chg="add mod">
          <ac:chgData name="Sara Moore" userId="ad19b220-fbf7-4829-8988-fddad76d2fa3" providerId="ADAL" clId="{B98C6053-6B7A-4606-AA7E-D5F63DDEDFB8}" dt="2020-03-16T20:38:47.939" v="581" actId="1076"/>
          <ac:spMkLst>
            <pc:docMk/>
            <pc:sldMk cId="1075261" sldId="258"/>
            <ac:spMk id="26" creationId="{001CC461-34BB-4A2B-9CFC-A930D4BF290A}"/>
          </ac:spMkLst>
        </pc:spChg>
        <pc:spChg chg="add del">
          <ac:chgData name="Sara Moore" userId="ad19b220-fbf7-4829-8988-fddad76d2fa3" providerId="ADAL" clId="{B98C6053-6B7A-4606-AA7E-D5F63DDEDFB8}" dt="2020-03-16T13:10:08.708" v="45" actId="26606"/>
          <ac:spMkLst>
            <pc:docMk/>
            <pc:sldMk cId="1075261" sldId="258"/>
            <ac:spMk id="27" creationId="{9A457F22-2034-4200-B6E4-5B8372AAC226}"/>
          </ac:spMkLst>
        </pc:spChg>
        <pc:spChg chg="add del">
          <ac:chgData name="Sara Moore" userId="ad19b220-fbf7-4829-8988-fddad76d2fa3" providerId="ADAL" clId="{B98C6053-6B7A-4606-AA7E-D5F63DDEDFB8}" dt="2020-03-16T13:10:08.708" v="45" actId="26606"/>
          <ac:spMkLst>
            <pc:docMk/>
            <pc:sldMk cId="1075261" sldId="258"/>
            <ac:spMk id="29" creationId="{A9DA7986-F4F5-4F92-94A3-343B2D72001D}"/>
          </ac:spMkLst>
        </pc:spChg>
        <pc:spChg chg="add del">
          <ac:chgData name="Sara Moore" userId="ad19b220-fbf7-4829-8988-fddad76d2fa3" providerId="ADAL" clId="{B98C6053-6B7A-4606-AA7E-D5F63DDEDFB8}" dt="2020-03-16T13:10:08.708" v="45" actId="26606"/>
          <ac:spMkLst>
            <pc:docMk/>
            <pc:sldMk cId="1075261" sldId="258"/>
            <ac:spMk id="31" creationId="{428E76FD-76EE-4DE6-BBA4-EEA6E4B98CD0}"/>
          </ac:spMkLst>
        </pc:spChg>
        <pc:picChg chg="del mod ord">
          <ac:chgData name="Sara Moore" userId="ad19b220-fbf7-4829-8988-fddad76d2fa3" providerId="ADAL" clId="{B98C6053-6B7A-4606-AA7E-D5F63DDEDFB8}" dt="2020-03-16T13:12:07.846" v="59" actId="478"/>
          <ac:picMkLst>
            <pc:docMk/>
            <pc:sldMk cId="1075261" sldId="258"/>
            <ac:picMk id="5" creationId="{4710D14A-6565-4547-8BAA-BB53C5839D76}"/>
          </ac:picMkLst>
        </pc:picChg>
        <pc:picChg chg="del">
          <ac:chgData name="Sara Moore" userId="ad19b220-fbf7-4829-8988-fddad76d2fa3" providerId="ADAL" clId="{B98C6053-6B7A-4606-AA7E-D5F63DDEDFB8}" dt="2020-03-16T13:07:38.623" v="19" actId="478"/>
          <ac:picMkLst>
            <pc:docMk/>
            <pc:sldMk cId="1075261" sldId="258"/>
            <ac:picMk id="6" creationId="{7EDA8CEA-3C7E-4A97-8D0B-6D39DE8C1EBC}"/>
          </ac:picMkLst>
        </pc:picChg>
        <pc:picChg chg="del">
          <ac:chgData name="Sara Moore" userId="ad19b220-fbf7-4829-8988-fddad76d2fa3" providerId="ADAL" clId="{B98C6053-6B7A-4606-AA7E-D5F63DDEDFB8}" dt="2020-03-16T13:07:39.760" v="20" actId="478"/>
          <ac:picMkLst>
            <pc:docMk/>
            <pc:sldMk cId="1075261" sldId="258"/>
            <ac:picMk id="8" creationId="{2024E98B-0713-40D5-A286-23496DDAC9C1}"/>
          </ac:picMkLst>
        </pc:picChg>
        <pc:picChg chg="del">
          <ac:chgData name="Sara Moore" userId="ad19b220-fbf7-4829-8988-fddad76d2fa3" providerId="ADAL" clId="{B98C6053-6B7A-4606-AA7E-D5F63DDEDFB8}" dt="2020-03-16T13:07:40.255" v="21" actId="478"/>
          <ac:picMkLst>
            <pc:docMk/>
            <pc:sldMk cId="1075261" sldId="258"/>
            <ac:picMk id="9" creationId="{3DB43F80-2EA0-497E-A72D-FBE0396185DD}"/>
          </ac:picMkLst>
        </pc:picChg>
        <pc:picChg chg="add del mod">
          <ac:chgData name="Sara Moore" userId="ad19b220-fbf7-4829-8988-fddad76d2fa3" providerId="ADAL" clId="{B98C6053-6B7A-4606-AA7E-D5F63DDEDFB8}" dt="2020-03-16T20:26:07.754" v="260" actId="478"/>
          <ac:picMkLst>
            <pc:docMk/>
            <pc:sldMk cId="1075261" sldId="258"/>
            <ac:picMk id="10" creationId="{34ADEAAB-A29B-459E-92A9-2D50192BC834}"/>
          </ac:picMkLst>
        </pc:picChg>
        <pc:picChg chg="add mod">
          <ac:chgData name="Sara Moore" userId="ad19b220-fbf7-4829-8988-fddad76d2fa3" providerId="ADAL" clId="{B98C6053-6B7A-4606-AA7E-D5F63DDEDFB8}" dt="2020-03-16T20:27:46.401" v="275" actId="1038"/>
          <ac:picMkLst>
            <pc:docMk/>
            <pc:sldMk cId="1075261" sldId="258"/>
            <ac:picMk id="21" creationId="{C33ACFE6-FBBD-46D9-8CE8-2911643FEBE9}"/>
          </ac:picMkLst>
        </pc:picChg>
        <pc:picChg chg="add del">
          <ac:chgData name="Sara Moore" userId="ad19b220-fbf7-4829-8988-fddad76d2fa3" providerId="ADAL" clId="{B98C6053-6B7A-4606-AA7E-D5F63DDEDFB8}" dt="2020-03-16T13:10:08.708" v="45" actId="26606"/>
          <ac:picMkLst>
            <pc:docMk/>
            <pc:sldMk cId="1075261" sldId="258"/>
            <ac:picMk id="22" creationId="{AEAB45A0-24B5-421F-9EF7-0CEA3C8C712C}"/>
          </ac:picMkLst>
        </pc:picChg>
        <pc:picChg chg="add del mod">
          <ac:chgData name="Sara Moore" userId="ad19b220-fbf7-4829-8988-fddad76d2fa3" providerId="ADAL" clId="{B98C6053-6B7A-4606-AA7E-D5F63DDEDFB8}" dt="2020-03-16T16:46:22.425" v="94" actId="478"/>
          <ac:picMkLst>
            <pc:docMk/>
            <pc:sldMk cId="1075261" sldId="258"/>
            <ac:picMk id="1026" creationId="{20EF122C-04E0-4D00-80AD-EE679CB1DE09}"/>
          </ac:picMkLst>
        </pc:picChg>
        <pc:picChg chg="add del mod">
          <ac:chgData name="Sara Moore" userId="ad19b220-fbf7-4829-8988-fddad76d2fa3" providerId="ADAL" clId="{B98C6053-6B7A-4606-AA7E-D5F63DDEDFB8}" dt="2020-03-16T20:25:22.952" v="257" actId="478"/>
          <ac:picMkLst>
            <pc:docMk/>
            <pc:sldMk cId="1075261" sldId="258"/>
            <ac:picMk id="1028" creationId="{59B0D8ED-3133-4F8C-92D5-3C27583FCC09}"/>
          </ac:picMkLst>
        </pc:picChg>
      </pc:sldChg>
      <pc:sldChg chg="del">
        <pc:chgData name="Sara Moore" userId="ad19b220-fbf7-4829-8988-fddad76d2fa3" providerId="ADAL" clId="{B98C6053-6B7A-4606-AA7E-D5F63DDEDFB8}" dt="2020-03-16T20:29:43.853" v="289" actId="2696"/>
        <pc:sldMkLst>
          <pc:docMk/>
          <pc:sldMk cId="3661440420" sldId="259"/>
        </pc:sldMkLst>
      </pc:sldChg>
      <pc:sldChg chg="addSp modSp ord setBg modAnim">
        <pc:chgData name="Sara Moore" userId="ad19b220-fbf7-4829-8988-fddad76d2fa3" providerId="ADAL" clId="{B98C6053-6B7A-4606-AA7E-D5F63DDEDFB8}" dt="2020-03-17T16:57:41.124" v="985" actId="403"/>
        <pc:sldMkLst>
          <pc:docMk/>
          <pc:sldMk cId="1641272618" sldId="260"/>
        </pc:sldMkLst>
        <pc:spChg chg="mod">
          <ac:chgData name="Sara Moore" userId="ad19b220-fbf7-4829-8988-fddad76d2fa3" providerId="ADAL" clId="{B98C6053-6B7A-4606-AA7E-D5F63DDEDFB8}" dt="2020-03-17T16:55:51.566" v="965" actId="20577"/>
          <ac:spMkLst>
            <pc:docMk/>
            <pc:sldMk cId="1641272618" sldId="260"/>
            <ac:spMk id="2" creationId="{5A62BB05-54E5-4E8E-A3F4-B99D5E4AD338}"/>
          </ac:spMkLst>
        </pc:spChg>
        <pc:spChg chg="add mod">
          <ac:chgData name="Sara Moore" userId="ad19b220-fbf7-4829-8988-fddad76d2fa3" providerId="ADAL" clId="{B98C6053-6B7A-4606-AA7E-D5F63DDEDFB8}" dt="2020-03-17T16:57:41.124" v="985" actId="403"/>
          <ac:spMkLst>
            <pc:docMk/>
            <pc:sldMk cId="1641272618" sldId="260"/>
            <ac:spMk id="3" creationId="{53EAF321-29AD-4F5F-8A0A-AD1E3D731D92}"/>
          </ac:spMkLst>
        </pc:spChg>
      </pc:sldChg>
      <pc:sldChg chg="del">
        <pc:chgData name="Sara Moore" userId="ad19b220-fbf7-4829-8988-fddad76d2fa3" providerId="ADAL" clId="{B98C6053-6B7A-4606-AA7E-D5F63DDEDFB8}" dt="2020-03-16T13:07:19.307" v="9" actId="2696"/>
        <pc:sldMkLst>
          <pc:docMk/>
          <pc:sldMk cId="2522022602" sldId="261"/>
        </pc:sldMkLst>
      </pc:sldChg>
      <pc:sldChg chg="addSp delSp modSp ord setBg">
        <pc:chgData name="Sara Moore" userId="ad19b220-fbf7-4829-8988-fddad76d2fa3" providerId="ADAL" clId="{B98C6053-6B7A-4606-AA7E-D5F63DDEDFB8}" dt="2020-03-23T15:18:23.820" v="2925"/>
        <pc:sldMkLst>
          <pc:docMk/>
          <pc:sldMk cId="2110694120" sldId="262"/>
        </pc:sldMkLst>
        <pc:spChg chg="mod">
          <ac:chgData name="Sara Moore" userId="ad19b220-fbf7-4829-8988-fddad76d2fa3" providerId="ADAL" clId="{B98C6053-6B7A-4606-AA7E-D5F63DDEDFB8}" dt="2020-03-16T20:48:40.636" v="754" actId="14100"/>
          <ac:spMkLst>
            <pc:docMk/>
            <pc:sldMk cId="2110694120" sldId="262"/>
            <ac:spMk id="2" creationId="{370105FB-17BF-4AC0-B1DA-260F61C7CB91}"/>
          </ac:spMkLst>
        </pc:spChg>
        <pc:spChg chg="add mod ord">
          <ac:chgData name="Sara Moore" userId="ad19b220-fbf7-4829-8988-fddad76d2fa3" providerId="ADAL" clId="{B98C6053-6B7A-4606-AA7E-D5F63DDEDFB8}" dt="2020-03-16T20:49:36.034" v="794" actId="1076"/>
          <ac:spMkLst>
            <pc:docMk/>
            <pc:sldMk cId="2110694120" sldId="262"/>
            <ac:spMk id="6" creationId="{4BF04093-9E32-4253-9F9B-927544A32BB2}"/>
          </ac:spMkLst>
        </pc:spChg>
        <pc:graphicFrameChg chg="mod">
          <ac:chgData name="Sara Moore" userId="ad19b220-fbf7-4829-8988-fddad76d2fa3" providerId="ADAL" clId="{B98C6053-6B7A-4606-AA7E-D5F63DDEDFB8}" dt="2020-03-16T20:36:52.999" v="537" actId="207"/>
          <ac:graphicFrameMkLst>
            <pc:docMk/>
            <pc:sldMk cId="2110694120" sldId="262"/>
            <ac:graphicFrameMk id="9" creationId="{C596164B-55CB-4AE2-B166-D8F57452C2B8}"/>
          </ac:graphicFrameMkLst>
        </pc:graphicFrameChg>
        <pc:picChg chg="del">
          <ac:chgData name="Sara Moore" userId="ad19b220-fbf7-4829-8988-fddad76d2fa3" providerId="ADAL" clId="{B98C6053-6B7A-4606-AA7E-D5F63DDEDFB8}" dt="2020-03-23T15:18:23.820" v="2925"/>
          <ac:picMkLst>
            <pc:docMk/>
            <pc:sldMk cId="2110694120" sldId="262"/>
            <ac:picMk id="3" creationId="{2240DAB7-DBC8-421D-8D8F-F24C40764FC7}"/>
          </ac:picMkLst>
        </pc:picChg>
        <pc:picChg chg="mod ord modCrop">
          <ac:chgData name="Sara Moore" userId="ad19b220-fbf7-4829-8988-fddad76d2fa3" providerId="ADAL" clId="{B98C6053-6B7A-4606-AA7E-D5F63DDEDFB8}" dt="2020-03-16T20:57:24.348" v="813" actId="14100"/>
          <ac:picMkLst>
            <pc:docMk/>
            <pc:sldMk cId="2110694120" sldId="262"/>
            <ac:picMk id="5" creationId="{4710D14A-6565-4547-8BAA-BB53C5839D76}"/>
          </ac:picMkLst>
        </pc:picChg>
      </pc:sldChg>
      <pc:sldChg chg="del">
        <pc:chgData name="Sara Moore" userId="ad19b220-fbf7-4829-8988-fddad76d2fa3" providerId="ADAL" clId="{B98C6053-6B7A-4606-AA7E-D5F63DDEDFB8}" dt="2020-03-16T20:43:55.247" v="731" actId="47"/>
        <pc:sldMkLst>
          <pc:docMk/>
          <pc:sldMk cId="3055095314" sldId="263"/>
        </pc:sldMkLst>
      </pc:sldChg>
      <pc:sldChg chg="del">
        <pc:chgData name="Sara Moore" userId="ad19b220-fbf7-4829-8988-fddad76d2fa3" providerId="ADAL" clId="{B98C6053-6B7A-4606-AA7E-D5F63DDEDFB8}" dt="2020-03-16T20:44:08.610" v="732" actId="47"/>
        <pc:sldMkLst>
          <pc:docMk/>
          <pc:sldMk cId="2581024364" sldId="264"/>
        </pc:sldMkLst>
      </pc:sldChg>
      <pc:sldChg chg="del">
        <pc:chgData name="Sara Moore" userId="ad19b220-fbf7-4829-8988-fddad76d2fa3" providerId="ADAL" clId="{B98C6053-6B7A-4606-AA7E-D5F63DDEDFB8}" dt="2020-03-16T20:44:08.610" v="732" actId="47"/>
        <pc:sldMkLst>
          <pc:docMk/>
          <pc:sldMk cId="4064095098" sldId="265"/>
        </pc:sldMkLst>
      </pc:sldChg>
      <pc:sldChg chg="del">
        <pc:chgData name="Sara Moore" userId="ad19b220-fbf7-4829-8988-fddad76d2fa3" providerId="ADAL" clId="{B98C6053-6B7A-4606-AA7E-D5F63DDEDFB8}" dt="2020-03-16T20:44:08.610" v="732" actId="47"/>
        <pc:sldMkLst>
          <pc:docMk/>
          <pc:sldMk cId="1622026273" sldId="266"/>
        </pc:sldMkLst>
      </pc:sldChg>
      <pc:sldChg chg="del">
        <pc:chgData name="Sara Moore" userId="ad19b220-fbf7-4829-8988-fddad76d2fa3" providerId="ADAL" clId="{B98C6053-6B7A-4606-AA7E-D5F63DDEDFB8}" dt="2020-03-16T20:44:08.610" v="732" actId="47"/>
        <pc:sldMkLst>
          <pc:docMk/>
          <pc:sldMk cId="3490777670" sldId="267"/>
        </pc:sldMkLst>
      </pc:sldChg>
      <pc:sldChg chg="del">
        <pc:chgData name="Sara Moore" userId="ad19b220-fbf7-4829-8988-fddad76d2fa3" providerId="ADAL" clId="{B98C6053-6B7A-4606-AA7E-D5F63DDEDFB8}" dt="2020-03-16T20:44:08.610" v="732" actId="47"/>
        <pc:sldMkLst>
          <pc:docMk/>
          <pc:sldMk cId="3276057852" sldId="268"/>
        </pc:sldMkLst>
      </pc:sldChg>
      <pc:sldChg chg="del">
        <pc:chgData name="Sara Moore" userId="ad19b220-fbf7-4829-8988-fddad76d2fa3" providerId="ADAL" clId="{B98C6053-6B7A-4606-AA7E-D5F63DDEDFB8}" dt="2020-03-16T20:44:08.610" v="732" actId="47"/>
        <pc:sldMkLst>
          <pc:docMk/>
          <pc:sldMk cId="231436688" sldId="269"/>
        </pc:sldMkLst>
      </pc:sldChg>
      <pc:sldChg chg="del">
        <pc:chgData name="Sara Moore" userId="ad19b220-fbf7-4829-8988-fddad76d2fa3" providerId="ADAL" clId="{B98C6053-6B7A-4606-AA7E-D5F63DDEDFB8}" dt="2020-03-16T20:44:08.610" v="732" actId="47"/>
        <pc:sldMkLst>
          <pc:docMk/>
          <pc:sldMk cId="289669763" sldId="270"/>
        </pc:sldMkLst>
      </pc:sldChg>
      <pc:sldChg chg="del">
        <pc:chgData name="Sara Moore" userId="ad19b220-fbf7-4829-8988-fddad76d2fa3" providerId="ADAL" clId="{B98C6053-6B7A-4606-AA7E-D5F63DDEDFB8}" dt="2020-03-16T20:44:08.610" v="732" actId="47"/>
        <pc:sldMkLst>
          <pc:docMk/>
          <pc:sldMk cId="2960647376" sldId="271"/>
        </pc:sldMkLst>
      </pc:sldChg>
      <pc:sldChg chg="del">
        <pc:chgData name="Sara Moore" userId="ad19b220-fbf7-4829-8988-fddad76d2fa3" providerId="ADAL" clId="{B98C6053-6B7A-4606-AA7E-D5F63DDEDFB8}" dt="2020-03-16T20:44:08.610" v="732" actId="47"/>
        <pc:sldMkLst>
          <pc:docMk/>
          <pc:sldMk cId="1558702215" sldId="273"/>
        </pc:sldMkLst>
      </pc:sldChg>
      <pc:sldChg chg="del">
        <pc:chgData name="Sara Moore" userId="ad19b220-fbf7-4829-8988-fddad76d2fa3" providerId="ADAL" clId="{B98C6053-6B7A-4606-AA7E-D5F63DDEDFB8}" dt="2020-03-16T20:44:08.610" v="732" actId="47"/>
        <pc:sldMkLst>
          <pc:docMk/>
          <pc:sldMk cId="970933411" sldId="274"/>
        </pc:sldMkLst>
      </pc:sldChg>
      <pc:sldChg chg="del">
        <pc:chgData name="Sara Moore" userId="ad19b220-fbf7-4829-8988-fddad76d2fa3" providerId="ADAL" clId="{B98C6053-6B7A-4606-AA7E-D5F63DDEDFB8}" dt="2020-03-16T20:44:08.610" v="732" actId="47"/>
        <pc:sldMkLst>
          <pc:docMk/>
          <pc:sldMk cId="1133642075" sldId="275"/>
        </pc:sldMkLst>
      </pc:sldChg>
      <pc:sldChg chg="del">
        <pc:chgData name="Sara Moore" userId="ad19b220-fbf7-4829-8988-fddad76d2fa3" providerId="ADAL" clId="{B98C6053-6B7A-4606-AA7E-D5F63DDEDFB8}" dt="2020-03-16T20:44:08.610" v="732" actId="47"/>
        <pc:sldMkLst>
          <pc:docMk/>
          <pc:sldMk cId="2064882708" sldId="276"/>
        </pc:sldMkLst>
      </pc:sldChg>
      <pc:sldChg chg="del">
        <pc:chgData name="Sara Moore" userId="ad19b220-fbf7-4829-8988-fddad76d2fa3" providerId="ADAL" clId="{B98C6053-6B7A-4606-AA7E-D5F63DDEDFB8}" dt="2020-03-16T20:44:08.610" v="732" actId="47"/>
        <pc:sldMkLst>
          <pc:docMk/>
          <pc:sldMk cId="2467707395" sldId="277"/>
        </pc:sldMkLst>
      </pc:sldChg>
      <pc:sldChg chg="del">
        <pc:chgData name="Sara Moore" userId="ad19b220-fbf7-4829-8988-fddad76d2fa3" providerId="ADAL" clId="{B98C6053-6B7A-4606-AA7E-D5F63DDEDFB8}" dt="2020-03-16T20:44:08.610" v="732" actId="47"/>
        <pc:sldMkLst>
          <pc:docMk/>
          <pc:sldMk cId="1151952944" sldId="278"/>
        </pc:sldMkLst>
      </pc:sldChg>
      <pc:sldChg chg="del">
        <pc:chgData name="Sara Moore" userId="ad19b220-fbf7-4829-8988-fddad76d2fa3" providerId="ADAL" clId="{B98C6053-6B7A-4606-AA7E-D5F63DDEDFB8}" dt="2020-03-16T20:44:08.610" v="732" actId="47"/>
        <pc:sldMkLst>
          <pc:docMk/>
          <pc:sldMk cId="2943109835" sldId="279"/>
        </pc:sldMkLst>
      </pc:sldChg>
      <pc:sldChg chg="del">
        <pc:chgData name="Sara Moore" userId="ad19b220-fbf7-4829-8988-fddad76d2fa3" providerId="ADAL" clId="{B98C6053-6B7A-4606-AA7E-D5F63DDEDFB8}" dt="2020-03-16T20:44:08.610" v="732" actId="47"/>
        <pc:sldMkLst>
          <pc:docMk/>
          <pc:sldMk cId="3087022910" sldId="280"/>
        </pc:sldMkLst>
      </pc:sldChg>
      <pc:sldChg chg="del">
        <pc:chgData name="Sara Moore" userId="ad19b220-fbf7-4829-8988-fddad76d2fa3" providerId="ADAL" clId="{B98C6053-6B7A-4606-AA7E-D5F63DDEDFB8}" dt="2020-03-16T20:44:08.610" v="732" actId="47"/>
        <pc:sldMkLst>
          <pc:docMk/>
          <pc:sldMk cId="3392247059" sldId="281"/>
        </pc:sldMkLst>
      </pc:sldChg>
      <pc:sldChg chg="del">
        <pc:chgData name="Sara Moore" userId="ad19b220-fbf7-4829-8988-fddad76d2fa3" providerId="ADAL" clId="{B98C6053-6B7A-4606-AA7E-D5F63DDEDFB8}" dt="2020-03-16T20:44:08.610" v="732" actId="47"/>
        <pc:sldMkLst>
          <pc:docMk/>
          <pc:sldMk cId="1794888984" sldId="282"/>
        </pc:sldMkLst>
      </pc:sldChg>
      <pc:sldChg chg="del">
        <pc:chgData name="Sara Moore" userId="ad19b220-fbf7-4829-8988-fddad76d2fa3" providerId="ADAL" clId="{B98C6053-6B7A-4606-AA7E-D5F63DDEDFB8}" dt="2020-03-16T20:44:08.610" v="732" actId="47"/>
        <pc:sldMkLst>
          <pc:docMk/>
          <pc:sldMk cId="2524179069" sldId="283"/>
        </pc:sldMkLst>
      </pc:sldChg>
      <pc:sldChg chg="del">
        <pc:chgData name="Sara Moore" userId="ad19b220-fbf7-4829-8988-fddad76d2fa3" providerId="ADAL" clId="{B98C6053-6B7A-4606-AA7E-D5F63DDEDFB8}" dt="2020-03-16T20:44:08.610" v="732" actId="47"/>
        <pc:sldMkLst>
          <pc:docMk/>
          <pc:sldMk cId="3335565774" sldId="284"/>
        </pc:sldMkLst>
      </pc:sldChg>
      <pc:sldChg chg="modSp del">
        <pc:chgData name="Sara Moore" userId="ad19b220-fbf7-4829-8988-fddad76d2fa3" providerId="ADAL" clId="{B98C6053-6B7A-4606-AA7E-D5F63DDEDFB8}" dt="2020-03-16T13:07:16.818" v="8" actId="2696"/>
        <pc:sldMkLst>
          <pc:docMk/>
          <pc:sldMk cId="3963490713" sldId="285"/>
        </pc:sldMkLst>
        <pc:spChg chg="mod">
          <ac:chgData name="Sara Moore" userId="ad19b220-fbf7-4829-8988-fddad76d2fa3" providerId="ADAL" clId="{B98C6053-6B7A-4606-AA7E-D5F63DDEDFB8}" dt="2020-03-16T13:07:07.245" v="7" actId="20577"/>
          <ac:spMkLst>
            <pc:docMk/>
            <pc:sldMk cId="3963490713" sldId="285"/>
            <ac:spMk id="3" creationId="{E0B48554-A07A-43A9-A42B-28CFBC3D635E}"/>
          </ac:spMkLst>
        </pc:spChg>
      </pc:sldChg>
      <pc:sldChg chg="del">
        <pc:chgData name="Sara Moore" userId="ad19b220-fbf7-4829-8988-fddad76d2fa3" providerId="ADAL" clId="{B98C6053-6B7A-4606-AA7E-D5F63DDEDFB8}" dt="2020-03-17T15:51:47.513" v="930" actId="47"/>
        <pc:sldMkLst>
          <pc:docMk/>
          <pc:sldMk cId="2760567717" sldId="286"/>
        </pc:sldMkLst>
      </pc:sldChg>
      <pc:sldChg chg="del">
        <pc:chgData name="Sara Moore" userId="ad19b220-fbf7-4829-8988-fddad76d2fa3" providerId="ADAL" clId="{B98C6053-6B7A-4606-AA7E-D5F63DDEDFB8}" dt="2020-03-17T15:51:48.439" v="931" actId="47"/>
        <pc:sldMkLst>
          <pc:docMk/>
          <pc:sldMk cId="3474806150" sldId="287"/>
        </pc:sldMkLst>
      </pc:sldChg>
      <pc:sldChg chg="addSp delSp modSp add">
        <pc:chgData name="Sara Moore" userId="ad19b220-fbf7-4829-8988-fddad76d2fa3" providerId="ADAL" clId="{B98C6053-6B7A-4606-AA7E-D5F63DDEDFB8}" dt="2020-03-23T11:19:53.075" v="2750"/>
        <pc:sldMkLst>
          <pc:docMk/>
          <pc:sldMk cId="1842327610" sldId="288"/>
        </pc:sldMkLst>
        <pc:spChg chg="del">
          <ac:chgData name="Sara Moore" userId="ad19b220-fbf7-4829-8988-fddad76d2fa3" providerId="ADAL" clId="{B98C6053-6B7A-4606-AA7E-D5F63DDEDFB8}" dt="2020-03-16T20:57:49.217" v="814" actId="478"/>
          <ac:spMkLst>
            <pc:docMk/>
            <pc:sldMk cId="1842327610" sldId="288"/>
            <ac:spMk id="2" creationId="{370105FB-17BF-4AC0-B1DA-260F61C7CB91}"/>
          </ac:spMkLst>
        </pc:spChg>
        <pc:spChg chg="add del mod">
          <ac:chgData name="Sara Moore" userId="ad19b220-fbf7-4829-8988-fddad76d2fa3" providerId="ADAL" clId="{B98C6053-6B7A-4606-AA7E-D5F63DDEDFB8}" dt="2020-03-16T20:57:57.766" v="817" actId="21"/>
          <ac:spMkLst>
            <pc:docMk/>
            <pc:sldMk cId="1842327610" sldId="288"/>
            <ac:spMk id="4" creationId="{2A76DE09-0621-4202-8782-F1923231838A}"/>
          </ac:spMkLst>
        </pc:spChg>
        <pc:spChg chg="add del">
          <ac:chgData name="Sara Moore" userId="ad19b220-fbf7-4829-8988-fddad76d2fa3" providerId="ADAL" clId="{B98C6053-6B7A-4606-AA7E-D5F63DDEDFB8}" dt="2020-03-16T20:57:52.224" v="816"/>
          <ac:spMkLst>
            <pc:docMk/>
            <pc:sldMk cId="1842327610" sldId="288"/>
            <ac:spMk id="11" creationId="{9E3BFD76-4AEF-4538-8488-0F83B5B24739}"/>
          </ac:spMkLst>
        </pc:spChg>
        <pc:spChg chg="add del">
          <ac:chgData name="Sara Moore" userId="ad19b220-fbf7-4829-8988-fddad76d2fa3" providerId="ADAL" clId="{B98C6053-6B7A-4606-AA7E-D5F63DDEDFB8}" dt="2020-03-16T20:57:52.224" v="816"/>
          <ac:spMkLst>
            <pc:docMk/>
            <pc:sldMk cId="1842327610" sldId="288"/>
            <ac:spMk id="12" creationId="{1DF57C55-EDA1-485A-87B2-D8A3687D1155}"/>
          </ac:spMkLst>
        </pc:spChg>
        <pc:spChg chg="add del">
          <ac:chgData name="Sara Moore" userId="ad19b220-fbf7-4829-8988-fddad76d2fa3" providerId="ADAL" clId="{B98C6053-6B7A-4606-AA7E-D5F63DDEDFB8}" dt="2020-03-16T20:58:00.094" v="819"/>
          <ac:spMkLst>
            <pc:docMk/>
            <pc:sldMk cId="1842327610" sldId="288"/>
            <ac:spMk id="13" creationId="{539DBE50-6E64-40BB-8FDA-8AECC8E254A3}"/>
          </ac:spMkLst>
        </pc:spChg>
        <pc:spChg chg="add">
          <ac:chgData name="Sara Moore" userId="ad19b220-fbf7-4829-8988-fddad76d2fa3" providerId="ADAL" clId="{B98C6053-6B7A-4606-AA7E-D5F63DDEDFB8}" dt="2020-03-16T20:58:07.351" v="820"/>
          <ac:spMkLst>
            <pc:docMk/>
            <pc:sldMk cId="1842327610" sldId="288"/>
            <ac:spMk id="15" creationId="{88E8EAB8-FA00-463A-9BC3-D2B3F8469216}"/>
          </ac:spMkLst>
        </pc:spChg>
        <pc:spChg chg="add">
          <ac:chgData name="Sara Moore" userId="ad19b220-fbf7-4829-8988-fddad76d2fa3" providerId="ADAL" clId="{B98C6053-6B7A-4606-AA7E-D5F63DDEDFB8}" dt="2020-03-16T20:58:07.351" v="820"/>
          <ac:spMkLst>
            <pc:docMk/>
            <pc:sldMk cId="1842327610" sldId="288"/>
            <ac:spMk id="16" creationId="{92FCCC3A-38CC-4035-92DE-E77BAB599530}"/>
          </ac:spMkLst>
        </pc:spChg>
        <pc:graphicFrameChg chg="mod">
          <ac:chgData name="Sara Moore" userId="ad19b220-fbf7-4829-8988-fddad76d2fa3" providerId="ADAL" clId="{B98C6053-6B7A-4606-AA7E-D5F63DDEDFB8}" dt="2020-03-23T11:19:53.075" v="2750"/>
          <ac:graphicFrameMkLst>
            <pc:docMk/>
            <pc:sldMk cId="1842327610" sldId="288"/>
            <ac:graphicFrameMk id="9" creationId="{C596164B-55CB-4AE2-B166-D8F57452C2B8}"/>
          </ac:graphicFrameMkLst>
        </pc:graphicFrameChg>
        <pc:picChg chg="del">
          <ac:chgData name="Sara Moore" userId="ad19b220-fbf7-4829-8988-fddad76d2fa3" providerId="ADAL" clId="{B98C6053-6B7A-4606-AA7E-D5F63DDEDFB8}" dt="2020-03-16T20:58:13.894" v="821" actId="478"/>
          <ac:picMkLst>
            <pc:docMk/>
            <pc:sldMk cId="1842327610" sldId="288"/>
            <ac:picMk id="5" creationId="{4710D14A-6565-4547-8BAA-BB53C5839D76}"/>
          </ac:picMkLst>
        </pc:picChg>
        <pc:picChg chg="add del">
          <ac:chgData name="Sara Moore" userId="ad19b220-fbf7-4829-8988-fddad76d2fa3" providerId="ADAL" clId="{B98C6053-6B7A-4606-AA7E-D5F63DDEDFB8}" dt="2020-03-16T20:57:52.224" v="816"/>
          <ac:picMkLst>
            <pc:docMk/>
            <pc:sldMk cId="1842327610" sldId="288"/>
            <ac:picMk id="10" creationId="{EE498891-9305-4EB7-8484-DFD9350B5EDD}"/>
          </ac:picMkLst>
        </pc:picChg>
        <pc:picChg chg="add">
          <ac:chgData name="Sara Moore" userId="ad19b220-fbf7-4829-8988-fddad76d2fa3" providerId="ADAL" clId="{B98C6053-6B7A-4606-AA7E-D5F63DDEDFB8}" dt="2020-03-16T20:58:07.351" v="820"/>
          <ac:picMkLst>
            <pc:docMk/>
            <pc:sldMk cId="1842327610" sldId="288"/>
            <ac:picMk id="14" creationId="{56FCFAE7-8C02-44FC-9C51-25E3791ECEFD}"/>
          </ac:picMkLst>
        </pc:picChg>
      </pc:sldChg>
      <pc:sldChg chg="addSp delSp modSp add mod ord setBg modAnim">
        <pc:chgData name="Sara Moore" userId="ad19b220-fbf7-4829-8988-fddad76d2fa3" providerId="ADAL" clId="{B98C6053-6B7A-4606-AA7E-D5F63DDEDFB8}" dt="2020-03-24T11:50:00.738" v="3654" actId="20577"/>
        <pc:sldMkLst>
          <pc:docMk/>
          <pc:sldMk cId="2114885390" sldId="289"/>
        </pc:sldMkLst>
        <pc:spChg chg="mod">
          <ac:chgData name="Sara Moore" userId="ad19b220-fbf7-4829-8988-fddad76d2fa3" providerId="ADAL" clId="{B98C6053-6B7A-4606-AA7E-D5F63DDEDFB8}" dt="2020-03-17T15:51:27.435" v="929" actId="207"/>
          <ac:spMkLst>
            <pc:docMk/>
            <pc:sldMk cId="2114885390" sldId="289"/>
            <ac:spMk id="2" creationId="{370105FB-17BF-4AC0-B1DA-260F61C7CB91}"/>
          </ac:spMkLst>
        </pc:spChg>
        <pc:spChg chg="add mod ord">
          <ac:chgData name="Sara Moore" userId="ad19b220-fbf7-4829-8988-fddad76d2fa3" providerId="ADAL" clId="{B98C6053-6B7A-4606-AA7E-D5F63DDEDFB8}" dt="2020-03-17T14:37:58.454" v="882" actId="171"/>
          <ac:spMkLst>
            <pc:docMk/>
            <pc:sldMk cId="2114885390" sldId="289"/>
            <ac:spMk id="3" creationId="{1B26421D-7B13-425B-8690-DAB796D76C7A}"/>
          </ac:spMkLst>
        </pc:spChg>
        <pc:spChg chg="mod">
          <ac:chgData name="Sara Moore" userId="ad19b220-fbf7-4829-8988-fddad76d2fa3" providerId="ADAL" clId="{B98C6053-6B7A-4606-AA7E-D5F63DDEDFB8}" dt="2020-03-24T11:50:00.738" v="3654" actId="20577"/>
          <ac:spMkLst>
            <pc:docMk/>
            <pc:sldMk cId="2114885390" sldId="289"/>
            <ac:spMk id="4" creationId="{58C26DAB-2695-4B4B-9376-1EA987678794}"/>
          </ac:spMkLst>
        </pc:spChg>
        <pc:spChg chg="del">
          <ac:chgData name="Sara Moore" userId="ad19b220-fbf7-4829-8988-fddad76d2fa3" providerId="ADAL" clId="{B98C6053-6B7A-4606-AA7E-D5F63DDEDFB8}" dt="2020-03-17T14:37:19.218" v="873" actId="26606"/>
          <ac:spMkLst>
            <pc:docMk/>
            <pc:sldMk cId="2114885390" sldId="289"/>
            <ac:spMk id="20" creationId="{94DBFBD2-23B9-4007-B82F-D0C394407024}"/>
          </ac:spMkLst>
        </pc:spChg>
        <pc:spChg chg="del">
          <ac:chgData name="Sara Moore" userId="ad19b220-fbf7-4829-8988-fddad76d2fa3" providerId="ADAL" clId="{B98C6053-6B7A-4606-AA7E-D5F63DDEDFB8}" dt="2020-03-17T14:37:19.218" v="873" actId="26606"/>
          <ac:spMkLst>
            <pc:docMk/>
            <pc:sldMk cId="2114885390" sldId="289"/>
            <ac:spMk id="23" creationId="{C4D9C4F3-3A51-4F45-8A5D-AAD196BF7D23}"/>
          </ac:spMkLst>
        </pc:spChg>
        <pc:spChg chg="del">
          <ac:chgData name="Sara Moore" userId="ad19b220-fbf7-4829-8988-fddad76d2fa3" providerId="ADAL" clId="{B98C6053-6B7A-4606-AA7E-D5F63DDEDFB8}" dt="2020-03-17T14:36:56.161" v="872" actId="21"/>
          <ac:spMkLst>
            <pc:docMk/>
            <pc:sldMk cId="2114885390" sldId="289"/>
            <ac:spMk id="26" creationId="{001CC461-34BB-4A2B-9CFC-A930D4BF290A}"/>
          </ac:spMkLst>
        </pc:spChg>
        <pc:spChg chg="add">
          <ac:chgData name="Sara Moore" userId="ad19b220-fbf7-4829-8988-fddad76d2fa3" providerId="ADAL" clId="{B98C6053-6B7A-4606-AA7E-D5F63DDEDFB8}" dt="2020-03-17T14:37:19.218" v="873" actId="26606"/>
          <ac:spMkLst>
            <pc:docMk/>
            <pc:sldMk cId="2114885390" sldId="289"/>
            <ac:spMk id="28" creationId="{C4D9C4F3-3A51-4F45-8A5D-AAD196BF7D23}"/>
          </ac:spMkLst>
        </pc:spChg>
        <pc:picChg chg="add mod">
          <ac:chgData name="Sara Moore" userId="ad19b220-fbf7-4829-8988-fddad76d2fa3" providerId="ADAL" clId="{B98C6053-6B7A-4606-AA7E-D5F63DDEDFB8}" dt="2020-03-23T11:22:32.163" v="2768" actId="1076"/>
          <ac:picMkLst>
            <pc:docMk/>
            <pc:sldMk cId="2114885390" sldId="289"/>
            <ac:picMk id="7" creationId="{1953C547-6768-47CD-9636-D8E9823552E2}"/>
          </ac:picMkLst>
        </pc:picChg>
        <pc:picChg chg="del mod ord">
          <ac:chgData name="Sara Moore" userId="ad19b220-fbf7-4829-8988-fddad76d2fa3" providerId="ADAL" clId="{B98C6053-6B7A-4606-AA7E-D5F63DDEDFB8}" dt="2020-03-23T11:22:20.503" v="2763" actId="478"/>
          <ac:picMkLst>
            <pc:docMk/>
            <pc:sldMk cId="2114885390" sldId="289"/>
            <ac:picMk id="21" creationId="{C33ACFE6-FBBD-46D9-8CE8-2911643FEBE9}"/>
          </ac:picMkLst>
        </pc:picChg>
      </pc:sldChg>
      <pc:sldChg chg="addSp delSp modSp add setBg modAnim delDesignElem">
        <pc:chgData name="Sara Moore" userId="ad19b220-fbf7-4829-8988-fddad76d2fa3" providerId="ADAL" clId="{B98C6053-6B7A-4606-AA7E-D5F63DDEDFB8}" dt="2020-03-23T11:24:51.325" v="2791"/>
        <pc:sldMkLst>
          <pc:docMk/>
          <pc:sldMk cId="3491815386" sldId="290"/>
        </pc:sldMkLst>
        <pc:spChg chg="mod">
          <ac:chgData name="Sara Moore" userId="ad19b220-fbf7-4829-8988-fddad76d2fa3" providerId="ADAL" clId="{B98C6053-6B7A-4606-AA7E-D5F63DDEDFB8}" dt="2020-03-17T15:51:21.633" v="928" actId="207"/>
          <ac:spMkLst>
            <pc:docMk/>
            <pc:sldMk cId="3491815386" sldId="290"/>
            <ac:spMk id="2" creationId="{370105FB-17BF-4AC0-B1DA-260F61C7CB91}"/>
          </ac:spMkLst>
        </pc:spChg>
        <pc:spChg chg="mod">
          <ac:chgData name="Sara Moore" userId="ad19b220-fbf7-4829-8988-fddad76d2fa3" providerId="ADAL" clId="{B98C6053-6B7A-4606-AA7E-D5F63DDEDFB8}" dt="2020-03-17T16:55:09.406" v="952" actId="20577"/>
          <ac:spMkLst>
            <pc:docMk/>
            <pc:sldMk cId="3491815386" sldId="290"/>
            <ac:spMk id="4" creationId="{58C26DAB-2695-4B4B-9376-1EA987678794}"/>
          </ac:spMkLst>
        </pc:spChg>
        <pc:spChg chg="del">
          <ac:chgData name="Sara Moore" userId="ad19b220-fbf7-4829-8988-fddad76d2fa3" providerId="ADAL" clId="{B98C6053-6B7A-4606-AA7E-D5F63DDEDFB8}" dt="2020-03-17T15:50:07.007" v="901"/>
          <ac:spMkLst>
            <pc:docMk/>
            <pc:sldMk cId="3491815386" sldId="290"/>
            <ac:spMk id="28" creationId="{C4D9C4F3-3A51-4F45-8A5D-AAD196BF7D23}"/>
          </ac:spMkLst>
        </pc:spChg>
        <pc:picChg chg="add">
          <ac:chgData name="Sara Moore" userId="ad19b220-fbf7-4829-8988-fddad76d2fa3" providerId="ADAL" clId="{B98C6053-6B7A-4606-AA7E-D5F63DDEDFB8}" dt="2020-03-23T11:24:51.325" v="2791"/>
          <ac:picMkLst>
            <pc:docMk/>
            <pc:sldMk cId="3491815386" sldId="290"/>
            <ac:picMk id="6" creationId="{615A3218-6469-41D6-86C4-435DD8943AC9}"/>
          </ac:picMkLst>
        </pc:picChg>
        <pc:picChg chg="del">
          <ac:chgData name="Sara Moore" userId="ad19b220-fbf7-4829-8988-fddad76d2fa3" providerId="ADAL" clId="{B98C6053-6B7A-4606-AA7E-D5F63DDEDFB8}" dt="2020-03-23T11:24:51.071" v="2790" actId="478"/>
          <ac:picMkLst>
            <pc:docMk/>
            <pc:sldMk cId="3491815386" sldId="290"/>
            <ac:picMk id="21" creationId="{C33ACFE6-FBBD-46D9-8CE8-2911643FEBE9}"/>
          </ac:picMkLst>
        </pc:picChg>
      </pc:sldChg>
      <pc:sldChg chg="addSp delSp modSp add modAnim">
        <pc:chgData name="Sara Moore" userId="ad19b220-fbf7-4829-8988-fddad76d2fa3" providerId="ADAL" clId="{B98C6053-6B7A-4606-AA7E-D5F63DDEDFB8}" dt="2020-03-24T11:54:59.178" v="4250" actId="27636"/>
        <pc:sldMkLst>
          <pc:docMk/>
          <pc:sldMk cId="1758436364" sldId="291"/>
        </pc:sldMkLst>
        <pc:spChg chg="mod">
          <ac:chgData name="Sara Moore" userId="ad19b220-fbf7-4829-8988-fddad76d2fa3" providerId="ADAL" clId="{B98C6053-6B7A-4606-AA7E-D5F63DDEDFB8}" dt="2020-03-24T11:50:17.498" v="3680" actId="20577"/>
          <ac:spMkLst>
            <pc:docMk/>
            <pc:sldMk cId="1758436364" sldId="291"/>
            <ac:spMk id="2" creationId="{370105FB-17BF-4AC0-B1DA-260F61C7CB91}"/>
          </ac:spMkLst>
        </pc:spChg>
        <pc:spChg chg="mod">
          <ac:chgData name="Sara Moore" userId="ad19b220-fbf7-4829-8988-fddad76d2fa3" providerId="ADAL" clId="{B98C6053-6B7A-4606-AA7E-D5F63DDEDFB8}" dt="2020-03-24T11:54:59.178" v="4250" actId="27636"/>
          <ac:spMkLst>
            <pc:docMk/>
            <pc:sldMk cId="1758436364" sldId="291"/>
            <ac:spMk id="4" creationId="{58C26DAB-2695-4B4B-9376-1EA987678794}"/>
          </ac:spMkLst>
        </pc:spChg>
        <pc:picChg chg="add">
          <ac:chgData name="Sara Moore" userId="ad19b220-fbf7-4829-8988-fddad76d2fa3" providerId="ADAL" clId="{B98C6053-6B7A-4606-AA7E-D5F63DDEDFB8}" dt="2020-03-23T11:22:38.907" v="2770"/>
          <ac:picMkLst>
            <pc:docMk/>
            <pc:sldMk cId="1758436364" sldId="291"/>
            <ac:picMk id="7" creationId="{40F1A869-A886-4671-8CFB-398C949EC3F0}"/>
          </ac:picMkLst>
        </pc:picChg>
        <pc:picChg chg="del">
          <ac:chgData name="Sara Moore" userId="ad19b220-fbf7-4829-8988-fddad76d2fa3" providerId="ADAL" clId="{B98C6053-6B7A-4606-AA7E-D5F63DDEDFB8}" dt="2020-03-23T11:22:38.542" v="2769" actId="478"/>
          <ac:picMkLst>
            <pc:docMk/>
            <pc:sldMk cId="1758436364" sldId="291"/>
            <ac:picMk id="21" creationId="{C33ACFE6-FBBD-46D9-8CE8-2911643FEBE9}"/>
          </ac:picMkLst>
        </pc:picChg>
      </pc:sldChg>
      <pc:sldChg chg="addSp delSp add del setBg delDesignElem">
        <pc:chgData name="Sara Moore" userId="ad19b220-fbf7-4829-8988-fddad76d2fa3" providerId="ADAL" clId="{B98C6053-6B7A-4606-AA7E-D5F63DDEDFB8}" dt="2020-03-23T11:02:22.148" v="1005"/>
        <pc:sldMkLst>
          <pc:docMk/>
          <pc:sldMk cId="2359890473" sldId="291"/>
        </pc:sldMkLst>
        <pc:spChg chg="add del">
          <ac:chgData name="Sara Moore" userId="ad19b220-fbf7-4829-8988-fddad76d2fa3" providerId="ADAL" clId="{B98C6053-6B7A-4606-AA7E-D5F63DDEDFB8}" dt="2020-03-23T11:02:22.148" v="1005"/>
          <ac:spMkLst>
            <pc:docMk/>
            <pc:sldMk cId="2359890473" sldId="291"/>
            <ac:spMk id="28" creationId="{C4D9C4F3-3A51-4F45-8A5D-AAD196BF7D23}"/>
          </ac:spMkLst>
        </pc:spChg>
      </pc:sldChg>
      <pc:sldChg chg="addSp delSp modSp add ord modAnim">
        <pc:chgData name="Sara Moore" userId="ad19b220-fbf7-4829-8988-fddad76d2fa3" providerId="ADAL" clId="{B98C6053-6B7A-4606-AA7E-D5F63DDEDFB8}" dt="2020-03-24T11:34:46.054" v="3565"/>
        <pc:sldMkLst>
          <pc:docMk/>
          <pc:sldMk cId="2032282210" sldId="292"/>
        </pc:sldMkLst>
        <pc:spChg chg="mod">
          <ac:chgData name="Sara Moore" userId="ad19b220-fbf7-4829-8988-fddad76d2fa3" providerId="ADAL" clId="{B98C6053-6B7A-4606-AA7E-D5F63DDEDFB8}" dt="2020-03-23T11:05:19.616" v="1462" actId="20577"/>
          <ac:spMkLst>
            <pc:docMk/>
            <pc:sldMk cId="2032282210" sldId="292"/>
            <ac:spMk id="2" creationId="{370105FB-17BF-4AC0-B1DA-260F61C7CB91}"/>
          </ac:spMkLst>
        </pc:spChg>
        <pc:spChg chg="mod">
          <ac:chgData name="Sara Moore" userId="ad19b220-fbf7-4829-8988-fddad76d2fa3" providerId="ADAL" clId="{B98C6053-6B7A-4606-AA7E-D5F63DDEDFB8}" dt="2020-03-24T11:34:04.611" v="3563" actId="20577"/>
          <ac:spMkLst>
            <pc:docMk/>
            <pc:sldMk cId="2032282210" sldId="292"/>
            <ac:spMk id="4" creationId="{58C26DAB-2695-4B4B-9376-1EA987678794}"/>
          </ac:spMkLst>
        </pc:spChg>
        <pc:picChg chg="add">
          <ac:chgData name="Sara Moore" userId="ad19b220-fbf7-4829-8988-fddad76d2fa3" providerId="ADAL" clId="{B98C6053-6B7A-4606-AA7E-D5F63DDEDFB8}" dt="2020-03-23T11:22:44.621" v="2772"/>
          <ac:picMkLst>
            <pc:docMk/>
            <pc:sldMk cId="2032282210" sldId="292"/>
            <ac:picMk id="7" creationId="{8ACFA983-4C88-43EF-8438-B3ED7EEA517F}"/>
          </ac:picMkLst>
        </pc:picChg>
        <pc:picChg chg="del">
          <ac:chgData name="Sara Moore" userId="ad19b220-fbf7-4829-8988-fddad76d2fa3" providerId="ADAL" clId="{B98C6053-6B7A-4606-AA7E-D5F63DDEDFB8}" dt="2020-03-23T11:22:44.383" v="2771" actId="478"/>
          <ac:picMkLst>
            <pc:docMk/>
            <pc:sldMk cId="2032282210" sldId="292"/>
            <ac:picMk id="21" creationId="{C33ACFE6-FBBD-46D9-8CE8-2911643FEBE9}"/>
          </ac:picMkLst>
        </pc:picChg>
      </pc:sldChg>
      <pc:sldChg chg="addSp delSp modSp add ord modAnim">
        <pc:chgData name="Sara Moore" userId="ad19b220-fbf7-4829-8988-fddad76d2fa3" providerId="ADAL" clId="{B98C6053-6B7A-4606-AA7E-D5F63DDEDFB8}" dt="2020-03-23T11:24:02.617" v="2787"/>
        <pc:sldMkLst>
          <pc:docMk/>
          <pc:sldMk cId="3070524572" sldId="293"/>
        </pc:sldMkLst>
        <pc:spChg chg="mod">
          <ac:chgData name="Sara Moore" userId="ad19b220-fbf7-4829-8988-fddad76d2fa3" providerId="ADAL" clId="{B98C6053-6B7A-4606-AA7E-D5F63DDEDFB8}" dt="2020-03-23T11:07:38.515" v="1814" actId="20577"/>
          <ac:spMkLst>
            <pc:docMk/>
            <pc:sldMk cId="3070524572" sldId="293"/>
            <ac:spMk id="2" creationId="{370105FB-17BF-4AC0-B1DA-260F61C7CB91}"/>
          </ac:spMkLst>
        </pc:spChg>
        <pc:spChg chg="mod">
          <ac:chgData name="Sara Moore" userId="ad19b220-fbf7-4829-8988-fddad76d2fa3" providerId="ADAL" clId="{B98C6053-6B7A-4606-AA7E-D5F63DDEDFB8}" dt="2020-03-23T11:12:00.572" v="2635" actId="20577"/>
          <ac:spMkLst>
            <pc:docMk/>
            <pc:sldMk cId="3070524572" sldId="293"/>
            <ac:spMk id="4" creationId="{58C26DAB-2695-4B4B-9376-1EA987678794}"/>
          </ac:spMkLst>
        </pc:spChg>
        <pc:picChg chg="add">
          <ac:chgData name="Sara Moore" userId="ad19b220-fbf7-4829-8988-fddad76d2fa3" providerId="ADAL" clId="{B98C6053-6B7A-4606-AA7E-D5F63DDEDFB8}" dt="2020-03-23T11:22:48.888" v="2774"/>
          <ac:picMkLst>
            <pc:docMk/>
            <pc:sldMk cId="3070524572" sldId="293"/>
            <ac:picMk id="7" creationId="{5A366A6D-47F3-4947-8F87-3515DF5C3E4A}"/>
          </ac:picMkLst>
        </pc:picChg>
        <pc:picChg chg="add">
          <ac:chgData name="Sara Moore" userId="ad19b220-fbf7-4829-8988-fddad76d2fa3" providerId="ADAL" clId="{B98C6053-6B7A-4606-AA7E-D5F63DDEDFB8}" dt="2020-03-23T11:22:52.556" v="2775"/>
          <ac:picMkLst>
            <pc:docMk/>
            <pc:sldMk cId="3070524572" sldId="293"/>
            <ac:picMk id="8" creationId="{3DBDE38C-81CC-42DD-9208-EA05A5D1F0DA}"/>
          </ac:picMkLst>
        </pc:picChg>
        <pc:picChg chg="del">
          <ac:chgData name="Sara Moore" userId="ad19b220-fbf7-4829-8988-fddad76d2fa3" providerId="ADAL" clId="{B98C6053-6B7A-4606-AA7E-D5F63DDEDFB8}" dt="2020-03-23T11:22:48.717" v="2773" actId="478"/>
          <ac:picMkLst>
            <pc:docMk/>
            <pc:sldMk cId="3070524572" sldId="293"/>
            <ac:picMk id="21" creationId="{C33ACFE6-FBBD-46D9-8CE8-2911643FEBE9}"/>
          </ac:picMkLst>
        </pc:picChg>
      </pc:sldChg>
      <pc:sldChg chg="addSp delSp modSp add ord modAnim">
        <pc:chgData name="Sara Moore" userId="ad19b220-fbf7-4829-8988-fddad76d2fa3" providerId="ADAL" clId="{B98C6053-6B7A-4606-AA7E-D5F63DDEDFB8}" dt="2020-03-23T11:24:09.636" v="2788"/>
        <pc:sldMkLst>
          <pc:docMk/>
          <pc:sldMk cId="2895534350" sldId="294"/>
        </pc:sldMkLst>
        <pc:spChg chg="mod">
          <ac:chgData name="Sara Moore" userId="ad19b220-fbf7-4829-8988-fddad76d2fa3" providerId="ADAL" clId="{B98C6053-6B7A-4606-AA7E-D5F63DDEDFB8}" dt="2020-03-23T11:12:36.188" v="2697" actId="404"/>
          <ac:spMkLst>
            <pc:docMk/>
            <pc:sldMk cId="2895534350" sldId="294"/>
            <ac:spMk id="2" creationId="{370105FB-17BF-4AC0-B1DA-260F61C7CB91}"/>
          </ac:spMkLst>
        </pc:spChg>
        <pc:spChg chg="mod">
          <ac:chgData name="Sara Moore" userId="ad19b220-fbf7-4829-8988-fddad76d2fa3" providerId="ADAL" clId="{B98C6053-6B7A-4606-AA7E-D5F63DDEDFB8}" dt="2020-03-23T11:13:01.436" v="2703" actId="6549"/>
          <ac:spMkLst>
            <pc:docMk/>
            <pc:sldMk cId="2895534350" sldId="294"/>
            <ac:spMk id="4" creationId="{58C26DAB-2695-4B4B-9376-1EA987678794}"/>
          </ac:spMkLst>
        </pc:spChg>
        <pc:picChg chg="add">
          <ac:chgData name="Sara Moore" userId="ad19b220-fbf7-4829-8988-fddad76d2fa3" providerId="ADAL" clId="{B98C6053-6B7A-4606-AA7E-D5F63DDEDFB8}" dt="2020-03-23T11:22:58.007" v="2777"/>
          <ac:picMkLst>
            <pc:docMk/>
            <pc:sldMk cId="2895534350" sldId="294"/>
            <ac:picMk id="7" creationId="{01D0AAD0-382B-47DC-A178-44233CCAFD7A}"/>
          </ac:picMkLst>
        </pc:picChg>
        <pc:picChg chg="del">
          <ac:chgData name="Sara Moore" userId="ad19b220-fbf7-4829-8988-fddad76d2fa3" providerId="ADAL" clId="{B98C6053-6B7A-4606-AA7E-D5F63DDEDFB8}" dt="2020-03-23T11:22:57.781" v="2776" actId="478"/>
          <ac:picMkLst>
            <pc:docMk/>
            <pc:sldMk cId="2895534350" sldId="294"/>
            <ac:picMk id="21" creationId="{C33ACFE6-FBBD-46D9-8CE8-2911643FEBE9}"/>
          </ac:picMkLst>
        </pc:picChg>
      </pc:sldChg>
      <pc:sldChg chg="addSp delSp modSp add ord modAnim">
        <pc:chgData name="Sara Moore" userId="ad19b220-fbf7-4829-8988-fddad76d2fa3" providerId="ADAL" clId="{B98C6053-6B7A-4606-AA7E-D5F63DDEDFB8}" dt="2020-03-24T11:38:42.818" v="3601"/>
        <pc:sldMkLst>
          <pc:docMk/>
          <pc:sldMk cId="573888646" sldId="295"/>
        </pc:sldMkLst>
        <pc:spChg chg="mod">
          <ac:chgData name="Sara Moore" userId="ad19b220-fbf7-4829-8988-fddad76d2fa3" providerId="ADAL" clId="{B98C6053-6B7A-4606-AA7E-D5F63DDEDFB8}" dt="2020-03-23T15:17:30.282" v="2919" actId="20577"/>
          <ac:spMkLst>
            <pc:docMk/>
            <pc:sldMk cId="573888646" sldId="295"/>
            <ac:spMk id="2" creationId="{370105FB-17BF-4AC0-B1DA-260F61C7CB91}"/>
          </ac:spMkLst>
        </pc:spChg>
        <pc:spChg chg="mod">
          <ac:chgData name="Sara Moore" userId="ad19b220-fbf7-4829-8988-fddad76d2fa3" providerId="ADAL" clId="{B98C6053-6B7A-4606-AA7E-D5F63DDEDFB8}" dt="2020-03-24T11:37:17.677" v="3597" actId="20577"/>
          <ac:spMkLst>
            <pc:docMk/>
            <pc:sldMk cId="573888646" sldId="295"/>
            <ac:spMk id="4" creationId="{58C26DAB-2695-4B4B-9376-1EA987678794}"/>
          </ac:spMkLst>
        </pc:spChg>
        <pc:picChg chg="add">
          <ac:chgData name="Sara Moore" userId="ad19b220-fbf7-4829-8988-fddad76d2fa3" providerId="ADAL" clId="{B98C6053-6B7A-4606-AA7E-D5F63DDEDFB8}" dt="2020-03-23T11:23:01.472" v="2779"/>
          <ac:picMkLst>
            <pc:docMk/>
            <pc:sldMk cId="573888646" sldId="295"/>
            <ac:picMk id="7" creationId="{40D9A6E7-D3B6-4A66-A457-C98D1C255300}"/>
          </ac:picMkLst>
        </pc:picChg>
        <pc:picChg chg="del">
          <ac:chgData name="Sara Moore" userId="ad19b220-fbf7-4829-8988-fddad76d2fa3" providerId="ADAL" clId="{B98C6053-6B7A-4606-AA7E-D5F63DDEDFB8}" dt="2020-03-23T11:23:01.284" v="2778" actId="478"/>
          <ac:picMkLst>
            <pc:docMk/>
            <pc:sldMk cId="573888646" sldId="295"/>
            <ac:picMk id="21" creationId="{C33ACFE6-FBBD-46D9-8CE8-2911643FEBE9}"/>
          </ac:picMkLst>
        </pc:picChg>
      </pc:sldChg>
      <pc:sldChg chg="addSp delSp modSp add mod ord setBg modAnim">
        <pc:chgData name="Sara Moore" userId="ad19b220-fbf7-4829-8988-fddad76d2fa3" providerId="ADAL" clId="{B98C6053-6B7A-4606-AA7E-D5F63DDEDFB8}" dt="2020-03-24T11:09:06.161" v="3225" actId="1076"/>
        <pc:sldMkLst>
          <pc:docMk/>
          <pc:sldMk cId="2209730485" sldId="296"/>
        </pc:sldMkLst>
        <pc:spChg chg="mod">
          <ac:chgData name="Sara Moore" userId="ad19b220-fbf7-4829-8988-fddad76d2fa3" providerId="ADAL" clId="{B98C6053-6B7A-4606-AA7E-D5F63DDEDFB8}" dt="2020-03-24T11:07:12.950" v="3192" actId="26606"/>
          <ac:spMkLst>
            <pc:docMk/>
            <pc:sldMk cId="2209730485" sldId="296"/>
            <ac:spMk id="2" creationId="{370105FB-17BF-4AC0-B1DA-260F61C7CB91}"/>
          </ac:spMkLst>
        </pc:spChg>
        <pc:spChg chg="ord">
          <ac:chgData name="Sara Moore" userId="ad19b220-fbf7-4829-8988-fddad76d2fa3" providerId="ADAL" clId="{B98C6053-6B7A-4606-AA7E-D5F63DDEDFB8}" dt="2020-03-24T11:07:12.950" v="3192" actId="26606"/>
          <ac:spMkLst>
            <pc:docMk/>
            <pc:sldMk cId="2209730485" sldId="296"/>
            <ac:spMk id="3" creationId="{1B26421D-7B13-425B-8690-DAB796D76C7A}"/>
          </ac:spMkLst>
        </pc:spChg>
        <pc:spChg chg="mod ord">
          <ac:chgData name="Sara Moore" userId="ad19b220-fbf7-4829-8988-fddad76d2fa3" providerId="ADAL" clId="{B98C6053-6B7A-4606-AA7E-D5F63DDEDFB8}" dt="2020-03-24T11:09:00.664" v="3224" actId="14100"/>
          <ac:spMkLst>
            <pc:docMk/>
            <pc:sldMk cId="2209730485" sldId="296"/>
            <ac:spMk id="4" creationId="{58C26DAB-2695-4B4B-9376-1EA987678794}"/>
          </ac:spMkLst>
        </pc:spChg>
        <pc:spChg chg="add del">
          <ac:chgData name="Sara Moore" userId="ad19b220-fbf7-4829-8988-fddad76d2fa3" providerId="ADAL" clId="{B98C6053-6B7A-4606-AA7E-D5F63DDEDFB8}" dt="2020-03-24T11:07:12.950" v="3192" actId="26606"/>
          <ac:spMkLst>
            <pc:docMk/>
            <pc:sldMk cId="2209730485" sldId="296"/>
            <ac:spMk id="28" creationId="{C4D9C4F3-3A51-4F45-8A5D-AAD196BF7D23}"/>
          </ac:spMkLst>
        </pc:spChg>
        <pc:spChg chg="add del">
          <ac:chgData name="Sara Moore" userId="ad19b220-fbf7-4829-8988-fddad76d2fa3" providerId="ADAL" clId="{B98C6053-6B7A-4606-AA7E-D5F63DDEDFB8}" dt="2020-03-24T11:07:12.950" v="3192" actId="26606"/>
          <ac:spMkLst>
            <pc:docMk/>
            <pc:sldMk cId="2209730485" sldId="296"/>
            <ac:spMk id="33" creationId="{5FEE53ED-925B-49C1-B7A9-DFBD9991D2D5}"/>
          </ac:spMkLst>
        </pc:spChg>
        <pc:spChg chg="add del">
          <ac:chgData name="Sara Moore" userId="ad19b220-fbf7-4829-8988-fddad76d2fa3" providerId="ADAL" clId="{B98C6053-6B7A-4606-AA7E-D5F63DDEDFB8}" dt="2020-03-24T11:07:12.950" v="3192" actId="26606"/>
          <ac:spMkLst>
            <pc:docMk/>
            <pc:sldMk cId="2209730485" sldId="296"/>
            <ac:spMk id="35" creationId="{C14D3828-515C-4F9A-9C64-3677518532F0}"/>
          </ac:spMkLst>
        </pc:spChg>
        <pc:spChg chg="add del">
          <ac:chgData name="Sara Moore" userId="ad19b220-fbf7-4829-8988-fddad76d2fa3" providerId="ADAL" clId="{B98C6053-6B7A-4606-AA7E-D5F63DDEDFB8}" dt="2020-03-24T11:07:12.950" v="3192" actId="26606"/>
          <ac:spMkLst>
            <pc:docMk/>
            <pc:sldMk cId="2209730485" sldId="296"/>
            <ac:spMk id="37" creationId="{AF008B56-05A2-4799-8236-CEB9EF374014}"/>
          </ac:spMkLst>
        </pc:spChg>
        <pc:picChg chg="add del mod">
          <ac:chgData name="Sara Moore" userId="ad19b220-fbf7-4829-8988-fddad76d2fa3" providerId="ADAL" clId="{B98C6053-6B7A-4606-AA7E-D5F63DDEDFB8}" dt="2020-03-24T11:06:13.663" v="3182" actId="478"/>
          <ac:picMkLst>
            <pc:docMk/>
            <pc:sldMk cId="2209730485" sldId="296"/>
            <ac:picMk id="5" creationId="{257130D5-2A26-4B2D-BBFC-FDEEEFFE52EE}"/>
          </ac:picMkLst>
        </pc:picChg>
        <pc:picChg chg="add mod modCrop">
          <ac:chgData name="Sara Moore" userId="ad19b220-fbf7-4829-8988-fddad76d2fa3" providerId="ADAL" clId="{B98C6053-6B7A-4606-AA7E-D5F63DDEDFB8}" dt="2020-03-24T11:09:06.161" v="3225" actId="1076"/>
          <ac:picMkLst>
            <pc:docMk/>
            <pc:sldMk cId="2209730485" sldId="296"/>
            <ac:picMk id="6" creationId="{FA2A60C2-A10D-49EB-9476-2DAA243B4825}"/>
          </ac:picMkLst>
        </pc:picChg>
        <pc:picChg chg="add mod ord">
          <ac:chgData name="Sara Moore" userId="ad19b220-fbf7-4829-8988-fddad76d2fa3" providerId="ADAL" clId="{B98C6053-6B7A-4606-AA7E-D5F63DDEDFB8}" dt="2020-03-24T11:07:12.950" v="3192" actId="26606"/>
          <ac:picMkLst>
            <pc:docMk/>
            <pc:sldMk cId="2209730485" sldId="296"/>
            <ac:picMk id="7" creationId="{B5F4EEE8-A533-46EC-946A-D7089446B825}"/>
          </ac:picMkLst>
        </pc:picChg>
        <pc:picChg chg="del">
          <ac:chgData name="Sara Moore" userId="ad19b220-fbf7-4829-8988-fddad76d2fa3" providerId="ADAL" clId="{B98C6053-6B7A-4606-AA7E-D5F63DDEDFB8}" dt="2020-03-23T11:23:04.723" v="2780" actId="478"/>
          <ac:picMkLst>
            <pc:docMk/>
            <pc:sldMk cId="2209730485" sldId="296"/>
            <ac:picMk id="21" creationId="{C33ACFE6-FBBD-46D9-8CE8-2911643FEBE9}"/>
          </ac:picMkLst>
        </pc:picChg>
      </pc:sldChg>
      <pc:sldChg chg="addSp delSp modSp add ord modAnim">
        <pc:chgData name="Sara Moore" userId="ad19b220-fbf7-4829-8988-fddad76d2fa3" providerId="ADAL" clId="{B98C6053-6B7A-4606-AA7E-D5F63DDEDFB8}" dt="2020-03-23T11:23:09.226" v="2783"/>
        <pc:sldMkLst>
          <pc:docMk/>
          <pc:sldMk cId="3124449555" sldId="297"/>
        </pc:sldMkLst>
        <pc:spChg chg="mod">
          <ac:chgData name="Sara Moore" userId="ad19b220-fbf7-4829-8988-fddad76d2fa3" providerId="ADAL" clId="{B98C6053-6B7A-4606-AA7E-D5F63DDEDFB8}" dt="2020-03-23T11:19:00.887" v="2746" actId="20577"/>
          <ac:spMkLst>
            <pc:docMk/>
            <pc:sldMk cId="3124449555" sldId="297"/>
            <ac:spMk id="2" creationId="{370105FB-17BF-4AC0-B1DA-260F61C7CB91}"/>
          </ac:spMkLst>
        </pc:spChg>
        <pc:spChg chg="mod">
          <ac:chgData name="Sara Moore" userId="ad19b220-fbf7-4829-8988-fddad76d2fa3" providerId="ADAL" clId="{B98C6053-6B7A-4606-AA7E-D5F63DDEDFB8}" dt="2020-03-23T11:19:07.405" v="2749" actId="5793"/>
          <ac:spMkLst>
            <pc:docMk/>
            <pc:sldMk cId="3124449555" sldId="297"/>
            <ac:spMk id="4" creationId="{58C26DAB-2695-4B4B-9376-1EA987678794}"/>
          </ac:spMkLst>
        </pc:spChg>
        <pc:spChg chg="add mod">
          <ac:chgData name="Sara Moore" userId="ad19b220-fbf7-4829-8988-fddad76d2fa3" providerId="ADAL" clId="{B98C6053-6B7A-4606-AA7E-D5F63DDEDFB8}" dt="2020-03-23T11:21:21.529" v="2755" actId="1076"/>
          <ac:spMkLst>
            <pc:docMk/>
            <pc:sldMk cId="3124449555" sldId="297"/>
            <ac:spMk id="7" creationId="{E539CD23-7E26-4D0D-8795-B853064BA81A}"/>
          </ac:spMkLst>
        </pc:spChg>
        <pc:spChg chg="add mod">
          <ac:chgData name="Sara Moore" userId="ad19b220-fbf7-4829-8988-fddad76d2fa3" providerId="ADAL" clId="{B98C6053-6B7A-4606-AA7E-D5F63DDEDFB8}" dt="2020-03-23T11:21:47.315" v="2758" actId="1076"/>
          <ac:spMkLst>
            <pc:docMk/>
            <pc:sldMk cId="3124449555" sldId="297"/>
            <ac:spMk id="8" creationId="{E0658210-0FA1-4BD8-B73C-EEE1656E8636}"/>
          </ac:spMkLst>
        </pc:spChg>
        <pc:spChg chg="add mod">
          <ac:chgData name="Sara Moore" userId="ad19b220-fbf7-4829-8988-fddad76d2fa3" providerId="ADAL" clId="{B98C6053-6B7A-4606-AA7E-D5F63DDEDFB8}" dt="2020-03-23T11:21:52.843" v="2760" actId="1076"/>
          <ac:spMkLst>
            <pc:docMk/>
            <pc:sldMk cId="3124449555" sldId="297"/>
            <ac:spMk id="9" creationId="{4715EF3E-C443-407F-9B14-47C86774121A}"/>
          </ac:spMkLst>
        </pc:spChg>
        <pc:spChg chg="add mod">
          <ac:chgData name="Sara Moore" userId="ad19b220-fbf7-4829-8988-fddad76d2fa3" providerId="ADAL" clId="{B98C6053-6B7A-4606-AA7E-D5F63DDEDFB8}" dt="2020-03-23T11:22:03.039" v="2762" actId="1076"/>
          <ac:spMkLst>
            <pc:docMk/>
            <pc:sldMk cId="3124449555" sldId="297"/>
            <ac:spMk id="10" creationId="{4F6FC638-053D-4F30-9F14-5370EC1F23D7}"/>
          </ac:spMkLst>
        </pc:spChg>
        <pc:picChg chg="add">
          <ac:chgData name="Sara Moore" userId="ad19b220-fbf7-4829-8988-fddad76d2fa3" providerId="ADAL" clId="{B98C6053-6B7A-4606-AA7E-D5F63DDEDFB8}" dt="2020-03-23T11:23:09.226" v="2783"/>
          <ac:picMkLst>
            <pc:docMk/>
            <pc:sldMk cId="3124449555" sldId="297"/>
            <ac:picMk id="11" creationId="{18A6A40A-B082-484C-A5EF-86E5684404E4}"/>
          </ac:picMkLst>
        </pc:picChg>
        <pc:picChg chg="del">
          <ac:chgData name="Sara Moore" userId="ad19b220-fbf7-4829-8988-fddad76d2fa3" providerId="ADAL" clId="{B98C6053-6B7A-4606-AA7E-D5F63DDEDFB8}" dt="2020-03-23T11:23:09.051" v="2782" actId="478"/>
          <ac:picMkLst>
            <pc:docMk/>
            <pc:sldMk cId="3124449555" sldId="297"/>
            <ac:picMk id="21" creationId="{C33ACFE6-FBBD-46D9-8CE8-2911643FEBE9}"/>
          </ac:picMkLst>
        </pc:picChg>
      </pc:sldChg>
      <pc:sldChg chg="addSp delSp modSp add ord">
        <pc:chgData name="Sara Moore" userId="ad19b220-fbf7-4829-8988-fddad76d2fa3" providerId="ADAL" clId="{B98C6053-6B7A-4606-AA7E-D5F63DDEDFB8}" dt="2020-03-23T12:12:57.944" v="2841" actId="1076"/>
        <pc:sldMkLst>
          <pc:docMk/>
          <pc:sldMk cId="2733745410" sldId="298"/>
        </pc:sldMkLst>
        <pc:spChg chg="mod">
          <ac:chgData name="Sara Moore" userId="ad19b220-fbf7-4829-8988-fddad76d2fa3" providerId="ADAL" clId="{B98C6053-6B7A-4606-AA7E-D5F63DDEDFB8}" dt="2020-03-23T12:08:39.509" v="2827" actId="20577"/>
          <ac:spMkLst>
            <pc:docMk/>
            <pc:sldMk cId="2733745410" sldId="298"/>
            <ac:spMk id="2" creationId="{370105FB-17BF-4AC0-B1DA-260F61C7CB91}"/>
          </ac:spMkLst>
        </pc:spChg>
        <pc:spChg chg="del mod">
          <ac:chgData name="Sara Moore" userId="ad19b220-fbf7-4829-8988-fddad76d2fa3" providerId="ADAL" clId="{B98C6053-6B7A-4606-AA7E-D5F63DDEDFB8}" dt="2020-03-23T12:12:52.905" v="2840" actId="478"/>
          <ac:spMkLst>
            <pc:docMk/>
            <pc:sldMk cId="2733745410" sldId="298"/>
            <ac:spMk id="7" creationId="{E539CD23-7E26-4D0D-8795-B853064BA81A}"/>
          </ac:spMkLst>
        </pc:spChg>
        <pc:spChg chg="del">
          <ac:chgData name="Sara Moore" userId="ad19b220-fbf7-4829-8988-fddad76d2fa3" providerId="ADAL" clId="{B98C6053-6B7A-4606-AA7E-D5F63DDEDFB8}" dt="2020-03-23T12:12:48.461" v="2837" actId="478"/>
          <ac:spMkLst>
            <pc:docMk/>
            <pc:sldMk cId="2733745410" sldId="298"/>
            <ac:spMk id="8" creationId="{E0658210-0FA1-4BD8-B73C-EEE1656E8636}"/>
          </ac:spMkLst>
        </pc:spChg>
        <pc:spChg chg="del">
          <ac:chgData name="Sara Moore" userId="ad19b220-fbf7-4829-8988-fddad76d2fa3" providerId="ADAL" clId="{B98C6053-6B7A-4606-AA7E-D5F63DDEDFB8}" dt="2020-03-23T12:12:47.927" v="2836" actId="478"/>
          <ac:spMkLst>
            <pc:docMk/>
            <pc:sldMk cId="2733745410" sldId="298"/>
            <ac:spMk id="9" creationId="{4715EF3E-C443-407F-9B14-47C86774121A}"/>
          </ac:spMkLst>
        </pc:spChg>
        <pc:spChg chg="del">
          <ac:chgData name="Sara Moore" userId="ad19b220-fbf7-4829-8988-fddad76d2fa3" providerId="ADAL" clId="{B98C6053-6B7A-4606-AA7E-D5F63DDEDFB8}" dt="2020-03-23T12:12:49.472" v="2838" actId="478"/>
          <ac:spMkLst>
            <pc:docMk/>
            <pc:sldMk cId="2733745410" sldId="298"/>
            <ac:spMk id="10" creationId="{4F6FC638-053D-4F30-9F14-5370EC1F23D7}"/>
          </ac:spMkLst>
        </pc:spChg>
        <pc:spChg chg="add mod">
          <ac:chgData name="Sara Moore" userId="ad19b220-fbf7-4829-8988-fddad76d2fa3" providerId="ADAL" clId="{B98C6053-6B7A-4606-AA7E-D5F63DDEDFB8}" dt="2020-03-23T12:12:57.944" v="2841" actId="1076"/>
          <ac:spMkLst>
            <pc:docMk/>
            <pc:sldMk cId="2733745410" sldId="298"/>
            <ac:spMk id="12" creationId="{9D1FF888-F699-4815-9C6E-81B82F6C627C}"/>
          </ac:spMkLst>
        </pc:spChg>
      </pc:sldChg>
      <pc:sldChg chg="addSp delSp modSp add del setBg delDesignElem">
        <pc:chgData name="Sara Moore" userId="ad19b220-fbf7-4829-8988-fddad76d2fa3" providerId="ADAL" clId="{B98C6053-6B7A-4606-AA7E-D5F63DDEDFB8}" dt="2020-03-23T15:23:41.495" v="3061" actId="1035"/>
        <pc:sldMkLst>
          <pc:docMk/>
          <pc:sldMk cId="242822716" sldId="299"/>
        </pc:sldMkLst>
        <pc:spChg chg="mod ord">
          <ac:chgData name="Sara Moore" userId="ad19b220-fbf7-4829-8988-fddad76d2fa3" providerId="ADAL" clId="{B98C6053-6B7A-4606-AA7E-D5F63DDEDFB8}" dt="2020-03-23T15:23:22.495" v="3056" actId="171"/>
          <ac:spMkLst>
            <pc:docMk/>
            <pc:sldMk cId="242822716" sldId="299"/>
            <ac:spMk id="2" creationId="{370105FB-17BF-4AC0-B1DA-260F61C7CB91}"/>
          </ac:spMkLst>
        </pc:spChg>
        <pc:spChg chg="mod">
          <ac:chgData name="Sara Moore" userId="ad19b220-fbf7-4829-8988-fddad76d2fa3" providerId="ADAL" clId="{B98C6053-6B7A-4606-AA7E-D5F63DDEDFB8}" dt="2020-03-23T15:21:52.515" v="2985" actId="1076"/>
          <ac:spMkLst>
            <pc:docMk/>
            <pc:sldMk cId="242822716" sldId="299"/>
            <ac:spMk id="4" creationId="{58C26DAB-2695-4B4B-9376-1EA987678794}"/>
          </ac:spMkLst>
        </pc:spChg>
        <pc:spChg chg="mod">
          <ac:chgData name="Sara Moore" userId="ad19b220-fbf7-4829-8988-fddad76d2fa3" providerId="ADAL" clId="{B98C6053-6B7A-4606-AA7E-D5F63DDEDFB8}" dt="2020-03-23T15:22:01.951" v="2989" actId="1076"/>
          <ac:spMkLst>
            <pc:docMk/>
            <pc:sldMk cId="242822716" sldId="299"/>
            <ac:spMk id="8" creationId="{DF7B56CB-98BF-4612-89AA-010DC813F8EB}"/>
          </ac:spMkLst>
        </pc:spChg>
        <pc:spChg chg="topLvl">
          <ac:chgData name="Sara Moore" userId="ad19b220-fbf7-4829-8988-fddad76d2fa3" providerId="ADAL" clId="{B98C6053-6B7A-4606-AA7E-D5F63DDEDFB8}" dt="2020-03-23T15:21:57.120" v="2987" actId="478"/>
          <ac:spMkLst>
            <pc:docMk/>
            <pc:sldMk cId="242822716" sldId="299"/>
            <ac:spMk id="11" creationId="{7E7F125A-A92D-48CD-8281-AD07AD05F6B6}"/>
          </ac:spMkLst>
        </pc:spChg>
        <pc:spChg chg="del mod topLvl">
          <ac:chgData name="Sara Moore" userId="ad19b220-fbf7-4829-8988-fddad76d2fa3" providerId="ADAL" clId="{B98C6053-6B7A-4606-AA7E-D5F63DDEDFB8}" dt="2020-03-23T15:21:57.120" v="2987" actId="478"/>
          <ac:spMkLst>
            <pc:docMk/>
            <pc:sldMk cId="242822716" sldId="299"/>
            <ac:spMk id="12" creationId="{AF8C3C65-3ACD-48AE-8153-95572435F388}"/>
          </ac:spMkLst>
        </pc:spChg>
        <pc:spChg chg="add del">
          <ac:chgData name="Sara Moore" userId="ad19b220-fbf7-4829-8988-fddad76d2fa3" providerId="ADAL" clId="{B98C6053-6B7A-4606-AA7E-D5F63DDEDFB8}" dt="2020-03-23T15:18:18.382" v="2924"/>
          <ac:spMkLst>
            <pc:docMk/>
            <pc:sldMk cId="242822716" sldId="299"/>
            <ac:spMk id="20" creationId="{94DBFBD2-23B9-4007-B82F-D0C394407024}"/>
          </ac:spMkLst>
        </pc:spChg>
        <pc:spChg chg="add del">
          <ac:chgData name="Sara Moore" userId="ad19b220-fbf7-4829-8988-fddad76d2fa3" providerId="ADAL" clId="{B98C6053-6B7A-4606-AA7E-D5F63DDEDFB8}" dt="2020-03-23T15:18:18.382" v="2924"/>
          <ac:spMkLst>
            <pc:docMk/>
            <pc:sldMk cId="242822716" sldId="299"/>
            <ac:spMk id="23" creationId="{C4D9C4F3-3A51-4F45-8A5D-AAD196BF7D23}"/>
          </ac:spMkLst>
        </pc:spChg>
        <pc:grpChg chg="del">
          <ac:chgData name="Sara Moore" userId="ad19b220-fbf7-4829-8988-fddad76d2fa3" providerId="ADAL" clId="{B98C6053-6B7A-4606-AA7E-D5F63DDEDFB8}" dt="2020-03-23T15:21:57.120" v="2987" actId="478"/>
          <ac:grpSpMkLst>
            <pc:docMk/>
            <pc:sldMk cId="242822716" sldId="299"/>
            <ac:grpSpMk id="10" creationId="{609FF002-3D44-4D69-B23C-41B88EF34B0F}"/>
          </ac:grpSpMkLst>
        </pc:grpChg>
        <pc:picChg chg="add del">
          <ac:chgData name="Sara Moore" userId="ad19b220-fbf7-4829-8988-fddad76d2fa3" providerId="ADAL" clId="{B98C6053-6B7A-4606-AA7E-D5F63DDEDFB8}" dt="2020-03-23T15:18:15.819" v="2923"/>
          <ac:picMkLst>
            <pc:docMk/>
            <pc:sldMk cId="242822716" sldId="299"/>
            <ac:picMk id="3" creationId="{21DC6EDA-54C5-4A7E-9B7E-A0C2CA5E6616}"/>
          </ac:picMkLst>
        </pc:picChg>
        <pc:picChg chg="mod ord">
          <ac:chgData name="Sara Moore" userId="ad19b220-fbf7-4829-8988-fddad76d2fa3" providerId="ADAL" clId="{B98C6053-6B7A-4606-AA7E-D5F63DDEDFB8}" dt="2020-03-23T15:23:41.495" v="3061" actId="1035"/>
          <ac:picMkLst>
            <pc:docMk/>
            <pc:sldMk cId="242822716" sldId="299"/>
            <ac:picMk id="21" creationId="{C33ACFE6-FBBD-46D9-8CE8-2911643FEBE9}"/>
          </ac:picMkLst>
        </pc:picChg>
      </pc:sldChg>
      <pc:sldChg chg="modSp add ord">
        <pc:chgData name="Sara Moore" userId="ad19b220-fbf7-4829-8988-fddad76d2fa3" providerId="ADAL" clId="{B98C6053-6B7A-4606-AA7E-D5F63DDEDFB8}" dt="2020-03-24T11:32:19.525" v="3509" actId="207"/>
        <pc:sldMkLst>
          <pc:docMk/>
          <pc:sldMk cId="3586241173" sldId="300"/>
        </pc:sldMkLst>
        <pc:graphicFrameChg chg="mod">
          <ac:chgData name="Sara Moore" userId="ad19b220-fbf7-4829-8988-fddad76d2fa3" providerId="ADAL" clId="{B98C6053-6B7A-4606-AA7E-D5F63DDEDFB8}" dt="2020-03-24T11:32:19.525" v="3509" actId="207"/>
          <ac:graphicFrameMkLst>
            <pc:docMk/>
            <pc:sldMk cId="3586241173" sldId="300"/>
            <ac:graphicFrameMk id="9" creationId="{C596164B-55CB-4AE2-B166-D8F57452C2B8}"/>
          </ac:graphicFrameMkLst>
        </pc:graphicFrameChg>
      </pc:sldChg>
      <pc:sldChg chg="delSp add del setBg delDesignElem">
        <pc:chgData name="Sara Moore" userId="ad19b220-fbf7-4829-8988-fddad76d2fa3" providerId="ADAL" clId="{B98C6053-6B7A-4606-AA7E-D5F63DDEDFB8}" dt="2020-03-23T15:19:55.675" v="2934" actId="2696"/>
        <pc:sldMkLst>
          <pc:docMk/>
          <pc:sldMk cId="773878741" sldId="301"/>
        </pc:sldMkLst>
        <pc:spChg chg="del">
          <ac:chgData name="Sara Moore" userId="ad19b220-fbf7-4829-8988-fddad76d2fa3" providerId="ADAL" clId="{B98C6053-6B7A-4606-AA7E-D5F63DDEDFB8}" dt="2020-03-23T15:18:50.460" v="2930"/>
          <ac:spMkLst>
            <pc:docMk/>
            <pc:sldMk cId="773878741" sldId="301"/>
            <ac:spMk id="20" creationId="{94DBFBD2-23B9-4007-B82F-D0C394407024}"/>
          </ac:spMkLst>
        </pc:spChg>
        <pc:spChg chg="del">
          <ac:chgData name="Sara Moore" userId="ad19b220-fbf7-4829-8988-fddad76d2fa3" providerId="ADAL" clId="{B98C6053-6B7A-4606-AA7E-D5F63DDEDFB8}" dt="2020-03-23T15:18:50.460" v="2930"/>
          <ac:spMkLst>
            <pc:docMk/>
            <pc:sldMk cId="773878741" sldId="301"/>
            <ac:spMk id="23" creationId="{C4D9C4F3-3A51-4F45-8A5D-AAD196BF7D23}"/>
          </ac:spMkLst>
        </pc:spChg>
      </pc:sldChg>
      <pc:sldChg chg="add del">
        <pc:chgData name="Sara Moore" userId="ad19b220-fbf7-4829-8988-fddad76d2fa3" providerId="ADAL" clId="{B98C6053-6B7A-4606-AA7E-D5F63DDEDFB8}" dt="2020-03-23T15:26:12.864" v="3148" actId="2696"/>
        <pc:sldMkLst>
          <pc:docMk/>
          <pc:sldMk cId="4275001119" sldId="356"/>
        </pc:sldMkLst>
      </pc:sldChg>
      <pc:sldChg chg="modSp add del">
        <pc:chgData name="Sara Moore" userId="ad19b220-fbf7-4829-8988-fddad76d2fa3" providerId="ADAL" clId="{B98C6053-6B7A-4606-AA7E-D5F63DDEDFB8}" dt="2020-03-23T15:26:12.864" v="3148" actId="2696"/>
        <pc:sldMkLst>
          <pc:docMk/>
          <pc:sldMk cId="1275718284" sldId="357"/>
        </pc:sldMkLst>
        <pc:spChg chg="mod">
          <ac:chgData name="Sara Moore" userId="ad19b220-fbf7-4829-8988-fddad76d2fa3" providerId="ADAL" clId="{B98C6053-6B7A-4606-AA7E-D5F63DDEDFB8}" dt="2020-03-23T15:25:52.023" v="3144" actId="1076"/>
          <ac:spMkLst>
            <pc:docMk/>
            <pc:sldMk cId="1275718284" sldId="357"/>
            <ac:spMk id="10" creationId="{D5760CA5-2F03-4605-AE2B-DF4D036A9D38}"/>
          </ac:spMkLst>
        </pc:spChg>
      </pc:sldChg>
      <pc:sldChg chg="addSp delSp modSp add ord">
        <pc:chgData name="Sara Moore" userId="ad19b220-fbf7-4829-8988-fddad76d2fa3" providerId="ADAL" clId="{B98C6053-6B7A-4606-AA7E-D5F63DDEDFB8}" dt="2020-03-24T11:28:46.280" v="3459" actId="1036"/>
        <pc:sldMkLst>
          <pc:docMk/>
          <pc:sldMk cId="2435608105" sldId="358"/>
        </pc:sldMkLst>
        <pc:spChg chg="del mod">
          <ac:chgData name="Sara Moore" userId="ad19b220-fbf7-4829-8988-fddad76d2fa3" providerId="ADAL" clId="{B98C6053-6B7A-4606-AA7E-D5F63DDEDFB8}" dt="2020-03-23T15:22:21.779" v="2994" actId="478"/>
          <ac:spMkLst>
            <pc:docMk/>
            <pc:sldMk cId="2435608105" sldId="358"/>
            <ac:spMk id="2" creationId="{370105FB-17BF-4AC0-B1DA-260F61C7CB91}"/>
          </ac:spMkLst>
        </pc:spChg>
        <pc:spChg chg="mod ord">
          <ac:chgData name="Sara Moore" userId="ad19b220-fbf7-4829-8988-fddad76d2fa3" providerId="ADAL" clId="{B98C6053-6B7A-4606-AA7E-D5F63DDEDFB8}" dt="2020-03-23T15:20:27.865" v="2961" actId="166"/>
          <ac:spMkLst>
            <pc:docMk/>
            <pc:sldMk cId="2435608105" sldId="358"/>
            <ac:spMk id="4" creationId="{58C26DAB-2695-4B4B-9376-1EA987678794}"/>
          </ac:spMkLst>
        </pc:spChg>
        <pc:spChg chg="add mod">
          <ac:chgData name="Sara Moore" userId="ad19b220-fbf7-4829-8988-fddad76d2fa3" providerId="ADAL" clId="{B98C6053-6B7A-4606-AA7E-D5F63DDEDFB8}" dt="2020-03-24T11:28:46.280" v="3459" actId="1036"/>
          <ac:spMkLst>
            <pc:docMk/>
            <pc:sldMk cId="2435608105" sldId="358"/>
            <ac:spMk id="5" creationId="{D922C882-7175-4190-BD8F-6699D2C72C00}"/>
          </ac:spMkLst>
        </pc:spChg>
        <pc:spChg chg="add">
          <ac:chgData name="Sara Moore" userId="ad19b220-fbf7-4829-8988-fddad76d2fa3" providerId="ADAL" clId="{B98C6053-6B7A-4606-AA7E-D5F63DDEDFB8}" dt="2020-03-23T15:23:13.706" v="3055"/>
          <ac:spMkLst>
            <pc:docMk/>
            <pc:sldMk cId="2435608105" sldId="358"/>
            <ac:spMk id="15" creationId="{4C24AA0F-B368-4714-80CE-2E7B94F5FDC7}"/>
          </ac:spMkLst>
        </pc:spChg>
        <pc:grpChg chg="del">
          <ac:chgData name="Sara Moore" userId="ad19b220-fbf7-4829-8988-fddad76d2fa3" providerId="ADAL" clId="{B98C6053-6B7A-4606-AA7E-D5F63DDEDFB8}" dt="2020-03-23T15:22:19.699" v="2993" actId="478"/>
          <ac:grpSpMkLst>
            <pc:docMk/>
            <pc:sldMk cId="2435608105" sldId="358"/>
            <ac:grpSpMk id="10" creationId="{609FF002-3D44-4D69-B23C-41B88EF34B0F}"/>
          </ac:grpSpMkLst>
        </pc:grpChg>
        <pc:picChg chg="add mod">
          <ac:chgData name="Sara Moore" userId="ad19b220-fbf7-4829-8988-fddad76d2fa3" providerId="ADAL" clId="{B98C6053-6B7A-4606-AA7E-D5F63DDEDFB8}" dt="2020-03-24T11:28:29.566" v="3456" actId="1076"/>
          <ac:picMkLst>
            <pc:docMk/>
            <pc:sldMk cId="2435608105" sldId="358"/>
            <ac:picMk id="13" creationId="{100C9DCE-B312-4938-B183-955A5588CE3A}"/>
          </ac:picMkLst>
        </pc:picChg>
        <pc:picChg chg="add mod ord">
          <ac:chgData name="Sara Moore" userId="ad19b220-fbf7-4829-8988-fddad76d2fa3" providerId="ADAL" clId="{B98C6053-6B7A-4606-AA7E-D5F63DDEDFB8}" dt="2020-03-23T15:23:32.290" v="3059" actId="1035"/>
          <ac:picMkLst>
            <pc:docMk/>
            <pc:sldMk cId="2435608105" sldId="358"/>
            <ac:picMk id="16" creationId="{22E2C4A4-300F-4DCE-B16D-DE2A63F64B48}"/>
          </ac:picMkLst>
        </pc:picChg>
        <pc:picChg chg="del">
          <ac:chgData name="Sara Moore" userId="ad19b220-fbf7-4829-8988-fddad76d2fa3" providerId="ADAL" clId="{B98C6053-6B7A-4606-AA7E-D5F63DDEDFB8}" dt="2020-03-23T15:23:06.251" v="3054" actId="478"/>
          <ac:picMkLst>
            <pc:docMk/>
            <pc:sldMk cId="2435608105" sldId="358"/>
            <ac:picMk id="21" creationId="{C33ACFE6-FBBD-46D9-8CE8-2911643FEBE9}"/>
          </ac:picMkLst>
        </pc:picChg>
      </pc:sldChg>
      <pc:sldChg chg="addSp delSp modSp add modAnim">
        <pc:chgData name="Sara Moore" userId="ad19b220-fbf7-4829-8988-fddad76d2fa3" providerId="ADAL" clId="{B98C6053-6B7A-4606-AA7E-D5F63DDEDFB8}" dt="2020-03-24T11:30:01.692" v="3465"/>
        <pc:sldMkLst>
          <pc:docMk/>
          <pc:sldMk cId="684713205" sldId="359"/>
        </pc:sldMkLst>
        <pc:spChg chg="add mod">
          <ac:chgData name="Sara Moore" userId="ad19b220-fbf7-4829-8988-fddad76d2fa3" providerId="ADAL" clId="{B98C6053-6B7A-4606-AA7E-D5F63DDEDFB8}" dt="2020-03-24T11:29:40.186" v="3464" actId="1076"/>
          <ac:spMkLst>
            <pc:docMk/>
            <pc:sldMk cId="684713205" sldId="359"/>
            <ac:spMk id="2" creationId="{2A22A8EE-A0A5-4226-B52F-8EAB5FBBED7F}"/>
          </ac:spMkLst>
        </pc:spChg>
        <pc:spChg chg="add del">
          <ac:chgData name="Sara Moore" userId="ad19b220-fbf7-4829-8988-fddad76d2fa3" providerId="ADAL" clId="{B98C6053-6B7A-4606-AA7E-D5F63DDEDFB8}" dt="2020-03-23T15:25:47.033" v="3143"/>
          <ac:spMkLst>
            <pc:docMk/>
            <pc:sldMk cId="684713205" sldId="359"/>
            <ac:spMk id="3" creationId="{1274843D-2751-49B3-8F93-3FB81104BA07}"/>
          </ac:spMkLst>
        </pc:spChg>
        <pc:spChg chg="mod">
          <ac:chgData name="Sara Moore" userId="ad19b220-fbf7-4829-8988-fddad76d2fa3" providerId="ADAL" clId="{B98C6053-6B7A-4606-AA7E-D5F63DDEDFB8}" dt="2020-03-24T11:29:30.404" v="3463" actId="1076"/>
          <ac:spMkLst>
            <pc:docMk/>
            <pc:sldMk cId="684713205" sldId="359"/>
            <ac:spMk id="5" creationId="{D922C882-7175-4190-BD8F-6699D2C72C00}"/>
          </ac:spMkLst>
        </pc:spChg>
        <pc:spChg chg="del">
          <ac:chgData name="Sara Moore" userId="ad19b220-fbf7-4829-8988-fddad76d2fa3" providerId="ADAL" clId="{B98C6053-6B7A-4606-AA7E-D5F63DDEDFB8}" dt="2020-03-23T15:25:02.540" v="3132" actId="478"/>
          <ac:spMkLst>
            <pc:docMk/>
            <pc:sldMk cId="684713205" sldId="359"/>
            <ac:spMk id="8" creationId="{DF7B56CB-98BF-4612-89AA-010DC813F8EB}"/>
          </ac:spMkLst>
        </pc:spChg>
        <pc:spChg chg="add mod">
          <ac:chgData name="Sara Moore" userId="ad19b220-fbf7-4829-8988-fddad76d2fa3" providerId="ADAL" clId="{B98C6053-6B7A-4606-AA7E-D5F63DDEDFB8}" dt="2020-03-24T11:29:13.888" v="3461" actId="1076"/>
          <ac:spMkLst>
            <pc:docMk/>
            <pc:sldMk cId="684713205" sldId="359"/>
            <ac:spMk id="14" creationId="{CED2D44C-E3AE-4788-B145-6AE4C342BF63}"/>
          </ac:spMkLst>
        </pc:spChg>
        <pc:picChg chg="mod">
          <ac:chgData name="Sara Moore" userId="ad19b220-fbf7-4829-8988-fddad76d2fa3" providerId="ADAL" clId="{B98C6053-6B7A-4606-AA7E-D5F63DDEDFB8}" dt="2020-03-23T15:25:16.547" v="3137" actId="1076"/>
          <ac:picMkLst>
            <pc:docMk/>
            <pc:sldMk cId="684713205" sldId="359"/>
            <ac:picMk id="13" creationId="{100C9DCE-B312-4938-B183-955A5588CE3A}"/>
          </ac:picMkLst>
        </pc:picChg>
      </pc:sldChg>
      <pc:sldChg chg="modSp add del ord">
        <pc:chgData name="Sara Moore" userId="ad19b220-fbf7-4829-8988-fddad76d2fa3" providerId="ADAL" clId="{B98C6053-6B7A-4606-AA7E-D5F63DDEDFB8}" dt="2020-03-24T11:27:39.234" v="3451" actId="2696"/>
        <pc:sldMkLst>
          <pc:docMk/>
          <pc:sldMk cId="3824385161" sldId="360"/>
        </pc:sldMkLst>
        <pc:spChg chg="mod">
          <ac:chgData name="Sara Moore" userId="ad19b220-fbf7-4829-8988-fddad76d2fa3" providerId="ADAL" clId="{B98C6053-6B7A-4606-AA7E-D5F63DDEDFB8}" dt="2020-03-24T11:09:56.893" v="3261" actId="20577"/>
          <ac:spMkLst>
            <pc:docMk/>
            <pc:sldMk cId="3824385161" sldId="360"/>
            <ac:spMk id="2" creationId="{370105FB-17BF-4AC0-B1DA-260F61C7CB91}"/>
          </ac:spMkLst>
        </pc:spChg>
      </pc:sldChg>
      <pc:sldChg chg="addSp delSp modSp add ord delAnim modAnim">
        <pc:chgData name="Sara Moore" userId="ad19b220-fbf7-4829-8988-fddad76d2fa3" providerId="ADAL" clId="{B98C6053-6B7A-4606-AA7E-D5F63DDEDFB8}" dt="2020-03-24T11:39:43.914" v="3607"/>
        <pc:sldMkLst>
          <pc:docMk/>
          <pc:sldMk cId="100351980" sldId="361"/>
        </pc:sldMkLst>
        <pc:spChg chg="mod">
          <ac:chgData name="Sara Moore" userId="ad19b220-fbf7-4829-8988-fddad76d2fa3" providerId="ADAL" clId="{B98C6053-6B7A-4606-AA7E-D5F63DDEDFB8}" dt="2020-03-24T11:39:28.125" v="3604" actId="1076"/>
          <ac:spMkLst>
            <pc:docMk/>
            <pc:sldMk cId="100351980" sldId="361"/>
            <ac:spMk id="2" creationId="{2A22A8EE-A0A5-4226-B52F-8EAB5FBBED7F}"/>
          </ac:spMkLst>
        </pc:spChg>
        <pc:spChg chg="del mod">
          <ac:chgData name="Sara Moore" userId="ad19b220-fbf7-4829-8988-fddad76d2fa3" providerId="ADAL" clId="{B98C6053-6B7A-4606-AA7E-D5F63DDEDFB8}" dt="2020-03-24T11:16:46.640" v="3345" actId="478"/>
          <ac:spMkLst>
            <pc:docMk/>
            <pc:sldMk cId="100351980" sldId="361"/>
            <ac:spMk id="5" creationId="{D922C882-7175-4190-BD8F-6699D2C72C00}"/>
          </ac:spMkLst>
        </pc:spChg>
        <pc:spChg chg="add mod">
          <ac:chgData name="Sara Moore" userId="ad19b220-fbf7-4829-8988-fddad76d2fa3" providerId="ADAL" clId="{B98C6053-6B7A-4606-AA7E-D5F63DDEDFB8}" dt="2020-03-24T11:16:41.077" v="3344" actId="1076"/>
          <ac:spMkLst>
            <pc:docMk/>
            <pc:sldMk cId="100351980" sldId="361"/>
            <ac:spMk id="12" creationId="{5572A2F8-7221-4EA1-867E-B86C79522255}"/>
          </ac:spMkLst>
        </pc:spChg>
        <pc:spChg chg="del mod">
          <ac:chgData name="Sara Moore" userId="ad19b220-fbf7-4829-8988-fddad76d2fa3" providerId="ADAL" clId="{B98C6053-6B7A-4606-AA7E-D5F63DDEDFB8}" dt="2020-03-24T11:16:55.138" v="3349" actId="478"/>
          <ac:spMkLst>
            <pc:docMk/>
            <pc:sldMk cId="100351980" sldId="361"/>
            <ac:spMk id="14" creationId="{CED2D44C-E3AE-4788-B145-6AE4C342BF63}"/>
          </ac:spMkLst>
        </pc:spChg>
        <pc:spChg chg="mod ord">
          <ac:chgData name="Sara Moore" userId="ad19b220-fbf7-4829-8988-fddad76d2fa3" providerId="ADAL" clId="{B98C6053-6B7A-4606-AA7E-D5F63DDEDFB8}" dt="2020-03-24T11:11:41.102" v="3307" actId="171"/>
          <ac:spMkLst>
            <pc:docMk/>
            <pc:sldMk cId="100351980" sldId="361"/>
            <ac:spMk id="15" creationId="{4C24AA0F-B368-4714-80CE-2E7B94F5FDC7}"/>
          </ac:spMkLst>
        </pc:spChg>
        <pc:picChg chg="add mod">
          <ac:chgData name="Sara Moore" userId="ad19b220-fbf7-4829-8988-fddad76d2fa3" providerId="ADAL" clId="{B98C6053-6B7A-4606-AA7E-D5F63DDEDFB8}" dt="2020-03-24T11:39:28.125" v="3604" actId="1076"/>
          <ac:picMkLst>
            <pc:docMk/>
            <pc:sldMk cId="100351980" sldId="361"/>
            <ac:picMk id="3" creationId="{36DB43DB-5155-4C13-A5DF-27CDE665080A}"/>
          </ac:picMkLst>
        </pc:picChg>
        <pc:picChg chg="del">
          <ac:chgData name="Sara Moore" userId="ad19b220-fbf7-4829-8988-fddad76d2fa3" providerId="ADAL" clId="{B98C6053-6B7A-4606-AA7E-D5F63DDEDFB8}" dt="2020-03-24T11:16:20.470" v="3340" actId="478"/>
          <ac:picMkLst>
            <pc:docMk/>
            <pc:sldMk cId="100351980" sldId="361"/>
            <ac:picMk id="13" creationId="{100C9DCE-B312-4938-B183-955A5588CE3A}"/>
          </ac:picMkLst>
        </pc:picChg>
        <pc:picChg chg="mod ord">
          <ac:chgData name="Sara Moore" userId="ad19b220-fbf7-4829-8988-fddad76d2fa3" providerId="ADAL" clId="{B98C6053-6B7A-4606-AA7E-D5F63DDEDFB8}" dt="2020-03-24T11:16:04.370" v="3338" actId="1038"/>
          <ac:picMkLst>
            <pc:docMk/>
            <pc:sldMk cId="100351980" sldId="361"/>
            <ac:picMk id="16" creationId="{22E2C4A4-300F-4DCE-B16D-DE2A63F64B48}"/>
          </ac:picMkLst>
        </pc:picChg>
      </pc:sldChg>
      <pc:sldChg chg="addSp delSp modSp add ord">
        <pc:chgData name="Sara Moore" userId="ad19b220-fbf7-4829-8988-fddad76d2fa3" providerId="ADAL" clId="{B98C6053-6B7A-4606-AA7E-D5F63DDEDFB8}" dt="2020-03-24T11:31:26.241" v="3503" actId="20577"/>
        <pc:sldMkLst>
          <pc:docMk/>
          <pc:sldMk cId="295002535" sldId="362"/>
        </pc:sldMkLst>
        <pc:spChg chg="mod">
          <ac:chgData name="Sara Moore" userId="ad19b220-fbf7-4829-8988-fddad76d2fa3" providerId="ADAL" clId="{B98C6053-6B7A-4606-AA7E-D5F63DDEDFB8}" dt="2020-03-24T11:31:26.241" v="3503" actId="20577"/>
          <ac:spMkLst>
            <pc:docMk/>
            <pc:sldMk cId="295002535" sldId="362"/>
            <ac:spMk id="2" creationId="{370105FB-17BF-4AC0-B1DA-260F61C7CB91}"/>
          </ac:spMkLst>
        </pc:spChg>
        <pc:spChg chg="del">
          <ac:chgData name="Sara Moore" userId="ad19b220-fbf7-4829-8988-fddad76d2fa3" providerId="ADAL" clId="{B98C6053-6B7A-4606-AA7E-D5F63DDEDFB8}" dt="2020-03-24T11:31:05.577" v="3476" actId="478"/>
          <ac:spMkLst>
            <pc:docMk/>
            <pc:sldMk cId="295002535" sldId="362"/>
            <ac:spMk id="4" creationId="{58C26DAB-2695-4B4B-9376-1EA987678794}"/>
          </ac:spMkLst>
        </pc:spChg>
        <pc:spChg chg="add mod">
          <ac:chgData name="Sara Moore" userId="ad19b220-fbf7-4829-8988-fddad76d2fa3" providerId="ADAL" clId="{B98C6053-6B7A-4606-AA7E-D5F63DDEDFB8}" dt="2020-03-24T11:31:14.043" v="3479" actId="1076"/>
          <ac:spMkLst>
            <pc:docMk/>
            <pc:sldMk cId="295002535" sldId="362"/>
            <ac:spMk id="8" creationId="{CF640DF4-E201-422D-BF45-478D4A93E82A}"/>
          </ac:spMkLst>
        </pc:spChg>
      </pc:sldChg>
      <pc:sldChg chg="modSp add ord">
        <pc:chgData name="Sara Moore" userId="ad19b220-fbf7-4829-8988-fddad76d2fa3" providerId="ADAL" clId="{B98C6053-6B7A-4606-AA7E-D5F63DDEDFB8}" dt="2020-03-24T11:32:07.981" v="3507" actId="207"/>
        <pc:sldMkLst>
          <pc:docMk/>
          <pc:sldMk cId="4261025056" sldId="363"/>
        </pc:sldMkLst>
        <pc:graphicFrameChg chg="mod">
          <ac:chgData name="Sara Moore" userId="ad19b220-fbf7-4829-8988-fddad76d2fa3" providerId="ADAL" clId="{B98C6053-6B7A-4606-AA7E-D5F63DDEDFB8}" dt="2020-03-24T11:32:07.981" v="3507" actId="207"/>
          <ac:graphicFrameMkLst>
            <pc:docMk/>
            <pc:sldMk cId="4261025056" sldId="363"/>
            <ac:graphicFrameMk id="9" creationId="{C596164B-55CB-4AE2-B166-D8F57452C2B8}"/>
          </ac:graphicFrameMkLst>
        </pc:graphicFrameChg>
      </pc:sldChg>
      <pc:sldChg chg="modSp add ord">
        <pc:chgData name="Sara Moore" userId="ad19b220-fbf7-4829-8988-fddad76d2fa3" providerId="ADAL" clId="{B98C6053-6B7A-4606-AA7E-D5F63DDEDFB8}" dt="2020-03-24T11:39:09.984" v="3602" actId="207"/>
        <pc:sldMkLst>
          <pc:docMk/>
          <pc:sldMk cId="3382687733" sldId="364"/>
        </pc:sldMkLst>
        <pc:graphicFrameChg chg="mod">
          <ac:chgData name="Sara Moore" userId="ad19b220-fbf7-4829-8988-fddad76d2fa3" providerId="ADAL" clId="{B98C6053-6B7A-4606-AA7E-D5F63DDEDFB8}" dt="2020-03-24T11:39:09.984" v="3602" actId="207"/>
          <ac:graphicFrameMkLst>
            <pc:docMk/>
            <pc:sldMk cId="3382687733" sldId="364"/>
            <ac:graphicFrameMk id="9" creationId="{C596164B-55CB-4AE2-B166-D8F57452C2B8}"/>
          </ac:graphicFrameMkLst>
        </pc:graphicFrameChg>
      </pc:sldChg>
      <pc:sldChg chg="modSp add ord">
        <pc:chgData name="Sara Moore" userId="ad19b220-fbf7-4829-8988-fddad76d2fa3" providerId="ADAL" clId="{B98C6053-6B7A-4606-AA7E-D5F63DDEDFB8}" dt="2020-03-24T11:41:28.625" v="3611" actId="207"/>
        <pc:sldMkLst>
          <pc:docMk/>
          <pc:sldMk cId="1491048170" sldId="365"/>
        </pc:sldMkLst>
        <pc:graphicFrameChg chg="mod">
          <ac:chgData name="Sara Moore" userId="ad19b220-fbf7-4829-8988-fddad76d2fa3" providerId="ADAL" clId="{B98C6053-6B7A-4606-AA7E-D5F63DDEDFB8}" dt="2020-03-24T11:41:28.625" v="3611" actId="207"/>
          <ac:graphicFrameMkLst>
            <pc:docMk/>
            <pc:sldMk cId="1491048170" sldId="365"/>
            <ac:graphicFrameMk id="9" creationId="{C596164B-55CB-4AE2-B166-D8F57452C2B8}"/>
          </ac:graphicFrameMkLst>
        </pc:graphicFrameChg>
      </pc:sldChg>
      <pc:sldChg chg="add">
        <pc:chgData name="Sara Moore" userId="ad19b220-fbf7-4829-8988-fddad76d2fa3" providerId="ADAL" clId="{B98C6053-6B7A-4606-AA7E-D5F63DDEDFB8}" dt="2020-03-24T11:50:07.419" v="3655"/>
        <pc:sldMkLst>
          <pc:docMk/>
          <pc:sldMk cId="2656130283" sldId="366"/>
        </pc:sldMkLst>
      </pc:sldChg>
      <pc:sldChg chg="addSp modSp add del">
        <pc:chgData name="Sara Moore" userId="ad19b220-fbf7-4829-8988-fddad76d2fa3" providerId="ADAL" clId="{B98C6053-6B7A-4606-AA7E-D5F63DDEDFB8}" dt="2020-03-24T11:59:01.837" v="4320" actId="2696"/>
        <pc:sldMkLst>
          <pc:docMk/>
          <pc:sldMk cId="533672289" sldId="367"/>
        </pc:sldMkLst>
        <pc:spChg chg="mod">
          <ac:chgData name="Sara Moore" userId="ad19b220-fbf7-4829-8988-fddad76d2fa3" providerId="ADAL" clId="{B98C6053-6B7A-4606-AA7E-D5F63DDEDFB8}" dt="2020-03-24T11:54:45.928" v="4246" actId="21"/>
          <ac:spMkLst>
            <pc:docMk/>
            <pc:sldMk cId="533672289" sldId="367"/>
            <ac:spMk id="4" creationId="{58C26DAB-2695-4B4B-9376-1EA987678794}"/>
          </ac:spMkLst>
        </pc:spChg>
        <pc:picChg chg="add mod modCrop">
          <ac:chgData name="Sara Moore" userId="ad19b220-fbf7-4829-8988-fddad76d2fa3" providerId="ADAL" clId="{B98C6053-6B7A-4606-AA7E-D5F63DDEDFB8}" dt="2020-03-24T11:57:19.724" v="4265" actId="14861"/>
          <ac:picMkLst>
            <pc:docMk/>
            <pc:sldMk cId="533672289" sldId="367"/>
            <ac:picMk id="8" creationId="{05311F41-ED49-4531-8CE7-77F3B072CBC6}"/>
          </ac:picMkLst>
        </pc:picChg>
      </pc:sldChg>
      <pc:sldChg chg="addSp delSp modSp add ord">
        <pc:chgData name="Sara Moore" userId="ad19b220-fbf7-4829-8988-fddad76d2fa3" providerId="ADAL" clId="{B98C6053-6B7A-4606-AA7E-D5F63DDEDFB8}" dt="2020-03-24T12:05:20.737" v="4332"/>
        <pc:sldMkLst>
          <pc:docMk/>
          <pc:sldMk cId="788721993" sldId="368"/>
        </pc:sldMkLst>
        <pc:spChg chg="del">
          <ac:chgData name="Sara Moore" userId="ad19b220-fbf7-4829-8988-fddad76d2fa3" providerId="ADAL" clId="{B98C6053-6B7A-4606-AA7E-D5F63DDEDFB8}" dt="2020-03-24T11:58:04.889" v="4275" actId="478"/>
          <ac:spMkLst>
            <pc:docMk/>
            <pc:sldMk cId="788721993" sldId="368"/>
            <ac:spMk id="2" creationId="{2A22A8EE-A0A5-4226-B52F-8EAB5FBBED7F}"/>
          </ac:spMkLst>
        </pc:spChg>
        <pc:spChg chg="del">
          <ac:chgData name="Sara Moore" userId="ad19b220-fbf7-4829-8988-fddad76d2fa3" providerId="ADAL" clId="{B98C6053-6B7A-4606-AA7E-D5F63DDEDFB8}" dt="2020-03-24T11:57:51.118" v="4273" actId="478"/>
          <ac:spMkLst>
            <pc:docMk/>
            <pc:sldMk cId="788721993" sldId="368"/>
            <ac:spMk id="5" creationId="{D922C882-7175-4190-BD8F-6699D2C72C00}"/>
          </ac:spMkLst>
        </pc:spChg>
        <pc:spChg chg="add del mod">
          <ac:chgData name="Sara Moore" userId="ad19b220-fbf7-4829-8988-fddad76d2fa3" providerId="ADAL" clId="{B98C6053-6B7A-4606-AA7E-D5F63DDEDFB8}" dt="2020-03-24T11:58:19.806" v="4281" actId="478"/>
          <ac:spMkLst>
            <pc:docMk/>
            <pc:sldMk cId="788721993" sldId="368"/>
            <ac:spMk id="6" creationId="{0C33BEDE-5B64-4999-AC9D-CCA501BAEEF7}"/>
          </ac:spMkLst>
        </pc:spChg>
        <pc:spChg chg="add mod">
          <ac:chgData name="Sara Moore" userId="ad19b220-fbf7-4829-8988-fddad76d2fa3" providerId="ADAL" clId="{B98C6053-6B7A-4606-AA7E-D5F63DDEDFB8}" dt="2020-03-24T12:00:54.004" v="4322" actId="14826"/>
          <ac:spMkLst>
            <pc:docMk/>
            <pc:sldMk cId="788721993" sldId="368"/>
            <ac:spMk id="12" creationId="{BFBE9B22-1E3E-4642-8033-3B70F16075BC}"/>
          </ac:spMkLst>
        </pc:spChg>
        <pc:spChg chg="del">
          <ac:chgData name="Sara Moore" userId="ad19b220-fbf7-4829-8988-fddad76d2fa3" providerId="ADAL" clId="{B98C6053-6B7A-4606-AA7E-D5F63DDEDFB8}" dt="2020-03-24T11:58:08.412" v="4277" actId="478"/>
          <ac:spMkLst>
            <pc:docMk/>
            <pc:sldMk cId="788721993" sldId="368"/>
            <ac:spMk id="14" creationId="{CED2D44C-E3AE-4788-B145-6AE4C342BF63}"/>
          </ac:spMkLst>
        </pc:spChg>
        <pc:spChg chg="del mod">
          <ac:chgData name="Sara Moore" userId="ad19b220-fbf7-4829-8988-fddad76d2fa3" providerId="ADAL" clId="{B98C6053-6B7A-4606-AA7E-D5F63DDEDFB8}" dt="2020-03-24T12:05:16.340" v="4330" actId="478"/>
          <ac:spMkLst>
            <pc:docMk/>
            <pc:sldMk cId="788721993" sldId="368"/>
            <ac:spMk id="15" creationId="{4C24AA0F-B368-4714-80CE-2E7B94F5FDC7}"/>
          </ac:spMkLst>
        </pc:spChg>
        <pc:spChg chg="add">
          <ac:chgData name="Sara Moore" userId="ad19b220-fbf7-4829-8988-fddad76d2fa3" providerId="ADAL" clId="{B98C6053-6B7A-4606-AA7E-D5F63DDEDFB8}" dt="2020-03-24T12:05:20.737" v="4332"/>
          <ac:spMkLst>
            <pc:docMk/>
            <pc:sldMk cId="788721993" sldId="368"/>
            <ac:spMk id="18" creationId="{C13C9EF6-8D8B-4D92-9635-2226DD75AF9F}"/>
          </ac:spMkLst>
        </pc:spChg>
        <pc:picChg chg="del">
          <ac:chgData name="Sara Moore" userId="ad19b220-fbf7-4829-8988-fddad76d2fa3" providerId="ADAL" clId="{B98C6053-6B7A-4606-AA7E-D5F63DDEDFB8}" dt="2020-03-24T11:57:31.349" v="4269" actId="478"/>
          <ac:picMkLst>
            <pc:docMk/>
            <pc:sldMk cId="788721993" sldId="368"/>
            <ac:picMk id="13" creationId="{100C9DCE-B312-4938-B183-955A5588CE3A}"/>
          </ac:picMkLst>
        </pc:picChg>
        <pc:picChg chg="del">
          <ac:chgData name="Sara Moore" userId="ad19b220-fbf7-4829-8988-fddad76d2fa3" providerId="ADAL" clId="{B98C6053-6B7A-4606-AA7E-D5F63DDEDFB8}" dt="2020-03-24T12:05:20.370" v="4331" actId="478"/>
          <ac:picMkLst>
            <pc:docMk/>
            <pc:sldMk cId="788721993" sldId="368"/>
            <ac:picMk id="16" creationId="{22E2C4A4-300F-4DCE-B16D-DE2A63F64B48}"/>
          </ac:picMkLst>
        </pc:picChg>
        <pc:picChg chg="add mod">
          <ac:chgData name="Sara Moore" userId="ad19b220-fbf7-4829-8988-fddad76d2fa3" providerId="ADAL" clId="{B98C6053-6B7A-4606-AA7E-D5F63DDEDFB8}" dt="2020-03-24T11:58:17.230" v="4280" actId="1076"/>
          <ac:picMkLst>
            <pc:docMk/>
            <pc:sldMk cId="788721993" sldId="368"/>
            <ac:picMk id="17" creationId="{20160933-281F-4B66-9AB6-D7F6BB52DF14}"/>
          </ac:picMkLst>
        </pc:picChg>
      </pc:sldChg>
      <pc:sldChg chg="addSp delSp modSp add">
        <pc:chgData name="Sara Moore" userId="ad19b220-fbf7-4829-8988-fddad76d2fa3" providerId="ADAL" clId="{B98C6053-6B7A-4606-AA7E-D5F63DDEDFB8}" dt="2020-03-24T12:05:29.786" v="4335"/>
        <pc:sldMkLst>
          <pc:docMk/>
          <pc:sldMk cId="1505472711" sldId="369"/>
        </pc:sldMkLst>
        <pc:spChg chg="add">
          <ac:chgData name="Sara Moore" userId="ad19b220-fbf7-4829-8988-fddad76d2fa3" providerId="ADAL" clId="{B98C6053-6B7A-4606-AA7E-D5F63DDEDFB8}" dt="2020-03-24T12:05:29.786" v="4335"/>
          <ac:spMkLst>
            <pc:docMk/>
            <pc:sldMk cId="1505472711" sldId="369"/>
            <ac:spMk id="11" creationId="{062F0B10-2D95-4D92-954C-2E4124969CC1}"/>
          </ac:spMkLst>
        </pc:spChg>
        <pc:spChg chg="del">
          <ac:chgData name="Sara Moore" userId="ad19b220-fbf7-4829-8988-fddad76d2fa3" providerId="ADAL" clId="{B98C6053-6B7A-4606-AA7E-D5F63DDEDFB8}" dt="2020-03-24T12:05:27.295" v="4333" actId="478"/>
          <ac:spMkLst>
            <pc:docMk/>
            <pc:sldMk cId="1505472711" sldId="369"/>
            <ac:spMk id="15" creationId="{4C24AA0F-B368-4714-80CE-2E7B94F5FDC7}"/>
          </ac:spMkLst>
        </pc:spChg>
        <pc:picChg chg="add mod">
          <ac:chgData name="Sara Moore" userId="ad19b220-fbf7-4829-8988-fddad76d2fa3" providerId="ADAL" clId="{B98C6053-6B7A-4606-AA7E-D5F63DDEDFB8}" dt="2020-03-24T12:01:30.220" v="4329" actId="14861"/>
          <ac:picMkLst>
            <pc:docMk/>
            <pc:sldMk cId="1505472711" sldId="369"/>
            <ac:picMk id="10" creationId="{874C118C-AD79-4249-A89F-1A1AB68AE0A4}"/>
          </ac:picMkLst>
        </pc:picChg>
        <pc:picChg chg="del">
          <ac:chgData name="Sara Moore" userId="ad19b220-fbf7-4829-8988-fddad76d2fa3" providerId="ADAL" clId="{B98C6053-6B7A-4606-AA7E-D5F63DDEDFB8}" dt="2020-03-24T12:05:29.413" v="4334" actId="478"/>
          <ac:picMkLst>
            <pc:docMk/>
            <pc:sldMk cId="1505472711" sldId="369"/>
            <ac:picMk id="16" creationId="{22E2C4A4-300F-4DCE-B16D-DE2A63F64B48}"/>
          </ac:picMkLst>
        </pc:picChg>
        <pc:picChg chg="del">
          <ac:chgData name="Sara Moore" userId="ad19b220-fbf7-4829-8988-fddad76d2fa3" providerId="ADAL" clId="{B98C6053-6B7A-4606-AA7E-D5F63DDEDFB8}" dt="2020-03-24T12:01:08.458" v="4324" actId="478"/>
          <ac:picMkLst>
            <pc:docMk/>
            <pc:sldMk cId="1505472711" sldId="369"/>
            <ac:picMk id="17" creationId="{20160933-281F-4B66-9AB6-D7F6BB52DF14}"/>
          </ac:picMkLst>
        </pc:picChg>
      </pc:sldChg>
      <pc:sldMasterChg chg="delSldLayout">
        <pc:chgData name="Sara Moore" userId="ad19b220-fbf7-4829-8988-fddad76d2fa3" providerId="ADAL" clId="{B98C6053-6B7A-4606-AA7E-D5F63DDEDFB8}" dt="2020-03-23T15:26:12.864" v="3148" actId="2696"/>
        <pc:sldMasterMkLst>
          <pc:docMk/>
          <pc:sldMasterMk cId="3306889785" sldId="2147483696"/>
        </pc:sldMasterMkLst>
        <pc:sldLayoutChg chg="del">
          <pc:chgData name="Sara Moore" userId="ad19b220-fbf7-4829-8988-fddad76d2fa3" providerId="ADAL" clId="{B98C6053-6B7A-4606-AA7E-D5F63DDEDFB8}" dt="2020-03-23T15:26:12.864" v="3148" actId="2696"/>
          <pc:sldLayoutMkLst>
            <pc:docMk/>
            <pc:sldMasterMk cId="3306889785" sldId="2147483696"/>
            <pc:sldLayoutMk cId="3274568200" sldId="2147483708"/>
          </pc:sldLayoutMkLst>
        </pc:sldLayoutChg>
      </pc:sldMasterChg>
      <pc:sldMasterChg chg="del delSldLayout">
        <pc:chgData name="Sara Moore" userId="ad19b220-fbf7-4829-8988-fddad76d2fa3" providerId="ADAL" clId="{B98C6053-6B7A-4606-AA7E-D5F63DDEDFB8}" dt="2020-03-17T15:51:48.439" v="931" actId="47"/>
        <pc:sldMasterMkLst>
          <pc:docMk/>
          <pc:sldMasterMk cId="4134356759" sldId="2147483708"/>
        </pc:sldMasterMkLst>
        <pc:sldLayoutChg chg="del">
          <pc:chgData name="Sara Moore" userId="ad19b220-fbf7-4829-8988-fddad76d2fa3" providerId="ADAL" clId="{B98C6053-6B7A-4606-AA7E-D5F63DDEDFB8}" dt="2020-03-17T15:51:48.439" v="931" actId="47"/>
          <pc:sldLayoutMkLst>
            <pc:docMk/>
            <pc:sldMasterMk cId="4134356759" sldId="2147483708"/>
            <pc:sldLayoutMk cId="1574470174" sldId="2147483709"/>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4141893005" sldId="2147483710"/>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914767473" sldId="2147483711"/>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3809323821" sldId="2147483712"/>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2423515588" sldId="2147483713"/>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3867809749" sldId="2147483714"/>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3614051006" sldId="2147483715"/>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3923851493" sldId="2147483716"/>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2065830291" sldId="2147483717"/>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1533521278" sldId="2147483718"/>
          </pc:sldLayoutMkLst>
        </pc:sldLayoutChg>
        <pc:sldLayoutChg chg="del">
          <pc:chgData name="Sara Moore" userId="ad19b220-fbf7-4829-8988-fddad76d2fa3" providerId="ADAL" clId="{B98C6053-6B7A-4606-AA7E-D5F63DDEDFB8}" dt="2020-03-17T15:51:48.439" v="931" actId="47"/>
          <pc:sldLayoutMkLst>
            <pc:docMk/>
            <pc:sldMasterMk cId="4134356759" sldId="2147483708"/>
            <pc:sldLayoutMk cId="2496415580" sldId="2147483719"/>
          </pc:sldLayoutMkLst>
        </pc:sldLayoutChg>
      </pc:sldMasterChg>
    </pc:docChg>
  </pc:docChgLst>
  <pc:docChgLst>
    <pc:chgData name="Sara Moore" userId="ad19b220-fbf7-4829-8988-fddad76d2fa3" providerId="ADAL" clId="{C93810A1-3436-445F-84F9-0D979DB2BD37}"/>
    <pc:docChg chg="undo redo custSel mod addSld delSld modSld">
      <pc:chgData name="Sara Moore" userId="ad19b220-fbf7-4829-8988-fddad76d2fa3" providerId="ADAL" clId="{C93810A1-3436-445F-84F9-0D979DB2BD37}" dt="2020-03-13T18:26:28.572" v="1202" actId="1076"/>
      <pc:docMkLst>
        <pc:docMk/>
      </pc:docMkLst>
      <pc:sldChg chg="addSp delSp modSp mod setBg setClrOvrMap">
        <pc:chgData name="Sara Moore" userId="ad19b220-fbf7-4829-8988-fddad76d2fa3" providerId="ADAL" clId="{C93810A1-3436-445F-84F9-0D979DB2BD37}" dt="2020-03-13T18:26:28.572" v="1202" actId="1076"/>
        <pc:sldMkLst>
          <pc:docMk/>
          <pc:sldMk cId="638992290" sldId="256"/>
        </pc:sldMkLst>
        <pc:spChg chg="mod ord">
          <ac:chgData name="Sara Moore" userId="ad19b220-fbf7-4829-8988-fddad76d2fa3" providerId="ADAL" clId="{C93810A1-3436-445F-84F9-0D979DB2BD37}" dt="2020-03-13T18:26:20.157" v="1198" actId="26606"/>
          <ac:spMkLst>
            <pc:docMk/>
            <pc:sldMk cId="638992290" sldId="256"/>
            <ac:spMk id="2" creationId="{18623999-EDE7-4BC0-B025-36B4948A9EF6}"/>
          </ac:spMkLst>
        </pc:spChg>
        <pc:spChg chg="mod ord">
          <ac:chgData name="Sara Moore" userId="ad19b220-fbf7-4829-8988-fddad76d2fa3" providerId="ADAL" clId="{C93810A1-3436-445F-84F9-0D979DB2BD37}" dt="2020-03-13T18:26:26.506" v="1200" actId="26606"/>
          <ac:spMkLst>
            <pc:docMk/>
            <pc:sldMk cId="638992290" sldId="256"/>
            <ac:spMk id="3" creationId="{4C7B0DE4-E5F5-40A8-9FFF-6E8F3877918A}"/>
          </ac:spMkLst>
        </pc:spChg>
        <pc:spChg chg="add del">
          <ac:chgData name="Sara Moore" userId="ad19b220-fbf7-4829-8988-fddad76d2fa3" providerId="ADAL" clId="{C93810A1-3436-445F-84F9-0D979DB2BD37}" dt="2020-03-13T18:23:38.788" v="1169" actId="26606"/>
          <ac:spMkLst>
            <pc:docMk/>
            <pc:sldMk cId="638992290" sldId="256"/>
            <ac:spMk id="63" creationId="{4E59D7C1-6E25-48C3-B420-ED45FFDB7D1D}"/>
          </ac:spMkLst>
        </pc:spChg>
        <pc:spChg chg="add del">
          <ac:chgData name="Sara Moore" userId="ad19b220-fbf7-4829-8988-fddad76d2fa3" providerId="ADAL" clId="{C93810A1-3436-445F-84F9-0D979DB2BD37}" dt="2020-03-13T18:23:38.788" v="1169" actId="26606"/>
          <ac:spMkLst>
            <pc:docMk/>
            <pc:sldMk cId="638992290" sldId="256"/>
            <ac:spMk id="65" creationId="{6374EBE0-04D0-42B1-93D5-4FC7C9EBAD9D}"/>
          </ac:spMkLst>
        </pc:spChg>
        <pc:spChg chg="add del">
          <ac:chgData name="Sara Moore" userId="ad19b220-fbf7-4829-8988-fddad76d2fa3" providerId="ADAL" clId="{C93810A1-3436-445F-84F9-0D979DB2BD37}" dt="2020-03-13T18:23:38.788" v="1169" actId="26606"/>
          <ac:spMkLst>
            <pc:docMk/>
            <pc:sldMk cId="638992290" sldId="256"/>
            <ac:spMk id="67" creationId="{E1EAEB6D-60FF-455D-B8CC-2AC963CE0360}"/>
          </ac:spMkLst>
        </pc:spChg>
        <pc:spChg chg="add del">
          <ac:chgData name="Sara Moore" userId="ad19b220-fbf7-4829-8988-fddad76d2fa3" providerId="ADAL" clId="{C93810A1-3436-445F-84F9-0D979DB2BD37}" dt="2020-03-13T18:23:27.459" v="1168" actId="26606"/>
          <ac:spMkLst>
            <pc:docMk/>
            <pc:sldMk cId="638992290" sldId="256"/>
            <ac:spMk id="69" creationId="{74226975-91D6-447A-B72E-60558E3B6448}"/>
          </ac:spMkLst>
        </pc:spChg>
        <pc:spChg chg="add del">
          <ac:chgData name="Sara Moore" userId="ad19b220-fbf7-4829-8988-fddad76d2fa3" providerId="ADAL" clId="{C93810A1-3436-445F-84F9-0D979DB2BD37}" dt="2020-03-13T18:24:09.280" v="1174" actId="26606"/>
          <ac:spMkLst>
            <pc:docMk/>
            <pc:sldMk cId="638992290" sldId="256"/>
            <ac:spMk id="70" creationId="{8D17710A-2F80-4323-9D32-014D946852E7}"/>
          </ac:spMkLst>
        </pc:spChg>
        <pc:spChg chg="add del">
          <ac:chgData name="Sara Moore" userId="ad19b220-fbf7-4829-8988-fddad76d2fa3" providerId="ADAL" clId="{C93810A1-3436-445F-84F9-0D979DB2BD37}" dt="2020-03-13T18:22:54.760" v="1165" actId="26606"/>
          <ac:spMkLst>
            <pc:docMk/>
            <pc:sldMk cId="638992290" sldId="256"/>
            <ac:spMk id="72" creationId="{8D17710A-2F80-4323-9D32-014D946852E7}"/>
          </ac:spMkLst>
        </pc:spChg>
        <pc:spChg chg="add del">
          <ac:chgData name="Sara Moore" userId="ad19b220-fbf7-4829-8988-fddad76d2fa3" providerId="ADAL" clId="{C93810A1-3436-445F-84F9-0D979DB2BD37}" dt="2020-03-13T18:24:37.583" v="1180" actId="26606"/>
          <ac:spMkLst>
            <pc:docMk/>
            <pc:sldMk cId="638992290" sldId="256"/>
            <ac:spMk id="75" creationId="{8D17710A-2F80-4323-9D32-014D946852E7}"/>
          </ac:spMkLst>
        </pc:spChg>
        <pc:spChg chg="add del">
          <ac:chgData name="Sara Moore" userId="ad19b220-fbf7-4829-8988-fddad76d2fa3" providerId="ADAL" clId="{C93810A1-3436-445F-84F9-0D979DB2BD37}" dt="2020-03-13T18:22:52.815" v="1163" actId="26606"/>
          <ac:spMkLst>
            <pc:docMk/>
            <pc:sldMk cId="638992290" sldId="256"/>
            <ac:spMk id="77" creationId="{04F131D2-B440-43CE-9FA2-4FE490C6F38B}"/>
          </ac:spMkLst>
        </pc:spChg>
        <pc:spChg chg="add del">
          <ac:chgData name="Sara Moore" userId="ad19b220-fbf7-4829-8988-fddad76d2fa3" providerId="ADAL" clId="{C93810A1-3436-445F-84F9-0D979DB2BD37}" dt="2020-03-13T18:25:12.608" v="1185" actId="26606"/>
          <ac:spMkLst>
            <pc:docMk/>
            <pc:sldMk cId="638992290" sldId="256"/>
            <ac:spMk id="80" creationId="{8D17710A-2F80-4323-9D32-014D946852E7}"/>
          </ac:spMkLst>
        </pc:spChg>
        <pc:spChg chg="add del">
          <ac:chgData name="Sara Moore" userId="ad19b220-fbf7-4829-8988-fddad76d2fa3" providerId="ADAL" clId="{C93810A1-3436-445F-84F9-0D979DB2BD37}" dt="2020-03-13T18:22:51.913" v="1162" actId="26606"/>
          <ac:spMkLst>
            <pc:docMk/>
            <pc:sldMk cId="638992290" sldId="256"/>
            <ac:spMk id="82" creationId="{8D17710A-2F80-4323-9D32-014D946852E7}"/>
          </ac:spMkLst>
        </pc:spChg>
        <pc:spChg chg="add del">
          <ac:chgData name="Sara Moore" userId="ad19b220-fbf7-4829-8988-fddad76d2fa3" providerId="ADAL" clId="{C93810A1-3436-445F-84F9-0D979DB2BD37}" dt="2020-03-13T18:26:26.506" v="1200" actId="26606"/>
          <ac:spMkLst>
            <pc:docMk/>
            <pc:sldMk cId="638992290" sldId="256"/>
            <ac:spMk id="85" creationId="{8D17710A-2F80-4323-9D32-014D946852E7}"/>
          </ac:spMkLst>
        </pc:spChg>
        <pc:spChg chg="add del">
          <ac:chgData name="Sara Moore" userId="ad19b220-fbf7-4829-8988-fddad76d2fa3" providerId="ADAL" clId="{C93810A1-3436-445F-84F9-0D979DB2BD37}" dt="2020-03-13T18:26:20.157" v="1198" actId="26606"/>
          <ac:spMkLst>
            <pc:docMk/>
            <pc:sldMk cId="638992290" sldId="256"/>
            <ac:spMk id="90" creationId="{04F131D2-B440-43CE-9FA2-4FE490C6F38B}"/>
          </ac:spMkLst>
        </pc:spChg>
        <pc:spChg chg="add del">
          <ac:chgData name="Sara Moore" userId="ad19b220-fbf7-4829-8988-fddad76d2fa3" providerId="ADAL" clId="{C93810A1-3436-445F-84F9-0D979DB2BD37}" dt="2020-03-13T18:26:26.506" v="1200" actId="26606"/>
          <ac:spMkLst>
            <pc:docMk/>
            <pc:sldMk cId="638992290" sldId="256"/>
            <ac:spMk id="92" creationId="{8D17710A-2F80-4323-9D32-014D946852E7}"/>
          </ac:spMkLst>
        </pc:spChg>
        <pc:picChg chg="add del mod ord">
          <ac:chgData name="Sara Moore" userId="ad19b220-fbf7-4829-8988-fddad76d2fa3" providerId="ADAL" clId="{C93810A1-3436-445F-84F9-0D979DB2BD37}" dt="2020-03-13T18:23:48.273" v="1171" actId="478"/>
          <ac:picMkLst>
            <pc:docMk/>
            <pc:sldMk cId="638992290" sldId="256"/>
            <ac:picMk id="4" creationId="{35AAFCC1-27A1-4604-9180-718206C5DF5A}"/>
          </ac:picMkLst>
        </pc:picChg>
        <pc:picChg chg="add del mod ord">
          <ac:chgData name="Sara Moore" userId="ad19b220-fbf7-4829-8988-fddad76d2fa3" providerId="ADAL" clId="{C93810A1-3436-445F-84F9-0D979DB2BD37}" dt="2020-03-13T18:24:53.821" v="1181" actId="478"/>
          <ac:picMkLst>
            <pc:docMk/>
            <pc:sldMk cId="638992290" sldId="256"/>
            <ac:picMk id="5" creationId="{9720751B-AAC5-46FB-B033-E2D265C3A7C1}"/>
          </ac:picMkLst>
        </pc:picChg>
        <pc:picChg chg="add del mod ord">
          <ac:chgData name="Sara Moore" userId="ad19b220-fbf7-4829-8988-fddad76d2fa3" providerId="ADAL" clId="{C93810A1-3436-445F-84F9-0D979DB2BD37}" dt="2020-03-13T18:24:25.222" v="1177" actId="478"/>
          <ac:picMkLst>
            <pc:docMk/>
            <pc:sldMk cId="638992290" sldId="256"/>
            <ac:picMk id="6" creationId="{F9B95B88-8BA2-4EE0-9393-86B2B202943E}"/>
          </ac:picMkLst>
        </pc:picChg>
        <pc:picChg chg="add mod ord">
          <ac:chgData name="Sara Moore" userId="ad19b220-fbf7-4829-8988-fddad76d2fa3" providerId="ADAL" clId="{C93810A1-3436-445F-84F9-0D979DB2BD37}" dt="2020-03-13T18:26:26.506" v="1200" actId="26606"/>
          <ac:picMkLst>
            <pc:docMk/>
            <pc:sldMk cId="638992290" sldId="256"/>
            <ac:picMk id="7" creationId="{10CAC6D0-933C-4AE3-A429-A7481468C641}"/>
          </ac:picMkLst>
        </pc:picChg>
        <pc:picChg chg="add mod ord">
          <ac:chgData name="Sara Moore" userId="ad19b220-fbf7-4829-8988-fddad76d2fa3" providerId="ADAL" clId="{C93810A1-3436-445F-84F9-0D979DB2BD37}" dt="2020-03-13T18:26:26.506" v="1200" actId="26606"/>
          <ac:picMkLst>
            <pc:docMk/>
            <pc:sldMk cId="638992290" sldId="256"/>
            <ac:picMk id="8" creationId="{085E0BA2-24F5-496E-BDC6-F174CB144C1F}"/>
          </ac:picMkLst>
        </pc:picChg>
        <pc:picChg chg="add mod">
          <ac:chgData name="Sara Moore" userId="ad19b220-fbf7-4829-8988-fddad76d2fa3" providerId="ADAL" clId="{C93810A1-3436-445F-84F9-0D979DB2BD37}" dt="2020-03-13T18:26:28.572" v="1202" actId="1076"/>
          <ac:picMkLst>
            <pc:docMk/>
            <pc:sldMk cId="638992290" sldId="256"/>
            <ac:picMk id="20" creationId="{836A5EFC-5A6A-4868-BE2A-BAA8EC1C0227}"/>
          </ac:picMkLst>
        </pc:picChg>
      </pc:sldChg>
      <pc:sldChg chg="delSp">
        <pc:chgData name="Sara Moore" userId="ad19b220-fbf7-4829-8988-fddad76d2fa3" providerId="ADAL" clId="{C93810A1-3436-445F-84F9-0D979DB2BD37}" dt="2020-03-13T16:35:49.472" v="1" actId="478"/>
        <pc:sldMkLst>
          <pc:docMk/>
          <pc:sldMk cId="2522022602" sldId="261"/>
        </pc:sldMkLst>
        <pc:spChg chg="del">
          <ac:chgData name="Sara Moore" userId="ad19b220-fbf7-4829-8988-fddad76d2fa3" providerId="ADAL" clId="{C93810A1-3436-445F-84F9-0D979DB2BD37}" dt="2020-03-13T16:35:49.472" v="1" actId="478"/>
          <ac:spMkLst>
            <pc:docMk/>
            <pc:sldMk cId="2522022602" sldId="261"/>
            <ac:spMk id="2" creationId="{5A62BB05-54E5-4E8E-A3F4-B99D5E4AD338}"/>
          </ac:spMkLst>
        </pc:spChg>
      </pc:sldChg>
      <pc:sldChg chg="del">
        <pc:chgData name="Sara Moore" userId="ad19b220-fbf7-4829-8988-fddad76d2fa3" providerId="ADAL" clId="{C93810A1-3436-445F-84F9-0D979DB2BD37}" dt="2020-03-13T16:35:45.232" v="0" actId="47"/>
        <pc:sldMkLst>
          <pc:docMk/>
          <pc:sldMk cId="1655170233" sldId="272"/>
        </pc:sldMkLst>
      </pc:sldChg>
      <pc:sldChg chg="delSp modSp add">
        <pc:chgData name="Sara Moore" userId="ad19b220-fbf7-4829-8988-fddad76d2fa3" providerId="ADAL" clId="{C93810A1-3436-445F-84F9-0D979DB2BD37}" dt="2020-03-13T16:36:24.563" v="4" actId="14100"/>
        <pc:sldMkLst>
          <pc:docMk/>
          <pc:sldMk cId="3963490713" sldId="285"/>
        </pc:sldMkLst>
        <pc:spChg chg="del">
          <ac:chgData name="Sara Moore" userId="ad19b220-fbf7-4829-8988-fddad76d2fa3" providerId="ADAL" clId="{C93810A1-3436-445F-84F9-0D979DB2BD37}" dt="2020-03-13T16:36:19.016" v="3" actId="478"/>
          <ac:spMkLst>
            <pc:docMk/>
            <pc:sldMk cId="3963490713" sldId="285"/>
            <ac:spMk id="2" creationId="{11F4773B-8DFD-4B2F-822C-886F773E7896}"/>
          </ac:spMkLst>
        </pc:spChg>
        <pc:spChg chg="mod">
          <ac:chgData name="Sara Moore" userId="ad19b220-fbf7-4829-8988-fddad76d2fa3" providerId="ADAL" clId="{C93810A1-3436-445F-84F9-0D979DB2BD37}" dt="2020-03-13T16:36:24.563" v="4" actId="14100"/>
          <ac:spMkLst>
            <pc:docMk/>
            <pc:sldMk cId="3963490713" sldId="285"/>
            <ac:spMk id="3" creationId="{E0B48554-A07A-43A9-A42B-28CFBC3D635E}"/>
          </ac:spMkLst>
        </pc:spChg>
      </pc:sldChg>
      <pc:sldChg chg="delSp modSp">
        <pc:chgData name="Sara Moore" userId="ad19b220-fbf7-4829-8988-fddad76d2fa3" providerId="ADAL" clId="{C93810A1-3436-445F-84F9-0D979DB2BD37}" dt="2020-03-13T16:51:20.951" v="1048" actId="20577"/>
        <pc:sldMkLst>
          <pc:docMk/>
          <pc:sldMk cId="2760567717" sldId="286"/>
        </pc:sldMkLst>
        <pc:spChg chg="del">
          <ac:chgData name="Sara Moore" userId="ad19b220-fbf7-4829-8988-fddad76d2fa3" providerId="ADAL" clId="{C93810A1-3436-445F-84F9-0D979DB2BD37}" dt="2020-03-13T16:37:07.182" v="5" actId="478"/>
          <ac:spMkLst>
            <pc:docMk/>
            <pc:sldMk cId="2760567717" sldId="286"/>
            <ac:spMk id="2" creationId="{9E822059-04E2-45CD-97A8-6379D0761AB7}"/>
          </ac:spMkLst>
        </pc:spChg>
        <pc:spChg chg="mod">
          <ac:chgData name="Sara Moore" userId="ad19b220-fbf7-4829-8988-fddad76d2fa3" providerId="ADAL" clId="{C93810A1-3436-445F-84F9-0D979DB2BD37}" dt="2020-03-13T16:51:20.951" v="1048" actId="20577"/>
          <ac:spMkLst>
            <pc:docMk/>
            <pc:sldMk cId="2760567717" sldId="286"/>
            <ac:spMk id="3" creationId="{71727D1D-7A24-49B0-AE07-9F8D53E2685E}"/>
          </ac:spMkLst>
        </pc:spChg>
      </pc:sldChg>
      <pc:sldChg chg="modSp add">
        <pc:chgData name="Sara Moore" userId="ad19b220-fbf7-4829-8988-fddad76d2fa3" providerId="ADAL" clId="{C93810A1-3436-445F-84F9-0D979DB2BD37}" dt="2020-03-13T16:53:03.230" v="1123" actId="20577"/>
        <pc:sldMkLst>
          <pc:docMk/>
          <pc:sldMk cId="3474806150" sldId="287"/>
        </pc:sldMkLst>
        <pc:spChg chg="mod">
          <ac:chgData name="Sara Moore" userId="ad19b220-fbf7-4829-8988-fddad76d2fa3" providerId="ADAL" clId="{C93810A1-3436-445F-84F9-0D979DB2BD37}" dt="2020-03-13T16:53:03.230" v="1123" actId="20577"/>
          <ac:spMkLst>
            <pc:docMk/>
            <pc:sldMk cId="3474806150" sldId="287"/>
            <ac:spMk id="3" creationId="{71727D1D-7A24-49B0-AE07-9F8D53E2685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a:t>Welcome</a:t>
          </a:r>
        </a:p>
        <a:p>
          <a:pPr>
            <a:lnSpc>
              <a:spcPct val="100000"/>
            </a:lnSpc>
            <a:defRPr cap="all"/>
          </a:pPr>
          <a:endParaRPr lang="en-US" sz="1400" dirty="0"/>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The challenge (overview)</a:t>
          </a:r>
        </a:p>
        <a:p>
          <a:pPr>
            <a:lnSpc>
              <a:spcPct val="100000"/>
            </a:lnSpc>
            <a:defRPr cap="all"/>
          </a:pPr>
          <a:r>
            <a:rPr lang="en-US" sz="1200" i="1" cap="none" dirty="0"/>
            <a:t>by ken </a:t>
          </a:r>
          <a:r>
            <a:rPr lang="en-US" sz="1200" i="1" cap="none" dirty="0" err="1"/>
            <a:t>accardi</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Deep dive into billing the </a:t>
          </a:r>
          <a:r>
            <a:rPr lang="en-US" sz="2200" dirty="0" err="1"/>
            <a:t>mco’s</a:t>
          </a:r>
          <a:endParaRPr lang="en-US" sz="2200" dirty="0"/>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B1AA34"/>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women"/>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B1AA34"/>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3198" custLinFactNeighborY="-272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a:t>Welcome</a:t>
          </a:r>
        </a:p>
        <a:p>
          <a:pPr>
            <a:lnSpc>
              <a:spcPct val="100000"/>
            </a:lnSpc>
            <a:defRPr cap="all"/>
          </a:pPr>
          <a:endParaRPr lang="en-US" sz="1400" dirty="0"/>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The challenge (overview)</a:t>
          </a:r>
        </a:p>
        <a:p>
          <a:pPr>
            <a:lnSpc>
              <a:spcPct val="100000"/>
            </a:lnSpc>
            <a:defRPr cap="all"/>
          </a:pPr>
          <a:r>
            <a:rPr lang="en-US" sz="1200" i="1" cap="none" dirty="0"/>
            <a:t>by ken </a:t>
          </a:r>
          <a:r>
            <a:rPr lang="en-US" sz="1200" i="1" cap="none" dirty="0" err="1"/>
            <a:t>accardi</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Deep dive into billing the </a:t>
          </a:r>
          <a:r>
            <a:rPr lang="en-US" sz="2200" dirty="0" err="1"/>
            <a:t>mco’s</a:t>
          </a:r>
          <a:endParaRPr lang="en-US" sz="2200" dirty="0"/>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808000"/>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women"/>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B1AA34"/>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3198" custLinFactNeighborY="-272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a:t>Welcome</a:t>
          </a:r>
        </a:p>
        <a:p>
          <a:pPr>
            <a:lnSpc>
              <a:spcPct val="100000"/>
            </a:lnSpc>
            <a:defRPr cap="all"/>
          </a:pPr>
          <a:endParaRPr lang="en-US" sz="1400" dirty="0"/>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The challenge (overview)</a:t>
          </a:r>
        </a:p>
        <a:p>
          <a:pPr>
            <a:lnSpc>
              <a:spcPct val="100000"/>
            </a:lnSpc>
            <a:defRPr cap="all"/>
          </a:pPr>
          <a:r>
            <a:rPr lang="en-US" sz="1200" i="1" cap="none" dirty="0"/>
            <a:t>by ken </a:t>
          </a:r>
          <a:r>
            <a:rPr lang="en-US" sz="1200" i="1" cap="none" dirty="0" err="1"/>
            <a:t>accardi</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Deep dive into billing the </a:t>
          </a:r>
          <a:r>
            <a:rPr lang="en-US" sz="2200" dirty="0" err="1"/>
            <a:t>mco’s</a:t>
          </a:r>
          <a:endParaRPr lang="en-US" sz="2200" dirty="0"/>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808000"/>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women"/>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808000"/>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3198" custLinFactNeighborY="-272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err="1"/>
            <a:t>Evv</a:t>
          </a:r>
          <a:r>
            <a:rPr lang="en-US" sz="2100" dirty="0"/>
            <a:t> BEST PRACTICES</a:t>
          </a:r>
        </a:p>
        <a:p>
          <a:pPr>
            <a:lnSpc>
              <a:spcPct val="100000"/>
            </a:lnSpc>
            <a:defRPr cap="all"/>
          </a:pPr>
          <a:endParaRPr lang="en-US" sz="1400" dirty="0"/>
        </a:p>
        <a:p>
          <a:pPr>
            <a:lnSpc>
              <a:spcPct val="100000"/>
            </a:lnSpc>
            <a:defRPr cap="all"/>
          </a:pPr>
          <a:r>
            <a:rPr lang="en-US" sz="1200" i="1" cap="none" dirty="0"/>
            <a:t>by ken </a:t>
          </a:r>
          <a:r>
            <a:rPr lang="en-US" sz="1200" i="1" cap="none" dirty="0" err="1"/>
            <a:t>accardi</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Ace – Virginia CHAPTER</a:t>
          </a:r>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Ankota customer referral program</a:t>
          </a:r>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B1AA34"/>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ophy"/>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B1AA34"/>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1871" custLinFactNeighborY="-994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err="1"/>
            <a:t>Evv</a:t>
          </a:r>
          <a:r>
            <a:rPr lang="en-US" sz="2100" dirty="0"/>
            <a:t> BEST PRACTICES</a:t>
          </a:r>
        </a:p>
        <a:p>
          <a:pPr>
            <a:lnSpc>
              <a:spcPct val="100000"/>
            </a:lnSpc>
            <a:defRPr cap="all"/>
          </a:pPr>
          <a:endParaRPr lang="en-US" sz="1400" dirty="0"/>
        </a:p>
        <a:p>
          <a:pPr>
            <a:lnSpc>
              <a:spcPct val="100000"/>
            </a:lnSpc>
            <a:defRPr cap="all"/>
          </a:pPr>
          <a:r>
            <a:rPr lang="en-US" sz="1200" i="1" cap="none" dirty="0"/>
            <a:t>by ken </a:t>
          </a:r>
          <a:r>
            <a:rPr lang="en-US" sz="1200" i="1" cap="none" dirty="0" err="1"/>
            <a:t>accardi</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Ace – Virginia CHAPTER</a:t>
          </a:r>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Ankota customer referral program</a:t>
          </a:r>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808000"/>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ophy"/>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B1AA34"/>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1871" custLinFactNeighborY="-994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2F79D50-F091-4696-BB3D-F8970A2380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513386-8E88-4E1E-BEB6-C8B478812D9F}">
      <dgm:prSet custT="1"/>
      <dgm:spPr/>
      <dgm:t>
        <a:bodyPr/>
        <a:lstStyle/>
        <a:p>
          <a:pPr>
            <a:lnSpc>
              <a:spcPct val="100000"/>
            </a:lnSpc>
            <a:defRPr cap="all"/>
          </a:pPr>
          <a:r>
            <a:rPr lang="en-US" sz="2100" dirty="0" err="1"/>
            <a:t>Evv</a:t>
          </a:r>
          <a:r>
            <a:rPr lang="en-US" sz="2100" dirty="0"/>
            <a:t> BEST PRACTICES</a:t>
          </a:r>
        </a:p>
        <a:p>
          <a:pPr>
            <a:lnSpc>
              <a:spcPct val="100000"/>
            </a:lnSpc>
            <a:defRPr cap="all"/>
          </a:pPr>
          <a:endParaRPr lang="en-US" sz="1400" dirty="0"/>
        </a:p>
        <a:p>
          <a:pPr>
            <a:lnSpc>
              <a:spcPct val="100000"/>
            </a:lnSpc>
            <a:defRPr cap="all"/>
          </a:pPr>
          <a:r>
            <a:rPr lang="en-US" sz="1200" i="1" cap="none" dirty="0"/>
            <a:t>by ken </a:t>
          </a:r>
          <a:r>
            <a:rPr lang="en-US" sz="1200" i="1" cap="none" dirty="0" err="1"/>
            <a:t>accardi</a:t>
          </a:r>
          <a:endParaRPr lang="en-US" sz="1200" i="1" cap="none" dirty="0"/>
        </a:p>
      </dgm:t>
    </dgm:pt>
    <dgm:pt modelId="{8E3A77FE-F11A-433B-8E10-1B14174CF85A}" type="parTrans" cxnId="{FBE83C04-DBC7-4272-804A-05DB929DC74A}">
      <dgm:prSet/>
      <dgm:spPr/>
      <dgm:t>
        <a:bodyPr/>
        <a:lstStyle/>
        <a:p>
          <a:endParaRPr lang="en-US"/>
        </a:p>
      </dgm:t>
    </dgm:pt>
    <dgm:pt modelId="{A868C8AE-43E6-4B64-8EF9-F0C0C8CD8664}" type="sibTrans" cxnId="{FBE83C04-DBC7-4272-804A-05DB929DC74A}">
      <dgm:prSet/>
      <dgm:spPr/>
      <dgm:t>
        <a:bodyPr/>
        <a:lstStyle/>
        <a:p>
          <a:endParaRPr lang="en-US"/>
        </a:p>
      </dgm:t>
    </dgm:pt>
    <dgm:pt modelId="{ED7B7339-2452-4F75-8F42-B54A32C9AD3E}">
      <dgm:prSet custT="1"/>
      <dgm:spPr/>
      <dgm:t>
        <a:bodyPr/>
        <a:lstStyle/>
        <a:p>
          <a:pPr>
            <a:lnSpc>
              <a:spcPct val="100000"/>
            </a:lnSpc>
            <a:defRPr cap="all"/>
          </a:pPr>
          <a:r>
            <a:rPr lang="en-US" sz="2200" dirty="0"/>
            <a:t>Ace – Virginia CHAPTER</a:t>
          </a:r>
        </a:p>
        <a:p>
          <a:pPr>
            <a:lnSpc>
              <a:spcPct val="100000"/>
            </a:lnSpc>
            <a:defRPr cap="all"/>
          </a:pPr>
          <a:r>
            <a:rPr lang="en-US" sz="1200" i="1" cap="none" dirty="0"/>
            <a:t>by </a:t>
          </a:r>
          <a:r>
            <a:rPr lang="en-US" sz="1200" i="1" cap="none" dirty="0" err="1"/>
            <a:t>sara</a:t>
          </a:r>
          <a:r>
            <a:rPr lang="en-US" sz="1200" i="1" cap="none" dirty="0"/>
            <a:t> </a:t>
          </a:r>
          <a:r>
            <a:rPr lang="en-US" sz="1200" i="1" cap="none" dirty="0" err="1"/>
            <a:t>moore</a:t>
          </a:r>
          <a:endParaRPr lang="en-US" sz="1200" dirty="0"/>
        </a:p>
      </dgm:t>
    </dgm:pt>
    <dgm:pt modelId="{8DB97D5E-9B3E-48BE-A393-B78DC98438DD}" type="parTrans" cxnId="{E6439A81-F621-4EDA-92AC-2A4BC9FC506A}">
      <dgm:prSet/>
      <dgm:spPr/>
      <dgm:t>
        <a:bodyPr/>
        <a:lstStyle/>
        <a:p>
          <a:endParaRPr lang="en-US"/>
        </a:p>
      </dgm:t>
    </dgm:pt>
    <dgm:pt modelId="{F2ADB2C1-0D41-4060-BB47-4D82175CE5BC}" type="sibTrans" cxnId="{E6439A81-F621-4EDA-92AC-2A4BC9FC506A}">
      <dgm:prSet/>
      <dgm:spPr/>
      <dgm:t>
        <a:bodyPr/>
        <a:lstStyle/>
        <a:p>
          <a:endParaRPr lang="en-US"/>
        </a:p>
      </dgm:t>
    </dgm:pt>
    <dgm:pt modelId="{C41810EC-A533-476D-9DEE-F2E19080E2E2}">
      <dgm:prSet custT="1"/>
      <dgm:spPr/>
      <dgm:t>
        <a:bodyPr/>
        <a:lstStyle/>
        <a:p>
          <a:pPr>
            <a:lnSpc>
              <a:spcPct val="100000"/>
            </a:lnSpc>
            <a:defRPr cap="all"/>
          </a:pPr>
          <a:r>
            <a:rPr lang="en-US" sz="2200" dirty="0"/>
            <a:t>Ankota customer referral program</a:t>
          </a:r>
        </a:p>
        <a:p>
          <a:pPr>
            <a:lnSpc>
              <a:spcPct val="100000"/>
            </a:lnSpc>
            <a:defRPr cap="all"/>
          </a:pPr>
          <a:r>
            <a:rPr lang="en-US" sz="1200" i="1" cap="none" dirty="0"/>
            <a:t>by </a:t>
          </a:r>
          <a:r>
            <a:rPr lang="en-US" sz="1200" i="1" cap="none" dirty="0" err="1"/>
            <a:t>joel</a:t>
          </a:r>
          <a:r>
            <a:rPr lang="en-US" sz="1200" i="1" cap="none" dirty="0"/>
            <a:t> </a:t>
          </a:r>
          <a:r>
            <a:rPr lang="en-US" sz="1200" i="1" cap="none" dirty="0" err="1"/>
            <a:t>merle-smith</a:t>
          </a:r>
          <a:endParaRPr lang="en-US" sz="1200" dirty="0"/>
        </a:p>
      </dgm:t>
    </dgm:pt>
    <dgm:pt modelId="{51416502-7AE7-40E3-A0A9-7B1EFD13F5D3}" type="parTrans" cxnId="{5AB6F5C7-6745-4605-BF34-A84DDEF8D3D8}">
      <dgm:prSet/>
      <dgm:spPr/>
      <dgm:t>
        <a:bodyPr/>
        <a:lstStyle/>
        <a:p>
          <a:endParaRPr lang="en-US"/>
        </a:p>
      </dgm:t>
    </dgm:pt>
    <dgm:pt modelId="{F3186B21-ABD0-467B-95CB-E56761520239}" type="sibTrans" cxnId="{5AB6F5C7-6745-4605-BF34-A84DDEF8D3D8}">
      <dgm:prSet/>
      <dgm:spPr/>
      <dgm:t>
        <a:bodyPr/>
        <a:lstStyle/>
        <a:p>
          <a:endParaRPr lang="en-US"/>
        </a:p>
      </dgm:t>
    </dgm:pt>
    <dgm:pt modelId="{0C76F5E7-55F3-4B06-A7A9-B16F5532DF8B}" type="pres">
      <dgm:prSet presAssocID="{C2F79D50-F091-4696-BB3D-F8970A238000}" presName="root" presStyleCnt="0">
        <dgm:presLayoutVars>
          <dgm:dir/>
          <dgm:resizeHandles val="exact"/>
        </dgm:presLayoutVars>
      </dgm:prSet>
      <dgm:spPr/>
    </dgm:pt>
    <dgm:pt modelId="{73EC78E1-1632-4A8D-81AD-B76AE3CE92BE}" type="pres">
      <dgm:prSet presAssocID="{4E513386-8E88-4E1E-BEB6-C8B478812D9F}" presName="compNode" presStyleCnt="0"/>
      <dgm:spPr/>
    </dgm:pt>
    <dgm:pt modelId="{CA6DC2EE-7392-49AB-A372-942AA911F690}" type="pres">
      <dgm:prSet presAssocID="{4E513386-8E88-4E1E-BEB6-C8B478812D9F}" presName="iconBgRect" presStyleLbl="bgShp" presStyleIdx="0" presStyleCnt="3"/>
      <dgm:spPr>
        <a:solidFill>
          <a:srgbClr val="808000"/>
        </a:solidFill>
      </dgm:spPr>
    </dgm:pt>
    <dgm:pt modelId="{FAB25288-5EC1-494C-AF7D-398843AEC8D1}" type="pres">
      <dgm:prSet presAssocID="{4E513386-8E88-4E1E-BEB6-C8B478812D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ophy"/>
        </a:ext>
      </dgm:extLst>
    </dgm:pt>
    <dgm:pt modelId="{94BC59B5-91B5-4365-96A2-5FB02D342B52}" type="pres">
      <dgm:prSet presAssocID="{4E513386-8E88-4E1E-BEB6-C8B478812D9F}" presName="spaceRect" presStyleCnt="0"/>
      <dgm:spPr/>
    </dgm:pt>
    <dgm:pt modelId="{5AF1AFCC-CBB9-4008-8303-63B019E527D7}" type="pres">
      <dgm:prSet presAssocID="{4E513386-8E88-4E1E-BEB6-C8B478812D9F}" presName="textRect" presStyleLbl="revTx" presStyleIdx="0" presStyleCnt="3">
        <dgm:presLayoutVars>
          <dgm:chMax val="1"/>
          <dgm:chPref val="1"/>
        </dgm:presLayoutVars>
      </dgm:prSet>
      <dgm:spPr/>
    </dgm:pt>
    <dgm:pt modelId="{F00223EC-7D6D-4E9A-B998-9E214F7FD817}" type="pres">
      <dgm:prSet presAssocID="{A868C8AE-43E6-4B64-8EF9-F0C0C8CD8664}" presName="sibTrans" presStyleCnt="0"/>
      <dgm:spPr/>
    </dgm:pt>
    <dgm:pt modelId="{8D20C9F2-B67B-4545-8DEE-64EE57BCC6D2}" type="pres">
      <dgm:prSet presAssocID="{ED7B7339-2452-4F75-8F42-B54A32C9AD3E}" presName="compNode" presStyleCnt="0"/>
      <dgm:spPr/>
    </dgm:pt>
    <dgm:pt modelId="{735014D3-376F-4854-8B7D-E6EECB4DC0D1}" type="pres">
      <dgm:prSet presAssocID="{ED7B7339-2452-4F75-8F42-B54A32C9AD3E}" presName="iconBgRect" presStyleLbl="bgShp" presStyleIdx="1" presStyleCnt="3"/>
      <dgm:spPr>
        <a:solidFill>
          <a:srgbClr val="808000"/>
        </a:solidFill>
      </dgm:spPr>
    </dgm:pt>
    <dgm:pt modelId="{048E4BF9-210A-4687-8C2D-FAB995F25A1B}" type="pres">
      <dgm:prSet presAssocID="{ED7B7339-2452-4F75-8F42-B54A32C9AD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5A16F803-1053-460E-9E1F-95E0B4F36DAC}" type="pres">
      <dgm:prSet presAssocID="{ED7B7339-2452-4F75-8F42-B54A32C9AD3E}" presName="spaceRect" presStyleCnt="0"/>
      <dgm:spPr/>
    </dgm:pt>
    <dgm:pt modelId="{3F52E3A6-E10B-4781-844A-16D24C1DF48C}" type="pres">
      <dgm:prSet presAssocID="{ED7B7339-2452-4F75-8F42-B54A32C9AD3E}" presName="textRect" presStyleLbl="revTx" presStyleIdx="1" presStyleCnt="3" custScaleY="95625" custLinFactNeighborX="1871" custLinFactNeighborY="-9941">
        <dgm:presLayoutVars>
          <dgm:chMax val="1"/>
          <dgm:chPref val="1"/>
        </dgm:presLayoutVars>
      </dgm:prSet>
      <dgm:spPr/>
    </dgm:pt>
    <dgm:pt modelId="{4D72E814-6C00-46BB-A433-5392BF908DC6}" type="pres">
      <dgm:prSet presAssocID="{F2ADB2C1-0D41-4060-BB47-4D82175CE5BC}" presName="sibTrans" presStyleCnt="0"/>
      <dgm:spPr/>
    </dgm:pt>
    <dgm:pt modelId="{0AC33B63-7E86-4E9D-805A-0D049D9694FD}" type="pres">
      <dgm:prSet presAssocID="{C41810EC-A533-476D-9DEE-F2E19080E2E2}" presName="compNode" presStyleCnt="0"/>
      <dgm:spPr/>
    </dgm:pt>
    <dgm:pt modelId="{ABF7B9C7-4C2D-4D38-87F1-525E9F00221A}" type="pres">
      <dgm:prSet presAssocID="{C41810EC-A533-476D-9DEE-F2E19080E2E2}" presName="iconBgRect" presStyleLbl="bgShp" presStyleIdx="2" presStyleCnt="3"/>
      <dgm:spPr>
        <a:solidFill>
          <a:srgbClr val="B1AA34"/>
        </a:solidFill>
      </dgm:spPr>
    </dgm:pt>
    <dgm:pt modelId="{78165924-C4B8-44C8-8112-F2ACE22B4D6F}" type="pres">
      <dgm:prSet presAssocID="{C41810EC-A533-476D-9DEE-F2E19080E2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D37B3C4E-107F-412F-B0C6-CC0C3F136842}" type="pres">
      <dgm:prSet presAssocID="{C41810EC-A533-476D-9DEE-F2E19080E2E2}" presName="spaceRect" presStyleCnt="0"/>
      <dgm:spPr/>
    </dgm:pt>
    <dgm:pt modelId="{F57260B4-5A9B-48C3-9953-AD9A76FED10F}" type="pres">
      <dgm:prSet presAssocID="{C41810EC-A533-476D-9DEE-F2E19080E2E2}" presName="textRect" presStyleLbl="revTx" presStyleIdx="2" presStyleCnt="3" custScaleX="109397">
        <dgm:presLayoutVars>
          <dgm:chMax val="1"/>
          <dgm:chPref val="1"/>
        </dgm:presLayoutVars>
      </dgm:prSet>
      <dgm:spPr/>
    </dgm:pt>
  </dgm:ptLst>
  <dgm:cxnLst>
    <dgm:cxn modelId="{FBE83C04-DBC7-4272-804A-05DB929DC74A}" srcId="{C2F79D50-F091-4696-BB3D-F8970A238000}" destId="{4E513386-8E88-4E1E-BEB6-C8B478812D9F}" srcOrd="0" destOrd="0" parTransId="{8E3A77FE-F11A-433B-8E10-1B14174CF85A}" sibTransId="{A868C8AE-43E6-4B64-8EF9-F0C0C8CD8664}"/>
    <dgm:cxn modelId="{DC471719-F568-45C8-AECD-E4A64733BD2F}" type="presOf" srcId="{C2F79D50-F091-4696-BB3D-F8970A238000}" destId="{0C76F5E7-55F3-4B06-A7A9-B16F5532DF8B}" srcOrd="0" destOrd="0" presId="urn:microsoft.com/office/officeart/2018/5/layout/IconCircleLabelList"/>
    <dgm:cxn modelId="{0046835B-B0F8-4193-A73F-6095878DC732}" type="presOf" srcId="{4E513386-8E88-4E1E-BEB6-C8B478812D9F}" destId="{5AF1AFCC-CBB9-4008-8303-63B019E527D7}" srcOrd="0" destOrd="0" presId="urn:microsoft.com/office/officeart/2018/5/layout/IconCircleLabelList"/>
    <dgm:cxn modelId="{E6439A81-F621-4EDA-92AC-2A4BC9FC506A}" srcId="{C2F79D50-F091-4696-BB3D-F8970A238000}" destId="{ED7B7339-2452-4F75-8F42-B54A32C9AD3E}" srcOrd="1" destOrd="0" parTransId="{8DB97D5E-9B3E-48BE-A393-B78DC98438DD}" sibTransId="{F2ADB2C1-0D41-4060-BB47-4D82175CE5BC}"/>
    <dgm:cxn modelId="{F342A68C-C00E-4619-B7B8-135A857AB032}" type="presOf" srcId="{C41810EC-A533-476D-9DEE-F2E19080E2E2}" destId="{F57260B4-5A9B-48C3-9953-AD9A76FED10F}" srcOrd="0" destOrd="0" presId="urn:microsoft.com/office/officeart/2018/5/layout/IconCircleLabelList"/>
    <dgm:cxn modelId="{3729CB90-454A-4CF1-B65A-F809B01E6B3E}" type="presOf" srcId="{ED7B7339-2452-4F75-8F42-B54A32C9AD3E}" destId="{3F52E3A6-E10B-4781-844A-16D24C1DF48C}" srcOrd="0" destOrd="0" presId="urn:microsoft.com/office/officeart/2018/5/layout/IconCircleLabelList"/>
    <dgm:cxn modelId="{5AB6F5C7-6745-4605-BF34-A84DDEF8D3D8}" srcId="{C2F79D50-F091-4696-BB3D-F8970A238000}" destId="{C41810EC-A533-476D-9DEE-F2E19080E2E2}" srcOrd="2" destOrd="0" parTransId="{51416502-7AE7-40E3-A0A9-7B1EFD13F5D3}" sibTransId="{F3186B21-ABD0-467B-95CB-E56761520239}"/>
    <dgm:cxn modelId="{F42B002F-4BA2-47D8-8262-3A51562C06E3}" type="presParOf" srcId="{0C76F5E7-55F3-4B06-A7A9-B16F5532DF8B}" destId="{73EC78E1-1632-4A8D-81AD-B76AE3CE92BE}" srcOrd="0" destOrd="0" presId="urn:microsoft.com/office/officeart/2018/5/layout/IconCircleLabelList"/>
    <dgm:cxn modelId="{510F994C-E67C-4F3D-A3F5-F7CDB256C5EA}" type="presParOf" srcId="{73EC78E1-1632-4A8D-81AD-B76AE3CE92BE}" destId="{CA6DC2EE-7392-49AB-A372-942AA911F690}" srcOrd="0" destOrd="0" presId="urn:microsoft.com/office/officeart/2018/5/layout/IconCircleLabelList"/>
    <dgm:cxn modelId="{F27D7FD5-6B81-4383-95DE-6BB13B91B187}" type="presParOf" srcId="{73EC78E1-1632-4A8D-81AD-B76AE3CE92BE}" destId="{FAB25288-5EC1-494C-AF7D-398843AEC8D1}" srcOrd="1" destOrd="0" presId="urn:microsoft.com/office/officeart/2018/5/layout/IconCircleLabelList"/>
    <dgm:cxn modelId="{BC49449A-ED9C-4D00-91A2-3B53F1EB747C}" type="presParOf" srcId="{73EC78E1-1632-4A8D-81AD-B76AE3CE92BE}" destId="{94BC59B5-91B5-4365-96A2-5FB02D342B52}" srcOrd="2" destOrd="0" presId="urn:microsoft.com/office/officeart/2018/5/layout/IconCircleLabelList"/>
    <dgm:cxn modelId="{E5C0C27B-1199-46F1-9582-9B8F12A1D22B}" type="presParOf" srcId="{73EC78E1-1632-4A8D-81AD-B76AE3CE92BE}" destId="{5AF1AFCC-CBB9-4008-8303-63B019E527D7}" srcOrd="3" destOrd="0" presId="urn:microsoft.com/office/officeart/2018/5/layout/IconCircleLabelList"/>
    <dgm:cxn modelId="{C0FDE1D8-16FF-4477-A80B-509EF6C9B9C1}" type="presParOf" srcId="{0C76F5E7-55F3-4B06-A7A9-B16F5532DF8B}" destId="{F00223EC-7D6D-4E9A-B998-9E214F7FD817}" srcOrd="1" destOrd="0" presId="urn:microsoft.com/office/officeart/2018/5/layout/IconCircleLabelList"/>
    <dgm:cxn modelId="{F868BB01-825A-4F59-AF63-ED1C127F4D16}" type="presParOf" srcId="{0C76F5E7-55F3-4B06-A7A9-B16F5532DF8B}" destId="{8D20C9F2-B67B-4545-8DEE-64EE57BCC6D2}" srcOrd="2" destOrd="0" presId="urn:microsoft.com/office/officeart/2018/5/layout/IconCircleLabelList"/>
    <dgm:cxn modelId="{6818D222-807D-494C-AA59-90C04F1BF3F2}" type="presParOf" srcId="{8D20C9F2-B67B-4545-8DEE-64EE57BCC6D2}" destId="{735014D3-376F-4854-8B7D-E6EECB4DC0D1}" srcOrd="0" destOrd="0" presId="urn:microsoft.com/office/officeart/2018/5/layout/IconCircleLabelList"/>
    <dgm:cxn modelId="{07904129-0708-4CCE-B709-7A32FCFFB08C}" type="presParOf" srcId="{8D20C9F2-B67B-4545-8DEE-64EE57BCC6D2}" destId="{048E4BF9-210A-4687-8C2D-FAB995F25A1B}" srcOrd="1" destOrd="0" presId="urn:microsoft.com/office/officeart/2018/5/layout/IconCircleLabelList"/>
    <dgm:cxn modelId="{DCDD7932-A918-498B-97E8-4AA305426997}" type="presParOf" srcId="{8D20C9F2-B67B-4545-8DEE-64EE57BCC6D2}" destId="{5A16F803-1053-460E-9E1F-95E0B4F36DAC}" srcOrd="2" destOrd="0" presId="urn:microsoft.com/office/officeart/2018/5/layout/IconCircleLabelList"/>
    <dgm:cxn modelId="{D03E523D-8E4A-4922-AD14-C166EEF96DFA}" type="presParOf" srcId="{8D20C9F2-B67B-4545-8DEE-64EE57BCC6D2}" destId="{3F52E3A6-E10B-4781-844A-16D24C1DF48C}" srcOrd="3" destOrd="0" presId="urn:microsoft.com/office/officeart/2018/5/layout/IconCircleLabelList"/>
    <dgm:cxn modelId="{916A1B8A-FD8F-4F1F-BA9D-FB6A88BC78E3}" type="presParOf" srcId="{0C76F5E7-55F3-4B06-A7A9-B16F5532DF8B}" destId="{4D72E814-6C00-46BB-A433-5392BF908DC6}" srcOrd="3" destOrd="0" presId="urn:microsoft.com/office/officeart/2018/5/layout/IconCircleLabelList"/>
    <dgm:cxn modelId="{AB7D5B59-476C-424D-8018-659B1A6E9FD6}" type="presParOf" srcId="{0C76F5E7-55F3-4B06-A7A9-B16F5532DF8B}" destId="{0AC33B63-7E86-4E9D-805A-0D049D9694FD}" srcOrd="4" destOrd="0" presId="urn:microsoft.com/office/officeart/2018/5/layout/IconCircleLabelList"/>
    <dgm:cxn modelId="{31F3476F-689A-4989-AFAC-D16B830EA156}" type="presParOf" srcId="{0AC33B63-7E86-4E9D-805A-0D049D9694FD}" destId="{ABF7B9C7-4C2D-4D38-87F1-525E9F00221A}" srcOrd="0" destOrd="0" presId="urn:microsoft.com/office/officeart/2018/5/layout/IconCircleLabelList"/>
    <dgm:cxn modelId="{F8BC62F5-7195-411C-A48E-242DC45D8DE2}" type="presParOf" srcId="{0AC33B63-7E86-4E9D-805A-0D049D9694FD}" destId="{78165924-C4B8-44C8-8112-F2ACE22B4D6F}" srcOrd="1" destOrd="0" presId="urn:microsoft.com/office/officeart/2018/5/layout/IconCircleLabelList"/>
    <dgm:cxn modelId="{FC2940B0-A957-4D6E-AE10-CFBA18B9D794}" type="presParOf" srcId="{0AC33B63-7E86-4E9D-805A-0D049D9694FD}" destId="{D37B3C4E-107F-412F-B0C6-CC0C3F136842}" srcOrd="2" destOrd="0" presId="urn:microsoft.com/office/officeart/2018/5/layout/IconCircleLabelList"/>
    <dgm:cxn modelId="{1268D00F-11E5-46C2-AB2F-EFDB21E4984C}" type="presParOf" srcId="{0AC33B63-7E86-4E9D-805A-0D049D9694FD}" destId="{F57260B4-5A9B-48C3-9953-AD9A76FED10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Welcome</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43429" y="2385874"/>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The challenge (overview)</a:t>
          </a:r>
        </a:p>
        <a:p>
          <a:pPr marL="0" lvl="0" indent="0" algn="ctr" defTabSz="97790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kern="1200" dirty="0"/>
        </a:p>
      </dsp:txBody>
      <dsp:txXfrm>
        <a:off x="3443429" y="2385874"/>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Deep dive into billing the </a:t>
          </a:r>
          <a:r>
            <a:rPr lang="en-US" sz="2200" kern="1200" dirty="0" err="1"/>
            <a:t>mco’s</a:t>
          </a:r>
          <a:endParaRPr lang="en-US" sz="2200" kern="1200" dirty="0"/>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6658173" y="2360112"/>
        <a:ext cx="3076790" cy="945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Welcome</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43429" y="2385874"/>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The challenge (overview)</a:t>
          </a:r>
        </a:p>
        <a:p>
          <a:pPr marL="0" lvl="0" indent="0" algn="ctr" defTabSz="97790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kern="1200" dirty="0"/>
        </a:p>
      </dsp:txBody>
      <dsp:txXfrm>
        <a:off x="3443429" y="2385874"/>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Deep dive into billing the </a:t>
          </a:r>
          <a:r>
            <a:rPr lang="en-US" sz="2200" kern="1200" dirty="0" err="1"/>
            <a:t>mco’s</a:t>
          </a:r>
          <a:endParaRPr lang="en-US" sz="2200" kern="1200" dirty="0"/>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6658173" y="2360112"/>
        <a:ext cx="3076790" cy="945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Welcome</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43429" y="2385874"/>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The challenge (overview)</a:t>
          </a:r>
        </a:p>
        <a:p>
          <a:pPr marL="0" lvl="0" indent="0" algn="ctr" defTabSz="97790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kern="1200" dirty="0"/>
        </a:p>
      </dsp:txBody>
      <dsp:txXfrm>
        <a:off x="3443429" y="2385874"/>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Deep dive into billing the </a:t>
          </a:r>
          <a:r>
            <a:rPr lang="en-US" sz="2200" kern="1200" dirty="0" err="1"/>
            <a:t>mco’s</a:t>
          </a:r>
          <a:endParaRPr lang="en-US" sz="2200" kern="1200" dirty="0"/>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6658173" y="2360112"/>
        <a:ext cx="3076790" cy="945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err="1"/>
            <a:t>Evv</a:t>
          </a:r>
          <a:r>
            <a:rPr lang="en-US" sz="2100" kern="1200" dirty="0"/>
            <a:t> BEST PRACTICES</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06108" y="2320562"/>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Ace – Virginia CHAPTER</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3406108" y="2320562"/>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Ankota customer referral program</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kern="1200" dirty="0"/>
        </a:p>
      </dsp:txBody>
      <dsp:txXfrm>
        <a:off x="6658173" y="2360112"/>
        <a:ext cx="3076790" cy="9459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err="1"/>
            <a:t>Evv</a:t>
          </a:r>
          <a:r>
            <a:rPr lang="en-US" sz="2100" kern="1200" dirty="0"/>
            <a:t> BEST PRACTICES</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06108" y="2320562"/>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Ace – Virginia CHAPTER</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3406108" y="2320562"/>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Ankota customer referral program</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kern="1200" dirty="0"/>
        </a:p>
      </dsp:txBody>
      <dsp:txXfrm>
        <a:off x="6658173" y="2360112"/>
        <a:ext cx="3076790" cy="945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C2EE-7392-49AB-A372-942AA911F690}">
      <dsp:nvSpPr>
        <dsp:cNvPr id="0" name=""/>
        <dsp:cNvSpPr/>
      </dsp:nvSpPr>
      <dsp:spPr>
        <a:xfrm>
          <a:off x="597236" y="110112"/>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FAB25288-5EC1-494C-AF7D-398843AEC8D1}">
      <dsp:nvSpPr>
        <dsp:cNvPr id="0" name=""/>
        <dsp:cNvSpPr/>
      </dsp:nvSpPr>
      <dsp:spPr>
        <a:xfrm>
          <a:off x="962861" y="4757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AFCC-CBB9-4008-8303-63B019E527D7}">
      <dsp:nvSpPr>
        <dsp:cNvPr id="0" name=""/>
        <dsp:cNvSpPr/>
      </dsp:nvSpPr>
      <dsp:spPr>
        <a:xfrm>
          <a:off x="48798" y="2360112"/>
          <a:ext cx="281250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err="1"/>
            <a:t>Evv</a:t>
          </a:r>
          <a:r>
            <a:rPr lang="en-US" sz="2100" kern="1200" dirty="0"/>
            <a:t> BEST PRACTICES</a:t>
          </a:r>
        </a:p>
        <a:p>
          <a:pPr marL="0" lvl="0" indent="0" algn="ctr" defTabSz="933450">
            <a:lnSpc>
              <a:spcPct val="100000"/>
            </a:lnSpc>
            <a:spcBef>
              <a:spcPct val="0"/>
            </a:spcBef>
            <a:spcAft>
              <a:spcPct val="35000"/>
            </a:spcAft>
            <a:buNone/>
            <a:defRPr cap="all"/>
          </a:pPr>
          <a:endParaRPr lang="en-US" sz="1400" kern="1200" dirty="0"/>
        </a:p>
        <a:p>
          <a:pPr marL="0" lvl="0" indent="0" algn="ctr" defTabSz="933450">
            <a:lnSpc>
              <a:spcPct val="100000"/>
            </a:lnSpc>
            <a:spcBef>
              <a:spcPct val="0"/>
            </a:spcBef>
            <a:spcAft>
              <a:spcPct val="35000"/>
            </a:spcAft>
            <a:buNone/>
            <a:defRPr cap="all"/>
          </a:pPr>
          <a:r>
            <a:rPr lang="en-US" sz="1200" i="1" kern="1200" cap="none" dirty="0"/>
            <a:t>by ken </a:t>
          </a:r>
          <a:r>
            <a:rPr lang="en-US" sz="1200" i="1" kern="1200" cap="none" dirty="0" err="1"/>
            <a:t>accardi</a:t>
          </a:r>
          <a:endParaRPr lang="en-US" sz="1200" i="1" kern="1200" cap="none" dirty="0"/>
        </a:p>
      </dsp:txBody>
      <dsp:txXfrm>
        <a:off x="48798" y="2360112"/>
        <a:ext cx="2812500" cy="945979"/>
      </dsp:txXfrm>
    </dsp:sp>
    <dsp:sp modelId="{735014D3-376F-4854-8B7D-E6EECB4DC0D1}">
      <dsp:nvSpPr>
        <dsp:cNvPr id="0" name=""/>
        <dsp:cNvSpPr/>
      </dsp:nvSpPr>
      <dsp:spPr>
        <a:xfrm>
          <a:off x="3901923" y="140700"/>
          <a:ext cx="1715625" cy="1715625"/>
        </a:xfrm>
        <a:prstGeom prst="ellipse">
          <a:avLst/>
        </a:prstGeom>
        <a:solidFill>
          <a:srgbClr val="808000"/>
        </a:solidFill>
        <a:ln>
          <a:noFill/>
        </a:ln>
        <a:effectLst/>
      </dsp:spPr>
      <dsp:style>
        <a:lnRef idx="0">
          <a:scrgbClr r="0" g="0" b="0"/>
        </a:lnRef>
        <a:fillRef idx="1">
          <a:scrgbClr r="0" g="0" b="0"/>
        </a:fillRef>
        <a:effectRef idx="0">
          <a:scrgbClr r="0" g="0" b="0"/>
        </a:effectRef>
        <a:fontRef idx="minor"/>
      </dsp:style>
    </dsp:sp>
    <dsp:sp modelId="{048E4BF9-210A-4687-8C2D-FAB995F25A1B}">
      <dsp:nvSpPr>
        <dsp:cNvPr id="0" name=""/>
        <dsp:cNvSpPr/>
      </dsp:nvSpPr>
      <dsp:spPr>
        <a:xfrm>
          <a:off x="4267548" y="506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E3A6-E10B-4781-844A-16D24C1DF48C}">
      <dsp:nvSpPr>
        <dsp:cNvPr id="0" name=""/>
        <dsp:cNvSpPr/>
      </dsp:nvSpPr>
      <dsp:spPr>
        <a:xfrm>
          <a:off x="3406108" y="2320562"/>
          <a:ext cx="2812500" cy="86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Ace – Virginia CHAPTER</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sara</a:t>
          </a:r>
          <a:r>
            <a:rPr lang="en-US" sz="1200" i="1" kern="1200" cap="none" dirty="0"/>
            <a:t> </a:t>
          </a:r>
          <a:r>
            <a:rPr lang="en-US" sz="1200" i="1" kern="1200" cap="none" dirty="0" err="1"/>
            <a:t>moore</a:t>
          </a:r>
          <a:endParaRPr lang="en-US" sz="1200" kern="1200" dirty="0"/>
        </a:p>
      </dsp:txBody>
      <dsp:txXfrm>
        <a:off x="3406108" y="2320562"/>
        <a:ext cx="2812500" cy="865016"/>
      </dsp:txXfrm>
    </dsp:sp>
    <dsp:sp modelId="{ABF7B9C7-4C2D-4D38-87F1-525E9F00221A}">
      <dsp:nvSpPr>
        <dsp:cNvPr id="0" name=""/>
        <dsp:cNvSpPr/>
      </dsp:nvSpPr>
      <dsp:spPr>
        <a:xfrm>
          <a:off x="7338756" y="110112"/>
          <a:ext cx="1715625" cy="1715625"/>
        </a:xfrm>
        <a:prstGeom prst="ellipse">
          <a:avLst/>
        </a:prstGeom>
        <a:solidFill>
          <a:srgbClr val="B1AA34"/>
        </a:solidFill>
        <a:ln>
          <a:noFill/>
        </a:ln>
        <a:effectLst/>
      </dsp:spPr>
      <dsp:style>
        <a:lnRef idx="0">
          <a:scrgbClr r="0" g="0" b="0"/>
        </a:lnRef>
        <a:fillRef idx="1">
          <a:scrgbClr r="0" g="0" b="0"/>
        </a:fillRef>
        <a:effectRef idx="0">
          <a:scrgbClr r="0" g="0" b="0"/>
        </a:effectRef>
        <a:fontRef idx="minor"/>
      </dsp:style>
    </dsp:sp>
    <dsp:sp modelId="{78165924-C4B8-44C8-8112-F2ACE22B4D6F}">
      <dsp:nvSpPr>
        <dsp:cNvPr id="0" name=""/>
        <dsp:cNvSpPr/>
      </dsp:nvSpPr>
      <dsp:spPr>
        <a:xfrm>
          <a:off x="7704381" y="475737"/>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260B4-5A9B-48C3-9953-AD9A76FED10F}">
      <dsp:nvSpPr>
        <dsp:cNvPr id="0" name=""/>
        <dsp:cNvSpPr/>
      </dsp:nvSpPr>
      <dsp:spPr>
        <a:xfrm>
          <a:off x="6658173" y="2360112"/>
          <a:ext cx="3076790" cy="94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Ankota customer referral program</a:t>
          </a:r>
        </a:p>
        <a:p>
          <a:pPr marL="0" lvl="0" indent="0" algn="ctr" defTabSz="977900">
            <a:lnSpc>
              <a:spcPct val="100000"/>
            </a:lnSpc>
            <a:spcBef>
              <a:spcPct val="0"/>
            </a:spcBef>
            <a:spcAft>
              <a:spcPct val="35000"/>
            </a:spcAft>
            <a:buNone/>
            <a:defRPr cap="all"/>
          </a:pPr>
          <a:r>
            <a:rPr lang="en-US" sz="1200" i="1" kern="1200" cap="none" dirty="0"/>
            <a:t>by </a:t>
          </a:r>
          <a:r>
            <a:rPr lang="en-US" sz="1200" i="1" kern="1200" cap="none" dirty="0" err="1"/>
            <a:t>joel</a:t>
          </a:r>
          <a:r>
            <a:rPr lang="en-US" sz="1200" i="1" kern="1200" cap="none" dirty="0"/>
            <a:t> </a:t>
          </a:r>
          <a:r>
            <a:rPr lang="en-US" sz="1200" i="1" kern="1200" cap="none" dirty="0" err="1"/>
            <a:t>merle-smith</a:t>
          </a:r>
          <a:endParaRPr lang="en-US" sz="1200" kern="1200" dirty="0"/>
        </a:p>
      </dsp:txBody>
      <dsp:txXfrm>
        <a:off x="6658173" y="2360112"/>
        <a:ext cx="3076790" cy="94597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69AB6-C3BB-4EC1-B06F-D2746BF0DFED}"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B816-9163-4A73-B1CB-76E8BA2A3CA0}" type="slidenum">
              <a:rPr lang="en-US" smtClean="0"/>
              <a:t>‹#›</a:t>
            </a:fld>
            <a:endParaRPr lang="en-US"/>
          </a:p>
        </p:txBody>
      </p:sp>
    </p:spTree>
    <p:extLst>
      <p:ext uri="{BB962C8B-B14F-4D97-AF65-F5344CB8AC3E}">
        <p14:creationId xmlns:p14="http://schemas.microsoft.com/office/powerpoint/2010/main" val="264643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0F5A0-7BE6-4B9A-BFCB-87C07EC97E5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304654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0F5A0-7BE6-4B9A-BFCB-87C07EC97E5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227181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840F5A0-7BE6-4B9A-BFCB-87C07EC97E57}" type="datetimeFigureOut">
              <a:rPr lang="en-US" smtClean="0"/>
              <a:t>3/24/2020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136866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0F5A0-7BE6-4B9A-BFCB-87C07EC97E5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241576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840F5A0-7BE6-4B9A-BFCB-87C07EC97E57}" type="datetimeFigureOut">
              <a:rPr lang="en-US" smtClean="0"/>
              <a:t>3/24/2020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4592671-7D77-45F5-9583-C8067C83F469}" type="slidenum">
              <a:rPr lang="en-US" smtClean="0"/>
              <a:t>‹#›</a:t>
            </a:fld>
            <a:endParaRPr lang="en-US"/>
          </a:p>
        </p:txBody>
      </p:sp>
    </p:spTree>
    <p:extLst>
      <p:ext uri="{BB962C8B-B14F-4D97-AF65-F5344CB8AC3E}">
        <p14:creationId xmlns:p14="http://schemas.microsoft.com/office/powerpoint/2010/main" val="12114503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0F5A0-7BE6-4B9A-BFCB-87C07EC97E5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363627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0F5A0-7BE6-4B9A-BFCB-87C07EC97E57}"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180988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0F5A0-7BE6-4B9A-BFCB-87C07EC97E57}"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233183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0F5A0-7BE6-4B9A-BFCB-87C07EC97E57}"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243348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0F5A0-7BE6-4B9A-BFCB-87C07EC97E5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241912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0F5A0-7BE6-4B9A-BFCB-87C07EC97E5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592671-7D77-45F5-9583-C8067C83F469}" type="slidenum">
              <a:rPr lang="en-US" smtClean="0"/>
              <a:t>‹#›</a:t>
            </a:fld>
            <a:endParaRPr lang="en-US"/>
          </a:p>
        </p:txBody>
      </p:sp>
    </p:spTree>
    <p:extLst>
      <p:ext uri="{BB962C8B-B14F-4D97-AF65-F5344CB8AC3E}">
        <p14:creationId xmlns:p14="http://schemas.microsoft.com/office/powerpoint/2010/main" val="390058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840F5A0-7BE6-4B9A-BFCB-87C07EC97E57}" type="datetimeFigureOut">
              <a:rPr lang="en-US" smtClean="0"/>
              <a:t>3/24/2020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4592671-7D77-45F5-9583-C8067C83F469}" type="slidenum">
              <a:rPr lang="en-US" smtClean="0"/>
              <a:t>‹#›</a:t>
            </a:fld>
            <a:endParaRPr lang="en-US"/>
          </a:p>
        </p:txBody>
      </p:sp>
    </p:spTree>
    <p:extLst>
      <p:ext uri="{BB962C8B-B14F-4D97-AF65-F5344CB8AC3E}">
        <p14:creationId xmlns:p14="http://schemas.microsoft.com/office/powerpoint/2010/main" val="33068897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5E0BA2-24F5-496E-BDC6-F174CB144C1F}"/>
              </a:ext>
            </a:extLst>
          </p:cNvPr>
          <p:cNvPicPr>
            <a:picLocks noChangeAspect="1"/>
          </p:cNvPicPr>
          <p:nvPr/>
        </p:nvPicPr>
        <p:blipFill rotWithShape="1">
          <a:blip r:embed="rId2">
            <a:duotone>
              <a:schemeClr val="bg2">
                <a:shade val="45000"/>
                <a:satMod val="135000"/>
              </a:schemeClr>
              <a:prstClr val="white"/>
            </a:duotone>
            <a:alphaModFix amt="65000"/>
          </a:blip>
          <a:srcRect l="13622" r="1997" b="2"/>
          <a:stretch/>
        </p:blipFill>
        <p:spPr>
          <a:xfrm>
            <a:off x="0" y="10"/>
            <a:ext cx="6273358" cy="6857990"/>
          </a:xfrm>
          <a:prstGeom prst="rect">
            <a:avLst/>
          </a:prstGeom>
        </p:spPr>
      </p:pic>
      <p:pic>
        <p:nvPicPr>
          <p:cNvPr id="7" name="Picture 6">
            <a:extLst>
              <a:ext uri="{FF2B5EF4-FFF2-40B4-BE49-F238E27FC236}">
                <a16:creationId xmlns:a16="http://schemas.microsoft.com/office/drawing/2014/main" id="{10CAC6D0-933C-4AE3-A429-A7481468C641}"/>
              </a:ext>
            </a:extLst>
          </p:cNvPr>
          <p:cNvPicPr>
            <a:picLocks noChangeAspect="1"/>
          </p:cNvPicPr>
          <p:nvPr/>
        </p:nvPicPr>
        <p:blipFill rotWithShape="1">
          <a:blip r:embed="rId3">
            <a:duotone>
              <a:schemeClr val="bg2">
                <a:shade val="45000"/>
                <a:satMod val="135000"/>
              </a:schemeClr>
              <a:prstClr val="white"/>
            </a:duotone>
            <a:alphaModFix amt="65000"/>
          </a:blip>
          <a:srcRect t="717"/>
          <a:stretch/>
        </p:blipFill>
        <p:spPr>
          <a:xfrm>
            <a:off x="6273358" y="10"/>
            <a:ext cx="6095980" cy="6857990"/>
          </a:xfrm>
          <a:prstGeom prst="rect">
            <a:avLst/>
          </a:prstGeom>
        </p:spPr>
      </p:pic>
      <p:sp>
        <p:nvSpPr>
          <p:cNvPr id="85" name="Rectangle 84">
            <a:extLst>
              <a:ext uri="{FF2B5EF4-FFF2-40B4-BE49-F238E27FC236}">
                <a16:creationId xmlns:a16="http://schemas.microsoft.com/office/drawing/2014/main" id="{8D17710A-2F80-4323-9D32-014D94685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18623999-EDE7-4BC0-B025-36B4948A9EF6}"/>
              </a:ext>
            </a:extLst>
          </p:cNvPr>
          <p:cNvSpPr>
            <a:spLocks noGrp="1"/>
          </p:cNvSpPr>
          <p:nvPr>
            <p:ph type="ctrTitle"/>
          </p:nvPr>
        </p:nvSpPr>
        <p:spPr>
          <a:xfrm>
            <a:off x="365759" y="2194560"/>
            <a:ext cx="11471565" cy="1739347"/>
          </a:xfrm>
        </p:spPr>
        <p:txBody>
          <a:bodyPr vert="horz" lIns="91440" tIns="45720" rIns="91440" bIns="45720" rtlCol="0">
            <a:normAutofit/>
          </a:bodyPr>
          <a:lstStyle/>
          <a:p>
            <a:r>
              <a:rPr lang="en-US" cap="none" dirty="0">
                <a:solidFill>
                  <a:srgbClr val="6E91AC"/>
                </a:solidFill>
              </a:rPr>
              <a:t>Virginia EVV Best Practices</a:t>
            </a:r>
            <a:br>
              <a:rPr lang="en-US" cap="none" dirty="0">
                <a:solidFill>
                  <a:srgbClr val="6E91AC"/>
                </a:solidFill>
              </a:rPr>
            </a:br>
            <a:r>
              <a:rPr lang="en-US" sz="2800" i="1" cap="none" dirty="0">
                <a:solidFill>
                  <a:srgbClr val="6E91AC"/>
                </a:solidFill>
              </a:rPr>
              <a:t>Presented by </a:t>
            </a:r>
            <a:r>
              <a:rPr lang="en-US" sz="2800" i="1" cap="none" dirty="0">
                <a:solidFill>
                  <a:schemeClr val="tx1"/>
                </a:solidFill>
              </a:rPr>
              <a:t>ANKOTA</a:t>
            </a:r>
            <a:r>
              <a:rPr lang="en-US" sz="2800" i="1" cap="none" dirty="0">
                <a:solidFill>
                  <a:srgbClr val="6E91AC"/>
                </a:solidFill>
              </a:rPr>
              <a:t> </a:t>
            </a:r>
            <a:r>
              <a:rPr lang="en-US" sz="2800" cap="none" dirty="0">
                <a:solidFill>
                  <a:srgbClr val="6E91AC"/>
                </a:solidFill>
              </a:rPr>
              <a:t> </a:t>
            </a:r>
            <a:endParaRPr lang="en-US" cap="none" dirty="0">
              <a:solidFill>
                <a:srgbClr val="6E91AC"/>
              </a:solidFill>
            </a:endParaRPr>
          </a:p>
        </p:txBody>
      </p:sp>
      <p:sp>
        <p:nvSpPr>
          <p:cNvPr id="3" name="Subtitle 2">
            <a:extLst>
              <a:ext uri="{FF2B5EF4-FFF2-40B4-BE49-F238E27FC236}">
                <a16:creationId xmlns:a16="http://schemas.microsoft.com/office/drawing/2014/main" id="{4C7B0DE4-E5F5-40A8-9FFF-6E8F3877918A}"/>
              </a:ext>
            </a:extLst>
          </p:cNvPr>
          <p:cNvSpPr>
            <a:spLocks noGrp="1"/>
          </p:cNvSpPr>
          <p:nvPr>
            <p:ph type="subTitle" idx="1"/>
          </p:nvPr>
        </p:nvSpPr>
        <p:spPr>
          <a:xfrm>
            <a:off x="1524000" y="3996250"/>
            <a:ext cx="9144000" cy="1309255"/>
          </a:xfrm>
        </p:spPr>
        <p:txBody>
          <a:bodyPr vert="horz" lIns="91440" tIns="45720" rIns="91440" bIns="45720" rtlCol="0">
            <a:normAutofit/>
          </a:bodyPr>
          <a:lstStyle/>
          <a:p>
            <a:r>
              <a:rPr lang="en-US" sz="3600" i="1" dirty="0"/>
              <a:t>March 24, 2020</a:t>
            </a:r>
            <a:endParaRPr lang="en-US" sz="3600" dirty="0"/>
          </a:p>
          <a:p>
            <a:pPr indent="-182880">
              <a:buFont typeface="Wingdings" pitchFamily="2" charset="2"/>
              <a:buChar char=""/>
            </a:pPr>
            <a:endParaRPr lang="en-US" sz="3600" dirty="0"/>
          </a:p>
        </p:txBody>
      </p:sp>
      <p:pic>
        <p:nvPicPr>
          <p:cNvPr id="5" name="Picture 4" descr="A close up of a sign&#10;&#10;Description automatically generated">
            <a:extLst>
              <a:ext uri="{FF2B5EF4-FFF2-40B4-BE49-F238E27FC236}">
                <a16:creationId xmlns:a16="http://schemas.microsoft.com/office/drawing/2014/main" id="{80A3F652-2941-49E0-AD8E-A90D1D2CB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070" y="3139297"/>
            <a:ext cx="1960655" cy="612962"/>
          </a:xfrm>
          <a:prstGeom prst="rect">
            <a:avLst/>
          </a:prstGeom>
        </p:spPr>
      </p:pic>
    </p:spTree>
    <p:extLst>
      <p:ext uri="{BB962C8B-B14F-4D97-AF65-F5344CB8AC3E}">
        <p14:creationId xmlns:p14="http://schemas.microsoft.com/office/powerpoint/2010/main" val="63899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clock, meter&#10;&#10;Description automatically generated">
            <a:extLst>
              <a:ext uri="{FF2B5EF4-FFF2-40B4-BE49-F238E27FC236}">
                <a16:creationId xmlns:a16="http://schemas.microsoft.com/office/drawing/2014/main" id="{4710D14A-6565-4547-8BAA-BB53C5839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1734004370"/>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4BF04093-9E32-4253-9F9B-927544A32BB2}"/>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358624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DEEP DIVE INTO BILLING THE MCO’S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fontScale="92500" lnSpcReduction="10000"/>
          </a:bodyPr>
          <a:lstStyle/>
          <a:p>
            <a:pPr marL="742950" lvl="1" indent="-182880" defTabSz="914400">
              <a:lnSpc>
                <a:spcPct val="90000"/>
              </a:lnSpc>
              <a:buClr>
                <a:schemeClr val="tx1"/>
              </a:buClr>
              <a:buFont typeface="Wingdings" pitchFamily="2" charset="2"/>
              <a:buChar char=""/>
            </a:pPr>
            <a:r>
              <a:rPr lang="en-US" sz="2400" dirty="0"/>
              <a:t>Recap from the State</a:t>
            </a:r>
          </a:p>
          <a:p>
            <a:pPr marL="742950" lvl="1" indent="-182880" defTabSz="914400">
              <a:lnSpc>
                <a:spcPct val="90000"/>
              </a:lnSpc>
              <a:buClr>
                <a:schemeClr val="tx1"/>
              </a:buClr>
              <a:buFont typeface="Wingdings" pitchFamily="2" charset="2"/>
              <a:buChar char=""/>
            </a:pPr>
            <a:r>
              <a:rPr lang="en-US" sz="2400" dirty="0"/>
              <a:t>Clearing house vs. Payer</a:t>
            </a:r>
          </a:p>
          <a:p>
            <a:pPr marL="742950" lvl="1" indent="-182880" defTabSz="914400">
              <a:lnSpc>
                <a:spcPct val="90000"/>
              </a:lnSpc>
              <a:buClr>
                <a:schemeClr val="tx1"/>
              </a:buClr>
              <a:buFont typeface="Wingdings" pitchFamily="2" charset="2"/>
              <a:buChar char=""/>
            </a:pPr>
            <a:r>
              <a:rPr lang="en-US" sz="2400" dirty="0"/>
              <a:t>Which client ID to use (Medicaid vs. MCO)</a:t>
            </a:r>
          </a:p>
          <a:p>
            <a:pPr marL="742950" lvl="1" indent="-182880" defTabSz="914400">
              <a:lnSpc>
                <a:spcPct val="90000"/>
              </a:lnSpc>
              <a:buClr>
                <a:schemeClr val="tx1"/>
              </a:buClr>
              <a:buFont typeface="Wingdings" pitchFamily="2" charset="2"/>
              <a:buChar char=""/>
            </a:pPr>
            <a:r>
              <a:rPr lang="en-US" sz="2400" dirty="0"/>
              <a:t>Anthem/Tellus vs Other MCOs</a:t>
            </a:r>
          </a:p>
          <a:p>
            <a:pPr marL="742950" lvl="1" indent="-182880" defTabSz="914400">
              <a:lnSpc>
                <a:spcPct val="90000"/>
              </a:lnSpc>
              <a:buClr>
                <a:schemeClr val="tx1"/>
              </a:buClr>
              <a:buFont typeface="Wingdings" pitchFamily="2" charset="2"/>
              <a:buChar char=""/>
            </a:pPr>
            <a:r>
              <a:rPr lang="en-US" sz="2400" dirty="0"/>
              <a:t>Hours vs. Units</a:t>
            </a:r>
          </a:p>
          <a:p>
            <a:pPr marL="742950" lvl="1" indent="-182880" defTabSz="914400">
              <a:lnSpc>
                <a:spcPct val="90000"/>
              </a:lnSpc>
              <a:buClr>
                <a:schemeClr val="tx1"/>
              </a:buClr>
              <a:buFont typeface="Wingdings" pitchFamily="2" charset="2"/>
              <a:buChar char=""/>
            </a:pPr>
            <a:r>
              <a:rPr lang="en-US" sz="2400" dirty="0"/>
              <a:t>SFTP Protocol vs. 837 (How Ankota can help)</a:t>
            </a:r>
          </a:p>
          <a:p>
            <a:pPr marL="1200150" lvl="2" indent="-182880" defTabSz="914400">
              <a:lnSpc>
                <a:spcPct val="90000"/>
              </a:lnSpc>
              <a:buClr>
                <a:schemeClr val="tx1"/>
              </a:buClr>
              <a:buFont typeface="Wingdings" pitchFamily="2" charset="2"/>
              <a:buChar char=""/>
            </a:pPr>
            <a:r>
              <a:rPr lang="en-US" sz="2400" dirty="0"/>
              <a:t>Quick Billing Demo from Ankota</a:t>
            </a:r>
          </a:p>
          <a:p>
            <a:pPr marL="742950" lvl="1" indent="-182880" defTabSz="914400">
              <a:lnSpc>
                <a:spcPct val="90000"/>
              </a:lnSpc>
              <a:buClr>
                <a:schemeClr val="tx1"/>
              </a:buClr>
              <a:buFont typeface="Wingdings" pitchFamily="2" charset="2"/>
              <a:buChar char=""/>
            </a:pPr>
            <a:r>
              <a:rPr lang="en-US" sz="2400" dirty="0"/>
              <a:t>Payer by Payer</a:t>
            </a:r>
          </a:p>
          <a:p>
            <a:pPr marL="1200150" lvl="2" indent="-182880" defTabSz="914400">
              <a:lnSpc>
                <a:spcPct val="90000"/>
              </a:lnSpc>
              <a:buClr>
                <a:schemeClr val="tx1"/>
              </a:buClr>
              <a:buFont typeface="Wingdings" pitchFamily="2" charset="2"/>
              <a:buChar char=""/>
            </a:pPr>
            <a:r>
              <a:rPr lang="en-US" sz="2400" dirty="0"/>
              <a:t>Anthem</a:t>
            </a:r>
          </a:p>
          <a:p>
            <a:pPr marL="1200150" lvl="2" indent="-182880" defTabSz="914400">
              <a:lnSpc>
                <a:spcPct val="90000"/>
              </a:lnSpc>
              <a:buClr>
                <a:schemeClr val="tx1"/>
              </a:buClr>
              <a:buFont typeface="Wingdings" pitchFamily="2" charset="2"/>
              <a:buChar char=""/>
            </a:pPr>
            <a:r>
              <a:rPr lang="en-US" sz="2400" dirty="0"/>
              <a:t>Aetna</a:t>
            </a:r>
          </a:p>
          <a:p>
            <a:pPr marL="1200150" lvl="2" indent="-182880" defTabSz="914400">
              <a:lnSpc>
                <a:spcPct val="90000"/>
              </a:lnSpc>
              <a:buClr>
                <a:schemeClr val="tx1"/>
              </a:buClr>
              <a:buFont typeface="Wingdings" pitchFamily="2" charset="2"/>
              <a:buChar char=""/>
            </a:pPr>
            <a:r>
              <a:rPr lang="en-US" sz="2400" dirty="0"/>
              <a:t>Magellan</a:t>
            </a:r>
          </a:p>
          <a:p>
            <a:pPr marL="1200150" lvl="2" indent="-182880" defTabSz="914400">
              <a:lnSpc>
                <a:spcPct val="90000"/>
              </a:lnSpc>
              <a:buClr>
                <a:schemeClr val="tx1"/>
              </a:buClr>
              <a:buFont typeface="Wingdings" pitchFamily="2" charset="2"/>
              <a:buChar char=""/>
            </a:pPr>
            <a:r>
              <a:rPr lang="en-US" sz="2400" dirty="0"/>
              <a:t>UHC</a:t>
            </a:r>
          </a:p>
          <a:p>
            <a:pPr marL="1200150" lvl="2" indent="-182880" defTabSz="914400">
              <a:lnSpc>
                <a:spcPct val="90000"/>
              </a:lnSpc>
              <a:buClr>
                <a:schemeClr val="tx1"/>
              </a:buClr>
              <a:buFont typeface="Wingdings" pitchFamily="2" charset="2"/>
              <a:buChar char=""/>
            </a:pPr>
            <a:r>
              <a:rPr lang="en-US" sz="2400" dirty="0"/>
              <a:t>VA Premier</a:t>
            </a:r>
          </a:p>
          <a:p>
            <a:pPr marL="1200150" lvl="2" indent="-182880" defTabSz="914400">
              <a:lnSpc>
                <a:spcPct val="90000"/>
              </a:lnSpc>
              <a:buClr>
                <a:schemeClr val="tx1"/>
              </a:buClr>
              <a:buFont typeface="Wingdings" pitchFamily="2" charset="2"/>
              <a:buChar char=""/>
            </a:pPr>
            <a:r>
              <a:rPr lang="en-US" sz="2400" dirty="0"/>
              <a:t>Optima</a:t>
            </a:r>
          </a:p>
          <a:p>
            <a:pPr marL="1200150" lvl="2" indent="-182880" defTabSz="914400">
              <a:lnSpc>
                <a:spcPct val="90000"/>
              </a:lnSpc>
              <a:buClr>
                <a:schemeClr val="tx1"/>
              </a:buClr>
              <a:buFont typeface="Wingdings" pitchFamily="2" charset="2"/>
              <a:buChar char=""/>
            </a:pPr>
            <a:r>
              <a:rPr lang="en-US" sz="2400" dirty="0"/>
              <a:t>Medicaid Direct</a:t>
            </a:r>
          </a:p>
          <a:p>
            <a:pPr marL="742950" lvl="1" indent="-182880" defTabSz="914400">
              <a:lnSpc>
                <a:spcPct val="90000"/>
              </a:lnSpc>
              <a:buClr>
                <a:schemeClr val="tx1"/>
              </a:buClr>
              <a:buFont typeface="Wingdings" pitchFamily="2" charset="2"/>
              <a:buChar char=""/>
            </a:pPr>
            <a:r>
              <a:rPr lang="en-US" sz="2400" dirty="0"/>
              <a:t>Tellus presentation– Joe Marte</a:t>
            </a:r>
          </a:p>
          <a:p>
            <a:pPr marL="742950" lvl="1" indent="-182880" defTabSz="914400">
              <a:lnSpc>
                <a:spcPct val="90000"/>
              </a:lnSpc>
              <a:buClr>
                <a:schemeClr val="tx1"/>
              </a:buClr>
              <a:buFont typeface="Wingdings" pitchFamily="2" charset="2"/>
              <a:buChar char=""/>
            </a:pPr>
            <a:r>
              <a:rPr lang="en-US" sz="2400" dirty="0"/>
              <a:t>Questions</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1953C547-6768-47CD-9636-D8E98235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11488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Recap from the state</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lnSpcReduction="10000"/>
          </a:bodyPr>
          <a:lstStyle/>
          <a:p>
            <a:pPr marL="560070" lvl="1" defTabSz="914400">
              <a:lnSpc>
                <a:spcPct val="90000"/>
              </a:lnSpc>
              <a:buClr>
                <a:schemeClr val="tx1"/>
              </a:buClr>
            </a:pPr>
            <a:r>
              <a:rPr lang="en-US" sz="2400" dirty="0"/>
              <a:t>Required services provided on or after June, 30, 2020</a:t>
            </a:r>
          </a:p>
          <a:p>
            <a:pPr marL="560070" lvl="1" defTabSz="914400">
              <a:lnSpc>
                <a:spcPct val="90000"/>
              </a:lnSpc>
              <a:buClr>
                <a:schemeClr val="tx1"/>
              </a:buClr>
            </a:pPr>
            <a:endParaRPr lang="en-US" sz="2400" dirty="0"/>
          </a:p>
          <a:p>
            <a:pPr marL="560070" lvl="1" defTabSz="914400">
              <a:lnSpc>
                <a:spcPct val="90000"/>
              </a:lnSpc>
              <a:buClr>
                <a:schemeClr val="tx1"/>
              </a:buClr>
            </a:pPr>
            <a:r>
              <a:rPr lang="en-US" sz="2400" dirty="0"/>
              <a:t>The following HCPCS codes require EVV Information</a:t>
            </a:r>
          </a:p>
          <a:p>
            <a:pPr marL="902970" lvl="1" indent="-342900" defTabSz="914400">
              <a:lnSpc>
                <a:spcPct val="90000"/>
              </a:lnSpc>
              <a:buClr>
                <a:schemeClr val="tx1"/>
              </a:buClr>
              <a:buFont typeface="Wingdings" panose="05000000000000000000" pitchFamily="2" charset="2"/>
              <a:buChar char="§"/>
            </a:pPr>
            <a:r>
              <a:rPr lang="en-US" sz="2400" dirty="0"/>
              <a:t>Personal Care: T1019, S9125</a:t>
            </a:r>
          </a:p>
          <a:p>
            <a:pPr marL="902970" lvl="1" indent="-342900" defTabSz="914400">
              <a:lnSpc>
                <a:spcPct val="90000"/>
              </a:lnSpc>
              <a:buClr>
                <a:schemeClr val="tx1"/>
              </a:buClr>
              <a:buFont typeface="Wingdings" panose="05000000000000000000" pitchFamily="2" charset="2"/>
              <a:buChar char="§"/>
            </a:pPr>
            <a:r>
              <a:rPr lang="en-US" sz="2400" dirty="0"/>
              <a:t>Respite Services: T1005</a:t>
            </a:r>
          </a:p>
          <a:p>
            <a:pPr marL="902970" lvl="1" indent="-342900" defTabSz="914400">
              <a:lnSpc>
                <a:spcPct val="90000"/>
              </a:lnSpc>
              <a:buClr>
                <a:schemeClr val="tx1"/>
              </a:buClr>
              <a:buFont typeface="Wingdings" panose="05000000000000000000" pitchFamily="2" charset="2"/>
              <a:buChar char="§"/>
            </a:pPr>
            <a:r>
              <a:rPr lang="en-US" sz="2400" dirty="0"/>
              <a:t>Companion Service: S5135</a:t>
            </a:r>
          </a:p>
          <a:p>
            <a:pPr marL="902970" lvl="1" indent="-342900" defTabSz="914400">
              <a:lnSpc>
                <a:spcPct val="90000"/>
              </a:lnSpc>
              <a:buClr>
                <a:schemeClr val="tx1"/>
              </a:buClr>
              <a:buFont typeface="Wingdings" panose="05000000000000000000" pitchFamily="2" charset="2"/>
              <a:buChar char="§"/>
            </a:pPr>
            <a:endParaRPr lang="en-US" sz="2400" dirty="0"/>
          </a:p>
          <a:p>
            <a:pPr marL="560070" lvl="1" defTabSz="914400">
              <a:lnSpc>
                <a:spcPct val="90000"/>
              </a:lnSpc>
              <a:buClr>
                <a:schemeClr val="tx1"/>
              </a:buClr>
            </a:pPr>
            <a:r>
              <a:rPr lang="en-US" sz="2400" dirty="0"/>
              <a:t>Each code is a separate clock in and clock out (contiguous visits are acceptable)</a:t>
            </a:r>
          </a:p>
          <a:p>
            <a:pPr marL="560070" lvl="1" defTabSz="914400">
              <a:lnSpc>
                <a:spcPct val="90000"/>
              </a:lnSpc>
              <a:buClr>
                <a:schemeClr val="tx1"/>
              </a:buClr>
            </a:pPr>
            <a:endParaRPr lang="en-US" sz="2400" dirty="0"/>
          </a:p>
          <a:p>
            <a:pPr marL="560070" lvl="1" defTabSz="914400">
              <a:lnSpc>
                <a:spcPct val="90000"/>
              </a:lnSpc>
              <a:buClr>
                <a:schemeClr val="tx1"/>
              </a:buClr>
            </a:pPr>
            <a:r>
              <a:rPr lang="en-US" sz="2400" dirty="0"/>
              <a:t>Attendants are required to use a smart device app or interactive voice response (IVR) system for clock-in and clock-out</a:t>
            </a:r>
          </a:p>
          <a:p>
            <a:pPr marL="560070" lvl="1" defTabSz="914400">
              <a:lnSpc>
                <a:spcPct val="90000"/>
              </a:lnSpc>
              <a:buClr>
                <a:schemeClr val="tx1"/>
              </a:buClr>
            </a:pPr>
            <a:endParaRPr lang="en-US" sz="2400" dirty="0"/>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40F1A869-A886-4671-8CFB-398C949EC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175843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4" name="Rectangle 3">
            <a:extLst>
              <a:ext uri="{FF2B5EF4-FFF2-40B4-BE49-F238E27FC236}">
                <a16:creationId xmlns:a16="http://schemas.microsoft.com/office/drawing/2014/main" id="{58C26DAB-2695-4B4B-9376-1EA987678794}"/>
              </a:ext>
            </a:extLst>
          </p:cNvPr>
          <p:cNvSpPr/>
          <p:nvPr/>
        </p:nvSpPr>
        <p:spPr>
          <a:xfrm>
            <a:off x="5247249" y="1"/>
            <a:ext cx="6802052" cy="1508760"/>
          </a:xfrm>
          <a:prstGeom prst="rect">
            <a:avLst/>
          </a:prstGeom>
        </p:spPr>
        <p:txBody>
          <a:bodyPr vert="horz" lIns="91440" tIns="45720" rIns="91440" bIns="45720" rtlCol="0">
            <a:normAutofit/>
          </a:bodyPr>
          <a:lstStyle/>
          <a:p>
            <a:pPr marL="160020" marR="0" lvl="0" algn="l" defTabSz="914400" rtl="0" eaLnBrk="1" fontAlgn="auto" latinLnBrk="0" hangingPunct="1">
              <a:lnSpc>
                <a:spcPct val="90000"/>
              </a:lnSpc>
              <a:spcBef>
                <a:spcPts val="0"/>
              </a:spcBef>
              <a:spcAft>
                <a:spcPts val="600"/>
              </a:spcAft>
              <a:buClr>
                <a:srgbClr val="B1AA34"/>
              </a:buClr>
              <a:buSzTx/>
              <a:tabLst/>
              <a:defRPr/>
            </a:pPr>
            <a:endParaRPr kumimoji="0" lang="en-US" sz="2400" b="0" i="0" u="none" strike="noStrike" kern="1200" cap="none" spc="0" normalizeH="0" baseline="0" noProof="0" dirty="0">
              <a:ln>
                <a:noFill/>
              </a:ln>
              <a:solidFill>
                <a:srgbClr val="6E91AC"/>
              </a:solidFill>
              <a:effectLst/>
              <a:uLnTx/>
              <a:uFillTx/>
              <a:latin typeface="Corbel" panose="020B0503020204020204"/>
              <a:ea typeface="+mn-ea"/>
              <a:cs typeface="+mn-cs"/>
            </a:endParaRPr>
          </a:p>
        </p:txBody>
      </p:sp>
      <p:sp>
        <p:nvSpPr>
          <p:cNvPr id="12" name="Rectangle 11" descr="Stopwatch">
            <a:extLst>
              <a:ext uri="{FF2B5EF4-FFF2-40B4-BE49-F238E27FC236}">
                <a16:creationId xmlns:a16="http://schemas.microsoft.com/office/drawing/2014/main" id="{BFBE9B22-1E3E-4642-8033-3B70F16075BC}"/>
              </a:ext>
            </a:extLst>
          </p:cNvPr>
          <p:cNvSpPr/>
          <p:nvPr/>
        </p:nvSpPr>
        <p:spPr>
          <a:xfrm>
            <a:off x="1882356" y="2936811"/>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7" name="Picture 16">
            <a:extLst>
              <a:ext uri="{FF2B5EF4-FFF2-40B4-BE49-F238E27FC236}">
                <a16:creationId xmlns:a16="http://schemas.microsoft.com/office/drawing/2014/main" id="{20160933-281F-4B66-9AB6-D7F6BB52DF14}"/>
              </a:ext>
            </a:extLst>
          </p:cNvPr>
          <p:cNvPicPr>
            <a:picLocks noChangeAspect="1"/>
          </p:cNvPicPr>
          <p:nvPr/>
        </p:nvPicPr>
        <p:blipFill rotWithShape="1">
          <a:blip r:embed="rId4"/>
          <a:srcRect l="775" t="114" r="633" b="14605"/>
          <a:stretch/>
        </p:blipFill>
        <p:spPr>
          <a:xfrm>
            <a:off x="4986417" y="1822028"/>
            <a:ext cx="6844356" cy="3861758"/>
          </a:xfrm>
          <a:prstGeom prst="rect">
            <a:avLst/>
          </a:prstGeom>
          <a:effectLst>
            <a:outerShdw blurRad="50800" dist="38100" dir="2700000" algn="tl" rotWithShape="0">
              <a:prstClr val="black">
                <a:alpha val="40000"/>
              </a:prstClr>
            </a:outerShdw>
          </a:effectLst>
        </p:spPr>
      </p:pic>
      <p:sp>
        <p:nvSpPr>
          <p:cNvPr id="18" name="Title 1">
            <a:extLst>
              <a:ext uri="{FF2B5EF4-FFF2-40B4-BE49-F238E27FC236}">
                <a16:creationId xmlns:a16="http://schemas.microsoft.com/office/drawing/2014/main" id="{C13C9EF6-8D8B-4D92-9635-2226DD75AF9F}"/>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Recap from the state</a:t>
            </a:r>
          </a:p>
        </p:txBody>
      </p:sp>
    </p:spTree>
    <p:extLst>
      <p:ext uri="{BB962C8B-B14F-4D97-AF65-F5344CB8AC3E}">
        <p14:creationId xmlns:p14="http://schemas.microsoft.com/office/powerpoint/2010/main" val="78872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4" name="Rectangle 3">
            <a:extLst>
              <a:ext uri="{FF2B5EF4-FFF2-40B4-BE49-F238E27FC236}">
                <a16:creationId xmlns:a16="http://schemas.microsoft.com/office/drawing/2014/main" id="{58C26DAB-2695-4B4B-9376-1EA987678794}"/>
              </a:ext>
            </a:extLst>
          </p:cNvPr>
          <p:cNvSpPr/>
          <p:nvPr/>
        </p:nvSpPr>
        <p:spPr>
          <a:xfrm>
            <a:off x="5247249" y="1"/>
            <a:ext cx="6802052" cy="1508760"/>
          </a:xfrm>
          <a:prstGeom prst="rect">
            <a:avLst/>
          </a:prstGeom>
        </p:spPr>
        <p:txBody>
          <a:bodyPr vert="horz" lIns="91440" tIns="45720" rIns="91440" bIns="45720" rtlCol="0">
            <a:normAutofit/>
          </a:bodyPr>
          <a:lstStyle/>
          <a:p>
            <a:pPr marL="160020" marR="0" lvl="0" algn="l" defTabSz="914400" rtl="0" eaLnBrk="1" fontAlgn="auto" latinLnBrk="0" hangingPunct="1">
              <a:lnSpc>
                <a:spcPct val="90000"/>
              </a:lnSpc>
              <a:spcBef>
                <a:spcPts val="0"/>
              </a:spcBef>
              <a:spcAft>
                <a:spcPts val="600"/>
              </a:spcAft>
              <a:buClr>
                <a:srgbClr val="B1AA34"/>
              </a:buClr>
              <a:buSzTx/>
              <a:tabLst/>
              <a:defRPr/>
            </a:pPr>
            <a:endParaRPr kumimoji="0" lang="en-US" sz="2400" b="0" i="0" u="none" strike="noStrike" kern="1200" cap="none" spc="0" normalizeH="0" baseline="0" noProof="0" dirty="0">
              <a:ln>
                <a:noFill/>
              </a:ln>
              <a:solidFill>
                <a:srgbClr val="6E91AC"/>
              </a:solidFill>
              <a:effectLst/>
              <a:uLnTx/>
              <a:uFillTx/>
              <a:latin typeface="Corbel" panose="020B0503020204020204"/>
              <a:ea typeface="+mn-ea"/>
              <a:cs typeface="+mn-cs"/>
            </a:endParaRPr>
          </a:p>
        </p:txBody>
      </p:sp>
      <p:sp>
        <p:nvSpPr>
          <p:cNvPr id="12" name="Rectangle 11" descr="Stopwatch">
            <a:extLst>
              <a:ext uri="{FF2B5EF4-FFF2-40B4-BE49-F238E27FC236}">
                <a16:creationId xmlns:a16="http://schemas.microsoft.com/office/drawing/2014/main" id="{BFBE9B22-1E3E-4642-8033-3B70F16075BC}"/>
              </a:ext>
            </a:extLst>
          </p:cNvPr>
          <p:cNvSpPr/>
          <p:nvPr/>
        </p:nvSpPr>
        <p:spPr>
          <a:xfrm>
            <a:off x="1882356" y="2936811"/>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0" name="Picture 9">
            <a:extLst>
              <a:ext uri="{FF2B5EF4-FFF2-40B4-BE49-F238E27FC236}">
                <a16:creationId xmlns:a16="http://schemas.microsoft.com/office/drawing/2014/main" id="{874C118C-AD79-4249-A89F-1A1AB68AE0A4}"/>
              </a:ext>
            </a:extLst>
          </p:cNvPr>
          <p:cNvPicPr>
            <a:picLocks noChangeAspect="1"/>
          </p:cNvPicPr>
          <p:nvPr/>
        </p:nvPicPr>
        <p:blipFill>
          <a:blip r:embed="rId4"/>
          <a:stretch>
            <a:fillRect/>
          </a:stretch>
        </p:blipFill>
        <p:spPr>
          <a:xfrm>
            <a:off x="5190547" y="1818686"/>
            <a:ext cx="6363706" cy="4460033"/>
          </a:xfrm>
          <a:prstGeom prst="rect">
            <a:avLst/>
          </a:prstGeom>
          <a:effectLst>
            <a:outerShdw blurRad="50800" dist="38100" dir="2700000" algn="tl" rotWithShape="0">
              <a:prstClr val="black">
                <a:alpha val="40000"/>
              </a:prstClr>
            </a:outerShdw>
          </a:effectLst>
        </p:spPr>
      </p:pic>
      <p:sp>
        <p:nvSpPr>
          <p:cNvPr id="11" name="Title 1">
            <a:extLst>
              <a:ext uri="{FF2B5EF4-FFF2-40B4-BE49-F238E27FC236}">
                <a16:creationId xmlns:a16="http://schemas.microsoft.com/office/drawing/2014/main" id="{062F0B10-2D95-4D92-954C-2E4124969CC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Recap from the state</a:t>
            </a:r>
          </a:p>
        </p:txBody>
      </p:sp>
    </p:spTree>
    <p:extLst>
      <p:ext uri="{BB962C8B-B14F-4D97-AF65-F5344CB8AC3E}">
        <p14:creationId xmlns:p14="http://schemas.microsoft.com/office/powerpoint/2010/main" val="150547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Clearing house vs payer</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742950" lvl="1" indent="-182880" defTabSz="914400">
              <a:lnSpc>
                <a:spcPct val="90000"/>
              </a:lnSpc>
              <a:buClr>
                <a:schemeClr val="tx1"/>
              </a:buClr>
              <a:buFont typeface="Wingdings" panose="05000000000000000000" pitchFamily="2" charset="2"/>
              <a:buChar char=""/>
            </a:pPr>
            <a:r>
              <a:rPr lang="en-US" sz="2400" dirty="0"/>
              <a:t>When verifying that the claim has been  accepted, verifying with the clearing house is not far enough.</a:t>
            </a:r>
          </a:p>
          <a:p>
            <a:pPr marL="560070" lvl="1" defTabSz="914400">
              <a:lnSpc>
                <a:spcPct val="90000"/>
              </a:lnSpc>
              <a:buClr>
                <a:schemeClr val="tx1"/>
              </a:buClr>
            </a:pPr>
            <a:endParaRPr lang="en-US" sz="2400" dirty="0"/>
          </a:p>
          <a:p>
            <a:pPr marL="742950" lvl="1" indent="-182880" defTabSz="914400">
              <a:lnSpc>
                <a:spcPct val="90000"/>
              </a:lnSpc>
              <a:buClr>
                <a:schemeClr val="tx1"/>
              </a:buClr>
              <a:buFont typeface="Wingdings" panose="05000000000000000000" pitchFamily="2" charset="2"/>
              <a:buChar char=""/>
            </a:pPr>
            <a:r>
              <a:rPr lang="en-US" sz="2400" dirty="0"/>
              <a:t>After you have received a successful submission message through  your clearing house, the next step is to contact the MCO.</a:t>
            </a:r>
          </a:p>
          <a:p>
            <a:pPr marL="560070" lvl="1" defTabSz="914400">
              <a:lnSpc>
                <a:spcPct val="90000"/>
              </a:lnSpc>
              <a:buClr>
                <a:schemeClr val="tx1"/>
              </a:buClr>
            </a:pPr>
            <a:endParaRPr lang="en-US" sz="2400" dirty="0"/>
          </a:p>
          <a:p>
            <a:pPr marL="742950" lvl="1" indent="-182880" defTabSz="914400">
              <a:lnSpc>
                <a:spcPct val="90000"/>
              </a:lnSpc>
              <a:buClr>
                <a:schemeClr val="tx1"/>
              </a:buClr>
              <a:buFont typeface="Wingdings" panose="05000000000000000000" pitchFamily="2" charset="2"/>
              <a:buChar char=""/>
            </a:pPr>
            <a:r>
              <a:rPr lang="en-US" sz="2400" dirty="0"/>
              <a:t>The MCO will tell you if you have met all of the criteria for the new EVV elements, now mandated for June 30, 2020</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40F1A869-A886-4671-8CFB-398C949EC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65613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Which client id to use</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742950" lvl="1" indent="-182880" defTabSz="914400">
              <a:lnSpc>
                <a:spcPct val="90000"/>
              </a:lnSpc>
              <a:buClr>
                <a:schemeClr val="tx1"/>
              </a:buClr>
              <a:buFont typeface="Wingdings" pitchFamily="2" charset="2"/>
              <a:buChar char=""/>
            </a:pPr>
            <a:r>
              <a:rPr lang="en-US" sz="2400" dirty="0"/>
              <a:t>The type of ID to be used is based on the clearing house used. </a:t>
            </a:r>
          </a:p>
          <a:p>
            <a:pPr marL="560070" lvl="1" defTabSz="914400">
              <a:lnSpc>
                <a:spcPct val="90000"/>
              </a:lnSpc>
              <a:buClr>
                <a:schemeClr val="tx1"/>
              </a:buClr>
            </a:pPr>
            <a:endParaRPr lang="en-US" sz="2400" dirty="0"/>
          </a:p>
          <a:p>
            <a:pPr marL="742950" lvl="1" indent="-182880" defTabSz="914400">
              <a:lnSpc>
                <a:spcPct val="90000"/>
              </a:lnSpc>
              <a:buClr>
                <a:schemeClr val="tx1"/>
              </a:buClr>
              <a:buFont typeface="Wingdings" pitchFamily="2" charset="2"/>
              <a:buChar char=""/>
            </a:pPr>
            <a:r>
              <a:rPr lang="en-US" sz="2400" dirty="0"/>
              <a:t>The following list indicates which ID should be used when:</a:t>
            </a:r>
          </a:p>
          <a:p>
            <a:pPr marL="560070" lvl="1" defTabSz="914400">
              <a:lnSpc>
                <a:spcPct val="90000"/>
              </a:lnSpc>
              <a:buClr>
                <a:schemeClr val="tx1"/>
              </a:buClr>
            </a:pPr>
            <a:endParaRPr lang="en-US" sz="2400" dirty="0"/>
          </a:p>
          <a:p>
            <a:pPr marL="1200150" lvl="2" indent="-182880" defTabSz="914400">
              <a:lnSpc>
                <a:spcPct val="90000"/>
              </a:lnSpc>
              <a:buClr>
                <a:schemeClr val="tx1"/>
              </a:buClr>
              <a:buFont typeface="Wingdings" pitchFamily="2" charset="2"/>
              <a:buChar char=""/>
            </a:pPr>
            <a:r>
              <a:rPr lang="en-US" sz="2400" dirty="0"/>
              <a:t>MEDICAID ID</a:t>
            </a:r>
          </a:p>
          <a:p>
            <a:pPr marL="1657350" lvl="3" indent="-182880" defTabSz="914400">
              <a:lnSpc>
                <a:spcPct val="90000"/>
              </a:lnSpc>
              <a:buClr>
                <a:schemeClr val="tx1"/>
              </a:buClr>
              <a:buFont typeface="Wingdings" pitchFamily="2" charset="2"/>
              <a:buChar char=""/>
            </a:pPr>
            <a:r>
              <a:rPr lang="en-US" sz="2400" dirty="0"/>
              <a:t>When using Tellus</a:t>
            </a:r>
          </a:p>
          <a:p>
            <a:pPr marL="2114550" lvl="4" indent="-182880" defTabSz="914400">
              <a:lnSpc>
                <a:spcPct val="90000"/>
              </a:lnSpc>
              <a:buClr>
                <a:schemeClr val="tx1"/>
              </a:buClr>
              <a:buFont typeface="Wingdings" pitchFamily="2" charset="2"/>
              <a:buChar char=""/>
            </a:pPr>
            <a:r>
              <a:rPr lang="en-US" sz="2400" dirty="0"/>
              <a:t>Anthem </a:t>
            </a:r>
          </a:p>
          <a:p>
            <a:pPr marL="1657350" lvl="3" indent="-182880" defTabSz="914400">
              <a:lnSpc>
                <a:spcPct val="90000"/>
              </a:lnSpc>
              <a:buClr>
                <a:schemeClr val="tx1"/>
              </a:buClr>
              <a:buFont typeface="Wingdings" pitchFamily="2" charset="2"/>
              <a:buChar char=""/>
            </a:pPr>
            <a:r>
              <a:rPr lang="en-US" sz="2400" dirty="0"/>
              <a:t>Medicaid Direct</a:t>
            </a:r>
          </a:p>
          <a:p>
            <a:pPr marL="1474470" lvl="3" defTabSz="914400">
              <a:lnSpc>
                <a:spcPct val="90000"/>
              </a:lnSpc>
              <a:buClr>
                <a:schemeClr val="tx1"/>
              </a:buClr>
            </a:pPr>
            <a:endParaRPr lang="en-US" sz="2400" dirty="0"/>
          </a:p>
          <a:p>
            <a:pPr marL="1200150" lvl="2" indent="-182880" defTabSz="914400">
              <a:lnSpc>
                <a:spcPct val="90000"/>
              </a:lnSpc>
              <a:buClr>
                <a:schemeClr val="tx1"/>
              </a:buClr>
              <a:buFont typeface="Wingdings" pitchFamily="2" charset="2"/>
              <a:buChar char=""/>
            </a:pPr>
            <a:r>
              <a:rPr lang="en-US" sz="2400" dirty="0"/>
              <a:t>MCO ID</a:t>
            </a:r>
          </a:p>
          <a:p>
            <a:pPr marL="1657350" lvl="3" indent="-182880" defTabSz="914400">
              <a:lnSpc>
                <a:spcPct val="90000"/>
              </a:lnSpc>
              <a:buClr>
                <a:schemeClr val="tx1"/>
              </a:buClr>
              <a:buFont typeface="Wingdings" pitchFamily="2" charset="2"/>
              <a:buChar char=""/>
            </a:pPr>
            <a:r>
              <a:rPr lang="en-US" sz="2400" dirty="0"/>
              <a:t>When using other clearing houses</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8ACFA983-4C88-43EF-8438-B3ED7EEA5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0322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HOURS VS UNITS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742950" lvl="1" indent="-182880" defTabSz="914400">
              <a:lnSpc>
                <a:spcPct val="90000"/>
              </a:lnSpc>
              <a:buClr>
                <a:schemeClr val="tx1"/>
              </a:buClr>
              <a:buFont typeface="Wingdings" pitchFamily="2" charset="2"/>
              <a:buChar char=""/>
            </a:pPr>
            <a:r>
              <a:rPr lang="en-US" sz="2400" dirty="0"/>
              <a:t>Currently the state of Virginia, including all MCO’s, bill in units of hours. </a:t>
            </a:r>
          </a:p>
          <a:p>
            <a:pPr marL="742950" lvl="1" indent="-182880" defTabSz="914400">
              <a:lnSpc>
                <a:spcPct val="90000"/>
              </a:lnSpc>
              <a:buClr>
                <a:schemeClr val="tx1"/>
              </a:buClr>
              <a:buFont typeface="Wingdings" pitchFamily="2" charset="2"/>
              <a:buChar char=""/>
            </a:pPr>
            <a:endParaRPr lang="en-US" sz="2400" dirty="0"/>
          </a:p>
          <a:p>
            <a:pPr marL="742950" lvl="1" indent="-182880" defTabSz="914400">
              <a:lnSpc>
                <a:spcPct val="90000"/>
              </a:lnSpc>
              <a:buClr>
                <a:schemeClr val="tx1"/>
              </a:buClr>
              <a:buFont typeface="Wingdings" pitchFamily="2" charset="2"/>
              <a:buChar char=""/>
            </a:pPr>
            <a:r>
              <a:rPr lang="en-US" sz="2400" dirty="0"/>
              <a:t>Authorizations and bill codes should reflect the hour unit.</a:t>
            </a:r>
          </a:p>
          <a:p>
            <a:pPr marL="742950" lvl="1" indent="-182880" defTabSz="914400">
              <a:lnSpc>
                <a:spcPct val="90000"/>
              </a:lnSpc>
              <a:buClr>
                <a:schemeClr val="tx1"/>
              </a:buClr>
              <a:buFont typeface="Wingdings" pitchFamily="2" charset="2"/>
              <a:buChar char=""/>
            </a:pPr>
            <a:endParaRPr lang="en-US" sz="2400" dirty="0"/>
          </a:p>
          <a:p>
            <a:pPr marL="742950" lvl="1" indent="-182880" defTabSz="914400">
              <a:lnSpc>
                <a:spcPct val="90000"/>
              </a:lnSpc>
              <a:buClr>
                <a:schemeClr val="tx1"/>
              </a:buClr>
              <a:buFont typeface="Wingdings" pitchFamily="2" charset="2"/>
              <a:buChar char=""/>
            </a:pPr>
            <a:r>
              <a:rPr lang="en-US" sz="2400" dirty="0"/>
              <a:t>Many states bill in 15 minute units verses full hours.  In the event that Virginia moves from hour units to 15 minute units, work with your billing software to adjust these bill codes as the changes will need to reflect in the billing files</a:t>
            </a:r>
          </a:p>
          <a:p>
            <a:pPr marL="1200150" lvl="2" indent="-182880" defTabSz="914400">
              <a:lnSpc>
                <a:spcPct val="90000"/>
              </a:lnSpc>
              <a:buClr>
                <a:schemeClr val="tx1"/>
              </a:buClr>
              <a:buFont typeface="Wingdings" pitchFamily="2" charset="2"/>
              <a:buChar char=""/>
            </a:pPr>
            <a:r>
              <a:rPr lang="en-US" sz="2400" dirty="0"/>
              <a:t>Should this switch occur, customers of Ankota will help make the transition.</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5A366A6D-47F3-4947-8F87-3515DF5C3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pic>
        <p:nvPicPr>
          <p:cNvPr id="8" name="Picture 7" descr="A picture containing clock, meter&#10;&#10;Description automatically generated">
            <a:extLst>
              <a:ext uri="{FF2B5EF4-FFF2-40B4-BE49-F238E27FC236}">
                <a16:creationId xmlns:a16="http://schemas.microsoft.com/office/drawing/2014/main" id="{3DBDE38C-81CC-42DD-9208-EA05A5D1F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492" y="2842041"/>
            <a:ext cx="2385114" cy="2237275"/>
          </a:xfrm>
          <a:prstGeom prst="rect">
            <a:avLst/>
          </a:prstGeom>
        </p:spPr>
      </p:pic>
    </p:spTree>
    <p:extLst>
      <p:ext uri="{BB962C8B-B14F-4D97-AF65-F5344CB8AC3E}">
        <p14:creationId xmlns:p14="http://schemas.microsoft.com/office/powerpoint/2010/main" val="307052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Sftp protocol vs. 837</a:t>
            </a:r>
            <a:br>
              <a:rPr lang="en-US" dirty="0">
                <a:solidFill>
                  <a:srgbClr val="6E91AC"/>
                </a:solidFill>
              </a:rPr>
            </a:br>
            <a:r>
              <a:rPr lang="en-US" sz="2400" dirty="0">
                <a:solidFill>
                  <a:srgbClr val="6E91AC"/>
                </a:solidFill>
              </a:rPr>
              <a:t>how Ankota can help</a:t>
            </a:r>
            <a:endParaRPr lang="en-US" dirty="0">
              <a:solidFill>
                <a:srgbClr val="6E91AC"/>
              </a:solidFill>
            </a:endParaRP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742950" lvl="1" indent="-182880" defTabSz="914400">
              <a:lnSpc>
                <a:spcPct val="90000"/>
              </a:lnSpc>
              <a:buClr>
                <a:schemeClr val="tx1"/>
              </a:buClr>
              <a:buFont typeface="Wingdings" pitchFamily="2" charset="2"/>
              <a:buChar char=""/>
            </a:pPr>
            <a:r>
              <a:rPr lang="en-US" sz="2400" dirty="0"/>
              <a:t>SFTP Protocol vs. 837 (How Ankota can help)</a:t>
            </a:r>
          </a:p>
          <a:p>
            <a:pPr marL="1200150" lvl="2" indent="-182880" defTabSz="914400">
              <a:lnSpc>
                <a:spcPct val="90000"/>
              </a:lnSpc>
              <a:buClr>
                <a:schemeClr val="tx1"/>
              </a:buClr>
              <a:buFont typeface="Wingdings" pitchFamily="2" charset="2"/>
              <a:buChar char=""/>
            </a:pPr>
            <a:r>
              <a:rPr lang="en-US" sz="2400" dirty="0"/>
              <a:t>Quick Billing Demo from Ankota</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01D0AAD0-382B-47DC-A178-44233CCAF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8955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Payer by </a:t>
            </a:r>
            <a:r>
              <a:rPr lang="en-US" dirty="0" err="1">
                <a:solidFill>
                  <a:srgbClr val="6E91AC"/>
                </a:solidFill>
              </a:rPr>
              <a:t>paYer</a:t>
            </a:r>
            <a:endParaRPr lang="en-US" dirty="0">
              <a:solidFill>
                <a:srgbClr val="6E91AC"/>
              </a:solidFill>
            </a:endParaRP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742950" lvl="1" indent="-182880" defTabSz="914400">
              <a:lnSpc>
                <a:spcPct val="90000"/>
              </a:lnSpc>
              <a:buClr>
                <a:schemeClr val="tx1"/>
              </a:buClr>
              <a:buFont typeface="Wingdings" pitchFamily="2" charset="2"/>
              <a:buChar char=""/>
            </a:pPr>
            <a:r>
              <a:rPr lang="en-US" sz="2400" dirty="0"/>
              <a:t>Payer by Payer</a:t>
            </a:r>
          </a:p>
          <a:p>
            <a:pPr marL="1200150" lvl="2" indent="-182880" defTabSz="914400">
              <a:lnSpc>
                <a:spcPct val="90000"/>
              </a:lnSpc>
              <a:buClr>
                <a:schemeClr val="tx1"/>
              </a:buClr>
              <a:buFont typeface="Wingdings" pitchFamily="2" charset="2"/>
              <a:buChar char=""/>
            </a:pPr>
            <a:r>
              <a:rPr lang="en-US" sz="2400" dirty="0"/>
              <a:t>Anthem</a:t>
            </a:r>
          </a:p>
          <a:p>
            <a:pPr marL="1200150" lvl="2" indent="-182880" defTabSz="914400">
              <a:lnSpc>
                <a:spcPct val="90000"/>
              </a:lnSpc>
              <a:buClr>
                <a:schemeClr val="tx1"/>
              </a:buClr>
              <a:buFont typeface="Wingdings" pitchFamily="2" charset="2"/>
              <a:buChar char=""/>
            </a:pPr>
            <a:r>
              <a:rPr lang="en-US" sz="2400" dirty="0"/>
              <a:t>Aetna</a:t>
            </a:r>
          </a:p>
          <a:p>
            <a:pPr marL="1200150" lvl="2" indent="-182880" defTabSz="914400">
              <a:lnSpc>
                <a:spcPct val="90000"/>
              </a:lnSpc>
              <a:buClr>
                <a:schemeClr val="tx1"/>
              </a:buClr>
              <a:buFont typeface="Wingdings" pitchFamily="2" charset="2"/>
              <a:buChar char=""/>
            </a:pPr>
            <a:r>
              <a:rPr lang="en-US" sz="2400" dirty="0"/>
              <a:t>Magellan</a:t>
            </a:r>
          </a:p>
          <a:p>
            <a:pPr marL="1200150" lvl="2" indent="-182880" defTabSz="914400">
              <a:lnSpc>
                <a:spcPct val="90000"/>
              </a:lnSpc>
              <a:buClr>
                <a:schemeClr val="tx1"/>
              </a:buClr>
              <a:buFont typeface="Wingdings" pitchFamily="2" charset="2"/>
              <a:buChar char=""/>
            </a:pPr>
            <a:r>
              <a:rPr lang="en-US" sz="2400" dirty="0"/>
              <a:t>UHC</a:t>
            </a:r>
          </a:p>
          <a:p>
            <a:pPr marL="1200150" lvl="2" indent="-182880" defTabSz="914400">
              <a:lnSpc>
                <a:spcPct val="90000"/>
              </a:lnSpc>
              <a:buClr>
                <a:schemeClr val="tx1"/>
              </a:buClr>
              <a:buFont typeface="Wingdings" pitchFamily="2" charset="2"/>
              <a:buChar char=""/>
            </a:pPr>
            <a:r>
              <a:rPr lang="en-US" sz="2400" dirty="0"/>
              <a:t>VA Premier</a:t>
            </a:r>
          </a:p>
          <a:p>
            <a:pPr marL="1200150" lvl="2" indent="-182880" defTabSz="914400">
              <a:lnSpc>
                <a:spcPct val="90000"/>
              </a:lnSpc>
              <a:buClr>
                <a:schemeClr val="tx1"/>
              </a:buClr>
              <a:buFont typeface="Wingdings" pitchFamily="2" charset="2"/>
              <a:buChar char=""/>
            </a:pPr>
            <a:r>
              <a:rPr lang="en-US" sz="2400" dirty="0"/>
              <a:t>Optima</a:t>
            </a:r>
          </a:p>
          <a:p>
            <a:pPr marL="1200150" lvl="2" indent="-182880" defTabSz="914400">
              <a:lnSpc>
                <a:spcPct val="90000"/>
              </a:lnSpc>
              <a:buClr>
                <a:schemeClr val="tx1"/>
              </a:buClr>
              <a:buFont typeface="Wingdings" pitchFamily="2" charset="2"/>
              <a:buChar char=""/>
            </a:pPr>
            <a:r>
              <a:rPr lang="en-US" sz="2400" dirty="0"/>
              <a:t>Straight Medicaid</a:t>
            </a:r>
          </a:p>
          <a:p>
            <a:pPr marL="445770" indent="-182880" defTabSz="914400">
              <a:lnSpc>
                <a:spcPct val="90000"/>
              </a:lnSpc>
              <a:spcAft>
                <a:spcPts val="600"/>
              </a:spcAft>
              <a:buClr>
                <a:schemeClr val="tx1"/>
              </a:buClr>
              <a:buFont typeface="Wingdings" pitchFamily="2" charset="2"/>
              <a:buChar cha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40D9A6E7-D3B6-4A66-A457-C98D1C255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5738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0" y="313268"/>
            <a:ext cx="4625190" cy="1508760"/>
          </a:xfrm>
        </p:spPr>
        <p:txBody>
          <a:bodyPr vert="horz" lIns="91440" tIns="45720" rIns="91440" bIns="45720" rtlCol="0" anchor="ctr">
            <a:normAutofit/>
          </a:bodyPr>
          <a:lstStyle/>
          <a:p>
            <a:pPr algn="ctr"/>
            <a:r>
              <a:rPr lang="en-US" sz="4800" dirty="0">
                <a:solidFill>
                  <a:srgbClr val="6E91AC"/>
                </a:solidFill>
              </a:rPr>
              <a:t>Online meeting tips</a:t>
            </a:r>
          </a:p>
        </p:txBody>
      </p:sp>
      <p:sp>
        <p:nvSpPr>
          <p:cNvPr id="4" name="Rectangle 3">
            <a:extLst>
              <a:ext uri="{FF2B5EF4-FFF2-40B4-BE49-F238E27FC236}">
                <a16:creationId xmlns:a16="http://schemas.microsoft.com/office/drawing/2014/main" id="{58C26DAB-2695-4B4B-9376-1EA987678794}"/>
              </a:ext>
            </a:extLst>
          </p:cNvPr>
          <p:cNvSpPr/>
          <p:nvPr/>
        </p:nvSpPr>
        <p:spPr>
          <a:xfrm>
            <a:off x="5616317" y="999068"/>
            <a:ext cx="6432984" cy="5049394"/>
          </a:xfrm>
          <a:prstGeom prst="rect">
            <a:avLst/>
          </a:prstGeom>
        </p:spPr>
        <p:txBody>
          <a:bodyPr vert="horz" lIns="91440" tIns="45720" rIns="91440" bIns="45720" rtlCol="0">
            <a:normAutofit/>
          </a:bodyPr>
          <a:lstStyle/>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Please keep yourself muted while presenters are speaking</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Please place comments in the chat section</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We will have time for conversation, but please jump in one at a time during designated discussion times</a:t>
            </a:r>
          </a:p>
          <a:p>
            <a:pPr marL="160020" defTabSz="914400">
              <a:lnSpc>
                <a:spcPct val="90000"/>
              </a:lnSpc>
              <a:spcAft>
                <a:spcPts val="600"/>
              </a:spcAft>
              <a:buClr>
                <a:srgbClr val="B1AA34"/>
              </a:buClr>
            </a:pPr>
            <a:endParaRPr lang="en-US" sz="3200" dirty="0">
              <a:solidFill>
                <a:schemeClr val="bg1"/>
              </a:solidFill>
            </a:endParaRPr>
          </a:p>
          <a:p>
            <a:pPr marL="102870" defTabSz="914400">
              <a:lnSpc>
                <a:spcPct val="90000"/>
              </a:lnSpc>
              <a:spcAft>
                <a:spcPts val="600"/>
              </a:spcAft>
              <a:buClr>
                <a:schemeClr val="tx1"/>
              </a:buClr>
            </a:pPr>
            <a:endParaRPr lang="en-US" sz="2400" dirty="0"/>
          </a:p>
          <a:p>
            <a:pPr marL="285750" indent="-182880" defTabSz="914400">
              <a:lnSpc>
                <a:spcPct val="90000"/>
              </a:lnSpc>
              <a:spcAft>
                <a:spcPts val="600"/>
              </a:spcAft>
              <a:buClr>
                <a:schemeClr val="tx1"/>
              </a:buClr>
              <a:buFont typeface="Wingdings" pitchFamily="2" charset="2"/>
              <a:buChar char=""/>
            </a:pPr>
            <a:endParaRPr lang="en-US" sz="2400" dirty="0"/>
          </a:p>
        </p:txBody>
      </p:sp>
      <p:sp>
        <p:nvSpPr>
          <p:cNvPr id="26" name="Rectangle 25" descr="Compass">
            <a:extLst>
              <a:ext uri="{FF2B5EF4-FFF2-40B4-BE49-F238E27FC236}">
                <a16:creationId xmlns:a16="http://schemas.microsoft.com/office/drawing/2014/main" id="{001CC461-34BB-4A2B-9CFC-A930D4BF290A}"/>
              </a:ext>
            </a:extLst>
          </p:cNvPr>
          <p:cNvSpPr/>
          <p:nvPr/>
        </p:nvSpPr>
        <p:spPr>
          <a:xfrm>
            <a:off x="142699" y="2335226"/>
            <a:ext cx="4093399" cy="40095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74023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solidFill>
                  <a:srgbClr val="6E91AC"/>
                </a:solidFill>
              </a:rPr>
              <a:t>Tellus</a:t>
            </a:r>
            <a:endParaRPr lang="en-US" dirty="0">
              <a:solidFill>
                <a:srgbClr val="6E91AC"/>
              </a:solidFill>
            </a:endParaRP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105469" y="2374084"/>
            <a:ext cx="7085446" cy="4307807"/>
          </a:xfrm>
          <a:prstGeom prst="rect">
            <a:avLst/>
          </a:prstGeom>
        </p:spPr>
        <p:txBody>
          <a:bodyPr vert="horz" lIns="91440" tIns="45720" rIns="91440" bIns="45720" rtlCol="0">
            <a:normAutofit/>
          </a:bodyPr>
          <a:lstStyle/>
          <a:p>
            <a:pPr marL="560070" lvl="1" algn="ctr" defTabSz="914400">
              <a:lnSpc>
                <a:spcPct val="90000"/>
              </a:lnSpc>
              <a:buClr>
                <a:schemeClr val="tx1"/>
              </a:buClr>
            </a:pPr>
            <a:r>
              <a:rPr lang="en-US" sz="3600" dirty="0"/>
              <a:t>Tellus presentation</a:t>
            </a:r>
          </a:p>
          <a:p>
            <a:pPr marL="560070" lvl="1" algn="ctr" defTabSz="914400">
              <a:lnSpc>
                <a:spcPct val="90000"/>
              </a:lnSpc>
              <a:buClr>
                <a:schemeClr val="tx1"/>
              </a:buClr>
            </a:pPr>
            <a:r>
              <a:rPr lang="en-US" sz="3600" dirty="0"/>
              <a:t>Joe Marte</a:t>
            </a:r>
          </a:p>
          <a:p>
            <a:pPr marL="445770" indent="-182880" algn="ctr" defTabSz="914400">
              <a:lnSpc>
                <a:spcPct val="90000"/>
              </a:lnSpc>
              <a:spcAft>
                <a:spcPts val="600"/>
              </a:spcAft>
              <a:buClr>
                <a:schemeClr val="tx1"/>
              </a:buClr>
              <a:buFont typeface="Wingdings" pitchFamily="2" charset="2"/>
              <a:buChar char=""/>
            </a:pPr>
            <a:endParaRPr lang="en-US" sz="1700" dirty="0"/>
          </a:p>
          <a:p>
            <a:pPr marL="445770" indent="-182880" algn="ctr" defTabSz="914400">
              <a:lnSpc>
                <a:spcPct val="90000"/>
              </a:lnSpc>
              <a:spcAft>
                <a:spcPts val="600"/>
              </a:spcAft>
              <a:buClr>
                <a:schemeClr val="tx1"/>
              </a:buClr>
              <a:buFont typeface="Wingdings" pitchFamily="2" charset="2"/>
              <a:buChar char=""/>
            </a:pPr>
            <a:endParaRPr lang="en-US" sz="1700" dirty="0"/>
          </a:p>
        </p:txBody>
      </p:sp>
      <p:pic>
        <p:nvPicPr>
          <p:cNvPr id="7" name="Picture 6" descr="A picture containing clock, meter&#10;&#10;Description automatically generated">
            <a:extLst>
              <a:ext uri="{FF2B5EF4-FFF2-40B4-BE49-F238E27FC236}">
                <a16:creationId xmlns:a16="http://schemas.microsoft.com/office/drawing/2014/main" id="{B5F4EEE8-A533-46EC-946A-D7089446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pic>
        <p:nvPicPr>
          <p:cNvPr id="6" name="Picture 5">
            <a:extLst>
              <a:ext uri="{FF2B5EF4-FFF2-40B4-BE49-F238E27FC236}">
                <a16:creationId xmlns:a16="http://schemas.microsoft.com/office/drawing/2014/main" id="{FA2A60C2-A10D-49EB-9476-2DAA243B4825}"/>
              </a:ext>
            </a:extLst>
          </p:cNvPr>
          <p:cNvPicPr>
            <a:picLocks noChangeAspect="1"/>
          </p:cNvPicPr>
          <p:nvPr/>
        </p:nvPicPr>
        <p:blipFill rotWithShape="1">
          <a:blip r:embed="rId3"/>
          <a:srcRect r="76346"/>
          <a:stretch/>
        </p:blipFill>
        <p:spPr>
          <a:xfrm>
            <a:off x="6994278" y="3604130"/>
            <a:ext cx="1835650" cy="1847713"/>
          </a:xfrm>
          <a:prstGeom prst="rect">
            <a:avLst/>
          </a:prstGeom>
        </p:spPr>
      </p:pic>
    </p:spTree>
    <p:extLst>
      <p:ext uri="{BB962C8B-B14F-4D97-AF65-F5344CB8AC3E}">
        <p14:creationId xmlns:p14="http://schemas.microsoft.com/office/powerpoint/2010/main" val="220973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Questions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262890" defTabSz="914400">
              <a:lnSpc>
                <a:spcPct val="90000"/>
              </a:lnSpc>
              <a:spcAft>
                <a:spcPts val="600"/>
              </a:spcAft>
              <a:buClr>
                <a:schemeClr val="tx1"/>
              </a:buCl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sp>
        <p:nvSpPr>
          <p:cNvPr id="7" name="Rectangle 6" descr="Customer review">
            <a:extLst>
              <a:ext uri="{FF2B5EF4-FFF2-40B4-BE49-F238E27FC236}">
                <a16:creationId xmlns:a16="http://schemas.microsoft.com/office/drawing/2014/main" id="{E539CD23-7E26-4D0D-8795-B853064BA81A}"/>
              </a:ext>
            </a:extLst>
          </p:cNvPr>
          <p:cNvSpPr/>
          <p:nvPr/>
        </p:nvSpPr>
        <p:spPr>
          <a:xfrm>
            <a:off x="6501469" y="3187858"/>
            <a:ext cx="2905420" cy="295288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Rectangle 7" descr="Help">
            <a:extLst>
              <a:ext uri="{FF2B5EF4-FFF2-40B4-BE49-F238E27FC236}">
                <a16:creationId xmlns:a16="http://schemas.microsoft.com/office/drawing/2014/main" id="{E0658210-0FA1-4BD8-B73C-EEE1656E8636}"/>
              </a:ext>
            </a:extLst>
          </p:cNvPr>
          <p:cNvSpPr/>
          <p:nvPr/>
        </p:nvSpPr>
        <p:spPr>
          <a:xfrm>
            <a:off x="5300961" y="3187858"/>
            <a:ext cx="984375" cy="9843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Rectangle 8" descr="Help">
            <a:extLst>
              <a:ext uri="{FF2B5EF4-FFF2-40B4-BE49-F238E27FC236}">
                <a16:creationId xmlns:a16="http://schemas.microsoft.com/office/drawing/2014/main" id="{4715EF3E-C443-407F-9B14-47C86774121A}"/>
              </a:ext>
            </a:extLst>
          </p:cNvPr>
          <p:cNvSpPr/>
          <p:nvPr/>
        </p:nvSpPr>
        <p:spPr>
          <a:xfrm>
            <a:off x="7461991" y="2055180"/>
            <a:ext cx="984375" cy="9843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Rectangle 9" descr="Help">
            <a:extLst>
              <a:ext uri="{FF2B5EF4-FFF2-40B4-BE49-F238E27FC236}">
                <a16:creationId xmlns:a16="http://schemas.microsoft.com/office/drawing/2014/main" id="{4F6FC638-053D-4F30-9F14-5370EC1F23D7}"/>
              </a:ext>
            </a:extLst>
          </p:cNvPr>
          <p:cNvSpPr/>
          <p:nvPr/>
        </p:nvSpPr>
        <p:spPr>
          <a:xfrm>
            <a:off x="9623022" y="3187857"/>
            <a:ext cx="984375" cy="9843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1" name="Picture 10" descr="A picture containing clock, meter&#10;&#10;Description automatically generated">
            <a:extLst>
              <a:ext uri="{FF2B5EF4-FFF2-40B4-BE49-F238E27FC236}">
                <a16:creationId xmlns:a16="http://schemas.microsoft.com/office/drawing/2014/main" id="{18A6A40A-B082-484C-A5EF-86E5684404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3124449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3586316766"/>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 picture containing clock, meter&#10;&#10;Description automatically generated">
            <a:extLst>
              <a:ext uri="{FF2B5EF4-FFF2-40B4-BE49-F238E27FC236}">
                <a16:creationId xmlns:a16="http://schemas.microsoft.com/office/drawing/2014/main" id="{56FCFAE7-8C02-44FC-9C51-25E3791EC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15" name="Title 1">
            <a:extLst>
              <a:ext uri="{FF2B5EF4-FFF2-40B4-BE49-F238E27FC236}">
                <a16:creationId xmlns:a16="http://schemas.microsoft.com/office/drawing/2014/main" id="{88E8EAB8-FA00-463A-9BC3-D2B3F8469216}"/>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sp>
        <p:nvSpPr>
          <p:cNvPr id="16" name="Title 1">
            <a:extLst>
              <a:ext uri="{FF2B5EF4-FFF2-40B4-BE49-F238E27FC236}">
                <a16:creationId xmlns:a16="http://schemas.microsoft.com/office/drawing/2014/main" id="{92FCCC3A-38CC-4035-92DE-E77BAB599530}"/>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184232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EVV Best practices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pic>
        <p:nvPicPr>
          <p:cNvPr id="5" name="Picture 4">
            <a:extLst>
              <a:ext uri="{FF2B5EF4-FFF2-40B4-BE49-F238E27FC236}">
                <a16:creationId xmlns:a16="http://schemas.microsoft.com/office/drawing/2014/main" id="{66B3C8C3-785C-49DC-A536-9BF7A176F955}"/>
              </a:ext>
            </a:extLst>
          </p:cNvPr>
          <p:cNvPicPr>
            <a:picLocks noChangeAspect="1"/>
          </p:cNvPicPr>
          <p:nvPr/>
        </p:nvPicPr>
        <p:blipFill>
          <a:blip r:embed="rId3"/>
          <a:stretch>
            <a:fillRect/>
          </a:stretch>
        </p:blipFill>
        <p:spPr>
          <a:xfrm>
            <a:off x="4998564" y="2329062"/>
            <a:ext cx="6175937" cy="4244762"/>
          </a:xfrm>
          <a:prstGeom prst="rect">
            <a:avLst/>
          </a:prstGeom>
        </p:spPr>
      </p:pic>
    </p:spTree>
    <p:extLst>
      <p:ext uri="{BB962C8B-B14F-4D97-AF65-F5344CB8AC3E}">
        <p14:creationId xmlns:p14="http://schemas.microsoft.com/office/powerpoint/2010/main" val="245127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DMAS-90</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58C26DAB-2695-4B4B-9376-1EA987678794}"/>
              </a:ext>
            </a:extLst>
          </p:cNvPr>
          <p:cNvSpPr/>
          <p:nvPr/>
        </p:nvSpPr>
        <p:spPr>
          <a:xfrm>
            <a:off x="4772025" y="2011680"/>
            <a:ext cx="6524625" cy="4775014"/>
          </a:xfrm>
          <a:prstGeom prst="rect">
            <a:avLst/>
          </a:prstGeom>
        </p:spPr>
        <p:txBody>
          <a:bodyPr vert="horz" lIns="91440" tIns="45720" rIns="91440" bIns="45720" rtlCol="0">
            <a:normAutofit/>
          </a:bodyPr>
          <a:lstStyle/>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Produce the DMAS 90 on demand</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Different pages: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Different Visit Type</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Different Caregiver</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Multiple visits in the same day</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Telephony Signature</a:t>
            </a: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139351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DMAS-97	</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58C26DAB-2695-4B4B-9376-1EA987678794}"/>
              </a:ext>
            </a:extLst>
          </p:cNvPr>
          <p:cNvSpPr/>
          <p:nvPr/>
        </p:nvSpPr>
        <p:spPr>
          <a:xfrm>
            <a:off x="4772025" y="2011680"/>
            <a:ext cx="6524625" cy="4775014"/>
          </a:xfrm>
          <a:prstGeom prst="rect">
            <a:avLst/>
          </a:prstGeom>
        </p:spPr>
        <p:txBody>
          <a:bodyPr vert="horz" lIns="91440" tIns="45720" rIns="91440" bIns="45720" rtlCol="0">
            <a:normAutofit/>
          </a:bodyPr>
          <a:lstStyle/>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Fill the DMAS-97 to set and communicate the client’s plan of care</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Small adjustments we made:</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Put on care plan column</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Breakfast/Lunch/Dinner</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Put the data back in the official state Form</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In progress (ready next week) </a:t>
            </a: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4607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Other forms	</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58C26DAB-2695-4B4B-9376-1EA987678794}"/>
              </a:ext>
            </a:extLst>
          </p:cNvPr>
          <p:cNvSpPr/>
          <p:nvPr/>
        </p:nvSpPr>
        <p:spPr>
          <a:xfrm>
            <a:off x="4772025" y="2011680"/>
            <a:ext cx="6524625" cy="4775014"/>
          </a:xfrm>
          <a:prstGeom prst="rect">
            <a:avLst/>
          </a:prstGeom>
        </p:spPr>
        <p:txBody>
          <a:bodyPr vert="horz" lIns="91440" tIns="45720" rIns="91440" bIns="45720" rtlCol="0">
            <a:normAutofit/>
          </a:bodyPr>
          <a:lstStyle/>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Other state forms: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DMAS98</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DMAS99</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Agency Best Practice forms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Assessments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Safety evaluations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More</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Ankota specific note:</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Ankota has a “form builder” to automate your forms</a:t>
            </a: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48037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General EVV best practices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58C26DAB-2695-4B4B-9376-1EA987678794}"/>
              </a:ext>
            </a:extLst>
          </p:cNvPr>
          <p:cNvSpPr/>
          <p:nvPr/>
        </p:nvSpPr>
        <p:spPr>
          <a:xfrm>
            <a:off x="4772025" y="2011680"/>
            <a:ext cx="6524625" cy="4775014"/>
          </a:xfrm>
          <a:prstGeom prst="rect">
            <a:avLst/>
          </a:prstGeom>
        </p:spPr>
        <p:txBody>
          <a:bodyPr vert="horz" lIns="91440" tIns="45720" rIns="91440" bIns="45720" rtlCol="0">
            <a:normAutofit/>
          </a:bodyPr>
          <a:lstStyle/>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Flow your schedule from the authorization</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Three EVV  Methods: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Telephony</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Mobile/GPS</a:t>
            </a:r>
          </a:p>
          <a:p>
            <a:pPr marL="1257300" marR="0" lvl="2"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FOB</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Prompt for Care Items (Tasks)</a:t>
            </a:r>
            <a:b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b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800100" marR="0" lvl="1" indent="-342900" algn="l" defTabSz="457200" rtl="0" eaLnBrk="1" fontAlgn="auto" latinLnBrk="0" hangingPunct="1">
              <a:lnSpc>
                <a:spcPct val="100000"/>
              </a:lnSpc>
              <a:spcBef>
                <a:spcPts val="0"/>
              </a:spcBef>
              <a:spcAft>
                <a:spcPts val="0"/>
              </a:spcAft>
              <a:buClr>
                <a:srgbClr val="B1AA3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Handling Back-to-Back (Contiguous) Visits</a:t>
            </a: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445770" marR="0" lvl="0" indent="-182880" algn="l" defTabSz="914400" rtl="0" eaLnBrk="1" fontAlgn="auto" latinLnBrk="0" hangingPunct="1">
              <a:lnSpc>
                <a:spcPct val="90000"/>
              </a:lnSpc>
              <a:spcBef>
                <a:spcPts val="0"/>
              </a:spcBef>
              <a:spcAft>
                <a:spcPts val="600"/>
              </a:spcAft>
              <a:buClr>
                <a:srgbClr val="FFFFFF"/>
              </a:buClr>
              <a:buSzTx/>
              <a:buFont typeface="Wingdings" pitchFamily="2" charset="2"/>
              <a:buChar char=""/>
              <a:tabLst/>
              <a:defRPr/>
            </a:pPr>
            <a:endParaRPr kumimoji="0" lang="en-US" sz="17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Tree>
    <p:extLst>
      <p:ext uri="{BB962C8B-B14F-4D97-AF65-F5344CB8AC3E}">
        <p14:creationId xmlns:p14="http://schemas.microsoft.com/office/powerpoint/2010/main" val="22701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QUESTIONS OR MORE BEST PRACTICES</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descr="A picture containing clock, meter&#10;&#10;Description automatically generated">
            <a:extLst>
              <a:ext uri="{FF2B5EF4-FFF2-40B4-BE49-F238E27FC236}">
                <a16:creationId xmlns:a16="http://schemas.microsoft.com/office/drawing/2014/main" id="{615A3218-6469-41D6-86C4-435DD8943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pic>
        <p:nvPicPr>
          <p:cNvPr id="5" name="Picture 4">
            <a:extLst>
              <a:ext uri="{FF2B5EF4-FFF2-40B4-BE49-F238E27FC236}">
                <a16:creationId xmlns:a16="http://schemas.microsoft.com/office/drawing/2014/main" id="{66B3C8C3-785C-49DC-A536-9BF7A176F955}"/>
              </a:ext>
            </a:extLst>
          </p:cNvPr>
          <p:cNvPicPr>
            <a:picLocks noChangeAspect="1"/>
          </p:cNvPicPr>
          <p:nvPr/>
        </p:nvPicPr>
        <p:blipFill>
          <a:blip r:embed="rId3"/>
          <a:stretch>
            <a:fillRect/>
          </a:stretch>
        </p:blipFill>
        <p:spPr>
          <a:xfrm>
            <a:off x="4998564" y="2329062"/>
            <a:ext cx="6175937" cy="4244762"/>
          </a:xfrm>
          <a:prstGeom prst="rect">
            <a:avLst/>
          </a:prstGeom>
        </p:spPr>
      </p:pic>
    </p:spTree>
    <p:extLst>
      <p:ext uri="{BB962C8B-B14F-4D97-AF65-F5344CB8AC3E}">
        <p14:creationId xmlns:p14="http://schemas.microsoft.com/office/powerpoint/2010/main" val="3309574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219069745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 picture containing clock, meter&#10;&#10;Description automatically generated">
            <a:extLst>
              <a:ext uri="{FF2B5EF4-FFF2-40B4-BE49-F238E27FC236}">
                <a16:creationId xmlns:a16="http://schemas.microsoft.com/office/drawing/2014/main" id="{56FCFAE7-8C02-44FC-9C51-25E3791EC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15" name="Title 1">
            <a:extLst>
              <a:ext uri="{FF2B5EF4-FFF2-40B4-BE49-F238E27FC236}">
                <a16:creationId xmlns:a16="http://schemas.microsoft.com/office/drawing/2014/main" id="{88E8EAB8-FA00-463A-9BC3-D2B3F8469216}"/>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sp>
        <p:nvSpPr>
          <p:cNvPr id="16" name="Title 1">
            <a:extLst>
              <a:ext uri="{FF2B5EF4-FFF2-40B4-BE49-F238E27FC236}">
                <a16:creationId xmlns:a16="http://schemas.microsoft.com/office/drawing/2014/main" id="{92FCCC3A-38CC-4035-92DE-E77BAB599530}"/>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338268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clock, meter&#10;&#10;Description automatically generated">
            <a:extLst>
              <a:ext uri="{FF2B5EF4-FFF2-40B4-BE49-F238E27FC236}">
                <a16:creationId xmlns:a16="http://schemas.microsoft.com/office/drawing/2014/main" id="{C33ACFE6-FBBD-46D9-8CE8-2911643FE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13" y="611877"/>
            <a:ext cx="825553" cy="774382"/>
          </a:xfrm>
          <a:prstGeom prst="rect">
            <a:avLst/>
          </a:prstGeom>
        </p:spPr>
      </p:pic>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0" y="313268"/>
            <a:ext cx="4625190" cy="1508760"/>
          </a:xfrm>
        </p:spPr>
        <p:txBody>
          <a:bodyPr vert="horz" lIns="91440" tIns="45720" rIns="91440" bIns="45720" rtlCol="0" anchor="ctr">
            <a:normAutofit/>
          </a:bodyPr>
          <a:lstStyle/>
          <a:p>
            <a:pPr algn="ctr"/>
            <a:r>
              <a:rPr lang="en-US" sz="4800" dirty="0" err="1">
                <a:solidFill>
                  <a:srgbClr val="6E91AC"/>
                </a:solidFill>
              </a:rPr>
              <a:t>genda</a:t>
            </a:r>
            <a:endParaRPr lang="en-US" sz="4800" dirty="0">
              <a:solidFill>
                <a:srgbClr val="6E91AC"/>
              </a:solidFill>
            </a:endParaRPr>
          </a:p>
        </p:txBody>
      </p:sp>
      <p:sp>
        <p:nvSpPr>
          <p:cNvPr id="4" name="Rectangle 3">
            <a:extLst>
              <a:ext uri="{FF2B5EF4-FFF2-40B4-BE49-F238E27FC236}">
                <a16:creationId xmlns:a16="http://schemas.microsoft.com/office/drawing/2014/main" id="{58C26DAB-2695-4B4B-9376-1EA987678794}"/>
              </a:ext>
            </a:extLst>
          </p:cNvPr>
          <p:cNvSpPr/>
          <p:nvPr/>
        </p:nvSpPr>
        <p:spPr>
          <a:xfrm>
            <a:off x="5616317" y="999068"/>
            <a:ext cx="6432984" cy="5049394"/>
          </a:xfrm>
          <a:prstGeom prst="rect">
            <a:avLst/>
          </a:prstGeom>
        </p:spPr>
        <p:txBody>
          <a:bodyPr vert="horz" lIns="91440" tIns="45720" rIns="91440" bIns="45720" rtlCol="0">
            <a:normAutofit/>
          </a:bodyPr>
          <a:lstStyle/>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Welcome</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The Challenge (Overview) </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Deep Dive Into Billing the MCO’s </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EVV Best Practices</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ACE - Virginia Chapter </a:t>
            </a:r>
          </a:p>
          <a:p>
            <a:pPr marL="617220" indent="-457200" defTabSz="914400">
              <a:lnSpc>
                <a:spcPct val="90000"/>
              </a:lnSpc>
              <a:spcAft>
                <a:spcPts val="600"/>
              </a:spcAft>
              <a:buClr>
                <a:srgbClr val="B1AA34"/>
              </a:buClr>
              <a:buFont typeface="Arial" panose="020B0604020202020204" pitchFamily="34" charset="0"/>
              <a:buChar char="•"/>
            </a:pPr>
            <a:r>
              <a:rPr lang="en-US" sz="3200" dirty="0">
                <a:solidFill>
                  <a:schemeClr val="bg1"/>
                </a:solidFill>
              </a:rPr>
              <a:t>Ankota Customer Referral Program</a:t>
            </a:r>
          </a:p>
          <a:p>
            <a:pPr marL="102870" defTabSz="914400">
              <a:lnSpc>
                <a:spcPct val="90000"/>
              </a:lnSpc>
              <a:spcAft>
                <a:spcPts val="600"/>
              </a:spcAft>
              <a:buClr>
                <a:schemeClr val="tx1"/>
              </a:buClr>
            </a:pPr>
            <a:endParaRPr lang="en-US" sz="2400" dirty="0"/>
          </a:p>
          <a:p>
            <a:pPr marL="285750" indent="-182880" defTabSz="914400">
              <a:lnSpc>
                <a:spcPct val="90000"/>
              </a:lnSpc>
              <a:spcAft>
                <a:spcPts val="600"/>
              </a:spcAft>
              <a:buClr>
                <a:schemeClr val="tx1"/>
              </a:buClr>
              <a:buFont typeface="Wingdings" pitchFamily="2" charset="2"/>
              <a:buChar char=""/>
            </a:pPr>
            <a:endParaRPr lang="en-US" sz="2400" dirty="0"/>
          </a:p>
        </p:txBody>
      </p:sp>
      <p:sp>
        <p:nvSpPr>
          <p:cNvPr id="26" name="Rectangle 25" descr="Checklist">
            <a:extLst>
              <a:ext uri="{FF2B5EF4-FFF2-40B4-BE49-F238E27FC236}">
                <a16:creationId xmlns:a16="http://schemas.microsoft.com/office/drawing/2014/main" id="{001CC461-34BB-4A2B-9CFC-A930D4BF290A}"/>
              </a:ext>
            </a:extLst>
          </p:cNvPr>
          <p:cNvSpPr/>
          <p:nvPr/>
        </p:nvSpPr>
        <p:spPr>
          <a:xfrm>
            <a:off x="142699" y="2335226"/>
            <a:ext cx="4093399" cy="40095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07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4" name="Rectangle 3">
            <a:extLst>
              <a:ext uri="{FF2B5EF4-FFF2-40B4-BE49-F238E27FC236}">
                <a16:creationId xmlns:a16="http://schemas.microsoft.com/office/drawing/2014/main" id="{58C26DAB-2695-4B4B-9376-1EA987678794}"/>
              </a:ext>
            </a:extLst>
          </p:cNvPr>
          <p:cNvSpPr/>
          <p:nvPr/>
        </p:nvSpPr>
        <p:spPr>
          <a:xfrm>
            <a:off x="5247249" y="1"/>
            <a:ext cx="6802052" cy="1508760"/>
          </a:xfrm>
          <a:prstGeom prst="rect">
            <a:avLst/>
          </a:prstGeom>
        </p:spPr>
        <p:txBody>
          <a:bodyPr vert="horz" lIns="91440" tIns="45720" rIns="91440" bIns="45720" rtlCol="0">
            <a:normAutofit/>
          </a:bodyPr>
          <a:lstStyle/>
          <a:p>
            <a:pPr marL="160020" marR="0" lvl="0" algn="l" defTabSz="914400" rtl="0" eaLnBrk="1" fontAlgn="auto" latinLnBrk="0" hangingPunct="1">
              <a:lnSpc>
                <a:spcPct val="90000"/>
              </a:lnSpc>
              <a:spcBef>
                <a:spcPts val="0"/>
              </a:spcBef>
              <a:spcAft>
                <a:spcPts val="600"/>
              </a:spcAft>
              <a:buClr>
                <a:srgbClr val="B1AA34"/>
              </a:buClr>
              <a:buSzTx/>
              <a:tabLst/>
              <a:defRPr/>
            </a:pPr>
            <a:endParaRPr kumimoji="0" lang="en-US" sz="2400" b="0" i="0" u="none" strike="noStrike" kern="1200" cap="none" spc="0" normalizeH="0" baseline="0" noProof="0" dirty="0">
              <a:ln>
                <a:noFill/>
              </a:ln>
              <a:solidFill>
                <a:srgbClr val="6E91AC"/>
              </a:solidFill>
              <a:effectLst/>
              <a:uLnTx/>
              <a:uFillTx/>
              <a:latin typeface="Corbel" panose="020B0503020204020204"/>
              <a:ea typeface="+mn-ea"/>
              <a:cs typeface="+mn-cs"/>
            </a:endParaRPr>
          </a:p>
        </p:txBody>
      </p:sp>
      <p:pic>
        <p:nvPicPr>
          <p:cNvPr id="16" name="Picture 15" descr="A picture containing clock, meter&#10;&#10;Description automatically generated">
            <a:extLst>
              <a:ext uri="{FF2B5EF4-FFF2-40B4-BE49-F238E27FC236}">
                <a16:creationId xmlns:a16="http://schemas.microsoft.com/office/drawing/2014/main" id="{22E2C4A4-300F-4DCE-B16D-DE2A63F6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969" y="321170"/>
            <a:ext cx="780581" cy="732198"/>
          </a:xfrm>
          <a:prstGeom prst="rect">
            <a:avLst/>
          </a:prstGeom>
        </p:spPr>
      </p:pic>
      <p:sp>
        <p:nvSpPr>
          <p:cNvPr id="15" name="Title 1">
            <a:extLst>
              <a:ext uri="{FF2B5EF4-FFF2-40B4-BE49-F238E27FC236}">
                <a16:creationId xmlns:a16="http://schemas.microsoft.com/office/drawing/2014/main" id="{4C24AA0F-B368-4714-80CE-2E7B94F5FDC7}"/>
              </a:ext>
            </a:extLst>
          </p:cNvPr>
          <p:cNvSpPr txBox="1">
            <a:spLocks/>
          </p:cNvSpPr>
          <p:nvPr/>
        </p:nvSpPr>
        <p:spPr>
          <a:xfrm>
            <a:off x="-199845" y="220060"/>
            <a:ext cx="5148776"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4800" dirty="0">
                <a:solidFill>
                  <a:srgbClr val="6E91AC"/>
                </a:solidFill>
              </a:rPr>
              <a:t>CE </a:t>
            </a:r>
          </a:p>
          <a:p>
            <a:pPr algn="ctr"/>
            <a:r>
              <a:rPr lang="en-US" sz="3600" dirty="0">
                <a:solidFill>
                  <a:srgbClr val="6E91AC"/>
                </a:solidFill>
              </a:rPr>
              <a:t>VIRGINIA chapter</a:t>
            </a:r>
          </a:p>
        </p:txBody>
      </p:sp>
      <p:sp>
        <p:nvSpPr>
          <p:cNvPr id="2" name="Rectangle 1">
            <a:extLst>
              <a:ext uri="{FF2B5EF4-FFF2-40B4-BE49-F238E27FC236}">
                <a16:creationId xmlns:a16="http://schemas.microsoft.com/office/drawing/2014/main" id="{2A22A8EE-A0A5-4226-B52F-8EAB5FBBED7F}"/>
              </a:ext>
            </a:extLst>
          </p:cNvPr>
          <p:cNvSpPr/>
          <p:nvPr/>
        </p:nvSpPr>
        <p:spPr>
          <a:xfrm>
            <a:off x="5360595" y="750409"/>
            <a:ext cx="6096000" cy="2954655"/>
          </a:xfrm>
          <a:prstGeom prst="rect">
            <a:avLst/>
          </a:prstGeom>
        </p:spPr>
        <p:txBody>
          <a:bodyPr>
            <a:spAutoFit/>
          </a:bodyPr>
          <a:lstStyle/>
          <a:p>
            <a:pPr marL="285750"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Trey Burkholder</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ACE 1st President of the Virginia Chapter </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Personal Home Care, Inc.</a:t>
            </a:r>
            <a:br>
              <a:rPr lang="en-US" sz="2400" dirty="0">
                <a:solidFill>
                  <a:srgbClr val="3D6A92"/>
                </a:solidFill>
                <a:latin typeface="Arial" panose="020B0604020202020204" pitchFamily="34" charset="0"/>
                <a:cs typeface="Arial" panose="020B0604020202020204" pitchFamily="34" charset="0"/>
              </a:rPr>
            </a:br>
            <a:endParaRPr lang="en-US" sz="2400" dirty="0">
              <a:solidFill>
                <a:srgbClr val="3D6A9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ahomecarecommunity.com</a:t>
            </a:r>
            <a:br>
              <a:rPr lang="en-US" sz="2400" dirty="0">
                <a:solidFill>
                  <a:srgbClr val="3D6A92"/>
                </a:solidFill>
                <a:latin typeface="Arial" panose="020B0604020202020204" pitchFamily="34" charset="0"/>
                <a:cs typeface="Arial" panose="020B0604020202020204" pitchFamily="34" charset="0"/>
              </a:rPr>
            </a:br>
            <a:endParaRPr lang="en-US" sz="2400" dirty="0">
              <a:solidFill>
                <a:srgbClr val="3D6A92"/>
              </a:solidFill>
              <a:latin typeface="Arial" panose="020B0604020202020204" pitchFamily="34" charset="0"/>
              <a:cs typeface="Arial" panose="020B0604020202020204" pitchFamily="34" charset="0"/>
            </a:endParaRPr>
          </a:p>
          <a:p>
            <a:endParaRPr lang="en-US" dirty="0">
              <a:solidFill>
                <a:srgbClr val="3D6A92"/>
              </a:solidFill>
              <a:latin typeface="Arial" panose="020B0604020202020204" pitchFamily="34" charset="0"/>
              <a:cs typeface="Arial" panose="020B0604020202020204" pitchFamily="34" charset="0"/>
            </a:endParaRPr>
          </a:p>
        </p:txBody>
      </p:sp>
      <p:sp>
        <p:nvSpPr>
          <p:cNvPr id="12" name="Rectangle 11" descr="Group">
            <a:extLst>
              <a:ext uri="{FF2B5EF4-FFF2-40B4-BE49-F238E27FC236}">
                <a16:creationId xmlns:a16="http://schemas.microsoft.com/office/drawing/2014/main" id="{5572A2F8-7221-4EA1-867E-B86C79522255}"/>
              </a:ext>
            </a:extLst>
          </p:cNvPr>
          <p:cNvSpPr/>
          <p:nvPr/>
        </p:nvSpPr>
        <p:spPr>
          <a:xfrm>
            <a:off x="1882355" y="2936811"/>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3" name="Picture 2">
            <a:extLst>
              <a:ext uri="{FF2B5EF4-FFF2-40B4-BE49-F238E27FC236}">
                <a16:creationId xmlns:a16="http://schemas.microsoft.com/office/drawing/2014/main" id="{36DB43DB-5155-4C13-A5DF-27CDE665080A}"/>
              </a:ext>
            </a:extLst>
          </p:cNvPr>
          <p:cNvPicPr>
            <a:picLocks noChangeAspect="1"/>
          </p:cNvPicPr>
          <p:nvPr/>
        </p:nvPicPr>
        <p:blipFill>
          <a:blip r:embed="rId5"/>
          <a:stretch>
            <a:fillRect/>
          </a:stretch>
        </p:blipFill>
        <p:spPr>
          <a:xfrm>
            <a:off x="5587234" y="3000547"/>
            <a:ext cx="5642721" cy="3857453"/>
          </a:xfrm>
          <a:prstGeom prst="rect">
            <a:avLst/>
          </a:prstGeom>
        </p:spPr>
      </p:pic>
    </p:spTree>
    <p:extLst>
      <p:ext uri="{BB962C8B-B14F-4D97-AF65-F5344CB8AC3E}">
        <p14:creationId xmlns:p14="http://schemas.microsoft.com/office/powerpoint/2010/main" val="1003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1675363692"/>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 picture containing clock, meter&#10;&#10;Description automatically generated">
            <a:extLst>
              <a:ext uri="{FF2B5EF4-FFF2-40B4-BE49-F238E27FC236}">
                <a16:creationId xmlns:a16="http://schemas.microsoft.com/office/drawing/2014/main" id="{56FCFAE7-8C02-44FC-9C51-25E3791EC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15" name="Title 1">
            <a:extLst>
              <a:ext uri="{FF2B5EF4-FFF2-40B4-BE49-F238E27FC236}">
                <a16:creationId xmlns:a16="http://schemas.microsoft.com/office/drawing/2014/main" id="{88E8EAB8-FA00-463A-9BC3-D2B3F8469216}"/>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sp>
        <p:nvSpPr>
          <p:cNvPr id="16" name="Title 1">
            <a:extLst>
              <a:ext uri="{FF2B5EF4-FFF2-40B4-BE49-F238E27FC236}">
                <a16:creationId xmlns:a16="http://schemas.microsoft.com/office/drawing/2014/main" id="{92FCCC3A-38CC-4035-92DE-E77BAB599530}"/>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1491048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ANKOTA CUSTOMER REFERRAL PROGRAM</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C26DAB-2695-4B4B-9376-1EA987678794}"/>
              </a:ext>
            </a:extLst>
          </p:cNvPr>
          <p:cNvSpPr/>
          <p:nvPr/>
        </p:nvSpPr>
        <p:spPr>
          <a:xfrm>
            <a:off x="4720559" y="1906877"/>
            <a:ext cx="6524625" cy="4775014"/>
          </a:xfrm>
          <a:prstGeom prst="rect">
            <a:avLst/>
          </a:prstGeom>
        </p:spPr>
        <p:txBody>
          <a:bodyPr vert="horz" lIns="91440" tIns="45720" rIns="91440" bIns="45720" rtlCol="0">
            <a:normAutofit/>
          </a:bodyPr>
          <a:lstStyle/>
          <a:p>
            <a:pPr marL="262890" defTabSz="914400">
              <a:lnSpc>
                <a:spcPct val="90000"/>
              </a:lnSpc>
              <a:spcAft>
                <a:spcPts val="600"/>
              </a:spcAft>
              <a:buClr>
                <a:schemeClr val="tx1"/>
              </a:buClr>
            </a:pPr>
            <a:endParaRPr lang="en-US" sz="1700" dirty="0"/>
          </a:p>
          <a:p>
            <a:pPr marL="445770" indent="-182880" defTabSz="914400">
              <a:lnSpc>
                <a:spcPct val="90000"/>
              </a:lnSpc>
              <a:spcAft>
                <a:spcPts val="600"/>
              </a:spcAft>
              <a:buClr>
                <a:schemeClr val="tx1"/>
              </a:buClr>
              <a:buFont typeface="Wingdings" pitchFamily="2" charset="2"/>
              <a:buChar char=""/>
            </a:pPr>
            <a:endParaRPr lang="en-US" sz="1700" dirty="0"/>
          </a:p>
        </p:txBody>
      </p:sp>
      <p:pic>
        <p:nvPicPr>
          <p:cNvPr id="11" name="Picture 10" descr="A picture containing clock, meter&#10;&#10;Description automatically generated">
            <a:extLst>
              <a:ext uri="{FF2B5EF4-FFF2-40B4-BE49-F238E27FC236}">
                <a16:creationId xmlns:a16="http://schemas.microsoft.com/office/drawing/2014/main" id="{18A6A40A-B082-484C-A5EF-86E568440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
        <p:nvSpPr>
          <p:cNvPr id="12" name="Rectangle 11" descr="Money">
            <a:extLst>
              <a:ext uri="{FF2B5EF4-FFF2-40B4-BE49-F238E27FC236}">
                <a16:creationId xmlns:a16="http://schemas.microsoft.com/office/drawing/2014/main" id="{9D1FF888-F699-4815-9C6E-81B82F6C627C}"/>
              </a:ext>
            </a:extLst>
          </p:cNvPr>
          <p:cNvSpPr/>
          <p:nvPr/>
        </p:nvSpPr>
        <p:spPr>
          <a:xfrm>
            <a:off x="6264511" y="2563155"/>
            <a:ext cx="3436719" cy="346245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33745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2BB05-54E5-4E8E-A3F4-B99D5E4AD338}"/>
              </a:ext>
            </a:extLst>
          </p:cNvPr>
          <p:cNvSpPr txBox="1"/>
          <p:nvPr/>
        </p:nvSpPr>
        <p:spPr>
          <a:xfrm>
            <a:off x="0" y="2721114"/>
            <a:ext cx="12192000" cy="1938992"/>
          </a:xfrm>
          <a:prstGeom prst="rect">
            <a:avLst/>
          </a:prstGeom>
          <a:noFill/>
        </p:spPr>
        <p:txBody>
          <a:bodyPr wrap="square" rtlCol="0">
            <a:spAutoFit/>
          </a:bodyPr>
          <a:lstStyle/>
          <a:p>
            <a:pPr algn="ctr"/>
            <a:r>
              <a:rPr lang="en-US" sz="6000" dirty="0"/>
              <a:t>thank you</a:t>
            </a:r>
          </a:p>
          <a:p>
            <a:pPr algn="ctr"/>
            <a:endParaRPr lang="en-US" sz="6000" dirty="0"/>
          </a:p>
        </p:txBody>
      </p:sp>
      <p:sp>
        <p:nvSpPr>
          <p:cNvPr id="3" name="TextBox 2">
            <a:extLst>
              <a:ext uri="{FF2B5EF4-FFF2-40B4-BE49-F238E27FC236}">
                <a16:creationId xmlns:a16="http://schemas.microsoft.com/office/drawing/2014/main" id="{53EAF321-29AD-4F5F-8A0A-AD1E3D731D92}"/>
              </a:ext>
            </a:extLst>
          </p:cNvPr>
          <p:cNvSpPr txBox="1"/>
          <p:nvPr/>
        </p:nvSpPr>
        <p:spPr>
          <a:xfrm rot="5400000">
            <a:off x="5501639" y="3930583"/>
            <a:ext cx="1188720" cy="1107996"/>
          </a:xfrm>
          <a:prstGeom prst="rect">
            <a:avLst/>
          </a:prstGeom>
          <a:noFill/>
        </p:spPr>
        <p:txBody>
          <a:bodyPr wrap="square" rtlCol="0">
            <a:spAutoFit/>
          </a:bodyPr>
          <a:lstStyle/>
          <a:p>
            <a:r>
              <a:rPr lang="en-US" sz="6600" dirty="0"/>
              <a:t>: )</a:t>
            </a:r>
          </a:p>
        </p:txBody>
      </p:sp>
    </p:spTree>
    <p:extLst>
      <p:ext uri="{BB962C8B-B14F-4D97-AF65-F5344CB8AC3E}">
        <p14:creationId xmlns:p14="http://schemas.microsoft.com/office/powerpoint/2010/main" val="1641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2"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clock, meter&#10;&#10;Description automatically generated">
            <a:extLst>
              <a:ext uri="{FF2B5EF4-FFF2-40B4-BE49-F238E27FC236}">
                <a16:creationId xmlns:a16="http://schemas.microsoft.com/office/drawing/2014/main" id="{4710D14A-6565-4547-8BAA-BB53C5839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428379133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4BF04093-9E32-4253-9F9B-927544A32BB2}"/>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211069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rgbClr val="6E91AC"/>
                </a:solidFill>
              </a:rPr>
              <a:t>Welcome – BY Joel Merle-Smith</a:t>
            </a:r>
          </a:p>
        </p:txBody>
      </p:sp>
      <p:sp>
        <p:nvSpPr>
          <p:cNvPr id="3" name="Rectangle 2">
            <a:extLst>
              <a:ext uri="{FF2B5EF4-FFF2-40B4-BE49-F238E27FC236}">
                <a16:creationId xmlns:a16="http://schemas.microsoft.com/office/drawing/2014/main" id="{1B26421D-7B13-425B-8690-DAB796D76C7A}"/>
              </a:ext>
            </a:extLst>
          </p:cNvPr>
          <p:cNvSpPr/>
          <p:nvPr/>
        </p:nvSpPr>
        <p:spPr>
          <a:xfrm>
            <a:off x="587829" y="1792936"/>
            <a:ext cx="3517640" cy="5065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ock, meter&#10;&#10;Description automatically generated">
            <a:extLst>
              <a:ext uri="{FF2B5EF4-FFF2-40B4-BE49-F238E27FC236}">
                <a16:creationId xmlns:a16="http://schemas.microsoft.com/office/drawing/2014/main" id="{1953C547-6768-47CD-9636-D8E98235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2" y="2689641"/>
            <a:ext cx="2385114" cy="2237275"/>
          </a:xfrm>
          <a:prstGeom prst="rect">
            <a:avLst/>
          </a:prstGeom>
        </p:spPr>
      </p:pic>
      <p:sp>
        <p:nvSpPr>
          <p:cNvPr id="8" name="Rectangle 7" descr="Group of women">
            <a:extLst>
              <a:ext uri="{FF2B5EF4-FFF2-40B4-BE49-F238E27FC236}">
                <a16:creationId xmlns:a16="http://schemas.microsoft.com/office/drawing/2014/main" id="{CF640DF4-E201-422D-BF45-478D4A93E82A}"/>
              </a:ext>
            </a:extLst>
          </p:cNvPr>
          <p:cNvSpPr/>
          <p:nvPr/>
        </p:nvSpPr>
        <p:spPr>
          <a:xfrm>
            <a:off x="6096000" y="2425083"/>
            <a:ext cx="3699579" cy="34639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500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clock, meter&#10;&#10;Description automatically generated">
            <a:extLst>
              <a:ext uri="{FF2B5EF4-FFF2-40B4-BE49-F238E27FC236}">
                <a16:creationId xmlns:a16="http://schemas.microsoft.com/office/drawing/2014/main" id="{4710D14A-6565-4547-8BAA-BB53C5839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2" y="657318"/>
            <a:ext cx="622537" cy="583949"/>
          </a:xfrm>
          <a:prstGeom prst="rect">
            <a:avLst/>
          </a:prstGeom>
        </p:spPr>
      </p:pic>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0" y="244688"/>
            <a:ext cx="4208105" cy="1508760"/>
          </a:xfrm>
        </p:spPr>
        <p:txBody>
          <a:bodyPr vert="horz" lIns="91440" tIns="45720" rIns="91440" bIns="45720" rtlCol="0" anchor="ctr">
            <a:normAutofit/>
          </a:bodyPr>
          <a:lstStyle/>
          <a:p>
            <a:pPr algn="r"/>
            <a:r>
              <a:rPr lang="en-US" dirty="0" err="1">
                <a:solidFill>
                  <a:srgbClr val="6E91AC"/>
                </a:solidFill>
              </a:rPr>
              <a:t>Virgini</a:t>
            </a:r>
            <a:endParaRPr lang="en-US" dirty="0">
              <a:solidFill>
                <a:srgbClr val="6E91AC"/>
              </a:solidFill>
            </a:endParaRPr>
          </a:p>
        </p:txBody>
      </p:sp>
      <p:graphicFrame>
        <p:nvGraphicFramePr>
          <p:cNvPr id="9" name="TextBox 3">
            <a:extLst>
              <a:ext uri="{FF2B5EF4-FFF2-40B4-BE49-F238E27FC236}">
                <a16:creationId xmlns:a16="http://schemas.microsoft.com/office/drawing/2014/main" id="{C596164B-55CB-4AE2-B166-D8F57452C2B8}"/>
              </a:ext>
            </a:extLst>
          </p:cNvPr>
          <p:cNvGraphicFramePr/>
          <p:nvPr>
            <p:extLst>
              <p:ext uri="{D42A27DB-BD31-4B8C-83A1-F6EECF244321}">
                <p14:modId xmlns:p14="http://schemas.microsoft.com/office/powerpoint/2010/main" val="293577388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4BF04093-9E32-4253-9F9B-927544A32BB2}"/>
              </a:ext>
            </a:extLst>
          </p:cNvPr>
          <p:cNvSpPr txBox="1">
            <a:spLocks/>
          </p:cNvSpPr>
          <p:nvPr/>
        </p:nvSpPr>
        <p:spPr>
          <a:xfrm>
            <a:off x="870857" y="256111"/>
            <a:ext cx="12167118"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dirty="0" err="1">
                <a:solidFill>
                  <a:srgbClr val="6E91AC"/>
                </a:solidFill>
              </a:rPr>
              <a:t>evv</a:t>
            </a:r>
            <a:r>
              <a:rPr lang="en-US" dirty="0">
                <a:solidFill>
                  <a:srgbClr val="6E91AC"/>
                </a:solidFill>
              </a:rPr>
              <a:t> best practices</a:t>
            </a:r>
          </a:p>
        </p:txBody>
      </p:sp>
    </p:spTree>
    <p:extLst>
      <p:ext uri="{BB962C8B-B14F-4D97-AF65-F5344CB8AC3E}">
        <p14:creationId xmlns:p14="http://schemas.microsoft.com/office/powerpoint/2010/main" val="42610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21" name="Picture 20" descr="A picture containing clock, meter&#10;&#10;Description automatically generated">
            <a:extLst>
              <a:ext uri="{FF2B5EF4-FFF2-40B4-BE49-F238E27FC236}">
                <a16:creationId xmlns:a16="http://schemas.microsoft.com/office/drawing/2014/main" id="{C33ACFE6-FBBD-46D9-8CE8-2911643FE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19" y="608341"/>
            <a:ext cx="780581" cy="732198"/>
          </a:xfrm>
          <a:prstGeom prst="rect">
            <a:avLst/>
          </a:prstGeom>
        </p:spPr>
      </p:pic>
      <p:sp>
        <p:nvSpPr>
          <p:cNvPr id="2" name="Title 1">
            <a:extLst>
              <a:ext uri="{FF2B5EF4-FFF2-40B4-BE49-F238E27FC236}">
                <a16:creationId xmlns:a16="http://schemas.microsoft.com/office/drawing/2014/main" id="{370105FB-17BF-4AC0-B1DA-260F61C7CB91}"/>
              </a:ext>
            </a:extLst>
          </p:cNvPr>
          <p:cNvSpPr>
            <a:spLocks noGrp="1"/>
          </p:cNvSpPr>
          <p:nvPr>
            <p:ph type="title"/>
          </p:nvPr>
        </p:nvSpPr>
        <p:spPr>
          <a:xfrm>
            <a:off x="-199844" y="282176"/>
            <a:ext cx="5148776" cy="1508760"/>
          </a:xfrm>
        </p:spPr>
        <p:txBody>
          <a:bodyPr vert="horz" lIns="91440" tIns="45720" rIns="91440" bIns="45720" rtlCol="0" anchor="ctr">
            <a:normAutofit/>
          </a:bodyPr>
          <a:lstStyle/>
          <a:p>
            <a:pPr algn="ctr"/>
            <a:r>
              <a:rPr lang="en-US" sz="4800" dirty="0">
                <a:solidFill>
                  <a:srgbClr val="6E91AC"/>
                </a:solidFill>
              </a:rPr>
              <a:t>The Ch   LLENGE</a:t>
            </a:r>
          </a:p>
        </p:txBody>
      </p:sp>
      <p:sp>
        <p:nvSpPr>
          <p:cNvPr id="4" name="Rectangle 3">
            <a:extLst>
              <a:ext uri="{FF2B5EF4-FFF2-40B4-BE49-F238E27FC236}">
                <a16:creationId xmlns:a16="http://schemas.microsoft.com/office/drawing/2014/main" id="{58C26DAB-2695-4B4B-9376-1EA987678794}"/>
              </a:ext>
            </a:extLst>
          </p:cNvPr>
          <p:cNvSpPr/>
          <p:nvPr/>
        </p:nvSpPr>
        <p:spPr>
          <a:xfrm>
            <a:off x="5314558" y="1026331"/>
            <a:ext cx="6802052" cy="4487329"/>
          </a:xfrm>
          <a:prstGeom prst="rect">
            <a:avLst/>
          </a:prstGeom>
        </p:spPr>
        <p:txBody>
          <a:bodyPr vert="horz" lIns="91440" tIns="45720" rIns="91440" bIns="45720" rtlCol="0">
            <a:normAutofit/>
          </a:bodyPr>
          <a:lstStyle/>
          <a:p>
            <a:pPr marL="617220" marR="0" lvl="0" indent="-457200" algn="l" defTabSz="914400" rtl="0" eaLnBrk="1" fontAlgn="auto" latinLnBrk="0" hangingPunct="1">
              <a:lnSpc>
                <a:spcPct val="90000"/>
              </a:lnSpc>
              <a:spcBef>
                <a:spcPts val="0"/>
              </a:spcBef>
              <a:spcAft>
                <a:spcPts val="600"/>
              </a:spcAft>
              <a:buClr>
                <a:srgbClr val="B1AA34"/>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t>First there was an EVV mandate</a:t>
            </a:r>
          </a:p>
          <a:p>
            <a:pPr marL="617220" marR="0" lvl="0" indent="-457200" algn="l" defTabSz="914400" rtl="0" eaLnBrk="1" fontAlgn="auto" latinLnBrk="0" hangingPunct="1">
              <a:lnSpc>
                <a:spcPct val="90000"/>
              </a:lnSpc>
              <a:spcBef>
                <a:spcPts val="0"/>
              </a:spcBef>
              <a:spcAft>
                <a:spcPts val="600"/>
              </a:spcAft>
              <a:buClr>
                <a:srgbClr val="B1AA34"/>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t>Then there was COVID-19…</a:t>
            </a:r>
            <a:b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br>
            <a:endPar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endParaRPr>
          </a:p>
          <a:p>
            <a:pPr marL="617220" marR="0" lvl="0" indent="-457200" algn="l" defTabSz="914400" rtl="0" eaLnBrk="1" fontAlgn="auto" latinLnBrk="0" hangingPunct="1">
              <a:lnSpc>
                <a:spcPct val="90000"/>
              </a:lnSpc>
              <a:spcBef>
                <a:spcPts val="0"/>
              </a:spcBef>
              <a:spcAft>
                <a:spcPts val="600"/>
              </a:spcAft>
              <a:buClr>
                <a:srgbClr val="B1AA34"/>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t>Common themes: 1) Both are challenging, 2) We’ll get through them both, but 3) It takes community</a:t>
            </a:r>
            <a:b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br>
            <a:endPar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endParaRPr>
          </a:p>
          <a:p>
            <a:pPr marL="617220" marR="0" lvl="0" indent="-457200" algn="l" defTabSz="914400" rtl="0" eaLnBrk="1" fontAlgn="auto" latinLnBrk="0" hangingPunct="1">
              <a:lnSpc>
                <a:spcPct val="90000"/>
              </a:lnSpc>
              <a:spcBef>
                <a:spcPts val="0"/>
              </a:spcBef>
              <a:spcAft>
                <a:spcPts val="600"/>
              </a:spcAft>
              <a:buClr>
                <a:srgbClr val="B1AA34"/>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C2C2C"/>
                </a:solidFill>
                <a:effectLst/>
                <a:uLnTx/>
                <a:uFillTx/>
                <a:latin typeface="Corbel" panose="020B0503020204020204"/>
                <a:ea typeface="+mn-ea"/>
                <a:cs typeface="+mn-cs"/>
              </a:rPr>
              <a:t>A mixed audience - community</a:t>
            </a:r>
            <a:endPar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8" name="Rectangle 7" descr="Questions">
            <a:extLst>
              <a:ext uri="{FF2B5EF4-FFF2-40B4-BE49-F238E27FC236}">
                <a16:creationId xmlns:a16="http://schemas.microsoft.com/office/drawing/2014/main" id="{DF7B56CB-98BF-4612-89AA-010DC813F8EB}"/>
              </a:ext>
            </a:extLst>
          </p:cNvPr>
          <p:cNvSpPr/>
          <p:nvPr/>
        </p:nvSpPr>
        <p:spPr>
          <a:xfrm>
            <a:off x="1882358" y="2950869"/>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Rectangle 10">
            <a:extLst>
              <a:ext uri="{FF2B5EF4-FFF2-40B4-BE49-F238E27FC236}">
                <a16:creationId xmlns:a16="http://schemas.microsoft.com/office/drawing/2014/main" id="{7E7F125A-A92D-48CD-8281-AD07AD05F6B6}"/>
              </a:ext>
            </a:extLst>
          </p:cNvPr>
          <p:cNvSpPr/>
          <p:nvPr/>
        </p:nvSpPr>
        <p:spPr>
          <a:xfrm>
            <a:off x="1047706" y="4853427"/>
            <a:ext cx="2812500" cy="8650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4282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8" name="Rectangle 7" descr="Questions">
            <a:extLst>
              <a:ext uri="{FF2B5EF4-FFF2-40B4-BE49-F238E27FC236}">
                <a16:creationId xmlns:a16="http://schemas.microsoft.com/office/drawing/2014/main" id="{DF7B56CB-98BF-4612-89AA-010DC813F8EB}"/>
              </a:ext>
            </a:extLst>
          </p:cNvPr>
          <p:cNvSpPr/>
          <p:nvPr/>
        </p:nvSpPr>
        <p:spPr>
          <a:xfrm>
            <a:off x="1882358" y="2950869"/>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3" name="Picture 12">
            <a:extLst>
              <a:ext uri="{FF2B5EF4-FFF2-40B4-BE49-F238E27FC236}">
                <a16:creationId xmlns:a16="http://schemas.microsoft.com/office/drawing/2014/main" id="{100C9DCE-B312-4938-B183-955A5588C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94051" y="3087475"/>
            <a:ext cx="4029088" cy="3082688"/>
          </a:xfrm>
          <a:prstGeom prst="rect">
            <a:avLst/>
          </a:prstGeom>
          <a:noFill/>
          <a:ln w="9525">
            <a:noFill/>
            <a:miter lim="800000"/>
            <a:headEnd/>
            <a:tailEnd/>
          </a:ln>
        </p:spPr>
      </p:pic>
      <p:sp>
        <p:nvSpPr>
          <p:cNvPr id="4" name="Rectangle 3">
            <a:extLst>
              <a:ext uri="{FF2B5EF4-FFF2-40B4-BE49-F238E27FC236}">
                <a16:creationId xmlns:a16="http://schemas.microsoft.com/office/drawing/2014/main" id="{58C26DAB-2695-4B4B-9376-1EA987678794}"/>
              </a:ext>
            </a:extLst>
          </p:cNvPr>
          <p:cNvSpPr/>
          <p:nvPr/>
        </p:nvSpPr>
        <p:spPr>
          <a:xfrm>
            <a:off x="5247249" y="1"/>
            <a:ext cx="6802052" cy="1508760"/>
          </a:xfrm>
          <a:prstGeom prst="rect">
            <a:avLst/>
          </a:prstGeom>
        </p:spPr>
        <p:txBody>
          <a:bodyPr vert="horz" lIns="91440" tIns="45720" rIns="91440" bIns="45720" rtlCol="0">
            <a:normAutofit/>
          </a:bodyPr>
          <a:lstStyle/>
          <a:p>
            <a:pPr marL="160020" marR="0" lvl="0" algn="l" defTabSz="914400" rtl="0" eaLnBrk="1" fontAlgn="auto" latinLnBrk="0" hangingPunct="1">
              <a:lnSpc>
                <a:spcPct val="90000"/>
              </a:lnSpc>
              <a:spcBef>
                <a:spcPts val="0"/>
              </a:spcBef>
              <a:spcAft>
                <a:spcPts val="600"/>
              </a:spcAft>
              <a:buClr>
                <a:srgbClr val="B1AA34"/>
              </a:buClr>
              <a:buSzTx/>
              <a:tabLst/>
              <a:defRPr/>
            </a:pPr>
            <a:endParaRPr kumimoji="0" lang="en-US" sz="2400" b="0" i="0" u="none" strike="noStrike" kern="1200" cap="none" spc="0" normalizeH="0" baseline="0" noProof="0" dirty="0">
              <a:ln>
                <a:noFill/>
              </a:ln>
              <a:solidFill>
                <a:srgbClr val="6E91AC"/>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D922C882-7175-4190-BD8F-6699D2C72C00}"/>
              </a:ext>
            </a:extLst>
          </p:cNvPr>
          <p:cNvSpPr>
            <a:spLocks noGrp="1"/>
          </p:cNvSpPr>
          <p:nvPr>
            <p:ph type="title"/>
          </p:nvPr>
        </p:nvSpPr>
        <p:spPr>
          <a:xfrm>
            <a:off x="4728337" y="1463087"/>
            <a:ext cx="7243069" cy="1508760"/>
          </a:xfrm>
        </p:spPr>
        <p:txBody>
          <a:bodyPr>
            <a:normAutofit/>
          </a:bodyPr>
          <a:lstStyle/>
          <a:p>
            <a:pPr algn="ctr"/>
            <a:r>
              <a:rPr lang="en-US" sz="3200" cap="none" dirty="0">
                <a:solidFill>
                  <a:schemeClr val="bg1"/>
                </a:solidFill>
              </a:rPr>
              <a:t>We all come from a common background</a:t>
            </a:r>
          </a:p>
        </p:txBody>
      </p:sp>
      <p:pic>
        <p:nvPicPr>
          <p:cNvPr id="16" name="Picture 15" descr="A picture containing clock, meter&#10;&#10;Description automatically generated">
            <a:extLst>
              <a:ext uri="{FF2B5EF4-FFF2-40B4-BE49-F238E27FC236}">
                <a16:creationId xmlns:a16="http://schemas.microsoft.com/office/drawing/2014/main" id="{22E2C4A4-300F-4DCE-B16D-DE2A63F64B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419" y="608341"/>
            <a:ext cx="780581" cy="732198"/>
          </a:xfrm>
          <a:prstGeom prst="rect">
            <a:avLst/>
          </a:prstGeom>
        </p:spPr>
      </p:pic>
      <p:sp>
        <p:nvSpPr>
          <p:cNvPr id="15" name="Title 1">
            <a:extLst>
              <a:ext uri="{FF2B5EF4-FFF2-40B4-BE49-F238E27FC236}">
                <a16:creationId xmlns:a16="http://schemas.microsoft.com/office/drawing/2014/main" id="{4C24AA0F-B368-4714-80CE-2E7B94F5FDC7}"/>
              </a:ext>
            </a:extLst>
          </p:cNvPr>
          <p:cNvSpPr txBox="1">
            <a:spLocks/>
          </p:cNvSpPr>
          <p:nvPr/>
        </p:nvSpPr>
        <p:spPr>
          <a:xfrm>
            <a:off x="-199844" y="282176"/>
            <a:ext cx="5148776"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4800">
                <a:solidFill>
                  <a:srgbClr val="6E91AC"/>
                </a:solidFill>
              </a:rPr>
              <a:t>The Ch   LLENGE</a:t>
            </a:r>
            <a:endParaRPr lang="en-US" sz="4800" dirty="0">
              <a:solidFill>
                <a:srgbClr val="6E91AC"/>
              </a:solidFill>
            </a:endParaRPr>
          </a:p>
        </p:txBody>
      </p:sp>
    </p:spTree>
    <p:extLst>
      <p:ext uri="{BB962C8B-B14F-4D97-AF65-F5344CB8AC3E}">
        <p14:creationId xmlns:p14="http://schemas.microsoft.com/office/powerpoint/2010/main" val="243560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E91AC"/>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24">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7B520256-50DB-4C8A-B7F4-A01F90CDB388}"/>
              </a:ext>
            </a:extLst>
          </p:cNvPr>
          <p:cNvSpPr/>
          <p:nvPr/>
        </p:nvSpPr>
        <p:spPr>
          <a:xfrm>
            <a:off x="1516732" y="2571187"/>
            <a:ext cx="1715625" cy="1715625"/>
          </a:xfrm>
          <a:prstGeom prst="ellipse">
            <a:avLst/>
          </a:prstGeom>
          <a:solidFill>
            <a:srgbClr val="B1AA3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pic>
        <p:nvPicPr>
          <p:cNvPr id="13" name="Picture 12">
            <a:extLst>
              <a:ext uri="{FF2B5EF4-FFF2-40B4-BE49-F238E27FC236}">
                <a16:creationId xmlns:a16="http://schemas.microsoft.com/office/drawing/2014/main" id="{100C9DCE-B312-4938-B183-955A5588C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6249" y="1928095"/>
            <a:ext cx="4396589" cy="3363866"/>
          </a:xfrm>
          <a:prstGeom prst="rect">
            <a:avLst/>
          </a:prstGeom>
          <a:noFill/>
          <a:ln w="9525">
            <a:noFill/>
            <a:miter lim="800000"/>
            <a:headEnd/>
            <a:tailEnd/>
          </a:ln>
        </p:spPr>
      </p:pic>
      <p:sp>
        <p:nvSpPr>
          <p:cNvPr id="4" name="Rectangle 3">
            <a:extLst>
              <a:ext uri="{FF2B5EF4-FFF2-40B4-BE49-F238E27FC236}">
                <a16:creationId xmlns:a16="http://schemas.microsoft.com/office/drawing/2014/main" id="{58C26DAB-2695-4B4B-9376-1EA987678794}"/>
              </a:ext>
            </a:extLst>
          </p:cNvPr>
          <p:cNvSpPr/>
          <p:nvPr/>
        </p:nvSpPr>
        <p:spPr>
          <a:xfrm>
            <a:off x="5247249" y="1"/>
            <a:ext cx="6802052" cy="1508760"/>
          </a:xfrm>
          <a:prstGeom prst="rect">
            <a:avLst/>
          </a:prstGeom>
        </p:spPr>
        <p:txBody>
          <a:bodyPr vert="horz" lIns="91440" tIns="45720" rIns="91440" bIns="45720" rtlCol="0">
            <a:normAutofit/>
          </a:bodyPr>
          <a:lstStyle/>
          <a:p>
            <a:pPr marL="160020" marR="0" lvl="0" algn="l" defTabSz="914400" rtl="0" eaLnBrk="1" fontAlgn="auto" latinLnBrk="0" hangingPunct="1">
              <a:lnSpc>
                <a:spcPct val="90000"/>
              </a:lnSpc>
              <a:spcBef>
                <a:spcPts val="0"/>
              </a:spcBef>
              <a:spcAft>
                <a:spcPts val="600"/>
              </a:spcAft>
              <a:buClr>
                <a:srgbClr val="B1AA34"/>
              </a:buClr>
              <a:buSzTx/>
              <a:tabLst/>
              <a:defRPr/>
            </a:pPr>
            <a:endParaRPr kumimoji="0" lang="en-US" sz="2400" b="0" i="0" u="none" strike="noStrike" kern="1200" cap="none" spc="0" normalizeH="0" baseline="0" noProof="0" dirty="0">
              <a:ln>
                <a:noFill/>
              </a:ln>
              <a:solidFill>
                <a:srgbClr val="6E91AC"/>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D922C882-7175-4190-BD8F-6699D2C72C00}"/>
              </a:ext>
            </a:extLst>
          </p:cNvPr>
          <p:cNvSpPr>
            <a:spLocks noGrp="1"/>
          </p:cNvSpPr>
          <p:nvPr>
            <p:ph type="title"/>
          </p:nvPr>
        </p:nvSpPr>
        <p:spPr>
          <a:xfrm>
            <a:off x="4550371" y="313268"/>
            <a:ext cx="7243069" cy="1508760"/>
          </a:xfrm>
        </p:spPr>
        <p:txBody>
          <a:bodyPr>
            <a:normAutofit/>
          </a:bodyPr>
          <a:lstStyle/>
          <a:p>
            <a:pPr algn="ctr"/>
            <a:r>
              <a:rPr lang="en-US" sz="3200" cap="none" dirty="0">
                <a:solidFill>
                  <a:schemeClr val="bg1"/>
                </a:solidFill>
              </a:rPr>
              <a:t>We face common challenges</a:t>
            </a:r>
          </a:p>
        </p:txBody>
      </p:sp>
      <p:pic>
        <p:nvPicPr>
          <p:cNvPr id="16" name="Picture 15" descr="A picture containing clock, meter&#10;&#10;Description automatically generated">
            <a:extLst>
              <a:ext uri="{FF2B5EF4-FFF2-40B4-BE49-F238E27FC236}">
                <a16:creationId xmlns:a16="http://schemas.microsoft.com/office/drawing/2014/main" id="{22E2C4A4-300F-4DCE-B16D-DE2A63F6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419" y="608341"/>
            <a:ext cx="780581" cy="732198"/>
          </a:xfrm>
          <a:prstGeom prst="rect">
            <a:avLst/>
          </a:prstGeom>
        </p:spPr>
      </p:pic>
      <p:sp>
        <p:nvSpPr>
          <p:cNvPr id="15" name="Title 1">
            <a:extLst>
              <a:ext uri="{FF2B5EF4-FFF2-40B4-BE49-F238E27FC236}">
                <a16:creationId xmlns:a16="http://schemas.microsoft.com/office/drawing/2014/main" id="{4C24AA0F-B368-4714-80CE-2E7B94F5FDC7}"/>
              </a:ext>
            </a:extLst>
          </p:cNvPr>
          <p:cNvSpPr txBox="1">
            <a:spLocks/>
          </p:cNvSpPr>
          <p:nvPr/>
        </p:nvSpPr>
        <p:spPr>
          <a:xfrm>
            <a:off x="-199844" y="282176"/>
            <a:ext cx="5148776"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4800">
                <a:solidFill>
                  <a:srgbClr val="6E91AC"/>
                </a:solidFill>
              </a:rPr>
              <a:t>The Ch   LLENGE</a:t>
            </a:r>
            <a:endParaRPr lang="en-US" sz="4800" dirty="0">
              <a:solidFill>
                <a:srgbClr val="6E91AC"/>
              </a:solidFill>
            </a:endParaRPr>
          </a:p>
        </p:txBody>
      </p:sp>
      <p:sp>
        <p:nvSpPr>
          <p:cNvPr id="2" name="Rectangle 1">
            <a:extLst>
              <a:ext uri="{FF2B5EF4-FFF2-40B4-BE49-F238E27FC236}">
                <a16:creationId xmlns:a16="http://schemas.microsoft.com/office/drawing/2014/main" id="{2A22A8EE-A0A5-4226-B52F-8EAB5FBBED7F}"/>
              </a:ext>
            </a:extLst>
          </p:cNvPr>
          <p:cNvSpPr/>
          <p:nvPr/>
        </p:nvSpPr>
        <p:spPr>
          <a:xfrm>
            <a:off x="5129803" y="1959187"/>
            <a:ext cx="6096000" cy="4801314"/>
          </a:xfrm>
          <a:prstGeom prst="rect">
            <a:avLst/>
          </a:prstGeom>
        </p:spPr>
        <p:txBody>
          <a:bodyPr>
            <a:spAutoFit/>
          </a:bodyPr>
          <a:lstStyle/>
          <a:p>
            <a:pPr marL="285750"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Proving that we’re EVV compliant</a:t>
            </a:r>
            <a:br>
              <a:rPr lang="en-US" sz="2400" dirty="0">
                <a:solidFill>
                  <a:srgbClr val="3D6A92"/>
                </a:solidFill>
                <a:latin typeface="Arial" panose="020B0604020202020204" pitchFamily="34" charset="0"/>
                <a:cs typeface="Arial" panose="020B0604020202020204" pitchFamily="34" charset="0"/>
              </a:rPr>
            </a:br>
            <a:endParaRPr lang="en-US" sz="2400" dirty="0">
              <a:solidFill>
                <a:srgbClr val="3D6A9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Getting bills accepted:</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6 MCOs (6 sets of rules)</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Straight Medicaid</a:t>
            </a:r>
            <a:br>
              <a:rPr lang="en-US" sz="2400" dirty="0">
                <a:solidFill>
                  <a:srgbClr val="3D6A92"/>
                </a:solidFill>
                <a:latin typeface="Arial" panose="020B0604020202020204" pitchFamily="34" charset="0"/>
                <a:cs typeface="Arial" panose="020B0604020202020204" pitchFamily="34" charset="0"/>
              </a:rPr>
            </a:br>
            <a:endParaRPr lang="en-US" sz="2400" dirty="0">
              <a:solidFill>
                <a:srgbClr val="3D6A9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Doing EVV right:</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3 EVV Methods</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DMAS90</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DMAS97</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Back-to-Back Visits</a:t>
            </a:r>
          </a:p>
          <a:p>
            <a:pPr marL="742950" lvl="1" indent="-285750">
              <a:buFont typeface="Arial" panose="020B0604020202020204" pitchFamily="34" charset="0"/>
              <a:buChar char="•"/>
            </a:pPr>
            <a:r>
              <a:rPr lang="en-US" sz="2400" dirty="0">
                <a:solidFill>
                  <a:srgbClr val="3D6A92"/>
                </a:solidFill>
                <a:latin typeface="Arial" panose="020B0604020202020204" pitchFamily="34" charset="0"/>
                <a:cs typeface="Arial" panose="020B0604020202020204" pitchFamily="34" charset="0"/>
              </a:rPr>
              <a:t>More</a:t>
            </a:r>
            <a:br>
              <a:rPr lang="en-US" dirty="0">
                <a:solidFill>
                  <a:srgbClr val="3D6A92"/>
                </a:solidFill>
                <a:latin typeface="Arial" panose="020B0604020202020204" pitchFamily="34" charset="0"/>
                <a:cs typeface="Arial" panose="020B0604020202020204" pitchFamily="34" charset="0"/>
              </a:rPr>
            </a:br>
            <a:endParaRPr lang="en-US" dirty="0">
              <a:solidFill>
                <a:srgbClr val="3D6A9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ED2D44C-E3AE-4788-B145-6AE4C342BF63}"/>
              </a:ext>
            </a:extLst>
          </p:cNvPr>
          <p:cNvSpPr txBox="1"/>
          <p:nvPr/>
        </p:nvSpPr>
        <p:spPr>
          <a:xfrm>
            <a:off x="9719952" y="2878980"/>
            <a:ext cx="1505851" cy="2554545"/>
          </a:xfrm>
          <a:prstGeom prst="rect">
            <a:avLst/>
          </a:prstGeom>
          <a:noFill/>
        </p:spPr>
        <p:txBody>
          <a:bodyPr wrap="square" rtlCol="0">
            <a:spAutoFit/>
          </a:bodyPr>
          <a:lstStyle/>
          <a:p>
            <a:r>
              <a:rPr lang="en-US" sz="3200" b="1" dirty="0">
                <a:solidFill>
                  <a:srgbClr val="3D6A92"/>
                </a:solidFill>
                <a:latin typeface="Arial" panose="020B0604020202020204" pitchFamily="34" charset="0"/>
                <a:cs typeface="Arial" panose="020B0604020202020204" pitchFamily="34" charset="0"/>
              </a:rPr>
              <a:t>80%</a:t>
            </a:r>
            <a:br>
              <a:rPr lang="en-US" sz="3200" b="1" dirty="0">
                <a:solidFill>
                  <a:srgbClr val="3D6A92"/>
                </a:solidFill>
                <a:latin typeface="Arial" panose="020B0604020202020204" pitchFamily="34" charset="0"/>
                <a:cs typeface="Arial" panose="020B0604020202020204" pitchFamily="34" charset="0"/>
              </a:rPr>
            </a:br>
            <a:br>
              <a:rPr lang="en-US" sz="3200" b="1" dirty="0">
                <a:solidFill>
                  <a:srgbClr val="3D6A92"/>
                </a:solidFill>
                <a:latin typeface="Arial" panose="020B0604020202020204" pitchFamily="34" charset="0"/>
                <a:cs typeface="Arial" panose="020B0604020202020204" pitchFamily="34" charset="0"/>
              </a:rPr>
            </a:br>
            <a:br>
              <a:rPr lang="en-US" sz="3200" b="1" dirty="0">
                <a:solidFill>
                  <a:srgbClr val="3D6A92"/>
                </a:solidFill>
                <a:latin typeface="Arial" panose="020B0604020202020204" pitchFamily="34" charset="0"/>
                <a:cs typeface="Arial" panose="020B0604020202020204" pitchFamily="34" charset="0"/>
              </a:rPr>
            </a:br>
            <a:r>
              <a:rPr lang="en-US" sz="3200" b="1" dirty="0">
                <a:solidFill>
                  <a:srgbClr val="3D6A92"/>
                </a:solidFill>
                <a:latin typeface="Arial" panose="020B0604020202020204" pitchFamily="34" charset="0"/>
                <a:cs typeface="Arial" panose="020B0604020202020204" pitchFamily="34" charset="0"/>
              </a:rPr>
              <a:t>20%</a:t>
            </a:r>
            <a:br>
              <a:rPr lang="en-US" sz="3200" b="1" dirty="0">
                <a:solidFill>
                  <a:srgbClr val="3D6A92"/>
                </a:solidFill>
                <a:latin typeface="Arial" panose="020B0604020202020204" pitchFamily="34" charset="0"/>
                <a:cs typeface="Arial" panose="020B0604020202020204" pitchFamily="34" charset="0"/>
              </a:rPr>
            </a:br>
            <a:endParaRPr lang="en-US" sz="3200" b="1" dirty="0">
              <a:solidFill>
                <a:srgbClr val="3D6A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713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6E343020CB014C8857D9AD9CC3DDA5" ma:contentTypeVersion="12" ma:contentTypeDescription="Create a new document." ma:contentTypeScope="" ma:versionID="6d13c1c8c76d7a6b640a3b7c262e1541">
  <xsd:schema xmlns:xsd="http://www.w3.org/2001/XMLSchema" xmlns:xs="http://www.w3.org/2001/XMLSchema" xmlns:p="http://schemas.microsoft.com/office/2006/metadata/properties" xmlns:ns2="df21066d-b1ac-4ae4-a2a7-cd870b18ea89" xmlns:ns3="5ffe6bc4-1e21-4aa3-85f3-eca40f987b0b" targetNamespace="http://schemas.microsoft.com/office/2006/metadata/properties" ma:root="true" ma:fieldsID="8d91ec9622e9c307101cbf2a30890158" ns2:_="" ns3:_="">
    <xsd:import namespace="df21066d-b1ac-4ae4-a2a7-cd870b18ea89"/>
    <xsd:import namespace="5ffe6bc4-1e21-4aa3-85f3-eca40f987b0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1066d-b1ac-4ae4-a2a7-cd870b18ea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fe6bc4-1e21-4aa3-85f3-eca40f987b0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86AFD5-A3A1-4815-A252-53897389CB35}">
  <ds:schemaRefs>
    <ds:schemaRef ds:uri="http://schemas.microsoft.com/sharepoint/v3/contenttype/forms"/>
  </ds:schemaRefs>
</ds:datastoreItem>
</file>

<file path=customXml/itemProps2.xml><?xml version="1.0" encoding="utf-8"?>
<ds:datastoreItem xmlns:ds="http://schemas.openxmlformats.org/officeDocument/2006/customXml" ds:itemID="{038FD631-6704-4195-8A16-ED70D9981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21066d-b1ac-4ae4-a2a7-cd870b18ea89"/>
    <ds:schemaRef ds:uri="5ffe6bc4-1e21-4aa3-85f3-eca40f987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0C6860-4ACA-44E7-A89B-01D5670288D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1841</TotalTime>
  <Words>912</Words>
  <Application>Microsoft Office PowerPoint</Application>
  <PresentationFormat>Widescreen</PresentationFormat>
  <Paragraphs>205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Wingdings</vt:lpstr>
      <vt:lpstr>Banded</vt:lpstr>
      <vt:lpstr>Virginia EVV Best Practices Presented by ANKOTA  </vt:lpstr>
      <vt:lpstr>Online meeting tips</vt:lpstr>
      <vt:lpstr>genda</vt:lpstr>
      <vt:lpstr>Virgini</vt:lpstr>
      <vt:lpstr>Welcome – BY Joel Merle-Smith</vt:lpstr>
      <vt:lpstr>Virgini</vt:lpstr>
      <vt:lpstr>The Ch   LLENGE</vt:lpstr>
      <vt:lpstr>We all come from a common background</vt:lpstr>
      <vt:lpstr>We face common challenges</vt:lpstr>
      <vt:lpstr>Virgini</vt:lpstr>
      <vt:lpstr>DEEP DIVE INTO BILLING THE MCO’S</vt:lpstr>
      <vt:lpstr>Recap from the state</vt:lpstr>
      <vt:lpstr>Recap from the state</vt:lpstr>
      <vt:lpstr>Recap from the state</vt:lpstr>
      <vt:lpstr>Clearing house vs payer</vt:lpstr>
      <vt:lpstr>Which client id to use</vt:lpstr>
      <vt:lpstr>HOURS VS UNITS</vt:lpstr>
      <vt:lpstr>Sftp protocol vs. 837 how Ankota can help</vt:lpstr>
      <vt:lpstr>Payer by paYer</vt:lpstr>
      <vt:lpstr>Tellus</vt:lpstr>
      <vt:lpstr>Questions</vt:lpstr>
      <vt:lpstr>Virgini</vt:lpstr>
      <vt:lpstr>EVV Best practices</vt:lpstr>
      <vt:lpstr>DMAS-90</vt:lpstr>
      <vt:lpstr>DMAS-97 </vt:lpstr>
      <vt:lpstr>Other forms </vt:lpstr>
      <vt:lpstr>General EVV best practices</vt:lpstr>
      <vt:lpstr>QUESTIONS OR MORE BEST PRACTICES</vt:lpstr>
      <vt:lpstr>Virgini</vt:lpstr>
      <vt:lpstr>PowerPoint Presentation</vt:lpstr>
      <vt:lpstr>Virgini</vt:lpstr>
      <vt:lpstr>ANKOTA CUSTOMER REFERRAL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EVV Best Practices Presented by ANKOTA  </dc:title>
  <dc:creator>Sara Moore</dc:creator>
  <cp:lastModifiedBy>Sara Moore</cp:lastModifiedBy>
  <cp:revision>3</cp:revision>
  <dcterms:created xsi:type="dcterms:W3CDTF">2020-03-17T14:37:19Z</dcterms:created>
  <dcterms:modified xsi:type="dcterms:W3CDTF">2020-03-24T17:21:32Z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0x0101003F6E343020CB014C8857D9AD9CC3DDA5</vt:lpwstr>
  </property>
</Properties>
</file>