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0" r:id="rId2"/>
    <p:sldMasterId id="2147483698" r:id="rId3"/>
  </p:sldMasterIdLst>
  <p:notesMasterIdLst>
    <p:notesMasterId r:id="rId32"/>
  </p:notesMasterIdLst>
  <p:handoutMasterIdLst>
    <p:handoutMasterId r:id="rId33"/>
  </p:handoutMasterIdLst>
  <p:sldIdLst>
    <p:sldId id="474" r:id="rId4"/>
    <p:sldId id="616" r:id="rId5"/>
    <p:sldId id="617" r:id="rId6"/>
    <p:sldId id="257" r:id="rId7"/>
    <p:sldId id="628" r:id="rId8"/>
    <p:sldId id="622" r:id="rId9"/>
    <p:sldId id="625" r:id="rId10"/>
    <p:sldId id="624" r:id="rId11"/>
    <p:sldId id="602" r:id="rId12"/>
    <p:sldId id="626" r:id="rId13"/>
    <p:sldId id="612" r:id="rId14"/>
    <p:sldId id="620" r:id="rId15"/>
    <p:sldId id="584" r:id="rId16"/>
    <p:sldId id="627" r:id="rId17"/>
    <p:sldId id="630" r:id="rId18"/>
    <p:sldId id="635" r:id="rId19"/>
    <p:sldId id="634" r:id="rId20"/>
    <p:sldId id="611" r:id="rId21"/>
    <p:sldId id="632" r:id="rId22"/>
    <p:sldId id="583" r:id="rId23"/>
    <p:sldId id="594" r:id="rId24"/>
    <p:sldId id="598" r:id="rId25"/>
    <p:sldId id="610" r:id="rId26"/>
    <p:sldId id="597" r:id="rId27"/>
    <p:sldId id="636" r:id="rId28"/>
    <p:sldId id="609" r:id="rId29"/>
    <p:sldId id="637" r:id="rId30"/>
    <p:sldId id="638"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43406822-BA39-DB45-9754-FE7CF38BCAFC}">
          <p14:sldIdLst>
            <p14:sldId id="474"/>
            <p14:sldId id="616"/>
            <p14:sldId id="617"/>
            <p14:sldId id="257"/>
            <p14:sldId id="628"/>
            <p14:sldId id="622"/>
            <p14:sldId id="625"/>
            <p14:sldId id="624"/>
            <p14:sldId id="602"/>
            <p14:sldId id="626"/>
            <p14:sldId id="612"/>
            <p14:sldId id="620"/>
            <p14:sldId id="584"/>
            <p14:sldId id="627"/>
            <p14:sldId id="630"/>
            <p14:sldId id="635"/>
            <p14:sldId id="634"/>
            <p14:sldId id="611"/>
            <p14:sldId id="632"/>
            <p14:sldId id="583"/>
            <p14:sldId id="594"/>
            <p14:sldId id="598"/>
            <p14:sldId id="610"/>
            <p14:sldId id="597"/>
            <p14:sldId id="636"/>
            <p14:sldId id="609"/>
            <p14:sldId id="637"/>
            <p14:sldId id="638"/>
          </p14:sldIdLst>
        </p14:section>
        <p14:section name="Text Content" id="{2964CC58-BFDC-5D4C-B0A4-960B516AA0A9}">
          <p14:sldIdLst/>
        </p14:section>
        <p14:section name="Graphic Content" id="{89616E5C-AE49-994A-860D-713ABD5F55FE}">
          <p14:sldIdLst/>
        </p14:section>
        <p14:section name="Divider Slides" id="{4090FEE6-E810-0E4D-86EB-62A7760BF0CD}">
          <p14:sldIdLst/>
        </p14:section>
        <p14:section name="Extra Elements" id="{51F96BA0-1DB8-D740-A393-EDC0F8E8781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ell, Bridget" initials="LB" lastIdx="7" clrIdx="0"/>
  <p:cmAuthor id="2" name="Rogers, Matt" initials="RM" lastIdx="4" clrIdx="1">
    <p:extLst>
      <p:ext uri="{19B8F6BF-5375-455C-9EA6-DF929625EA0E}">
        <p15:presenceInfo xmlns:p15="http://schemas.microsoft.com/office/powerpoint/2012/main" userId="S-1-5-21-1053119219-327446729-612134452-9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6D2"/>
    <a:srgbClr val="534F51"/>
    <a:srgbClr val="B7B6B8"/>
    <a:srgbClr val="CCECFF"/>
    <a:srgbClr val="F0BA1B"/>
    <a:srgbClr val="00ADEF"/>
    <a:srgbClr val="A64C24"/>
    <a:srgbClr val="F7F6F9"/>
    <a:srgbClr val="FFFFFF"/>
    <a:srgbClr val="007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02" autoAdjust="0"/>
    <p:restoredTop sz="61423" autoAdjust="0"/>
  </p:normalViewPr>
  <p:slideViewPr>
    <p:cSldViewPr snapToGrid="0" snapToObjects="1" showGuides="1">
      <p:cViewPr varScale="1">
        <p:scale>
          <a:sx n="50" d="100"/>
          <a:sy n="50" d="100"/>
        </p:scale>
        <p:origin x="1114" y="43"/>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6" d="100"/>
          <a:sy n="116" d="100"/>
        </p:scale>
        <p:origin x="30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svg"/><Relationship Id="rId1" Type="http://schemas.openxmlformats.org/officeDocument/2006/relationships/image" Target="../media/image100.png"/><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diagrams/_rels/data1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svg"/><Relationship Id="rId1" Type="http://schemas.openxmlformats.org/officeDocument/2006/relationships/image" Target="../media/image111.png"/><Relationship Id="rId6" Type="http://schemas.openxmlformats.org/officeDocument/2006/relationships/image" Target="../media/image116.svg"/><Relationship Id="rId5" Type="http://schemas.openxmlformats.org/officeDocument/2006/relationships/image" Target="../media/image115.png"/><Relationship Id="rId4" Type="http://schemas.openxmlformats.org/officeDocument/2006/relationships/image" Target="../media/image114.svg"/></Relationships>
</file>

<file path=ppt/diagrams/_rels/data1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svg"/><Relationship Id="rId1" Type="http://schemas.openxmlformats.org/officeDocument/2006/relationships/image" Target="../media/image120.png"/><Relationship Id="rId6" Type="http://schemas.openxmlformats.org/officeDocument/2006/relationships/image" Target="../media/image125.svg"/><Relationship Id="rId5" Type="http://schemas.openxmlformats.org/officeDocument/2006/relationships/image" Target="../media/image124.png"/><Relationship Id="rId4" Type="http://schemas.openxmlformats.org/officeDocument/2006/relationships/image" Target="../media/image123.svg"/></Relationships>
</file>

<file path=ppt/diagrams/_rels/data1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svg"/><Relationship Id="rId1" Type="http://schemas.openxmlformats.org/officeDocument/2006/relationships/image" Target="../media/image129.png"/><Relationship Id="rId6" Type="http://schemas.openxmlformats.org/officeDocument/2006/relationships/image" Target="../media/image134.svg"/><Relationship Id="rId5" Type="http://schemas.openxmlformats.org/officeDocument/2006/relationships/image" Target="../media/image133.png"/><Relationship Id="rId4" Type="http://schemas.openxmlformats.org/officeDocument/2006/relationships/image" Target="../media/image132.svg"/></Relationships>
</file>

<file path=ppt/diagrams/_rels/data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4" Type="http://schemas.openxmlformats.org/officeDocument/2006/relationships/image" Target="../media/image88.svg"/></Relationships>
</file>

<file path=ppt/diagrams/_rels/data17.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148.png"/><Relationship Id="rId3" Type="http://schemas.openxmlformats.org/officeDocument/2006/relationships/image" Target="../media/image142.png"/><Relationship Id="rId7" Type="http://schemas.openxmlformats.org/officeDocument/2006/relationships/image" Target="../media/image87.png"/><Relationship Id="rId12" Type="http://schemas.openxmlformats.org/officeDocument/2006/relationships/image" Target="../media/image147.svg"/><Relationship Id="rId2" Type="http://schemas.openxmlformats.org/officeDocument/2006/relationships/image" Target="../media/image141.svg"/><Relationship Id="rId1" Type="http://schemas.openxmlformats.org/officeDocument/2006/relationships/image" Target="../media/image140.png"/><Relationship Id="rId6" Type="http://schemas.openxmlformats.org/officeDocument/2006/relationships/image" Target="../media/image77.svg"/><Relationship Id="rId11" Type="http://schemas.openxmlformats.org/officeDocument/2006/relationships/image" Target="../media/image146.png"/><Relationship Id="rId5" Type="http://schemas.openxmlformats.org/officeDocument/2006/relationships/image" Target="../media/image76.png"/><Relationship Id="rId10" Type="http://schemas.openxmlformats.org/officeDocument/2006/relationships/image" Target="../media/image145.svg"/><Relationship Id="rId4" Type="http://schemas.openxmlformats.org/officeDocument/2006/relationships/image" Target="../media/image143.svg"/><Relationship Id="rId9" Type="http://schemas.openxmlformats.org/officeDocument/2006/relationships/image" Target="../media/image144.png"/><Relationship Id="rId14" Type="http://schemas.openxmlformats.org/officeDocument/2006/relationships/image" Target="../media/image149.svg"/></Relationships>
</file>

<file path=ppt/diagrams/_rels/data18.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image" Target="../media/image114.svg"/><Relationship Id="rId1" Type="http://schemas.openxmlformats.org/officeDocument/2006/relationships/image" Target="../media/image113.png"/><Relationship Id="rId6" Type="http://schemas.openxmlformats.org/officeDocument/2006/relationships/image" Target="../media/image158.svg"/><Relationship Id="rId5" Type="http://schemas.openxmlformats.org/officeDocument/2006/relationships/image" Target="../media/image157.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svg"/><Relationship Id="rId1" Type="http://schemas.openxmlformats.org/officeDocument/2006/relationships/image" Target="../media/image76.png"/><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diagrams/_rels/data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4" Type="http://schemas.openxmlformats.org/officeDocument/2006/relationships/image" Target="../media/image88.svg"/></Relationships>
</file>

<file path=ppt/diagrams/_rels/data9.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svg"/><Relationship Id="rId1" Type="http://schemas.openxmlformats.org/officeDocument/2006/relationships/image" Target="../media/image92.png"/><Relationship Id="rId6" Type="http://schemas.openxmlformats.org/officeDocument/2006/relationships/image" Target="../media/image97.svg"/><Relationship Id="rId5" Type="http://schemas.openxmlformats.org/officeDocument/2006/relationships/image" Target="../media/image96.png"/><Relationship Id="rId4" Type="http://schemas.openxmlformats.org/officeDocument/2006/relationships/image" Target="../media/image9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svg"/><Relationship Id="rId1" Type="http://schemas.openxmlformats.org/officeDocument/2006/relationships/image" Target="../media/image12.png"/><Relationship Id="rId6" Type="http://schemas.openxmlformats.org/officeDocument/2006/relationships/image" Target="../media/image11.svg"/><Relationship Id="rId5" Type="http://schemas.openxmlformats.org/officeDocument/2006/relationships/image" Target="../media/image14.png"/><Relationship Id="rId4" Type="http://schemas.openxmlformats.org/officeDocument/2006/relationships/image" Target="../media/image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1.svg"/><Relationship Id="rId1" Type="http://schemas.openxmlformats.org/officeDocument/2006/relationships/image" Target="../media/image106.png"/><Relationship Id="rId6" Type="http://schemas.openxmlformats.org/officeDocument/2006/relationships/image" Target="../media/image105.svg"/><Relationship Id="rId5" Type="http://schemas.openxmlformats.org/officeDocument/2006/relationships/image" Target="../media/image108.png"/><Relationship Id="rId4" Type="http://schemas.openxmlformats.org/officeDocument/2006/relationships/image" Target="../media/image103.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2.svg"/><Relationship Id="rId1" Type="http://schemas.openxmlformats.org/officeDocument/2006/relationships/image" Target="../media/image117.png"/><Relationship Id="rId6" Type="http://schemas.openxmlformats.org/officeDocument/2006/relationships/image" Target="../media/image116.svg"/><Relationship Id="rId5" Type="http://schemas.openxmlformats.org/officeDocument/2006/relationships/image" Target="../media/image119.png"/><Relationship Id="rId4" Type="http://schemas.openxmlformats.org/officeDocument/2006/relationships/image" Target="../media/image11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1.svg"/><Relationship Id="rId1" Type="http://schemas.openxmlformats.org/officeDocument/2006/relationships/image" Target="../media/image126.png"/><Relationship Id="rId6" Type="http://schemas.openxmlformats.org/officeDocument/2006/relationships/image" Target="../media/image125.svg"/><Relationship Id="rId5" Type="http://schemas.openxmlformats.org/officeDocument/2006/relationships/image" Target="../media/image128.png"/><Relationship Id="rId4" Type="http://schemas.openxmlformats.org/officeDocument/2006/relationships/image" Target="../media/image123.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0.svg"/><Relationship Id="rId1" Type="http://schemas.openxmlformats.org/officeDocument/2006/relationships/image" Target="../media/image135.png"/><Relationship Id="rId6" Type="http://schemas.openxmlformats.org/officeDocument/2006/relationships/image" Target="../media/image134.svg"/><Relationship Id="rId5" Type="http://schemas.openxmlformats.org/officeDocument/2006/relationships/image" Target="../media/image137.png"/><Relationship Id="rId4" Type="http://schemas.openxmlformats.org/officeDocument/2006/relationships/image" Target="../media/image132.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6.svg"/><Relationship Id="rId1" Type="http://schemas.openxmlformats.org/officeDocument/2006/relationships/image" Target="../media/image89.png"/><Relationship Id="rId4" Type="http://schemas.openxmlformats.org/officeDocument/2006/relationships/image" Target="../media/image88.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88.svg"/><Relationship Id="rId13" Type="http://schemas.openxmlformats.org/officeDocument/2006/relationships/image" Target="../media/image154.png"/><Relationship Id="rId3" Type="http://schemas.openxmlformats.org/officeDocument/2006/relationships/image" Target="../media/image151.png"/><Relationship Id="rId7" Type="http://schemas.openxmlformats.org/officeDocument/2006/relationships/image" Target="../media/image90.png"/><Relationship Id="rId12" Type="http://schemas.openxmlformats.org/officeDocument/2006/relationships/image" Target="../media/image147.svg"/><Relationship Id="rId2" Type="http://schemas.openxmlformats.org/officeDocument/2006/relationships/image" Target="../media/image141.svg"/><Relationship Id="rId1" Type="http://schemas.openxmlformats.org/officeDocument/2006/relationships/image" Target="../media/image150.png"/><Relationship Id="rId6" Type="http://schemas.openxmlformats.org/officeDocument/2006/relationships/image" Target="../media/image77.svg"/><Relationship Id="rId11" Type="http://schemas.openxmlformats.org/officeDocument/2006/relationships/image" Target="../media/image153.png"/><Relationship Id="rId5" Type="http://schemas.openxmlformats.org/officeDocument/2006/relationships/image" Target="../media/image82.png"/><Relationship Id="rId10" Type="http://schemas.openxmlformats.org/officeDocument/2006/relationships/image" Target="../media/image145.svg"/><Relationship Id="rId4" Type="http://schemas.openxmlformats.org/officeDocument/2006/relationships/image" Target="../media/image143.svg"/><Relationship Id="rId9" Type="http://schemas.openxmlformats.org/officeDocument/2006/relationships/image" Target="../media/image152.png"/><Relationship Id="rId14" Type="http://schemas.openxmlformats.org/officeDocument/2006/relationships/image" Target="../media/image149.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63.png"/><Relationship Id="rId7" Type="http://schemas.openxmlformats.org/officeDocument/2006/relationships/image" Target="../media/image165.png"/><Relationship Id="rId2" Type="http://schemas.openxmlformats.org/officeDocument/2006/relationships/image" Target="../media/image114.svg"/><Relationship Id="rId1" Type="http://schemas.openxmlformats.org/officeDocument/2006/relationships/image" Target="../media/image118.png"/><Relationship Id="rId6" Type="http://schemas.openxmlformats.org/officeDocument/2006/relationships/image" Target="../media/image158.svg"/><Relationship Id="rId5" Type="http://schemas.openxmlformats.org/officeDocument/2006/relationships/image" Target="../media/image164.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image" Target="../media/image18.svg"/><Relationship Id="rId1" Type="http://schemas.openxmlformats.org/officeDocument/2006/relationships/image" Target="../media/image2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46.png"/><Relationship Id="rId6" Type="http://schemas.openxmlformats.org/officeDocument/2006/relationships/image" Target="../media/image39.svg"/><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5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53.svg"/><Relationship Id="rId1" Type="http://schemas.openxmlformats.org/officeDocument/2006/relationships/image" Target="../media/image60.png"/><Relationship Id="rId6" Type="http://schemas.openxmlformats.org/officeDocument/2006/relationships/image" Target="../media/image57.svg"/><Relationship Id="rId5" Type="http://schemas.openxmlformats.org/officeDocument/2006/relationships/image" Target="../media/image62.png"/><Relationship Id="rId4" Type="http://schemas.openxmlformats.org/officeDocument/2006/relationships/image" Target="../media/image5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image" Target="../media/image65.svg"/><Relationship Id="rId1" Type="http://schemas.openxmlformats.org/officeDocument/2006/relationships/image" Target="../media/image72.png"/><Relationship Id="rId6" Type="http://schemas.openxmlformats.org/officeDocument/2006/relationships/image" Target="../media/image69.svg"/><Relationship Id="rId5" Type="http://schemas.openxmlformats.org/officeDocument/2006/relationships/image" Target="../media/image74.png"/><Relationship Id="rId4" Type="http://schemas.openxmlformats.org/officeDocument/2006/relationships/image" Target="../media/image6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7.svg"/><Relationship Id="rId1" Type="http://schemas.openxmlformats.org/officeDocument/2006/relationships/image" Target="../media/image82.png"/><Relationship Id="rId6" Type="http://schemas.openxmlformats.org/officeDocument/2006/relationships/image" Target="../media/image81.svg"/><Relationship Id="rId5" Type="http://schemas.openxmlformats.org/officeDocument/2006/relationships/image" Target="../media/image84.png"/><Relationship Id="rId4" Type="http://schemas.openxmlformats.org/officeDocument/2006/relationships/image" Target="../media/image7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6.svg"/><Relationship Id="rId1" Type="http://schemas.openxmlformats.org/officeDocument/2006/relationships/image" Target="../media/image89.png"/><Relationship Id="rId4" Type="http://schemas.openxmlformats.org/officeDocument/2006/relationships/image" Target="../media/image8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96.png"/><Relationship Id="rId7" Type="http://schemas.openxmlformats.org/officeDocument/2006/relationships/image" Target="../media/image92.png"/><Relationship Id="rId2" Type="http://schemas.openxmlformats.org/officeDocument/2006/relationships/image" Target="../media/image99.svg"/><Relationship Id="rId1" Type="http://schemas.openxmlformats.org/officeDocument/2006/relationships/image" Target="../media/image98.png"/><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9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2C65-4C63-456B-B336-8819E38DF710}" type="doc">
      <dgm:prSet loTypeId="urn:microsoft.com/office/officeart/2018/5/layout/IconLeafLabel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19265955-8D33-4F81-A411-D3F86749245A}">
      <dgm:prSet/>
      <dgm:spPr/>
      <dgm:t>
        <a:bodyPr/>
        <a:lstStyle/>
        <a:p>
          <a:pPr>
            <a:defRPr cap="all"/>
          </a:pPr>
          <a:r>
            <a:rPr lang="en-US"/>
            <a:t>Unlock</a:t>
          </a:r>
        </a:p>
      </dgm:t>
    </dgm:pt>
    <dgm:pt modelId="{0F73694A-570C-41E6-8CB9-A8ACE0D66779}" type="parTrans" cxnId="{D381E8CB-12E6-4F90-8926-C1050525DEE0}">
      <dgm:prSet/>
      <dgm:spPr/>
      <dgm:t>
        <a:bodyPr/>
        <a:lstStyle/>
        <a:p>
          <a:endParaRPr lang="en-US"/>
        </a:p>
      </dgm:t>
    </dgm:pt>
    <dgm:pt modelId="{530D87FA-B55B-46DB-9E71-DD79F3D9F184}" type="sibTrans" cxnId="{D381E8CB-12E6-4F90-8926-C1050525DEE0}">
      <dgm:prSet/>
      <dgm:spPr/>
      <dgm:t>
        <a:bodyPr/>
        <a:lstStyle/>
        <a:p>
          <a:endParaRPr lang="en-US"/>
        </a:p>
      </dgm:t>
    </dgm:pt>
    <dgm:pt modelId="{2842107B-06DE-4995-9A90-5EF8B9AEFD0E}">
      <dgm:prSet/>
      <dgm:spPr/>
      <dgm:t>
        <a:bodyPr/>
        <a:lstStyle/>
        <a:p>
          <a:pPr>
            <a:defRPr cap="all"/>
          </a:pPr>
          <a:r>
            <a:rPr lang="en-US"/>
            <a:t>Analyze</a:t>
          </a:r>
        </a:p>
      </dgm:t>
    </dgm:pt>
    <dgm:pt modelId="{69CAE5EE-E95B-429B-B736-EA528D1D2B64}" type="parTrans" cxnId="{A25A475E-4F35-4371-ABB0-3BD0FB6ABB17}">
      <dgm:prSet/>
      <dgm:spPr/>
      <dgm:t>
        <a:bodyPr/>
        <a:lstStyle/>
        <a:p>
          <a:endParaRPr lang="en-US"/>
        </a:p>
      </dgm:t>
    </dgm:pt>
    <dgm:pt modelId="{A4354A23-A0B7-4B87-8609-9DF10B18AB91}" type="sibTrans" cxnId="{A25A475E-4F35-4371-ABB0-3BD0FB6ABB17}">
      <dgm:prSet/>
      <dgm:spPr/>
      <dgm:t>
        <a:bodyPr/>
        <a:lstStyle/>
        <a:p>
          <a:endParaRPr lang="en-US"/>
        </a:p>
      </dgm:t>
    </dgm:pt>
    <dgm:pt modelId="{82DA7854-503C-4EF5-898C-50FAD1F19B2A}">
      <dgm:prSet/>
      <dgm:spPr/>
      <dgm:t>
        <a:bodyPr/>
        <a:lstStyle/>
        <a:p>
          <a:pPr>
            <a:defRPr cap="all"/>
          </a:pPr>
          <a:r>
            <a:rPr lang="en-US"/>
            <a:t>Inform</a:t>
          </a:r>
        </a:p>
      </dgm:t>
    </dgm:pt>
    <dgm:pt modelId="{57571146-A704-4308-AB42-3792C956FF1E}" type="parTrans" cxnId="{C7849754-8586-4154-A188-9276FD17510B}">
      <dgm:prSet/>
      <dgm:spPr/>
      <dgm:t>
        <a:bodyPr/>
        <a:lstStyle/>
        <a:p>
          <a:endParaRPr lang="en-US"/>
        </a:p>
      </dgm:t>
    </dgm:pt>
    <dgm:pt modelId="{C2166965-A6A6-4415-87A2-5E915506CE63}" type="sibTrans" cxnId="{C7849754-8586-4154-A188-9276FD17510B}">
      <dgm:prSet/>
      <dgm:spPr/>
      <dgm:t>
        <a:bodyPr/>
        <a:lstStyle/>
        <a:p>
          <a:endParaRPr lang="en-US"/>
        </a:p>
      </dgm:t>
    </dgm:pt>
    <dgm:pt modelId="{0C55A946-DE03-4EF7-8E6F-3DC9330FEE15}" type="pres">
      <dgm:prSet presAssocID="{98F72C65-4C63-456B-B336-8819E38DF710}" presName="root" presStyleCnt="0">
        <dgm:presLayoutVars>
          <dgm:dir/>
          <dgm:resizeHandles val="exact"/>
        </dgm:presLayoutVars>
      </dgm:prSet>
      <dgm:spPr/>
    </dgm:pt>
    <dgm:pt modelId="{7892628A-5A71-4655-8608-05506F83CF5C}" type="pres">
      <dgm:prSet presAssocID="{19265955-8D33-4F81-A411-D3F86749245A}" presName="compNode" presStyleCnt="0"/>
      <dgm:spPr/>
    </dgm:pt>
    <dgm:pt modelId="{0996CAFF-7C3A-4253-BAB4-75DC49CF7D09}" type="pres">
      <dgm:prSet presAssocID="{19265955-8D33-4F81-A411-D3F86749245A}" presName="iconBgRect" presStyleLbl="bgShp" presStyleIdx="0" presStyleCnt="3"/>
      <dgm:spPr>
        <a:prstGeom prst="round2DiagRect">
          <a:avLst>
            <a:gd name="adj1" fmla="val 29727"/>
            <a:gd name="adj2" fmla="val 0"/>
          </a:avLst>
        </a:prstGeom>
      </dgm:spPr>
    </dgm:pt>
    <dgm:pt modelId="{062D83EC-470E-46AA-8C42-F09EC8BFEBE9}" type="pres">
      <dgm:prSet presAssocID="{19265955-8D33-4F81-A411-D3F8674924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nlock"/>
        </a:ext>
      </dgm:extLst>
    </dgm:pt>
    <dgm:pt modelId="{6DE92EB7-4C2D-45BE-B17C-A4DAA65AED59}" type="pres">
      <dgm:prSet presAssocID="{19265955-8D33-4F81-A411-D3F86749245A}" presName="spaceRect" presStyleCnt="0"/>
      <dgm:spPr/>
    </dgm:pt>
    <dgm:pt modelId="{D6AE6696-52B7-4E46-9E42-B47676AEDAD9}" type="pres">
      <dgm:prSet presAssocID="{19265955-8D33-4F81-A411-D3F86749245A}" presName="textRect" presStyleLbl="revTx" presStyleIdx="0" presStyleCnt="3">
        <dgm:presLayoutVars>
          <dgm:chMax val="1"/>
          <dgm:chPref val="1"/>
        </dgm:presLayoutVars>
      </dgm:prSet>
      <dgm:spPr/>
    </dgm:pt>
    <dgm:pt modelId="{0DBA93C6-691C-4CBD-8CDF-85AC1AB7F93B}" type="pres">
      <dgm:prSet presAssocID="{530D87FA-B55B-46DB-9E71-DD79F3D9F184}" presName="sibTrans" presStyleCnt="0"/>
      <dgm:spPr/>
    </dgm:pt>
    <dgm:pt modelId="{C114DC52-416D-460B-B314-45E55A440E07}" type="pres">
      <dgm:prSet presAssocID="{2842107B-06DE-4995-9A90-5EF8B9AEFD0E}" presName="compNode" presStyleCnt="0"/>
      <dgm:spPr/>
    </dgm:pt>
    <dgm:pt modelId="{5E000227-4A49-4DDD-B8C0-3993A32BB144}" type="pres">
      <dgm:prSet presAssocID="{2842107B-06DE-4995-9A90-5EF8B9AEFD0E}" presName="iconBgRect" presStyleLbl="bgShp" presStyleIdx="1" presStyleCnt="3"/>
      <dgm:spPr>
        <a:prstGeom prst="round2DiagRect">
          <a:avLst>
            <a:gd name="adj1" fmla="val 29727"/>
            <a:gd name="adj2" fmla="val 0"/>
          </a:avLst>
        </a:prstGeom>
      </dgm:spPr>
    </dgm:pt>
    <dgm:pt modelId="{768D6C4F-CEE8-4BC7-9460-339280B6F1AD}" type="pres">
      <dgm:prSet presAssocID="{2842107B-06DE-4995-9A90-5EF8B9AEFD0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BD199191-486E-4BB9-BC01-95AF1F2E687B}" type="pres">
      <dgm:prSet presAssocID="{2842107B-06DE-4995-9A90-5EF8B9AEFD0E}" presName="spaceRect" presStyleCnt="0"/>
      <dgm:spPr/>
    </dgm:pt>
    <dgm:pt modelId="{F455B9C4-5AD5-47FE-BC55-B716F35E01D5}" type="pres">
      <dgm:prSet presAssocID="{2842107B-06DE-4995-9A90-5EF8B9AEFD0E}" presName="textRect" presStyleLbl="revTx" presStyleIdx="1" presStyleCnt="3">
        <dgm:presLayoutVars>
          <dgm:chMax val="1"/>
          <dgm:chPref val="1"/>
        </dgm:presLayoutVars>
      </dgm:prSet>
      <dgm:spPr/>
    </dgm:pt>
    <dgm:pt modelId="{8CD27F22-4305-4A0D-A373-43F49900B326}" type="pres">
      <dgm:prSet presAssocID="{A4354A23-A0B7-4B87-8609-9DF10B18AB91}" presName="sibTrans" presStyleCnt="0"/>
      <dgm:spPr/>
    </dgm:pt>
    <dgm:pt modelId="{282D635F-C14B-46E8-BC33-BD56429AC301}" type="pres">
      <dgm:prSet presAssocID="{82DA7854-503C-4EF5-898C-50FAD1F19B2A}" presName="compNode" presStyleCnt="0"/>
      <dgm:spPr/>
    </dgm:pt>
    <dgm:pt modelId="{B5B01B1E-DCB1-48F3-A4F1-6C147043B83F}" type="pres">
      <dgm:prSet presAssocID="{82DA7854-503C-4EF5-898C-50FAD1F19B2A}" presName="iconBgRect" presStyleLbl="bgShp" presStyleIdx="2" presStyleCnt="3"/>
      <dgm:spPr>
        <a:prstGeom prst="round2DiagRect">
          <a:avLst>
            <a:gd name="adj1" fmla="val 29727"/>
            <a:gd name="adj2" fmla="val 0"/>
          </a:avLst>
        </a:prstGeom>
      </dgm:spPr>
    </dgm:pt>
    <dgm:pt modelId="{EDF82A94-3488-4F38-B974-2D1B202A65E3}" type="pres">
      <dgm:prSet presAssocID="{82DA7854-503C-4EF5-898C-50FAD1F19B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1830C640-EEF1-49A7-9F2F-6DEDC2F55A4F}" type="pres">
      <dgm:prSet presAssocID="{82DA7854-503C-4EF5-898C-50FAD1F19B2A}" presName="spaceRect" presStyleCnt="0"/>
      <dgm:spPr/>
    </dgm:pt>
    <dgm:pt modelId="{A88FC744-FE3E-462C-A574-31383979554A}" type="pres">
      <dgm:prSet presAssocID="{82DA7854-503C-4EF5-898C-50FAD1F19B2A}" presName="textRect" presStyleLbl="revTx" presStyleIdx="2" presStyleCnt="3">
        <dgm:presLayoutVars>
          <dgm:chMax val="1"/>
          <dgm:chPref val="1"/>
        </dgm:presLayoutVars>
      </dgm:prSet>
      <dgm:spPr/>
    </dgm:pt>
  </dgm:ptLst>
  <dgm:cxnLst>
    <dgm:cxn modelId="{2347E208-8E42-411E-A44F-665ECD7EC0C4}" type="presOf" srcId="{98F72C65-4C63-456B-B336-8819E38DF710}" destId="{0C55A946-DE03-4EF7-8E6F-3DC9330FEE15}" srcOrd="0" destOrd="0" presId="urn:microsoft.com/office/officeart/2018/5/layout/IconLeafLabelList"/>
    <dgm:cxn modelId="{A25A475E-4F35-4371-ABB0-3BD0FB6ABB17}" srcId="{98F72C65-4C63-456B-B336-8819E38DF710}" destId="{2842107B-06DE-4995-9A90-5EF8B9AEFD0E}" srcOrd="1" destOrd="0" parTransId="{69CAE5EE-E95B-429B-B736-EA528D1D2B64}" sibTransId="{A4354A23-A0B7-4B87-8609-9DF10B18AB91}"/>
    <dgm:cxn modelId="{C7849754-8586-4154-A188-9276FD17510B}" srcId="{98F72C65-4C63-456B-B336-8819E38DF710}" destId="{82DA7854-503C-4EF5-898C-50FAD1F19B2A}" srcOrd="2" destOrd="0" parTransId="{57571146-A704-4308-AB42-3792C956FF1E}" sibTransId="{C2166965-A6A6-4415-87A2-5E915506CE63}"/>
    <dgm:cxn modelId="{9025D65A-39D4-4FB7-9CF3-3DD5F85F660A}" type="presOf" srcId="{82DA7854-503C-4EF5-898C-50FAD1F19B2A}" destId="{A88FC744-FE3E-462C-A574-31383979554A}" srcOrd="0" destOrd="0" presId="urn:microsoft.com/office/officeart/2018/5/layout/IconLeafLabelList"/>
    <dgm:cxn modelId="{6B11877C-DA8F-4009-B5DF-40EF67D55EAA}" type="presOf" srcId="{2842107B-06DE-4995-9A90-5EF8B9AEFD0E}" destId="{F455B9C4-5AD5-47FE-BC55-B716F35E01D5}" srcOrd="0" destOrd="0" presId="urn:microsoft.com/office/officeart/2018/5/layout/IconLeafLabelList"/>
    <dgm:cxn modelId="{D381E8CB-12E6-4F90-8926-C1050525DEE0}" srcId="{98F72C65-4C63-456B-B336-8819E38DF710}" destId="{19265955-8D33-4F81-A411-D3F86749245A}" srcOrd="0" destOrd="0" parTransId="{0F73694A-570C-41E6-8CB9-A8ACE0D66779}" sibTransId="{530D87FA-B55B-46DB-9E71-DD79F3D9F184}"/>
    <dgm:cxn modelId="{DEFF69FF-F86D-4AE7-B7FF-CE679B56E801}" type="presOf" srcId="{19265955-8D33-4F81-A411-D3F86749245A}" destId="{D6AE6696-52B7-4E46-9E42-B47676AEDAD9}" srcOrd="0" destOrd="0" presId="urn:microsoft.com/office/officeart/2018/5/layout/IconLeafLabelList"/>
    <dgm:cxn modelId="{6C5D22D2-49BB-492E-9354-5CE26368207D}" type="presParOf" srcId="{0C55A946-DE03-4EF7-8E6F-3DC9330FEE15}" destId="{7892628A-5A71-4655-8608-05506F83CF5C}" srcOrd="0" destOrd="0" presId="urn:microsoft.com/office/officeart/2018/5/layout/IconLeafLabelList"/>
    <dgm:cxn modelId="{191960E1-7F22-4A9C-9AFD-117CAAACBD1C}" type="presParOf" srcId="{7892628A-5A71-4655-8608-05506F83CF5C}" destId="{0996CAFF-7C3A-4253-BAB4-75DC49CF7D09}" srcOrd="0" destOrd="0" presId="urn:microsoft.com/office/officeart/2018/5/layout/IconLeafLabelList"/>
    <dgm:cxn modelId="{24DAEA2F-F096-4BDE-83E0-459FA0AF9BCD}" type="presParOf" srcId="{7892628A-5A71-4655-8608-05506F83CF5C}" destId="{062D83EC-470E-46AA-8C42-F09EC8BFEBE9}" srcOrd="1" destOrd="0" presId="urn:microsoft.com/office/officeart/2018/5/layout/IconLeafLabelList"/>
    <dgm:cxn modelId="{2C192C3F-EF80-48F9-AB75-8648CE9031BE}" type="presParOf" srcId="{7892628A-5A71-4655-8608-05506F83CF5C}" destId="{6DE92EB7-4C2D-45BE-B17C-A4DAA65AED59}" srcOrd="2" destOrd="0" presId="urn:microsoft.com/office/officeart/2018/5/layout/IconLeafLabelList"/>
    <dgm:cxn modelId="{1DA14CBB-C153-45B5-821A-893C89022245}" type="presParOf" srcId="{7892628A-5A71-4655-8608-05506F83CF5C}" destId="{D6AE6696-52B7-4E46-9E42-B47676AEDAD9}" srcOrd="3" destOrd="0" presId="urn:microsoft.com/office/officeart/2018/5/layout/IconLeafLabelList"/>
    <dgm:cxn modelId="{4A539DA3-87D5-4467-8094-34D24A84AC49}" type="presParOf" srcId="{0C55A946-DE03-4EF7-8E6F-3DC9330FEE15}" destId="{0DBA93C6-691C-4CBD-8CDF-85AC1AB7F93B}" srcOrd="1" destOrd="0" presId="urn:microsoft.com/office/officeart/2018/5/layout/IconLeafLabelList"/>
    <dgm:cxn modelId="{51CAAFCD-E243-4DF4-A03B-6A1C2CD8B47A}" type="presParOf" srcId="{0C55A946-DE03-4EF7-8E6F-3DC9330FEE15}" destId="{C114DC52-416D-460B-B314-45E55A440E07}" srcOrd="2" destOrd="0" presId="urn:microsoft.com/office/officeart/2018/5/layout/IconLeafLabelList"/>
    <dgm:cxn modelId="{29FD6BEE-CF02-48AF-B6E6-314C2964335A}" type="presParOf" srcId="{C114DC52-416D-460B-B314-45E55A440E07}" destId="{5E000227-4A49-4DDD-B8C0-3993A32BB144}" srcOrd="0" destOrd="0" presId="urn:microsoft.com/office/officeart/2018/5/layout/IconLeafLabelList"/>
    <dgm:cxn modelId="{B95B2533-E4E9-4DB7-9843-A0857C0F3253}" type="presParOf" srcId="{C114DC52-416D-460B-B314-45E55A440E07}" destId="{768D6C4F-CEE8-4BC7-9460-339280B6F1AD}" srcOrd="1" destOrd="0" presId="urn:microsoft.com/office/officeart/2018/5/layout/IconLeafLabelList"/>
    <dgm:cxn modelId="{DBCB525A-9587-4D56-B210-8F78FBE0B5FF}" type="presParOf" srcId="{C114DC52-416D-460B-B314-45E55A440E07}" destId="{BD199191-486E-4BB9-BC01-95AF1F2E687B}" srcOrd="2" destOrd="0" presId="urn:microsoft.com/office/officeart/2018/5/layout/IconLeafLabelList"/>
    <dgm:cxn modelId="{8E065718-05F9-4526-BA8F-A7F0E62298AF}" type="presParOf" srcId="{C114DC52-416D-460B-B314-45E55A440E07}" destId="{F455B9C4-5AD5-47FE-BC55-B716F35E01D5}" srcOrd="3" destOrd="0" presId="urn:microsoft.com/office/officeart/2018/5/layout/IconLeafLabelList"/>
    <dgm:cxn modelId="{28C8BA0D-4F3E-4808-B216-DBDACC512603}" type="presParOf" srcId="{0C55A946-DE03-4EF7-8E6F-3DC9330FEE15}" destId="{8CD27F22-4305-4A0D-A373-43F49900B326}" srcOrd="3" destOrd="0" presId="urn:microsoft.com/office/officeart/2018/5/layout/IconLeafLabelList"/>
    <dgm:cxn modelId="{D4F7BCCD-36D7-4DE6-98CA-A4D07CE080D6}" type="presParOf" srcId="{0C55A946-DE03-4EF7-8E6F-3DC9330FEE15}" destId="{282D635F-C14B-46E8-BC33-BD56429AC301}" srcOrd="4" destOrd="0" presId="urn:microsoft.com/office/officeart/2018/5/layout/IconLeafLabelList"/>
    <dgm:cxn modelId="{E3EE085D-DD13-4DA0-905F-1E0AC87992E0}" type="presParOf" srcId="{282D635F-C14B-46E8-BC33-BD56429AC301}" destId="{B5B01B1E-DCB1-48F3-A4F1-6C147043B83F}" srcOrd="0" destOrd="0" presId="urn:microsoft.com/office/officeart/2018/5/layout/IconLeafLabelList"/>
    <dgm:cxn modelId="{FDE33628-6BA2-4A5E-B444-E17ED8E700D7}" type="presParOf" srcId="{282D635F-C14B-46E8-BC33-BD56429AC301}" destId="{EDF82A94-3488-4F38-B974-2D1B202A65E3}" srcOrd="1" destOrd="0" presId="urn:microsoft.com/office/officeart/2018/5/layout/IconLeafLabelList"/>
    <dgm:cxn modelId="{5045A86B-FE28-4D91-8D1D-6E5C457FDC79}" type="presParOf" srcId="{282D635F-C14B-46E8-BC33-BD56429AC301}" destId="{1830C640-EEF1-49A7-9F2F-6DEDC2F55A4F}" srcOrd="2" destOrd="0" presId="urn:microsoft.com/office/officeart/2018/5/layout/IconLeafLabelList"/>
    <dgm:cxn modelId="{3881563B-7816-47EC-8389-1AAE4E4692D9}" type="presParOf" srcId="{282D635F-C14B-46E8-BC33-BD56429AC301}" destId="{A88FC744-FE3E-462C-A574-31383979554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DF4910-DEB9-4AFF-A777-E174BBF26291}"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29BCB2C-ACA5-431B-A004-B270D4BC5B48}">
      <dgm:prSet/>
      <dgm:spPr/>
      <dgm:t>
        <a:bodyPr/>
        <a:lstStyle/>
        <a:p>
          <a:r>
            <a:rPr lang="en-US"/>
            <a:t>Accomplished over the course of 4 months</a:t>
          </a:r>
        </a:p>
      </dgm:t>
    </dgm:pt>
    <dgm:pt modelId="{783BF492-A78A-4B06-A1E2-2AF5DDC39306}" type="parTrans" cxnId="{E54DE053-A37A-4962-8DFD-D4035FE25D06}">
      <dgm:prSet/>
      <dgm:spPr/>
      <dgm:t>
        <a:bodyPr/>
        <a:lstStyle/>
        <a:p>
          <a:endParaRPr lang="en-US"/>
        </a:p>
      </dgm:t>
    </dgm:pt>
    <dgm:pt modelId="{C379DB3B-C77F-4CCE-9922-00B2997EAD99}" type="sibTrans" cxnId="{E54DE053-A37A-4962-8DFD-D4035FE25D06}">
      <dgm:prSet/>
      <dgm:spPr/>
      <dgm:t>
        <a:bodyPr/>
        <a:lstStyle/>
        <a:p>
          <a:endParaRPr lang="en-US"/>
        </a:p>
      </dgm:t>
    </dgm:pt>
    <dgm:pt modelId="{34C5C296-2788-49A1-B037-9AE3837AADE9}">
      <dgm:prSet/>
      <dgm:spPr/>
      <dgm:t>
        <a:bodyPr/>
        <a:lstStyle/>
        <a:p>
          <a:r>
            <a:rPr lang="en-US" dirty="0"/>
            <a:t>Expanded capability for new housing market questions to be answered</a:t>
          </a:r>
        </a:p>
      </dgm:t>
    </dgm:pt>
    <dgm:pt modelId="{6A831304-F0F8-4576-A2A7-1578A1706D21}" type="parTrans" cxnId="{6E55E7C3-7D85-4100-A081-523DCF0BF886}">
      <dgm:prSet/>
      <dgm:spPr/>
      <dgm:t>
        <a:bodyPr/>
        <a:lstStyle/>
        <a:p>
          <a:endParaRPr lang="en-US"/>
        </a:p>
      </dgm:t>
    </dgm:pt>
    <dgm:pt modelId="{8365BB1F-5C48-43EA-84F2-D82930FCF225}" type="sibTrans" cxnId="{6E55E7C3-7D85-4100-A081-523DCF0BF886}">
      <dgm:prSet/>
      <dgm:spPr/>
      <dgm:t>
        <a:bodyPr/>
        <a:lstStyle/>
        <a:p>
          <a:endParaRPr lang="en-US"/>
        </a:p>
      </dgm:t>
    </dgm:pt>
    <dgm:pt modelId="{F51338FB-2AA4-4554-BEFF-3C2479E761B3}">
      <dgm:prSet/>
      <dgm:spPr/>
      <dgm:t>
        <a:bodyPr/>
        <a:lstStyle/>
        <a:p>
          <a:r>
            <a:rPr lang="en-US" dirty="0"/>
            <a:t>Prototype funded by Technology for Social Impact grant from Microsoft Philanthropy</a:t>
          </a:r>
        </a:p>
      </dgm:t>
    </dgm:pt>
    <dgm:pt modelId="{07E3D12A-7699-41B5-B3CA-AD06B4A12F0B}" type="parTrans" cxnId="{3B7143CC-EFE7-4D9C-921E-293F6049B49C}">
      <dgm:prSet/>
      <dgm:spPr/>
      <dgm:t>
        <a:bodyPr/>
        <a:lstStyle/>
        <a:p>
          <a:endParaRPr lang="en-US"/>
        </a:p>
      </dgm:t>
    </dgm:pt>
    <dgm:pt modelId="{45D55D49-58CE-43C3-867E-6AAFA040D787}" type="sibTrans" cxnId="{3B7143CC-EFE7-4D9C-921E-293F6049B49C}">
      <dgm:prSet/>
      <dgm:spPr/>
      <dgm:t>
        <a:bodyPr/>
        <a:lstStyle/>
        <a:p>
          <a:endParaRPr lang="en-US"/>
        </a:p>
      </dgm:t>
    </dgm:pt>
    <dgm:pt modelId="{88B2D693-4539-4644-A5A9-36F82054B2F7}" type="pres">
      <dgm:prSet presAssocID="{20DF4910-DEB9-4AFF-A777-E174BBF26291}" presName="root" presStyleCnt="0">
        <dgm:presLayoutVars>
          <dgm:dir/>
          <dgm:resizeHandles val="exact"/>
        </dgm:presLayoutVars>
      </dgm:prSet>
      <dgm:spPr/>
    </dgm:pt>
    <dgm:pt modelId="{356A8AEC-A89D-492B-9614-2C0069CB891D}" type="pres">
      <dgm:prSet presAssocID="{529BCB2C-ACA5-431B-A004-B270D4BC5B48}" presName="compNode" presStyleCnt="0"/>
      <dgm:spPr/>
    </dgm:pt>
    <dgm:pt modelId="{96AFA11E-92AB-41D4-BB96-A5300EAB72A4}" type="pres">
      <dgm:prSet presAssocID="{529BCB2C-ACA5-431B-A004-B270D4BC5B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66B26819-E585-452D-B47B-8E0002508C24}" type="pres">
      <dgm:prSet presAssocID="{529BCB2C-ACA5-431B-A004-B270D4BC5B48}" presName="spaceRect" presStyleCnt="0"/>
      <dgm:spPr/>
    </dgm:pt>
    <dgm:pt modelId="{6416EA6F-BFDB-4C96-9699-B030A3C24B15}" type="pres">
      <dgm:prSet presAssocID="{529BCB2C-ACA5-431B-A004-B270D4BC5B48}" presName="textRect" presStyleLbl="revTx" presStyleIdx="0" presStyleCnt="3">
        <dgm:presLayoutVars>
          <dgm:chMax val="1"/>
          <dgm:chPref val="1"/>
        </dgm:presLayoutVars>
      </dgm:prSet>
      <dgm:spPr/>
    </dgm:pt>
    <dgm:pt modelId="{BF5F9929-89AB-4D9B-85F9-93F670078623}" type="pres">
      <dgm:prSet presAssocID="{C379DB3B-C77F-4CCE-9922-00B2997EAD99}" presName="sibTrans" presStyleCnt="0"/>
      <dgm:spPr/>
    </dgm:pt>
    <dgm:pt modelId="{3BA65AA8-B4D0-4027-97D6-D91BF966694C}" type="pres">
      <dgm:prSet presAssocID="{34C5C296-2788-49A1-B037-9AE3837AADE9}" presName="compNode" presStyleCnt="0"/>
      <dgm:spPr/>
    </dgm:pt>
    <dgm:pt modelId="{93CCC806-B8D7-4ECA-9D9F-66037D9DD8C7}" type="pres">
      <dgm:prSet presAssocID="{34C5C296-2788-49A1-B037-9AE3837AAD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156FFCD8-EDE2-43F5-872A-F26097938648}" type="pres">
      <dgm:prSet presAssocID="{34C5C296-2788-49A1-B037-9AE3837AADE9}" presName="spaceRect" presStyleCnt="0"/>
      <dgm:spPr/>
    </dgm:pt>
    <dgm:pt modelId="{B532E552-410B-438A-BCEE-3A1175C2E327}" type="pres">
      <dgm:prSet presAssocID="{34C5C296-2788-49A1-B037-9AE3837AADE9}" presName="textRect" presStyleLbl="revTx" presStyleIdx="1" presStyleCnt="3">
        <dgm:presLayoutVars>
          <dgm:chMax val="1"/>
          <dgm:chPref val="1"/>
        </dgm:presLayoutVars>
      </dgm:prSet>
      <dgm:spPr/>
    </dgm:pt>
    <dgm:pt modelId="{18B6FEA6-9AAA-42A6-BD2A-D067EBE89826}" type="pres">
      <dgm:prSet presAssocID="{8365BB1F-5C48-43EA-84F2-D82930FCF225}" presName="sibTrans" presStyleCnt="0"/>
      <dgm:spPr/>
    </dgm:pt>
    <dgm:pt modelId="{3AC8DBA8-A8AC-4EE0-A042-A207175D815A}" type="pres">
      <dgm:prSet presAssocID="{F51338FB-2AA4-4554-BEFF-3C2479E761B3}" presName="compNode" presStyleCnt="0"/>
      <dgm:spPr/>
    </dgm:pt>
    <dgm:pt modelId="{EAC7331F-FE4D-45BC-AF61-0725935DCDAE}" type="pres">
      <dgm:prSet presAssocID="{F51338FB-2AA4-4554-BEFF-3C2479E761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oney"/>
        </a:ext>
      </dgm:extLst>
    </dgm:pt>
    <dgm:pt modelId="{5347FBB8-D090-42FE-A51B-2B0B85FB629F}" type="pres">
      <dgm:prSet presAssocID="{F51338FB-2AA4-4554-BEFF-3C2479E761B3}" presName="spaceRect" presStyleCnt="0"/>
      <dgm:spPr/>
    </dgm:pt>
    <dgm:pt modelId="{BE7E78BC-FFE5-4CBF-8EF2-34A27929EFA0}" type="pres">
      <dgm:prSet presAssocID="{F51338FB-2AA4-4554-BEFF-3C2479E761B3}" presName="textRect" presStyleLbl="revTx" presStyleIdx="2" presStyleCnt="3">
        <dgm:presLayoutVars>
          <dgm:chMax val="1"/>
          <dgm:chPref val="1"/>
        </dgm:presLayoutVars>
      </dgm:prSet>
      <dgm:spPr/>
    </dgm:pt>
  </dgm:ptLst>
  <dgm:cxnLst>
    <dgm:cxn modelId="{0CEF6B0B-F489-4AB1-92F0-5A221A039907}" type="presOf" srcId="{F51338FB-2AA4-4554-BEFF-3C2479E761B3}" destId="{BE7E78BC-FFE5-4CBF-8EF2-34A27929EFA0}" srcOrd="0" destOrd="0" presId="urn:microsoft.com/office/officeart/2018/2/layout/IconLabelList"/>
    <dgm:cxn modelId="{C6CD633F-7B21-46E9-9170-2F3BC4F33CA9}" type="presOf" srcId="{20DF4910-DEB9-4AFF-A777-E174BBF26291}" destId="{88B2D693-4539-4644-A5A9-36F82054B2F7}" srcOrd="0" destOrd="0" presId="urn:microsoft.com/office/officeart/2018/2/layout/IconLabelList"/>
    <dgm:cxn modelId="{E54DE053-A37A-4962-8DFD-D4035FE25D06}" srcId="{20DF4910-DEB9-4AFF-A777-E174BBF26291}" destId="{529BCB2C-ACA5-431B-A004-B270D4BC5B48}" srcOrd="0" destOrd="0" parTransId="{783BF492-A78A-4B06-A1E2-2AF5DDC39306}" sibTransId="{C379DB3B-C77F-4CCE-9922-00B2997EAD99}"/>
    <dgm:cxn modelId="{7789CA87-63AE-4405-811A-FC29E16A12BD}" type="presOf" srcId="{34C5C296-2788-49A1-B037-9AE3837AADE9}" destId="{B532E552-410B-438A-BCEE-3A1175C2E327}" srcOrd="0" destOrd="0" presId="urn:microsoft.com/office/officeart/2018/2/layout/IconLabelList"/>
    <dgm:cxn modelId="{6E55E7C3-7D85-4100-A081-523DCF0BF886}" srcId="{20DF4910-DEB9-4AFF-A777-E174BBF26291}" destId="{34C5C296-2788-49A1-B037-9AE3837AADE9}" srcOrd="1" destOrd="0" parTransId="{6A831304-F0F8-4576-A2A7-1578A1706D21}" sibTransId="{8365BB1F-5C48-43EA-84F2-D82930FCF225}"/>
    <dgm:cxn modelId="{3B7143CC-EFE7-4D9C-921E-293F6049B49C}" srcId="{20DF4910-DEB9-4AFF-A777-E174BBF26291}" destId="{F51338FB-2AA4-4554-BEFF-3C2479E761B3}" srcOrd="2" destOrd="0" parTransId="{07E3D12A-7699-41B5-B3CA-AD06B4A12F0B}" sibTransId="{45D55D49-58CE-43C3-867E-6AAFA040D787}"/>
    <dgm:cxn modelId="{527D10E3-77A3-42C5-A32C-5FA7989B90DA}" type="presOf" srcId="{529BCB2C-ACA5-431B-A004-B270D4BC5B48}" destId="{6416EA6F-BFDB-4C96-9699-B030A3C24B15}" srcOrd="0" destOrd="0" presId="urn:microsoft.com/office/officeart/2018/2/layout/IconLabelList"/>
    <dgm:cxn modelId="{8AD5D73B-4F16-4308-81B2-0B8AEFFD5B77}" type="presParOf" srcId="{88B2D693-4539-4644-A5A9-36F82054B2F7}" destId="{356A8AEC-A89D-492B-9614-2C0069CB891D}" srcOrd="0" destOrd="0" presId="urn:microsoft.com/office/officeart/2018/2/layout/IconLabelList"/>
    <dgm:cxn modelId="{50133502-946D-4344-932F-ACFD93DDE70E}" type="presParOf" srcId="{356A8AEC-A89D-492B-9614-2C0069CB891D}" destId="{96AFA11E-92AB-41D4-BB96-A5300EAB72A4}" srcOrd="0" destOrd="0" presId="urn:microsoft.com/office/officeart/2018/2/layout/IconLabelList"/>
    <dgm:cxn modelId="{4D23A602-BDA6-42CB-9459-8DF45E55AA44}" type="presParOf" srcId="{356A8AEC-A89D-492B-9614-2C0069CB891D}" destId="{66B26819-E585-452D-B47B-8E0002508C24}" srcOrd="1" destOrd="0" presId="urn:microsoft.com/office/officeart/2018/2/layout/IconLabelList"/>
    <dgm:cxn modelId="{39E143A3-E928-4B11-AE11-BB357AF02EDB}" type="presParOf" srcId="{356A8AEC-A89D-492B-9614-2C0069CB891D}" destId="{6416EA6F-BFDB-4C96-9699-B030A3C24B15}" srcOrd="2" destOrd="0" presId="urn:microsoft.com/office/officeart/2018/2/layout/IconLabelList"/>
    <dgm:cxn modelId="{A5956FD5-2347-4A9E-80E5-2097DE159573}" type="presParOf" srcId="{88B2D693-4539-4644-A5A9-36F82054B2F7}" destId="{BF5F9929-89AB-4D9B-85F9-93F670078623}" srcOrd="1" destOrd="0" presId="urn:microsoft.com/office/officeart/2018/2/layout/IconLabelList"/>
    <dgm:cxn modelId="{0906D6CA-027B-4D19-8857-7B836F65098B}" type="presParOf" srcId="{88B2D693-4539-4644-A5A9-36F82054B2F7}" destId="{3BA65AA8-B4D0-4027-97D6-D91BF966694C}" srcOrd="2" destOrd="0" presId="urn:microsoft.com/office/officeart/2018/2/layout/IconLabelList"/>
    <dgm:cxn modelId="{3A61A3BF-01D2-4E26-AC1A-4B5F5832535B}" type="presParOf" srcId="{3BA65AA8-B4D0-4027-97D6-D91BF966694C}" destId="{93CCC806-B8D7-4ECA-9D9F-66037D9DD8C7}" srcOrd="0" destOrd="0" presId="urn:microsoft.com/office/officeart/2018/2/layout/IconLabelList"/>
    <dgm:cxn modelId="{E016D85A-358C-4899-8641-C1F4C0EBB593}" type="presParOf" srcId="{3BA65AA8-B4D0-4027-97D6-D91BF966694C}" destId="{156FFCD8-EDE2-43F5-872A-F26097938648}" srcOrd="1" destOrd="0" presId="urn:microsoft.com/office/officeart/2018/2/layout/IconLabelList"/>
    <dgm:cxn modelId="{5B138018-680A-44A5-90C9-4734431B863C}" type="presParOf" srcId="{3BA65AA8-B4D0-4027-97D6-D91BF966694C}" destId="{B532E552-410B-438A-BCEE-3A1175C2E327}" srcOrd="2" destOrd="0" presId="urn:microsoft.com/office/officeart/2018/2/layout/IconLabelList"/>
    <dgm:cxn modelId="{200B06F9-EDA3-42CA-80B0-49E5CFBF4B11}" type="presParOf" srcId="{88B2D693-4539-4644-A5A9-36F82054B2F7}" destId="{18B6FEA6-9AAA-42A6-BD2A-D067EBE89826}" srcOrd="3" destOrd="0" presId="urn:microsoft.com/office/officeart/2018/2/layout/IconLabelList"/>
    <dgm:cxn modelId="{8DBA70B3-6A25-4E88-977A-6F0AF24208EF}" type="presParOf" srcId="{88B2D693-4539-4644-A5A9-36F82054B2F7}" destId="{3AC8DBA8-A8AC-4EE0-A042-A207175D815A}" srcOrd="4" destOrd="0" presId="urn:microsoft.com/office/officeart/2018/2/layout/IconLabelList"/>
    <dgm:cxn modelId="{F3DC5EE6-C52E-4154-B220-FF2803806C8F}" type="presParOf" srcId="{3AC8DBA8-A8AC-4EE0-A042-A207175D815A}" destId="{EAC7331F-FE4D-45BC-AF61-0725935DCDAE}" srcOrd="0" destOrd="0" presId="urn:microsoft.com/office/officeart/2018/2/layout/IconLabelList"/>
    <dgm:cxn modelId="{1CEC0217-4A9C-42E8-97B1-EF95910F1405}" type="presParOf" srcId="{3AC8DBA8-A8AC-4EE0-A042-A207175D815A}" destId="{5347FBB8-D090-42FE-A51B-2B0B85FB629F}" srcOrd="1" destOrd="0" presId="urn:microsoft.com/office/officeart/2018/2/layout/IconLabelList"/>
    <dgm:cxn modelId="{CE7B42FD-7E5F-4468-BE70-4AEA900F56A6}" type="presParOf" srcId="{3AC8DBA8-A8AC-4EE0-A042-A207175D815A}" destId="{BE7E78BC-FFE5-4CBF-8EF2-34A27929EFA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CE4C96-05F0-450F-87D6-13FAA409BEF6}"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9289E7B-2705-413F-84EC-DDE65562B25E}">
      <dgm:prSet/>
      <dgm:spPr/>
      <dgm:t>
        <a:bodyPr/>
        <a:lstStyle/>
        <a:p>
          <a:r>
            <a:rPr lang="en-US" baseline="0"/>
            <a:t>Governments want to make equitable policy decisions using reliable, representative data</a:t>
          </a:r>
          <a:endParaRPr lang="en-US"/>
        </a:p>
      </dgm:t>
    </dgm:pt>
    <dgm:pt modelId="{F5CC1F70-EE15-403E-A16F-E3D172811AB7}" type="parTrans" cxnId="{C039CC4C-6681-4979-AA29-87B26194E82E}">
      <dgm:prSet/>
      <dgm:spPr/>
      <dgm:t>
        <a:bodyPr/>
        <a:lstStyle/>
        <a:p>
          <a:endParaRPr lang="en-US"/>
        </a:p>
      </dgm:t>
    </dgm:pt>
    <dgm:pt modelId="{2EAED3F7-5D71-46F3-99DA-D364B62663FB}" type="sibTrans" cxnId="{C039CC4C-6681-4979-AA29-87B26194E82E}">
      <dgm:prSet/>
      <dgm:spPr/>
      <dgm:t>
        <a:bodyPr/>
        <a:lstStyle/>
        <a:p>
          <a:endParaRPr lang="en-US"/>
        </a:p>
      </dgm:t>
    </dgm:pt>
    <dgm:pt modelId="{32511061-524E-41EF-A7DB-238838658BBA}">
      <dgm:prSet/>
      <dgm:spPr/>
      <dgm:t>
        <a:bodyPr/>
        <a:lstStyle/>
        <a:p>
          <a:r>
            <a:rPr lang="en-US" baseline="0"/>
            <a:t>Biased data leads to biased algorithms and biased results</a:t>
          </a:r>
          <a:endParaRPr lang="en-US"/>
        </a:p>
      </dgm:t>
    </dgm:pt>
    <dgm:pt modelId="{856C0BC8-D4FE-435A-A1D5-537B97D31F81}" type="parTrans" cxnId="{6A5D0142-265D-49C5-B4E9-1422C2B8CFFC}">
      <dgm:prSet/>
      <dgm:spPr/>
      <dgm:t>
        <a:bodyPr/>
        <a:lstStyle/>
        <a:p>
          <a:endParaRPr lang="en-US"/>
        </a:p>
      </dgm:t>
    </dgm:pt>
    <dgm:pt modelId="{2AE501B0-2A9D-4C1C-9E62-A5BB8CCB2515}" type="sibTrans" cxnId="{6A5D0142-265D-49C5-B4E9-1422C2B8CFFC}">
      <dgm:prSet/>
      <dgm:spPr/>
      <dgm:t>
        <a:bodyPr/>
        <a:lstStyle/>
        <a:p>
          <a:endParaRPr lang="en-US"/>
        </a:p>
      </dgm:t>
    </dgm:pt>
    <dgm:pt modelId="{F0445B11-A3E5-4B37-96A4-9623C24F07A7}">
      <dgm:prSet/>
      <dgm:spPr/>
      <dgm:t>
        <a:bodyPr/>
        <a:lstStyle/>
        <a:p>
          <a:r>
            <a:rPr lang="en-US"/>
            <a:t>Availability of data with spatial information</a:t>
          </a:r>
        </a:p>
      </dgm:t>
    </dgm:pt>
    <dgm:pt modelId="{805B4A2F-4314-4100-9D65-9BF7C77D6A09}" type="sibTrans" cxnId="{79C61FBF-17AB-456E-B90D-042BE3B07A06}">
      <dgm:prSet/>
      <dgm:spPr/>
      <dgm:t>
        <a:bodyPr/>
        <a:lstStyle/>
        <a:p>
          <a:endParaRPr lang="en-US"/>
        </a:p>
      </dgm:t>
    </dgm:pt>
    <dgm:pt modelId="{85F080F6-1B34-451D-8BA7-98504276F1D2}" type="parTrans" cxnId="{79C61FBF-17AB-456E-B90D-042BE3B07A06}">
      <dgm:prSet/>
      <dgm:spPr/>
      <dgm:t>
        <a:bodyPr/>
        <a:lstStyle/>
        <a:p>
          <a:endParaRPr lang="en-US"/>
        </a:p>
      </dgm:t>
    </dgm:pt>
    <dgm:pt modelId="{FBAEC771-451D-43D1-9E30-06B039AB11AB}" type="pres">
      <dgm:prSet presAssocID="{DDCE4C96-05F0-450F-87D6-13FAA409BEF6}" presName="root" presStyleCnt="0">
        <dgm:presLayoutVars>
          <dgm:dir/>
          <dgm:resizeHandles val="exact"/>
        </dgm:presLayoutVars>
      </dgm:prSet>
      <dgm:spPr/>
    </dgm:pt>
    <dgm:pt modelId="{B99E5561-19A4-4B8B-A08D-4C686D31D902}" type="pres">
      <dgm:prSet presAssocID="{79289E7B-2705-413F-84EC-DDE65562B25E}" presName="compNode" presStyleCnt="0"/>
      <dgm:spPr/>
    </dgm:pt>
    <dgm:pt modelId="{6B1A7DAA-B2DD-4C5E-B031-29A4CA62E635}" type="pres">
      <dgm:prSet presAssocID="{79289E7B-2705-413F-84EC-DDE65562B25E}" presName="bgRect" presStyleLbl="bgShp" presStyleIdx="0" presStyleCnt="3"/>
      <dgm:spPr/>
    </dgm:pt>
    <dgm:pt modelId="{883E976D-957A-4C6D-884E-8482ECE1B2EB}" type="pres">
      <dgm:prSet presAssocID="{79289E7B-2705-413F-84EC-DDE65562B25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C0175ED6-72A8-45A1-8BAA-CC3D0FA5ABF4}" type="pres">
      <dgm:prSet presAssocID="{79289E7B-2705-413F-84EC-DDE65562B25E}" presName="spaceRect" presStyleCnt="0"/>
      <dgm:spPr/>
    </dgm:pt>
    <dgm:pt modelId="{72CC15E1-688A-4665-9529-89E958660D6D}" type="pres">
      <dgm:prSet presAssocID="{79289E7B-2705-413F-84EC-DDE65562B25E}" presName="parTx" presStyleLbl="revTx" presStyleIdx="0" presStyleCnt="3">
        <dgm:presLayoutVars>
          <dgm:chMax val="0"/>
          <dgm:chPref val="0"/>
        </dgm:presLayoutVars>
      </dgm:prSet>
      <dgm:spPr/>
    </dgm:pt>
    <dgm:pt modelId="{BCF31CBE-ABD3-4491-BE88-A0B67466A732}" type="pres">
      <dgm:prSet presAssocID="{2EAED3F7-5D71-46F3-99DA-D364B62663FB}" presName="sibTrans" presStyleCnt="0"/>
      <dgm:spPr/>
    </dgm:pt>
    <dgm:pt modelId="{CCE169D8-1119-409E-AC57-4133717B53A8}" type="pres">
      <dgm:prSet presAssocID="{32511061-524E-41EF-A7DB-238838658BBA}" presName="compNode" presStyleCnt="0"/>
      <dgm:spPr/>
    </dgm:pt>
    <dgm:pt modelId="{1BF86337-CB3E-4B27-A421-21AF24A63C4E}" type="pres">
      <dgm:prSet presAssocID="{32511061-524E-41EF-A7DB-238838658BBA}" presName="bgRect" presStyleLbl="bgShp" presStyleIdx="1" presStyleCnt="3"/>
      <dgm:spPr/>
    </dgm:pt>
    <dgm:pt modelId="{C8E3E581-C0AC-4E04-99C1-75CFF2398D1E}" type="pres">
      <dgm:prSet presAssocID="{32511061-524E-41EF-A7DB-238838658B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916364C-F274-4D12-B9DA-ECBFC70E460E}" type="pres">
      <dgm:prSet presAssocID="{32511061-524E-41EF-A7DB-238838658BBA}" presName="spaceRect" presStyleCnt="0"/>
      <dgm:spPr/>
    </dgm:pt>
    <dgm:pt modelId="{AF4EF32B-C797-4902-9061-D93B4185105F}" type="pres">
      <dgm:prSet presAssocID="{32511061-524E-41EF-A7DB-238838658BBA}" presName="parTx" presStyleLbl="revTx" presStyleIdx="1" presStyleCnt="3">
        <dgm:presLayoutVars>
          <dgm:chMax val="0"/>
          <dgm:chPref val="0"/>
        </dgm:presLayoutVars>
      </dgm:prSet>
      <dgm:spPr/>
    </dgm:pt>
    <dgm:pt modelId="{FA1A6129-8F14-4743-B404-D953ACD10988}" type="pres">
      <dgm:prSet presAssocID="{2AE501B0-2A9D-4C1C-9E62-A5BB8CCB2515}" presName="sibTrans" presStyleCnt="0"/>
      <dgm:spPr/>
    </dgm:pt>
    <dgm:pt modelId="{E5771412-AD37-4DCA-A1B2-4D781F2F4CB6}" type="pres">
      <dgm:prSet presAssocID="{F0445B11-A3E5-4B37-96A4-9623C24F07A7}" presName="compNode" presStyleCnt="0"/>
      <dgm:spPr/>
    </dgm:pt>
    <dgm:pt modelId="{9137FEA2-4731-4041-8727-249245B9D138}" type="pres">
      <dgm:prSet presAssocID="{F0445B11-A3E5-4B37-96A4-9623C24F07A7}" presName="bgRect" presStyleLbl="bgShp" presStyleIdx="2" presStyleCnt="3"/>
      <dgm:spPr/>
    </dgm:pt>
    <dgm:pt modelId="{F06958AD-9B9C-48FB-85BD-75861F03FCA5}" type="pres">
      <dgm:prSet presAssocID="{F0445B11-A3E5-4B37-96A4-9623C24F07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2B497503-6521-4E0C-B8CE-FD1B08A6F549}" type="pres">
      <dgm:prSet presAssocID="{F0445B11-A3E5-4B37-96A4-9623C24F07A7}" presName="spaceRect" presStyleCnt="0"/>
      <dgm:spPr/>
    </dgm:pt>
    <dgm:pt modelId="{DCB01933-A4D8-4D80-834F-B4B4647AB2F5}" type="pres">
      <dgm:prSet presAssocID="{F0445B11-A3E5-4B37-96A4-9623C24F07A7}" presName="parTx" presStyleLbl="revTx" presStyleIdx="2" presStyleCnt="3">
        <dgm:presLayoutVars>
          <dgm:chMax val="0"/>
          <dgm:chPref val="0"/>
        </dgm:presLayoutVars>
      </dgm:prSet>
      <dgm:spPr/>
    </dgm:pt>
  </dgm:ptLst>
  <dgm:cxnLst>
    <dgm:cxn modelId="{235A1B05-B692-47D0-A92F-71586A0B36AD}" type="presOf" srcId="{79289E7B-2705-413F-84EC-DDE65562B25E}" destId="{72CC15E1-688A-4665-9529-89E958660D6D}" srcOrd="0" destOrd="0" presId="urn:microsoft.com/office/officeart/2018/2/layout/IconVerticalSolidList"/>
    <dgm:cxn modelId="{6A5D0142-265D-49C5-B4E9-1422C2B8CFFC}" srcId="{DDCE4C96-05F0-450F-87D6-13FAA409BEF6}" destId="{32511061-524E-41EF-A7DB-238838658BBA}" srcOrd="1" destOrd="0" parTransId="{856C0BC8-D4FE-435A-A1D5-537B97D31F81}" sibTransId="{2AE501B0-2A9D-4C1C-9E62-A5BB8CCB2515}"/>
    <dgm:cxn modelId="{C039CC4C-6681-4979-AA29-87B26194E82E}" srcId="{DDCE4C96-05F0-450F-87D6-13FAA409BEF6}" destId="{79289E7B-2705-413F-84EC-DDE65562B25E}" srcOrd="0" destOrd="0" parTransId="{F5CC1F70-EE15-403E-A16F-E3D172811AB7}" sibTransId="{2EAED3F7-5D71-46F3-99DA-D364B62663FB}"/>
    <dgm:cxn modelId="{A2FE159E-0603-4E7D-B0FD-440A37C0204B}" type="presOf" srcId="{F0445B11-A3E5-4B37-96A4-9623C24F07A7}" destId="{DCB01933-A4D8-4D80-834F-B4B4647AB2F5}" srcOrd="0" destOrd="0" presId="urn:microsoft.com/office/officeart/2018/2/layout/IconVerticalSolidList"/>
    <dgm:cxn modelId="{79C61FBF-17AB-456E-B90D-042BE3B07A06}" srcId="{DDCE4C96-05F0-450F-87D6-13FAA409BEF6}" destId="{F0445B11-A3E5-4B37-96A4-9623C24F07A7}" srcOrd="2" destOrd="0" parTransId="{85F080F6-1B34-451D-8BA7-98504276F1D2}" sibTransId="{805B4A2F-4314-4100-9D65-9BF7C77D6A09}"/>
    <dgm:cxn modelId="{EF9662C3-3C3A-41A6-8A35-1D3126F9E3E5}" type="presOf" srcId="{32511061-524E-41EF-A7DB-238838658BBA}" destId="{AF4EF32B-C797-4902-9061-D93B4185105F}" srcOrd="0" destOrd="0" presId="urn:microsoft.com/office/officeart/2018/2/layout/IconVerticalSolidList"/>
    <dgm:cxn modelId="{D9E018EA-6623-4F5B-8D50-09D72C795C92}" type="presOf" srcId="{DDCE4C96-05F0-450F-87D6-13FAA409BEF6}" destId="{FBAEC771-451D-43D1-9E30-06B039AB11AB}" srcOrd="0" destOrd="0" presId="urn:microsoft.com/office/officeart/2018/2/layout/IconVerticalSolidList"/>
    <dgm:cxn modelId="{A5DCD60C-FCF1-4F41-AF62-9BEDCBC07D0C}" type="presParOf" srcId="{FBAEC771-451D-43D1-9E30-06B039AB11AB}" destId="{B99E5561-19A4-4B8B-A08D-4C686D31D902}" srcOrd="0" destOrd="0" presId="urn:microsoft.com/office/officeart/2018/2/layout/IconVerticalSolidList"/>
    <dgm:cxn modelId="{3AF81913-EAC2-4F56-9610-994E4AE1FD4F}" type="presParOf" srcId="{B99E5561-19A4-4B8B-A08D-4C686D31D902}" destId="{6B1A7DAA-B2DD-4C5E-B031-29A4CA62E635}" srcOrd="0" destOrd="0" presId="urn:microsoft.com/office/officeart/2018/2/layout/IconVerticalSolidList"/>
    <dgm:cxn modelId="{361DBF1C-835D-4BDF-9BAD-B7C56E716361}" type="presParOf" srcId="{B99E5561-19A4-4B8B-A08D-4C686D31D902}" destId="{883E976D-957A-4C6D-884E-8482ECE1B2EB}" srcOrd="1" destOrd="0" presId="urn:microsoft.com/office/officeart/2018/2/layout/IconVerticalSolidList"/>
    <dgm:cxn modelId="{12C609F3-8415-4157-A9F3-D260DB281A7E}" type="presParOf" srcId="{B99E5561-19A4-4B8B-A08D-4C686D31D902}" destId="{C0175ED6-72A8-45A1-8BAA-CC3D0FA5ABF4}" srcOrd="2" destOrd="0" presId="urn:microsoft.com/office/officeart/2018/2/layout/IconVerticalSolidList"/>
    <dgm:cxn modelId="{0D810972-289D-447E-AD6C-6C79C6FE1D6E}" type="presParOf" srcId="{B99E5561-19A4-4B8B-A08D-4C686D31D902}" destId="{72CC15E1-688A-4665-9529-89E958660D6D}" srcOrd="3" destOrd="0" presId="urn:microsoft.com/office/officeart/2018/2/layout/IconVerticalSolidList"/>
    <dgm:cxn modelId="{470B1451-0CDC-47F6-8150-DBB50BDC3EB6}" type="presParOf" srcId="{FBAEC771-451D-43D1-9E30-06B039AB11AB}" destId="{BCF31CBE-ABD3-4491-BE88-A0B67466A732}" srcOrd="1" destOrd="0" presId="urn:microsoft.com/office/officeart/2018/2/layout/IconVerticalSolidList"/>
    <dgm:cxn modelId="{33A5B6B6-4CA0-436F-941E-6E451183194B}" type="presParOf" srcId="{FBAEC771-451D-43D1-9E30-06B039AB11AB}" destId="{CCE169D8-1119-409E-AC57-4133717B53A8}" srcOrd="2" destOrd="0" presId="urn:microsoft.com/office/officeart/2018/2/layout/IconVerticalSolidList"/>
    <dgm:cxn modelId="{E9A1CF90-DC4C-496E-AA43-8557A1A990D0}" type="presParOf" srcId="{CCE169D8-1119-409E-AC57-4133717B53A8}" destId="{1BF86337-CB3E-4B27-A421-21AF24A63C4E}" srcOrd="0" destOrd="0" presId="urn:microsoft.com/office/officeart/2018/2/layout/IconVerticalSolidList"/>
    <dgm:cxn modelId="{846C33F1-7B2A-4EFB-ACEF-5308E239750D}" type="presParOf" srcId="{CCE169D8-1119-409E-AC57-4133717B53A8}" destId="{C8E3E581-C0AC-4E04-99C1-75CFF2398D1E}" srcOrd="1" destOrd="0" presId="urn:microsoft.com/office/officeart/2018/2/layout/IconVerticalSolidList"/>
    <dgm:cxn modelId="{BCB8F51E-3DF0-4556-B082-E3707E958098}" type="presParOf" srcId="{CCE169D8-1119-409E-AC57-4133717B53A8}" destId="{9916364C-F274-4D12-B9DA-ECBFC70E460E}" srcOrd="2" destOrd="0" presId="urn:microsoft.com/office/officeart/2018/2/layout/IconVerticalSolidList"/>
    <dgm:cxn modelId="{D37284B5-467E-47DF-A7CB-127D358AEE2F}" type="presParOf" srcId="{CCE169D8-1119-409E-AC57-4133717B53A8}" destId="{AF4EF32B-C797-4902-9061-D93B4185105F}" srcOrd="3" destOrd="0" presId="urn:microsoft.com/office/officeart/2018/2/layout/IconVerticalSolidList"/>
    <dgm:cxn modelId="{32C760F5-294A-4C40-9110-7F9629CD5791}" type="presParOf" srcId="{FBAEC771-451D-43D1-9E30-06B039AB11AB}" destId="{FA1A6129-8F14-4743-B404-D953ACD10988}" srcOrd="3" destOrd="0" presId="urn:microsoft.com/office/officeart/2018/2/layout/IconVerticalSolidList"/>
    <dgm:cxn modelId="{2BE20F97-9F97-4662-A61A-618479EEE16D}" type="presParOf" srcId="{FBAEC771-451D-43D1-9E30-06B039AB11AB}" destId="{E5771412-AD37-4DCA-A1B2-4D781F2F4CB6}" srcOrd="4" destOrd="0" presId="urn:microsoft.com/office/officeart/2018/2/layout/IconVerticalSolidList"/>
    <dgm:cxn modelId="{4B5F4503-AEE4-45AC-AC53-7456F5B8B253}" type="presParOf" srcId="{E5771412-AD37-4DCA-A1B2-4D781F2F4CB6}" destId="{9137FEA2-4731-4041-8727-249245B9D138}" srcOrd="0" destOrd="0" presId="urn:microsoft.com/office/officeart/2018/2/layout/IconVerticalSolidList"/>
    <dgm:cxn modelId="{C68DC36F-E343-4A13-A144-C2D56FE6321D}" type="presParOf" srcId="{E5771412-AD37-4DCA-A1B2-4D781F2F4CB6}" destId="{F06958AD-9B9C-48FB-85BD-75861F03FCA5}" srcOrd="1" destOrd="0" presId="urn:microsoft.com/office/officeart/2018/2/layout/IconVerticalSolidList"/>
    <dgm:cxn modelId="{BB42C1B3-BF04-44B0-9D8E-A805F3E66F81}" type="presParOf" srcId="{E5771412-AD37-4DCA-A1B2-4D781F2F4CB6}" destId="{2B497503-6521-4E0C-B8CE-FD1B08A6F549}" srcOrd="2" destOrd="0" presId="urn:microsoft.com/office/officeart/2018/2/layout/IconVerticalSolidList"/>
    <dgm:cxn modelId="{8EBF3E1B-0A0B-4FA2-8F99-8881349864A6}" type="presParOf" srcId="{E5771412-AD37-4DCA-A1B2-4D781F2F4CB6}" destId="{DCB01933-A4D8-4D80-834F-B4B4647AB2F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157343-4231-45A6-A293-48F83388736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6DCC819-9C4A-4A01-8553-BFBE82ADB581}">
      <dgm:prSet/>
      <dgm:spPr/>
      <dgm:t>
        <a:bodyPr/>
        <a:lstStyle/>
        <a:p>
          <a:pPr>
            <a:lnSpc>
              <a:spcPct val="100000"/>
            </a:lnSpc>
          </a:pPr>
          <a:r>
            <a:rPr lang="en-US"/>
            <a:t>Measuring equity in allocation of local infrastructure, investments, services, and hazards</a:t>
          </a:r>
        </a:p>
      </dgm:t>
    </dgm:pt>
    <dgm:pt modelId="{A4839343-C580-491F-B8FB-0F50DAFA8661}" type="parTrans" cxnId="{8AFC30F0-4E7E-4FEE-B843-8034FB9E703B}">
      <dgm:prSet/>
      <dgm:spPr/>
      <dgm:t>
        <a:bodyPr/>
        <a:lstStyle/>
        <a:p>
          <a:endParaRPr lang="en-US"/>
        </a:p>
      </dgm:t>
    </dgm:pt>
    <dgm:pt modelId="{20CF25C9-C33D-4D9E-ACC7-899CE7416852}" type="sibTrans" cxnId="{8AFC30F0-4E7E-4FEE-B843-8034FB9E703B}">
      <dgm:prSet/>
      <dgm:spPr/>
      <dgm:t>
        <a:bodyPr/>
        <a:lstStyle/>
        <a:p>
          <a:endParaRPr lang="en-US"/>
        </a:p>
      </dgm:t>
    </dgm:pt>
    <dgm:pt modelId="{9F376C0B-7B97-4231-8EE7-DD8886F7DF82}">
      <dgm:prSet/>
      <dgm:spPr/>
      <dgm:t>
        <a:bodyPr/>
        <a:lstStyle/>
        <a:p>
          <a:pPr>
            <a:lnSpc>
              <a:spcPct val="100000"/>
            </a:lnSpc>
          </a:pPr>
          <a:r>
            <a:rPr lang="en-US"/>
            <a:t>Park locations, affordable housing, building permits, trash collection centers</a:t>
          </a:r>
        </a:p>
      </dgm:t>
    </dgm:pt>
    <dgm:pt modelId="{3E7FA0E8-4F3A-4C48-AD8E-CFEBC70F00B6}" type="parTrans" cxnId="{9695ADD8-A82B-46E6-B6C4-4673C2F682CC}">
      <dgm:prSet/>
      <dgm:spPr/>
      <dgm:t>
        <a:bodyPr/>
        <a:lstStyle/>
        <a:p>
          <a:endParaRPr lang="en-US"/>
        </a:p>
      </dgm:t>
    </dgm:pt>
    <dgm:pt modelId="{F664F860-B3BC-4A17-9D4E-EA1BDBB34BBB}" type="sibTrans" cxnId="{9695ADD8-A82B-46E6-B6C4-4673C2F682CC}">
      <dgm:prSet/>
      <dgm:spPr/>
      <dgm:t>
        <a:bodyPr/>
        <a:lstStyle/>
        <a:p>
          <a:endParaRPr lang="en-US"/>
        </a:p>
      </dgm:t>
    </dgm:pt>
    <dgm:pt modelId="{F4226D34-70A4-41F5-AAF2-F37E9B562209}">
      <dgm:prSet/>
      <dgm:spPr/>
      <dgm:t>
        <a:bodyPr/>
        <a:lstStyle/>
        <a:p>
          <a:pPr>
            <a:lnSpc>
              <a:spcPct val="100000"/>
            </a:lnSpc>
          </a:pPr>
          <a:r>
            <a:rPr lang="en-US"/>
            <a:t>Measuring under/over-reporting in resident generated data</a:t>
          </a:r>
        </a:p>
      </dgm:t>
    </dgm:pt>
    <dgm:pt modelId="{058BC33D-9CDA-4AEF-BD73-49AB2FFD60A8}" type="parTrans" cxnId="{BF6D0CEE-A364-48FF-901E-0C9813DA12A2}">
      <dgm:prSet/>
      <dgm:spPr/>
      <dgm:t>
        <a:bodyPr/>
        <a:lstStyle/>
        <a:p>
          <a:endParaRPr lang="en-US"/>
        </a:p>
      </dgm:t>
    </dgm:pt>
    <dgm:pt modelId="{8BB7A01D-AE67-4EB8-80DC-2CA4ADC7BC18}" type="sibTrans" cxnId="{BF6D0CEE-A364-48FF-901E-0C9813DA12A2}">
      <dgm:prSet/>
      <dgm:spPr/>
      <dgm:t>
        <a:bodyPr/>
        <a:lstStyle/>
        <a:p>
          <a:endParaRPr lang="en-US"/>
        </a:p>
      </dgm:t>
    </dgm:pt>
    <dgm:pt modelId="{56C5384E-509E-4672-9DD2-E3F3246558BF}">
      <dgm:prSet/>
      <dgm:spPr/>
      <dgm:t>
        <a:bodyPr/>
        <a:lstStyle/>
        <a:p>
          <a:pPr>
            <a:lnSpc>
              <a:spcPct val="100000"/>
            </a:lnSpc>
          </a:pPr>
          <a:r>
            <a:rPr lang="en-US"/>
            <a:t>311 data, Snowplow request data</a:t>
          </a:r>
        </a:p>
      </dgm:t>
    </dgm:pt>
    <dgm:pt modelId="{C1CF1211-ADE3-46B0-9502-81328BF22B05}" type="parTrans" cxnId="{4818FB4D-B544-4911-BA24-110E3916B28A}">
      <dgm:prSet/>
      <dgm:spPr/>
      <dgm:t>
        <a:bodyPr/>
        <a:lstStyle/>
        <a:p>
          <a:endParaRPr lang="en-US"/>
        </a:p>
      </dgm:t>
    </dgm:pt>
    <dgm:pt modelId="{CADC3166-20CB-4057-8E4A-A0769698B08A}" type="sibTrans" cxnId="{4818FB4D-B544-4911-BA24-110E3916B28A}">
      <dgm:prSet/>
      <dgm:spPr/>
      <dgm:t>
        <a:bodyPr/>
        <a:lstStyle/>
        <a:p>
          <a:endParaRPr lang="en-US"/>
        </a:p>
      </dgm:t>
    </dgm:pt>
    <dgm:pt modelId="{185FF65C-8071-4C06-AD36-28B3BF574B42}">
      <dgm:prSet/>
      <dgm:spPr/>
      <dgm:t>
        <a:bodyPr/>
        <a:lstStyle/>
        <a:p>
          <a:pPr>
            <a:lnSpc>
              <a:spcPct val="100000"/>
            </a:lnSpc>
          </a:pPr>
          <a:r>
            <a:rPr lang="en-US"/>
            <a:t>Any geographic data</a:t>
          </a:r>
        </a:p>
      </dgm:t>
    </dgm:pt>
    <dgm:pt modelId="{0163B577-9874-4497-8443-0768D7DA12AF}" type="parTrans" cxnId="{EEA803F8-15C0-4281-9406-DA94F0A15E6C}">
      <dgm:prSet/>
      <dgm:spPr/>
      <dgm:t>
        <a:bodyPr/>
        <a:lstStyle/>
        <a:p>
          <a:endParaRPr lang="en-US"/>
        </a:p>
      </dgm:t>
    </dgm:pt>
    <dgm:pt modelId="{C18EEECD-DF23-42A8-BFA1-2C9B1C3B2A5D}" type="sibTrans" cxnId="{EEA803F8-15C0-4281-9406-DA94F0A15E6C}">
      <dgm:prSet/>
      <dgm:spPr/>
      <dgm:t>
        <a:bodyPr/>
        <a:lstStyle/>
        <a:p>
          <a:endParaRPr lang="en-US"/>
        </a:p>
      </dgm:t>
    </dgm:pt>
    <dgm:pt modelId="{5C518846-200C-4A5D-B657-D1419E1BA21C}" type="pres">
      <dgm:prSet presAssocID="{A5157343-4231-45A6-A293-48F83388736A}" presName="root" presStyleCnt="0">
        <dgm:presLayoutVars>
          <dgm:dir/>
          <dgm:resizeHandles val="exact"/>
        </dgm:presLayoutVars>
      </dgm:prSet>
      <dgm:spPr/>
    </dgm:pt>
    <dgm:pt modelId="{94BDF7BF-77B8-424F-864A-6491BF23C412}" type="pres">
      <dgm:prSet presAssocID="{B6DCC819-9C4A-4A01-8553-BFBE82ADB581}" presName="compNode" presStyleCnt="0"/>
      <dgm:spPr/>
    </dgm:pt>
    <dgm:pt modelId="{64492F4F-DBFF-4DBF-B8C1-9D73B3D27665}" type="pres">
      <dgm:prSet presAssocID="{B6DCC819-9C4A-4A01-8553-BFBE82ADB581}" presName="bgRect" presStyleLbl="bgShp" presStyleIdx="0" presStyleCnt="3"/>
      <dgm:spPr/>
    </dgm:pt>
    <dgm:pt modelId="{68026F27-A3AD-4739-81AA-E58DFC2E332F}" type="pres">
      <dgm:prSet presAssocID="{B6DCC819-9C4A-4A01-8553-BFBE82ADB58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AEB09E7A-D533-4C7D-920D-4BB7D1977887}" type="pres">
      <dgm:prSet presAssocID="{B6DCC819-9C4A-4A01-8553-BFBE82ADB581}" presName="spaceRect" presStyleCnt="0"/>
      <dgm:spPr/>
    </dgm:pt>
    <dgm:pt modelId="{540D15DE-176B-4863-BFA7-53566C2F435B}" type="pres">
      <dgm:prSet presAssocID="{B6DCC819-9C4A-4A01-8553-BFBE82ADB581}" presName="parTx" presStyleLbl="revTx" presStyleIdx="0" presStyleCnt="5">
        <dgm:presLayoutVars>
          <dgm:chMax val="0"/>
          <dgm:chPref val="0"/>
        </dgm:presLayoutVars>
      </dgm:prSet>
      <dgm:spPr/>
    </dgm:pt>
    <dgm:pt modelId="{D8290428-AAA0-402B-B5DA-5A4552CFA022}" type="pres">
      <dgm:prSet presAssocID="{B6DCC819-9C4A-4A01-8553-BFBE82ADB581}" presName="desTx" presStyleLbl="revTx" presStyleIdx="1" presStyleCnt="5">
        <dgm:presLayoutVars/>
      </dgm:prSet>
      <dgm:spPr/>
    </dgm:pt>
    <dgm:pt modelId="{D366E39F-3B8C-4EEC-9901-7B51FF04CD29}" type="pres">
      <dgm:prSet presAssocID="{20CF25C9-C33D-4D9E-ACC7-899CE7416852}" presName="sibTrans" presStyleCnt="0"/>
      <dgm:spPr/>
    </dgm:pt>
    <dgm:pt modelId="{878CA760-869E-4BA6-A2B6-E59F335FB402}" type="pres">
      <dgm:prSet presAssocID="{F4226D34-70A4-41F5-AAF2-F37E9B562209}" presName="compNode" presStyleCnt="0"/>
      <dgm:spPr/>
    </dgm:pt>
    <dgm:pt modelId="{15FF64B7-7D96-472E-A9DA-695C0BD842C4}" type="pres">
      <dgm:prSet presAssocID="{F4226D34-70A4-41F5-AAF2-F37E9B562209}" presName="bgRect" presStyleLbl="bgShp" presStyleIdx="1" presStyleCnt="3"/>
      <dgm:spPr/>
    </dgm:pt>
    <dgm:pt modelId="{EA36B53E-5242-4124-B9C4-65C46245DD36}" type="pres">
      <dgm:prSet presAssocID="{F4226D34-70A4-41F5-AAF2-F37E9B5622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E2EBFC62-0749-488D-9B7D-BC582A3955B6}" type="pres">
      <dgm:prSet presAssocID="{F4226D34-70A4-41F5-AAF2-F37E9B562209}" presName="spaceRect" presStyleCnt="0"/>
      <dgm:spPr/>
    </dgm:pt>
    <dgm:pt modelId="{AD0C4C06-2ADA-4614-8908-B7D99CB4BDEF}" type="pres">
      <dgm:prSet presAssocID="{F4226D34-70A4-41F5-AAF2-F37E9B562209}" presName="parTx" presStyleLbl="revTx" presStyleIdx="2" presStyleCnt="5">
        <dgm:presLayoutVars>
          <dgm:chMax val="0"/>
          <dgm:chPref val="0"/>
        </dgm:presLayoutVars>
      </dgm:prSet>
      <dgm:spPr/>
    </dgm:pt>
    <dgm:pt modelId="{8D2B0227-AB6B-46A0-908D-261C67AB1EC7}" type="pres">
      <dgm:prSet presAssocID="{F4226D34-70A4-41F5-AAF2-F37E9B562209}" presName="desTx" presStyleLbl="revTx" presStyleIdx="3" presStyleCnt="5">
        <dgm:presLayoutVars/>
      </dgm:prSet>
      <dgm:spPr/>
    </dgm:pt>
    <dgm:pt modelId="{66BD387C-007B-450D-B514-DB3DC986AA50}" type="pres">
      <dgm:prSet presAssocID="{8BB7A01D-AE67-4EB8-80DC-2CA4ADC7BC18}" presName="sibTrans" presStyleCnt="0"/>
      <dgm:spPr/>
    </dgm:pt>
    <dgm:pt modelId="{97C343F9-EB70-45AF-AF1F-0BC0AD2E3F60}" type="pres">
      <dgm:prSet presAssocID="{185FF65C-8071-4C06-AD36-28B3BF574B42}" presName="compNode" presStyleCnt="0"/>
      <dgm:spPr/>
    </dgm:pt>
    <dgm:pt modelId="{A19FB7FE-9D1D-46F8-9CF4-C2F8F2410ABB}" type="pres">
      <dgm:prSet presAssocID="{185FF65C-8071-4C06-AD36-28B3BF574B42}" presName="bgRect" presStyleLbl="bgShp" presStyleIdx="2" presStyleCnt="3"/>
      <dgm:spPr/>
    </dgm:pt>
    <dgm:pt modelId="{DEE6BD8D-CFAF-45FC-B4ED-9AF778F2BC72}" type="pres">
      <dgm:prSet presAssocID="{185FF65C-8071-4C06-AD36-28B3BF574B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8B45521F-A526-4FA3-942B-A960BDD5E7B4}" type="pres">
      <dgm:prSet presAssocID="{185FF65C-8071-4C06-AD36-28B3BF574B42}" presName="spaceRect" presStyleCnt="0"/>
      <dgm:spPr/>
    </dgm:pt>
    <dgm:pt modelId="{FA76FFA2-2EBC-4F66-A5F5-B976C4A1B030}" type="pres">
      <dgm:prSet presAssocID="{185FF65C-8071-4C06-AD36-28B3BF574B42}" presName="parTx" presStyleLbl="revTx" presStyleIdx="4" presStyleCnt="5">
        <dgm:presLayoutVars>
          <dgm:chMax val="0"/>
          <dgm:chPref val="0"/>
        </dgm:presLayoutVars>
      </dgm:prSet>
      <dgm:spPr/>
    </dgm:pt>
  </dgm:ptLst>
  <dgm:cxnLst>
    <dgm:cxn modelId="{82AE031C-5490-4427-B234-5F3293FFB918}" type="presOf" srcId="{F4226D34-70A4-41F5-AAF2-F37E9B562209}" destId="{AD0C4C06-2ADA-4614-8908-B7D99CB4BDEF}" srcOrd="0" destOrd="0" presId="urn:microsoft.com/office/officeart/2018/2/layout/IconVerticalSolidList"/>
    <dgm:cxn modelId="{F16D6A63-9EA1-4D47-BC8A-DAF5599731E5}" type="presOf" srcId="{A5157343-4231-45A6-A293-48F83388736A}" destId="{5C518846-200C-4A5D-B657-D1419E1BA21C}" srcOrd="0" destOrd="0" presId="urn:microsoft.com/office/officeart/2018/2/layout/IconVerticalSolidList"/>
    <dgm:cxn modelId="{4818FB4D-B544-4911-BA24-110E3916B28A}" srcId="{F4226D34-70A4-41F5-AAF2-F37E9B562209}" destId="{56C5384E-509E-4672-9DD2-E3F3246558BF}" srcOrd="0" destOrd="0" parTransId="{C1CF1211-ADE3-46B0-9502-81328BF22B05}" sibTransId="{CADC3166-20CB-4057-8E4A-A0769698B08A}"/>
    <dgm:cxn modelId="{B69BF589-7EA2-466B-A856-381072ACEF9A}" type="presOf" srcId="{B6DCC819-9C4A-4A01-8553-BFBE82ADB581}" destId="{540D15DE-176B-4863-BFA7-53566C2F435B}" srcOrd="0" destOrd="0" presId="urn:microsoft.com/office/officeart/2018/2/layout/IconVerticalSolidList"/>
    <dgm:cxn modelId="{7D3E56CA-43D6-4C98-A05C-9266592F3954}" type="presOf" srcId="{56C5384E-509E-4672-9DD2-E3F3246558BF}" destId="{8D2B0227-AB6B-46A0-908D-261C67AB1EC7}" srcOrd="0" destOrd="0" presId="urn:microsoft.com/office/officeart/2018/2/layout/IconVerticalSolidList"/>
    <dgm:cxn modelId="{9695ADD8-A82B-46E6-B6C4-4673C2F682CC}" srcId="{B6DCC819-9C4A-4A01-8553-BFBE82ADB581}" destId="{9F376C0B-7B97-4231-8EE7-DD8886F7DF82}" srcOrd="0" destOrd="0" parTransId="{3E7FA0E8-4F3A-4C48-AD8E-CFEBC70F00B6}" sibTransId="{F664F860-B3BC-4A17-9D4E-EA1BDBB34BBB}"/>
    <dgm:cxn modelId="{0AA83ADE-B58B-412E-90CB-32C5BB81F40F}" type="presOf" srcId="{9F376C0B-7B97-4231-8EE7-DD8886F7DF82}" destId="{D8290428-AAA0-402B-B5DA-5A4552CFA022}" srcOrd="0" destOrd="0" presId="urn:microsoft.com/office/officeart/2018/2/layout/IconVerticalSolidList"/>
    <dgm:cxn modelId="{2AF237EC-E1A8-4D1E-9EC0-CE1B3AF6A25B}" type="presOf" srcId="{185FF65C-8071-4C06-AD36-28B3BF574B42}" destId="{FA76FFA2-2EBC-4F66-A5F5-B976C4A1B030}" srcOrd="0" destOrd="0" presId="urn:microsoft.com/office/officeart/2018/2/layout/IconVerticalSolidList"/>
    <dgm:cxn modelId="{BF6D0CEE-A364-48FF-901E-0C9813DA12A2}" srcId="{A5157343-4231-45A6-A293-48F83388736A}" destId="{F4226D34-70A4-41F5-AAF2-F37E9B562209}" srcOrd="1" destOrd="0" parTransId="{058BC33D-9CDA-4AEF-BD73-49AB2FFD60A8}" sibTransId="{8BB7A01D-AE67-4EB8-80DC-2CA4ADC7BC18}"/>
    <dgm:cxn modelId="{8AFC30F0-4E7E-4FEE-B843-8034FB9E703B}" srcId="{A5157343-4231-45A6-A293-48F83388736A}" destId="{B6DCC819-9C4A-4A01-8553-BFBE82ADB581}" srcOrd="0" destOrd="0" parTransId="{A4839343-C580-491F-B8FB-0F50DAFA8661}" sibTransId="{20CF25C9-C33D-4D9E-ACC7-899CE7416852}"/>
    <dgm:cxn modelId="{EEA803F8-15C0-4281-9406-DA94F0A15E6C}" srcId="{A5157343-4231-45A6-A293-48F83388736A}" destId="{185FF65C-8071-4C06-AD36-28B3BF574B42}" srcOrd="2" destOrd="0" parTransId="{0163B577-9874-4497-8443-0768D7DA12AF}" sibTransId="{C18EEECD-DF23-42A8-BFA1-2C9B1C3B2A5D}"/>
    <dgm:cxn modelId="{95257517-0D17-4D48-8366-8FE88D0F9C2B}" type="presParOf" srcId="{5C518846-200C-4A5D-B657-D1419E1BA21C}" destId="{94BDF7BF-77B8-424F-864A-6491BF23C412}" srcOrd="0" destOrd="0" presId="urn:microsoft.com/office/officeart/2018/2/layout/IconVerticalSolidList"/>
    <dgm:cxn modelId="{3DC6776A-A041-4EA0-8506-63C7912A7338}" type="presParOf" srcId="{94BDF7BF-77B8-424F-864A-6491BF23C412}" destId="{64492F4F-DBFF-4DBF-B8C1-9D73B3D27665}" srcOrd="0" destOrd="0" presId="urn:microsoft.com/office/officeart/2018/2/layout/IconVerticalSolidList"/>
    <dgm:cxn modelId="{517E49AC-29B7-48CD-89B7-97408BF4A8F2}" type="presParOf" srcId="{94BDF7BF-77B8-424F-864A-6491BF23C412}" destId="{68026F27-A3AD-4739-81AA-E58DFC2E332F}" srcOrd="1" destOrd="0" presId="urn:microsoft.com/office/officeart/2018/2/layout/IconVerticalSolidList"/>
    <dgm:cxn modelId="{C9F7804E-7D7D-4EB9-9A30-FAD9685AA2F5}" type="presParOf" srcId="{94BDF7BF-77B8-424F-864A-6491BF23C412}" destId="{AEB09E7A-D533-4C7D-920D-4BB7D1977887}" srcOrd="2" destOrd="0" presId="urn:microsoft.com/office/officeart/2018/2/layout/IconVerticalSolidList"/>
    <dgm:cxn modelId="{681E38F1-98FE-4BF3-BF59-8344552216F7}" type="presParOf" srcId="{94BDF7BF-77B8-424F-864A-6491BF23C412}" destId="{540D15DE-176B-4863-BFA7-53566C2F435B}" srcOrd="3" destOrd="0" presId="urn:microsoft.com/office/officeart/2018/2/layout/IconVerticalSolidList"/>
    <dgm:cxn modelId="{B80214CE-414D-406A-B792-CFB833D885C5}" type="presParOf" srcId="{94BDF7BF-77B8-424F-864A-6491BF23C412}" destId="{D8290428-AAA0-402B-B5DA-5A4552CFA022}" srcOrd="4" destOrd="0" presId="urn:microsoft.com/office/officeart/2018/2/layout/IconVerticalSolidList"/>
    <dgm:cxn modelId="{4BCBEFC6-D703-4184-A0F2-80FC6F73721F}" type="presParOf" srcId="{5C518846-200C-4A5D-B657-D1419E1BA21C}" destId="{D366E39F-3B8C-4EEC-9901-7B51FF04CD29}" srcOrd="1" destOrd="0" presId="urn:microsoft.com/office/officeart/2018/2/layout/IconVerticalSolidList"/>
    <dgm:cxn modelId="{95D2B8E2-DBDB-420A-A622-BBE2184D8656}" type="presParOf" srcId="{5C518846-200C-4A5D-B657-D1419E1BA21C}" destId="{878CA760-869E-4BA6-A2B6-E59F335FB402}" srcOrd="2" destOrd="0" presId="urn:microsoft.com/office/officeart/2018/2/layout/IconVerticalSolidList"/>
    <dgm:cxn modelId="{345F796E-95FA-4C40-ACA1-8C12026E28E9}" type="presParOf" srcId="{878CA760-869E-4BA6-A2B6-E59F335FB402}" destId="{15FF64B7-7D96-472E-A9DA-695C0BD842C4}" srcOrd="0" destOrd="0" presId="urn:microsoft.com/office/officeart/2018/2/layout/IconVerticalSolidList"/>
    <dgm:cxn modelId="{99628DCF-5539-4A5D-9944-457606FCD3AE}" type="presParOf" srcId="{878CA760-869E-4BA6-A2B6-E59F335FB402}" destId="{EA36B53E-5242-4124-B9C4-65C46245DD36}" srcOrd="1" destOrd="0" presId="urn:microsoft.com/office/officeart/2018/2/layout/IconVerticalSolidList"/>
    <dgm:cxn modelId="{43F7DD76-7F31-434A-A9F2-7A4DCB47FEDE}" type="presParOf" srcId="{878CA760-869E-4BA6-A2B6-E59F335FB402}" destId="{E2EBFC62-0749-488D-9B7D-BC582A3955B6}" srcOrd="2" destOrd="0" presId="urn:microsoft.com/office/officeart/2018/2/layout/IconVerticalSolidList"/>
    <dgm:cxn modelId="{A9C5931D-8847-4855-9599-A3DEF30CED04}" type="presParOf" srcId="{878CA760-869E-4BA6-A2B6-E59F335FB402}" destId="{AD0C4C06-2ADA-4614-8908-B7D99CB4BDEF}" srcOrd="3" destOrd="0" presId="urn:microsoft.com/office/officeart/2018/2/layout/IconVerticalSolidList"/>
    <dgm:cxn modelId="{2CFD4D68-14A4-4916-85CD-AC773448F27B}" type="presParOf" srcId="{878CA760-869E-4BA6-A2B6-E59F335FB402}" destId="{8D2B0227-AB6B-46A0-908D-261C67AB1EC7}" srcOrd="4" destOrd="0" presId="urn:microsoft.com/office/officeart/2018/2/layout/IconVerticalSolidList"/>
    <dgm:cxn modelId="{D40A15C0-CFF7-4E2F-8306-9933AF68F618}" type="presParOf" srcId="{5C518846-200C-4A5D-B657-D1419E1BA21C}" destId="{66BD387C-007B-450D-B514-DB3DC986AA50}" srcOrd="3" destOrd="0" presId="urn:microsoft.com/office/officeart/2018/2/layout/IconVerticalSolidList"/>
    <dgm:cxn modelId="{9332D0BD-278D-4E58-AA24-AD687ED17A1E}" type="presParOf" srcId="{5C518846-200C-4A5D-B657-D1419E1BA21C}" destId="{97C343F9-EB70-45AF-AF1F-0BC0AD2E3F60}" srcOrd="4" destOrd="0" presId="urn:microsoft.com/office/officeart/2018/2/layout/IconVerticalSolidList"/>
    <dgm:cxn modelId="{132170F3-4104-4AA9-A0BA-FE5FFCB61C3F}" type="presParOf" srcId="{97C343F9-EB70-45AF-AF1F-0BC0AD2E3F60}" destId="{A19FB7FE-9D1D-46F8-9CF4-C2F8F2410ABB}" srcOrd="0" destOrd="0" presId="urn:microsoft.com/office/officeart/2018/2/layout/IconVerticalSolidList"/>
    <dgm:cxn modelId="{C43B3053-1651-4DCA-8A45-947A42D6CB9F}" type="presParOf" srcId="{97C343F9-EB70-45AF-AF1F-0BC0AD2E3F60}" destId="{DEE6BD8D-CFAF-45FC-B4ED-9AF778F2BC72}" srcOrd="1" destOrd="0" presId="urn:microsoft.com/office/officeart/2018/2/layout/IconVerticalSolidList"/>
    <dgm:cxn modelId="{AA040EB6-E74E-40B7-BF72-001FE4E6DEF5}" type="presParOf" srcId="{97C343F9-EB70-45AF-AF1F-0BC0AD2E3F60}" destId="{8B45521F-A526-4FA3-942B-A960BDD5E7B4}" srcOrd="2" destOrd="0" presId="urn:microsoft.com/office/officeart/2018/2/layout/IconVerticalSolidList"/>
    <dgm:cxn modelId="{FDB051E8-5EDF-4B05-8334-92FE9299D960}" type="presParOf" srcId="{97C343F9-EB70-45AF-AF1F-0BC0AD2E3F60}" destId="{FA76FFA2-2EBC-4F66-A5F5-B976C4A1B0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BCFB26-BEB2-41A1-8EA9-C6090E35F0DB}" type="doc">
      <dgm:prSet loTypeId="urn:microsoft.com/office/officeart/2005/8/layout/cycle2" loCatId="process" qsTypeId="urn:microsoft.com/office/officeart/2005/8/quickstyle/simple1" qsCatId="simple" csTypeId="urn:microsoft.com/office/officeart/2005/8/colors/accent1_4" csCatId="accent1" phldr="1"/>
      <dgm:spPr/>
      <dgm:t>
        <a:bodyPr/>
        <a:lstStyle/>
        <a:p>
          <a:endParaRPr lang="en-US"/>
        </a:p>
      </dgm:t>
    </dgm:pt>
    <dgm:pt modelId="{429F5085-3F66-4C57-BDB8-C5642F300EFE}">
      <dgm:prSet phldrT="[Text]"/>
      <dgm:spPr/>
      <dgm:t>
        <a:bodyPr/>
        <a:lstStyle/>
        <a:p>
          <a:r>
            <a:rPr lang="en-US" dirty="0"/>
            <a:t> Revise</a:t>
          </a:r>
        </a:p>
      </dgm:t>
    </dgm:pt>
    <dgm:pt modelId="{DA55792C-7504-4022-926A-C76E07C54871}" type="parTrans" cxnId="{3D2613C5-89F3-4750-8117-038C3467EA47}">
      <dgm:prSet/>
      <dgm:spPr/>
      <dgm:t>
        <a:bodyPr/>
        <a:lstStyle/>
        <a:p>
          <a:endParaRPr lang="en-US"/>
        </a:p>
      </dgm:t>
    </dgm:pt>
    <dgm:pt modelId="{11697FE7-40FE-48BE-83EA-8D365B1971A8}" type="sibTrans" cxnId="{3D2613C5-89F3-4750-8117-038C3467EA47}">
      <dgm:prSet/>
      <dgm:spPr/>
      <dgm:t>
        <a:bodyPr/>
        <a:lstStyle/>
        <a:p>
          <a:endParaRPr lang="en-US"/>
        </a:p>
      </dgm:t>
    </dgm:pt>
    <dgm:pt modelId="{446B5D09-8228-4550-B27A-8694373373E3}">
      <dgm:prSet phldrT="[Text]"/>
      <dgm:spPr/>
      <dgm:t>
        <a:bodyPr/>
        <a:lstStyle/>
        <a:p>
          <a:r>
            <a:rPr lang="en-US" dirty="0"/>
            <a:t> Validate</a:t>
          </a:r>
        </a:p>
      </dgm:t>
    </dgm:pt>
    <dgm:pt modelId="{7BBB506E-C137-45B2-8194-FF1053F149B6}" type="parTrans" cxnId="{F821E306-5EC7-4907-A01D-9599A4D4AC7B}">
      <dgm:prSet/>
      <dgm:spPr/>
      <dgm:t>
        <a:bodyPr/>
        <a:lstStyle/>
        <a:p>
          <a:endParaRPr lang="en-US"/>
        </a:p>
      </dgm:t>
    </dgm:pt>
    <dgm:pt modelId="{F186F3BB-6020-460F-AAB2-9F5278D75B27}" type="sibTrans" cxnId="{F821E306-5EC7-4907-A01D-9599A4D4AC7B}">
      <dgm:prSet/>
      <dgm:spPr/>
      <dgm:t>
        <a:bodyPr/>
        <a:lstStyle/>
        <a:p>
          <a:endParaRPr lang="en-US"/>
        </a:p>
      </dgm:t>
    </dgm:pt>
    <dgm:pt modelId="{5501290A-5B17-4B53-8366-210AD09F2EE1}">
      <dgm:prSet phldrT="[Text]"/>
      <dgm:spPr/>
      <dgm:t>
        <a:bodyPr/>
        <a:lstStyle/>
        <a:p>
          <a:r>
            <a:rPr lang="en-US" dirty="0"/>
            <a:t> Test </a:t>
          </a:r>
        </a:p>
      </dgm:t>
    </dgm:pt>
    <dgm:pt modelId="{C079CBB9-943C-4BDD-8F07-ECC16BE95D87}" type="parTrans" cxnId="{E71628F3-D0DF-4E57-AF64-C2EC175AAD3C}">
      <dgm:prSet/>
      <dgm:spPr/>
      <dgm:t>
        <a:bodyPr/>
        <a:lstStyle/>
        <a:p>
          <a:endParaRPr lang="en-US"/>
        </a:p>
      </dgm:t>
    </dgm:pt>
    <dgm:pt modelId="{6076F465-67C7-4331-813D-802DD9CA45DE}" type="sibTrans" cxnId="{E71628F3-D0DF-4E57-AF64-C2EC175AAD3C}">
      <dgm:prSet/>
      <dgm:spPr/>
      <dgm:t>
        <a:bodyPr/>
        <a:lstStyle/>
        <a:p>
          <a:endParaRPr lang="en-US"/>
        </a:p>
      </dgm:t>
    </dgm:pt>
    <dgm:pt modelId="{3EC9AC5A-2009-4BE3-BB19-6AD7DCF7F752}">
      <dgm:prSet phldrT="[Text]"/>
      <dgm:spPr/>
      <dgm:t>
        <a:bodyPr/>
        <a:lstStyle/>
        <a:p>
          <a:r>
            <a:rPr lang="en-US" dirty="0"/>
            <a:t>  </a:t>
          </a:r>
          <a:r>
            <a:rPr lang="en-US"/>
            <a:t>Develop Interface</a:t>
          </a:r>
          <a:endParaRPr lang="en-US" dirty="0"/>
        </a:p>
      </dgm:t>
    </dgm:pt>
    <dgm:pt modelId="{569898EC-EA29-4757-8415-A730027ADB1C}" type="sibTrans" cxnId="{9D7ABC5F-5440-4795-A695-E5B25E90691E}">
      <dgm:prSet/>
      <dgm:spPr/>
      <dgm:t>
        <a:bodyPr/>
        <a:lstStyle/>
        <a:p>
          <a:endParaRPr lang="en-US"/>
        </a:p>
      </dgm:t>
    </dgm:pt>
    <dgm:pt modelId="{547BDB42-FDB9-4967-B895-C681AD489073}" type="parTrans" cxnId="{9D7ABC5F-5440-4795-A695-E5B25E90691E}">
      <dgm:prSet/>
      <dgm:spPr/>
      <dgm:t>
        <a:bodyPr/>
        <a:lstStyle/>
        <a:p>
          <a:endParaRPr lang="en-US"/>
        </a:p>
      </dgm:t>
    </dgm:pt>
    <dgm:pt modelId="{73C27DCD-30D1-6045-85C5-DEA9A675818C}" type="pres">
      <dgm:prSet presAssocID="{9BBCFB26-BEB2-41A1-8EA9-C6090E35F0DB}" presName="cycle" presStyleCnt="0">
        <dgm:presLayoutVars>
          <dgm:dir/>
          <dgm:resizeHandles val="exact"/>
        </dgm:presLayoutVars>
      </dgm:prSet>
      <dgm:spPr/>
    </dgm:pt>
    <dgm:pt modelId="{4A4FCB67-A14B-9845-9AEA-E6AA2F4C1055}" type="pres">
      <dgm:prSet presAssocID="{3EC9AC5A-2009-4BE3-BB19-6AD7DCF7F752}" presName="node" presStyleLbl="node1" presStyleIdx="0" presStyleCnt="4">
        <dgm:presLayoutVars>
          <dgm:bulletEnabled val="1"/>
        </dgm:presLayoutVars>
      </dgm:prSet>
      <dgm:spPr/>
    </dgm:pt>
    <dgm:pt modelId="{177212E3-72C5-FB42-80D0-1898E5696ED0}" type="pres">
      <dgm:prSet presAssocID="{569898EC-EA29-4757-8415-A730027ADB1C}" presName="sibTrans" presStyleLbl="sibTrans2D1" presStyleIdx="0" presStyleCnt="4"/>
      <dgm:spPr/>
    </dgm:pt>
    <dgm:pt modelId="{916758F4-D395-4F4B-95E8-3D4D6EEC274E}" type="pres">
      <dgm:prSet presAssocID="{569898EC-EA29-4757-8415-A730027ADB1C}" presName="connectorText" presStyleLbl="sibTrans2D1" presStyleIdx="0" presStyleCnt="4"/>
      <dgm:spPr/>
    </dgm:pt>
    <dgm:pt modelId="{3554AA85-A9CA-3146-965D-606D6C40BB58}" type="pres">
      <dgm:prSet presAssocID="{5501290A-5B17-4B53-8366-210AD09F2EE1}" presName="node" presStyleLbl="node1" presStyleIdx="1" presStyleCnt="4">
        <dgm:presLayoutVars>
          <dgm:bulletEnabled val="1"/>
        </dgm:presLayoutVars>
      </dgm:prSet>
      <dgm:spPr/>
    </dgm:pt>
    <dgm:pt modelId="{0F1E514D-E12F-5940-939F-303D18EED4FD}" type="pres">
      <dgm:prSet presAssocID="{6076F465-67C7-4331-813D-802DD9CA45DE}" presName="sibTrans" presStyleLbl="sibTrans2D1" presStyleIdx="1" presStyleCnt="4"/>
      <dgm:spPr/>
    </dgm:pt>
    <dgm:pt modelId="{B80827D7-6919-8A42-95FE-F8CFA253009D}" type="pres">
      <dgm:prSet presAssocID="{6076F465-67C7-4331-813D-802DD9CA45DE}" presName="connectorText" presStyleLbl="sibTrans2D1" presStyleIdx="1" presStyleCnt="4"/>
      <dgm:spPr/>
    </dgm:pt>
    <dgm:pt modelId="{FBEB7714-A21F-7E40-828C-3A7DA40362D3}" type="pres">
      <dgm:prSet presAssocID="{446B5D09-8228-4550-B27A-8694373373E3}" presName="node" presStyleLbl="node1" presStyleIdx="2" presStyleCnt="4">
        <dgm:presLayoutVars>
          <dgm:bulletEnabled val="1"/>
        </dgm:presLayoutVars>
      </dgm:prSet>
      <dgm:spPr/>
    </dgm:pt>
    <dgm:pt modelId="{7F2BA4B6-92DB-B74A-9C11-D46EB9F57683}" type="pres">
      <dgm:prSet presAssocID="{F186F3BB-6020-460F-AAB2-9F5278D75B27}" presName="sibTrans" presStyleLbl="sibTrans2D1" presStyleIdx="2" presStyleCnt="4"/>
      <dgm:spPr/>
    </dgm:pt>
    <dgm:pt modelId="{BD096318-0B0D-3640-9B85-7B9E4A0C64CB}" type="pres">
      <dgm:prSet presAssocID="{F186F3BB-6020-460F-AAB2-9F5278D75B27}" presName="connectorText" presStyleLbl="sibTrans2D1" presStyleIdx="2" presStyleCnt="4"/>
      <dgm:spPr/>
    </dgm:pt>
    <dgm:pt modelId="{0B380390-DF10-B541-843F-EC206E0A7C1D}" type="pres">
      <dgm:prSet presAssocID="{429F5085-3F66-4C57-BDB8-C5642F300EFE}" presName="node" presStyleLbl="node1" presStyleIdx="3" presStyleCnt="4">
        <dgm:presLayoutVars>
          <dgm:bulletEnabled val="1"/>
        </dgm:presLayoutVars>
      </dgm:prSet>
      <dgm:spPr/>
    </dgm:pt>
    <dgm:pt modelId="{E3EAD0E6-0ECE-B042-9728-896E1748F38E}" type="pres">
      <dgm:prSet presAssocID="{11697FE7-40FE-48BE-83EA-8D365B1971A8}" presName="sibTrans" presStyleLbl="sibTrans2D1" presStyleIdx="3" presStyleCnt="4"/>
      <dgm:spPr/>
    </dgm:pt>
    <dgm:pt modelId="{25F0C1B5-0261-A146-B4CF-3AA3395B39AB}" type="pres">
      <dgm:prSet presAssocID="{11697FE7-40FE-48BE-83EA-8D365B1971A8}" presName="connectorText" presStyleLbl="sibTrans2D1" presStyleIdx="3" presStyleCnt="4"/>
      <dgm:spPr/>
    </dgm:pt>
  </dgm:ptLst>
  <dgm:cxnLst>
    <dgm:cxn modelId="{235D7101-D2D2-9340-8EB4-49A24F3DA084}" type="presOf" srcId="{569898EC-EA29-4757-8415-A730027ADB1C}" destId="{177212E3-72C5-FB42-80D0-1898E5696ED0}" srcOrd="0" destOrd="0" presId="urn:microsoft.com/office/officeart/2005/8/layout/cycle2"/>
    <dgm:cxn modelId="{F821E306-5EC7-4907-A01D-9599A4D4AC7B}" srcId="{9BBCFB26-BEB2-41A1-8EA9-C6090E35F0DB}" destId="{446B5D09-8228-4550-B27A-8694373373E3}" srcOrd="2" destOrd="0" parTransId="{7BBB506E-C137-45B2-8194-FF1053F149B6}" sibTransId="{F186F3BB-6020-460F-AAB2-9F5278D75B27}"/>
    <dgm:cxn modelId="{84F37B23-1A5F-EE49-98B4-357D0DB4F041}" type="presOf" srcId="{5501290A-5B17-4B53-8366-210AD09F2EE1}" destId="{3554AA85-A9CA-3146-965D-606D6C40BB58}" srcOrd="0" destOrd="0" presId="urn:microsoft.com/office/officeart/2005/8/layout/cycle2"/>
    <dgm:cxn modelId="{3152A13A-7214-4B4C-8532-24A25094CA3F}" type="presOf" srcId="{429F5085-3F66-4C57-BDB8-C5642F300EFE}" destId="{0B380390-DF10-B541-843F-EC206E0A7C1D}" srcOrd="0" destOrd="0" presId="urn:microsoft.com/office/officeart/2005/8/layout/cycle2"/>
    <dgm:cxn modelId="{9D7ABC5F-5440-4795-A695-E5B25E90691E}" srcId="{9BBCFB26-BEB2-41A1-8EA9-C6090E35F0DB}" destId="{3EC9AC5A-2009-4BE3-BB19-6AD7DCF7F752}" srcOrd="0" destOrd="0" parTransId="{547BDB42-FDB9-4967-B895-C681AD489073}" sibTransId="{569898EC-EA29-4757-8415-A730027ADB1C}"/>
    <dgm:cxn modelId="{83C71946-848B-8447-B287-39E3C66CDD5F}" type="presOf" srcId="{6076F465-67C7-4331-813D-802DD9CA45DE}" destId="{0F1E514D-E12F-5940-939F-303D18EED4FD}" srcOrd="0" destOrd="0" presId="urn:microsoft.com/office/officeart/2005/8/layout/cycle2"/>
    <dgm:cxn modelId="{CC183272-DAB5-0044-BA40-02B86ED19A0E}" type="presOf" srcId="{569898EC-EA29-4757-8415-A730027ADB1C}" destId="{916758F4-D395-4F4B-95E8-3D4D6EEC274E}" srcOrd="1" destOrd="0" presId="urn:microsoft.com/office/officeart/2005/8/layout/cycle2"/>
    <dgm:cxn modelId="{B51DE0A5-5EAA-1846-A443-4CE0E4A5A24A}" type="presOf" srcId="{11697FE7-40FE-48BE-83EA-8D365B1971A8}" destId="{E3EAD0E6-0ECE-B042-9728-896E1748F38E}" srcOrd="0" destOrd="0" presId="urn:microsoft.com/office/officeart/2005/8/layout/cycle2"/>
    <dgm:cxn modelId="{57497AB5-104E-AF41-8C96-7043E9832ADE}" type="presOf" srcId="{3EC9AC5A-2009-4BE3-BB19-6AD7DCF7F752}" destId="{4A4FCB67-A14B-9845-9AEA-E6AA2F4C1055}" srcOrd="0" destOrd="0" presId="urn:microsoft.com/office/officeart/2005/8/layout/cycle2"/>
    <dgm:cxn modelId="{737228C4-8991-2344-A8DC-5E13EDAE4AC2}" type="presOf" srcId="{F186F3BB-6020-460F-AAB2-9F5278D75B27}" destId="{7F2BA4B6-92DB-B74A-9C11-D46EB9F57683}" srcOrd="0" destOrd="0" presId="urn:microsoft.com/office/officeart/2005/8/layout/cycle2"/>
    <dgm:cxn modelId="{3D2613C5-89F3-4750-8117-038C3467EA47}" srcId="{9BBCFB26-BEB2-41A1-8EA9-C6090E35F0DB}" destId="{429F5085-3F66-4C57-BDB8-C5642F300EFE}" srcOrd="3" destOrd="0" parTransId="{DA55792C-7504-4022-926A-C76E07C54871}" sibTransId="{11697FE7-40FE-48BE-83EA-8D365B1971A8}"/>
    <dgm:cxn modelId="{EBE32FD9-34E7-7345-A263-5C89DDD20DA5}" type="presOf" srcId="{F186F3BB-6020-460F-AAB2-9F5278D75B27}" destId="{BD096318-0B0D-3640-9B85-7B9E4A0C64CB}" srcOrd="1" destOrd="0" presId="urn:microsoft.com/office/officeart/2005/8/layout/cycle2"/>
    <dgm:cxn modelId="{78BA92DD-8C34-2B4E-BEA1-50773134A453}" type="presOf" srcId="{446B5D09-8228-4550-B27A-8694373373E3}" destId="{FBEB7714-A21F-7E40-828C-3A7DA40362D3}" srcOrd="0" destOrd="0" presId="urn:microsoft.com/office/officeart/2005/8/layout/cycle2"/>
    <dgm:cxn modelId="{0136BAE8-CEDF-7746-BFC5-D46BCE27A649}" type="presOf" srcId="{6076F465-67C7-4331-813D-802DD9CA45DE}" destId="{B80827D7-6919-8A42-95FE-F8CFA253009D}" srcOrd="1" destOrd="0" presId="urn:microsoft.com/office/officeart/2005/8/layout/cycle2"/>
    <dgm:cxn modelId="{366466F0-882E-284F-ABBD-8034E84B4059}" type="presOf" srcId="{9BBCFB26-BEB2-41A1-8EA9-C6090E35F0DB}" destId="{73C27DCD-30D1-6045-85C5-DEA9A675818C}" srcOrd="0" destOrd="0" presId="urn:microsoft.com/office/officeart/2005/8/layout/cycle2"/>
    <dgm:cxn modelId="{E71628F3-D0DF-4E57-AF64-C2EC175AAD3C}" srcId="{9BBCFB26-BEB2-41A1-8EA9-C6090E35F0DB}" destId="{5501290A-5B17-4B53-8366-210AD09F2EE1}" srcOrd="1" destOrd="0" parTransId="{C079CBB9-943C-4BDD-8F07-ECC16BE95D87}" sibTransId="{6076F465-67C7-4331-813D-802DD9CA45DE}"/>
    <dgm:cxn modelId="{3A100EF5-02EC-0F45-9635-A0C510EC2D7E}" type="presOf" srcId="{11697FE7-40FE-48BE-83EA-8D365B1971A8}" destId="{25F0C1B5-0261-A146-B4CF-3AA3395B39AB}" srcOrd="1" destOrd="0" presId="urn:microsoft.com/office/officeart/2005/8/layout/cycle2"/>
    <dgm:cxn modelId="{170ADAC6-F338-E847-9396-174627D72020}" type="presParOf" srcId="{73C27DCD-30D1-6045-85C5-DEA9A675818C}" destId="{4A4FCB67-A14B-9845-9AEA-E6AA2F4C1055}" srcOrd="0" destOrd="0" presId="urn:microsoft.com/office/officeart/2005/8/layout/cycle2"/>
    <dgm:cxn modelId="{512AE953-3842-9C42-BAFF-577C39ED3815}" type="presParOf" srcId="{73C27DCD-30D1-6045-85C5-DEA9A675818C}" destId="{177212E3-72C5-FB42-80D0-1898E5696ED0}" srcOrd="1" destOrd="0" presId="urn:microsoft.com/office/officeart/2005/8/layout/cycle2"/>
    <dgm:cxn modelId="{5B17E8E3-05AD-F24A-AD3E-A1E7CECC65DE}" type="presParOf" srcId="{177212E3-72C5-FB42-80D0-1898E5696ED0}" destId="{916758F4-D395-4F4B-95E8-3D4D6EEC274E}" srcOrd="0" destOrd="0" presId="urn:microsoft.com/office/officeart/2005/8/layout/cycle2"/>
    <dgm:cxn modelId="{7E17703A-2C0B-9C4D-B89E-1E09E709D01C}" type="presParOf" srcId="{73C27DCD-30D1-6045-85C5-DEA9A675818C}" destId="{3554AA85-A9CA-3146-965D-606D6C40BB58}" srcOrd="2" destOrd="0" presId="urn:microsoft.com/office/officeart/2005/8/layout/cycle2"/>
    <dgm:cxn modelId="{24C6D77C-5720-4142-8D04-464F84729ACD}" type="presParOf" srcId="{73C27DCD-30D1-6045-85C5-DEA9A675818C}" destId="{0F1E514D-E12F-5940-939F-303D18EED4FD}" srcOrd="3" destOrd="0" presId="urn:microsoft.com/office/officeart/2005/8/layout/cycle2"/>
    <dgm:cxn modelId="{C3B3706A-DD83-C144-BB97-90F92BE17FFB}" type="presParOf" srcId="{0F1E514D-E12F-5940-939F-303D18EED4FD}" destId="{B80827D7-6919-8A42-95FE-F8CFA253009D}" srcOrd="0" destOrd="0" presId="urn:microsoft.com/office/officeart/2005/8/layout/cycle2"/>
    <dgm:cxn modelId="{8EA77A8E-372E-114A-BB53-12EC32D174A1}" type="presParOf" srcId="{73C27DCD-30D1-6045-85C5-DEA9A675818C}" destId="{FBEB7714-A21F-7E40-828C-3A7DA40362D3}" srcOrd="4" destOrd="0" presId="urn:microsoft.com/office/officeart/2005/8/layout/cycle2"/>
    <dgm:cxn modelId="{0FED1471-7D81-2346-892C-B21C5057CB96}" type="presParOf" srcId="{73C27DCD-30D1-6045-85C5-DEA9A675818C}" destId="{7F2BA4B6-92DB-B74A-9C11-D46EB9F57683}" srcOrd="5" destOrd="0" presId="urn:microsoft.com/office/officeart/2005/8/layout/cycle2"/>
    <dgm:cxn modelId="{54AD5050-852F-3341-BF04-F51134C0212F}" type="presParOf" srcId="{7F2BA4B6-92DB-B74A-9C11-D46EB9F57683}" destId="{BD096318-0B0D-3640-9B85-7B9E4A0C64CB}" srcOrd="0" destOrd="0" presId="urn:microsoft.com/office/officeart/2005/8/layout/cycle2"/>
    <dgm:cxn modelId="{E7F85B8A-50B0-E04E-92B6-4043D77CC181}" type="presParOf" srcId="{73C27DCD-30D1-6045-85C5-DEA9A675818C}" destId="{0B380390-DF10-B541-843F-EC206E0A7C1D}" srcOrd="6" destOrd="0" presId="urn:microsoft.com/office/officeart/2005/8/layout/cycle2"/>
    <dgm:cxn modelId="{8261AAD6-C22C-D243-9724-EEC2499E4768}" type="presParOf" srcId="{73C27DCD-30D1-6045-85C5-DEA9A675818C}" destId="{E3EAD0E6-0ECE-B042-9728-896E1748F38E}" srcOrd="7" destOrd="0" presId="urn:microsoft.com/office/officeart/2005/8/layout/cycle2"/>
    <dgm:cxn modelId="{9A1A7779-0BE6-1F4B-A830-098C891D6405}" type="presParOf" srcId="{E3EAD0E6-0ECE-B042-9728-896E1748F38E}" destId="{25F0C1B5-0261-A146-B4CF-3AA3395B39A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BBCFB26-BEB2-41A1-8EA9-C6090E35F0DB}" type="doc">
      <dgm:prSet loTypeId="urn:microsoft.com/office/officeart/2005/8/layout/cycle2" loCatId="process" qsTypeId="urn:microsoft.com/office/officeart/2005/8/quickstyle/simple1" qsCatId="simple" csTypeId="urn:microsoft.com/office/officeart/2005/8/colors/accent1_4" csCatId="accent1" phldr="1"/>
      <dgm:spPr/>
      <dgm:t>
        <a:bodyPr/>
        <a:lstStyle/>
        <a:p>
          <a:endParaRPr lang="en-US"/>
        </a:p>
      </dgm:t>
    </dgm:pt>
    <dgm:pt modelId="{429F5085-3F66-4C57-BDB8-C5642F300EFE}">
      <dgm:prSet phldrT="[Text]"/>
      <dgm:spPr/>
      <dgm:t>
        <a:bodyPr/>
        <a:lstStyle/>
        <a:p>
          <a:r>
            <a:rPr lang="en-US" dirty="0"/>
            <a:t> Revise</a:t>
          </a:r>
        </a:p>
      </dgm:t>
    </dgm:pt>
    <dgm:pt modelId="{DA55792C-7504-4022-926A-C76E07C54871}" type="parTrans" cxnId="{3D2613C5-89F3-4750-8117-038C3467EA47}">
      <dgm:prSet/>
      <dgm:spPr/>
      <dgm:t>
        <a:bodyPr/>
        <a:lstStyle/>
        <a:p>
          <a:endParaRPr lang="en-US"/>
        </a:p>
      </dgm:t>
    </dgm:pt>
    <dgm:pt modelId="{11697FE7-40FE-48BE-83EA-8D365B1971A8}" type="sibTrans" cxnId="{3D2613C5-89F3-4750-8117-038C3467EA47}">
      <dgm:prSet/>
      <dgm:spPr/>
      <dgm:t>
        <a:bodyPr/>
        <a:lstStyle/>
        <a:p>
          <a:endParaRPr lang="en-US"/>
        </a:p>
      </dgm:t>
    </dgm:pt>
    <dgm:pt modelId="{446B5D09-8228-4550-B27A-8694373373E3}">
      <dgm:prSet phldrT="[Text]"/>
      <dgm:spPr/>
      <dgm:t>
        <a:bodyPr/>
        <a:lstStyle/>
        <a:p>
          <a:r>
            <a:rPr lang="en-US" dirty="0"/>
            <a:t> Validate</a:t>
          </a:r>
        </a:p>
      </dgm:t>
    </dgm:pt>
    <dgm:pt modelId="{7BBB506E-C137-45B2-8194-FF1053F149B6}" type="parTrans" cxnId="{F821E306-5EC7-4907-A01D-9599A4D4AC7B}">
      <dgm:prSet/>
      <dgm:spPr/>
      <dgm:t>
        <a:bodyPr/>
        <a:lstStyle/>
        <a:p>
          <a:endParaRPr lang="en-US"/>
        </a:p>
      </dgm:t>
    </dgm:pt>
    <dgm:pt modelId="{F186F3BB-6020-460F-AAB2-9F5278D75B27}" type="sibTrans" cxnId="{F821E306-5EC7-4907-A01D-9599A4D4AC7B}">
      <dgm:prSet/>
      <dgm:spPr/>
      <dgm:t>
        <a:bodyPr/>
        <a:lstStyle/>
        <a:p>
          <a:endParaRPr lang="en-US"/>
        </a:p>
      </dgm:t>
    </dgm:pt>
    <dgm:pt modelId="{5501290A-5B17-4B53-8366-210AD09F2EE1}">
      <dgm:prSet phldrT="[Text]"/>
      <dgm:spPr/>
      <dgm:t>
        <a:bodyPr/>
        <a:lstStyle/>
        <a:p>
          <a:r>
            <a:rPr lang="en-US" dirty="0"/>
            <a:t> Test </a:t>
          </a:r>
        </a:p>
      </dgm:t>
    </dgm:pt>
    <dgm:pt modelId="{C079CBB9-943C-4BDD-8F07-ECC16BE95D87}" type="parTrans" cxnId="{E71628F3-D0DF-4E57-AF64-C2EC175AAD3C}">
      <dgm:prSet/>
      <dgm:spPr/>
      <dgm:t>
        <a:bodyPr/>
        <a:lstStyle/>
        <a:p>
          <a:endParaRPr lang="en-US"/>
        </a:p>
      </dgm:t>
    </dgm:pt>
    <dgm:pt modelId="{6076F465-67C7-4331-813D-802DD9CA45DE}" type="sibTrans" cxnId="{E71628F3-D0DF-4E57-AF64-C2EC175AAD3C}">
      <dgm:prSet/>
      <dgm:spPr/>
      <dgm:t>
        <a:bodyPr/>
        <a:lstStyle/>
        <a:p>
          <a:endParaRPr lang="en-US"/>
        </a:p>
      </dgm:t>
    </dgm:pt>
    <dgm:pt modelId="{3EC9AC5A-2009-4BE3-BB19-6AD7DCF7F752}">
      <dgm:prSet phldrT="[Text]"/>
      <dgm:spPr/>
      <dgm:t>
        <a:bodyPr/>
        <a:lstStyle/>
        <a:p>
          <a:r>
            <a:rPr lang="en-US" dirty="0"/>
            <a:t>  Develop Algorithm</a:t>
          </a:r>
        </a:p>
      </dgm:t>
    </dgm:pt>
    <dgm:pt modelId="{569898EC-EA29-4757-8415-A730027ADB1C}" type="sibTrans" cxnId="{9D7ABC5F-5440-4795-A695-E5B25E90691E}">
      <dgm:prSet/>
      <dgm:spPr/>
      <dgm:t>
        <a:bodyPr/>
        <a:lstStyle/>
        <a:p>
          <a:endParaRPr lang="en-US"/>
        </a:p>
      </dgm:t>
    </dgm:pt>
    <dgm:pt modelId="{547BDB42-FDB9-4967-B895-C681AD489073}" type="parTrans" cxnId="{9D7ABC5F-5440-4795-A695-E5B25E90691E}">
      <dgm:prSet/>
      <dgm:spPr/>
      <dgm:t>
        <a:bodyPr/>
        <a:lstStyle/>
        <a:p>
          <a:endParaRPr lang="en-US"/>
        </a:p>
      </dgm:t>
    </dgm:pt>
    <dgm:pt modelId="{73C27DCD-30D1-6045-85C5-DEA9A675818C}" type="pres">
      <dgm:prSet presAssocID="{9BBCFB26-BEB2-41A1-8EA9-C6090E35F0DB}" presName="cycle" presStyleCnt="0">
        <dgm:presLayoutVars>
          <dgm:dir/>
          <dgm:resizeHandles val="exact"/>
        </dgm:presLayoutVars>
      </dgm:prSet>
      <dgm:spPr/>
    </dgm:pt>
    <dgm:pt modelId="{4A4FCB67-A14B-9845-9AEA-E6AA2F4C1055}" type="pres">
      <dgm:prSet presAssocID="{3EC9AC5A-2009-4BE3-BB19-6AD7DCF7F752}" presName="node" presStyleLbl="node1" presStyleIdx="0" presStyleCnt="4">
        <dgm:presLayoutVars>
          <dgm:bulletEnabled val="1"/>
        </dgm:presLayoutVars>
      </dgm:prSet>
      <dgm:spPr/>
    </dgm:pt>
    <dgm:pt modelId="{177212E3-72C5-FB42-80D0-1898E5696ED0}" type="pres">
      <dgm:prSet presAssocID="{569898EC-EA29-4757-8415-A730027ADB1C}" presName="sibTrans" presStyleLbl="sibTrans2D1" presStyleIdx="0" presStyleCnt="4"/>
      <dgm:spPr/>
    </dgm:pt>
    <dgm:pt modelId="{916758F4-D395-4F4B-95E8-3D4D6EEC274E}" type="pres">
      <dgm:prSet presAssocID="{569898EC-EA29-4757-8415-A730027ADB1C}" presName="connectorText" presStyleLbl="sibTrans2D1" presStyleIdx="0" presStyleCnt="4"/>
      <dgm:spPr/>
    </dgm:pt>
    <dgm:pt modelId="{3554AA85-A9CA-3146-965D-606D6C40BB58}" type="pres">
      <dgm:prSet presAssocID="{5501290A-5B17-4B53-8366-210AD09F2EE1}" presName="node" presStyleLbl="node1" presStyleIdx="1" presStyleCnt="4">
        <dgm:presLayoutVars>
          <dgm:bulletEnabled val="1"/>
        </dgm:presLayoutVars>
      </dgm:prSet>
      <dgm:spPr/>
    </dgm:pt>
    <dgm:pt modelId="{0F1E514D-E12F-5940-939F-303D18EED4FD}" type="pres">
      <dgm:prSet presAssocID="{6076F465-67C7-4331-813D-802DD9CA45DE}" presName="sibTrans" presStyleLbl="sibTrans2D1" presStyleIdx="1" presStyleCnt="4"/>
      <dgm:spPr/>
    </dgm:pt>
    <dgm:pt modelId="{B80827D7-6919-8A42-95FE-F8CFA253009D}" type="pres">
      <dgm:prSet presAssocID="{6076F465-67C7-4331-813D-802DD9CA45DE}" presName="connectorText" presStyleLbl="sibTrans2D1" presStyleIdx="1" presStyleCnt="4"/>
      <dgm:spPr/>
    </dgm:pt>
    <dgm:pt modelId="{FBEB7714-A21F-7E40-828C-3A7DA40362D3}" type="pres">
      <dgm:prSet presAssocID="{446B5D09-8228-4550-B27A-8694373373E3}" presName="node" presStyleLbl="node1" presStyleIdx="2" presStyleCnt="4">
        <dgm:presLayoutVars>
          <dgm:bulletEnabled val="1"/>
        </dgm:presLayoutVars>
      </dgm:prSet>
      <dgm:spPr/>
    </dgm:pt>
    <dgm:pt modelId="{7F2BA4B6-92DB-B74A-9C11-D46EB9F57683}" type="pres">
      <dgm:prSet presAssocID="{F186F3BB-6020-460F-AAB2-9F5278D75B27}" presName="sibTrans" presStyleLbl="sibTrans2D1" presStyleIdx="2" presStyleCnt="4"/>
      <dgm:spPr/>
    </dgm:pt>
    <dgm:pt modelId="{BD096318-0B0D-3640-9B85-7B9E4A0C64CB}" type="pres">
      <dgm:prSet presAssocID="{F186F3BB-6020-460F-AAB2-9F5278D75B27}" presName="connectorText" presStyleLbl="sibTrans2D1" presStyleIdx="2" presStyleCnt="4"/>
      <dgm:spPr/>
    </dgm:pt>
    <dgm:pt modelId="{0B380390-DF10-B541-843F-EC206E0A7C1D}" type="pres">
      <dgm:prSet presAssocID="{429F5085-3F66-4C57-BDB8-C5642F300EFE}" presName="node" presStyleLbl="node1" presStyleIdx="3" presStyleCnt="4">
        <dgm:presLayoutVars>
          <dgm:bulletEnabled val="1"/>
        </dgm:presLayoutVars>
      </dgm:prSet>
      <dgm:spPr/>
    </dgm:pt>
    <dgm:pt modelId="{E3EAD0E6-0ECE-B042-9728-896E1748F38E}" type="pres">
      <dgm:prSet presAssocID="{11697FE7-40FE-48BE-83EA-8D365B1971A8}" presName="sibTrans" presStyleLbl="sibTrans2D1" presStyleIdx="3" presStyleCnt="4"/>
      <dgm:spPr/>
    </dgm:pt>
    <dgm:pt modelId="{25F0C1B5-0261-A146-B4CF-3AA3395B39AB}" type="pres">
      <dgm:prSet presAssocID="{11697FE7-40FE-48BE-83EA-8D365B1971A8}" presName="connectorText" presStyleLbl="sibTrans2D1" presStyleIdx="3" presStyleCnt="4"/>
      <dgm:spPr/>
    </dgm:pt>
  </dgm:ptLst>
  <dgm:cxnLst>
    <dgm:cxn modelId="{235D7101-D2D2-9340-8EB4-49A24F3DA084}" type="presOf" srcId="{569898EC-EA29-4757-8415-A730027ADB1C}" destId="{177212E3-72C5-FB42-80D0-1898E5696ED0}" srcOrd="0" destOrd="0" presId="urn:microsoft.com/office/officeart/2005/8/layout/cycle2"/>
    <dgm:cxn modelId="{F821E306-5EC7-4907-A01D-9599A4D4AC7B}" srcId="{9BBCFB26-BEB2-41A1-8EA9-C6090E35F0DB}" destId="{446B5D09-8228-4550-B27A-8694373373E3}" srcOrd="2" destOrd="0" parTransId="{7BBB506E-C137-45B2-8194-FF1053F149B6}" sibTransId="{F186F3BB-6020-460F-AAB2-9F5278D75B27}"/>
    <dgm:cxn modelId="{84F37B23-1A5F-EE49-98B4-357D0DB4F041}" type="presOf" srcId="{5501290A-5B17-4B53-8366-210AD09F2EE1}" destId="{3554AA85-A9CA-3146-965D-606D6C40BB58}" srcOrd="0" destOrd="0" presId="urn:microsoft.com/office/officeart/2005/8/layout/cycle2"/>
    <dgm:cxn modelId="{3152A13A-7214-4B4C-8532-24A25094CA3F}" type="presOf" srcId="{429F5085-3F66-4C57-BDB8-C5642F300EFE}" destId="{0B380390-DF10-B541-843F-EC206E0A7C1D}" srcOrd="0" destOrd="0" presId="urn:microsoft.com/office/officeart/2005/8/layout/cycle2"/>
    <dgm:cxn modelId="{9D7ABC5F-5440-4795-A695-E5B25E90691E}" srcId="{9BBCFB26-BEB2-41A1-8EA9-C6090E35F0DB}" destId="{3EC9AC5A-2009-4BE3-BB19-6AD7DCF7F752}" srcOrd="0" destOrd="0" parTransId="{547BDB42-FDB9-4967-B895-C681AD489073}" sibTransId="{569898EC-EA29-4757-8415-A730027ADB1C}"/>
    <dgm:cxn modelId="{83C71946-848B-8447-B287-39E3C66CDD5F}" type="presOf" srcId="{6076F465-67C7-4331-813D-802DD9CA45DE}" destId="{0F1E514D-E12F-5940-939F-303D18EED4FD}" srcOrd="0" destOrd="0" presId="urn:microsoft.com/office/officeart/2005/8/layout/cycle2"/>
    <dgm:cxn modelId="{CC183272-DAB5-0044-BA40-02B86ED19A0E}" type="presOf" srcId="{569898EC-EA29-4757-8415-A730027ADB1C}" destId="{916758F4-D395-4F4B-95E8-3D4D6EEC274E}" srcOrd="1" destOrd="0" presId="urn:microsoft.com/office/officeart/2005/8/layout/cycle2"/>
    <dgm:cxn modelId="{B51DE0A5-5EAA-1846-A443-4CE0E4A5A24A}" type="presOf" srcId="{11697FE7-40FE-48BE-83EA-8D365B1971A8}" destId="{E3EAD0E6-0ECE-B042-9728-896E1748F38E}" srcOrd="0" destOrd="0" presId="urn:microsoft.com/office/officeart/2005/8/layout/cycle2"/>
    <dgm:cxn modelId="{57497AB5-104E-AF41-8C96-7043E9832ADE}" type="presOf" srcId="{3EC9AC5A-2009-4BE3-BB19-6AD7DCF7F752}" destId="{4A4FCB67-A14B-9845-9AEA-E6AA2F4C1055}" srcOrd="0" destOrd="0" presId="urn:microsoft.com/office/officeart/2005/8/layout/cycle2"/>
    <dgm:cxn modelId="{737228C4-8991-2344-A8DC-5E13EDAE4AC2}" type="presOf" srcId="{F186F3BB-6020-460F-AAB2-9F5278D75B27}" destId="{7F2BA4B6-92DB-B74A-9C11-D46EB9F57683}" srcOrd="0" destOrd="0" presId="urn:microsoft.com/office/officeart/2005/8/layout/cycle2"/>
    <dgm:cxn modelId="{3D2613C5-89F3-4750-8117-038C3467EA47}" srcId="{9BBCFB26-BEB2-41A1-8EA9-C6090E35F0DB}" destId="{429F5085-3F66-4C57-BDB8-C5642F300EFE}" srcOrd="3" destOrd="0" parTransId="{DA55792C-7504-4022-926A-C76E07C54871}" sibTransId="{11697FE7-40FE-48BE-83EA-8D365B1971A8}"/>
    <dgm:cxn modelId="{EBE32FD9-34E7-7345-A263-5C89DDD20DA5}" type="presOf" srcId="{F186F3BB-6020-460F-AAB2-9F5278D75B27}" destId="{BD096318-0B0D-3640-9B85-7B9E4A0C64CB}" srcOrd="1" destOrd="0" presId="urn:microsoft.com/office/officeart/2005/8/layout/cycle2"/>
    <dgm:cxn modelId="{78BA92DD-8C34-2B4E-BEA1-50773134A453}" type="presOf" srcId="{446B5D09-8228-4550-B27A-8694373373E3}" destId="{FBEB7714-A21F-7E40-828C-3A7DA40362D3}" srcOrd="0" destOrd="0" presId="urn:microsoft.com/office/officeart/2005/8/layout/cycle2"/>
    <dgm:cxn modelId="{0136BAE8-CEDF-7746-BFC5-D46BCE27A649}" type="presOf" srcId="{6076F465-67C7-4331-813D-802DD9CA45DE}" destId="{B80827D7-6919-8A42-95FE-F8CFA253009D}" srcOrd="1" destOrd="0" presId="urn:microsoft.com/office/officeart/2005/8/layout/cycle2"/>
    <dgm:cxn modelId="{366466F0-882E-284F-ABBD-8034E84B4059}" type="presOf" srcId="{9BBCFB26-BEB2-41A1-8EA9-C6090E35F0DB}" destId="{73C27DCD-30D1-6045-85C5-DEA9A675818C}" srcOrd="0" destOrd="0" presId="urn:microsoft.com/office/officeart/2005/8/layout/cycle2"/>
    <dgm:cxn modelId="{E71628F3-D0DF-4E57-AF64-C2EC175AAD3C}" srcId="{9BBCFB26-BEB2-41A1-8EA9-C6090E35F0DB}" destId="{5501290A-5B17-4B53-8366-210AD09F2EE1}" srcOrd="1" destOrd="0" parTransId="{C079CBB9-943C-4BDD-8F07-ECC16BE95D87}" sibTransId="{6076F465-67C7-4331-813D-802DD9CA45DE}"/>
    <dgm:cxn modelId="{3A100EF5-02EC-0F45-9635-A0C510EC2D7E}" type="presOf" srcId="{11697FE7-40FE-48BE-83EA-8D365B1971A8}" destId="{25F0C1B5-0261-A146-B4CF-3AA3395B39AB}" srcOrd="1" destOrd="0" presId="urn:microsoft.com/office/officeart/2005/8/layout/cycle2"/>
    <dgm:cxn modelId="{170ADAC6-F338-E847-9396-174627D72020}" type="presParOf" srcId="{73C27DCD-30D1-6045-85C5-DEA9A675818C}" destId="{4A4FCB67-A14B-9845-9AEA-E6AA2F4C1055}" srcOrd="0" destOrd="0" presId="urn:microsoft.com/office/officeart/2005/8/layout/cycle2"/>
    <dgm:cxn modelId="{512AE953-3842-9C42-BAFF-577C39ED3815}" type="presParOf" srcId="{73C27DCD-30D1-6045-85C5-DEA9A675818C}" destId="{177212E3-72C5-FB42-80D0-1898E5696ED0}" srcOrd="1" destOrd="0" presId="urn:microsoft.com/office/officeart/2005/8/layout/cycle2"/>
    <dgm:cxn modelId="{5B17E8E3-05AD-F24A-AD3E-A1E7CECC65DE}" type="presParOf" srcId="{177212E3-72C5-FB42-80D0-1898E5696ED0}" destId="{916758F4-D395-4F4B-95E8-3D4D6EEC274E}" srcOrd="0" destOrd="0" presId="urn:microsoft.com/office/officeart/2005/8/layout/cycle2"/>
    <dgm:cxn modelId="{7E17703A-2C0B-9C4D-B89E-1E09E709D01C}" type="presParOf" srcId="{73C27DCD-30D1-6045-85C5-DEA9A675818C}" destId="{3554AA85-A9CA-3146-965D-606D6C40BB58}" srcOrd="2" destOrd="0" presId="urn:microsoft.com/office/officeart/2005/8/layout/cycle2"/>
    <dgm:cxn modelId="{24C6D77C-5720-4142-8D04-464F84729ACD}" type="presParOf" srcId="{73C27DCD-30D1-6045-85C5-DEA9A675818C}" destId="{0F1E514D-E12F-5940-939F-303D18EED4FD}" srcOrd="3" destOrd="0" presId="urn:microsoft.com/office/officeart/2005/8/layout/cycle2"/>
    <dgm:cxn modelId="{C3B3706A-DD83-C144-BB97-90F92BE17FFB}" type="presParOf" srcId="{0F1E514D-E12F-5940-939F-303D18EED4FD}" destId="{B80827D7-6919-8A42-95FE-F8CFA253009D}" srcOrd="0" destOrd="0" presId="urn:microsoft.com/office/officeart/2005/8/layout/cycle2"/>
    <dgm:cxn modelId="{8EA77A8E-372E-114A-BB53-12EC32D174A1}" type="presParOf" srcId="{73C27DCD-30D1-6045-85C5-DEA9A675818C}" destId="{FBEB7714-A21F-7E40-828C-3A7DA40362D3}" srcOrd="4" destOrd="0" presId="urn:microsoft.com/office/officeart/2005/8/layout/cycle2"/>
    <dgm:cxn modelId="{0FED1471-7D81-2346-892C-B21C5057CB96}" type="presParOf" srcId="{73C27DCD-30D1-6045-85C5-DEA9A675818C}" destId="{7F2BA4B6-92DB-B74A-9C11-D46EB9F57683}" srcOrd="5" destOrd="0" presId="urn:microsoft.com/office/officeart/2005/8/layout/cycle2"/>
    <dgm:cxn modelId="{54AD5050-852F-3341-BF04-F51134C0212F}" type="presParOf" srcId="{7F2BA4B6-92DB-B74A-9C11-D46EB9F57683}" destId="{BD096318-0B0D-3640-9B85-7B9E4A0C64CB}" srcOrd="0" destOrd="0" presId="urn:microsoft.com/office/officeart/2005/8/layout/cycle2"/>
    <dgm:cxn modelId="{E7F85B8A-50B0-E04E-92B6-4043D77CC181}" type="presParOf" srcId="{73C27DCD-30D1-6045-85C5-DEA9A675818C}" destId="{0B380390-DF10-B541-843F-EC206E0A7C1D}" srcOrd="6" destOrd="0" presId="urn:microsoft.com/office/officeart/2005/8/layout/cycle2"/>
    <dgm:cxn modelId="{8261AAD6-C22C-D243-9724-EEC2499E4768}" type="presParOf" srcId="{73C27DCD-30D1-6045-85C5-DEA9A675818C}" destId="{E3EAD0E6-0ECE-B042-9728-896E1748F38E}" srcOrd="7" destOrd="0" presId="urn:microsoft.com/office/officeart/2005/8/layout/cycle2"/>
    <dgm:cxn modelId="{9A1A7779-0BE6-1F4B-A830-098C891D6405}" type="presParOf" srcId="{E3EAD0E6-0ECE-B042-9728-896E1748F38E}" destId="{25F0C1B5-0261-A146-B4CF-3AA3395B39AB}"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3967A5B-1B5E-43A7-B4BB-CC0194B45E5F}"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925BF2B-3BD4-44B0-A80B-88989979DD0A}">
      <dgm:prSet/>
      <dgm:spPr/>
      <dgm:t>
        <a:bodyPr/>
        <a:lstStyle/>
        <a:p>
          <a:pPr>
            <a:lnSpc>
              <a:spcPct val="100000"/>
            </a:lnSpc>
            <a:defRPr cap="all"/>
          </a:pPr>
          <a:r>
            <a:rPr lang="en-US"/>
            <a:t>Initial algorithm was built over 8 weeks summer internship</a:t>
          </a:r>
        </a:p>
      </dgm:t>
    </dgm:pt>
    <dgm:pt modelId="{DD7F5F59-F30C-4B76-AC9B-7606861775FD}" type="parTrans" cxnId="{514C76C3-0096-4081-BA9F-D71B97EB954B}">
      <dgm:prSet/>
      <dgm:spPr/>
      <dgm:t>
        <a:bodyPr/>
        <a:lstStyle/>
        <a:p>
          <a:endParaRPr lang="en-US"/>
        </a:p>
      </dgm:t>
    </dgm:pt>
    <dgm:pt modelId="{816DC74D-3EF5-43A6-B4B0-98F6D038284A}" type="sibTrans" cxnId="{514C76C3-0096-4081-BA9F-D71B97EB954B}">
      <dgm:prSet/>
      <dgm:spPr/>
      <dgm:t>
        <a:bodyPr/>
        <a:lstStyle/>
        <a:p>
          <a:endParaRPr lang="en-US"/>
        </a:p>
      </dgm:t>
    </dgm:pt>
    <dgm:pt modelId="{95F9EC7B-E013-4654-A073-A1382B4B36F4}">
      <dgm:prSet/>
      <dgm:spPr/>
      <dgm:t>
        <a:bodyPr/>
        <a:lstStyle/>
        <a:p>
          <a:pPr>
            <a:lnSpc>
              <a:spcPct val="100000"/>
            </a:lnSpc>
            <a:defRPr cap="all"/>
          </a:pPr>
          <a:r>
            <a:rPr lang="en-US"/>
            <a:t>Refine algorithm overtime in iterative approach</a:t>
          </a:r>
        </a:p>
      </dgm:t>
    </dgm:pt>
    <dgm:pt modelId="{D024900B-FD00-4C6F-9D30-F3B536F56A3E}" type="parTrans" cxnId="{FEDF208D-1939-4574-8970-406D0578E8DB}">
      <dgm:prSet/>
      <dgm:spPr/>
      <dgm:t>
        <a:bodyPr/>
        <a:lstStyle/>
        <a:p>
          <a:endParaRPr lang="en-US"/>
        </a:p>
      </dgm:t>
    </dgm:pt>
    <dgm:pt modelId="{788A434F-FAA8-41C4-851B-7C4A5519288F}" type="sibTrans" cxnId="{FEDF208D-1939-4574-8970-406D0578E8DB}">
      <dgm:prSet/>
      <dgm:spPr/>
      <dgm:t>
        <a:bodyPr/>
        <a:lstStyle/>
        <a:p>
          <a:endParaRPr lang="en-US"/>
        </a:p>
      </dgm:t>
    </dgm:pt>
    <dgm:pt modelId="{23B0BAC6-6FF5-42C6-96E9-1A1139304991}">
      <dgm:prSet/>
      <dgm:spPr/>
      <dgm:t>
        <a:bodyPr/>
        <a:lstStyle/>
        <a:p>
          <a:pPr>
            <a:lnSpc>
              <a:spcPct val="100000"/>
            </a:lnSpc>
            <a:defRPr cap="all"/>
          </a:pPr>
          <a:r>
            <a:rPr lang="en-US"/>
            <a:t>Have working prototype with value to policy decision makers and interest in building a public interface</a:t>
          </a:r>
        </a:p>
      </dgm:t>
    </dgm:pt>
    <dgm:pt modelId="{2F865F6D-3580-4C1D-86B7-2FE8A4CBE355}" type="parTrans" cxnId="{70FCB123-7C8B-439E-A857-1C88195613C8}">
      <dgm:prSet/>
      <dgm:spPr/>
      <dgm:t>
        <a:bodyPr/>
        <a:lstStyle/>
        <a:p>
          <a:endParaRPr lang="en-US"/>
        </a:p>
      </dgm:t>
    </dgm:pt>
    <dgm:pt modelId="{58B2A902-F176-462B-B560-287EA275E762}" type="sibTrans" cxnId="{70FCB123-7C8B-439E-A857-1C88195613C8}">
      <dgm:prSet/>
      <dgm:spPr/>
      <dgm:t>
        <a:bodyPr/>
        <a:lstStyle/>
        <a:p>
          <a:endParaRPr lang="en-US"/>
        </a:p>
      </dgm:t>
    </dgm:pt>
    <dgm:pt modelId="{D2D93542-0C86-4B9A-B50B-F4E680759BD5}" type="pres">
      <dgm:prSet presAssocID="{73967A5B-1B5E-43A7-B4BB-CC0194B45E5F}" presName="root" presStyleCnt="0">
        <dgm:presLayoutVars>
          <dgm:dir/>
          <dgm:resizeHandles val="exact"/>
        </dgm:presLayoutVars>
      </dgm:prSet>
      <dgm:spPr/>
    </dgm:pt>
    <dgm:pt modelId="{95B6FC3D-694E-4950-83B3-6164F6BAA7B8}" type="pres">
      <dgm:prSet presAssocID="{2925BF2B-3BD4-44B0-A80B-88989979DD0A}" presName="compNode" presStyleCnt="0"/>
      <dgm:spPr/>
    </dgm:pt>
    <dgm:pt modelId="{783A8B9D-7918-4BAF-867D-1B96E537F79D}" type="pres">
      <dgm:prSet presAssocID="{2925BF2B-3BD4-44B0-A80B-88989979DD0A}" presName="iconBgRect" presStyleLbl="bgShp" presStyleIdx="0" presStyleCnt="3"/>
      <dgm:spPr/>
    </dgm:pt>
    <dgm:pt modelId="{D5FEDF3E-E38A-4859-BD6B-6B14680EA52E}" type="pres">
      <dgm:prSet presAssocID="{2925BF2B-3BD4-44B0-A80B-88989979DD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FC73EF1-0022-4810-9176-5E5587CE12A7}" type="pres">
      <dgm:prSet presAssocID="{2925BF2B-3BD4-44B0-A80B-88989979DD0A}" presName="spaceRect" presStyleCnt="0"/>
      <dgm:spPr/>
    </dgm:pt>
    <dgm:pt modelId="{051E2D3F-02B5-4831-A5F3-8395C5DD1782}" type="pres">
      <dgm:prSet presAssocID="{2925BF2B-3BD4-44B0-A80B-88989979DD0A}" presName="textRect" presStyleLbl="revTx" presStyleIdx="0" presStyleCnt="3">
        <dgm:presLayoutVars>
          <dgm:chMax val="1"/>
          <dgm:chPref val="1"/>
        </dgm:presLayoutVars>
      </dgm:prSet>
      <dgm:spPr/>
    </dgm:pt>
    <dgm:pt modelId="{29A7CD6D-C8D3-4C3F-A359-61C0BC567BFE}" type="pres">
      <dgm:prSet presAssocID="{816DC74D-3EF5-43A6-B4B0-98F6D038284A}" presName="sibTrans" presStyleCnt="0"/>
      <dgm:spPr/>
    </dgm:pt>
    <dgm:pt modelId="{D411B9B6-E89F-440E-BC2C-5188874148F4}" type="pres">
      <dgm:prSet presAssocID="{95F9EC7B-E013-4654-A073-A1382B4B36F4}" presName="compNode" presStyleCnt="0"/>
      <dgm:spPr/>
    </dgm:pt>
    <dgm:pt modelId="{0DA3697A-DF69-4A66-B871-D6BD0B7C4CC0}" type="pres">
      <dgm:prSet presAssocID="{95F9EC7B-E013-4654-A073-A1382B4B36F4}" presName="iconBgRect" presStyleLbl="bgShp" presStyleIdx="1" presStyleCnt="3"/>
      <dgm:spPr/>
    </dgm:pt>
    <dgm:pt modelId="{D20D4AE5-5F4A-4C82-A4C5-C956B4A4AC4F}" type="pres">
      <dgm:prSet presAssocID="{95F9EC7B-E013-4654-A073-A1382B4B36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peat"/>
        </a:ext>
      </dgm:extLst>
    </dgm:pt>
    <dgm:pt modelId="{BD4D51E0-3792-4157-A318-8F1922A230C9}" type="pres">
      <dgm:prSet presAssocID="{95F9EC7B-E013-4654-A073-A1382B4B36F4}" presName="spaceRect" presStyleCnt="0"/>
      <dgm:spPr/>
    </dgm:pt>
    <dgm:pt modelId="{67552605-20AE-4FA2-9744-0E06D12EB0A1}" type="pres">
      <dgm:prSet presAssocID="{95F9EC7B-E013-4654-A073-A1382B4B36F4}" presName="textRect" presStyleLbl="revTx" presStyleIdx="1" presStyleCnt="3">
        <dgm:presLayoutVars>
          <dgm:chMax val="1"/>
          <dgm:chPref val="1"/>
        </dgm:presLayoutVars>
      </dgm:prSet>
      <dgm:spPr/>
    </dgm:pt>
    <dgm:pt modelId="{F415E9FD-1C1C-4E96-974F-8731FCEB5C8E}" type="pres">
      <dgm:prSet presAssocID="{788A434F-FAA8-41C4-851B-7C4A5519288F}" presName="sibTrans" presStyleCnt="0"/>
      <dgm:spPr/>
    </dgm:pt>
    <dgm:pt modelId="{E6035764-7576-46C6-9256-21F162379F8F}" type="pres">
      <dgm:prSet presAssocID="{23B0BAC6-6FF5-42C6-96E9-1A1139304991}" presName="compNode" presStyleCnt="0"/>
      <dgm:spPr/>
    </dgm:pt>
    <dgm:pt modelId="{7EB3F44A-326D-48FD-818B-AB8AD3361D52}" type="pres">
      <dgm:prSet presAssocID="{23B0BAC6-6FF5-42C6-96E9-1A1139304991}" presName="iconBgRect" presStyleLbl="bgShp" presStyleIdx="2" presStyleCnt="3"/>
      <dgm:spPr/>
    </dgm:pt>
    <dgm:pt modelId="{B3633056-4906-4B85-AF86-8236831FD42D}" type="pres">
      <dgm:prSet presAssocID="{23B0BAC6-6FF5-42C6-96E9-1A11393049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4CCBB65A-630B-421F-98F7-14129D899C82}" type="pres">
      <dgm:prSet presAssocID="{23B0BAC6-6FF5-42C6-96E9-1A1139304991}" presName="spaceRect" presStyleCnt="0"/>
      <dgm:spPr/>
    </dgm:pt>
    <dgm:pt modelId="{B5287520-514D-423A-9BB3-B3B7CC352E67}" type="pres">
      <dgm:prSet presAssocID="{23B0BAC6-6FF5-42C6-96E9-1A1139304991}" presName="textRect" presStyleLbl="revTx" presStyleIdx="2" presStyleCnt="3">
        <dgm:presLayoutVars>
          <dgm:chMax val="1"/>
          <dgm:chPref val="1"/>
        </dgm:presLayoutVars>
      </dgm:prSet>
      <dgm:spPr/>
    </dgm:pt>
  </dgm:ptLst>
  <dgm:cxnLst>
    <dgm:cxn modelId="{58A8A015-DCEA-4526-A980-95C13CD65C91}" type="presOf" srcId="{2925BF2B-3BD4-44B0-A80B-88989979DD0A}" destId="{051E2D3F-02B5-4831-A5F3-8395C5DD1782}" srcOrd="0" destOrd="0" presId="urn:microsoft.com/office/officeart/2018/5/layout/IconCircleLabelList"/>
    <dgm:cxn modelId="{70FCB123-7C8B-439E-A857-1C88195613C8}" srcId="{73967A5B-1B5E-43A7-B4BB-CC0194B45E5F}" destId="{23B0BAC6-6FF5-42C6-96E9-1A1139304991}" srcOrd="2" destOrd="0" parTransId="{2F865F6D-3580-4C1D-86B7-2FE8A4CBE355}" sibTransId="{58B2A902-F176-462B-B560-287EA275E762}"/>
    <dgm:cxn modelId="{222B7F82-A21D-4DB4-BB4A-F0C2EC75DDB1}" type="presOf" srcId="{73967A5B-1B5E-43A7-B4BB-CC0194B45E5F}" destId="{D2D93542-0C86-4B9A-B50B-F4E680759BD5}" srcOrd="0" destOrd="0" presId="urn:microsoft.com/office/officeart/2018/5/layout/IconCircleLabelList"/>
    <dgm:cxn modelId="{FEDF208D-1939-4574-8970-406D0578E8DB}" srcId="{73967A5B-1B5E-43A7-B4BB-CC0194B45E5F}" destId="{95F9EC7B-E013-4654-A073-A1382B4B36F4}" srcOrd="1" destOrd="0" parTransId="{D024900B-FD00-4C6F-9D30-F3B536F56A3E}" sibTransId="{788A434F-FAA8-41C4-851B-7C4A5519288F}"/>
    <dgm:cxn modelId="{FC17B98F-C450-469A-B5FA-7CB56720372D}" type="presOf" srcId="{95F9EC7B-E013-4654-A073-A1382B4B36F4}" destId="{67552605-20AE-4FA2-9744-0E06D12EB0A1}" srcOrd="0" destOrd="0" presId="urn:microsoft.com/office/officeart/2018/5/layout/IconCircleLabelList"/>
    <dgm:cxn modelId="{514C76C3-0096-4081-BA9F-D71B97EB954B}" srcId="{73967A5B-1B5E-43A7-B4BB-CC0194B45E5F}" destId="{2925BF2B-3BD4-44B0-A80B-88989979DD0A}" srcOrd="0" destOrd="0" parTransId="{DD7F5F59-F30C-4B76-AC9B-7606861775FD}" sibTransId="{816DC74D-3EF5-43A6-B4B0-98F6D038284A}"/>
    <dgm:cxn modelId="{68E486E2-15B4-4731-A132-B3ADBD2B61C4}" type="presOf" srcId="{23B0BAC6-6FF5-42C6-96E9-1A1139304991}" destId="{B5287520-514D-423A-9BB3-B3B7CC352E67}" srcOrd="0" destOrd="0" presId="urn:microsoft.com/office/officeart/2018/5/layout/IconCircleLabelList"/>
    <dgm:cxn modelId="{B65680BF-D684-4756-9450-3BB1F86EAC5A}" type="presParOf" srcId="{D2D93542-0C86-4B9A-B50B-F4E680759BD5}" destId="{95B6FC3D-694E-4950-83B3-6164F6BAA7B8}" srcOrd="0" destOrd="0" presId="urn:microsoft.com/office/officeart/2018/5/layout/IconCircleLabelList"/>
    <dgm:cxn modelId="{E4BCAD08-6EBE-401E-8ECD-1B5E1F1D680E}" type="presParOf" srcId="{95B6FC3D-694E-4950-83B3-6164F6BAA7B8}" destId="{783A8B9D-7918-4BAF-867D-1B96E537F79D}" srcOrd="0" destOrd="0" presId="urn:microsoft.com/office/officeart/2018/5/layout/IconCircleLabelList"/>
    <dgm:cxn modelId="{27E8CF40-DCF8-49AE-B6A2-6EB3D2456D05}" type="presParOf" srcId="{95B6FC3D-694E-4950-83B3-6164F6BAA7B8}" destId="{D5FEDF3E-E38A-4859-BD6B-6B14680EA52E}" srcOrd="1" destOrd="0" presId="urn:microsoft.com/office/officeart/2018/5/layout/IconCircleLabelList"/>
    <dgm:cxn modelId="{CE155D9D-D726-4DDC-BA16-E699906A059E}" type="presParOf" srcId="{95B6FC3D-694E-4950-83B3-6164F6BAA7B8}" destId="{EFC73EF1-0022-4810-9176-5E5587CE12A7}" srcOrd="2" destOrd="0" presId="urn:microsoft.com/office/officeart/2018/5/layout/IconCircleLabelList"/>
    <dgm:cxn modelId="{EFE05EFB-AE71-42E1-8669-03CFB10345F9}" type="presParOf" srcId="{95B6FC3D-694E-4950-83B3-6164F6BAA7B8}" destId="{051E2D3F-02B5-4831-A5F3-8395C5DD1782}" srcOrd="3" destOrd="0" presId="urn:microsoft.com/office/officeart/2018/5/layout/IconCircleLabelList"/>
    <dgm:cxn modelId="{C50A4A9F-AC10-4A38-A588-4E771E038EA6}" type="presParOf" srcId="{D2D93542-0C86-4B9A-B50B-F4E680759BD5}" destId="{29A7CD6D-C8D3-4C3F-A359-61C0BC567BFE}" srcOrd="1" destOrd="0" presId="urn:microsoft.com/office/officeart/2018/5/layout/IconCircleLabelList"/>
    <dgm:cxn modelId="{6116E915-8E01-4008-ABCD-551BBC9E0ECC}" type="presParOf" srcId="{D2D93542-0C86-4B9A-B50B-F4E680759BD5}" destId="{D411B9B6-E89F-440E-BC2C-5188874148F4}" srcOrd="2" destOrd="0" presId="urn:microsoft.com/office/officeart/2018/5/layout/IconCircleLabelList"/>
    <dgm:cxn modelId="{D951DF98-F8D2-4FF5-8A2B-100B58128EAE}" type="presParOf" srcId="{D411B9B6-E89F-440E-BC2C-5188874148F4}" destId="{0DA3697A-DF69-4A66-B871-D6BD0B7C4CC0}" srcOrd="0" destOrd="0" presId="urn:microsoft.com/office/officeart/2018/5/layout/IconCircleLabelList"/>
    <dgm:cxn modelId="{2518D007-3B75-406E-B4E0-51F145C7A42C}" type="presParOf" srcId="{D411B9B6-E89F-440E-BC2C-5188874148F4}" destId="{D20D4AE5-5F4A-4C82-A4C5-C956B4A4AC4F}" srcOrd="1" destOrd="0" presId="urn:microsoft.com/office/officeart/2018/5/layout/IconCircleLabelList"/>
    <dgm:cxn modelId="{4C1B4D54-F450-4476-B615-FF405A9EF3C0}" type="presParOf" srcId="{D411B9B6-E89F-440E-BC2C-5188874148F4}" destId="{BD4D51E0-3792-4157-A318-8F1922A230C9}" srcOrd="2" destOrd="0" presId="urn:microsoft.com/office/officeart/2018/5/layout/IconCircleLabelList"/>
    <dgm:cxn modelId="{5EE2F243-7F93-42B5-9EA4-A62A60BD97CE}" type="presParOf" srcId="{D411B9B6-E89F-440E-BC2C-5188874148F4}" destId="{67552605-20AE-4FA2-9744-0E06D12EB0A1}" srcOrd="3" destOrd="0" presId="urn:microsoft.com/office/officeart/2018/5/layout/IconCircleLabelList"/>
    <dgm:cxn modelId="{1EF1B7E9-F63A-4179-960F-577252F98368}" type="presParOf" srcId="{D2D93542-0C86-4B9A-B50B-F4E680759BD5}" destId="{F415E9FD-1C1C-4E96-974F-8731FCEB5C8E}" srcOrd="3" destOrd="0" presId="urn:microsoft.com/office/officeart/2018/5/layout/IconCircleLabelList"/>
    <dgm:cxn modelId="{7C5F2513-3FB8-4E47-A3F1-F16AEF625640}" type="presParOf" srcId="{D2D93542-0C86-4B9A-B50B-F4E680759BD5}" destId="{E6035764-7576-46C6-9256-21F162379F8F}" srcOrd="4" destOrd="0" presId="urn:microsoft.com/office/officeart/2018/5/layout/IconCircleLabelList"/>
    <dgm:cxn modelId="{4BA1B533-3D6C-4402-B1E8-2F97545DA967}" type="presParOf" srcId="{E6035764-7576-46C6-9256-21F162379F8F}" destId="{7EB3F44A-326D-48FD-818B-AB8AD3361D52}" srcOrd="0" destOrd="0" presId="urn:microsoft.com/office/officeart/2018/5/layout/IconCircleLabelList"/>
    <dgm:cxn modelId="{BBF9F2EC-AE9B-48C9-8B54-8CCE719871EE}" type="presParOf" srcId="{E6035764-7576-46C6-9256-21F162379F8F}" destId="{B3633056-4906-4B85-AF86-8236831FD42D}" srcOrd="1" destOrd="0" presId="urn:microsoft.com/office/officeart/2018/5/layout/IconCircleLabelList"/>
    <dgm:cxn modelId="{5DFD1C6F-A5F3-4785-B67A-20C2F0E24049}" type="presParOf" srcId="{E6035764-7576-46C6-9256-21F162379F8F}" destId="{4CCBB65A-630B-421F-98F7-14129D899C82}" srcOrd="2" destOrd="0" presId="urn:microsoft.com/office/officeart/2018/5/layout/IconCircleLabelList"/>
    <dgm:cxn modelId="{9265FD6F-4861-4507-BA13-1C6C997A28E1}" type="presParOf" srcId="{E6035764-7576-46C6-9256-21F162379F8F}" destId="{B5287520-514D-423A-9BB3-B3B7CC352E6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48712F-1B1D-4F3E-8255-09FC9035B931}"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D6932735-7727-4974-A72E-6A0EC222C4E5}">
      <dgm:prSet/>
      <dgm:spPr/>
      <dgm:t>
        <a:bodyPr/>
        <a:lstStyle/>
        <a:p>
          <a:pPr>
            <a:lnSpc>
              <a:spcPct val="100000"/>
            </a:lnSpc>
            <a:defRPr cap="all"/>
          </a:pPr>
          <a:r>
            <a:rPr lang="en-US" baseline="0"/>
            <a:t>Hierarchal</a:t>
          </a:r>
          <a:endParaRPr lang="en-US"/>
        </a:p>
      </dgm:t>
    </dgm:pt>
    <dgm:pt modelId="{0F9C33A8-B072-4852-87A5-ED239F0B6083}" type="parTrans" cxnId="{1482BCBA-E002-4C7A-B918-C055F2EFD766}">
      <dgm:prSet/>
      <dgm:spPr/>
      <dgm:t>
        <a:bodyPr/>
        <a:lstStyle/>
        <a:p>
          <a:endParaRPr lang="en-US"/>
        </a:p>
      </dgm:t>
    </dgm:pt>
    <dgm:pt modelId="{D59285AB-A254-468D-A788-A9F3A0D0E28C}" type="sibTrans" cxnId="{1482BCBA-E002-4C7A-B918-C055F2EFD766}">
      <dgm:prSet/>
      <dgm:spPr/>
      <dgm:t>
        <a:bodyPr/>
        <a:lstStyle/>
        <a:p>
          <a:endParaRPr lang="en-US"/>
        </a:p>
      </dgm:t>
    </dgm:pt>
    <dgm:pt modelId="{26685579-F56A-42FD-8EA1-4FFAF89110AB}">
      <dgm:prSet/>
      <dgm:spPr/>
      <dgm:t>
        <a:bodyPr/>
        <a:lstStyle/>
        <a:p>
          <a:pPr>
            <a:lnSpc>
              <a:spcPct val="100000"/>
            </a:lnSpc>
            <a:defRPr cap="all"/>
          </a:pPr>
          <a:r>
            <a:rPr lang="en-US" baseline="0"/>
            <a:t>Simultaneous  </a:t>
          </a:r>
          <a:endParaRPr lang="en-US"/>
        </a:p>
      </dgm:t>
    </dgm:pt>
    <dgm:pt modelId="{3CC48CE5-8669-41C1-BAFF-E23530B7B524}" type="parTrans" cxnId="{EEDAF523-E79A-4730-A423-CC04AB7C3894}">
      <dgm:prSet/>
      <dgm:spPr/>
      <dgm:t>
        <a:bodyPr/>
        <a:lstStyle/>
        <a:p>
          <a:endParaRPr lang="en-US"/>
        </a:p>
      </dgm:t>
    </dgm:pt>
    <dgm:pt modelId="{2D466FBA-1C45-49F2-AF93-DF4C5828C1F5}" type="sibTrans" cxnId="{EEDAF523-E79A-4730-A423-CC04AB7C3894}">
      <dgm:prSet/>
      <dgm:spPr/>
      <dgm:t>
        <a:bodyPr/>
        <a:lstStyle/>
        <a:p>
          <a:endParaRPr lang="en-US"/>
        </a:p>
      </dgm:t>
    </dgm:pt>
    <dgm:pt modelId="{A118D21B-BD5E-4F89-913B-66A0ABEA8967}" type="pres">
      <dgm:prSet presAssocID="{B148712F-1B1D-4F3E-8255-09FC9035B931}" presName="root" presStyleCnt="0">
        <dgm:presLayoutVars>
          <dgm:dir/>
          <dgm:resizeHandles val="exact"/>
        </dgm:presLayoutVars>
      </dgm:prSet>
      <dgm:spPr/>
    </dgm:pt>
    <dgm:pt modelId="{77CCDC90-C46D-4285-9EFD-CB1875892ABF}" type="pres">
      <dgm:prSet presAssocID="{D6932735-7727-4974-A72E-6A0EC222C4E5}" presName="compNode" presStyleCnt="0"/>
      <dgm:spPr/>
    </dgm:pt>
    <dgm:pt modelId="{0D0CCD3C-F74F-4264-B351-CDF6C3A2A1B2}" type="pres">
      <dgm:prSet presAssocID="{D6932735-7727-4974-A72E-6A0EC222C4E5}" presName="iconBgRect" presStyleLbl="bgShp" presStyleIdx="0" presStyleCnt="2"/>
      <dgm:spPr>
        <a:prstGeom prst="round2DiagRect">
          <a:avLst>
            <a:gd name="adj1" fmla="val 29727"/>
            <a:gd name="adj2" fmla="val 0"/>
          </a:avLst>
        </a:prstGeom>
      </dgm:spPr>
    </dgm:pt>
    <dgm:pt modelId="{4A9E66DE-EF0D-4219-A69A-46E8C808C82E}" type="pres">
      <dgm:prSet presAssocID="{D6932735-7727-4974-A72E-6A0EC222C4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FADE3C10-90C2-4292-9C32-548696C1C7F6}" type="pres">
      <dgm:prSet presAssocID="{D6932735-7727-4974-A72E-6A0EC222C4E5}" presName="spaceRect" presStyleCnt="0"/>
      <dgm:spPr/>
    </dgm:pt>
    <dgm:pt modelId="{A4824F2C-315E-4223-972E-9B8D9CF5C04D}" type="pres">
      <dgm:prSet presAssocID="{D6932735-7727-4974-A72E-6A0EC222C4E5}" presName="textRect" presStyleLbl="revTx" presStyleIdx="0" presStyleCnt="2">
        <dgm:presLayoutVars>
          <dgm:chMax val="1"/>
          <dgm:chPref val="1"/>
        </dgm:presLayoutVars>
      </dgm:prSet>
      <dgm:spPr/>
    </dgm:pt>
    <dgm:pt modelId="{0735C734-EB5A-4FB8-A6C8-0A011C3F135B}" type="pres">
      <dgm:prSet presAssocID="{D59285AB-A254-468D-A788-A9F3A0D0E28C}" presName="sibTrans" presStyleCnt="0"/>
      <dgm:spPr/>
    </dgm:pt>
    <dgm:pt modelId="{9F653E77-D404-4713-B18D-E90A8B77827B}" type="pres">
      <dgm:prSet presAssocID="{26685579-F56A-42FD-8EA1-4FFAF89110AB}" presName="compNode" presStyleCnt="0"/>
      <dgm:spPr/>
    </dgm:pt>
    <dgm:pt modelId="{7DED8A8F-83F4-453C-B627-A355603906AB}" type="pres">
      <dgm:prSet presAssocID="{26685579-F56A-42FD-8EA1-4FFAF89110AB}" presName="iconBgRect" presStyleLbl="bgShp" presStyleIdx="1" presStyleCnt="2"/>
      <dgm:spPr>
        <a:prstGeom prst="round2DiagRect">
          <a:avLst>
            <a:gd name="adj1" fmla="val 29727"/>
            <a:gd name="adj2" fmla="val 0"/>
          </a:avLst>
        </a:prstGeom>
      </dgm:spPr>
    </dgm:pt>
    <dgm:pt modelId="{6E5A1CA7-AD0C-4689-B683-8543BF677A9D}" type="pres">
      <dgm:prSet presAssocID="{26685579-F56A-42FD-8EA1-4FFAF89110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51C7548C-A28D-4E3B-94A5-BD64037FC496}" type="pres">
      <dgm:prSet presAssocID="{26685579-F56A-42FD-8EA1-4FFAF89110AB}" presName="spaceRect" presStyleCnt="0"/>
      <dgm:spPr/>
    </dgm:pt>
    <dgm:pt modelId="{CFDBA726-E23B-4844-A6D4-F5BBCA31CA46}" type="pres">
      <dgm:prSet presAssocID="{26685579-F56A-42FD-8EA1-4FFAF89110AB}" presName="textRect" presStyleLbl="revTx" presStyleIdx="1" presStyleCnt="2">
        <dgm:presLayoutVars>
          <dgm:chMax val="1"/>
          <dgm:chPref val="1"/>
        </dgm:presLayoutVars>
      </dgm:prSet>
      <dgm:spPr/>
    </dgm:pt>
  </dgm:ptLst>
  <dgm:cxnLst>
    <dgm:cxn modelId="{EEDAF523-E79A-4730-A423-CC04AB7C3894}" srcId="{B148712F-1B1D-4F3E-8255-09FC9035B931}" destId="{26685579-F56A-42FD-8EA1-4FFAF89110AB}" srcOrd="1" destOrd="0" parTransId="{3CC48CE5-8669-41C1-BAFF-E23530B7B524}" sibTransId="{2D466FBA-1C45-49F2-AF93-DF4C5828C1F5}"/>
    <dgm:cxn modelId="{843FEC2B-D5AB-43FC-BCA7-140CE43A9096}" type="presOf" srcId="{D6932735-7727-4974-A72E-6A0EC222C4E5}" destId="{A4824F2C-315E-4223-972E-9B8D9CF5C04D}" srcOrd="0" destOrd="0" presId="urn:microsoft.com/office/officeart/2018/5/layout/IconLeafLabelList"/>
    <dgm:cxn modelId="{D2C64C86-8BBF-4B10-8463-71A23DD9989C}" type="presOf" srcId="{26685579-F56A-42FD-8EA1-4FFAF89110AB}" destId="{CFDBA726-E23B-4844-A6D4-F5BBCA31CA46}" srcOrd="0" destOrd="0" presId="urn:microsoft.com/office/officeart/2018/5/layout/IconLeafLabelList"/>
    <dgm:cxn modelId="{2E7935B4-EB6C-47EB-82A0-B4B5D271E6FE}" type="presOf" srcId="{B148712F-1B1D-4F3E-8255-09FC9035B931}" destId="{A118D21B-BD5E-4F89-913B-66A0ABEA8967}" srcOrd="0" destOrd="0" presId="urn:microsoft.com/office/officeart/2018/5/layout/IconLeafLabelList"/>
    <dgm:cxn modelId="{1482BCBA-E002-4C7A-B918-C055F2EFD766}" srcId="{B148712F-1B1D-4F3E-8255-09FC9035B931}" destId="{D6932735-7727-4974-A72E-6A0EC222C4E5}" srcOrd="0" destOrd="0" parTransId="{0F9C33A8-B072-4852-87A5-ED239F0B6083}" sibTransId="{D59285AB-A254-468D-A788-A9F3A0D0E28C}"/>
    <dgm:cxn modelId="{4F90432B-D708-449B-80EF-D8F076ADB1C6}" type="presParOf" srcId="{A118D21B-BD5E-4F89-913B-66A0ABEA8967}" destId="{77CCDC90-C46D-4285-9EFD-CB1875892ABF}" srcOrd="0" destOrd="0" presId="urn:microsoft.com/office/officeart/2018/5/layout/IconLeafLabelList"/>
    <dgm:cxn modelId="{70538671-C5E5-441E-B7C2-F7F22991C10F}" type="presParOf" srcId="{77CCDC90-C46D-4285-9EFD-CB1875892ABF}" destId="{0D0CCD3C-F74F-4264-B351-CDF6C3A2A1B2}" srcOrd="0" destOrd="0" presId="urn:microsoft.com/office/officeart/2018/5/layout/IconLeafLabelList"/>
    <dgm:cxn modelId="{0FC5A039-89C9-4D8D-86B9-958D994BEE86}" type="presParOf" srcId="{77CCDC90-C46D-4285-9EFD-CB1875892ABF}" destId="{4A9E66DE-EF0D-4219-A69A-46E8C808C82E}" srcOrd="1" destOrd="0" presId="urn:microsoft.com/office/officeart/2018/5/layout/IconLeafLabelList"/>
    <dgm:cxn modelId="{71CBE77B-0BD9-46F6-B9CB-3F99BE41D6DC}" type="presParOf" srcId="{77CCDC90-C46D-4285-9EFD-CB1875892ABF}" destId="{FADE3C10-90C2-4292-9C32-548696C1C7F6}" srcOrd="2" destOrd="0" presId="urn:microsoft.com/office/officeart/2018/5/layout/IconLeafLabelList"/>
    <dgm:cxn modelId="{36C6C15C-0E2D-4AF7-ACD3-C8AC8FB034FD}" type="presParOf" srcId="{77CCDC90-C46D-4285-9EFD-CB1875892ABF}" destId="{A4824F2C-315E-4223-972E-9B8D9CF5C04D}" srcOrd="3" destOrd="0" presId="urn:microsoft.com/office/officeart/2018/5/layout/IconLeafLabelList"/>
    <dgm:cxn modelId="{7C33C99C-1B00-4EF6-B929-6E966A85DE05}" type="presParOf" srcId="{A118D21B-BD5E-4F89-913B-66A0ABEA8967}" destId="{0735C734-EB5A-4FB8-A6C8-0A011C3F135B}" srcOrd="1" destOrd="0" presId="urn:microsoft.com/office/officeart/2018/5/layout/IconLeafLabelList"/>
    <dgm:cxn modelId="{99A3E47C-5DC3-4A36-98EE-F8BCF6F1A914}" type="presParOf" srcId="{A118D21B-BD5E-4F89-913B-66A0ABEA8967}" destId="{9F653E77-D404-4713-B18D-E90A8B77827B}" srcOrd="2" destOrd="0" presId="urn:microsoft.com/office/officeart/2018/5/layout/IconLeafLabelList"/>
    <dgm:cxn modelId="{D829DF1E-5125-4007-918D-6330AB28FF77}" type="presParOf" srcId="{9F653E77-D404-4713-B18D-E90A8B77827B}" destId="{7DED8A8F-83F4-453C-B627-A355603906AB}" srcOrd="0" destOrd="0" presId="urn:microsoft.com/office/officeart/2018/5/layout/IconLeafLabelList"/>
    <dgm:cxn modelId="{0A768AC3-F97A-42AF-BAA5-A47EC62642CD}" type="presParOf" srcId="{9F653E77-D404-4713-B18D-E90A8B77827B}" destId="{6E5A1CA7-AD0C-4689-B683-8543BF677A9D}" srcOrd="1" destOrd="0" presId="urn:microsoft.com/office/officeart/2018/5/layout/IconLeafLabelList"/>
    <dgm:cxn modelId="{2290339D-9515-455F-B6FA-66886508B3D9}" type="presParOf" srcId="{9F653E77-D404-4713-B18D-E90A8B77827B}" destId="{51C7548C-A28D-4E3B-94A5-BD64037FC496}" srcOrd="2" destOrd="0" presId="urn:microsoft.com/office/officeart/2018/5/layout/IconLeafLabelList"/>
    <dgm:cxn modelId="{16C026A1-464E-4DF7-A199-76978E611B74}" type="presParOf" srcId="{9F653E77-D404-4713-B18D-E90A8B77827B}" destId="{CFDBA726-E23B-4844-A6D4-F5BBCA31CA4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A378DC4-5883-4527-B537-7B1E9A15B93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35C4D6F-C346-47E3-9EDB-D2FB6FF7BFC8}">
      <dgm:prSet/>
      <dgm:spPr/>
      <dgm:t>
        <a:bodyPr/>
        <a:lstStyle/>
        <a:p>
          <a:r>
            <a:rPr lang="en-US" baseline="0"/>
            <a:t>Answering complex questions, but doing it quickly and effectively</a:t>
          </a:r>
          <a:endParaRPr lang="en-US"/>
        </a:p>
      </dgm:t>
    </dgm:pt>
    <dgm:pt modelId="{FBB6512B-841C-44D4-9075-4470985B8818}" type="parTrans" cxnId="{A990F156-2603-4A64-A3C0-FFD3722D1BCA}">
      <dgm:prSet/>
      <dgm:spPr/>
      <dgm:t>
        <a:bodyPr/>
        <a:lstStyle/>
        <a:p>
          <a:endParaRPr lang="en-US"/>
        </a:p>
      </dgm:t>
    </dgm:pt>
    <dgm:pt modelId="{5E51633F-34A6-4E06-AE1E-695B8CA06ED8}" type="sibTrans" cxnId="{A990F156-2603-4A64-A3C0-FFD3722D1BCA}">
      <dgm:prSet/>
      <dgm:spPr/>
      <dgm:t>
        <a:bodyPr/>
        <a:lstStyle/>
        <a:p>
          <a:endParaRPr lang="en-US"/>
        </a:p>
      </dgm:t>
    </dgm:pt>
    <dgm:pt modelId="{28921B1F-73C9-439D-BFE6-31AE2BAA5FC2}">
      <dgm:prSet/>
      <dgm:spPr/>
      <dgm:t>
        <a:bodyPr/>
        <a:lstStyle/>
        <a:p>
          <a:r>
            <a:rPr lang="en-US" baseline="0"/>
            <a:t>Collaboration at each level/layer between technologists and researchers</a:t>
          </a:r>
          <a:endParaRPr lang="en-US"/>
        </a:p>
      </dgm:t>
    </dgm:pt>
    <dgm:pt modelId="{D0C3C2D1-7F5E-4391-B436-4DBD8BA07E81}" type="parTrans" cxnId="{7A82D8CA-A5A4-49B3-84DC-4809652552F9}">
      <dgm:prSet/>
      <dgm:spPr/>
      <dgm:t>
        <a:bodyPr/>
        <a:lstStyle/>
        <a:p>
          <a:endParaRPr lang="en-US"/>
        </a:p>
      </dgm:t>
    </dgm:pt>
    <dgm:pt modelId="{4E10F750-2B30-44FC-BD42-245F407C0D69}" type="sibTrans" cxnId="{7A82D8CA-A5A4-49B3-84DC-4809652552F9}">
      <dgm:prSet/>
      <dgm:spPr/>
      <dgm:t>
        <a:bodyPr/>
        <a:lstStyle/>
        <a:p>
          <a:endParaRPr lang="en-US"/>
        </a:p>
      </dgm:t>
    </dgm:pt>
    <dgm:pt modelId="{EA8C6FBB-30F4-4B3D-8077-946BEDA42EA4}">
      <dgm:prSet/>
      <dgm:spPr/>
      <dgm:t>
        <a:bodyPr/>
        <a:lstStyle/>
        <a:p>
          <a:r>
            <a:rPr lang="en-US" baseline="0"/>
            <a:t>Comfort in change and revision</a:t>
          </a:r>
          <a:endParaRPr lang="en-US"/>
        </a:p>
      </dgm:t>
    </dgm:pt>
    <dgm:pt modelId="{B0CA38A0-3C72-43C4-B3F1-B2ADBFE6239E}" type="parTrans" cxnId="{7869F709-B0BC-4729-96C7-90A12A44B030}">
      <dgm:prSet/>
      <dgm:spPr/>
      <dgm:t>
        <a:bodyPr/>
        <a:lstStyle/>
        <a:p>
          <a:endParaRPr lang="en-US"/>
        </a:p>
      </dgm:t>
    </dgm:pt>
    <dgm:pt modelId="{B7520E17-E318-41A3-960B-0E3DF3BB9488}" type="sibTrans" cxnId="{7869F709-B0BC-4729-96C7-90A12A44B030}">
      <dgm:prSet/>
      <dgm:spPr/>
      <dgm:t>
        <a:bodyPr/>
        <a:lstStyle/>
        <a:p>
          <a:endParaRPr lang="en-US"/>
        </a:p>
      </dgm:t>
    </dgm:pt>
    <dgm:pt modelId="{7B979E7F-CC82-4C75-8B6F-82BD4B8CD49D}">
      <dgm:prSet/>
      <dgm:spPr/>
      <dgm:t>
        <a:bodyPr/>
        <a:lstStyle/>
        <a:p>
          <a:r>
            <a:rPr lang="en-US" baseline="0"/>
            <a:t>Speed and independence</a:t>
          </a:r>
          <a:endParaRPr lang="en-US"/>
        </a:p>
      </dgm:t>
    </dgm:pt>
    <dgm:pt modelId="{6EC413B1-7019-472F-AF95-1863B7D34EC2}" type="parTrans" cxnId="{87E35C25-0A6A-4604-AFC7-D0949E87B0EF}">
      <dgm:prSet/>
      <dgm:spPr/>
      <dgm:t>
        <a:bodyPr/>
        <a:lstStyle/>
        <a:p>
          <a:endParaRPr lang="en-US"/>
        </a:p>
      </dgm:t>
    </dgm:pt>
    <dgm:pt modelId="{30C72CE5-3991-48B3-BB4E-F4F7E6B1F773}" type="sibTrans" cxnId="{87E35C25-0A6A-4604-AFC7-D0949E87B0EF}">
      <dgm:prSet/>
      <dgm:spPr/>
      <dgm:t>
        <a:bodyPr/>
        <a:lstStyle/>
        <a:p>
          <a:endParaRPr lang="en-US"/>
        </a:p>
      </dgm:t>
    </dgm:pt>
    <dgm:pt modelId="{F2136942-B15A-4246-9598-1A78FC83A236}">
      <dgm:prSet/>
      <dgm:spPr/>
      <dgm:t>
        <a:bodyPr/>
        <a:lstStyle/>
        <a:p>
          <a:r>
            <a:rPr lang="en-US" baseline="0"/>
            <a:t>Different products for different audiences possible</a:t>
          </a:r>
          <a:endParaRPr lang="en-US"/>
        </a:p>
      </dgm:t>
    </dgm:pt>
    <dgm:pt modelId="{E6AD52D6-84A0-4418-AB05-058A33699266}" type="parTrans" cxnId="{0772B769-0C8D-4BF6-81C8-B24A1D051C50}">
      <dgm:prSet/>
      <dgm:spPr/>
      <dgm:t>
        <a:bodyPr/>
        <a:lstStyle/>
        <a:p>
          <a:endParaRPr lang="en-US"/>
        </a:p>
      </dgm:t>
    </dgm:pt>
    <dgm:pt modelId="{2EED001E-E102-4098-80E4-3F247857F6B6}" type="sibTrans" cxnId="{0772B769-0C8D-4BF6-81C8-B24A1D051C50}">
      <dgm:prSet/>
      <dgm:spPr/>
      <dgm:t>
        <a:bodyPr/>
        <a:lstStyle/>
        <a:p>
          <a:endParaRPr lang="en-US"/>
        </a:p>
      </dgm:t>
    </dgm:pt>
    <dgm:pt modelId="{D2D9B39D-1C5D-4B11-8E72-F5FA28AA9EF8}">
      <dgm:prSet/>
      <dgm:spPr/>
      <dgm:t>
        <a:bodyPr/>
        <a:lstStyle/>
        <a:p>
          <a:r>
            <a:rPr lang="en-US" baseline="0"/>
            <a:t>Components are portable</a:t>
          </a:r>
          <a:endParaRPr lang="en-US"/>
        </a:p>
      </dgm:t>
    </dgm:pt>
    <dgm:pt modelId="{4CFD5F8A-DE4F-40A1-BB24-B25A9239263A}" type="parTrans" cxnId="{728DCF5F-AE0E-4F04-A2A3-B60DBFCD17DA}">
      <dgm:prSet/>
      <dgm:spPr/>
      <dgm:t>
        <a:bodyPr/>
        <a:lstStyle/>
        <a:p>
          <a:endParaRPr lang="en-US"/>
        </a:p>
      </dgm:t>
    </dgm:pt>
    <dgm:pt modelId="{4E634876-1E0F-486D-B1EC-12DDA76F9878}" type="sibTrans" cxnId="{728DCF5F-AE0E-4F04-A2A3-B60DBFCD17DA}">
      <dgm:prSet/>
      <dgm:spPr/>
      <dgm:t>
        <a:bodyPr/>
        <a:lstStyle/>
        <a:p>
          <a:endParaRPr lang="en-US"/>
        </a:p>
      </dgm:t>
    </dgm:pt>
    <dgm:pt modelId="{FA47CAB5-35F4-4733-A2E1-EFBC463E7FE6}">
      <dgm:prSet/>
      <dgm:spPr/>
      <dgm:t>
        <a:bodyPr/>
        <a:lstStyle/>
        <a:p>
          <a:r>
            <a:rPr lang="en-US" baseline="0"/>
            <a:t>A series of small investments</a:t>
          </a:r>
          <a:endParaRPr lang="en-US"/>
        </a:p>
      </dgm:t>
    </dgm:pt>
    <dgm:pt modelId="{3824BD58-A4CB-4E07-A113-CFCC595A3B1B}" type="parTrans" cxnId="{EC52E661-A320-434E-82D3-56468E4793AB}">
      <dgm:prSet/>
      <dgm:spPr/>
      <dgm:t>
        <a:bodyPr/>
        <a:lstStyle/>
        <a:p>
          <a:endParaRPr lang="en-US"/>
        </a:p>
      </dgm:t>
    </dgm:pt>
    <dgm:pt modelId="{1DDAF390-F69E-4F9B-B910-B5CDAB6BBE42}" type="sibTrans" cxnId="{EC52E661-A320-434E-82D3-56468E4793AB}">
      <dgm:prSet/>
      <dgm:spPr/>
      <dgm:t>
        <a:bodyPr/>
        <a:lstStyle/>
        <a:p>
          <a:endParaRPr lang="en-US"/>
        </a:p>
      </dgm:t>
    </dgm:pt>
    <dgm:pt modelId="{03D00204-3C1B-439E-ACCB-704BD5305573}" type="pres">
      <dgm:prSet presAssocID="{2A378DC4-5883-4527-B537-7B1E9A15B931}" presName="root" presStyleCnt="0">
        <dgm:presLayoutVars>
          <dgm:dir/>
          <dgm:resizeHandles val="exact"/>
        </dgm:presLayoutVars>
      </dgm:prSet>
      <dgm:spPr/>
    </dgm:pt>
    <dgm:pt modelId="{6ABC2162-82EB-4420-AC61-EE344DEBF37D}" type="pres">
      <dgm:prSet presAssocID="{2A378DC4-5883-4527-B537-7B1E9A15B931}" presName="container" presStyleCnt="0">
        <dgm:presLayoutVars>
          <dgm:dir/>
          <dgm:resizeHandles val="exact"/>
        </dgm:presLayoutVars>
      </dgm:prSet>
      <dgm:spPr/>
    </dgm:pt>
    <dgm:pt modelId="{65F82167-E48D-452F-BFA2-3013DA861D4A}" type="pres">
      <dgm:prSet presAssocID="{035C4D6F-C346-47E3-9EDB-D2FB6FF7BFC8}" presName="compNode" presStyleCnt="0"/>
      <dgm:spPr/>
    </dgm:pt>
    <dgm:pt modelId="{7092D40B-B12F-458A-AFF7-98F67E6F022B}" type="pres">
      <dgm:prSet presAssocID="{035C4D6F-C346-47E3-9EDB-D2FB6FF7BFC8}" presName="iconBgRect" presStyleLbl="bgShp" presStyleIdx="0" presStyleCnt="7"/>
      <dgm:spPr/>
    </dgm:pt>
    <dgm:pt modelId="{A2B2F264-BA9E-43FA-97FD-C8D5EA43D8D2}" type="pres">
      <dgm:prSet presAssocID="{035C4D6F-C346-47E3-9EDB-D2FB6FF7BFC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3CB48845-5257-411B-897D-1DAFE1B8CC97}" type="pres">
      <dgm:prSet presAssocID="{035C4D6F-C346-47E3-9EDB-D2FB6FF7BFC8}" presName="spaceRect" presStyleCnt="0"/>
      <dgm:spPr/>
    </dgm:pt>
    <dgm:pt modelId="{8C7A8499-16C1-4578-A66E-67E3F434FFCE}" type="pres">
      <dgm:prSet presAssocID="{035C4D6F-C346-47E3-9EDB-D2FB6FF7BFC8}" presName="textRect" presStyleLbl="revTx" presStyleIdx="0" presStyleCnt="7">
        <dgm:presLayoutVars>
          <dgm:chMax val="1"/>
          <dgm:chPref val="1"/>
        </dgm:presLayoutVars>
      </dgm:prSet>
      <dgm:spPr/>
    </dgm:pt>
    <dgm:pt modelId="{EDA340A5-612E-4836-A627-2A060ED07DF5}" type="pres">
      <dgm:prSet presAssocID="{5E51633F-34A6-4E06-AE1E-695B8CA06ED8}" presName="sibTrans" presStyleLbl="sibTrans2D1" presStyleIdx="0" presStyleCnt="0"/>
      <dgm:spPr/>
    </dgm:pt>
    <dgm:pt modelId="{B3DF92D6-8FDA-455B-A11E-423C4C709B0E}" type="pres">
      <dgm:prSet presAssocID="{28921B1F-73C9-439D-BFE6-31AE2BAA5FC2}" presName="compNode" presStyleCnt="0"/>
      <dgm:spPr/>
    </dgm:pt>
    <dgm:pt modelId="{DC351B0F-34D3-4FCA-BDFB-C9D3FA572623}" type="pres">
      <dgm:prSet presAssocID="{28921B1F-73C9-439D-BFE6-31AE2BAA5FC2}" presName="iconBgRect" presStyleLbl="bgShp" presStyleIdx="1" presStyleCnt="7"/>
      <dgm:spPr/>
    </dgm:pt>
    <dgm:pt modelId="{4C52B7B6-B52C-4AA6-8723-CADA0FBA8C0B}" type="pres">
      <dgm:prSet presAssocID="{28921B1F-73C9-439D-BFE6-31AE2BAA5FC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A308106D-2EE1-4EEE-B566-6B2041379F84}" type="pres">
      <dgm:prSet presAssocID="{28921B1F-73C9-439D-BFE6-31AE2BAA5FC2}" presName="spaceRect" presStyleCnt="0"/>
      <dgm:spPr/>
    </dgm:pt>
    <dgm:pt modelId="{49EB5AB4-068B-44CC-AD73-7C2C428A86EA}" type="pres">
      <dgm:prSet presAssocID="{28921B1F-73C9-439D-BFE6-31AE2BAA5FC2}" presName="textRect" presStyleLbl="revTx" presStyleIdx="1" presStyleCnt="7">
        <dgm:presLayoutVars>
          <dgm:chMax val="1"/>
          <dgm:chPref val="1"/>
        </dgm:presLayoutVars>
      </dgm:prSet>
      <dgm:spPr/>
    </dgm:pt>
    <dgm:pt modelId="{658A9253-F462-44A9-9717-0C2DF2DA8D36}" type="pres">
      <dgm:prSet presAssocID="{4E10F750-2B30-44FC-BD42-245F407C0D69}" presName="sibTrans" presStyleLbl="sibTrans2D1" presStyleIdx="0" presStyleCnt="0"/>
      <dgm:spPr/>
    </dgm:pt>
    <dgm:pt modelId="{7FB556C7-A56D-41DB-9332-827A1CA384C8}" type="pres">
      <dgm:prSet presAssocID="{EA8C6FBB-30F4-4B3D-8077-946BEDA42EA4}" presName="compNode" presStyleCnt="0"/>
      <dgm:spPr/>
    </dgm:pt>
    <dgm:pt modelId="{F80DF7ED-7C38-4C60-BAA3-3D5E2194F1A7}" type="pres">
      <dgm:prSet presAssocID="{EA8C6FBB-30F4-4B3D-8077-946BEDA42EA4}" presName="iconBgRect" presStyleLbl="bgShp" presStyleIdx="2" presStyleCnt="7"/>
      <dgm:spPr/>
    </dgm:pt>
    <dgm:pt modelId="{E4EED938-7B59-452A-AE9D-27BFCEEE2B03}" type="pres">
      <dgm:prSet presAssocID="{EA8C6FBB-30F4-4B3D-8077-946BEDA42EA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5FF77C35-7BD4-4CCB-9DBD-E45F2ABA36D0}" type="pres">
      <dgm:prSet presAssocID="{EA8C6FBB-30F4-4B3D-8077-946BEDA42EA4}" presName="spaceRect" presStyleCnt="0"/>
      <dgm:spPr/>
    </dgm:pt>
    <dgm:pt modelId="{C0094ED3-7DF2-4B60-90BB-813C216EDA35}" type="pres">
      <dgm:prSet presAssocID="{EA8C6FBB-30F4-4B3D-8077-946BEDA42EA4}" presName="textRect" presStyleLbl="revTx" presStyleIdx="2" presStyleCnt="7">
        <dgm:presLayoutVars>
          <dgm:chMax val="1"/>
          <dgm:chPref val="1"/>
        </dgm:presLayoutVars>
      </dgm:prSet>
      <dgm:spPr/>
    </dgm:pt>
    <dgm:pt modelId="{E8F9C634-9B67-43BA-8B59-C0376A840D46}" type="pres">
      <dgm:prSet presAssocID="{B7520E17-E318-41A3-960B-0E3DF3BB9488}" presName="sibTrans" presStyleLbl="sibTrans2D1" presStyleIdx="0" presStyleCnt="0"/>
      <dgm:spPr/>
    </dgm:pt>
    <dgm:pt modelId="{B480AE2E-D1D4-48E8-B02C-C012F69F6DB2}" type="pres">
      <dgm:prSet presAssocID="{7B979E7F-CC82-4C75-8B6F-82BD4B8CD49D}" presName="compNode" presStyleCnt="0"/>
      <dgm:spPr/>
    </dgm:pt>
    <dgm:pt modelId="{0762C707-5AF0-4EB4-AE75-657E56731EE9}" type="pres">
      <dgm:prSet presAssocID="{7B979E7F-CC82-4C75-8B6F-82BD4B8CD49D}" presName="iconBgRect" presStyleLbl="bgShp" presStyleIdx="3" presStyleCnt="7"/>
      <dgm:spPr/>
    </dgm:pt>
    <dgm:pt modelId="{8E88B1D5-B7D4-43B8-8BE6-B1A7382D2406}" type="pres">
      <dgm:prSet presAssocID="{7B979E7F-CC82-4C75-8B6F-82BD4B8CD49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1BC8128A-4F16-49A7-A754-1B97412DA11A}" type="pres">
      <dgm:prSet presAssocID="{7B979E7F-CC82-4C75-8B6F-82BD4B8CD49D}" presName="spaceRect" presStyleCnt="0"/>
      <dgm:spPr/>
    </dgm:pt>
    <dgm:pt modelId="{4F0152BC-822B-436E-9D1B-34D74DD90D74}" type="pres">
      <dgm:prSet presAssocID="{7B979E7F-CC82-4C75-8B6F-82BD4B8CD49D}" presName="textRect" presStyleLbl="revTx" presStyleIdx="3" presStyleCnt="7">
        <dgm:presLayoutVars>
          <dgm:chMax val="1"/>
          <dgm:chPref val="1"/>
        </dgm:presLayoutVars>
      </dgm:prSet>
      <dgm:spPr/>
    </dgm:pt>
    <dgm:pt modelId="{A62858A2-F4B7-4CFE-A32E-BA4AA6C1E6B1}" type="pres">
      <dgm:prSet presAssocID="{30C72CE5-3991-48B3-BB4E-F4F7E6B1F773}" presName="sibTrans" presStyleLbl="sibTrans2D1" presStyleIdx="0" presStyleCnt="0"/>
      <dgm:spPr/>
    </dgm:pt>
    <dgm:pt modelId="{B2462B5D-11D8-49AF-9048-B1BD99720BDB}" type="pres">
      <dgm:prSet presAssocID="{F2136942-B15A-4246-9598-1A78FC83A236}" presName="compNode" presStyleCnt="0"/>
      <dgm:spPr/>
    </dgm:pt>
    <dgm:pt modelId="{F9D478F6-44EE-4123-8BA7-D0857C907A70}" type="pres">
      <dgm:prSet presAssocID="{F2136942-B15A-4246-9598-1A78FC83A236}" presName="iconBgRect" presStyleLbl="bgShp" presStyleIdx="4" presStyleCnt="7"/>
      <dgm:spPr/>
    </dgm:pt>
    <dgm:pt modelId="{1F2DDB5D-E51A-4DAD-8A19-E06A122B8121}" type="pres">
      <dgm:prSet presAssocID="{F2136942-B15A-4246-9598-1A78FC83A23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39D0EA8A-C93E-4BF0-84CC-957868508C04}" type="pres">
      <dgm:prSet presAssocID="{F2136942-B15A-4246-9598-1A78FC83A236}" presName="spaceRect" presStyleCnt="0"/>
      <dgm:spPr/>
    </dgm:pt>
    <dgm:pt modelId="{5C581D10-B6D7-44C8-9324-0EE8773E782F}" type="pres">
      <dgm:prSet presAssocID="{F2136942-B15A-4246-9598-1A78FC83A236}" presName="textRect" presStyleLbl="revTx" presStyleIdx="4" presStyleCnt="7">
        <dgm:presLayoutVars>
          <dgm:chMax val="1"/>
          <dgm:chPref val="1"/>
        </dgm:presLayoutVars>
      </dgm:prSet>
      <dgm:spPr/>
    </dgm:pt>
    <dgm:pt modelId="{D9627109-30D2-450C-A78E-30B948136FBE}" type="pres">
      <dgm:prSet presAssocID="{2EED001E-E102-4098-80E4-3F247857F6B6}" presName="sibTrans" presStyleLbl="sibTrans2D1" presStyleIdx="0" presStyleCnt="0"/>
      <dgm:spPr/>
    </dgm:pt>
    <dgm:pt modelId="{152C956D-2CB1-4948-8F01-BFBC45139B8D}" type="pres">
      <dgm:prSet presAssocID="{D2D9B39D-1C5D-4B11-8E72-F5FA28AA9EF8}" presName="compNode" presStyleCnt="0"/>
      <dgm:spPr/>
    </dgm:pt>
    <dgm:pt modelId="{6C7FCC9D-7DAA-4C1D-9531-1EF36F44A22E}" type="pres">
      <dgm:prSet presAssocID="{D2D9B39D-1C5D-4B11-8E72-F5FA28AA9EF8}" presName="iconBgRect" presStyleLbl="bgShp" presStyleIdx="5" presStyleCnt="7"/>
      <dgm:spPr/>
    </dgm:pt>
    <dgm:pt modelId="{10C13AE9-6124-4B30-8424-A279027DA28E}" type="pres">
      <dgm:prSet presAssocID="{D2D9B39D-1C5D-4B11-8E72-F5FA28AA9EF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ptop"/>
        </a:ext>
      </dgm:extLst>
    </dgm:pt>
    <dgm:pt modelId="{2D37824E-C0BA-45FC-B8B2-1570490FF336}" type="pres">
      <dgm:prSet presAssocID="{D2D9B39D-1C5D-4B11-8E72-F5FA28AA9EF8}" presName="spaceRect" presStyleCnt="0"/>
      <dgm:spPr/>
    </dgm:pt>
    <dgm:pt modelId="{56FF0BA5-E392-4881-840B-BB712150C697}" type="pres">
      <dgm:prSet presAssocID="{D2D9B39D-1C5D-4B11-8E72-F5FA28AA9EF8}" presName="textRect" presStyleLbl="revTx" presStyleIdx="5" presStyleCnt="7">
        <dgm:presLayoutVars>
          <dgm:chMax val="1"/>
          <dgm:chPref val="1"/>
        </dgm:presLayoutVars>
      </dgm:prSet>
      <dgm:spPr/>
    </dgm:pt>
    <dgm:pt modelId="{2512CDE3-3DD4-4D92-A951-08DA4265C0ED}" type="pres">
      <dgm:prSet presAssocID="{4E634876-1E0F-486D-B1EC-12DDA76F9878}" presName="sibTrans" presStyleLbl="sibTrans2D1" presStyleIdx="0" presStyleCnt="0"/>
      <dgm:spPr/>
    </dgm:pt>
    <dgm:pt modelId="{52F8F117-7271-41C8-8B23-59F707E77C4E}" type="pres">
      <dgm:prSet presAssocID="{FA47CAB5-35F4-4733-A2E1-EFBC463E7FE6}" presName="compNode" presStyleCnt="0"/>
      <dgm:spPr/>
    </dgm:pt>
    <dgm:pt modelId="{53E43EF4-05E0-4F43-A164-F142EF1AAC09}" type="pres">
      <dgm:prSet presAssocID="{FA47CAB5-35F4-4733-A2E1-EFBC463E7FE6}" presName="iconBgRect" presStyleLbl="bgShp" presStyleIdx="6" presStyleCnt="7"/>
      <dgm:spPr/>
    </dgm:pt>
    <dgm:pt modelId="{AA730E3F-F770-4CA7-A3CE-E978A63F70C6}" type="pres">
      <dgm:prSet presAssocID="{FA47CAB5-35F4-4733-A2E1-EFBC463E7FE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ity"/>
        </a:ext>
      </dgm:extLst>
    </dgm:pt>
    <dgm:pt modelId="{F52AFD24-07A1-4A81-A17F-3E10CDE4FC0D}" type="pres">
      <dgm:prSet presAssocID="{FA47CAB5-35F4-4733-A2E1-EFBC463E7FE6}" presName="spaceRect" presStyleCnt="0"/>
      <dgm:spPr/>
    </dgm:pt>
    <dgm:pt modelId="{19012682-4C92-43A1-8A1F-B9C2E2668EB5}" type="pres">
      <dgm:prSet presAssocID="{FA47CAB5-35F4-4733-A2E1-EFBC463E7FE6}" presName="textRect" presStyleLbl="revTx" presStyleIdx="6" presStyleCnt="7">
        <dgm:presLayoutVars>
          <dgm:chMax val="1"/>
          <dgm:chPref val="1"/>
        </dgm:presLayoutVars>
      </dgm:prSet>
      <dgm:spPr/>
    </dgm:pt>
  </dgm:ptLst>
  <dgm:cxnLst>
    <dgm:cxn modelId="{7869F709-B0BC-4729-96C7-90A12A44B030}" srcId="{2A378DC4-5883-4527-B537-7B1E9A15B931}" destId="{EA8C6FBB-30F4-4B3D-8077-946BEDA42EA4}" srcOrd="2" destOrd="0" parTransId="{B0CA38A0-3C72-43C4-B3F1-B2ADBFE6239E}" sibTransId="{B7520E17-E318-41A3-960B-0E3DF3BB9488}"/>
    <dgm:cxn modelId="{78950612-D2C8-4FD3-941A-D73B45D78929}" type="presOf" srcId="{4E634876-1E0F-486D-B1EC-12DDA76F9878}" destId="{2512CDE3-3DD4-4D92-A951-08DA4265C0ED}" srcOrd="0" destOrd="0" presId="urn:microsoft.com/office/officeart/2018/2/layout/IconCircleList"/>
    <dgm:cxn modelId="{D2093924-029F-40A4-8927-3DF64A8A3EAE}" type="presOf" srcId="{2A378DC4-5883-4527-B537-7B1E9A15B931}" destId="{03D00204-3C1B-439E-ACCB-704BD5305573}" srcOrd="0" destOrd="0" presId="urn:microsoft.com/office/officeart/2018/2/layout/IconCircleList"/>
    <dgm:cxn modelId="{87E35C25-0A6A-4604-AFC7-D0949E87B0EF}" srcId="{2A378DC4-5883-4527-B537-7B1E9A15B931}" destId="{7B979E7F-CC82-4C75-8B6F-82BD4B8CD49D}" srcOrd="3" destOrd="0" parTransId="{6EC413B1-7019-472F-AF95-1863B7D34EC2}" sibTransId="{30C72CE5-3991-48B3-BB4E-F4F7E6B1F773}"/>
    <dgm:cxn modelId="{8C28CD2C-1099-40B4-845D-EBBD89F9EA6F}" type="presOf" srcId="{F2136942-B15A-4246-9598-1A78FC83A236}" destId="{5C581D10-B6D7-44C8-9324-0EE8773E782F}" srcOrd="0" destOrd="0" presId="urn:microsoft.com/office/officeart/2018/2/layout/IconCircleList"/>
    <dgm:cxn modelId="{7C73CB38-FA47-4E46-9DAA-964F88DC4D42}" type="presOf" srcId="{D2D9B39D-1C5D-4B11-8E72-F5FA28AA9EF8}" destId="{56FF0BA5-E392-4881-840B-BB712150C697}" srcOrd="0" destOrd="0" presId="urn:microsoft.com/office/officeart/2018/2/layout/IconCircleList"/>
    <dgm:cxn modelId="{BBE6555C-4D77-4E1F-9AE6-FBE0674ABFEF}" type="presOf" srcId="{28921B1F-73C9-439D-BFE6-31AE2BAA5FC2}" destId="{49EB5AB4-068B-44CC-AD73-7C2C428A86EA}" srcOrd="0" destOrd="0" presId="urn:microsoft.com/office/officeart/2018/2/layout/IconCircleList"/>
    <dgm:cxn modelId="{728DCF5F-AE0E-4F04-A2A3-B60DBFCD17DA}" srcId="{2A378DC4-5883-4527-B537-7B1E9A15B931}" destId="{D2D9B39D-1C5D-4B11-8E72-F5FA28AA9EF8}" srcOrd="5" destOrd="0" parTransId="{4CFD5F8A-DE4F-40A1-BB24-B25A9239263A}" sibTransId="{4E634876-1E0F-486D-B1EC-12DDA76F9878}"/>
    <dgm:cxn modelId="{3A1B6661-BA92-468B-A588-DD09D2405967}" type="presOf" srcId="{7B979E7F-CC82-4C75-8B6F-82BD4B8CD49D}" destId="{4F0152BC-822B-436E-9D1B-34D74DD90D74}" srcOrd="0" destOrd="0" presId="urn:microsoft.com/office/officeart/2018/2/layout/IconCircleList"/>
    <dgm:cxn modelId="{EC52E661-A320-434E-82D3-56468E4793AB}" srcId="{2A378DC4-5883-4527-B537-7B1E9A15B931}" destId="{FA47CAB5-35F4-4733-A2E1-EFBC463E7FE6}" srcOrd="6" destOrd="0" parTransId="{3824BD58-A4CB-4E07-A113-CFCC595A3B1B}" sibTransId="{1DDAF390-F69E-4F9B-B910-B5CDAB6BBE42}"/>
    <dgm:cxn modelId="{691EEA61-9157-4E11-8279-F70DCA0149F4}" type="presOf" srcId="{035C4D6F-C346-47E3-9EDB-D2FB6FF7BFC8}" destId="{8C7A8499-16C1-4578-A66E-67E3F434FFCE}" srcOrd="0" destOrd="0" presId="urn:microsoft.com/office/officeart/2018/2/layout/IconCircleList"/>
    <dgm:cxn modelId="{0772B769-0C8D-4BF6-81C8-B24A1D051C50}" srcId="{2A378DC4-5883-4527-B537-7B1E9A15B931}" destId="{F2136942-B15A-4246-9598-1A78FC83A236}" srcOrd="4" destOrd="0" parTransId="{E6AD52D6-84A0-4418-AB05-058A33699266}" sibTransId="{2EED001E-E102-4098-80E4-3F247857F6B6}"/>
    <dgm:cxn modelId="{5D233750-5B20-4C78-B578-11BACFEDA774}" type="presOf" srcId="{30C72CE5-3991-48B3-BB4E-F4F7E6B1F773}" destId="{A62858A2-F4B7-4CFE-A32E-BA4AA6C1E6B1}" srcOrd="0" destOrd="0" presId="urn:microsoft.com/office/officeart/2018/2/layout/IconCircleList"/>
    <dgm:cxn modelId="{67FBF153-A02F-448F-90B1-829B1206E84C}" type="presOf" srcId="{4E10F750-2B30-44FC-BD42-245F407C0D69}" destId="{658A9253-F462-44A9-9717-0C2DF2DA8D36}" srcOrd="0" destOrd="0" presId="urn:microsoft.com/office/officeart/2018/2/layout/IconCircleList"/>
    <dgm:cxn modelId="{A990F156-2603-4A64-A3C0-FFD3722D1BCA}" srcId="{2A378DC4-5883-4527-B537-7B1E9A15B931}" destId="{035C4D6F-C346-47E3-9EDB-D2FB6FF7BFC8}" srcOrd="0" destOrd="0" parTransId="{FBB6512B-841C-44D4-9075-4470985B8818}" sibTransId="{5E51633F-34A6-4E06-AE1E-695B8CA06ED8}"/>
    <dgm:cxn modelId="{D8ECB490-0D3B-4FA9-8A13-317E2E63A433}" type="presOf" srcId="{B7520E17-E318-41A3-960B-0E3DF3BB9488}" destId="{E8F9C634-9B67-43BA-8B59-C0376A840D46}" srcOrd="0" destOrd="0" presId="urn:microsoft.com/office/officeart/2018/2/layout/IconCircleList"/>
    <dgm:cxn modelId="{7376B6A7-7556-43DF-8FB2-6E9DBE70236E}" type="presOf" srcId="{FA47CAB5-35F4-4733-A2E1-EFBC463E7FE6}" destId="{19012682-4C92-43A1-8A1F-B9C2E2668EB5}" srcOrd="0" destOrd="0" presId="urn:microsoft.com/office/officeart/2018/2/layout/IconCircleList"/>
    <dgm:cxn modelId="{5448B5A8-2A3E-4D86-821A-BC2A11998917}" type="presOf" srcId="{2EED001E-E102-4098-80E4-3F247857F6B6}" destId="{D9627109-30D2-450C-A78E-30B948136FBE}" srcOrd="0" destOrd="0" presId="urn:microsoft.com/office/officeart/2018/2/layout/IconCircleList"/>
    <dgm:cxn modelId="{13F1B6C6-72ED-4BC1-8551-BC304A516E02}" type="presOf" srcId="{EA8C6FBB-30F4-4B3D-8077-946BEDA42EA4}" destId="{C0094ED3-7DF2-4B60-90BB-813C216EDA35}" srcOrd="0" destOrd="0" presId="urn:microsoft.com/office/officeart/2018/2/layout/IconCircleList"/>
    <dgm:cxn modelId="{7A82D8CA-A5A4-49B3-84DC-4809652552F9}" srcId="{2A378DC4-5883-4527-B537-7B1E9A15B931}" destId="{28921B1F-73C9-439D-BFE6-31AE2BAA5FC2}" srcOrd="1" destOrd="0" parTransId="{D0C3C2D1-7F5E-4391-B436-4DBD8BA07E81}" sibTransId="{4E10F750-2B30-44FC-BD42-245F407C0D69}"/>
    <dgm:cxn modelId="{526A51F9-4803-441B-A384-654592C49F1B}" type="presOf" srcId="{5E51633F-34A6-4E06-AE1E-695B8CA06ED8}" destId="{EDA340A5-612E-4836-A627-2A060ED07DF5}" srcOrd="0" destOrd="0" presId="urn:microsoft.com/office/officeart/2018/2/layout/IconCircleList"/>
    <dgm:cxn modelId="{4DD90765-2588-4D71-AA60-D42E40FE5910}" type="presParOf" srcId="{03D00204-3C1B-439E-ACCB-704BD5305573}" destId="{6ABC2162-82EB-4420-AC61-EE344DEBF37D}" srcOrd="0" destOrd="0" presId="urn:microsoft.com/office/officeart/2018/2/layout/IconCircleList"/>
    <dgm:cxn modelId="{4AC5CF45-07AA-4FF6-8636-BC58C05F1B03}" type="presParOf" srcId="{6ABC2162-82EB-4420-AC61-EE344DEBF37D}" destId="{65F82167-E48D-452F-BFA2-3013DA861D4A}" srcOrd="0" destOrd="0" presId="urn:microsoft.com/office/officeart/2018/2/layout/IconCircleList"/>
    <dgm:cxn modelId="{76B64446-B44C-4B09-8309-0A9899425534}" type="presParOf" srcId="{65F82167-E48D-452F-BFA2-3013DA861D4A}" destId="{7092D40B-B12F-458A-AFF7-98F67E6F022B}" srcOrd="0" destOrd="0" presId="urn:microsoft.com/office/officeart/2018/2/layout/IconCircleList"/>
    <dgm:cxn modelId="{40A7FB07-862E-4B50-9968-F3848857AF40}" type="presParOf" srcId="{65F82167-E48D-452F-BFA2-3013DA861D4A}" destId="{A2B2F264-BA9E-43FA-97FD-C8D5EA43D8D2}" srcOrd="1" destOrd="0" presId="urn:microsoft.com/office/officeart/2018/2/layout/IconCircleList"/>
    <dgm:cxn modelId="{971AC7E3-FF8A-48AE-8F39-05ABB897FDC8}" type="presParOf" srcId="{65F82167-E48D-452F-BFA2-3013DA861D4A}" destId="{3CB48845-5257-411B-897D-1DAFE1B8CC97}" srcOrd="2" destOrd="0" presId="urn:microsoft.com/office/officeart/2018/2/layout/IconCircleList"/>
    <dgm:cxn modelId="{5F3F590B-3858-44D8-BE56-77FDA18CD8BF}" type="presParOf" srcId="{65F82167-E48D-452F-BFA2-3013DA861D4A}" destId="{8C7A8499-16C1-4578-A66E-67E3F434FFCE}" srcOrd="3" destOrd="0" presId="urn:microsoft.com/office/officeart/2018/2/layout/IconCircleList"/>
    <dgm:cxn modelId="{14446C72-1C35-45F2-8B54-6276DE635359}" type="presParOf" srcId="{6ABC2162-82EB-4420-AC61-EE344DEBF37D}" destId="{EDA340A5-612E-4836-A627-2A060ED07DF5}" srcOrd="1" destOrd="0" presId="urn:microsoft.com/office/officeart/2018/2/layout/IconCircleList"/>
    <dgm:cxn modelId="{DEC2FABC-C113-4D0D-AD00-1679D41B8049}" type="presParOf" srcId="{6ABC2162-82EB-4420-AC61-EE344DEBF37D}" destId="{B3DF92D6-8FDA-455B-A11E-423C4C709B0E}" srcOrd="2" destOrd="0" presId="urn:microsoft.com/office/officeart/2018/2/layout/IconCircleList"/>
    <dgm:cxn modelId="{A8904AE4-286B-4A4C-80B2-43FFB6D99718}" type="presParOf" srcId="{B3DF92D6-8FDA-455B-A11E-423C4C709B0E}" destId="{DC351B0F-34D3-4FCA-BDFB-C9D3FA572623}" srcOrd="0" destOrd="0" presId="urn:microsoft.com/office/officeart/2018/2/layout/IconCircleList"/>
    <dgm:cxn modelId="{F5318D46-27CA-48C2-8696-D195400B9783}" type="presParOf" srcId="{B3DF92D6-8FDA-455B-A11E-423C4C709B0E}" destId="{4C52B7B6-B52C-4AA6-8723-CADA0FBA8C0B}" srcOrd="1" destOrd="0" presId="urn:microsoft.com/office/officeart/2018/2/layout/IconCircleList"/>
    <dgm:cxn modelId="{5EA13EF7-6F0B-4886-9507-0E0896F5055F}" type="presParOf" srcId="{B3DF92D6-8FDA-455B-A11E-423C4C709B0E}" destId="{A308106D-2EE1-4EEE-B566-6B2041379F84}" srcOrd="2" destOrd="0" presId="urn:microsoft.com/office/officeart/2018/2/layout/IconCircleList"/>
    <dgm:cxn modelId="{4FA47C75-D54D-438F-83FB-425739F3966B}" type="presParOf" srcId="{B3DF92D6-8FDA-455B-A11E-423C4C709B0E}" destId="{49EB5AB4-068B-44CC-AD73-7C2C428A86EA}" srcOrd="3" destOrd="0" presId="urn:microsoft.com/office/officeart/2018/2/layout/IconCircleList"/>
    <dgm:cxn modelId="{0CA22885-B1D0-4A9F-AE48-3BE0878E1E7B}" type="presParOf" srcId="{6ABC2162-82EB-4420-AC61-EE344DEBF37D}" destId="{658A9253-F462-44A9-9717-0C2DF2DA8D36}" srcOrd="3" destOrd="0" presId="urn:microsoft.com/office/officeart/2018/2/layout/IconCircleList"/>
    <dgm:cxn modelId="{BD4E132F-ACA1-40A3-9BFF-3947A597F6CB}" type="presParOf" srcId="{6ABC2162-82EB-4420-AC61-EE344DEBF37D}" destId="{7FB556C7-A56D-41DB-9332-827A1CA384C8}" srcOrd="4" destOrd="0" presId="urn:microsoft.com/office/officeart/2018/2/layout/IconCircleList"/>
    <dgm:cxn modelId="{72065CF9-614F-4AD1-8F96-F6D4AE2358C4}" type="presParOf" srcId="{7FB556C7-A56D-41DB-9332-827A1CA384C8}" destId="{F80DF7ED-7C38-4C60-BAA3-3D5E2194F1A7}" srcOrd="0" destOrd="0" presId="urn:microsoft.com/office/officeart/2018/2/layout/IconCircleList"/>
    <dgm:cxn modelId="{EBD3B462-90F1-4A4A-927C-E325D3612338}" type="presParOf" srcId="{7FB556C7-A56D-41DB-9332-827A1CA384C8}" destId="{E4EED938-7B59-452A-AE9D-27BFCEEE2B03}" srcOrd="1" destOrd="0" presId="urn:microsoft.com/office/officeart/2018/2/layout/IconCircleList"/>
    <dgm:cxn modelId="{E8F2905D-8E15-496B-BFBB-731E7B27098B}" type="presParOf" srcId="{7FB556C7-A56D-41DB-9332-827A1CA384C8}" destId="{5FF77C35-7BD4-4CCB-9DBD-E45F2ABA36D0}" srcOrd="2" destOrd="0" presId="urn:microsoft.com/office/officeart/2018/2/layout/IconCircleList"/>
    <dgm:cxn modelId="{65D01444-27A7-4DDA-BC6A-E805F403E392}" type="presParOf" srcId="{7FB556C7-A56D-41DB-9332-827A1CA384C8}" destId="{C0094ED3-7DF2-4B60-90BB-813C216EDA35}" srcOrd="3" destOrd="0" presId="urn:microsoft.com/office/officeart/2018/2/layout/IconCircleList"/>
    <dgm:cxn modelId="{7C53B4DC-4A63-4E38-A549-E0655EBD7049}" type="presParOf" srcId="{6ABC2162-82EB-4420-AC61-EE344DEBF37D}" destId="{E8F9C634-9B67-43BA-8B59-C0376A840D46}" srcOrd="5" destOrd="0" presId="urn:microsoft.com/office/officeart/2018/2/layout/IconCircleList"/>
    <dgm:cxn modelId="{A1E2BBDE-2A6F-40B3-A3D5-FE7EC756AF50}" type="presParOf" srcId="{6ABC2162-82EB-4420-AC61-EE344DEBF37D}" destId="{B480AE2E-D1D4-48E8-B02C-C012F69F6DB2}" srcOrd="6" destOrd="0" presId="urn:microsoft.com/office/officeart/2018/2/layout/IconCircleList"/>
    <dgm:cxn modelId="{FD3625D1-597F-4293-A810-4D2D4A4D5DE8}" type="presParOf" srcId="{B480AE2E-D1D4-48E8-B02C-C012F69F6DB2}" destId="{0762C707-5AF0-4EB4-AE75-657E56731EE9}" srcOrd="0" destOrd="0" presId="urn:microsoft.com/office/officeart/2018/2/layout/IconCircleList"/>
    <dgm:cxn modelId="{CE1A12FE-C87C-4E80-A874-08FFD2068C9C}" type="presParOf" srcId="{B480AE2E-D1D4-48E8-B02C-C012F69F6DB2}" destId="{8E88B1D5-B7D4-43B8-8BE6-B1A7382D2406}" srcOrd="1" destOrd="0" presId="urn:microsoft.com/office/officeart/2018/2/layout/IconCircleList"/>
    <dgm:cxn modelId="{1A0BF116-3E51-443F-A78D-4291C5FF8816}" type="presParOf" srcId="{B480AE2E-D1D4-48E8-B02C-C012F69F6DB2}" destId="{1BC8128A-4F16-49A7-A754-1B97412DA11A}" srcOrd="2" destOrd="0" presId="urn:microsoft.com/office/officeart/2018/2/layout/IconCircleList"/>
    <dgm:cxn modelId="{840A7F27-92E0-45DA-BA5A-CD47E763B7D1}" type="presParOf" srcId="{B480AE2E-D1D4-48E8-B02C-C012F69F6DB2}" destId="{4F0152BC-822B-436E-9D1B-34D74DD90D74}" srcOrd="3" destOrd="0" presId="urn:microsoft.com/office/officeart/2018/2/layout/IconCircleList"/>
    <dgm:cxn modelId="{249221C0-D2EE-4F1B-8631-0AFD2860828D}" type="presParOf" srcId="{6ABC2162-82EB-4420-AC61-EE344DEBF37D}" destId="{A62858A2-F4B7-4CFE-A32E-BA4AA6C1E6B1}" srcOrd="7" destOrd="0" presId="urn:microsoft.com/office/officeart/2018/2/layout/IconCircleList"/>
    <dgm:cxn modelId="{560E6C1A-0E14-43CC-B4DC-A4E7781EE732}" type="presParOf" srcId="{6ABC2162-82EB-4420-AC61-EE344DEBF37D}" destId="{B2462B5D-11D8-49AF-9048-B1BD99720BDB}" srcOrd="8" destOrd="0" presId="urn:microsoft.com/office/officeart/2018/2/layout/IconCircleList"/>
    <dgm:cxn modelId="{8B4E63B4-4A14-49BE-884C-764F5B6238DA}" type="presParOf" srcId="{B2462B5D-11D8-49AF-9048-B1BD99720BDB}" destId="{F9D478F6-44EE-4123-8BA7-D0857C907A70}" srcOrd="0" destOrd="0" presId="urn:microsoft.com/office/officeart/2018/2/layout/IconCircleList"/>
    <dgm:cxn modelId="{4AB9328D-047C-4540-8EB1-BBA8A199843E}" type="presParOf" srcId="{B2462B5D-11D8-49AF-9048-B1BD99720BDB}" destId="{1F2DDB5D-E51A-4DAD-8A19-E06A122B8121}" srcOrd="1" destOrd="0" presId="urn:microsoft.com/office/officeart/2018/2/layout/IconCircleList"/>
    <dgm:cxn modelId="{A5AD547A-A102-4553-B44B-CFBE1BBA9823}" type="presParOf" srcId="{B2462B5D-11D8-49AF-9048-B1BD99720BDB}" destId="{39D0EA8A-C93E-4BF0-84CC-957868508C04}" srcOrd="2" destOrd="0" presId="urn:microsoft.com/office/officeart/2018/2/layout/IconCircleList"/>
    <dgm:cxn modelId="{0F4F127B-9D53-48AD-A8E9-BC6126AB2437}" type="presParOf" srcId="{B2462B5D-11D8-49AF-9048-B1BD99720BDB}" destId="{5C581D10-B6D7-44C8-9324-0EE8773E782F}" srcOrd="3" destOrd="0" presId="urn:microsoft.com/office/officeart/2018/2/layout/IconCircleList"/>
    <dgm:cxn modelId="{24F02767-7641-4DE7-8CB7-C829F0199B67}" type="presParOf" srcId="{6ABC2162-82EB-4420-AC61-EE344DEBF37D}" destId="{D9627109-30D2-450C-A78E-30B948136FBE}" srcOrd="9" destOrd="0" presId="urn:microsoft.com/office/officeart/2018/2/layout/IconCircleList"/>
    <dgm:cxn modelId="{FBBDF1F3-A2A4-4F9E-B322-C3D71C9E9894}" type="presParOf" srcId="{6ABC2162-82EB-4420-AC61-EE344DEBF37D}" destId="{152C956D-2CB1-4948-8F01-BFBC45139B8D}" srcOrd="10" destOrd="0" presId="urn:microsoft.com/office/officeart/2018/2/layout/IconCircleList"/>
    <dgm:cxn modelId="{C46A7190-83DC-40D8-973A-DD22B508483A}" type="presParOf" srcId="{152C956D-2CB1-4948-8F01-BFBC45139B8D}" destId="{6C7FCC9D-7DAA-4C1D-9531-1EF36F44A22E}" srcOrd="0" destOrd="0" presId="urn:microsoft.com/office/officeart/2018/2/layout/IconCircleList"/>
    <dgm:cxn modelId="{824750CA-F5AC-4F54-96CA-2E49422E3D2C}" type="presParOf" srcId="{152C956D-2CB1-4948-8F01-BFBC45139B8D}" destId="{10C13AE9-6124-4B30-8424-A279027DA28E}" srcOrd="1" destOrd="0" presId="urn:microsoft.com/office/officeart/2018/2/layout/IconCircleList"/>
    <dgm:cxn modelId="{5A5AA75A-8371-48B8-A281-D69C5F65D972}" type="presParOf" srcId="{152C956D-2CB1-4948-8F01-BFBC45139B8D}" destId="{2D37824E-C0BA-45FC-B8B2-1570490FF336}" srcOrd="2" destOrd="0" presId="urn:microsoft.com/office/officeart/2018/2/layout/IconCircleList"/>
    <dgm:cxn modelId="{8DD5984E-56AC-4F5C-BE00-D4430EC6DCDD}" type="presParOf" srcId="{152C956D-2CB1-4948-8F01-BFBC45139B8D}" destId="{56FF0BA5-E392-4881-840B-BB712150C697}" srcOrd="3" destOrd="0" presId="urn:microsoft.com/office/officeart/2018/2/layout/IconCircleList"/>
    <dgm:cxn modelId="{005A389F-419B-43C1-A501-159445BBE860}" type="presParOf" srcId="{6ABC2162-82EB-4420-AC61-EE344DEBF37D}" destId="{2512CDE3-3DD4-4D92-A951-08DA4265C0ED}" srcOrd="11" destOrd="0" presId="urn:microsoft.com/office/officeart/2018/2/layout/IconCircleList"/>
    <dgm:cxn modelId="{57D7BD04-EB44-4448-86D9-99097E21DCF4}" type="presParOf" srcId="{6ABC2162-82EB-4420-AC61-EE344DEBF37D}" destId="{52F8F117-7271-41C8-8B23-59F707E77C4E}" srcOrd="12" destOrd="0" presId="urn:microsoft.com/office/officeart/2018/2/layout/IconCircleList"/>
    <dgm:cxn modelId="{7ACF7BED-5DEB-44BB-829B-4EA491F4FF6F}" type="presParOf" srcId="{52F8F117-7271-41C8-8B23-59F707E77C4E}" destId="{53E43EF4-05E0-4F43-A164-F142EF1AAC09}" srcOrd="0" destOrd="0" presId="urn:microsoft.com/office/officeart/2018/2/layout/IconCircleList"/>
    <dgm:cxn modelId="{9DDD84FE-1575-49AD-A684-C82FED733D87}" type="presParOf" srcId="{52F8F117-7271-41C8-8B23-59F707E77C4E}" destId="{AA730E3F-F770-4CA7-A3CE-E978A63F70C6}" srcOrd="1" destOrd="0" presId="urn:microsoft.com/office/officeart/2018/2/layout/IconCircleList"/>
    <dgm:cxn modelId="{9E19AB3F-F70E-4410-AB75-EDBD9F04E9D0}" type="presParOf" srcId="{52F8F117-7271-41C8-8B23-59F707E77C4E}" destId="{F52AFD24-07A1-4A81-A17F-3E10CDE4FC0D}" srcOrd="2" destOrd="0" presId="urn:microsoft.com/office/officeart/2018/2/layout/IconCircleList"/>
    <dgm:cxn modelId="{CFA873F1-31C7-4AE9-8D56-1B766F82355F}" type="presParOf" srcId="{52F8F117-7271-41C8-8B23-59F707E77C4E}" destId="{19012682-4C92-43A1-8A1F-B9C2E2668EB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516722-D23E-41C5-9B56-FAF01260C127}"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4EB76173-5FD3-4A55-A593-7907AD6AE48C}">
      <dgm:prSet/>
      <dgm:spPr/>
      <dgm:t>
        <a:bodyPr/>
        <a:lstStyle/>
        <a:p>
          <a:pPr>
            <a:lnSpc>
              <a:spcPct val="100000"/>
            </a:lnSpc>
          </a:pPr>
          <a:r>
            <a:rPr lang="en-US" baseline="0"/>
            <a:t>Rapidly unpack how predictive analytics are shaping society and respond to fast-changing policy decision needs</a:t>
          </a:r>
          <a:endParaRPr lang="en-US"/>
        </a:p>
      </dgm:t>
    </dgm:pt>
    <dgm:pt modelId="{334A2D42-728B-44CC-9A1A-73116F3EDCAC}" type="parTrans" cxnId="{F76212ED-02A0-4AF2-BB23-F6E15CD83B7E}">
      <dgm:prSet/>
      <dgm:spPr/>
      <dgm:t>
        <a:bodyPr/>
        <a:lstStyle/>
        <a:p>
          <a:endParaRPr lang="en-US"/>
        </a:p>
      </dgm:t>
    </dgm:pt>
    <dgm:pt modelId="{921A1BF2-15B8-40DA-AD05-656D3F7B51CC}" type="sibTrans" cxnId="{F76212ED-02A0-4AF2-BB23-F6E15CD83B7E}">
      <dgm:prSet/>
      <dgm:spPr/>
      <dgm:t>
        <a:bodyPr/>
        <a:lstStyle/>
        <a:p>
          <a:endParaRPr lang="en-US"/>
        </a:p>
      </dgm:t>
    </dgm:pt>
    <dgm:pt modelId="{D799CA3A-1422-428F-89CE-C3D6D0120043}">
      <dgm:prSet/>
      <dgm:spPr/>
      <dgm:t>
        <a:bodyPr/>
        <a:lstStyle/>
        <a:p>
          <a:pPr>
            <a:lnSpc>
              <a:spcPct val="100000"/>
            </a:lnSpc>
          </a:pPr>
          <a:r>
            <a:rPr lang="en-US" baseline="0"/>
            <a:t>Transform the way policies are shaped and designed</a:t>
          </a:r>
          <a:endParaRPr lang="en-US"/>
        </a:p>
      </dgm:t>
    </dgm:pt>
    <dgm:pt modelId="{BE860A0E-AADA-44D8-A0BC-ABDC2E7AABD9}" type="parTrans" cxnId="{A01EB9BE-E7A6-40C8-ABC1-7C1BB3DD7BB5}">
      <dgm:prSet/>
      <dgm:spPr/>
      <dgm:t>
        <a:bodyPr/>
        <a:lstStyle/>
        <a:p>
          <a:endParaRPr lang="en-US"/>
        </a:p>
      </dgm:t>
    </dgm:pt>
    <dgm:pt modelId="{28461192-B9D5-4136-B208-CE78A928990D}" type="sibTrans" cxnId="{A01EB9BE-E7A6-40C8-ABC1-7C1BB3DD7BB5}">
      <dgm:prSet/>
      <dgm:spPr/>
      <dgm:t>
        <a:bodyPr/>
        <a:lstStyle/>
        <a:p>
          <a:endParaRPr lang="en-US"/>
        </a:p>
      </dgm:t>
    </dgm:pt>
    <dgm:pt modelId="{C5CF7543-E44B-4ABE-8F97-D8F8B19DBE8A}">
      <dgm:prSet/>
      <dgm:spPr/>
      <dgm:t>
        <a:bodyPr/>
        <a:lstStyle/>
        <a:p>
          <a:pPr>
            <a:lnSpc>
              <a:spcPct val="100000"/>
            </a:lnSpc>
          </a:pPr>
          <a:r>
            <a:rPr lang="en-US" baseline="0"/>
            <a:t>Democratize data and improve Urban’s policy research and analysis</a:t>
          </a:r>
          <a:endParaRPr lang="en-US"/>
        </a:p>
      </dgm:t>
    </dgm:pt>
    <dgm:pt modelId="{1191D23E-944E-4C31-AA33-2DDB0E177746}" type="parTrans" cxnId="{1BF551B7-8139-4B0D-AABC-2A95AB3B43EC}">
      <dgm:prSet/>
      <dgm:spPr/>
      <dgm:t>
        <a:bodyPr/>
        <a:lstStyle/>
        <a:p>
          <a:endParaRPr lang="en-US"/>
        </a:p>
      </dgm:t>
    </dgm:pt>
    <dgm:pt modelId="{74C42D82-7CC3-4D83-8514-E601759EC7E4}" type="sibTrans" cxnId="{1BF551B7-8139-4B0D-AABC-2A95AB3B43EC}">
      <dgm:prSet/>
      <dgm:spPr/>
      <dgm:t>
        <a:bodyPr/>
        <a:lstStyle/>
        <a:p>
          <a:endParaRPr lang="en-US"/>
        </a:p>
      </dgm:t>
    </dgm:pt>
    <dgm:pt modelId="{1F91816C-80A5-4474-8F23-D23E47D3878B}">
      <dgm:prSet/>
      <dgm:spPr/>
      <dgm:t>
        <a:bodyPr/>
        <a:lstStyle/>
        <a:p>
          <a:pPr>
            <a:lnSpc>
              <a:spcPct val="100000"/>
            </a:lnSpc>
          </a:pPr>
          <a:r>
            <a:rPr lang="en-US" baseline="0"/>
            <a:t>Reduce discrimination in policy decisions and support advocates and community groups in holding their leaders accountable</a:t>
          </a:r>
          <a:endParaRPr lang="en-US"/>
        </a:p>
      </dgm:t>
    </dgm:pt>
    <dgm:pt modelId="{C0F4B0D5-429B-45D7-8792-530732E91681}" type="parTrans" cxnId="{05411B2C-35EA-4F1A-B10F-B868B17C176B}">
      <dgm:prSet/>
      <dgm:spPr/>
      <dgm:t>
        <a:bodyPr/>
        <a:lstStyle/>
        <a:p>
          <a:endParaRPr lang="en-US"/>
        </a:p>
      </dgm:t>
    </dgm:pt>
    <dgm:pt modelId="{25BFD6DB-1AD3-47CF-9B88-D9FFD729293F}" type="sibTrans" cxnId="{05411B2C-35EA-4F1A-B10F-B868B17C176B}">
      <dgm:prSet/>
      <dgm:spPr/>
      <dgm:t>
        <a:bodyPr/>
        <a:lstStyle/>
        <a:p>
          <a:endParaRPr lang="en-US"/>
        </a:p>
      </dgm:t>
    </dgm:pt>
    <dgm:pt modelId="{C434CF7B-9297-4ECE-9819-06A334E6AD7C}">
      <dgm:prSet/>
      <dgm:spPr/>
      <dgm:t>
        <a:bodyPr/>
        <a:lstStyle/>
        <a:p>
          <a:pPr>
            <a:lnSpc>
              <a:spcPct val="100000"/>
            </a:lnSpc>
          </a:pPr>
          <a:r>
            <a:rPr lang="en-US" baseline="0" dirty="0"/>
            <a:t>Provide companies, governments and others with guidance on what data to share and when, to best serve the public’s interest</a:t>
          </a:r>
          <a:endParaRPr lang="en-US" dirty="0"/>
        </a:p>
      </dgm:t>
    </dgm:pt>
    <dgm:pt modelId="{978BB7F4-0061-4C1A-A81B-F5852BF48DEB}" type="parTrans" cxnId="{B1E85B6F-B17C-4AB0-9F62-A24E32B8A1EF}">
      <dgm:prSet/>
      <dgm:spPr/>
      <dgm:t>
        <a:bodyPr/>
        <a:lstStyle/>
        <a:p>
          <a:endParaRPr lang="en-US"/>
        </a:p>
      </dgm:t>
    </dgm:pt>
    <dgm:pt modelId="{F902EB89-0483-4682-AC36-526FC4044EDD}" type="sibTrans" cxnId="{B1E85B6F-B17C-4AB0-9F62-A24E32B8A1EF}">
      <dgm:prSet/>
      <dgm:spPr/>
      <dgm:t>
        <a:bodyPr/>
        <a:lstStyle/>
        <a:p>
          <a:endParaRPr lang="en-US"/>
        </a:p>
      </dgm:t>
    </dgm:pt>
    <dgm:pt modelId="{4A2B86FF-13AF-4474-8C5C-DBBAF7BB9CB0}" type="pres">
      <dgm:prSet presAssocID="{72516722-D23E-41C5-9B56-FAF01260C127}" presName="root" presStyleCnt="0">
        <dgm:presLayoutVars>
          <dgm:dir/>
          <dgm:resizeHandles val="exact"/>
        </dgm:presLayoutVars>
      </dgm:prSet>
      <dgm:spPr/>
    </dgm:pt>
    <dgm:pt modelId="{03A318C4-22B4-4F83-9F9D-B154C879BB9C}" type="pres">
      <dgm:prSet presAssocID="{4EB76173-5FD3-4A55-A593-7907AD6AE48C}" presName="compNode" presStyleCnt="0"/>
      <dgm:spPr/>
    </dgm:pt>
    <dgm:pt modelId="{257A1939-8A63-467E-961E-C32C803C5144}" type="pres">
      <dgm:prSet presAssocID="{4EB76173-5FD3-4A55-A593-7907AD6AE48C}" presName="bgRect" presStyleLbl="bgShp" presStyleIdx="0" presStyleCnt="5"/>
      <dgm:spPr/>
    </dgm:pt>
    <dgm:pt modelId="{C93A9E72-0944-40EF-B1AF-4046E4F6E136}" type="pres">
      <dgm:prSet presAssocID="{4EB76173-5FD3-4A55-A593-7907AD6AE48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253820A4-7C33-4FD8-9B0B-56BA956B11D9}" type="pres">
      <dgm:prSet presAssocID="{4EB76173-5FD3-4A55-A593-7907AD6AE48C}" presName="spaceRect" presStyleCnt="0"/>
      <dgm:spPr/>
    </dgm:pt>
    <dgm:pt modelId="{B6A684A3-577C-44B4-A53D-04D97206CF05}" type="pres">
      <dgm:prSet presAssocID="{4EB76173-5FD3-4A55-A593-7907AD6AE48C}" presName="parTx" presStyleLbl="revTx" presStyleIdx="0" presStyleCnt="5">
        <dgm:presLayoutVars>
          <dgm:chMax val="0"/>
          <dgm:chPref val="0"/>
        </dgm:presLayoutVars>
      </dgm:prSet>
      <dgm:spPr/>
    </dgm:pt>
    <dgm:pt modelId="{7F298ABA-C05E-417C-A7BB-4D37A616317E}" type="pres">
      <dgm:prSet presAssocID="{921A1BF2-15B8-40DA-AD05-656D3F7B51CC}" presName="sibTrans" presStyleCnt="0"/>
      <dgm:spPr/>
    </dgm:pt>
    <dgm:pt modelId="{770A543B-64E1-42BA-804C-A08AA0A8C81F}" type="pres">
      <dgm:prSet presAssocID="{D799CA3A-1422-428F-89CE-C3D6D0120043}" presName="compNode" presStyleCnt="0"/>
      <dgm:spPr/>
    </dgm:pt>
    <dgm:pt modelId="{01ABB511-5BF1-40E2-98BE-98C9A64DF97D}" type="pres">
      <dgm:prSet presAssocID="{D799CA3A-1422-428F-89CE-C3D6D0120043}" presName="bgRect" presStyleLbl="bgShp" presStyleIdx="1" presStyleCnt="5"/>
      <dgm:spPr/>
    </dgm:pt>
    <dgm:pt modelId="{A364AF25-A5A1-4996-BE86-7C695A2E1248}" type="pres">
      <dgm:prSet presAssocID="{D799CA3A-1422-428F-89CE-C3D6D012004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inuousImprovement2"/>
        </a:ext>
      </dgm:extLst>
    </dgm:pt>
    <dgm:pt modelId="{CC1AA0DB-799C-4B2B-92BA-756EF55BD374}" type="pres">
      <dgm:prSet presAssocID="{D799CA3A-1422-428F-89CE-C3D6D0120043}" presName="spaceRect" presStyleCnt="0"/>
      <dgm:spPr/>
    </dgm:pt>
    <dgm:pt modelId="{26BD9C57-6835-4466-9F88-AD01C976DF35}" type="pres">
      <dgm:prSet presAssocID="{D799CA3A-1422-428F-89CE-C3D6D0120043}" presName="parTx" presStyleLbl="revTx" presStyleIdx="1" presStyleCnt="5">
        <dgm:presLayoutVars>
          <dgm:chMax val="0"/>
          <dgm:chPref val="0"/>
        </dgm:presLayoutVars>
      </dgm:prSet>
      <dgm:spPr/>
    </dgm:pt>
    <dgm:pt modelId="{6F07264D-BB09-4977-8A10-0CB721116DE7}" type="pres">
      <dgm:prSet presAssocID="{28461192-B9D5-4136-B208-CE78A928990D}" presName="sibTrans" presStyleCnt="0"/>
      <dgm:spPr/>
    </dgm:pt>
    <dgm:pt modelId="{4C5B45E3-B43D-4D31-84E2-D2FA3A5CEA5A}" type="pres">
      <dgm:prSet presAssocID="{C5CF7543-E44B-4ABE-8F97-D8F8B19DBE8A}" presName="compNode" presStyleCnt="0"/>
      <dgm:spPr/>
    </dgm:pt>
    <dgm:pt modelId="{5C641DD0-400F-46B6-A000-F89FC93847D0}" type="pres">
      <dgm:prSet presAssocID="{C5CF7543-E44B-4ABE-8F97-D8F8B19DBE8A}" presName="bgRect" presStyleLbl="bgShp" presStyleIdx="2" presStyleCnt="5"/>
      <dgm:spPr/>
    </dgm:pt>
    <dgm:pt modelId="{9E6AAC61-1456-44BE-89BC-E3BA5A99E6ED}" type="pres">
      <dgm:prSet presAssocID="{C5CF7543-E44B-4ABE-8F97-D8F8B19DBE8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1FCB938F-AB6E-40C8-B1C9-0F81CBB4071C}" type="pres">
      <dgm:prSet presAssocID="{C5CF7543-E44B-4ABE-8F97-D8F8B19DBE8A}" presName="spaceRect" presStyleCnt="0"/>
      <dgm:spPr/>
    </dgm:pt>
    <dgm:pt modelId="{C8488536-16A1-4C1E-89CE-342004FD0EBF}" type="pres">
      <dgm:prSet presAssocID="{C5CF7543-E44B-4ABE-8F97-D8F8B19DBE8A}" presName="parTx" presStyleLbl="revTx" presStyleIdx="2" presStyleCnt="5">
        <dgm:presLayoutVars>
          <dgm:chMax val="0"/>
          <dgm:chPref val="0"/>
        </dgm:presLayoutVars>
      </dgm:prSet>
      <dgm:spPr/>
    </dgm:pt>
    <dgm:pt modelId="{B03AB5E7-54E1-47D9-859C-CBD64CCBD3EE}" type="pres">
      <dgm:prSet presAssocID="{74C42D82-7CC3-4D83-8514-E601759EC7E4}" presName="sibTrans" presStyleCnt="0"/>
      <dgm:spPr/>
    </dgm:pt>
    <dgm:pt modelId="{7E599D04-D8AE-4889-A805-F7C18C5B6AD3}" type="pres">
      <dgm:prSet presAssocID="{1F91816C-80A5-4474-8F23-D23E47D3878B}" presName="compNode" presStyleCnt="0"/>
      <dgm:spPr/>
    </dgm:pt>
    <dgm:pt modelId="{3584AFA2-D35E-4E07-8E29-5B0433789185}" type="pres">
      <dgm:prSet presAssocID="{1F91816C-80A5-4474-8F23-D23E47D3878B}" presName="bgRect" presStyleLbl="bgShp" presStyleIdx="3" presStyleCnt="5"/>
      <dgm:spPr/>
    </dgm:pt>
    <dgm:pt modelId="{2B717152-DE31-4797-B587-7AA83DEC9CC5}" type="pres">
      <dgm:prSet presAssocID="{1F91816C-80A5-4474-8F23-D23E47D3878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EFB3CCFD-E47F-44B5-816F-2E09A5650DDD}" type="pres">
      <dgm:prSet presAssocID="{1F91816C-80A5-4474-8F23-D23E47D3878B}" presName="spaceRect" presStyleCnt="0"/>
      <dgm:spPr/>
    </dgm:pt>
    <dgm:pt modelId="{1C7B2A14-BAAE-4ADE-BBC6-29F069B19128}" type="pres">
      <dgm:prSet presAssocID="{1F91816C-80A5-4474-8F23-D23E47D3878B}" presName="parTx" presStyleLbl="revTx" presStyleIdx="3" presStyleCnt="5">
        <dgm:presLayoutVars>
          <dgm:chMax val="0"/>
          <dgm:chPref val="0"/>
        </dgm:presLayoutVars>
      </dgm:prSet>
      <dgm:spPr/>
    </dgm:pt>
    <dgm:pt modelId="{10E5C75E-3219-4970-97DE-C79A9D2AAE45}" type="pres">
      <dgm:prSet presAssocID="{25BFD6DB-1AD3-47CF-9B88-D9FFD729293F}" presName="sibTrans" presStyleCnt="0"/>
      <dgm:spPr/>
    </dgm:pt>
    <dgm:pt modelId="{833CDE38-DB74-480D-8E1A-B566BED360C4}" type="pres">
      <dgm:prSet presAssocID="{C434CF7B-9297-4ECE-9819-06A334E6AD7C}" presName="compNode" presStyleCnt="0"/>
      <dgm:spPr/>
    </dgm:pt>
    <dgm:pt modelId="{C9FE6D15-46BF-4B8E-BD85-ADD5F1385159}" type="pres">
      <dgm:prSet presAssocID="{C434CF7B-9297-4ECE-9819-06A334E6AD7C}" presName="bgRect" presStyleLbl="bgShp" presStyleIdx="4" presStyleCnt="5"/>
      <dgm:spPr/>
    </dgm:pt>
    <dgm:pt modelId="{42E3D743-93D1-4F6E-A657-8DD8A5ACA068}" type="pres">
      <dgm:prSet presAssocID="{C434CF7B-9297-4ECE-9819-06A334E6AD7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5C85278E-7914-42B8-B364-6A61D2CDC866}" type="pres">
      <dgm:prSet presAssocID="{C434CF7B-9297-4ECE-9819-06A334E6AD7C}" presName="spaceRect" presStyleCnt="0"/>
      <dgm:spPr/>
    </dgm:pt>
    <dgm:pt modelId="{5DB63C25-66C5-419D-B83A-ED7D992244EE}" type="pres">
      <dgm:prSet presAssocID="{C434CF7B-9297-4ECE-9819-06A334E6AD7C}" presName="parTx" presStyleLbl="revTx" presStyleIdx="4" presStyleCnt="5">
        <dgm:presLayoutVars>
          <dgm:chMax val="0"/>
          <dgm:chPref val="0"/>
        </dgm:presLayoutVars>
      </dgm:prSet>
      <dgm:spPr/>
    </dgm:pt>
  </dgm:ptLst>
  <dgm:cxnLst>
    <dgm:cxn modelId="{3DC0980A-4BC2-4E50-889F-533FA668D3CE}" type="presOf" srcId="{4EB76173-5FD3-4A55-A593-7907AD6AE48C}" destId="{B6A684A3-577C-44B4-A53D-04D97206CF05}" srcOrd="0" destOrd="0" presId="urn:microsoft.com/office/officeart/2018/2/layout/IconVerticalSolidList"/>
    <dgm:cxn modelId="{24E5D80F-9604-4D02-BF59-5B691B3EDC9B}" type="presOf" srcId="{C434CF7B-9297-4ECE-9819-06A334E6AD7C}" destId="{5DB63C25-66C5-419D-B83A-ED7D992244EE}" srcOrd="0" destOrd="0" presId="urn:microsoft.com/office/officeart/2018/2/layout/IconVerticalSolidList"/>
    <dgm:cxn modelId="{757E931C-1CA2-44BA-9494-FBDCAB0AD26F}" type="presOf" srcId="{1F91816C-80A5-4474-8F23-D23E47D3878B}" destId="{1C7B2A14-BAAE-4ADE-BBC6-29F069B19128}" srcOrd="0" destOrd="0" presId="urn:microsoft.com/office/officeart/2018/2/layout/IconVerticalSolidList"/>
    <dgm:cxn modelId="{05411B2C-35EA-4F1A-B10F-B868B17C176B}" srcId="{72516722-D23E-41C5-9B56-FAF01260C127}" destId="{1F91816C-80A5-4474-8F23-D23E47D3878B}" srcOrd="3" destOrd="0" parTransId="{C0F4B0D5-429B-45D7-8792-530732E91681}" sibTransId="{25BFD6DB-1AD3-47CF-9B88-D9FFD729293F}"/>
    <dgm:cxn modelId="{B1E85B6F-B17C-4AB0-9F62-A24E32B8A1EF}" srcId="{72516722-D23E-41C5-9B56-FAF01260C127}" destId="{C434CF7B-9297-4ECE-9819-06A334E6AD7C}" srcOrd="4" destOrd="0" parTransId="{978BB7F4-0061-4C1A-A81B-F5852BF48DEB}" sibTransId="{F902EB89-0483-4682-AC36-526FC4044EDD}"/>
    <dgm:cxn modelId="{1BF551B7-8139-4B0D-AABC-2A95AB3B43EC}" srcId="{72516722-D23E-41C5-9B56-FAF01260C127}" destId="{C5CF7543-E44B-4ABE-8F97-D8F8B19DBE8A}" srcOrd="2" destOrd="0" parTransId="{1191D23E-944E-4C31-AA33-2DDB0E177746}" sibTransId="{74C42D82-7CC3-4D83-8514-E601759EC7E4}"/>
    <dgm:cxn modelId="{D14A80BD-13F9-4D62-AEAD-7BAD1E79F8AC}" type="presOf" srcId="{72516722-D23E-41C5-9B56-FAF01260C127}" destId="{4A2B86FF-13AF-4474-8C5C-DBBAF7BB9CB0}" srcOrd="0" destOrd="0" presId="urn:microsoft.com/office/officeart/2018/2/layout/IconVerticalSolidList"/>
    <dgm:cxn modelId="{A01EB9BE-E7A6-40C8-ABC1-7C1BB3DD7BB5}" srcId="{72516722-D23E-41C5-9B56-FAF01260C127}" destId="{D799CA3A-1422-428F-89CE-C3D6D0120043}" srcOrd="1" destOrd="0" parTransId="{BE860A0E-AADA-44D8-A0BC-ABDC2E7AABD9}" sibTransId="{28461192-B9D5-4136-B208-CE78A928990D}"/>
    <dgm:cxn modelId="{73F486D0-89B4-4927-8C9E-EB28ADD364B4}" type="presOf" srcId="{D799CA3A-1422-428F-89CE-C3D6D0120043}" destId="{26BD9C57-6835-4466-9F88-AD01C976DF35}" srcOrd="0" destOrd="0" presId="urn:microsoft.com/office/officeart/2018/2/layout/IconVerticalSolidList"/>
    <dgm:cxn modelId="{8B238ADA-21AA-4AA1-88B5-46304012E269}" type="presOf" srcId="{C5CF7543-E44B-4ABE-8F97-D8F8B19DBE8A}" destId="{C8488536-16A1-4C1E-89CE-342004FD0EBF}" srcOrd="0" destOrd="0" presId="urn:microsoft.com/office/officeart/2018/2/layout/IconVerticalSolidList"/>
    <dgm:cxn modelId="{F76212ED-02A0-4AF2-BB23-F6E15CD83B7E}" srcId="{72516722-D23E-41C5-9B56-FAF01260C127}" destId="{4EB76173-5FD3-4A55-A593-7907AD6AE48C}" srcOrd="0" destOrd="0" parTransId="{334A2D42-728B-44CC-9A1A-73116F3EDCAC}" sibTransId="{921A1BF2-15B8-40DA-AD05-656D3F7B51CC}"/>
    <dgm:cxn modelId="{6C3F873E-E615-4C56-B8FC-EAE47367593F}" type="presParOf" srcId="{4A2B86FF-13AF-4474-8C5C-DBBAF7BB9CB0}" destId="{03A318C4-22B4-4F83-9F9D-B154C879BB9C}" srcOrd="0" destOrd="0" presId="urn:microsoft.com/office/officeart/2018/2/layout/IconVerticalSolidList"/>
    <dgm:cxn modelId="{23B57252-E115-4BFF-A183-FAEC0AA3EF11}" type="presParOf" srcId="{03A318C4-22B4-4F83-9F9D-B154C879BB9C}" destId="{257A1939-8A63-467E-961E-C32C803C5144}" srcOrd="0" destOrd="0" presId="urn:microsoft.com/office/officeart/2018/2/layout/IconVerticalSolidList"/>
    <dgm:cxn modelId="{82B245B3-D6D8-436C-BBD5-5653A16571E3}" type="presParOf" srcId="{03A318C4-22B4-4F83-9F9D-B154C879BB9C}" destId="{C93A9E72-0944-40EF-B1AF-4046E4F6E136}" srcOrd="1" destOrd="0" presId="urn:microsoft.com/office/officeart/2018/2/layout/IconVerticalSolidList"/>
    <dgm:cxn modelId="{86985C11-D635-4D43-BD4D-41F1B13AB188}" type="presParOf" srcId="{03A318C4-22B4-4F83-9F9D-B154C879BB9C}" destId="{253820A4-7C33-4FD8-9B0B-56BA956B11D9}" srcOrd="2" destOrd="0" presId="urn:microsoft.com/office/officeart/2018/2/layout/IconVerticalSolidList"/>
    <dgm:cxn modelId="{DA2D5C7A-35D7-4081-B821-ECA62B5F7188}" type="presParOf" srcId="{03A318C4-22B4-4F83-9F9D-B154C879BB9C}" destId="{B6A684A3-577C-44B4-A53D-04D97206CF05}" srcOrd="3" destOrd="0" presId="urn:microsoft.com/office/officeart/2018/2/layout/IconVerticalSolidList"/>
    <dgm:cxn modelId="{CC3D8099-15C3-4FF8-B24D-A6D292C27547}" type="presParOf" srcId="{4A2B86FF-13AF-4474-8C5C-DBBAF7BB9CB0}" destId="{7F298ABA-C05E-417C-A7BB-4D37A616317E}" srcOrd="1" destOrd="0" presId="urn:microsoft.com/office/officeart/2018/2/layout/IconVerticalSolidList"/>
    <dgm:cxn modelId="{1E97D260-85A9-4929-A327-AE83FFDCFB4C}" type="presParOf" srcId="{4A2B86FF-13AF-4474-8C5C-DBBAF7BB9CB0}" destId="{770A543B-64E1-42BA-804C-A08AA0A8C81F}" srcOrd="2" destOrd="0" presId="urn:microsoft.com/office/officeart/2018/2/layout/IconVerticalSolidList"/>
    <dgm:cxn modelId="{8CB8A45A-F860-469F-8C56-35D98869C439}" type="presParOf" srcId="{770A543B-64E1-42BA-804C-A08AA0A8C81F}" destId="{01ABB511-5BF1-40E2-98BE-98C9A64DF97D}" srcOrd="0" destOrd="0" presId="urn:microsoft.com/office/officeart/2018/2/layout/IconVerticalSolidList"/>
    <dgm:cxn modelId="{8C068090-3291-4D45-96D6-4E1E5B8E8708}" type="presParOf" srcId="{770A543B-64E1-42BA-804C-A08AA0A8C81F}" destId="{A364AF25-A5A1-4996-BE86-7C695A2E1248}" srcOrd="1" destOrd="0" presId="urn:microsoft.com/office/officeart/2018/2/layout/IconVerticalSolidList"/>
    <dgm:cxn modelId="{900A025E-9742-4E2A-A997-5E83A986650D}" type="presParOf" srcId="{770A543B-64E1-42BA-804C-A08AA0A8C81F}" destId="{CC1AA0DB-799C-4B2B-92BA-756EF55BD374}" srcOrd="2" destOrd="0" presId="urn:microsoft.com/office/officeart/2018/2/layout/IconVerticalSolidList"/>
    <dgm:cxn modelId="{F3BF43C7-C4E3-423E-AF02-B85D1CD7F0AA}" type="presParOf" srcId="{770A543B-64E1-42BA-804C-A08AA0A8C81F}" destId="{26BD9C57-6835-4466-9F88-AD01C976DF35}" srcOrd="3" destOrd="0" presId="urn:microsoft.com/office/officeart/2018/2/layout/IconVerticalSolidList"/>
    <dgm:cxn modelId="{016416F9-220D-4EBD-9A12-3DFFED1509C1}" type="presParOf" srcId="{4A2B86FF-13AF-4474-8C5C-DBBAF7BB9CB0}" destId="{6F07264D-BB09-4977-8A10-0CB721116DE7}" srcOrd="3" destOrd="0" presId="urn:microsoft.com/office/officeart/2018/2/layout/IconVerticalSolidList"/>
    <dgm:cxn modelId="{F68F2DEF-0C7A-4326-88DD-AE8ECCAAD82D}" type="presParOf" srcId="{4A2B86FF-13AF-4474-8C5C-DBBAF7BB9CB0}" destId="{4C5B45E3-B43D-4D31-84E2-D2FA3A5CEA5A}" srcOrd="4" destOrd="0" presId="urn:microsoft.com/office/officeart/2018/2/layout/IconVerticalSolidList"/>
    <dgm:cxn modelId="{948738F0-37AA-4E41-98B8-04A30D267B36}" type="presParOf" srcId="{4C5B45E3-B43D-4D31-84E2-D2FA3A5CEA5A}" destId="{5C641DD0-400F-46B6-A000-F89FC93847D0}" srcOrd="0" destOrd="0" presId="urn:microsoft.com/office/officeart/2018/2/layout/IconVerticalSolidList"/>
    <dgm:cxn modelId="{6E4DA50F-CB74-4475-99EF-EF9E39D36568}" type="presParOf" srcId="{4C5B45E3-B43D-4D31-84E2-D2FA3A5CEA5A}" destId="{9E6AAC61-1456-44BE-89BC-E3BA5A99E6ED}" srcOrd="1" destOrd="0" presId="urn:microsoft.com/office/officeart/2018/2/layout/IconVerticalSolidList"/>
    <dgm:cxn modelId="{7C8E097E-586B-41C0-8BF1-7FACD9474946}" type="presParOf" srcId="{4C5B45E3-B43D-4D31-84E2-D2FA3A5CEA5A}" destId="{1FCB938F-AB6E-40C8-B1C9-0F81CBB4071C}" srcOrd="2" destOrd="0" presId="urn:microsoft.com/office/officeart/2018/2/layout/IconVerticalSolidList"/>
    <dgm:cxn modelId="{9B4E64A1-8F41-4771-A0C1-7D2B36B556C3}" type="presParOf" srcId="{4C5B45E3-B43D-4D31-84E2-D2FA3A5CEA5A}" destId="{C8488536-16A1-4C1E-89CE-342004FD0EBF}" srcOrd="3" destOrd="0" presId="urn:microsoft.com/office/officeart/2018/2/layout/IconVerticalSolidList"/>
    <dgm:cxn modelId="{A8569A80-22BA-4BA1-BD80-8AE1FB14B072}" type="presParOf" srcId="{4A2B86FF-13AF-4474-8C5C-DBBAF7BB9CB0}" destId="{B03AB5E7-54E1-47D9-859C-CBD64CCBD3EE}" srcOrd="5" destOrd="0" presId="urn:microsoft.com/office/officeart/2018/2/layout/IconVerticalSolidList"/>
    <dgm:cxn modelId="{3301CCCF-C69A-4E27-A172-4E0A728EF02F}" type="presParOf" srcId="{4A2B86FF-13AF-4474-8C5C-DBBAF7BB9CB0}" destId="{7E599D04-D8AE-4889-A805-F7C18C5B6AD3}" srcOrd="6" destOrd="0" presId="urn:microsoft.com/office/officeart/2018/2/layout/IconVerticalSolidList"/>
    <dgm:cxn modelId="{8F899E67-E6D2-4AA1-B429-98E7DE376D75}" type="presParOf" srcId="{7E599D04-D8AE-4889-A805-F7C18C5B6AD3}" destId="{3584AFA2-D35E-4E07-8E29-5B0433789185}" srcOrd="0" destOrd="0" presId="urn:microsoft.com/office/officeart/2018/2/layout/IconVerticalSolidList"/>
    <dgm:cxn modelId="{BBC7394B-D51B-4600-AB45-5FB4418DF0BE}" type="presParOf" srcId="{7E599D04-D8AE-4889-A805-F7C18C5B6AD3}" destId="{2B717152-DE31-4797-B587-7AA83DEC9CC5}" srcOrd="1" destOrd="0" presId="urn:microsoft.com/office/officeart/2018/2/layout/IconVerticalSolidList"/>
    <dgm:cxn modelId="{EDF51744-5BB0-47D9-916D-DBF454F048DD}" type="presParOf" srcId="{7E599D04-D8AE-4889-A805-F7C18C5B6AD3}" destId="{EFB3CCFD-E47F-44B5-816F-2E09A5650DDD}" srcOrd="2" destOrd="0" presId="urn:microsoft.com/office/officeart/2018/2/layout/IconVerticalSolidList"/>
    <dgm:cxn modelId="{B740BDDD-4DD9-485F-AE7B-5535DDDB3C43}" type="presParOf" srcId="{7E599D04-D8AE-4889-A805-F7C18C5B6AD3}" destId="{1C7B2A14-BAAE-4ADE-BBC6-29F069B19128}" srcOrd="3" destOrd="0" presId="urn:microsoft.com/office/officeart/2018/2/layout/IconVerticalSolidList"/>
    <dgm:cxn modelId="{554ED8B6-AD5A-4DEC-A021-7491EA24CB14}" type="presParOf" srcId="{4A2B86FF-13AF-4474-8C5C-DBBAF7BB9CB0}" destId="{10E5C75E-3219-4970-97DE-C79A9D2AAE45}" srcOrd="7" destOrd="0" presId="urn:microsoft.com/office/officeart/2018/2/layout/IconVerticalSolidList"/>
    <dgm:cxn modelId="{E71EAB8B-7F65-43F6-B5FA-23496586470E}" type="presParOf" srcId="{4A2B86FF-13AF-4474-8C5C-DBBAF7BB9CB0}" destId="{833CDE38-DB74-480D-8E1A-B566BED360C4}" srcOrd="8" destOrd="0" presId="urn:microsoft.com/office/officeart/2018/2/layout/IconVerticalSolidList"/>
    <dgm:cxn modelId="{37A9CCF2-DF95-4C42-8EBA-0073AFA94C6A}" type="presParOf" srcId="{833CDE38-DB74-480D-8E1A-B566BED360C4}" destId="{C9FE6D15-46BF-4B8E-BD85-ADD5F1385159}" srcOrd="0" destOrd="0" presId="urn:microsoft.com/office/officeart/2018/2/layout/IconVerticalSolidList"/>
    <dgm:cxn modelId="{C22DAD9B-1351-44F6-BD38-AC5EDD022AF0}" type="presParOf" srcId="{833CDE38-DB74-480D-8E1A-B566BED360C4}" destId="{42E3D743-93D1-4F6E-A657-8DD8A5ACA068}" srcOrd="1" destOrd="0" presId="urn:microsoft.com/office/officeart/2018/2/layout/IconVerticalSolidList"/>
    <dgm:cxn modelId="{EB646C1E-0D4B-4C7B-BAB3-8B55434C57D4}" type="presParOf" srcId="{833CDE38-DB74-480D-8E1A-B566BED360C4}" destId="{5C85278E-7914-42B8-B364-6A61D2CDC866}" srcOrd="2" destOrd="0" presId="urn:microsoft.com/office/officeart/2018/2/layout/IconVerticalSolidList"/>
    <dgm:cxn modelId="{B0C366AA-AC78-46CB-B564-D2E7D26BCA59}" type="presParOf" srcId="{833CDE38-DB74-480D-8E1A-B566BED360C4}" destId="{5DB63C25-66C5-419D-B83A-ED7D992244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587DBD-4728-4176-965A-230B403EC1B8}"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7A1CAAF7-D15C-4FD5-B97D-CB7047AE3B34}">
      <dgm:prSet/>
      <dgm:spPr/>
      <dgm:t>
        <a:bodyPr/>
        <a:lstStyle/>
        <a:p>
          <a:pPr>
            <a:lnSpc>
              <a:spcPct val="100000"/>
            </a:lnSpc>
          </a:pPr>
          <a:r>
            <a:rPr lang="en-US" dirty="0"/>
            <a:t>Traditional ways of working take a lot of time</a:t>
          </a:r>
        </a:p>
      </dgm:t>
    </dgm:pt>
    <dgm:pt modelId="{BA01D313-049E-4CCB-A65C-7EF21DD946E8}" type="parTrans" cxnId="{91742094-2AF1-492B-AE9A-23E3AAAA9C9E}">
      <dgm:prSet/>
      <dgm:spPr/>
      <dgm:t>
        <a:bodyPr/>
        <a:lstStyle/>
        <a:p>
          <a:endParaRPr lang="en-US"/>
        </a:p>
      </dgm:t>
    </dgm:pt>
    <dgm:pt modelId="{D484C82F-156B-4260-A7BF-4C2DE9C5FF41}" type="sibTrans" cxnId="{91742094-2AF1-492B-AE9A-23E3AAAA9C9E}">
      <dgm:prSet/>
      <dgm:spPr/>
      <dgm:t>
        <a:bodyPr/>
        <a:lstStyle/>
        <a:p>
          <a:endParaRPr lang="en-US"/>
        </a:p>
      </dgm:t>
    </dgm:pt>
    <dgm:pt modelId="{D378A946-9E50-4972-9B89-2DBDE998A8AE}">
      <dgm:prSet/>
      <dgm:spPr/>
      <dgm:t>
        <a:bodyPr/>
        <a:lstStyle/>
        <a:p>
          <a:pPr>
            <a:lnSpc>
              <a:spcPct val="100000"/>
            </a:lnSpc>
          </a:pPr>
          <a:r>
            <a:rPr lang="en-US"/>
            <a:t>Size, types and sources of input data</a:t>
          </a:r>
        </a:p>
      </dgm:t>
    </dgm:pt>
    <dgm:pt modelId="{B8819B7B-8880-4536-B771-4068CF7EFDBE}" type="parTrans" cxnId="{945CF845-BB53-43B6-AA37-FD373B428C1E}">
      <dgm:prSet/>
      <dgm:spPr/>
      <dgm:t>
        <a:bodyPr/>
        <a:lstStyle/>
        <a:p>
          <a:endParaRPr lang="en-US"/>
        </a:p>
      </dgm:t>
    </dgm:pt>
    <dgm:pt modelId="{0D537FC5-1FDA-44F6-B45E-B937BF4EC039}" type="sibTrans" cxnId="{945CF845-BB53-43B6-AA37-FD373B428C1E}">
      <dgm:prSet/>
      <dgm:spPr/>
      <dgm:t>
        <a:bodyPr/>
        <a:lstStyle/>
        <a:p>
          <a:endParaRPr lang="en-US"/>
        </a:p>
      </dgm:t>
    </dgm:pt>
    <dgm:pt modelId="{90F02571-20E8-432C-A1FE-EE547B7345ED}">
      <dgm:prSet/>
      <dgm:spPr/>
      <dgm:t>
        <a:bodyPr/>
        <a:lstStyle/>
        <a:p>
          <a:pPr>
            <a:lnSpc>
              <a:spcPct val="100000"/>
            </a:lnSpc>
          </a:pPr>
          <a:r>
            <a:rPr lang="en-US"/>
            <a:t>Complexity of modeling method and calculation</a:t>
          </a:r>
        </a:p>
      </dgm:t>
    </dgm:pt>
    <dgm:pt modelId="{BB717C6F-665C-4BB8-8EB8-E13D8CC81548}" type="parTrans" cxnId="{566838BC-FB57-4A8A-84A7-6D6A95DF9FE5}">
      <dgm:prSet/>
      <dgm:spPr/>
      <dgm:t>
        <a:bodyPr/>
        <a:lstStyle/>
        <a:p>
          <a:endParaRPr lang="en-US"/>
        </a:p>
      </dgm:t>
    </dgm:pt>
    <dgm:pt modelId="{A18D1028-2652-4713-8A18-E9B5749775B2}" type="sibTrans" cxnId="{566838BC-FB57-4A8A-84A7-6D6A95DF9FE5}">
      <dgm:prSet/>
      <dgm:spPr/>
      <dgm:t>
        <a:bodyPr/>
        <a:lstStyle/>
        <a:p>
          <a:endParaRPr lang="en-US"/>
        </a:p>
      </dgm:t>
    </dgm:pt>
    <dgm:pt modelId="{FB4E3B6E-1B64-4419-BD61-94DC77388E68}">
      <dgm:prSet/>
      <dgm:spPr/>
      <dgm:t>
        <a:bodyPr/>
        <a:lstStyle/>
        <a:p>
          <a:pPr>
            <a:lnSpc>
              <a:spcPct val="100000"/>
            </a:lnSpc>
          </a:pPr>
          <a:r>
            <a:rPr lang="en-US"/>
            <a:t>Dissemination and strategic communication of results</a:t>
          </a:r>
        </a:p>
      </dgm:t>
    </dgm:pt>
    <dgm:pt modelId="{DB3AFFE2-40AB-4416-9F6B-3DFD8AD78D1F}" type="parTrans" cxnId="{84F98BE5-C294-4A51-BDA8-927EE3007877}">
      <dgm:prSet/>
      <dgm:spPr/>
      <dgm:t>
        <a:bodyPr/>
        <a:lstStyle/>
        <a:p>
          <a:endParaRPr lang="en-US"/>
        </a:p>
      </dgm:t>
    </dgm:pt>
    <dgm:pt modelId="{992C111B-ADA0-44F5-A1AA-DFE74A2DB4C8}" type="sibTrans" cxnId="{84F98BE5-C294-4A51-BDA8-927EE3007877}">
      <dgm:prSet/>
      <dgm:spPr/>
      <dgm:t>
        <a:bodyPr/>
        <a:lstStyle/>
        <a:p>
          <a:endParaRPr lang="en-US"/>
        </a:p>
      </dgm:t>
    </dgm:pt>
    <dgm:pt modelId="{69EF4B2E-388C-404D-9233-03028F1504C4}">
      <dgm:prSet/>
      <dgm:spPr/>
      <dgm:t>
        <a:bodyPr/>
        <a:lstStyle/>
        <a:p>
          <a:pPr>
            <a:lnSpc>
              <a:spcPct val="100000"/>
            </a:lnSpc>
          </a:pPr>
          <a:r>
            <a:rPr lang="en-US" dirty="0"/>
            <a:t>Reactive Urban takes a single policy proposal and evaluates the impact</a:t>
          </a:r>
        </a:p>
      </dgm:t>
    </dgm:pt>
    <dgm:pt modelId="{29EBC9A6-4EDC-4B94-904E-5DA48C4D8FC3}" type="parTrans" cxnId="{DB35550B-83DC-4E63-AFAD-EEB92D8BEC34}">
      <dgm:prSet/>
      <dgm:spPr/>
      <dgm:t>
        <a:bodyPr/>
        <a:lstStyle/>
        <a:p>
          <a:endParaRPr lang="en-US"/>
        </a:p>
      </dgm:t>
    </dgm:pt>
    <dgm:pt modelId="{29A7B2DC-40B0-4E11-A5A6-3947498472FC}" type="sibTrans" cxnId="{DB35550B-83DC-4E63-AFAD-EEB92D8BEC34}">
      <dgm:prSet/>
      <dgm:spPr/>
      <dgm:t>
        <a:bodyPr/>
        <a:lstStyle/>
        <a:p>
          <a:endParaRPr lang="en-US"/>
        </a:p>
      </dgm:t>
    </dgm:pt>
    <dgm:pt modelId="{0D4BAAC8-119A-4CC6-8C1E-2D2FA5145005}" type="pres">
      <dgm:prSet presAssocID="{B6587DBD-4728-4176-965A-230B403EC1B8}" presName="root" presStyleCnt="0">
        <dgm:presLayoutVars>
          <dgm:dir/>
          <dgm:resizeHandles val="exact"/>
        </dgm:presLayoutVars>
      </dgm:prSet>
      <dgm:spPr/>
    </dgm:pt>
    <dgm:pt modelId="{FCC1DA87-223D-4C75-9481-E1FA25BB0F09}" type="pres">
      <dgm:prSet presAssocID="{7A1CAAF7-D15C-4FD5-B97D-CB7047AE3B34}" presName="compNode" presStyleCnt="0"/>
      <dgm:spPr/>
    </dgm:pt>
    <dgm:pt modelId="{C22D3EC3-60C6-4ADC-A48B-5EB7C5DC36E6}" type="pres">
      <dgm:prSet presAssocID="{7A1CAAF7-D15C-4FD5-B97D-CB7047AE3B34}" presName="bgRect" presStyleLbl="bgShp" presStyleIdx="0" presStyleCnt="5"/>
      <dgm:spPr/>
    </dgm:pt>
    <dgm:pt modelId="{B6125C67-1F03-4130-AFDA-7EAEA85CCC8E}" type="pres">
      <dgm:prSet presAssocID="{7A1CAAF7-D15C-4FD5-B97D-CB7047AE3B3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C330EEB9-0436-4685-8905-B8ACB78F7AF0}" type="pres">
      <dgm:prSet presAssocID="{7A1CAAF7-D15C-4FD5-B97D-CB7047AE3B34}" presName="spaceRect" presStyleCnt="0"/>
      <dgm:spPr/>
    </dgm:pt>
    <dgm:pt modelId="{CFC53A67-34AA-46D2-A6AD-B1BEB21FA282}" type="pres">
      <dgm:prSet presAssocID="{7A1CAAF7-D15C-4FD5-B97D-CB7047AE3B34}" presName="parTx" presStyleLbl="revTx" presStyleIdx="0" presStyleCnt="5">
        <dgm:presLayoutVars>
          <dgm:chMax val="0"/>
          <dgm:chPref val="0"/>
        </dgm:presLayoutVars>
      </dgm:prSet>
      <dgm:spPr/>
    </dgm:pt>
    <dgm:pt modelId="{885DA685-B24B-4B8D-83B6-B8CA0DEAA29A}" type="pres">
      <dgm:prSet presAssocID="{D484C82F-156B-4260-A7BF-4C2DE9C5FF41}" presName="sibTrans" presStyleCnt="0"/>
      <dgm:spPr/>
    </dgm:pt>
    <dgm:pt modelId="{E8CD4140-A6B9-46E0-B037-6C63DCD9ECE7}" type="pres">
      <dgm:prSet presAssocID="{69EF4B2E-388C-404D-9233-03028F1504C4}" presName="compNode" presStyleCnt="0"/>
      <dgm:spPr/>
    </dgm:pt>
    <dgm:pt modelId="{35EEB673-FB36-4B0C-9203-D788CA3D1E28}" type="pres">
      <dgm:prSet presAssocID="{69EF4B2E-388C-404D-9233-03028F1504C4}" presName="bgRect" presStyleLbl="bgShp" presStyleIdx="1" presStyleCnt="5" custLinFactNeighborX="7432" custLinFactNeighborY="-3458"/>
      <dgm:spPr/>
    </dgm:pt>
    <dgm:pt modelId="{E27524B1-1A41-4871-978A-B7D94DCB8E99}" type="pres">
      <dgm:prSet presAssocID="{69EF4B2E-388C-404D-9233-03028F1504C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hare"/>
        </a:ext>
      </dgm:extLst>
    </dgm:pt>
    <dgm:pt modelId="{4488B938-068B-4F7E-9FE2-2F1BDADB0ED2}" type="pres">
      <dgm:prSet presAssocID="{69EF4B2E-388C-404D-9233-03028F1504C4}" presName="spaceRect" presStyleCnt="0"/>
      <dgm:spPr/>
    </dgm:pt>
    <dgm:pt modelId="{9281C5B5-D69C-4404-990E-71D38402A1C9}" type="pres">
      <dgm:prSet presAssocID="{69EF4B2E-388C-404D-9233-03028F1504C4}" presName="parTx" presStyleLbl="revTx" presStyleIdx="1" presStyleCnt="5">
        <dgm:presLayoutVars>
          <dgm:chMax val="0"/>
          <dgm:chPref val="0"/>
        </dgm:presLayoutVars>
      </dgm:prSet>
      <dgm:spPr/>
    </dgm:pt>
    <dgm:pt modelId="{5B88D205-14E5-4ABC-9A42-D6CB101E78B2}" type="pres">
      <dgm:prSet presAssocID="{29A7B2DC-40B0-4E11-A5A6-3947498472FC}" presName="sibTrans" presStyleCnt="0"/>
      <dgm:spPr/>
    </dgm:pt>
    <dgm:pt modelId="{9B546FD7-3150-47F2-BFAD-16382697A3B4}" type="pres">
      <dgm:prSet presAssocID="{D378A946-9E50-4972-9B89-2DBDE998A8AE}" presName="compNode" presStyleCnt="0"/>
      <dgm:spPr/>
    </dgm:pt>
    <dgm:pt modelId="{523B08EE-0A29-476E-B882-4A4BB4D5E18E}" type="pres">
      <dgm:prSet presAssocID="{D378A946-9E50-4972-9B89-2DBDE998A8AE}" presName="bgRect" presStyleLbl="bgShp" presStyleIdx="2" presStyleCnt="5"/>
      <dgm:spPr/>
    </dgm:pt>
    <dgm:pt modelId="{B3B51B84-D71D-4E8D-9557-430F513E30BA}" type="pres">
      <dgm:prSet presAssocID="{D378A946-9E50-4972-9B89-2DBDE998A8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ext>
      </dgm:extLst>
    </dgm:pt>
    <dgm:pt modelId="{F541BA86-7F39-4EF1-B0CF-ED11F4ADF041}" type="pres">
      <dgm:prSet presAssocID="{D378A946-9E50-4972-9B89-2DBDE998A8AE}" presName="spaceRect" presStyleCnt="0"/>
      <dgm:spPr/>
    </dgm:pt>
    <dgm:pt modelId="{BB06535F-EAF5-49F4-9421-EF8547501FC3}" type="pres">
      <dgm:prSet presAssocID="{D378A946-9E50-4972-9B89-2DBDE998A8AE}" presName="parTx" presStyleLbl="revTx" presStyleIdx="2" presStyleCnt="5">
        <dgm:presLayoutVars>
          <dgm:chMax val="0"/>
          <dgm:chPref val="0"/>
        </dgm:presLayoutVars>
      </dgm:prSet>
      <dgm:spPr/>
    </dgm:pt>
    <dgm:pt modelId="{3A07A2C0-6C73-41D9-AF44-7212AF8AE945}" type="pres">
      <dgm:prSet presAssocID="{0D537FC5-1FDA-44F6-B45E-B937BF4EC039}" presName="sibTrans" presStyleCnt="0"/>
      <dgm:spPr/>
    </dgm:pt>
    <dgm:pt modelId="{DBD991ED-8EC9-47A0-B8D8-F57AC3968E52}" type="pres">
      <dgm:prSet presAssocID="{90F02571-20E8-432C-A1FE-EE547B7345ED}" presName="compNode" presStyleCnt="0"/>
      <dgm:spPr/>
    </dgm:pt>
    <dgm:pt modelId="{00A5F291-D99D-4ACC-BBAF-A26157B6315F}" type="pres">
      <dgm:prSet presAssocID="{90F02571-20E8-432C-A1FE-EE547B7345ED}" presName="bgRect" presStyleLbl="bgShp" presStyleIdx="3" presStyleCnt="5"/>
      <dgm:spPr/>
    </dgm:pt>
    <dgm:pt modelId="{C0E16117-0081-40A1-A355-183514F29FFC}" type="pres">
      <dgm:prSet presAssocID="{90F02571-20E8-432C-A1FE-EE547B7345E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raille"/>
        </a:ext>
      </dgm:extLst>
    </dgm:pt>
    <dgm:pt modelId="{C376975A-0ED8-4B32-8D7E-00998C937163}" type="pres">
      <dgm:prSet presAssocID="{90F02571-20E8-432C-A1FE-EE547B7345ED}" presName="spaceRect" presStyleCnt="0"/>
      <dgm:spPr/>
    </dgm:pt>
    <dgm:pt modelId="{1F633C24-2337-44BC-8AED-8F753998EBC8}" type="pres">
      <dgm:prSet presAssocID="{90F02571-20E8-432C-A1FE-EE547B7345ED}" presName="parTx" presStyleLbl="revTx" presStyleIdx="3" presStyleCnt="5">
        <dgm:presLayoutVars>
          <dgm:chMax val="0"/>
          <dgm:chPref val="0"/>
        </dgm:presLayoutVars>
      </dgm:prSet>
      <dgm:spPr/>
    </dgm:pt>
    <dgm:pt modelId="{2FCDE052-5474-4421-8909-0B34CD590161}" type="pres">
      <dgm:prSet presAssocID="{A18D1028-2652-4713-8A18-E9B5749775B2}" presName="sibTrans" presStyleCnt="0"/>
      <dgm:spPr/>
    </dgm:pt>
    <dgm:pt modelId="{D0E46D64-1E8F-4717-AFBE-BC0CD49EC819}" type="pres">
      <dgm:prSet presAssocID="{FB4E3B6E-1B64-4419-BD61-94DC77388E68}" presName="compNode" presStyleCnt="0"/>
      <dgm:spPr/>
    </dgm:pt>
    <dgm:pt modelId="{560E01F0-62BE-466A-BDCD-B606EDCBB3B5}" type="pres">
      <dgm:prSet presAssocID="{FB4E3B6E-1B64-4419-BD61-94DC77388E68}" presName="bgRect" presStyleLbl="bgShp" presStyleIdx="4" presStyleCnt="5"/>
      <dgm:spPr/>
    </dgm:pt>
    <dgm:pt modelId="{CA4C3E15-4F56-4F27-977A-BB2FC18BCD83}" type="pres">
      <dgm:prSet presAssocID="{FB4E3B6E-1B64-4419-BD61-94DC77388E6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ting"/>
        </a:ext>
      </dgm:extLst>
    </dgm:pt>
    <dgm:pt modelId="{EF130F35-9ABE-4ADD-A10D-35EB6363D5F7}" type="pres">
      <dgm:prSet presAssocID="{FB4E3B6E-1B64-4419-BD61-94DC77388E68}" presName="spaceRect" presStyleCnt="0"/>
      <dgm:spPr/>
    </dgm:pt>
    <dgm:pt modelId="{52B5D67D-6DE8-4CD3-8B75-D60E0FFAA0DB}" type="pres">
      <dgm:prSet presAssocID="{FB4E3B6E-1B64-4419-BD61-94DC77388E68}" presName="parTx" presStyleLbl="revTx" presStyleIdx="4" presStyleCnt="5">
        <dgm:presLayoutVars>
          <dgm:chMax val="0"/>
          <dgm:chPref val="0"/>
        </dgm:presLayoutVars>
      </dgm:prSet>
      <dgm:spPr/>
    </dgm:pt>
  </dgm:ptLst>
  <dgm:cxnLst>
    <dgm:cxn modelId="{24E75408-EF85-4AAD-BAD2-0E95C2FF2FE5}" type="presOf" srcId="{90F02571-20E8-432C-A1FE-EE547B7345ED}" destId="{1F633C24-2337-44BC-8AED-8F753998EBC8}" srcOrd="0" destOrd="0" presId="urn:microsoft.com/office/officeart/2018/2/layout/IconVerticalSolidList"/>
    <dgm:cxn modelId="{DB35550B-83DC-4E63-AFAD-EEB92D8BEC34}" srcId="{B6587DBD-4728-4176-965A-230B403EC1B8}" destId="{69EF4B2E-388C-404D-9233-03028F1504C4}" srcOrd="1" destOrd="0" parTransId="{29EBC9A6-4EDC-4B94-904E-5DA48C4D8FC3}" sibTransId="{29A7B2DC-40B0-4E11-A5A6-3947498472FC}"/>
    <dgm:cxn modelId="{945CF845-BB53-43B6-AA37-FD373B428C1E}" srcId="{B6587DBD-4728-4176-965A-230B403EC1B8}" destId="{D378A946-9E50-4972-9B89-2DBDE998A8AE}" srcOrd="2" destOrd="0" parTransId="{B8819B7B-8880-4536-B771-4068CF7EFDBE}" sibTransId="{0D537FC5-1FDA-44F6-B45E-B937BF4EC039}"/>
    <dgm:cxn modelId="{B3079476-D049-4819-BB11-60FD6D9DBD72}" type="presOf" srcId="{7A1CAAF7-D15C-4FD5-B97D-CB7047AE3B34}" destId="{CFC53A67-34AA-46D2-A6AD-B1BEB21FA282}" srcOrd="0" destOrd="0" presId="urn:microsoft.com/office/officeart/2018/2/layout/IconVerticalSolidList"/>
    <dgm:cxn modelId="{5365965A-9179-4CBC-BEBE-8EE80AFF54C4}" type="presOf" srcId="{B6587DBD-4728-4176-965A-230B403EC1B8}" destId="{0D4BAAC8-119A-4CC6-8C1E-2D2FA5145005}" srcOrd="0" destOrd="0" presId="urn:microsoft.com/office/officeart/2018/2/layout/IconVerticalSolidList"/>
    <dgm:cxn modelId="{91742094-2AF1-492B-AE9A-23E3AAAA9C9E}" srcId="{B6587DBD-4728-4176-965A-230B403EC1B8}" destId="{7A1CAAF7-D15C-4FD5-B97D-CB7047AE3B34}" srcOrd="0" destOrd="0" parTransId="{BA01D313-049E-4CCB-A65C-7EF21DD946E8}" sibTransId="{D484C82F-156B-4260-A7BF-4C2DE9C5FF41}"/>
    <dgm:cxn modelId="{230BA2B0-6540-4706-8930-B342A4BE1E64}" type="presOf" srcId="{FB4E3B6E-1B64-4419-BD61-94DC77388E68}" destId="{52B5D67D-6DE8-4CD3-8B75-D60E0FFAA0DB}" srcOrd="0" destOrd="0" presId="urn:microsoft.com/office/officeart/2018/2/layout/IconVerticalSolidList"/>
    <dgm:cxn modelId="{566838BC-FB57-4A8A-84A7-6D6A95DF9FE5}" srcId="{B6587DBD-4728-4176-965A-230B403EC1B8}" destId="{90F02571-20E8-432C-A1FE-EE547B7345ED}" srcOrd="3" destOrd="0" parTransId="{BB717C6F-665C-4BB8-8EB8-E13D8CC81548}" sibTransId="{A18D1028-2652-4713-8A18-E9B5749775B2}"/>
    <dgm:cxn modelId="{770656CB-9192-4348-8D44-524609056380}" type="presOf" srcId="{D378A946-9E50-4972-9B89-2DBDE998A8AE}" destId="{BB06535F-EAF5-49F4-9421-EF8547501FC3}" srcOrd="0" destOrd="0" presId="urn:microsoft.com/office/officeart/2018/2/layout/IconVerticalSolidList"/>
    <dgm:cxn modelId="{84F98BE5-C294-4A51-BDA8-927EE3007877}" srcId="{B6587DBD-4728-4176-965A-230B403EC1B8}" destId="{FB4E3B6E-1B64-4419-BD61-94DC77388E68}" srcOrd="4" destOrd="0" parTransId="{DB3AFFE2-40AB-4416-9F6B-3DFD8AD78D1F}" sibTransId="{992C111B-ADA0-44F5-A1AA-DFE74A2DB4C8}"/>
    <dgm:cxn modelId="{258331E8-2013-4E19-933D-8CD2336BDB14}" type="presOf" srcId="{69EF4B2E-388C-404D-9233-03028F1504C4}" destId="{9281C5B5-D69C-4404-990E-71D38402A1C9}" srcOrd="0" destOrd="0" presId="urn:microsoft.com/office/officeart/2018/2/layout/IconVerticalSolidList"/>
    <dgm:cxn modelId="{18C386AE-9DE9-417F-BCB2-4E20A616D6E9}" type="presParOf" srcId="{0D4BAAC8-119A-4CC6-8C1E-2D2FA5145005}" destId="{FCC1DA87-223D-4C75-9481-E1FA25BB0F09}" srcOrd="0" destOrd="0" presId="urn:microsoft.com/office/officeart/2018/2/layout/IconVerticalSolidList"/>
    <dgm:cxn modelId="{24D7A9BB-2E3C-4401-9F38-B3E975B8B43A}" type="presParOf" srcId="{FCC1DA87-223D-4C75-9481-E1FA25BB0F09}" destId="{C22D3EC3-60C6-4ADC-A48B-5EB7C5DC36E6}" srcOrd="0" destOrd="0" presId="urn:microsoft.com/office/officeart/2018/2/layout/IconVerticalSolidList"/>
    <dgm:cxn modelId="{544642F3-4024-48DA-9FE2-A1D740B781CA}" type="presParOf" srcId="{FCC1DA87-223D-4C75-9481-E1FA25BB0F09}" destId="{B6125C67-1F03-4130-AFDA-7EAEA85CCC8E}" srcOrd="1" destOrd="0" presId="urn:microsoft.com/office/officeart/2018/2/layout/IconVerticalSolidList"/>
    <dgm:cxn modelId="{2C27C12E-9FA6-456D-93FB-1DC5DB890DD9}" type="presParOf" srcId="{FCC1DA87-223D-4C75-9481-E1FA25BB0F09}" destId="{C330EEB9-0436-4685-8905-B8ACB78F7AF0}" srcOrd="2" destOrd="0" presId="urn:microsoft.com/office/officeart/2018/2/layout/IconVerticalSolidList"/>
    <dgm:cxn modelId="{ECCA612F-00CE-4508-99C6-2461E068E5D5}" type="presParOf" srcId="{FCC1DA87-223D-4C75-9481-E1FA25BB0F09}" destId="{CFC53A67-34AA-46D2-A6AD-B1BEB21FA282}" srcOrd="3" destOrd="0" presId="urn:microsoft.com/office/officeart/2018/2/layout/IconVerticalSolidList"/>
    <dgm:cxn modelId="{0404314C-2D3C-47CC-B39A-E46F806A06B9}" type="presParOf" srcId="{0D4BAAC8-119A-4CC6-8C1E-2D2FA5145005}" destId="{885DA685-B24B-4B8D-83B6-B8CA0DEAA29A}" srcOrd="1" destOrd="0" presId="urn:microsoft.com/office/officeart/2018/2/layout/IconVerticalSolidList"/>
    <dgm:cxn modelId="{11B6A24F-CA80-447D-B55A-84D3779E445D}" type="presParOf" srcId="{0D4BAAC8-119A-4CC6-8C1E-2D2FA5145005}" destId="{E8CD4140-A6B9-46E0-B037-6C63DCD9ECE7}" srcOrd="2" destOrd="0" presId="urn:microsoft.com/office/officeart/2018/2/layout/IconVerticalSolidList"/>
    <dgm:cxn modelId="{BEE92C22-4E64-49C4-8AB6-41E2262CCDF7}" type="presParOf" srcId="{E8CD4140-A6B9-46E0-B037-6C63DCD9ECE7}" destId="{35EEB673-FB36-4B0C-9203-D788CA3D1E28}" srcOrd="0" destOrd="0" presId="urn:microsoft.com/office/officeart/2018/2/layout/IconVerticalSolidList"/>
    <dgm:cxn modelId="{6010405C-C43F-44C1-B401-63D4CBC068D2}" type="presParOf" srcId="{E8CD4140-A6B9-46E0-B037-6C63DCD9ECE7}" destId="{E27524B1-1A41-4871-978A-B7D94DCB8E99}" srcOrd="1" destOrd="0" presId="urn:microsoft.com/office/officeart/2018/2/layout/IconVerticalSolidList"/>
    <dgm:cxn modelId="{B64BC578-B1CD-4EA7-B6B8-1A6A2AB60A45}" type="presParOf" srcId="{E8CD4140-A6B9-46E0-B037-6C63DCD9ECE7}" destId="{4488B938-068B-4F7E-9FE2-2F1BDADB0ED2}" srcOrd="2" destOrd="0" presId="urn:microsoft.com/office/officeart/2018/2/layout/IconVerticalSolidList"/>
    <dgm:cxn modelId="{1A1F33AD-874C-46C7-8DFD-464838EB002A}" type="presParOf" srcId="{E8CD4140-A6B9-46E0-B037-6C63DCD9ECE7}" destId="{9281C5B5-D69C-4404-990E-71D38402A1C9}" srcOrd="3" destOrd="0" presId="urn:microsoft.com/office/officeart/2018/2/layout/IconVerticalSolidList"/>
    <dgm:cxn modelId="{F7DF01E6-1384-4517-9A06-FBAE98236F0D}" type="presParOf" srcId="{0D4BAAC8-119A-4CC6-8C1E-2D2FA5145005}" destId="{5B88D205-14E5-4ABC-9A42-D6CB101E78B2}" srcOrd="3" destOrd="0" presId="urn:microsoft.com/office/officeart/2018/2/layout/IconVerticalSolidList"/>
    <dgm:cxn modelId="{E7373127-8E38-4752-BC3B-A9B78CF98A36}" type="presParOf" srcId="{0D4BAAC8-119A-4CC6-8C1E-2D2FA5145005}" destId="{9B546FD7-3150-47F2-BFAD-16382697A3B4}" srcOrd="4" destOrd="0" presId="urn:microsoft.com/office/officeart/2018/2/layout/IconVerticalSolidList"/>
    <dgm:cxn modelId="{C92AA0AD-04C5-42BE-9255-1ABF3E5D952C}" type="presParOf" srcId="{9B546FD7-3150-47F2-BFAD-16382697A3B4}" destId="{523B08EE-0A29-476E-B882-4A4BB4D5E18E}" srcOrd="0" destOrd="0" presId="urn:microsoft.com/office/officeart/2018/2/layout/IconVerticalSolidList"/>
    <dgm:cxn modelId="{F5E94585-E5CD-453D-9354-DE92F934D0CB}" type="presParOf" srcId="{9B546FD7-3150-47F2-BFAD-16382697A3B4}" destId="{B3B51B84-D71D-4E8D-9557-430F513E30BA}" srcOrd="1" destOrd="0" presId="urn:microsoft.com/office/officeart/2018/2/layout/IconVerticalSolidList"/>
    <dgm:cxn modelId="{BFF37CEA-5F2D-4586-A57A-3C26BCDB3963}" type="presParOf" srcId="{9B546FD7-3150-47F2-BFAD-16382697A3B4}" destId="{F541BA86-7F39-4EF1-B0CF-ED11F4ADF041}" srcOrd="2" destOrd="0" presId="urn:microsoft.com/office/officeart/2018/2/layout/IconVerticalSolidList"/>
    <dgm:cxn modelId="{6AD7614E-77A6-4CA4-8044-791C61886157}" type="presParOf" srcId="{9B546FD7-3150-47F2-BFAD-16382697A3B4}" destId="{BB06535F-EAF5-49F4-9421-EF8547501FC3}" srcOrd="3" destOrd="0" presId="urn:microsoft.com/office/officeart/2018/2/layout/IconVerticalSolidList"/>
    <dgm:cxn modelId="{385C274A-432C-47F3-9CAB-9209A8E77803}" type="presParOf" srcId="{0D4BAAC8-119A-4CC6-8C1E-2D2FA5145005}" destId="{3A07A2C0-6C73-41D9-AF44-7212AF8AE945}" srcOrd="5" destOrd="0" presId="urn:microsoft.com/office/officeart/2018/2/layout/IconVerticalSolidList"/>
    <dgm:cxn modelId="{E5717C3D-DC94-410B-BDF2-2AEECBBDF096}" type="presParOf" srcId="{0D4BAAC8-119A-4CC6-8C1E-2D2FA5145005}" destId="{DBD991ED-8EC9-47A0-B8D8-F57AC3968E52}" srcOrd="6" destOrd="0" presId="urn:microsoft.com/office/officeart/2018/2/layout/IconVerticalSolidList"/>
    <dgm:cxn modelId="{A3F30804-7A5C-4B7C-A93F-91E81B9836E3}" type="presParOf" srcId="{DBD991ED-8EC9-47A0-B8D8-F57AC3968E52}" destId="{00A5F291-D99D-4ACC-BBAF-A26157B6315F}" srcOrd="0" destOrd="0" presId="urn:microsoft.com/office/officeart/2018/2/layout/IconVerticalSolidList"/>
    <dgm:cxn modelId="{D7B7D67D-3F75-490B-B1B7-0697F1C721E2}" type="presParOf" srcId="{DBD991ED-8EC9-47A0-B8D8-F57AC3968E52}" destId="{C0E16117-0081-40A1-A355-183514F29FFC}" srcOrd="1" destOrd="0" presId="urn:microsoft.com/office/officeart/2018/2/layout/IconVerticalSolidList"/>
    <dgm:cxn modelId="{3BE0A4E1-F3E9-42E5-A936-614F3B0D96C9}" type="presParOf" srcId="{DBD991ED-8EC9-47A0-B8D8-F57AC3968E52}" destId="{C376975A-0ED8-4B32-8D7E-00998C937163}" srcOrd="2" destOrd="0" presId="urn:microsoft.com/office/officeart/2018/2/layout/IconVerticalSolidList"/>
    <dgm:cxn modelId="{7FF69A23-A41B-4368-8E44-FB5669A034C2}" type="presParOf" srcId="{DBD991ED-8EC9-47A0-B8D8-F57AC3968E52}" destId="{1F633C24-2337-44BC-8AED-8F753998EBC8}" srcOrd="3" destOrd="0" presId="urn:microsoft.com/office/officeart/2018/2/layout/IconVerticalSolidList"/>
    <dgm:cxn modelId="{0AE4A80C-6DB0-442B-A398-59FD0793CBE5}" type="presParOf" srcId="{0D4BAAC8-119A-4CC6-8C1E-2D2FA5145005}" destId="{2FCDE052-5474-4421-8909-0B34CD590161}" srcOrd="7" destOrd="0" presId="urn:microsoft.com/office/officeart/2018/2/layout/IconVerticalSolidList"/>
    <dgm:cxn modelId="{B455CC29-CEC0-4EA6-98F9-2BF6E58479A9}" type="presParOf" srcId="{0D4BAAC8-119A-4CC6-8C1E-2D2FA5145005}" destId="{D0E46D64-1E8F-4717-AFBE-BC0CD49EC819}" srcOrd="8" destOrd="0" presId="urn:microsoft.com/office/officeart/2018/2/layout/IconVerticalSolidList"/>
    <dgm:cxn modelId="{F116936B-26B4-4138-BF43-07E69522517C}" type="presParOf" srcId="{D0E46D64-1E8F-4717-AFBE-BC0CD49EC819}" destId="{560E01F0-62BE-466A-BDCD-B606EDCBB3B5}" srcOrd="0" destOrd="0" presId="urn:microsoft.com/office/officeart/2018/2/layout/IconVerticalSolidList"/>
    <dgm:cxn modelId="{B92ED37B-851E-443F-94B7-C88D263D5250}" type="presParOf" srcId="{D0E46D64-1E8F-4717-AFBE-BC0CD49EC819}" destId="{CA4C3E15-4F56-4F27-977A-BB2FC18BCD83}" srcOrd="1" destOrd="0" presId="urn:microsoft.com/office/officeart/2018/2/layout/IconVerticalSolidList"/>
    <dgm:cxn modelId="{36D6B6CA-91E9-410B-B800-31CD8912B593}" type="presParOf" srcId="{D0E46D64-1E8F-4717-AFBE-BC0CD49EC819}" destId="{EF130F35-9ABE-4ADD-A10D-35EB6363D5F7}" srcOrd="2" destOrd="0" presId="urn:microsoft.com/office/officeart/2018/2/layout/IconVerticalSolidList"/>
    <dgm:cxn modelId="{209CD818-B6D6-4EF4-94AF-A127540997B4}" type="presParOf" srcId="{D0E46D64-1E8F-4717-AFBE-BC0CD49EC819}" destId="{52B5D67D-6DE8-4CD3-8B75-D60E0FFAA0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F16C1-E12E-47C1-A12E-FF1E8BCCB0D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AA96A1-B44C-424D-A132-8414E43AB2C1}">
      <dgm:prSet/>
      <dgm:spPr/>
      <dgm:t>
        <a:bodyPr/>
        <a:lstStyle/>
        <a:p>
          <a:pPr>
            <a:lnSpc>
              <a:spcPct val="100000"/>
            </a:lnSpc>
          </a:pPr>
          <a:r>
            <a:rPr lang="en-US"/>
            <a:t>Investment</a:t>
          </a:r>
        </a:p>
      </dgm:t>
    </dgm:pt>
    <dgm:pt modelId="{98680ACD-575D-480A-BE9A-16EB09DAA8AF}" type="parTrans" cxnId="{C0FA6215-96FC-482D-9F1C-E9086D14BE3A}">
      <dgm:prSet/>
      <dgm:spPr/>
      <dgm:t>
        <a:bodyPr/>
        <a:lstStyle/>
        <a:p>
          <a:endParaRPr lang="en-US"/>
        </a:p>
      </dgm:t>
    </dgm:pt>
    <dgm:pt modelId="{D421378B-E051-494F-A4E1-2F38EE73E558}" type="sibTrans" cxnId="{C0FA6215-96FC-482D-9F1C-E9086D14BE3A}">
      <dgm:prSet/>
      <dgm:spPr/>
      <dgm:t>
        <a:bodyPr/>
        <a:lstStyle/>
        <a:p>
          <a:endParaRPr lang="en-US"/>
        </a:p>
      </dgm:t>
    </dgm:pt>
    <dgm:pt modelId="{30771D64-1C8D-4727-8938-B9AA01919EA6}">
      <dgm:prSet/>
      <dgm:spPr/>
      <dgm:t>
        <a:bodyPr/>
        <a:lstStyle/>
        <a:p>
          <a:pPr>
            <a:lnSpc>
              <a:spcPct val="100000"/>
            </a:lnSpc>
          </a:pPr>
          <a:r>
            <a:rPr lang="en-US"/>
            <a:t>Leadership</a:t>
          </a:r>
        </a:p>
      </dgm:t>
    </dgm:pt>
    <dgm:pt modelId="{E995F1B0-0FF1-46CF-AB4B-4B40D7A3B96E}" type="parTrans" cxnId="{D7ABF0FE-EF2A-4E9B-8708-A606C89D51A0}">
      <dgm:prSet/>
      <dgm:spPr/>
      <dgm:t>
        <a:bodyPr/>
        <a:lstStyle/>
        <a:p>
          <a:endParaRPr lang="en-US"/>
        </a:p>
      </dgm:t>
    </dgm:pt>
    <dgm:pt modelId="{2727BAAD-3264-4284-BB26-835A27ED05A5}" type="sibTrans" cxnId="{D7ABF0FE-EF2A-4E9B-8708-A606C89D51A0}">
      <dgm:prSet/>
      <dgm:spPr/>
      <dgm:t>
        <a:bodyPr/>
        <a:lstStyle/>
        <a:p>
          <a:endParaRPr lang="en-US"/>
        </a:p>
      </dgm:t>
    </dgm:pt>
    <dgm:pt modelId="{03EEEC1E-D1CD-4E9A-AE0F-A67B93D7EA7E}">
      <dgm:prSet/>
      <dgm:spPr/>
      <dgm:t>
        <a:bodyPr/>
        <a:lstStyle/>
        <a:p>
          <a:pPr>
            <a:lnSpc>
              <a:spcPct val="100000"/>
            </a:lnSpc>
          </a:pPr>
          <a:r>
            <a:rPr lang="en-US"/>
            <a:t>Resilient infrastructure </a:t>
          </a:r>
        </a:p>
      </dgm:t>
    </dgm:pt>
    <dgm:pt modelId="{BEACA5FA-B0A0-4DBD-B3FA-E54B9473BA0F}" type="parTrans" cxnId="{B679ECB5-CF14-4F6A-AD96-DA6ED1E09082}">
      <dgm:prSet/>
      <dgm:spPr/>
      <dgm:t>
        <a:bodyPr/>
        <a:lstStyle/>
        <a:p>
          <a:endParaRPr lang="en-US"/>
        </a:p>
      </dgm:t>
    </dgm:pt>
    <dgm:pt modelId="{9DB3E840-BC99-4D07-8CF0-3B5EE5CC81A4}" type="sibTrans" cxnId="{B679ECB5-CF14-4F6A-AD96-DA6ED1E09082}">
      <dgm:prSet/>
      <dgm:spPr/>
      <dgm:t>
        <a:bodyPr/>
        <a:lstStyle/>
        <a:p>
          <a:endParaRPr lang="en-US"/>
        </a:p>
      </dgm:t>
    </dgm:pt>
    <dgm:pt modelId="{69C2E6DC-6359-437B-86F6-3373D1EC62B0}">
      <dgm:prSet/>
      <dgm:spPr/>
      <dgm:t>
        <a:bodyPr/>
        <a:lstStyle/>
        <a:p>
          <a:pPr>
            <a:lnSpc>
              <a:spcPct val="100000"/>
            </a:lnSpc>
          </a:pPr>
          <a:r>
            <a:rPr lang="en-US" b="1" dirty="0"/>
            <a:t>Cloud Computing &amp;</a:t>
          </a:r>
        </a:p>
        <a:p>
          <a:pPr>
            <a:lnSpc>
              <a:spcPct val="100000"/>
            </a:lnSpc>
          </a:pPr>
          <a:r>
            <a:rPr lang="en-US" b="1" dirty="0"/>
            <a:t>Modern Architecture</a:t>
          </a:r>
        </a:p>
      </dgm:t>
    </dgm:pt>
    <dgm:pt modelId="{F8EE293C-2B7C-4FD6-A64C-4B6C75473B4B}" type="parTrans" cxnId="{839B8935-215F-479D-8918-97AEA966E59C}">
      <dgm:prSet/>
      <dgm:spPr/>
      <dgm:t>
        <a:bodyPr/>
        <a:lstStyle/>
        <a:p>
          <a:endParaRPr lang="en-US"/>
        </a:p>
      </dgm:t>
    </dgm:pt>
    <dgm:pt modelId="{D401653D-6174-4098-8CDF-6369B51661A7}" type="sibTrans" cxnId="{839B8935-215F-479D-8918-97AEA966E59C}">
      <dgm:prSet/>
      <dgm:spPr/>
      <dgm:t>
        <a:bodyPr/>
        <a:lstStyle/>
        <a:p>
          <a:endParaRPr lang="en-US"/>
        </a:p>
      </dgm:t>
    </dgm:pt>
    <dgm:pt modelId="{A20E4FF3-00E5-43DA-9782-96817069EACC}">
      <dgm:prSet/>
      <dgm:spPr/>
      <dgm:t>
        <a:bodyPr/>
        <a:lstStyle/>
        <a:p>
          <a:pPr>
            <a:lnSpc>
              <a:spcPct val="100000"/>
            </a:lnSpc>
          </a:pPr>
          <a:r>
            <a:rPr lang="en-US" b="1" i="0" dirty="0"/>
            <a:t>Agility &amp; Rapid Prototyping</a:t>
          </a:r>
        </a:p>
      </dgm:t>
    </dgm:pt>
    <dgm:pt modelId="{91690D29-CB33-4FC1-9801-758994256CB4}" type="parTrans" cxnId="{942535BF-6661-4CC7-B999-098EB8C5D488}">
      <dgm:prSet/>
      <dgm:spPr/>
      <dgm:t>
        <a:bodyPr/>
        <a:lstStyle/>
        <a:p>
          <a:endParaRPr lang="en-US"/>
        </a:p>
      </dgm:t>
    </dgm:pt>
    <dgm:pt modelId="{DA44D3EE-FC9D-471C-9C72-C7BFF2D9C7F0}" type="sibTrans" cxnId="{942535BF-6661-4CC7-B999-098EB8C5D488}">
      <dgm:prSet/>
      <dgm:spPr/>
      <dgm:t>
        <a:bodyPr/>
        <a:lstStyle/>
        <a:p>
          <a:endParaRPr lang="en-US"/>
        </a:p>
      </dgm:t>
    </dgm:pt>
    <dgm:pt modelId="{0D49D02E-8708-45A4-8F00-3236F38B1227}">
      <dgm:prSet/>
      <dgm:spPr/>
      <dgm:t>
        <a:bodyPr/>
        <a:lstStyle/>
        <a:p>
          <a:pPr>
            <a:lnSpc>
              <a:spcPct val="100000"/>
            </a:lnSpc>
          </a:pPr>
          <a:r>
            <a:rPr lang="en-US" b="1" dirty="0"/>
            <a:t>Accelerating Innovation</a:t>
          </a:r>
        </a:p>
      </dgm:t>
    </dgm:pt>
    <dgm:pt modelId="{012D3845-5A3A-409E-BF34-70E5518EB5D2}" type="parTrans" cxnId="{F495FE02-0758-478D-9E25-B128D55B95AE}">
      <dgm:prSet/>
      <dgm:spPr/>
      <dgm:t>
        <a:bodyPr/>
        <a:lstStyle/>
        <a:p>
          <a:endParaRPr lang="en-US"/>
        </a:p>
      </dgm:t>
    </dgm:pt>
    <dgm:pt modelId="{34CE1FCA-E790-4D84-890F-16708E4E78AF}" type="sibTrans" cxnId="{F495FE02-0758-478D-9E25-B128D55B95AE}">
      <dgm:prSet/>
      <dgm:spPr/>
      <dgm:t>
        <a:bodyPr/>
        <a:lstStyle/>
        <a:p>
          <a:endParaRPr lang="en-US"/>
        </a:p>
      </dgm:t>
    </dgm:pt>
    <dgm:pt modelId="{B800A57F-2622-47C0-B589-711A49330CF2}" type="pres">
      <dgm:prSet presAssocID="{93AF16C1-E12E-47C1-A12E-FF1E8BCCB0DE}" presName="root" presStyleCnt="0">
        <dgm:presLayoutVars>
          <dgm:dir/>
          <dgm:resizeHandles val="exact"/>
        </dgm:presLayoutVars>
      </dgm:prSet>
      <dgm:spPr/>
    </dgm:pt>
    <dgm:pt modelId="{8D4AF3E6-08BE-44D5-83C9-7D3C7D885DB0}" type="pres">
      <dgm:prSet presAssocID="{38AA96A1-B44C-424D-A132-8414E43AB2C1}" presName="compNode" presStyleCnt="0"/>
      <dgm:spPr/>
    </dgm:pt>
    <dgm:pt modelId="{AB1E5CF8-2032-450E-9396-16AC0D5C3447}" type="pres">
      <dgm:prSet presAssocID="{38AA96A1-B44C-424D-A132-8414E43AB2C1}" presName="bgRect" presStyleLbl="bgShp" presStyleIdx="0" presStyleCnt="6"/>
      <dgm:spPr/>
    </dgm:pt>
    <dgm:pt modelId="{25A36283-9026-4BD8-BBBB-B179047E9132}" type="pres">
      <dgm:prSet presAssocID="{38AA96A1-B44C-424D-A132-8414E43AB2C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pee"/>
        </a:ext>
      </dgm:extLst>
    </dgm:pt>
    <dgm:pt modelId="{73F6DC88-A767-4570-95B1-B920B3F33127}" type="pres">
      <dgm:prSet presAssocID="{38AA96A1-B44C-424D-A132-8414E43AB2C1}" presName="spaceRect" presStyleCnt="0"/>
      <dgm:spPr/>
    </dgm:pt>
    <dgm:pt modelId="{8B725B17-7C55-411C-8C23-88A55CBA6A2A}" type="pres">
      <dgm:prSet presAssocID="{38AA96A1-B44C-424D-A132-8414E43AB2C1}" presName="parTx" presStyleLbl="revTx" presStyleIdx="0" presStyleCnt="6">
        <dgm:presLayoutVars>
          <dgm:chMax val="0"/>
          <dgm:chPref val="0"/>
        </dgm:presLayoutVars>
      </dgm:prSet>
      <dgm:spPr/>
    </dgm:pt>
    <dgm:pt modelId="{CF83143F-FAFD-47E3-923F-9514DD92700E}" type="pres">
      <dgm:prSet presAssocID="{D421378B-E051-494F-A4E1-2F38EE73E558}" presName="sibTrans" presStyleCnt="0"/>
      <dgm:spPr/>
    </dgm:pt>
    <dgm:pt modelId="{7E43EAF3-9FE8-49E5-B281-F1718C4CD045}" type="pres">
      <dgm:prSet presAssocID="{30771D64-1C8D-4727-8938-B9AA01919EA6}" presName="compNode" presStyleCnt="0"/>
      <dgm:spPr/>
    </dgm:pt>
    <dgm:pt modelId="{A77F6FE2-6A8D-4DE4-9429-2E43909574B0}" type="pres">
      <dgm:prSet presAssocID="{30771D64-1C8D-4727-8938-B9AA01919EA6}" presName="bgRect" presStyleLbl="bgShp" presStyleIdx="1" presStyleCnt="6"/>
      <dgm:spPr/>
    </dgm:pt>
    <dgm:pt modelId="{2B500EF4-A303-4A81-86C3-7C14DC9CBF62}" type="pres">
      <dgm:prSet presAssocID="{30771D64-1C8D-4727-8938-B9AA01919E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CF05F0D1-2669-4197-A33B-FD413D801FC7}" type="pres">
      <dgm:prSet presAssocID="{30771D64-1C8D-4727-8938-B9AA01919EA6}" presName="spaceRect" presStyleCnt="0"/>
      <dgm:spPr/>
    </dgm:pt>
    <dgm:pt modelId="{E981624D-0034-4161-9E11-0C9490A1CA6E}" type="pres">
      <dgm:prSet presAssocID="{30771D64-1C8D-4727-8938-B9AA01919EA6}" presName="parTx" presStyleLbl="revTx" presStyleIdx="1" presStyleCnt="6">
        <dgm:presLayoutVars>
          <dgm:chMax val="0"/>
          <dgm:chPref val="0"/>
        </dgm:presLayoutVars>
      </dgm:prSet>
      <dgm:spPr/>
    </dgm:pt>
    <dgm:pt modelId="{6D5895C8-962C-41E1-90F7-124229E78F5B}" type="pres">
      <dgm:prSet presAssocID="{2727BAAD-3264-4284-BB26-835A27ED05A5}" presName="sibTrans" presStyleCnt="0"/>
      <dgm:spPr/>
    </dgm:pt>
    <dgm:pt modelId="{1BDE8E55-7893-4AB3-B487-C537E260314A}" type="pres">
      <dgm:prSet presAssocID="{03EEEC1E-D1CD-4E9A-AE0F-A67B93D7EA7E}" presName="compNode" presStyleCnt="0"/>
      <dgm:spPr/>
    </dgm:pt>
    <dgm:pt modelId="{9D502482-AE73-46DA-A6DA-29F97997D771}" type="pres">
      <dgm:prSet presAssocID="{03EEEC1E-D1CD-4E9A-AE0F-A67B93D7EA7E}" presName="bgRect" presStyleLbl="bgShp" presStyleIdx="2" presStyleCnt="6"/>
      <dgm:spPr/>
    </dgm:pt>
    <dgm:pt modelId="{587EA4D4-FF34-4BD4-A22F-0BECE5DEF6C6}" type="pres">
      <dgm:prSet presAssocID="{03EEEC1E-D1CD-4E9A-AE0F-A67B93D7EA7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E33DCB8-CAB9-4934-A937-6DF39227189A}" type="pres">
      <dgm:prSet presAssocID="{03EEEC1E-D1CD-4E9A-AE0F-A67B93D7EA7E}" presName="spaceRect" presStyleCnt="0"/>
      <dgm:spPr/>
    </dgm:pt>
    <dgm:pt modelId="{6BDB724A-C9C8-4E77-ABCA-B8AA7B6BE688}" type="pres">
      <dgm:prSet presAssocID="{03EEEC1E-D1CD-4E9A-AE0F-A67B93D7EA7E}" presName="parTx" presStyleLbl="revTx" presStyleIdx="2" presStyleCnt="6">
        <dgm:presLayoutVars>
          <dgm:chMax val="0"/>
          <dgm:chPref val="0"/>
        </dgm:presLayoutVars>
      </dgm:prSet>
      <dgm:spPr/>
    </dgm:pt>
    <dgm:pt modelId="{A2693091-6D8C-4510-9AB6-2FFD8A1AC06C}" type="pres">
      <dgm:prSet presAssocID="{9DB3E840-BC99-4D07-8CF0-3B5EE5CC81A4}" presName="sibTrans" presStyleCnt="0"/>
      <dgm:spPr/>
    </dgm:pt>
    <dgm:pt modelId="{DFF949CA-D144-463A-9D62-8D9B14EF4105}" type="pres">
      <dgm:prSet presAssocID="{69C2E6DC-6359-437B-86F6-3373D1EC62B0}" presName="compNode" presStyleCnt="0"/>
      <dgm:spPr/>
    </dgm:pt>
    <dgm:pt modelId="{26BDA2B4-F039-40C5-A99F-98D0A7DC220E}" type="pres">
      <dgm:prSet presAssocID="{69C2E6DC-6359-437B-86F6-3373D1EC62B0}" presName="bgRect" presStyleLbl="bgShp" presStyleIdx="3" presStyleCnt="6"/>
      <dgm:spPr/>
    </dgm:pt>
    <dgm:pt modelId="{44826B69-AB8B-4C75-900E-30109F84741E}" type="pres">
      <dgm:prSet presAssocID="{69C2E6DC-6359-437B-86F6-3373D1EC62B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yncing Cloud"/>
        </a:ext>
      </dgm:extLst>
    </dgm:pt>
    <dgm:pt modelId="{FE3FC698-0B63-4B38-B6A8-244F96303A8F}" type="pres">
      <dgm:prSet presAssocID="{69C2E6DC-6359-437B-86F6-3373D1EC62B0}" presName="spaceRect" presStyleCnt="0"/>
      <dgm:spPr/>
    </dgm:pt>
    <dgm:pt modelId="{3242F637-3DAF-4F1B-A3EE-771976A5DE93}" type="pres">
      <dgm:prSet presAssocID="{69C2E6DC-6359-437B-86F6-3373D1EC62B0}" presName="parTx" presStyleLbl="revTx" presStyleIdx="3" presStyleCnt="6">
        <dgm:presLayoutVars>
          <dgm:chMax val="0"/>
          <dgm:chPref val="0"/>
        </dgm:presLayoutVars>
      </dgm:prSet>
      <dgm:spPr/>
    </dgm:pt>
    <dgm:pt modelId="{50E69F99-057A-4897-99EF-0128836EDC18}" type="pres">
      <dgm:prSet presAssocID="{D401653D-6174-4098-8CDF-6369B51661A7}" presName="sibTrans" presStyleCnt="0"/>
      <dgm:spPr/>
    </dgm:pt>
    <dgm:pt modelId="{48E01F07-8C38-4081-BA00-DEE847AFF657}" type="pres">
      <dgm:prSet presAssocID="{A20E4FF3-00E5-43DA-9782-96817069EACC}" presName="compNode" presStyleCnt="0"/>
      <dgm:spPr/>
    </dgm:pt>
    <dgm:pt modelId="{0CBEC852-43A5-480E-A495-F055AC81E7FE}" type="pres">
      <dgm:prSet presAssocID="{A20E4FF3-00E5-43DA-9782-96817069EACC}" presName="bgRect" presStyleLbl="bgShp" presStyleIdx="4" presStyleCnt="6"/>
      <dgm:spPr/>
    </dgm:pt>
    <dgm:pt modelId="{0D732E33-090B-4E39-89B2-950C25B2A92F}" type="pres">
      <dgm:prSet presAssocID="{A20E4FF3-00E5-43DA-9782-96817069EAC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uter"/>
        </a:ext>
      </dgm:extLst>
    </dgm:pt>
    <dgm:pt modelId="{2209C7D1-5FFC-4EA9-9DD4-F9EDDED16F4E}" type="pres">
      <dgm:prSet presAssocID="{A20E4FF3-00E5-43DA-9782-96817069EACC}" presName="spaceRect" presStyleCnt="0"/>
      <dgm:spPr/>
    </dgm:pt>
    <dgm:pt modelId="{8B98E286-917A-45D1-AA6C-BC204CC827C2}" type="pres">
      <dgm:prSet presAssocID="{A20E4FF3-00E5-43DA-9782-96817069EACC}" presName="parTx" presStyleLbl="revTx" presStyleIdx="4" presStyleCnt="6">
        <dgm:presLayoutVars>
          <dgm:chMax val="0"/>
          <dgm:chPref val="0"/>
        </dgm:presLayoutVars>
      </dgm:prSet>
      <dgm:spPr/>
    </dgm:pt>
    <dgm:pt modelId="{FCEAD5D1-B468-4165-B9DE-B4C1EA68ACA3}" type="pres">
      <dgm:prSet presAssocID="{DA44D3EE-FC9D-471C-9C72-C7BFF2D9C7F0}" presName="sibTrans" presStyleCnt="0"/>
      <dgm:spPr/>
    </dgm:pt>
    <dgm:pt modelId="{CBE6343A-DCA7-4E2E-BDD6-A2ACBAFD9A4E}" type="pres">
      <dgm:prSet presAssocID="{0D49D02E-8708-45A4-8F00-3236F38B1227}" presName="compNode" presStyleCnt="0"/>
      <dgm:spPr/>
    </dgm:pt>
    <dgm:pt modelId="{D72FD8A7-0B63-47AD-AE12-98C60BDE46BA}" type="pres">
      <dgm:prSet presAssocID="{0D49D02E-8708-45A4-8F00-3236F38B1227}" presName="bgRect" presStyleLbl="bgShp" presStyleIdx="5" presStyleCnt="6"/>
      <dgm:spPr/>
    </dgm:pt>
    <dgm:pt modelId="{70B58769-661E-4DE2-B4B7-7B3E5F748099}" type="pres">
      <dgm:prSet presAssocID="{0D49D02E-8708-45A4-8F00-3236F38B122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n"/>
        </a:ext>
      </dgm:extLst>
    </dgm:pt>
    <dgm:pt modelId="{6C28ABB0-9080-423C-A3F5-3A28A5A19A1D}" type="pres">
      <dgm:prSet presAssocID="{0D49D02E-8708-45A4-8F00-3236F38B1227}" presName="spaceRect" presStyleCnt="0"/>
      <dgm:spPr/>
    </dgm:pt>
    <dgm:pt modelId="{4A5F2429-387A-4239-8A58-34C1BC347E0E}" type="pres">
      <dgm:prSet presAssocID="{0D49D02E-8708-45A4-8F00-3236F38B1227}" presName="parTx" presStyleLbl="revTx" presStyleIdx="5" presStyleCnt="6">
        <dgm:presLayoutVars>
          <dgm:chMax val="0"/>
          <dgm:chPref val="0"/>
        </dgm:presLayoutVars>
      </dgm:prSet>
      <dgm:spPr/>
    </dgm:pt>
  </dgm:ptLst>
  <dgm:cxnLst>
    <dgm:cxn modelId="{F495FE02-0758-478D-9E25-B128D55B95AE}" srcId="{93AF16C1-E12E-47C1-A12E-FF1E8BCCB0DE}" destId="{0D49D02E-8708-45A4-8F00-3236F38B1227}" srcOrd="5" destOrd="0" parTransId="{012D3845-5A3A-409E-BF34-70E5518EB5D2}" sibTransId="{34CE1FCA-E790-4D84-890F-16708E4E78AF}"/>
    <dgm:cxn modelId="{C0FA6215-96FC-482D-9F1C-E9086D14BE3A}" srcId="{93AF16C1-E12E-47C1-A12E-FF1E8BCCB0DE}" destId="{38AA96A1-B44C-424D-A132-8414E43AB2C1}" srcOrd="0" destOrd="0" parTransId="{98680ACD-575D-480A-BE9A-16EB09DAA8AF}" sibTransId="{D421378B-E051-494F-A4E1-2F38EE73E558}"/>
    <dgm:cxn modelId="{839B8935-215F-479D-8918-97AEA966E59C}" srcId="{93AF16C1-E12E-47C1-A12E-FF1E8BCCB0DE}" destId="{69C2E6DC-6359-437B-86F6-3373D1EC62B0}" srcOrd="3" destOrd="0" parTransId="{F8EE293C-2B7C-4FD6-A64C-4B6C75473B4B}" sibTransId="{D401653D-6174-4098-8CDF-6369B51661A7}"/>
    <dgm:cxn modelId="{9E4C0E38-0B3E-464C-8558-5B86AAC15035}" type="presOf" srcId="{93AF16C1-E12E-47C1-A12E-FF1E8BCCB0DE}" destId="{B800A57F-2622-47C0-B589-711A49330CF2}" srcOrd="0" destOrd="0" presId="urn:microsoft.com/office/officeart/2018/2/layout/IconVerticalSolidList"/>
    <dgm:cxn modelId="{F168378C-7CF0-4816-8EC5-BDD6A6218ACA}" type="presOf" srcId="{38AA96A1-B44C-424D-A132-8414E43AB2C1}" destId="{8B725B17-7C55-411C-8C23-88A55CBA6A2A}" srcOrd="0" destOrd="0" presId="urn:microsoft.com/office/officeart/2018/2/layout/IconVerticalSolidList"/>
    <dgm:cxn modelId="{B679ECB5-CF14-4F6A-AD96-DA6ED1E09082}" srcId="{93AF16C1-E12E-47C1-A12E-FF1E8BCCB0DE}" destId="{03EEEC1E-D1CD-4E9A-AE0F-A67B93D7EA7E}" srcOrd="2" destOrd="0" parTransId="{BEACA5FA-B0A0-4DBD-B3FA-E54B9473BA0F}" sibTransId="{9DB3E840-BC99-4D07-8CF0-3B5EE5CC81A4}"/>
    <dgm:cxn modelId="{942535BF-6661-4CC7-B999-098EB8C5D488}" srcId="{93AF16C1-E12E-47C1-A12E-FF1E8BCCB0DE}" destId="{A20E4FF3-00E5-43DA-9782-96817069EACC}" srcOrd="4" destOrd="0" parTransId="{91690D29-CB33-4FC1-9801-758994256CB4}" sibTransId="{DA44D3EE-FC9D-471C-9C72-C7BFF2D9C7F0}"/>
    <dgm:cxn modelId="{CFEF29E2-A73C-4605-A72B-819CC2926F58}" type="presOf" srcId="{30771D64-1C8D-4727-8938-B9AA01919EA6}" destId="{E981624D-0034-4161-9E11-0C9490A1CA6E}" srcOrd="0" destOrd="0" presId="urn:microsoft.com/office/officeart/2018/2/layout/IconVerticalSolidList"/>
    <dgm:cxn modelId="{DD00B1E5-35B4-4C44-B250-8019BAE85B78}" type="presOf" srcId="{A20E4FF3-00E5-43DA-9782-96817069EACC}" destId="{8B98E286-917A-45D1-AA6C-BC204CC827C2}" srcOrd="0" destOrd="0" presId="urn:microsoft.com/office/officeart/2018/2/layout/IconVerticalSolidList"/>
    <dgm:cxn modelId="{F62ED6E8-5ABA-444F-A179-F4D1F11274E1}" type="presOf" srcId="{0D49D02E-8708-45A4-8F00-3236F38B1227}" destId="{4A5F2429-387A-4239-8A58-34C1BC347E0E}" srcOrd="0" destOrd="0" presId="urn:microsoft.com/office/officeart/2018/2/layout/IconVerticalSolidList"/>
    <dgm:cxn modelId="{B020E4F3-7525-47D9-8701-6A3A7A62E37A}" type="presOf" srcId="{03EEEC1E-D1CD-4E9A-AE0F-A67B93D7EA7E}" destId="{6BDB724A-C9C8-4E77-ABCA-B8AA7B6BE688}" srcOrd="0" destOrd="0" presId="urn:microsoft.com/office/officeart/2018/2/layout/IconVerticalSolidList"/>
    <dgm:cxn modelId="{BD4CBAF5-9409-4E69-B77A-4C1820E34351}" type="presOf" srcId="{69C2E6DC-6359-437B-86F6-3373D1EC62B0}" destId="{3242F637-3DAF-4F1B-A3EE-771976A5DE93}" srcOrd="0" destOrd="0" presId="urn:microsoft.com/office/officeart/2018/2/layout/IconVerticalSolidList"/>
    <dgm:cxn modelId="{D7ABF0FE-EF2A-4E9B-8708-A606C89D51A0}" srcId="{93AF16C1-E12E-47C1-A12E-FF1E8BCCB0DE}" destId="{30771D64-1C8D-4727-8938-B9AA01919EA6}" srcOrd="1" destOrd="0" parTransId="{E995F1B0-0FF1-46CF-AB4B-4B40D7A3B96E}" sibTransId="{2727BAAD-3264-4284-BB26-835A27ED05A5}"/>
    <dgm:cxn modelId="{170B70DD-B5A8-4B43-BE42-E458B148CE91}" type="presParOf" srcId="{B800A57F-2622-47C0-B589-711A49330CF2}" destId="{8D4AF3E6-08BE-44D5-83C9-7D3C7D885DB0}" srcOrd="0" destOrd="0" presId="urn:microsoft.com/office/officeart/2018/2/layout/IconVerticalSolidList"/>
    <dgm:cxn modelId="{BAF8AA86-CDAF-495C-945C-D58F922F3E03}" type="presParOf" srcId="{8D4AF3E6-08BE-44D5-83C9-7D3C7D885DB0}" destId="{AB1E5CF8-2032-450E-9396-16AC0D5C3447}" srcOrd="0" destOrd="0" presId="urn:microsoft.com/office/officeart/2018/2/layout/IconVerticalSolidList"/>
    <dgm:cxn modelId="{FA17EC8A-4098-488C-BA83-9A986722BE2F}" type="presParOf" srcId="{8D4AF3E6-08BE-44D5-83C9-7D3C7D885DB0}" destId="{25A36283-9026-4BD8-BBBB-B179047E9132}" srcOrd="1" destOrd="0" presId="urn:microsoft.com/office/officeart/2018/2/layout/IconVerticalSolidList"/>
    <dgm:cxn modelId="{F4B595DF-50DD-4D5B-9B3C-BDFB303DCF05}" type="presParOf" srcId="{8D4AF3E6-08BE-44D5-83C9-7D3C7D885DB0}" destId="{73F6DC88-A767-4570-95B1-B920B3F33127}" srcOrd="2" destOrd="0" presId="urn:microsoft.com/office/officeart/2018/2/layout/IconVerticalSolidList"/>
    <dgm:cxn modelId="{34ED8C7A-3B27-4A0C-B747-061B45598E85}" type="presParOf" srcId="{8D4AF3E6-08BE-44D5-83C9-7D3C7D885DB0}" destId="{8B725B17-7C55-411C-8C23-88A55CBA6A2A}" srcOrd="3" destOrd="0" presId="urn:microsoft.com/office/officeart/2018/2/layout/IconVerticalSolidList"/>
    <dgm:cxn modelId="{504C0826-6404-4B97-9A9E-EB0A7FBAE4F1}" type="presParOf" srcId="{B800A57F-2622-47C0-B589-711A49330CF2}" destId="{CF83143F-FAFD-47E3-923F-9514DD92700E}" srcOrd="1" destOrd="0" presId="urn:microsoft.com/office/officeart/2018/2/layout/IconVerticalSolidList"/>
    <dgm:cxn modelId="{C8BA33FD-040D-4948-ACDE-BC01E198CCFE}" type="presParOf" srcId="{B800A57F-2622-47C0-B589-711A49330CF2}" destId="{7E43EAF3-9FE8-49E5-B281-F1718C4CD045}" srcOrd="2" destOrd="0" presId="urn:microsoft.com/office/officeart/2018/2/layout/IconVerticalSolidList"/>
    <dgm:cxn modelId="{99B0736B-3344-4245-B1E0-852F4E7CD1EB}" type="presParOf" srcId="{7E43EAF3-9FE8-49E5-B281-F1718C4CD045}" destId="{A77F6FE2-6A8D-4DE4-9429-2E43909574B0}" srcOrd="0" destOrd="0" presId="urn:microsoft.com/office/officeart/2018/2/layout/IconVerticalSolidList"/>
    <dgm:cxn modelId="{BC8BF10D-7617-4CBC-AD38-09DCEBD1EA42}" type="presParOf" srcId="{7E43EAF3-9FE8-49E5-B281-F1718C4CD045}" destId="{2B500EF4-A303-4A81-86C3-7C14DC9CBF62}" srcOrd="1" destOrd="0" presId="urn:microsoft.com/office/officeart/2018/2/layout/IconVerticalSolidList"/>
    <dgm:cxn modelId="{106D05E2-BE07-43EA-9A0D-0303CAFC6BA5}" type="presParOf" srcId="{7E43EAF3-9FE8-49E5-B281-F1718C4CD045}" destId="{CF05F0D1-2669-4197-A33B-FD413D801FC7}" srcOrd="2" destOrd="0" presId="urn:microsoft.com/office/officeart/2018/2/layout/IconVerticalSolidList"/>
    <dgm:cxn modelId="{5E8B9CB2-BFA3-49C8-BC94-7EF60BEDD675}" type="presParOf" srcId="{7E43EAF3-9FE8-49E5-B281-F1718C4CD045}" destId="{E981624D-0034-4161-9E11-0C9490A1CA6E}" srcOrd="3" destOrd="0" presId="urn:microsoft.com/office/officeart/2018/2/layout/IconVerticalSolidList"/>
    <dgm:cxn modelId="{0DB2B017-83AD-4208-BAF9-090932BA2984}" type="presParOf" srcId="{B800A57F-2622-47C0-B589-711A49330CF2}" destId="{6D5895C8-962C-41E1-90F7-124229E78F5B}" srcOrd="3" destOrd="0" presId="urn:microsoft.com/office/officeart/2018/2/layout/IconVerticalSolidList"/>
    <dgm:cxn modelId="{376A2AAA-9F4B-46D9-BF2B-0B0B50CC3ECA}" type="presParOf" srcId="{B800A57F-2622-47C0-B589-711A49330CF2}" destId="{1BDE8E55-7893-4AB3-B487-C537E260314A}" srcOrd="4" destOrd="0" presId="urn:microsoft.com/office/officeart/2018/2/layout/IconVerticalSolidList"/>
    <dgm:cxn modelId="{79588083-05DE-49A0-8CB8-1FEF8278D0EC}" type="presParOf" srcId="{1BDE8E55-7893-4AB3-B487-C537E260314A}" destId="{9D502482-AE73-46DA-A6DA-29F97997D771}" srcOrd="0" destOrd="0" presId="urn:microsoft.com/office/officeart/2018/2/layout/IconVerticalSolidList"/>
    <dgm:cxn modelId="{EE26A029-6868-460F-8F2A-D05091F24E98}" type="presParOf" srcId="{1BDE8E55-7893-4AB3-B487-C537E260314A}" destId="{587EA4D4-FF34-4BD4-A22F-0BECE5DEF6C6}" srcOrd="1" destOrd="0" presId="urn:microsoft.com/office/officeart/2018/2/layout/IconVerticalSolidList"/>
    <dgm:cxn modelId="{3F105D14-B406-47C0-9BD6-E6E045E4A480}" type="presParOf" srcId="{1BDE8E55-7893-4AB3-B487-C537E260314A}" destId="{8E33DCB8-CAB9-4934-A937-6DF39227189A}" srcOrd="2" destOrd="0" presId="urn:microsoft.com/office/officeart/2018/2/layout/IconVerticalSolidList"/>
    <dgm:cxn modelId="{9BB74BB0-1C93-49CA-8708-9DF7FAFEAD3D}" type="presParOf" srcId="{1BDE8E55-7893-4AB3-B487-C537E260314A}" destId="{6BDB724A-C9C8-4E77-ABCA-B8AA7B6BE688}" srcOrd="3" destOrd="0" presId="urn:microsoft.com/office/officeart/2018/2/layout/IconVerticalSolidList"/>
    <dgm:cxn modelId="{EDD75B1B-49C4-48D0-859F-798A7F5BB248}" type="presParOf" srcId="{B800A57F-2622-47C0-B589-711A49330CF2}" destId="{A2693091-6D8C-4510-9AB6-2FFD8A1AC06C}" srcOrd="5" destOrd="0" presId="urn:microsoft.com/office/officeart/2018/2/layout/IconVerticalSolidList"/>
    <dgm:cxn modelId="{C62548DB-165B-4050-A9A5-20328AF6F8CA}" type="presParOf" srcId="{B800A57F-2622-47C0-B589-711A49330CF2}" destId="{DFF949CA-D144-463A-9D62-8D9B14EF4105}" srcOrd="6" destOrd="0" presId="urn:microsoft.com/office/officeart/2018/2/layout/IconVerticalSolidList"/>
    <dgm:cxn modelId="{7B10441D-989E-4667-A1D6-4FD84D72FCD4}" type="presParOf" srcId="{DFF949CA-D144-463A-9D62-8D9B14EF4105}" destId="{26BDA2B4-F039-40C5-A99F-98D0A7DC220E}" srcOrd="0" destOrd="0" presId="urn:microsoft.com/office/officeart/2018/2/layout/IconVerticalSolidList"/>
    <dgm:cxn modelId="{8795DEC2-0708-4BFA-A77E-3614574F9DD2}" type="presParOf" srcId="{DFF949CA-D144-463A-9D62-8D9B14EF4105}" destId="{44826B69-AB8B-4C75-900E-30109F84741E}" srcOrd="1" destOrd="0" presId="urn:microsoft.com/office/officeart/2018/2/layout/IconVerticalSolidList"/>
    <dgm:cxn modelId="{4617B495-EF23-4FBB-A307-7B8F36204A7E}" type="presParOf" srcId="{DFF949CA-D144-463A-9D62-8D9B14EF4105}" destId="{FE3FC698-0B63-4B38-B6A8-244F96303A8F}" srcOrd="2" destOrd="0" presId="urn:microsoft.com/office/officeart/2018/2/layout/IconVerticalSolidList"/>
    <dgm:cxn modelId="{BE807BA6-AE73-4707-89A9-D601E4FA36E7}" type="presParOf" srcId="{DFF949CA-D144-463A-9D62-8D9B14EF4105}" destId="{3242F637-3DAF-4F1B-A3EE-771976A5DE93}" srcOrd="3" destOrd="0" presId="urn:microsoft.com/office/officeart/2018/2/layout/IconVerticalSolidList"/>
    <dgm:cxn modelId="{C498895B-5F83-481A-9634-78F78B8D364A}" type="presParOf" srcId="{B800A57F-2622-47C0-B589-711A49330CF2}" destId="{50E69F99-057A-4897-99EF-0128836EDC18}" srcOrd="7" destOrd="0" presId="urn:microsoft.com/office/officeart/2018/2/layout/IconVerticalSolidList"/>
    <dgm:cxn modelId="{2D3BB433-40FF-43B0-9CE7-AA4D186367F2}" type="presParOf" srcId="{B800A57F-2622-47C0-B589-711A49330CF2}" destId="{48E01F07-8C38-4081-BA00-DEE847AFF657}" srcOrd="8" destOrd="0" presId="urn:microsoft.com/office/officeart/2018/2/layout/IconVerticalSolidList"/>
    <dgm:cxn modelId="{BEAB7A49-7D52-463B-B4B1-3555ECD48147}" type="presParOf" srcId="{48E01F07-8C38-4081-BA00-DEE847AFF657}" destId="{0CBEC852-43A5-480E-A495-F055AC81E7FE}" srcOrd="0" destOrd="0" presId="urn:microsoft.com/office/officeart/2018/2/layout/IconVerticalSolidList"/>
    <dgm:cxn modelId="{A3AAF746-907D-4EA5-BFD1-06234351346D}" type="presParOf" srcId="{48E01F07-8C38-4081-BA00-DEE847AFF657}" destId="{0D732E33-090B-4E39-89B2-950C25B2A92F}" srcOrd="1" destOrd="0" presId="urn:microsoft.com/office/officeart/2018/2/layout/IconVerticalSolidList"/>
    <dgm:cxn modelId="{8347F647-8393-4AB1-AA06-7B20599B9C58}" type="presParOf" srcId="{48E01F07-8C38-4081-BA00-DEE847AFF657}" destId="{2209C7D1-5FFC-4EA9-9DD4-F9EDDED16F4E}" srcOrd="2" destOrd="0" presId="urn:microsoft.com/office/officeart/2018/2/layout/IconVerticalSolidList"/>
    <dgm:cxn modelId="{894438A2-D672-4EFA-BB94-BEAE44CD8C2A}" type="presParOf" srcId="{48E01F07-8C38-4081-BA00-DEE847AFF657}" destId="{8B98E286-917A-45D1-AA6C-BC204CC827C2}" srcOrd="3" destOrd="0" presId="urn:microsoft.com/office/officeart/2018/2/layout/IconVerticalSolidList"/>
    <dgm:cxn modelId="{65F93354-70BB-4CEB-9454-289A7817314F}" type="presParOf" srcId="{B800A57F-2622-47C0-B589-711A49330CF2}" destId="{FCEAD5D1-B468-4165-B9DE-B4C1EA68ACA3}" srcOrd="9" destOrd="0" presId="urn:microsoft.com/office/officeart/2018/2/layout/IconVerticalSolidList"/>
    <dgm:cxn modelId="{8B7ECBCD-93E3-4958-B8A8-5060B2F2B653}" type="presParOf" srcId="{B800A57F-2622-47C0-B589-711A49330CF2}" destId="{CBE6343A-DCA7-4E2E-BDD6-A2ACBAFD9A4E}" srcOrd="10" destOrd="0" presId="urn:microsoft.com/office/officeart/2018/2/layout/IconVerticalSolidList"/>
    <dgm:cxn modelId="{6A6382E6-9715-4C3D-9C2B-5E3EEFA7C5D9}" type="presParOf" srcId="{CBE6343A-DCA7-4E2E-BDD6-A2ACBAFD9A4E}" destId="{D72FD8A7-0B63-47AD-AE12-98C60BDE46BA}" srcOrd="0" destOrd="0" presId="urn:microsoft.com/office/officeart/2018/2/layout/IconVerticalSolidList"/>
    <dgm:cxn modelId="{B7D3B001-4872-4C74-B714-C4C73AD5800C}" type="presParOf" srcId="{CBE6343A-DCA7-4E2E-BDD6-A2ACBAFD9A4E}" destId="{70B58769-661E-4DE2-B4B7-7B3E5F748099}" srcOrd="1" destOrd="0" presId="urn:microsoft.com/office/officeart/2018/2/layout/IconVerticalSolidList"/>
    <dgm:cxn modelId="{E5023C03-AC30-4A96-9FAF-A2077BD78BDA}" type="presParOf" srcId="{CBE6343A-DCA7-4E2E-BDD6-A2ACBAFD9A4E}" destId="{6C28ABB0-9080-423C-A3F5-3A28A5A19A1D}" srcOrd="2" destOrd="0" presId="urn:microsoft.com/office/officeart/2018/2/layout/IconVerticalSolidList"/>
    <dgm:cxn modelId="{45ADFB32-215C-4549-8FF8-C86940A53B8F}" type="presParOf" srcId="{CBE6343A-DCA7-4E2E-BDD6-A2ACBAFD9A4E}" destId="{4A5F2429-387A-4239-8A58-34C1BC347E0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A4E991-8D9F-42F0-990E-FD897DC4C8AD}"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3D73B933-D1CE-4335-B139-6F9D9F922518}">
      <dgm:prSet/>
      <dgm:spPr/>
      <dgm:t>
        <a:bodyPr/>
        <a:lstStyle/>
        <a:p>
          <a:r>
            <a:rPr lang="en-US" baseline="0"/>
            <a:t>Data</a:t>
          </a:r>
          <a:endParaRPr lang="en-US"/>
        </a:p>
      </dgm:t>
    </dgm:pt>
    <dgm:pt modelId="{FAA3D423-551D-4494-9A1D-7D97CF76E424}" type="parTrans" cxnId="{2E9EE1B4-A0A0-4C3E-BDD7-D1C9F03F88D3}">
      <dgm:prSet/>
      <dgm:spPr/>
      <dgm:t>
        <a:bodyPr/>
        <a:lstStyle/>
        <a:p>
          <a:endParaRPr lang="en-US"/>
        </a:p>
      </dgm:t>
    </dgm:pt>
    <dgm:pt modelId="{83058B4D-BB68-421C-87B4-257DBE181E5A}" type="sibTrans" cxnId="{2E9EE1B4-A0A0-4C3E-BDD7-D1C9F03F88D3}">
      <dgm:prSet/>
      <dgm:spPr/>
      <dgm:t>
        <a:bodyPr/>
        <a:lstStyle/>
        <a:p>
          <a:endParaRPr lang="en-US"/>
        </a:p>
      </dgm:t>
    </dgm:pt>
    <dgm:pt modelId="{EC77EAF9-247A-4BB1-AC58-0DAC5785DF93}">
      <dgm:prSet/>
      <dgm:spPr/>
      <dgm:t>
        <a:bodyPr/>
        <a:lstStyle/>
        <a:p>
          <a:r>
            <a:rPr lang="en-US" baseline="0"/>
            <a:t>Computing</a:t>
          </a:r>
          <a:endParaRPr lang="en-US"/>
        </a:p>
      </dgm:t>
    </dgm:pt>
    <dgm:pt modelId="{4A3887AD-D909-4FBA-A890-C3D8CDC3F88E}" type="parTrans" cxnId="{FFB5DC19-EDC2-476E-88FB-16D5BA53D9F9}">
      <dgm:prSet/>
      <dgm:spPr/>
      <dgm:t>
        <a:bodyPr/>
        <a:lstStyle/>
        <a:p>
          <a:endParaRPr lang="en-US"/>
        </a:p>
      </dgm:t>
    </dgm:pt>
    <dgm:pt modelId="{88DD0037-0C4E-48F7-8391-C90E22EA2914}" type="sibTrans" cxnId="{FFB5DC19-EDC2-476E-88FB-16D5BA53D9F9}">
      <dgm:prSet/>
      <dgm:spPr/>
      <dgm:t>
        <a:bodyPr/>
        <a:lstStyle/>
        <a:p>
          <a:endParaRPr lang="en-US"/>
        </a:p>
      </dgm:t>
    </dgm:pt>
    <dgm:pt modelId="{5DFAA69C-8B8C-4FEC-B9EA-77F2FEF41AB3}">
      <dgm:prSet/>
      <dgm:spPr/>
      <dgm:t>
        <a:bodyPr/>
        <a:lstStyle/>
        <a:p>
          <a:r>
            <a:rPr lang="en-US" baseline="0"/>
            <a:t>Results</a:t>
          </a:r>
          <a:endParaRPr lang="en-US"/>
        </a:p>
      </dgm:t>
    </dgm:pt>
    <dgm:pt modelId="{1C8B2D3B-0D85-48C8-A710-8FF1125419F9}" type="parTrans" cxnId="{736DE981-F58C-48A7-AA00-68268783FFBC}">
      <dgm:prSet/>
      <dgm:spPr/>
      <dgm:t>
        <a:bodyPr/>
        <a:lstStyle/>
        <a:p>
          <a:endParaRPr lang="en-US"/>
        </a:p>
      </dgm:t>
    </dgm:pt>
    <dgm:pt modelId="{9470E769-DE51-4B44-9D01-1881D136C44A}" type="sibTrans" cxnId="{736DE981-F58C-48A7-AA00-68268783FFBC}">
      <dgm:prSet/>
      <dgm:spPr/>
      <dgm:t>
        <a:bodyPr/>
        <a:lstStyle/>
        <a:p>
          <a:endParaRPr lang="en-US"/>
        </a:p>
      </dgm:t>
    </dgm:pt>
    <dgm:pt modelId="{F1F609DD-1F4D-4ECA-B33F-2140553014C5}">
      <dgm:prSet/>
      <dgm:spPr/>
      <dgm:t>
        <a:bodyPr/>
        <a:lstStyle/>
        <a:p>
          <a:r>
            <a:rPr lang="en-US"/>
            <a:t>Interface</a:t>
          </a:r>
        </a:p>
      </dgm:t>
    </dgm:pt>
    <dgm:pt modelId="{F27008D6-4AFC-48FD-AEBD-07EC5909CF30}" type="parTrans" cxnId="{DB94FA18-58BC-4C62-A7CC-5150EB3B65E9}">
      <dgm:prSet/>
      <dgm:spPr/>
      <dgm:t>
        <a:bodyPr/>
        <a:lstStyle/>
        <a:p>
          <a:endParaRPr lang="en-US"/>
        </a:p>
      </dgm:t>
    </dgm:pt>
    <dgm:pt modelId="{938E0022-6222-47D2-948A-C621E46F3A8C}" type="sibTrans" cxnId="{DB94FA18-58BC-4C62-A7CC-5150EB3B65E9}">
      <dgm:prSet/>
      <dgm:spPr/>
      <dgm:t>
        <a:bodyPr/>
        <a:lstStyle/>
        <a:p>
          <a:endParaRPr lang="en-US"/>
        </a:p>
      </dgm:t>
    </dgm:pt>
    <dgm:pt modelId="{4EFE7263-841D-408A-9F73-814B0A082A9D}" type="pres">
      <dgm:prSet presAssocID="{7CA4E991-8D9F-42F0-990E-FD897DC4C8AD}" presName="root" presStyleCnt="0">
        <dgm:presLayoutVars>
          <dgm:dir/>
          <dgm:resizeHandles val="exact"/>
        </dgm:presLayoutVars>
      </dgm:prSet>
      <dgm:spPr/>
    </dgm:pt>
    <dgm:pt modelId="{42A3DAF8-DCF3-46B1-9315-78C54E3D8EE5}" type="pres">
      <dgm:prSet presAssocID="{7CA4E991-8D9F-42F0-990E-FD897DC4C8AD}" presName="container" presStyleCnt="0">
        <dgm:presLayoutVars>
          <dgm:dir/>
          <dgm:resizeHandles val="exact"/>
        </dgm:presLayoutVars>
      </dgm:prSet>
      <dgm:spPr/>
    </dgm:pt>
    <dgm:pt modelId="{95F7141E-30C0-4709-963D-1A5E90C60760}" type="pres">
      <dgm:prSet presAssocID="{3D73B933-D1CE-4335-B139-6F9D9F922518}" presName="compNode" presStyleCnt="0"/>
      <dgm:spPr/>
    </dgm:pt>
    <dgm:pt modelId="{A52208CC-8EDB-486D-BB2F-0F56392359EA}" type="pres">
      <dgm:prSet presAssocID="{3D73B933-D1CE-4335-B139-6F9D9F922518}" presName="iconBgRect" presStyleLbl="bgShp" presStyleIdx="0" presStyleCnt="4"/>
      <dgm:spPr/>
    </dgm:pt>
    <dgm:pt modelId="{A9CCA612-6469-4203-A42B-C8CA7E1F584C}" type="pres">
      <dgm:prSet presAssocID="{3D73B933-D1CE-4335-B139-6F9D9F9225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555E14D2-B6FF-464B-87C5-0EA1D3303D4B}" type="pres">
      <dgm:prSet presAssocID="{3D73B933-D1CE-4335-B139-6F9D9F922518}" presName="spaceRect" presStyleCnt="0"/>
      <dgm:spPr/>
    </dgm:pt>
    <dgm:pt modelId="{0080A51B-6DC9-4E7D-ADE7-6EFCDCBEE0C2}" type="pres">
      <dgm:prSet presAssocID="{3D73B933-D1CE-4335-B139-6F9D9F922518}" presName="textRect" presStyleLbl="revTx" presStyleIdx="0" presStyleCnt="4">
        <dgm:presLayoutVars>
          <dgm:chMax val="1"/>
          <dgm:chPref val="1"/>
        </dgm:presLayoutVars>
      </dgm:prSet>
      <dgm:spPr/>
    </dgm:pt>
    <dgm:pt modelId="{0E5E5EA0-E46D-42E1-B860-413E9F778797}" type="pres">
      <dgm:prSet presAssocID="{83058B4D-BB68-421C-87B4-257DBE181E5A}" presName="sibTrans" presStyleLbl="sibTrans2D1" presStyleIdx="0" presStyleCnt="0"/>
      <dgm:spPr/>
    </dgm:pt>
    <dgm:pt modelId="{049405C4-DBFC-4FC5-9D07-78DA77F3C513}" type="pres">
      <dgm:prSet presAssocID="{EC77EAF9-247A-4BB1-AC58-0DAC5785DF93}" presName="compNode" presStyleCnt="0"/>
      <dgm:spPr/>
    </dgm:pt>
    <dgm:pt modelId="{44EACD9F-0C2F-4D16-A1F6-9143DC3FE226}" type="pres">
      <dgm:prSet presAssocID="{EC77EAF9-247A-4BB1-AC58-0DAC5785DF93}" presName="iconBgRect" presStyleLbl="bgShp" presStyleIdx="1" presStyleCnt="4"/>
      <dgm:spPr/>
    </dgm:pt>
    <dgm:pt modelId="{8D130769-1251-45ED-AE5C-0DACD78B0A05}" type="pres">
      <dgm:prSet presAssocID="{EC77EAF9-247A-4BB1-AC58-0DAC5785DF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353078DE-0AE0-44E2-94D0-25A9295BEE92}" type="pres">
      <dgm:prSet presAssocID="{EC77EAF9-247A-4BB1-AC58-0DAC5785DF93}" presName="spaceRect" presStyleCnt="0"/>
      <dgm:spPr/>
    </dgm:pt>
    <dgm:pt modelId="{73138EB1-23E0-43DE-BB97-C0E351CBBC22}" type="pres">
      <dgm:prSet presAssocID="{EC77EAF9-247A-4BB1-AC58-0DAC5785DF93}" presName="textRect" presStyleLbl="revTx" presStyleIdx="1" presStyleCnt="4">
        <dgm:presLayoutVars>
          <dgm:chMax val="1"/>
          <dgm:chPref val="1"/>
        </dgm:presLayoutVars>
      </dgm:prSet>
      <dgm:spPr/>
    </dgm:pt>
    <dgm:pt modelId="{05B017EF-49CA-4806-8CF5-49AE33F318FF}" type="pres">
      <dgm:prSet presAssocID="{88DD0037-0C4E-48F7-8391-C90E22EA2914}" presName="sibTrans" presStyleLbl="sibTrans2D1" presStyleIdx="0" presStyleCnt="0"/>
      <dgm:spPr/>
    </dgm:pt>
    <dgm:pt modelId="{8ADE16CD-1716-4D3A-A98F-6793848689BD}" type="pres">
      <dgm:prSet presAssocID="{5DFAA69C-8B8C-4FEC-B9EA-77F2FEF41AB3}" presName="compNode" presStyleCnt="0"/>
      <dgm:spPr/>
    </dgm:pt>
    <dgm:pt modelId="{19F8C919-5768-4F36-8711-FB922BA0E13F}" type="pres">
      <dgm:prSet presAssocID="{5DFAA69C-8B8C-4FEC-B9EA-77F2FEF41AB3}" presName="iconBgRect" presStyleLbl="bgShp" presStyleIdx="2" presStyleCnt="4"/>
      <dgm:spPr/>
    </dgm:pt>
    <dgm:pt modelId="{A9F0F6E8-64BA-4C7B-9EDF-F74513B158A3}" type="pres">
      <dgm:prSet presAssocID="{5DFAA69C-8B8C-4FEC-B9EA-77F2FEF41A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D5C05A16-BF05-4790-B44B-B4BD1C0F0BA9}" type="pres">
      <dgm:prSet presAssocID="{5DFAA69C-8B8C-4FEC-B9EA-77F2FEF41AB3}" presName="spaceRect" presStyleCnt="0"/>
      <dgm:spPr/>
    </dgm:pt>
    <dgm:pt modelId="{6C6E397F-515D-4FC7-819C-DF133FADEE96}" type="pres">
      <dgm:prSet presAssocID="{5DFAA69C-8B8C-4FEC-B9EA-77F2FEF41AB3}" presName="textRect" presStyleLbl="revTx" presStyleIdx="2" presStyleCnt="4">
        <dgm:presLayoutVars>
          <dgm:chMax val="1"/>
          <dgm:chPref val="1"/>
        </dgm:presLayoutVars>
      </dgm:prSet>
      <dgm:spPr/>
    </dgm:pt>
    <dgm:pt modelId="{778D7D39-D969-4879-9FDF-F4019C056EA6}" type="pres">
      <dgm:prSet presAssocID="{9470E769-DE51-4B44-9D01-1881D136C44A}" presName="sibTrans" presStyleLbl="sibTrans2D1" presStyleIdx="0" presStyleCnt="0"/>
      <dgm:spPr/>
    </dgm:pt>
    <dgm:pt modelId="{B994B42B-EB1F-4527-9278-9E7F02758503}" type="pres">
      <dgm:prSet presAssocID="{F1F609DD-1F4D-4ECA-B33F-2140553014C5}" presName="compNode" presStyleCnt="0"/>
      <dgm:spPr/>
    </dgm:pt>
    <dgm:pt modelId="{7CFFC35C-EBC6-45FD-811F-7BACCF2A5E31}" type="pres">
      <dgm:prSet presAssocID="{F1F609DD-1F4D-4ECA-B33F-2140553014C5}" presName="iconBgRect" presStyleLbl="bgShp" presStyleIdx="3" presStyleCnt="4"/>
      <dgm:spPr/>
    </dgm:pt>
    <dgm:pt modelId="{00EC3482-FA0A-4F61-9501-374902BB1E4F}" type="pres">
      <dgm:prSet presAssocID="{F1F609DD-1F4D-4ECA-B33F-2140553014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b Design"/>
        </a:ext>
      </dgm:extLst>
    </dgm:pt>
    <dgm:pt modelId="{9F736AE6-83A0-4DCD-9A9A-D404308DC36C}" type="pres">
      <dgm:prSet presAssocID="{F1F609DD-1F4D-4ECA-B33F-2140553014C5}" presName="spaceRect" presStyleCnt="0"/>
      <dgm:spPr/>
    </dgm:pt>
    <dgm:pt modelId="{C152F7DF-C8E5-4E04-AB64-86A5BB9511AD}" type="pres">
      <dgm:prSet presAssocID="{F1F609DD-1F4D-4ECA-B33F-2140553014C5}" presName="textRect" presStyleLbl="revTx" presStyleIdx="3" presStyleCnt="4">
        <dgm:presLayoutVars>
          <dgm:chMax val="1"/>
          <dgm:chPref val="1"/>
        </dgm:presLayoutVars>
      </dgm:prSet>
      <dgm:spPr/>
    </dgm:pt>
  </dgm:ptLst>
  <dgm:cxnLst>
    <dgm:cxn modelId="{DB94FA18-58BC-4C62-A7CC-5150EB3B65E9}" srcId="{7CA4E991-8D9F-42F0-990E-FD897DC4C8AD}" destId="{F1F609DD-1F4D-4ECA-B33F-2140553014C5}" srcOrd="3" destOrd="0" parTransId="{F27008D6-4AFC-48FD-AEBD-07EC5909CF30}" sibTransId="{938E0022-6222-47D2-948A-C621E46F3A8C}"/>
    <dgm:cxn modelId="{FFB5DC19-EDC2-476E-88FB-16D5BA53D9F9}" srcId="{7CA4E991-8D9F-42F0-990E-FD897DC4C8AD}" destId="{EC77EAF9-247A-4BB1-AC58-0DAC5785DF93}" srcOrd="1" destOrd="0" parTransId="{4A3887AD-D909-4FBA-A890-C3D8CDC3F88E}" sibTransId="{88DD0037-0C4E-48F7-8391-C90E22EA2914}"/>
    <dgm:cxn modelId="{7C7CE65B-4FBD-461A-B90E-F4834BC3C881}" type="presOf" srcId="{5DFAA69C-8B8C-4FEC-B9EA-77F2FEF41AB3}" destId="{6C6E397F-515D-4FC7-819C-DF133FADEE96}" srcOrd="0" destOrd="0" presId="urn:microsoft.com/office/officeart/2018/2/layout/IconCircleList"/>
    <dgm:cxn modelId="{523C9049-32EE-451C-8F12-C9E9EB4B3E36}" type="presOf" srcId="{EC77EAF9-247A-4BB1-AC58-0DAC5785DF93}" destId="{73138EB1-23E0-43DE-BB97-C0E351CBBC22}" srcOrd="0" destOrd="0" presId="urn:microsoft.com/office/officeart/2018/2/layout/IconCircleList"/>
    <dgm:cxn modelId="{4BBF9C6A-85C9-4200-B6A1-EA22FF80A601}" type="presOf" srcId="{88DD0037-0C4E-48F7-8391-C90E22EA2914}" destId="{05B017EF-49CA-4806-8CF5-49AE33F318FF}" srcOrd="0" destOrd="0" presId="urn:microsoft.com/office/officeart/2018/2/layout/IconCircleList"/>
    <dgm:cxn modelId="{313AD24C-638C-4758-904A-BD0D8049EE36}" type="presOf" srcId="{83058B4D-BB68-421C-87B4-257DBE181E5A}" destId="{0E5E5EA0-E46D-42E1-B860-413E9F778797}" srcOrd="0" destOrd="0" presId="urn:microsoft.com/office/officeart/2018/2/layout/IconCircleList"/>
    <dgm:cxn modelId="{CF07554E-BB65-4F21-88A3-CB35ACD75B93}" type="presOf" srcId="{3D73B933-D1CE-4335-B139-6F9D9F922518}" destId="{0080A51B-6DC9-4E7D-ADE7-6EFCDCBEE0C2}" srcOrd="0" destOrd="0" presId="urn:microsoft.com/office/officeart/2018/2/layout/IconCircleList"/>
    <dgm:cxn modelId="{736DE981-F58C-48A7-AA00-68268783FFBC}" srcId="{7CA4E991-8D9F-42F0-990E-FD897DC4C8AD}" destId="{5DFAA69C-8B8C-4FEC-B9EA-77F2FEF41AB3}" srcOrd="2" destOrd="0" parTransId="{1C8B2D3B-0D85-48C8-A710-8FF1125419F9}" sibTransId="{9470E769-DE51-4B44-9D01-1881D136C44A}"/>
    <dgm:cxn modelId="{3895A7AF-91BA-416D-BF45-5F2F7E55FC77}" type="presOf" srcId="{7CA4E991-8D9F-42F0-990E-FD897DC4C8AD}" destId="{4EFE7263-841D-408A-9F73-814B0A082A9D}" srcOrd="0" destOrd="0" presId="urn:microsoft.com/office/officeart/2018/2/layout/IconCircleList"/>
    <dgm:cxn modelId="{2E9EE1B4-A0A0-4C3E-BDD7-D1C9F03F88D3}" srcId="{7CA4E991-8D9F-42F0-990E-FD897DC4C8AD}" destId="{3D73B933-D1CE-4335-B139-6F9D9F922518}" srcOrd="0" destOrd="0" parTransId="{FAA3D423-551D-4494-9A1D-7D97CF76E424}" sibTransId="{83058B4D-BB68-421C-87B4-257DBE181E5A}"/>
    <dgm:cxn modelId="{6E8A63D6-3598-4218-A643-A0B6D118DCE0}" type="presOf" srcId="{F1F609DD-1F4D-4ECA-B33F-2140553014C5}" destId="{C152F7DF-C8E5-4E04-AB64-86A5BB9511AD}" srcOrd="0" destOrd="0" presId="urn:microsoft.com/office/officeart/2018/2/layout/IconCircleList"/>
    <dgm:cxn modelId="{D0CECDFC-BE45-4BBA-9BBD-27909ED13418}" type="presOf" srcId="{9470E769-DE51-4B44-9D01-1881D136C44A}" destId="{778D7D39-D969-4879-9FDF-F4019C056EA6}" srcOrd="0" destOrd="0" presId="urn:microsoft.com/office/officeart/2018/2/layout/IconCircleList"/>
    <dgm:cxn modelId="{A36F9D7E-94C4-4115-ACE1-B3B1DDD86065}" type="presParOf" srcId="{4EFE7263-841D-408A-9F73-814B0A082A9D}" destId="{42A3DAF8-DCF3-46B1-9315-78C54E3D8EE5}" srcOrd="0" destOrd="0" presId="urn:microsoft.com/office/officeart/2018/2/layout/IconCircleList"/>
    <dgm:cxn modelId="{FA3DDA08-D73D-41B5-839A-A752AD3AF8FE}" type="presParOf" srcId="{42A3DAF8-DCF3-46B1-9315-78C54E3D8EE5}" destId="{95F7141E-30C0-4709-963D-1A5E90C60760}" srcOrd="0" destOrd="0" presId="urn:microsoft.com/office/officeart/2018/2/layout/IconCircleList"/>
    <dgm:cxn modelId="{91DB8850-D205-443F-936E-7BCE71D232CF}" type="presParOf" srcId="{95F7141E-30C0-4709-963D-1A5E90C60760}" destId="{A52208CC-8EDB-486D-BB2F-0F56392359EA}" srcOrd="0" destOrd="0" presId="urn:microsoft.com/office/officeart/2018/2/layout/IconCircleList"/>
    <dgm:cxn modelId="{15A4E550-0CD3-46AF-9BEF-E4FE228E1D78}" type="presParOf" srcId="{95F7141E-30C0-4709-963D-1A5E90C60760}" destId="{A9CCA612-6469-4203-A42B-C8CA7E1F584C}" srcOrd="1" destOrd="0" presId="urn:microsoft.com/office/officeart/2018/2/layout/IconCircleList"/>
    <dgm:cxn modelId="{8AC48A9F-AF1D-41C6-A824-2393C6ABC626}" type="presParOf" srcId="{95F7141E-30C0-4709-963D-1A5E90C60760}" destId="{555E14D2-B6FF-464B-87C5-0EA1D3303D4B}" srcOrd="2" destOrd="0" presId="urn:microsoft.com/office/officeart/2018/2/layout/IconCircleList"/>
    <dgm:cxn modelId="{3716F074-C212-4BCE-8E19-962545F3146D}" type="presParOf" srcId="{95F7141E-30C0-4709-963D-1A5E90C60760}" destId="{0080A51B-6DC9-4E7D-ADE7-6EFCDCBEE0C2}" srcOrd="3" destOrd="0" presId="urn:microsoft.com/office/officeart/2018/2/layout/IconCircleList"/>
    <dgm:cxn modelId="{CCCD84F9-B9AC-4DC9-B81A-A5049B976706}" type="presParOf" srcId="{42A3DAF8-DCF3-46B1-9315-78C54E3D8EE5}" destId="{0E5E5EA0-E46D-42E1-B860-413E9F778797}" srcOrd="1" destOrd="0" presId="urn:microsoft.com/office/officeart/2018/2/layout/IconCircleList"/>
    <dgm:cxn modelId="{6BA11941-3728-48AC-ABAA-EA9201E21B0E}" type="presParOf" srcId="{42A3DAF8-DCF3-46B1-9315-78C54E3D8EE5}" destId="{049405C4-DBFC-4FC5-9D07-78DA77F3C513}" srcOrd="2" destOrd="0" presId="urn:microsoft.com/office/officeart/2018/2/layout/IconCircleList"/>
    <dgm:cxn modelId="{204B550F-AC31-4036-B9A6-F62553A958F8}" type="presParOf" srcId="{049405C4-DBFC-4FC5-9D07-78DA77F3C513}" destId="{44EACD9F-0C2F-4D16-A1F6-9143DC3FE226}" srcOrd="0" destOrd="0" presId="urn:microsoft.com/office/officeart/2018/2/layout/IconCircleList"/>
    <dgm:cxn modelId="{541F41C8-3827-4316-8543-C86E4957837B}" type="presParOf" srcId="{049405C4-DBFC-4FC5-9D07-78DA77F3C513}" destId="{8D130769-1251-45ED-AE5C-0DACD78B0A05}" srcOrd="1" destOrd="0" presId="urn:microsoft.com/office/officeart/2018/2/layout/IconCircleList"/>
    <dgm:cxn modelId="{7A7FAEAE-54A4-4AB8-8100-0F0601F6F801}" type="presParOf" srcId="{049405C4-DBFC-4FC5-9D07-78DA77F3C513}" destId="{353078DE-0AE0-44E2-94D0-25A9295BEE92}" srcOrd="2" destOrd="0" presId="urn:microsoft.com/office/officeart/2018/2/layout/IconCircleList"/>
    <dgm:cxn modelId="{1F31C09F-6A31-4433-9540-7C4CF0477AA0}" type="presParOf" srcId="{049405C4-DBFC-4FC5-9D07-78DA77F3C513}" destId="{73138EB1-23E0-43DE-BB97-C0E351CBBC22}" srcOrd="3" destOrd="0" presId="urn:microsoft.com/office/officeart/2018/2/layout/IconCircleList"/>
    <dgm:cxn modelId="{9E37B907-77B5-415C-99C4-1DA7D77225AC}" type="presParOf" srcId="{42A3DAF8-DCF3-46B1-9315-78C54E3D8EE5}" destId="{05B017EF-49CA-4806-8CF5-49AE33F318FF}" srcOrd="3" destOrd="0" presId="urn:microsoft.com/office/officeart/2018/2/layout/IconCircleList"/>
    <dgm:cxn modelId="{9E615634-8335-450B-AA2B-297FD55F841D}" type="presParOf" srcId="{42A3DAF8-DCF3-46B1-9315-78C54E3D8EE5}" destId="{8ADE16CD-1716-4D3A-A98F-6793848689BD}" srcOrd="4" destOrd="0" presId="urn:microsoft.com/office/officeart/2018/2/layout/IconCircleList"/>
    <dgm:cxn modelId="{28B75085-D519-4C05-9172-73DB04D79103}" type="presParOf" srcId="{8ADE16CD-1716-4D3A-A98F-6793848689BD}" destId="{19F8C919-5768-4F36-8711-FB922BA0E13F}" srcOrd="0" destOrd="0" presId="urn:microsoft.com/office/officeart/2018/2/layout/IconCircleList"/>
    <dgm:cxn modelId="{EDC4BF4F-52C7-4536-B5D9-04EEAC58764A}" type="presParOf" srcId="{8ADE16CD-1716-4D3A-A98F-6793848689BD}" destId="{A9F0F6E8-64BA-4C7B-9EDF-F74513B158A3}" srcOrd="1" destOrd="0" presId="urn:microsoft.com/office/officeart/2018/2/layout/IconCircleList"/>
    <dgm:cxn modelId="{0A2C3F4F-4662-40AF-B88A-4F8C8CB1AD05}" type="presParOf" srcId="{8ADE16CD-1716-4D3A-A98F-6793848689BD}" destId="{D5C05A16-BF05-4790-B44B-B4BD1C0F0BA9}" srcOrd="2" destOrd="0" presId="urn:microsoft.com/office/officeart/2018/2/layout/IconCircleList"/>
    <dgm:cxn modelId="{33BE0FEB-D2F6-404E-B69F-66EEF87A3762}" type="presParOf" srcId="{8ADE16CD-1716-4D3A-A98F-6793848689BD}" destId="{6C6E397F-515D-4FC7-819C-DF133FADEE96}" srcOrd="3" destOrd="0" presId="urn:microsoft.com/office/officeart/2018/2/layout/IconCircleList"/>
    <dgm:cxn modelId="{4796391E-8657-4ECD-8BC3-EA83CBBDBA31}" type="presParOf" srcId="{42A3DAF8-DCF3-46B1-9315-78C54E3D8EE5}" destId="{778D7D39-D969-4879-9FDF-F4019C056EA6}" srcOrd="5" destOrd="0" presId="urn:microsoft.com/office/officeart/2018/2/layout/IconCircleList"/>
    <dgm:cxn modelId="{D36BC2AA-89A3-4005-B1A2-0639995BA53F}" type="presParOf" srcId="{42A3DAF8-DCF3-46B1-9315-78C54E3D8EE5}" destId="{B994B42B-EB1F-4527-9278-9E7F02758503}" srcOrd="6" destOrd="0" presId="urn:microsoft.com/office/officeart/2018/2/layout/IconCircleList"/>
    <dgm:cxn modelId="{D0414BA7-94F4-46D1-86F3-7432CADE1177}" type="presParOf" srcId="{B994B42B-EB1F-4527-9278-9E7F02758503}" destId="{7CFFC35C-EBC6-45FD-811F-7BACCF2A5E31}" srcOrd="0" destOrd="0" presId="urn:microsoft.com/office/officeart/2018/2/layout/IconCircleList"/>
    <dgm:cxn modelId="{76A0018F-05C0-41B7-8D30-84F9CEEC4BF7}" type="presParOf" srcId="{B994B42B-EB1F-4527-9278-9E7F02758503}" destId="{00EC3482-FA0A-4F61-9501-374902BB1E4F}" srcOrd="1" destOrd="0" presId="urn:microsoft.com/office/officeart/2018/2/layout/IconCircleList"/>
    <dgm:cxn modelId="{E589BA13-F059-4E44-BB3D-1B0DFDF4CCD6}" type="presParOf" srcId="{B994B42B-EB1F-4527-9278-9E7F02758503}" destId="{9F736AE6-83A0-4DCD-9A9A-D404308DC36C}" srcOrd="2" destOrd="0" presId="urn:microsoft.com/office/officeart/2018/2/layout/IconCircleList"/>
    <dgm:cxn modelId="{D8FEF00B-C06C-48F4-BF85-96F3AFEF6FA2}" type="presParOf" srcId="{B994B42B-EB1F-4527-9278-9E7F02758503}" destId="{C152F7DF-C8E5-4E04-AB64-86A5BB9511A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A4E991-8D9F-42F0-990E-FD897DC4C8AD}"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73B933-D1CE-4335-B139-6F9D9F922518}">
      <dgm:prSet/>
      <dgm:spPr/>
      <dgm:t>
        <a:bodyPr/>
        <a:lstStyle/>
        <a:p>
          <a:pPr>
            <a:lnSpc>
              <a:spcPct val="100000"/>
            </a:lnSpc>
          </a:pPr>
          <a:r>
            <a:rPr lang="en-US"/>
            <a:t>Data layer: Input and data sources</a:t>
          </a:r>
        </a:p>
      </dgm:t>
    </dgm:pt>
    <dgm:pt modelId="{FAA3D423-551D-4494-9A1D-7D97CF76E424}" type="parTrans" cxnId="{2E9EE1B4-A0A0-4C3E-BDD7-D1C9F03F88D3}">
      <dgm:prSet/>
      <dgm:spPr/>
      <dgm:t>
        <a:bodyPr/>
        <a:lstStyle/>
        <a:p>
          <a:endParaRPr lang="en-US"/>
        </a:p>
      </dgm:t>
    </dgm:pt>
    <dgm:pt modelId="{83058B4D-BB68-421C-87B4-257DBE181E5A}" type="sibTrans" cxnId="{2E9EE1B4-A0A0-4C3E-BDD7-D1C9F03F88D3}">
      <dgm:prSet/>
      <dgm:spPr/>
      <dgm:t>
        <a:bodyPr/>
        <a:lstStyle/>
        <a:p>
          <a:pPr>
            <a:lnSpc>
              <a:spcPct val="100000"/>
            </a:lnSpc>
          </a:pPr>
          <a:endParaRPr lang="en-US"/>
        </a:p>
      </dgm:t>
    </dgm:pt>
    <dgm:pt modelId="{EC77EAF9-247A-4BB1-AC58-0DAC5785DF93}">
      <dgm:prSet/>
      <dgm:spPr/>
      <dgm:t>
        <a:bodyPr/>
        <a:lstStyle/>
        <a:p>
          <a:pPr>
            <a:lnSpc>
              <a:spcPct val="100000"/>
            </a:lnSpc>
          </a:pPr>
          <a:r>
            <a:rPr lang="en-US" baseline="0"/>
            <a:t>The compute layer: is all about the algorithm. </a:t>
          </a:r>
          <a:endParaRPr lang="en-US"/>
        </a:p>
      </dgm:t>
    </dgm:pt>
    <dgm:pt modelId="{4A3887AD-D909-4FBA-A890-C3D8CDC3F88E}" type="parTrans" cxnId="{FFB5DC19-EDC2-476E-88FB-16D5BA53D9F9}">
      <dgm:prSet/>
      <dgm:spPr/>
      <dgm:t>
        <a:bodyPr/>
        <a:lstStyle/>
        <a:p>
          <a:endParaRPr lang="en-US"/>
        </a:p>
      </dgm:t>
    </dgm:pt>
    <dgm:pt modelId="{88DD0037-0C4E-48F7-8391-C90E22EA2914}" type="sibTrans" cxnId="{FFB5DC19-EDC2-476E-88FB-16D5BA53D9F9}">
      <dgm:prSet/>
      <dgm:spPr/>
      <dgm:t>
        <a:bodyPr/>
        <a:lstStyle/>
        <a:p>
          <a:pPr>
            <a:lnSpc>
              <a:spcPct val="100000"/>
            </a:lnSpc>
          </a:pPr>
          <a:endParaRPr lang="en-US"/>
        </a:p>
      </dgm:t>
    </dgm:pt>
    <dgm:pt modelId="{5DFAA69C-8B8C-4FEC-B9EA-77F2FEF41AB3}">
      <dgm:prSet/>
      <dgm:spPr/>
      <dgm:t>
        <a:bodyPr/>
        <a:lstStyle/>
        <a:p>
          <a:pPr>
            <a:lnSpc>
              <a:spcPct val="100000"/>
            </a:lnSpc>
          </a:pPr>
          <a:r>
            <a:rPr lang="en-US" baseline="0"/>
            <a:t>Results layer: synthesizing and creating summary and output</a:t>
          </a:r>
          <a:endParaRPr lang="en-US"/>
        </a:p>
      </dgm:t>
    </dgm:pt>
    <dgm:pt modelId="{1C8B2D3B-0D85-48C8-A710-8FF1125419F9}" type="parTrans" cxnId="{736DE981-F58C-48A7-AA00-68268783FFBC}">
      <dgm:prSet/>
      <dgm:spPr/>
      <dgm:t>
        <a:bodyPr/>
        <a:lstStyle/>
        <a:p>
          <a:endParaRPr lang="en-US"/>
        </a:p>
      </dgm:t>
    </dgm:pt>
    <dgm:pt modelId="{9470E769-DE51-4B44-9D01-1881D136C44A}" type="sibTrans" cxnId="{736DE981-F58C-48A7-AA00-68268783FFBC}">
      <dgm:prSet/>
      <dgm:spPr/>
      <dgm:t>
        <a:bodyPr/>
        <a:lstStyle/>
        <a:p>
          <a:pPr>
            <a:lnSpc>
              <a:spcPct val="100000"/>
            </a:lnSpc>
          </a:pPr>
          <a:endParaRPr lang="en-US"/>
        </a:p>
      </dgm:t>
    </dgm:pt>
    <dgm:pt modelId="{F1F609DD-1F4D-4ECA-B33F-2140553014C5}">
      <dgm:prSet/>
      <dgm:spPr/>
      <dgm:t>
        <a:bodyPr/>
        <a:lstStyle/>
        <a:p>
          <a:pPr>
            <a:lnSpc>
              <a:spcPct val="100000"/>
            </a:lnSpc>
          </a:pPr>
          <a:r>
            <a:rPr lang="en-US" baseline="0"/>
            <a:t>Interface layer: using APIs</a:t>
          </a:r>
          <a:endParaRPr lang="en-US"/>
        </a:p>
      </dgm:t>
    </dgm:pt>
    <dgm:pt modelId="{F27008D6-4AFC-48FD-AEBD-07EC5909CF30}" type="parTrans" cxnId="{DB94FA18-58BC-4C62-A7CC-5150EB3B65E9}">
      <dgm:prSet/>
      <dgm:spPr/>
      <dgm:t>
        <a:bodyPr/>
        <a:lstStyle/>
        <a:p>
          <a:endParaRPr lang="en-US"/>
        </a:p>
      </dgm:t>
    </dgm:pt>
    <dgm:pt modelId="{938E0022-6222-47D2-948A-C621E46F3A8C}" type="sibTrans" cxnId="{DB94FA18-58BC-4C62-A7CC-5150EB3B65E9}">
      <dgm:prSet/>
      <dgm:spPr/>
      <dgm:t>
        <a:bodyPr/>
        <a:lstStyle/>
        <a:p>
          <a:endParaRPr lang="en-US"/>
        </a:p>
      </dgm:t>
    </dgm:pt>
    <dgm:pt modelId="{34502184-585A-4354-A108-A867F6FC8ED7}" type="pres">
      <dgm:prSet presAssocID="{7CA4E991-8D9F-42F0-990E-FD897DC4C8AD}" presName="root" presStyleCnt="0">
        <dgm:presLayoutVars>
          <dgm:dir/>
          <dgm:resizeHandles val="exact"/>
        </dgm:presLayoutVars>
      </dgm:prSet>
      <dgm:spPr/>
    </dgm:pt>
    <dgm:pt modelId="{815F607F-F15D-4662-B433-ED8342CF7D4B}" type="pres">
      <dgm:prSet presAssocID="{7CA4E991-8D9F-42F0-990E-FD897DC4C8AD}" presName="container" presStyleCnt="0">
        <dgm:presLayoutVars>
          <dgm:dir/>
          <dgm:resizeHandles val="exact"/>
        </dgm:presLayoutVars>
      </dgm:prSet>
      <dgm:spPr/>
    </dgm:pt>
    <dgm:pt modelId="{62E53E83-95A1-4AB2-A19F-AB124757124A}" type="pres">
      <dgm:prSet presAssocID="{3D73B933-D1CE-4335-B139-6F9D9F922518}" presName="compNode" presStyleCnt="0"/>
      <dgm:spPr/>
    </dgm:pt>
    <dgm:pt modelId="{F2FD4CD0-424F-457D-8204-FF8BD8BDB9A3}" type="pres">
      <dgm:prSet presAssocID="{3D73B933-D1CE-4335-B139-6F9D9F922518}" presName="iconBgRect" presStyleLbl="bgShp" presStyleIdx="0" presStyleCnt="4"/>
      <dgm:spPr/>
    </dgm:pt>
    <dgm:pt modelId="{0147D41B-EC61-4C23-9ABD-7BCA46DC464F}" type="pres">
      <dgm:prSet presAssocID="{3D73B933-D1CE-4335-B139-6F9D9F9225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BE6DA323-E60E-45B5-AECA-B459FE4434C9}" type="pres">
      <dgm:prSet presAssocID="{3D73B933-D1CE-4335-B139-6F9D9F922518}" presName="spaceRect" presStyleCnt="0"/>
      <dgm:spPr/>
    </dgm:pt>
    <dgm:pt modelId="{146282C6-3AC4-4FE0-8AB2-717EAF5592A2}" type="pres">
      <dgm:prSet presAssocID="{3D73B933-D1CE-4335-B139-6F9D9F922518}" presName="textRect" presStyleLbl="revTx" presStyleIdx="0" presStyleCnt="4">
        <dgm:presLayoutVars>
          <dgm:chMax val="1"/>
          <dgm:chPref val="1"/>
        </dgm:presLayoutVars>
      </dgm:prSet>
      <dgm:spPr/>
    </dgm:pt>
    <dgm:pt modelId="{851192E8-236F-472A-AE7B-45A00028B008}" type="pres">
      <dgm:prSet presAssocID="{83058B4D-BB68-421C-87B4-257DBE181E5A}" presName="sibTrans" presStyleLbl="sibTrans2D1" presStyleIdx="0" presStyleCnt="0"/>
      <dgm:spPr/>
    </dgm:pt>
    <dgm:pt modelId="{C49FF954-1CAB-473C-B469-158C17170E26}" type="pres">
      <dgm:prSet presAssocID="{EC77EAF9-247A-4BB1-AC58-0DAC5785DF93}" presName="compNode" presStyleCnt="0"/>
      <dgm:spPr/>
    </dgm:pt>
    <dgm:pt modelId="{486378FF-3616-460E-9B02-265A839DF36C}" type="pres">
      <dgm:prSet presAssocID="{EC77EAF9-247A-4BB1-AC58-0DAC5785DF93}" presName="iconBgRect" presStyleLbl="bgShp" presStyleIdx="1" presStyleCnt="4"/>
      <dgm:spPr/>
    </dgm:pt>
    <dgm:pt modelId="{7F303608-E9FC-4D1C-932C-3F5520DA95E6}" type="pres">
      <dgm:prSet presAssocID="{EC77EAF9-247A-4BB1-AC58-0DAC5785DF9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C9EC09F9-1439-4948-A55D-CCB5D92B6820}" type="pres">
      <dgm:prSet presAssocID="{EC77EAF9-247A-4BB1-AC58-0DAC5785DF93}" presName="spaceRect" presStyleCnt="0"/>
      <dgm:spPr/>
    </dgm:pt>
    <dgm:pt modelId="{C0FEDC7B-CC31-4595-8A13-91AAE79FC7EF}" type="pres">
      <dgm:prSet presAssocID="{EC77EAF9-247A-4BB1-AC58-0DAC5785DF93}" presName="textRect" presStyleLbl="revTx" presStyleIdx="1" presStyleCnt="4">
        <dgm:presLayoutVars>
          <dgm:chMax val="1"/>
          <dgm:chPref val="1"/>
        </dgm:presLayoutVars>
      </dgm:prSet>
      <dgm:spPr/>
    </dgm:pt>
    <dgm:pt modelId="{021DD318-5256-432D-AF22-44F947B1D9CA}" type="pres">
      <dgm:prSet presAssocID="{88DD0037-0C4E-48F7-8391-C90E22EA2914}" presName="sibTrans" presStyleLbl="sibTrans2D1" presStyleIdx="0" presStyleCnt="0"/>
      <dgm:spPr/>
    </dgm:pt>
    <dgm:pt modelId="{5627E4F5-1B50-4D45-9017-BFC4A23B9837}" type="pres">
      <dgm:prSet presAssocID="{5DFAA69C-8B8C-4FEC-B9EA-77F2FEF41AB3}" presName="compNode" presStyleCnt="0"/>
      <dgm:spPr/>
    </dgm:pt>
    <dgm:pt modelId="{3452E902-B2C2-43AE-A0BB-F95954CB4663}" type="pres">
      <dgm:prSet presAssocID="{5DFAA69C-8B8C-4FEC-B9EA-77F2FEF41AB3}" presName="iconBgRect" presStyleLbl="bgShp" presStyleIdx="2" presStyleCnt="4"/>
      <dgm:spPr/>
    </dgm:pt>
    <dgm:pt modelId="{93BF6797-F8E9-4F0D-BEB3-1CBE468DA6A9}" type="pres">
      <dgm:prSet presAssocID="{5DFAA69C-8B8C-4FEC-B9EA-77F2FEF41A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3CD2C141-EADB-420C-8CE2-E87FD019E8F2}" type="pres">
      <dgm:prSet presAssocID="{5DFAA69C-8B8C-4FEC-B9EA-77F2FEF41AB3}" presName="spaceRect" presStyleCnt="0"/>
      <dgm:spPr/>
    </dgm:pt>
    <dgm:pt modelId="{D729B7EB-C056-41C0-AA2E-760196EBEE9B}" type="pres">
      <dgm:prSet presAssocID="{5DFAA69C-8B8C-4FEC-B9EA-77F2FEF41AB3}" presName="textRect" presStyleLbl="revTx" presStyleIdx="2" presStyleCnt="4">
        <dgm:presLayoutVars>
          <dgm:chMax val="1"/>
          <dgm:chPref val="1"/>
        </dgm:presLayoutVars>
      </dgm:prSet>
      <dgm:spPr/>
    </dgm:pt>
    <dgm:pt modelId="{F3179B97-7B1E-4C71-A349-1C2DA401C11A}" type="pres">
      <dgm:prSet presAssocID="{9470E769-DE51-4B44-9D01-1881D136C44A}" presName="sibTrans" presStyleLbl="sibTrans2D1" presStyleIdx="0" presStyleCnt="0"/>
      <dgm:spPr/>
    </dgm:pt>
    <dgm:pt modelId="{DC75AB1A-20C6-4603-A581-339E8308055F}" type="pres">
      <dgm:prSet presAssocID="{F1F609DD-1F4D-4ECA-B33F-2140553014C5}" presName="compNode" presStyleCnt="0"/>
      <dgm:spPr/>
    </dgm:pt>
    <dgm:pt modelId="{570BFD6E-68B2-4F1E-9B5D-39515B71750E}" type="pres">
      <dgm:prSet presAssocID="{F1F609DD-1F4D-4ECA-B33F-2140553014C5}" presName="iconBgRect" presStyleLbl="bgShp" presStyleIdx="3" presStyleCnt="4"/>
      <dgm:spPr/>
    </dgm:pt>
    <dgm:pt modelId="{7DBF6053-7705-4DF9-B7BA-B4BA96AB3F82}" type="pres">
      <dgm:prSet presAssocID="{F1F609DD-1F4D-4ECA-B33F-2140553014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ver"/>
        </a:ext>
      </dgm:extLst>
    </dgm:pt>
    <dgm:pt modelId="{07AC90A0-8F84-49CB-94DC-C207CFCAEBF0}" type="pres">
      <dgm:prSet presAssocID="{F1F609DD-1F4D-4ECA-B33F-2140553014C5}" presName="spaceRect" presStyleCnt="0"/>
      <dgm:spPr/>
    </dgm:pt>
    <dgm:pt modelId="{DC184402-91B7-4665-AD1C-6D9CB41E3C5D}" type="pres">
      <dgm:prSet presAssocID="{F1F609DD-1F4D-4ECA-B33F-2140553014C5}" presName="textRect" presStyleLbl="revTx" presStyleIdx="3" presStyleCnt="4">
        <dgm:presLayoutVars>
          <dgm:chMax val="1"/>
          <dgm:chPref val="1"/>
        </dgm:presLayoutVars>
      </dgm:prSet>
      <dgm:spPr/>
    </dgm:pt>
  </dgm:ptLst>
  <dgm:cxnLst>
    <dgm:cxn modelId="{DB94FA18-58BC-4C62-A7CC-5150EB3B65E9}" srcId="{7CA4E991-8D9F-42F0-990E-FD897DC4C8AD}" destId="{F1F609DD-1F4D-4ECA-B33F-2140553014C5}" srcOrd="3" destOrd="0" parTransId="{F27008D6-4AFC-48FD-AEBD-07EC5909CF30}" sibTransId="{938E0022-6222-47D2-948A-C621E46F3A8C}"/>
    <dgm:cxn modelId="{FFB5DC19-EDC2-476E-88FB-16D5BA53D9F9}" srcId="{7CA4E991-8D9F-42F0-990E-FD897DC4C8AD}" destId="{EC77EAF9-247A-4BB1-AC58-0DAC5785DF93}" srcOrd="1" destOrd="0" parTransId="{4A3887AD-D909-4FBA-A890-C3D8CDC3F88E}" sibTransId="{88DD0037-0C4E-48F7-8391-C90E22EA2914}"/>
    <dgm:cxn modelId="{97B4BC32-6356-4D92-8721-42E312C21580}" type="presOf" srcId="{5DFAA69C-8B8C-4FEC-B9EA-77F2FEF41AB3}" destId="{D729B7EB-C056-41C0-AA2E-760196EBEE9B}" srcOrd="0" destOrd="0" presId="urn:microsoft.com/office/officeart/2018/2/layout/IconCircleList"/>
    <dgm:cxn modelId="{9D8B3064-F2DE-4E4C-9BAD-2CE7B45C5039}" type="presOf" srcId="{83058B4D-BB68-421C-87B4-257DBE181E5A}" destId="{851192E8-236F-472A-AE7B-45A00028B008}" srcOrd="0" destOrd="0" presId="urn:microsoft.com/office/officeart/2018/2/layout/IconCircleList"/>
    <dgm:cxn modelId="{83A6B167-FFF6-4F3D-B5FB-F96808D7F0D1}" type="presOf" srcId="{9470E769-DE51-4B44-9D01-1881D136C44A}" destId="{F3179B97-7B1E-4C71-A349-1C2DA401C11A}" srcOrd="0" destOrd="0" presId="urn:microsoft.com/office/officeart/2018/2/layout/IconCircleList"/>
    <dgm:cxn modelId="{C0194772-D466-4770-B5CF-43F1B1E96683}" type="presOf" srcId="{7CA4E991-8D9F-42F0-990E-FD897DC4C8AD}" destId="{34502184-585A-4354-A108-A867F6FC8ED7}" srcOrd="0" destOrd="0" presId="urn:microsoft.com/office/officeart/2018/2/layout/IconCircleList"/>
    <dgm:cxn modelId="{736DE981-F58C-48A7-AA00-68268783FFBC}" srcId="{7CA4E991-8D9F-42F0-990E-FD897DC4C8AD}" destId="{5DFAA69C-8B8C-4FEC-B9EA-77F2FEF41AB3}" srcOrd="2" destOrd="0" parTransId="{1C8B2D3B-0D85-48C8-A710-8FF1125419F9}" sibTransId="{9470E769-DE51-4B44-9D01-1881D136C44A}"/>
    <dgm:cxn modelId="{B34F2C8D-6199-49FD-BD40-9B7575060CE4}" type="presOf" srcId="{88DD0037-0C4E-48F7-8391-C90E22EA2914}" destId="{021DD318-5256-432D-AF22-44F947B1D9CA}" srcOrd="0" destOrd="0" presId="urn:microsoft.com/office/officeart/2018/2/layout/IconCircleList"/>
    <dgm:cxn modelId="{6E9844B4-EBB3-4294-8396-08E68016D696}" type="presOf" srcId="{EC77EAF9-247A-4BB1-AC58-0DAC5785DF93}" destId="{C0FEDC7B-CC31-4595-8A13-91AAE79FC7EF}" srcOrd="0" destOrd="0" presId="urn:microsoft.com/office/officeart/2018/2/layout/IconCircleList"/>
    <dgm:cxn modelId="{2E9EE1B4-A0A0-4C3E-BDD7-D1C9F03F88D3}" srcId="{7CA4E991-8D9F-42F0-990E-FD897DC4C8AD}" destId="{3D73B933-D1CE-4335-B139-6F9D9F922518}" srcOrd="0" destOrd="0" parTransId="{FAA3D423-551D-4494-9A1D-7D97CF76E424}" sibTransId="{83058B4D-BB68-421C-87B4-257DBE181E5A}"/>
    <dgm:cxn modelId="{82D133BF-DC48-4A3A-945D-9A7B927E35A4}" type="presOf" srcId="{3D73B933-D1CE-4335-B139-6F9D9F922518}" destId="{146282C6-3AC4-4FE0-8AB2-717EAF5592A2}" srcOrd="0" destOrd="0" presId="urn:microsoft.com/office/officeart/2018/2/layout/IconCircleList"/>
    <dgm:cxn modelId="{CF8473E2-943C-4787-A77E-2C0031B3ED5B}" type="presOf" srcId="{F1F609DD-1F4D-4ECA-B33F-2140553014C5}" destId="{DC184402-91B7-4665-AD1C-6D9CB41E3C5D}" srcOrd="0" destOrd="0" presId="urn:microsoft.com/office/officeart/2018/2/layout/IconCircleList"/>
    <dgm:cxn modelId="{1945137F-21C8-4783-8D49-A79868C9CA9B}" type="presParOf" srcId="{34502184-585A-4354-A108-A867F6FC8ED7}" destId="{815F607F-F15D-4662-B433-ED8342CF7D4B}" srcOrd="0" destOrd="0" presId="urn:microsoft.com/office/officeart/2018/2/layout/IconCircleList"/>
    <dgm:cxn modelId="{3D2EF9CA-68D2-45A3-AA88-4B4F2C4C9C29}" type="presParOf" srcId="{815F607F-F15D-4662-B433-ED8342CF7D4B}" destId="{62E53E83-95A1-4AB2-A19F-AB124757124A}" srcOrd="0" destOrd="0" presId="urn:microsoft.com/office/officeart/2018/2/layout/IconCircleList"/>
    <dgm:cxn modelId="{450D2DE5-F162-49B3-A4A4-879FA2B9CE47}" type="presParOf" srcId="{62E53E83-95A1-4AB2-A19F-AB124757124A}" destId="{F2FD4CD0-424F-457D-8204-FF8BD8BDB9A3}" srcOrd="0" destOrd="0" presId="urn:microsoft.com/office/officeart/2018/2/layout/IconCircleList"/>
    <dgm:cxn modelId="{5367DA83-8F96-448C-8C4B-A4B0ECD5D860}" type="presParOf" srcId="{62E53E83-95A1-4AB2-A19F-AB124757124A}" destId="{0147D41B-EC61-4C23-9ABD-7BCA46DC464F}" srcOrd="1" destOrd="0" presId="urn:microsoft.com/office/officeart/2018/2/layout/IconCircleList"/>
    <dgm:cxn modelId="{A089A210-CB8C-4D80-A059-361761FC8D3B}" type="presParOf" srcId="{62E53E83-95A1-4AB2-A19F-AB124757124A}" destId="{BE6DA323-E60E-45B5-AECA-B459FE4434C9}" srcOrd="2" destOrd="0" presId="urn:microsoft.com/office/officeart/2018/2/layout/IconCircleList"/>
    <dgm:cxn modelId="{85D91CBF-A78E-42BD-8A6B-761570C63B12}" type="presParOf" srcId="{62E53E83-95A1-4AB2-A19F-AB124757124A}" destId="{146282C6-3AC4-4FE0-8AB2-717EAF5592A2}" srcOrd="3" destOrd="0" presId="urn:microsoft.com/office/officeart/2018/2/layout/IconCircleList"/>
    <dgm:cxn modelId="{BE6FB5EE-B93B-41B3-896D-32439EFD9DE9}" type="presParOf" srcId="{815F607F-F15D-4662-B433-ED8342CF7D4B}" destId="{851192E8-236F-472A-AE7B-45A00028B008}" srcOrd="1" destOrd="0" presId="urn:microsoft.com/office/officeart/2018/2/layout/IconCircleList"/>
    <dgm:cxn modelId="{E90B84FB-F6F0-4060-BBEA-DC4E2AD21E3A}" type="presParOf" srcId="{815F607F-F15D-4662-B433-ED8342CF7D4B}" destId="{C49FF954-1CAB-473C-B469-158C17170E26}" srcOrd="2" destOrd="0" presId="urn:microsoft.com/office/officeart/2018/2/layout/IconCircleList"/>
    <dgm:cxn modelId="{641AA588-CC38-4188-966D-B306D49E6DB1}" type="presParOf" srcId="{C49FF954-1CAB-473C-B469-158C17170E26}" destId="{486378FF-3616-460E-9B02-265A839DF36C}" srcOrd="0" destOrd="0" presId="urn:microsoft.com/office/officeart/2018/2/layout/IconCircleList"/>
    <dgm:cxn modelId="{E67CC0D4-9916-48E6-9F64-717A4F09DD1A}" type="presParOf" srcId="{C49FF954-1CAB-473C-B469-158C17170E26}" destId="{7F303608-E9FC-4D1C-932C-3F5520DA95E6}" srcOrd="1" destOrd="0" presId="urn:microsoft.com/office/officeart/2018/2/layout/IconCircleList"/>
    <dgm:cxn modelId="{1B0F28EA-220F-449C-82D4-BE278C828102}" type="presParOf" srcId="{C49FF954-1CAB-473C-B469-158C17170E26}" destId="{C9EC09F9-1439-4948-A55D-CCB5D92B6820}" srcOrd="2" destOrd="0" presId="urn:microsoft.com/office/officeart/2018/2/layout/IconCircleList"/>
    <dgm:cxn modelId="{3F83CC13-A0FB-41D6-A0CF-DB4E14BA15BA}" type="presParOf" srcId="{C49FF954-1CAB-473C-B469-158C17170E26}" destId="{C0FEDC7B-CC31-4595-8A13-91AAE79FC7EF}" srcOrd="3" destOrd="0" presId="urn:microsoft.com/office/officeart/2018/2/layout/IconCircleList"/>
    <dgm:cxn modelId="{437D7FD8-8164-4072-AB73-0511FD087AE6}" type="presParOf" srcId="{815F607F-F15D-4662-B433-ED8342CF7D4B}" destId="{021DD318-5256-432D-AF22-44F947B1D9CA}" srcOrd="3" destOrd="0" presId="urn:microsoft.com/office/officeart/2018/2/layout/IconCircleList"/>
    <dgm:cxn modelId="{F4B06513-28A4-4295-BFC6-4490893AF63C}" type="presParOf" srcId="{815F607F-F15D-4662-B433-ED8342CF7D4B}" destId="{5627E4F5-1B50-4D45-9017-BFC4A23B9837}" srcOrd="4" destOrd="0" presId="urn:microsoft.com/office/officeart/2018/2/layout/IconCircleList"/>
    <dgm:cxn modelId="{7D4631BE-FF1B-4E22-B1B3-F00C95EE18F5}" type="presParOf" srcId="{5627E4F5-1B50-4D45-9017-BFC4A23B9837}" destId="{3452E902-B2C2-43AE-A0BB-F95954CB4663}" srcOrd="0" destOrd="0" presId="urn:microsoft.com/office/officeart/2018/2/layout/IconCircleList"/>
    <dgm:cxn modelId="{081D2FA8-0C19-4015-A9A1-1E1F7BCF0F0E}" type="presParOf" srcId="{5627E4F5-1B50-4D45-9017-BFC4A23B9837}" destId="{93BF6797-F8E9-4F0D-BEB3-1CBE468DA6A9}" srcOrd="1" destOrd="0" presId="urn:microsoft.com/office/officeart/2018/2/layout/IconCircleList"/>
    <dgm:cxn modelId="{69FF89BD-2B34-4B8D-8139-FEF33D650960}" type="presParOf" srcId="{5627E4F5-1B50-4D45-9017-BFC4A23B9837}" destId="{3CD2C141-EADB-420C-8CE2-E87FD019E8F2}" srcOrd="2" destOrd="0" presId="urn:microsoft.com/office/officeart/2018/2/layout/IconCircleList"/>
    <dgm:cxn modelId="{D1CD83FE-12EA-4125-B164-AA2BB2F8013C}" type="presParOf" srcId="{5627E4F5-1B50-4D45-9017-BFC4A23B9837}" destId="{D729B7EB-C056-41C0-AA2E-760196EBEE9B}" srcOrd="3" destOrd="0" presId="urn:microsoft.com/office/officeart/2018/2/layout/IconCircleList"/>
    <dgm:cxn modelId="{DE4CCD98-C9C0-40B5-B376-D4D281C28252}" type="presParOf" srcId="{815F607F-F15D-4662-B433-ED8342CF7D4B}" destId="{F3179B97-7B1E-4C71-A349-1C2DA401C11A}" srcOrd="5" destOrd="0" presId="urn:microsoft.com/office/officeart/2018/2/layout/IconCircleList"/>
    <dgm:cxn modelId="{A4EB3AC5-AD77-42AB-B15D-5867E63C9930}" type="presParOf" srcId="{815F607F-F15D-4662-B433-ED8342CF7D4B}" destId="{DC75AB1A-20C6-4603-A581-339E8308055F}" srcOrd="6" destOrd="0" presId="urn:microsoft.com/office/officeart/2018/2/layout/IconCircleList"/>
    <dgm:cxn modelId="{91C6FFA2-F661-43D7-8C1C-E084FB5CD2B0}" type="presParOf" srcId="{DC75AB1A-20C6-4603-A581-339E8308055F}" destId="{570BFD6E-68B2-4F1E-9B5D-39515B71750E}" srcOrd="0" destOrd="0" presId="urn:microsoft.com/office/officeart/2018/2/layout/IconCircleList"/>
    <dgm:cxn modelId="{EC8CA755-7EAC-4AFE-A021-6A6F912E29AF}" type="presParOf" srcId="{DC75AB1A-20C6-4603-A581-339E8308055F}" destId="{7DBF6053-7705-4DF9-B7BA-B4BA96AB3F82}" srcOrd="1" destOrd="0" presId="urn:microsoft.com/office/officeart/2018/2/layout/IconCircleList"/>
    <dgm:cxn modelId="{D945C28A-0BFB-4EC8-B41C-D460E519E708}" type="presParOf" srcId="{DC75AB1A-20C6-4603-A581-339E8308055F}" destId="{07AC90A0-8F84-49CB-94DC-C207CFCAEBF0}" srcOrd="2" destOrd="0" presId="urn:microsoft.com/office/officeart/2018/2/layout/IconCircleList"/>
    <dgm:cxn modelId="{78237B02-48B0-40F8-A879-21D93FBB126C}" type="presParOf" srcId="{DC75AB1A-20C6-4603-A581-339E8308055F}" destId="{DC184402-91B7-4665-AD1C-6D9CB41E3C5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CE81BA-E99B-4823-8638-5BC2B3C59B7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2D8B175-D290-4656-B6AF-D3A8349AF71F}">
      <dgm:prSet/>
      <dgm:spPr/>
      <dgm:t>
        <a:bodyPr/>
        <a:lstStyle/>
        <a:p>
          <a:pPr>
            <a:lnSpc>
              <a:spcPct val="100000"/>
            </a:lnSpc>
            <a:defRPr cap="all"/>
          </a:pPr>
          <a:r>
            <a:rPr lang="en-US" baseline="0"/>
            <a:t>Iterative approach</a:t>
          </a:r>
          <a:endParaRPr lang="en-US"/>
        </a:p>
      </dgm:t>
    </dgm:pt>
    <dgm:pt modelId="{DEB208B8-A448-451B-94E4-1AF250DE5D30}" type="parTrans" cxnId="{AF964777-124B-4BC0-B461-72CFBCEAA1D6}">
      <dgm:prSet/>
      <dgm:spPr/>
      <dgm:t>
        <a:bodyPr/>
        <a:lstStyle/>
        <a:p>
          <a:endParaRPr lang="en-US"/>
        </a:p>
      </dgm:t>
    </dgm:pt>
    <dgm:pt modelId="{6525104C-836D-4CCB-8516-09CD71751428}" type="sibTrans" cxnId="{AF964777-124B-4BC0-B461-72CFBCEAA1D6}">
      <dgm:prSet/>
      <dgm:spPr/>
      <dgm:t>
        <a:bodyPr/>
        <a:lstStyle/>
        <a:p>
          <a:endParaRPr lang="en-US"/>
        </a:p>
      </dgm:t>
    </dgm:pt>
    <dgm:pt modelId="{1AC4621C-CBE0-410C-9955-306CB7D84B67}">
      <dgm:prSet/>
      <dgm:spPr/>
      <dgm:t>
        <a:bodyPr/>
        <a:lstStyle/>
        <a:p>
          <a:pPr>
            <a:lnSpc>
              <a:spcPct val="100000"/>
            </a:lnSpc>
            <a:defRPr cap="all"/>
          </a:pPr>
          <a:r>
            <a:rPr lang="en-US" baseline="0"/>
            <a:t>Small investments at each step</a:t>
          </a:r>
          <a:endParaRPr lang="en-US"/>
        </a:p>
      </dgm:t>
    </dgm:pt>
    <dgm:pt modelId="{CE07210D-0572-4EAD-998D-163D3E1DC4E4}" type="parTrans" cxnId="{D0BAA199-EAA7-4B99-A5BA-F1300E2AB9D4}">
      <dgm:prSet/>
      <dgm:spPr/>
      <dgm:t>
        <a:bodyPr/>
        <a:lstStyle/>
        <a:p>
          <a:endParaRPr lang="en-US"/>
        </a:p>
      </dgm:t>
    </dgm:pt>
    <dgm:pt modelId="{9868FC61-25D3-4539-9D73-E4B2027A2C01}" type="sibTrans" cxnId="{D0BAA199-EAA7-4B99-A5BA-F1300E2AB9D4}">
      <dgm:prSet/>
      <dgm:spPr/>
      <dgm:t>
        <a:bodyPr/>
        <a:lstStyle/>
        <a:p>
          <a:endParaRPr lang="en-US"/>
        </a:p>
      </dgm:t>
    </dgm:pt>
    <dgm:pt modelId="{87465319-81C3-474C-A542-BAB6C66D6D65}">
      <dgm:prSet/>
      <dgm:spPr/>
      <dgm:t>
        <a:bodyPr/>
        <a:lstStyle/>
        <a:p>
          <a:pPr>
            <a:lnSpc>
              <a:spcPct val="100000"/>
            </a:lnSpc>
            <a:defRPr cap="all"/>
          </a:pPr>
          <a:r>
            <a:rPr lang="en-US" baseline="0"/>
            <a:t>Where to start? Which layer? </a:t>
          </a:r>
          <a:endParaRPr lang="en-US"/>
        </a:p>
      </dgm:t>
    </dgm:pt>
    <dgm:pt modelId="{F881FF8E-21C2-436E-9738-13239F8D7534}" type="parTrans" cxnId="{9EFA7F03-1276-49A1-8E0A-D5D5C5B9BFAA}">
      <dgm:prSet/>
      <dgm:spPr/>
      <dgm:t>
        <a:bodyPr/>
        <a:lstStyle/>
        <a:p>
          <a:endParaRPr lang="en-US"/>
        </a:p>
      </dgm:t>
    </dgm:pt>
    <dgm:pt modelId="{5516137F-C959-4021-8E80-CEE90D24CE41}" type="sibTrans" cxnId="{9EFA7F03-1276-49A1-8E0A-D5D5C5B9BFAA}">
      <dgm:prSet/>
      <dgm:spPr/>
      <dgm:t>
        <a:bodyPr/>
        <a:lstStyle/>
        <a:p>
          <a:endParaRPr lang="en-US"/>
        </a:p>
      </dgm:t>
    </dgm:pt>
    <dgm:pt modelId="{A601DDBF-146B-4DE9-8A4D-5DA2D216FAF4}" type="pres">
      <dgm:prSet presAssocID="{F9CE81BA-E99B-4823-8638-5BC2B3C59B71}" presName="root" presStyleCnt="0">
        <dgm:presLayoutVars>
          <dgm:dir/>
          <dgm:resizeHandles val="exact"/>
        </dgm:presLayoutVars>
      </dgm:prSet>
      <dgm:spPr/>
    </dgm:pt>
    <dgm:pt modelId="{55C41FA8-607E-4E17-8D02-0DF233F7D430}" type="pres">
      <dgm:prSet presAssocID="{A2D8B175-D290-4656-B6AF-D3A8349AF71F}" presName="compNode" presStyleCnt="0"/>
      <dgm:spPr/>
    </dgm:pt>
    <dgm:pt modelId="{0C8E15E6-D215-4D7B-B377-672741D57959}" type="pres">
      <dgm:prSet presAssocID="{A2D8B175-D290-4656-B6AF-D3A8349AF71F}" presName="iconBgRect" presStyleLbl="bgShp" presStyleIdx="0" presStyleCnt="3"/>
      <dgm:spPr>
        <a:prstGeom prst="round2DiagRect">
          <a:avLst>
            <a:gd name="adj1" fmla="val 29727"/>
            <a:gd name="adj2" fmla="val 0"/>
          </a:avLst>
        </a:prstGeom>
      </dgm:spPr>
    </dgm:pt>
    <dgm:pt modelId="{3127A3FE-1035-40A0-B560-B1CE2ED9ED11}" type="pres">
      <dgm:prSet presAssocID="{A2D8B175-D290-4656-B6AF-D3A8349AF7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peat"/>
        </a:ext>
      </dgm:extLst>
    </dgm:pt>
    <dgm:pt modelId="{9765FED2-2FC4-45ED-AF73-D6264E764868}" type="pres">
      <dgm:prSet presAssocID="{A2D8B175-D290-4656-B6AF-D3A8349AF71F}" presName="spaceRect" presStyleCnt="0"/>
      <dgm:spPr/>
    </dgm:pt>
    <dgm:pt modelId="{22A87371-9C0A-4E77-BE33-405D127E05D9}" type="pres">
      <dgm:prSet presAssocID="{A2D8B175-D290-4656-B6AF-D3A8349AF71F}" presName="textRect" presStyleLbl="revTx" presStyleIdx="0" presStyleCnt="3">
        <dgm:presLayoutVars>
          <dgm:chMax val="1"/>
          <dgm:chPref val="1"/>
        </dgm:presLayoutVars>
      </dgm:prSet>
      <dgm:spPr/>
    </dgm:pt>
    <dgm:pt modelId="{A5DB8CA4-8365-4E30-A35D-6F4B2328ED7A}" type="pres">
      <dgm:prSet presAssocID="{6525104C-836D-4CCB-8516-09CD71751428}" presName="sibTrans" presStyleCnt="0"/>
      <dgm:spPr/>
    </dgm:pt>
    <dgm:pt modelId="{CAD5235E-EE68-4763-BB97-54D5101C9337}" type="pres">
      <dgm:prSet presAssocID="{1AC4621C-CBE0-410C-9955-306CB7D84B67}" presName="compNode" presStyleCnt="0"/>
      <dgm:spPr/>
    </dgm:pt>
    <dgm:pt modelId="{34AF46BE-ED97-4C99-AC3F-C0709BB75525}" type="pres">
      <dgm:prSet presAssocID="{1AC4621C-CBE0-410C-9955-306CB7D84B67}" presName="iconBgRect" presStyleLbl="bgShp" presStyleIdx="1" presStyleCnt="3"/>
      <dgm:spPr>
        <a:prstGeom prst="round2DiagRect">
          <a:avLst>
            <a:gd name="adj1" fmla="val 29727"/>
            <a:gd name="adj2" fmla="val 0"/>
          </a:avLst>
        </a:prstGeom>
      </dgm:spPr>
    </dgm:pt>
    <dgm:pt modelId="{9F083315-F2DF-473E-913A-57CB1977D3F2}" type="pres">
      <dgm:prSet presAssocID="{1AC4621C-CBE0-410C-9955-306CB7D84B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old bars"/>
        </a:ext>
      </dgm:extLst>
    </dgm:pt>
    <dgm:pt modelId="{420FD393-02B2-4E97-B616-CCC6810CC1EF}" type="pres">
      <dgm:prSet presAssocID="{1AC4621C-CBE0-410C-9955-306CB7D84B67}" presName="spaceRect" presStyleCnt="0"/>
      <dgm:spPr/>
    </dgm:pt>
    <dgm:pt modelId="{349BD5BA-4D5E-4DCB-95F7-E8EE99D0BB97}" type="pres">
      <dgm:prSet presAssocID="{1AC4621C-CBE0-410C-9955-306CB7D84B67}" presName="textRect" presStyleLbl="revTx" presStyleIdx="1" presStyleCnt="3">
        <dgm:presLayoutVars>
          <dgm:chMax val="1"/>
          <dgm:chPref val="1"/>
        </dgm:presLayoutVars>
      </dgm:prSet>
      <dgm:spPr/>
    </dgm:pt>
    <dgm:pt modelId="{8FB298CE-7EDF-4E81-9407-E99B2CC25D3A}" type="pres">
      <dgm:prSet presAssocID="{9868FC61-25D3-4539-9D73-E4B2027A2C01}" presName="sibTrans" presStyleCnt="0"/>
      <dgm:spPr/>
    </dgm:pt>
    <dgm:pt modelId="{C7D873D8-EA8B-4EAD-83DC-778FE1BB1C2E}" type="pres">
      <dgm:prSet presAssocID="{87465319-81C3-474C-A542-BAB6C66D6D65}" presName="compNode" presStyleCnt="0"/>
      <dgm:spPr/>
    </dgm:pt>
    <dgm:pt modelId="{BF1F7A8C-B1EC-4188-9686-30660F417D51}" type="pres">
      <dgm:prSet presAssocID="{87465319-81C3-474C-A542-BAB6C66D6D65}" presName="iconBgRect" presStyleLbl="bgShp" presStyleIdx="2" presStyleCnt="3"/>
      <dgm:spPr>
        <a:prstGeom prst="round2DiagRect">
          <a:avLst>
            <a:gd name="adj1" fmla="val 29727"/>
            <a:gd name="adj2" fmla="val 0"/>
          </a:avLst>
        </a:prstGeom>
      </dgm:spPr>
    </dgm:pt>
    <dgm:pt modelId="{B80F9A61-7582-4B45-B416-00D2FEA5D16A}" type="pres">
      <dgm:prSet presAssocID="{87465319-81C3-474C-A542-BAB6C66D6D6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F7FB3073-B5C2-4182-85DB-671EB47B64DC}" type="pres">
      <dgm:prSet presAssocID="{87465319-81C3-474C-A542-BAB6C66D6D65}" presName="spaceRect" presStyleCnt="0"/>
      <dgm:spPr/>
    </dgm:pt>
    <dgm:pt modelId="{0B79AECB-4C53-47B5-941A-8EA0566A3658}" type="pres">
      <dgm:prSet presAssocID="{87465319-81C3-474C-A542-BAB6C66D6D65}" presName="textRect" presStyleLbl="revTx" presStyleIdx="2" presStyleCnt="3">
        <dgm:presLayoutVars>
          <dgm:chMax val="1"/>
          <dgm:chPref val="1"/>
        </dgm:presLayoutVars>
      </dgm:prSet>
      <dgm:spPr/>
    </dgm:pt>
  </dgm:ptLst>
  <dgm:cxnLst>
    <dgm:cxn modelId="{9EFA7F03-1276-49A1-8E0A-D5D5C5B9BFAA}" srcId="{F9CE81BA-E99B-4823-8638-5BC2B3C59B71}" destId="{87465319-81C3-474C-A542-BAB6C66D6D65}" srcOrd="2" destOrd="0" parTransId="{F881FF8E-21C2-436E-9738-13239F8D7534}" sibTransId="{5516137F-C959-4021-8E80-CEE90D24CE41}"/>
    <dgm:cxn modelId="{09E7FD50-ACB4-45E0-98F3-C2ABE1C7B124}" type="presOf" srcId="{F9CE81BA-E99B-4823-8638-5BC2B3C59B71}" destId="{A601DDBF-146B-4DE9-8A4D-5DA2D216FAF4}" srcOrd="0" destOrd="0" presId="urn:microsoft.com/office/officeart/2018/5/layout/IconLeafLabelList"/>
    <dgm:cxn modelId="{AF964777-124B-4BC0-B461-72CFBCEAA1D6}" srcId="{F9CE81BA-E99B-4823-8638-5BC2B3C59B71}" destId="{A2D8B175-D290-4656-B6AF-D3A8349AF71F}" srcOrd="0" destOrd="0" parTransId="{DEB208B8-A448-451B-94E4-1AF250DE5D30}" sibTransId="{6525104C-836D-4CCB-8516-09CD71751428}"/>
    <dgm:cxn modelId="{D0BAA199-EAA7-4B99-A5BA-F1300E2AB9D4}" srcId="{F9CE81BA-E99B-4823-8638-5BC2B3C59B71}" destId="{1AC4621C-CBE0-410C-9955-306CB7D84B67}" srcOrd="1" destOrd="0" parTransId="{CE07210D-0572-4EAD-998D-163D3E1DC4E4}" sibTransId="{9868FC61-25D3-4539-9D73-E4B2027A2C01}"/>
    <dgm:cxn modelId="{84A0E6E7-FB7B-470A-8A32-03961683E675}" type="presOf" srcId="{1AC4621C-CBE0-410C-9955-306CB7D84B67}" destId="{349BD5BA-4D5E-4DCB-95F7-E8EE99D0BB97}" srcOrd="0" destOrd="0" presId="urn:microsoft.com/office/officeart/2018/5/layout/IconLeafLabelList"/>
    <dgm:cxn modelId="{B6685EE8-2171-4299-A07B-065732A8EFBE}" type="presOf" srcId="{87465319-81C3-474C-A542-BAB6C66D6D65}" destId="{0B79AECB-4C53-47B5-941A-8EA0566A3658}" srcOrd="0" destOrd="0" presId="urn:microsoft.com/office/officeart/2018/5/layout/IconLeafLabelList"/>
    <dgm:cxn modelId="{67434CF1-6369-4649-ADE1-72C5F5980898}" type="presOf" srcId="{A2D8B175-D290-4656-B6AF-D3A8349AF71F}" destId="{22A87371-9C0A-4E77-BE33-405D127E05D9}" srcOrd="0" destOrd="0" presId="urn:microsoft.com/office/officeart/2018/5/layout/IconLeafLabelList"/>
    <dgm:cxn modelId="{E2376B80-5FA1-4782-B7D6-B641473F75AB}" type="presParOf" srcId="{A601DDBF-146B-4DE9-8A4D-5DA2D216FAF4}" destId="{55C41FA8-607E-4E17-8D02-0DF233F7D430}" srcOrd="0" destOrd="0" presId="urn:microsoft.com/office/officeart/2018/5/layout/IconLeafLabelList"/>
    <dgm:cxn modelId="{6C4D1791-A2C2-4D6D-B042-5384861AD57E}" type="presParOf" srcId="{55C41FA8-607E-4E17-8D02-0DF233F7D430}" destId="{0C8E15E6-D215-4D7B-B377-672741D57959}" srcOrd="0" destOrd="0" presId="urn:microsoft.com/office/officeart/2018/5/layout/IconLeafLabelList"/>
    <dgm:cxn modelId="{262097CC-CFD1-4C49-9F84-11F51BA53A1F}" type="presParOf" srcId="{55C41FA8-607E-4E17-8D02-0DF233F7D430}" destId="{3127A3FE-1035-40A0-B560-B1CE2ED9ED11}" srcOrd="1" destOrd="0" presId="urn:microsoft.com/office/officeart/2018/5/layout/IconLeafLabelList"/>
    <dgm:cxn modelId="{EF1AD7F8-469D-4FE2-A6A4-E9BDC1E1637F}" type="presParOf" srcId="{55C41FA8-607E-4E17-8D02-0DF233F7D430}" destId="{9765FED2-2FC4-45ED-AF73-D6264E764868}" srcOrd="2" destOrd="0" presId="urn:microsoft.com/office/officeart/2018/5/layout/IconLeafLabelList"/>
    <dgm:cxn modelId="{C895E78F-5A4A-4042-9497-F9CB760B93EA}" type="presParOf" srcId="{55C41FA8-607E-4E17-8D02-0DF233F7D430}" destId="{22A87371-9C0A-4E77-BE33-405D127E05D9}" srcOrd="3" destOrd="0" presId="urn:microsoft.com/office/officeart/2018/5/layout/IconLeafLabelList"/>
    <dgm:cxn modelId="{86B4A4C0-0759-4D1B-A374-EB66BC6AA6FE}" type="presParOf" srcId="{A601DDBF-146B-4DE9-8A4D-5DA2D216FAF4}" destId="{A5DB8CA4-8365-4E30-A35D-6F4B2328ED7A}" srcOrd="1" destOrd="0" presId="urn:microsoft.com/office/officeart/2018/5/layout/IconLeafLabelList"/>
    <dgm:cxn modelId="{DF15A4E9-A760-406F-823A-6782E663758E}" type="presParOf" srcId="{A601DDBF-146B-4DE9-8A4D-5DA2D216FAF4}" destId="{CAD5235E-EE68-4763-BB97-54D5101C9337}" srcOrd="2" destOrd="0" presId="urn:microsoft.com/office/officeart/2018/5/layout/IconLeafLabelList"/>
    <dgm:cxn modelId="{7245383C-5B36-4FCF-BC53-E373CDE2143D}" type="presParOf" srcId="{CAD5235E-EE68-4763-BB97-54D5101C9337}" destId="{34AF46BE-ED97-4C99-AC3F-C0709BB75525}" srcOrd="0" destOrd="0" presId="urn:microsoft.com/office/officeart/2018/5/layout/IconLeafLabelList"/>
    <dgm:cxn modelId="{1B6428EA-F203-4BAF-B950-CFF5636AE33B}" type="presParOf" srcId="{CAD5235E-EE68-4763-BB97-54D5101C9337}" destId="{9F083315-F2DF-473E-913A-57CB1977D3F2}" srcOrd="1" destOrd="0" presId="urn:microsoft.com/office/officeart/2018/5/layout/IconLeafLabelList"/>
    <dgm:cxn modelId="{04108ED7-52B1-4933-907E-B0D9E64725B7}" type="presParOf" srcId="{CAD5235E-EE68-4763-BB97-54D5101C9337}" destId="{420FD393-02B2-4E97-B616-CCC6810CC1EF}" srcOrd="2" destOrd="0" presId="urn:microsoft.com/office/officeart/2018/5/layout/IconLeafLabelList"/>
    <dgm:cxn modelId="{D8572E06-D6D5-4891-8593-031F8D6D5426}" type="presParOf" srcId="{CAD5235E-EE68-4763-BB97-54D5101C9337}" destId="{349BD5BA-4D5E-4DCB-95F7-E8EE99D0BB97}" srcOrd="3" destOrd="0" presId="urn:microsoft.com/office/officeart/2018/5/layout/IconLeafLabelList"/>
    <dgm:cxn modelId="{6DDA26BB-DD4C-4FD9-9620-64346207CCEB}" type="presParOf" srcId="{A601DDBF-146B-4DE9-8A4D-5DA2D216FAF4}" destId="{8FB298CE-7EDF-4E81-9407-E99B2CC25D3A}" srcOrd="3" destOrd="0" presId="urn:microsoft.com/office/officeart/2018/5/layout/IconLeafLabelList"/>
    <dgm:cxn modelId="{2A0F766B-6A74-4281-A87A-F7E175B9483D}" type="presParOf" srcId="{A601DDBF-146B-4DE9-8A4D-5DA2D216FAF4}" destId="{C7D873D8-EA8B-4EAD-83DC-778FE1BB1C2E}" srcOrd="4" destOrd="0" presId="urn:microsoft.com/office/officeart/2018/5/layout/IconLeafLabelList"/>
    <dgm:cxn modelId="{3776286D-B839-48BF-B01F-C077B7956E0D}" type="presParOf" srcId="{C7D873D8-EA8B-4EAD-83DC-778FE1BB1C2E}" destId="{BF1F7A8C-B1EC-4188-9686-30660F417D51}" srcOrd="0" destOrd="0" presId="urn:microsoft.com/office/officeart/2018/5/layout/IconLeafLabelList"/>
    <dgm:cxn modelId="{99662754-A329-4F71-8453-CAE7C759CB0A}" type="presParOf" srcId="{C7D873D8-EA8B-4EAD-83DC-778FE1BB1C2E}" destId="{B80F9A61-7582-4B45-B416-00D2FEA5D16A}" srcOrd="1" destOrd="0" presId="urn:microsoft.com/office/officeart/2018/5/layout/IconLeafLabelList"/>
    <dgm:cxn modelId="{CD349A2E-EE27-4BA3-A2BD-6444E9FA7B7D}" type="presParOf" srcId="{C7D873D8-EA8B-4EAD-83DC-778FE1BB1C2E}" destId="{F7FB3073-B5C2-4182-85DB-671EB47B64DC}" srcOrd="2" destOrd="0" presId="urn:microsoft.com/office/officeart/2018/5/layout/IconLeafLabelList"/>
    <dgm:cxn modelId="{39689AF5-71AD-44FF-8A46-9A9B4F0FF5A3}" type="presParOf" srcId="{C7D873D8-EA8B-4EAD-83DC-778FE1BB1C2E}" destId="{0B79AECB-4C53-47B5-941A-8EA0566A3658}"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48712F-1B1D-4F3E-8255-09FC9035B931}"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D6932735-7727-4974-A72E-6A0EC222C4E5}">
      <dgm:prSet/>
      <dgm:spPr/>
      <dgm:t>
        <a:bodyPr/>
        <a:lstStyle/>
        <a:p>
          <a:pPr>
            <a:lnSpc>
              <a:spcPct val="100000"/>
            </a:lnSpc>
            <a:defRPr cap="all"/>
          </a:pPr>
          <a:r>
            <a:rPr lang="en-US" baseline="0"/>
            <a:t>Hierarchal</a:t>
          </a:r>
          <a:endParaRPr lang="en-US"/>
        </a:p>
      </dgm:t>
    </dgm:pt>
    <dgm:pt modelId="{0F9C33A8-B072-4852-87A5-ED239F0B6083}" type="parTrans" cxnId="{1482BCBA-E002-4C7A-B918-C055F2EFD766}">
      <dgm:prSet/>
      <dgm:spPr/>
      <dgm:t>
        <a:bodyPr/>
        <a:lstStyle/>
        <a:p>
          <a:endParaRPr lang="en-US"/>
        </a:p>
      </dgm:t>
    </dgm:pt>
    <dgm:pt modelId="{D59285AB-A254-468D-A788-A9F3A0D0E28C}" type="sibTrans" cxnId="{1482BCBA-E002-4C7A-B918-C055F2EFD766}">
      <dgm:prSet/>
      <dgm:spPr/>
      <dgm:t>
        <a:bodyPr/>
        <a:lstStyle/>
        <a:p>
          <a:endParaRPr lang="en-US"/>
        </a:p>
      </dgm:t>
    </dgm:pt>
    <dgm:pt modelId="{26685579-F56A-42FD-8EA1-4FFAF89110AB}">
      <dgm:prSet/>
      <dgm:spPr/>
      <dgm:t>
        <a:bodyPr/>
        <a:lstStyle/>
        <a:p>
          <a:pPr>
            <a:lnSpc>
              <a:spcPct val="100000"/>
            </a:lnSpc>
            <a:defRPr cap="all"/>
          </a:pPr>
          <a:r>
            <a:rPr lang="en-US" baseline="0"/>
            <a:t>Simultaneous  </a:t>
          </a:r>
          <a:endParaRPr lang="en-US"/>
        </a:p>
      </dgm:t>
    </dgm:pt>
    <dgm:pt modelId="{3CC48CE5-8669-41C1-BAFF-E23530B7B524}" type="parTrans" cxnId="{EEDAF523-E79A-4730-A423-CC04AB7C3894}">
      <dgm:prSet/>
      <dgm:spPr/>
      <dgm:t>
        <a:bodyPr/>
        <a:lstStyle/>
        <a:p>
          <a:endParaRPr lang="en-US"/>
        </a:p>
      </dgm:t>
    </dgm:pt>
    <dgm:pt modelId="{2D466FBA-1C45-49F2-AF93-DF4C5828C1F5}" type="sibTrans" cxnId="{EEDAF523-E79A-4730-A423-CC04AB7C3894}">
      <dgm:prSet/>
      <dgm:spPr/>
      <dgm:t>
        <a:bodyPr/>
        <a:lstStyle/>
        <a:p>
          <a:endParaRPr lang="en-US"/>
        </a:p>
      </dgm:t>
    </dgm:pt>
    <dgm:pt modelId="{A118D21B-BD5E-4F89-913B-66A0ABEA8967}" type="pres">
      <dgm:prSet presAssocID="{B148712F-1B1D-4F3E-8255-09FC9035B931}" presName="root" presStyleCnt="0">
        <dgm:presLayoutVars>
          <dgm:dir/>
          <dgm:resizeHandles val="exact"/>
        </dgm:presLayoutVars>
      </dgm:prSet>
      <dgm:spPr/>
    </dgm:pt>
    <dgm:pt modelId="{77CCDC90-C46D-4285-9EFD-CB1875892ABF}" type="pres">
      <dgm:prSet presAssocID="{D6932735-7727-4974-A72E-6A0EC222C4E5}" presName="compNode" presStyleCnt="0"/>
      <dgm:spPr/>
    </dgm:pt>
    <dgm:pt modelId="{0D0CCD3C-F74F-4264-B351-CDF6C3A2A1B2}" type="pres">
      <dgm:prSet presAssocID="{D6932735-7727-4974-A72E-6A0EC222C4E5}" presName="iconBgRect" presStyleLbl="bgShp" presStyleIdx="0" presStyleCnt="2"/>
      <dgm:spPr>
        <a:prstGeom prst="round2DiagRect">
          <a:avLst>
            <a:gd name="adj1" fmla="val 29727"/>
            <a:gd name="adj2" fmla="val 0"/>
          </a:avLst>
        </a:prstGeom>
      </dgm:spPr>
    </dgm:pt>
    <dgm:pt modelId="{4A9E66DE-EF0D-4219-A69A-46E8C808C82E}" type="pres">
      <dgm:prSet presAssocID="{D6932735-7727-4974-A72E-6A0EC222C4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FADE3C10-90C2-4292-9C32-548696C1C7F6}" type="pres">
      <dgm:prSet presAssocID="{D6932735-7727-4974-A72E-6A0EC222C4E5}" presName="spaceRect" presStyleCnt="0"/>
      <dgm:spPr/>
    </dgm:pt>
    <dgm:pt modelId="{A4824F2C-315E-4223-972E-9B8D9CF5C04D}" type="pres">
      <dgm:prSet presAssocID="{D6932735-7727-4974-A72E-6A0EC222C4E5}" presName="textRect" presStyleLbl="revTx" presStyleIdx="0" presStyleCnt="2">
        <dgm:presLayoutVars>
          <dgm:chMax val="1"/>
          <dgm:chPref val="1"/>
        </dgm:presLayoutVars>
      </dgm:prSet>
      <dgm:spPr/>
    </dgm:pt>
    <dgm:pt modelId="{0735C734-EB5A-4FB8-A6C8-0A011C3F135B}" type="pres">
      <dgm:prSet presAssocID="{D59285AB-A254-468D-A788-A9F3A0D0E28C}" presName="sibTrans" presStyleCnt="0"/>
      <dgm:spPr/>
    </dgm:pt>
    <dgm:pt modelId="{9F653E77-D404-4713-B18D-E90A8B77827B}" type="pres">
      <dgm:prSet presAssocID="{26685579-F56A-42FD-8EA1-4FFAF89110AB}" presName="compNode" presStyleCnt="0"/>
      <dgm:spPr/>
    </dgm:pt>
    <dgm:pt modelId="{7DED8A8F-83F4-453C-B627-A355603906AB}" type="pres">
      <dgm:prSet presAssocID="{26685579-F56A-42FD-8EA1-4FFAF89110AB}" presName="iconBgRect" presStyleLbl="bgShp" presStyleIdx="1" presStyleCnt="2"/>
      <dgm:spPr>
        <a:prstGeom prst="round2DiagRect">
          <a:avLst>
            <a:gd name="adj1" fmla="val 29727"/>
            <a:gd name="adj2" fmla="val 0"/>
          </a:avLst>
        </a:prstGeom>
      </dgm:spPr>
    </dgm:pt>
    <dgm:pt modelId="{6E5A1CA7-AD0C-4689-B683-8543BF677A9D}" type="pres">
      <dgm:prSet presAssocID="{26685579-F56A-42FD-8EA1-4FFAF89110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51C7548C-A28D-4E3B-94A5-BD64037FC496}" type="pres">
      <dgm:prSet presAssocID="{26685579-F56A-42FD-8EA1-4FFAF89110AB}" presName="spaceRect" presStyleCnt="0"/>
      <dgm:spPr/>
    </dgm:pt>
    <dgm:pt modelId="{CFDBA726-E23B-4844-A6D4-F5BBCA31CA46}" type="pres">
      <dgm:prSet presAssocID="{26685579-F56A-42FD-8EA1-4FFAF89110AB}" presName="textRect" presStyleLbl="revTx" presStyleIdx="1" presStyleCnt="2">
        <dgm:presLayoutVars>
          <dgm:chMax val="1"/>
          <dgm:chPref val="1"/>
        </dgm:presLayoutVars>
      </dgm:prSet>
      <dgm:spPr/>
    </dgm:pt>
  </dgm:ptLst>
  <dgm:cxnLst>
    <dgm:cxn modelId="{EEDAF523-E79A-4730-A423-CC04AB7C3894}" srcId="{B148712F-1B1D-4F3E-8255-09FC9035B931}" destId="{26685579-F56A-42FD-8EA1-4FFAF89110AB}" srcOrd="1" destOrd="0" parTransId="{3CC48CE5-8669-41C1-BAFF-E23530B7B524}" sibTransId="{2D466FBA-1C45-49F2-AF93-DF4C5828C1F5}"/>
    <dgm:cxn modelId="{843FEC2B-D5AB-43FC-BCA7-140CE43A9096}" type="presOf" srcId="{D6932735-7727-4974-A72E-6A0EC222C4E5}" destId="{A4824F2C-315E-4223-972E-9B8D9CF5C04D}" srcOrd="0" destOrd="0" presId="urn:microsoft.com/office/officeart/2018/5/layout/IconLeafLabelList"/>
    <dgm:cxn modelId="{D2C64C86-8BBF-4B10-8463-71A23DD9989C}" type="presOf" srcId="{26685579-F56A-42FD-8EA1-4FFAF89110AB}" destId="{CFDBA726-E23B-4844-A6D4-F5BBCA31CA46}" srcOrd="0" destOrd="0" presId="urn:microsoft.com/office/officeart/2018/5/layout/IconLeafLabelList"/>
    <dgm:cxn modelId="{2E7935B4-EB6C-47EB-82A0-B4B5D271E6FE}" type="presOf" srcId="{B148712F-1B1D-4F3E-8255-09FC9035B931}" destId="{A118D21B-BD5E-4F89-913B-66A0ABEA8967}" srcOrd="0" destOrd="0" presId="urn:microsoft.com/office/officeart/2018/5/layout/IconLeafLabelList"/>
    <dgm:cxn modelId="{1482BCBA-E002-4C7A-B918-C055F2EFD766}" srcId="{B148712F-1B1D-4F3E-8255-09FC9035B931}" destId="{D6932735-7727-4974-A72E-6A0EC222C4E5}" srcOrd="0" destOrd="0" parTransId="{0F9C33A8-B072-4852-87A5-ED239F0B6083}" sibTransId="{D59285AB-A254-468D-A788-A9F3A0D0E28C}"/>
    <dgm:cxn modelId="{4F90432B-D708-449B-80EF-D8F076ADB1C6}" type="presParOf" srcId="{A118D21B-BD5E-4F89-913B-66A0ABEA8967}" destId="{77CCDC90-C46D-4285-9EFD-CB1875892ABF}" srcOrd="0" destOrd="0" presId="urn:microsoft.com/office/officeart/2018/5/layout/IconLeafLabelList"/>
    <dgm:cxn modelId="{70538671-C5E5-441E-B7C2-F7F22991C10F}" type="presParOf" srcId="{77CCDC90-C46D-4285-9EFD-CB1875892ABF}" destId="{0D0CCD3C-F74F-4264-B351-CDF6C3A2A1B2}" srcOrd="0" destOrd="0" presId="urn:microsoft.com/office/officeart/2018/5/layout/IconLeafLabelList"/>
    <dgm:cxn modelId="{0FC5A039-89C9-4D8D-86B9-958D994BEE86}" type="presParOf" srcId="{77CCDC90-C46D-4285-9EFD-CB1875892ABF}" destId="{4A9E66DE-EF0D-4219-A69A-46E8C808C82E}" srcOrd="1" destOrd="0" presId="urn:microsoft.com/office/officeart/2018/5/layout/IconLeafLabelList"/>
    <dgm:cxn modelId="{71CBE77B-0BD9-46F6-B9CB-3F99BE41D6DC}" type="presParOf" srcId="{77CCDC90-C46D-4285-9EFD-CB1875892ABF}" destId="{FADE3C10-90C2-4292-9C32-548696C1C7F6}" srcOrd="2" destOrd="0" presId="urn:microsoft.com/office/officeart/2018/5/layout/IconLeafLabelList"/>
    <dgm:cxn modelId="{36C6C15C-0E2D-4AF7-ACD3-C8AC8FB034FD}" type="presParOf" srcId="{77CCDC90-C46D-4285-9EFD-CB1875892ABF}" destId="{A4824F2C-315E-4223-972E-9B8D9CF5C04D}" srcOrd="3" destOrd="0" presId="urn:microsoft.com/office/officeart/2018/5/layout/IconLeafLabelList"/>
    <dgm:cxn modelId="{7C33C99C-1B00-4EF6-B929-6E966A85DE05}" type="presParOf" srcId="{A118D21B-BD5E-4F89-913B-66A0ABEA8967}" destId="{0735C734-EB5A-4FB8-A6C8-0A011C3F135B}" srcOrd="1" destOrd="0" presId="urn:microsoft.com/office/officeart/2018/5/layout/IconLeafLabelList"/>
    <dgm:cxn modelId="{99A3E47C-5DC3-4A36-98EE-F8BCF6F1A914}" type="presParOf" srcId="{A118D21B-BD5E-4F89-913B-66A0ABEA8967}" destId="{9F653E77-D404-4713-B18D-E90A8B77827B}" srcOrd="2" destOrd="0" presId="urn:microsoft.com/office/officeart/2018/5/layout/IconLeafLabelList"/>
    <dgm:cxn modelId="{D829DF1E-5125-4007-918D-6330AB28FF77}" type="presParOf" srcId="{9F653E77-D404-4713-B18D-E90A8B77827B}" destId="{7DED8A8F-83F4-453C-B627-A355603906AB}" srcOrd="0" destOrd="0" presId="urn:microsoft.com/office/officeart/2018/5/layout/IconLeafLabelList"/>
    <dgm:cxn modelId="{0A768AC3-F97A-42AF-BAA5-A47EC62642CD}" type="presParOf" srcId="{9F653E77-D404-4713-B18D-E90A8B77827B}" destId="{6E5A1CA7-AD0C-4689-B683-8543BF677A9D}" srcOrd="1" destOrd="0" presId="urn:microsoft.com/office/officeart/2018/5/layout/IconLeafLabelList"/>
    <dgm:cxn modelId="{2290339D-9515-455F-B6FA-66886508B3D9}" type="presParOf" srcId="{9F653E77-D404-4713-B18D-E90A8B77827B}" destId="{51C7548C-A28D-4E3B-94A5-BD64037FC496}" srcOrd="2" destOrd="0" presId="urn:microsoft.com/office/officeart/2018/5/layout/IconLeafLabelList"/>
    <dgm:cxn modelId="{16C026A1-464E-4DF7-A199-76978E611B74}" type="presParOf" srcId="{9F653E77-D404-4713-B18D-E90A8B77827B}" destId="{CFDBA726-E23B-4844-A6D4-F5BBCA31CA4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BCFB26-BEB2-41A1-8EA9-C6090E35F0DB}" type="doc">
      <dgm:prSet loTypeId="urn:microsoft.com/office/officeart/2008/layout/AscendingPictureAccentProcess" loCatId="process" qsTypeId="urn:microsoft.com/office/officeart/2005/8/quickstyle/simple1" qsCatId="simple" csTypeId="urn:microsoft.com/office/officeart/2005/8/colors/accent1_4" csCatId="accent1" phldr="1"/>
      <dgm:spPr/>
      <dgm:t>
        <a:bodyPr/>
        <a:lstStyle/>
        <a:p>
          <a:endParaRPr lang="en-US"/>
        </a:p>
      </dgm:t>
    </dgm:pt>
    <dgm:pt modelId="{3EC9AC5A-2009-4BE3-BB19-6AD7DCF7F752}">
      <dgm:prSet phldrT="[Text]"/>
      <dgm:spPr/>
      <dgm:t>
        <a:bodyPr/>
        <a:lstStyle/>
        <a:p>
          <a:r>
            <a:rPr lang="en-US" dirty="0"/>
            <a:t>Version 1</a:t>
          </a:r>
        </a:p>
      </dgm:t>
    </dgm:pt>
    <dgm:pt modelId="{547BDB42-FDB9-4967-B895-C681AD489073}" type="parTrans" cxnId="{9D7ABC5F-5440-4795-A695-E5B25E90691E}">
      <dgm:prSet/>
      <dgm:spPr/>
      <dgm:t>
        <a:bodyPr/>
        <a:lstStyle/>
        <a:p>
          <a:endParaRPr lang="en-US"/>
        </a:p>
      </dgm:t>
    </dgm:pt>
    <dgm:pt modelId="{569898EC-EA29-4757-8415-A730027ADB1C}" type="sibTrans" cxnId="{9D7ABC5F-5440-4795-A695-E5B25E90691E}">
      <dgm:prSet/>
      <dgm:spPr/>
      <dgm:t>
        <a:bodyPr/>
        <a:lstStyle/>
        <a:p>
          <a:endParaRPr lang="en-US"/>
        </a:p>
      </dgm:t>
    </dgm:pt>
    <dgm:pt modelId="{429F5085-3F66-4C57-BDB8-C5642F300EFE}">
      <dgm:prSet phldrT="[Text]"/>
      <dgm:spPr/>
      <dgm:t>
        <a:bodyPr/>
        <a:lstStyle/>
        <a:p>
          <a:r>
            <a:rPr lang="en-US" dirty="0"/>
            <a:t> Version N</a:t>
          </a:r>
        </a:p>
      </dgm:t>
    </dgm:pt>
    <dgm:pt modelId="{DA55792C-7504-4022-926A-C76E07C54871}" type="parTrans" cxnId="{3D2613C5-89F3-4750-8117-038C3467EA47}">
      <dgm:prSet/>
      <dgm:spPr/>
      <dgm:t>
        <a:bodyPr/>
        <a:lstStyle/>
        <a:p>
          <a:endParaRPr lang="en-US"/>
        </a:p>
      </dgm:t>
    </dgm:pt>
    <dgm:pt modelId="{11697FE7-40FE-48BE-83EA-8D365B1971A8}" type="sibTrans" cxnId="{3D2613C5-89F3-4750-8117-038C3467EA47}">
      <dgm:prSet/>
      <dgm:spPr/>
      <dgm:t>
        <a:bodyPr/>
        <a:lstStyle/>
        <a:p>
          <a:endParaRPr lang="en-US"/>
        </a:p>
      </dgm:t>
    </dgm:pt>
    <dgm:pt modelId="{5F227F37-3117-4065-AE0D-A703AC4E0FA9}">
      <dgm:prSet phldrT="[Text]"/>
      <dgm:spPr/>
      <dgm:t>
        <a:bodyPr/>
        <a:lstStyle/>
        <a:p>
          <a:r>
            <a:rPr lang="en-US" dirty="0"/>
            <a:t> </a:t>
          </a:r>
        </a:p>
      </dgm:t>
    </dgm:pt>
    <dgm:pt modelId="{AEFB8E95-C197-4405-8966-9F009E836492}" type="parTrans" cxnId="{8D162E1E-BDEF-4EF2-A576-86F8512AD6D4}">
      <dgm:prSet/>
      <dgm:spPr/>
      <dgm:t>
        <a:bodyPr/>
        <a:lstStyle/>
        <a:p>
          <a:endParaRPr lang="en-US"/>
        </a:p>
      </dgm:t>
    </dgm:pt>
    <dgm:pt modelId="{6001892B-E929-4125-990E-772165BDD5DF}" type="sibTrans" cxnId="{8D162E1E-BDEF-4EF2-A576-86F8512AD6D4}">
      <dgm:prSet/>
      <dgm:spPr/>
      <dgm:t>
        <a:bodyPr/>
        <a:lstStyle/>
        <a:p>
          <a:endParaRPr lang="en-US"/>
        </a:p>
      </dgm:t>
    </dgm:pt>
    <dgm:pt modelId="{446B5D09-8228-4550-B27A-8694373373E3}">
      <dgm:prSet phldrT="[Text]"/>
      <dgm:spPr/>
      <dgm:t>
        <a:bodyPr/>
        <a:lstStyle/>
        <a:p>
          <a:r>
            <a:rPr lang="en-US" dirty="0"/>
            <a:t> Version 3</a:t>
          </a:r>
        </a:p>
      </dgm:t>
    </dgm:pt>
    <dgm:pt modelId="{7BBB506E-C137-45B2-8194-FF1053F149B6}" type="parTrans" cxnId="{F821E306-5EC7-4907-A01D-9599A4D4AC7B}">
      <dgm:prSet/>
      <dgm:spPr/>
      <dgm:t>
        <a:bodyPr/>
        <a:lstStyle/>
        <a:p>
          <a:endParaRPr lang="en-US"/>
        </a:p>
      </dgm:t>
    </dgm:pt>
    <dgm:pt modelId="{F186F3BB-6020-460F-AAB2-9F5278D75B27}" type="sibTrans" cxnId="{F821E306-5EC7-4907-A01D-9599A4D4AC7B}">
      <dgm:prSet/>
      <dgm:spPr/>
      <dgm:t>
        <a:bodyPr/>
        <a:lstStyle/>
        <a:p>
          <a:endParaRPr lang="en-US"/>
        </a:p>
      </dgm:t>
    </dgm:pt>
    <dgm:pt modelId="{4AEAB795-6E10-4BA7-BDFA-53444A201059}">
      <dgm:prSet phldrT="[Text]"/>
      <dgm:spPr/>
      <dgm:t>
        <a:bodyPr/>
        <a:lstStyle/>
        <a:p>
          <a:r>
            <a:rPr lang="en-US" dirty="0"/>
            <a:t> </a:t>
          </a:r>
        </a:p>
      </dgm:t>
    </dgm:pt>
    <dgm:pt modelId="{FB706D7A-F21F-415F-B697-C20B5A1E7514}" type="parTrans" cxnId="{6894F416-0524-475E-8F52-FAECA5E11661}">
      <dgm:prSet/>
      <dgm:spPr/>
      <dgm:t>
        <a:bodyPr/>
        <a:lstStyle/>
        <a:p>
          <a:endParaRPr lang="en-US"/>
        </a:p>
      </dgm:t>
    </dgm:pt>
    <dgm:pt modelId="{9927AB22-AF3C-45E3-B872-0A39032E14D6}" type="sibTrans" cxnId="{6894F416-0524-475E-8F52-FAECA5E11661}">
      <dgm:prSet/>
      <dgm:spPr/>
      <dgm:t>
        <a:bodyPr/>
        <a:lstStyle/>
        <a:p>
          <a:endParaRPr lang="en-US"/>
        </a:p>
      </dgm:t>
    </dgm:pt>
    <dgm:pt modelId="{5501290A-5B17-4B53-8366-210AD09F2EE1}">
      <dgm:prSet phldrT="[Text]"/>
      <dgm:spPr/>
      <dgm:t>
        <a:bodyPr/>
        <a:lstStyle/>
        <a:p>
          <a:r>
            <a:rPr lang="en-US" dirty="0"/>
            <a:t> Version 2</a:t>
          </a:r>
        </a:p>
      </dgm:t>
    </dgm:pt>
    <dgm:pt modelId="{C079CBB9-943C-4BDD-8F07-ECC16BE95D87}" type="parTrans" cxnId="{E71628F3-D0DF-4E57-AF64-C2EC175AAD3C}">
      <dgm:prSet/>
      <dgm:spPr/>
      <dgm:t>
        <a:bodyPr/>
        <a:lstStyle/>
        <a:p>
          <a:endParaRPr lang="en-US"/>
        </a:p>
      </dgm:t>
    </dgm:pt>
    <dgm:pt modelId="{6076F465-67C7-4331-813D-802DD9CA45DE}" type="sibTrans" cxnId="{E71628F3-D0DF-4E57-AF64-C2EC175AAD3C}">
      <dgm:prSet/>
      <dgm:spPr/>
      <dgm:t>
        <a:bodyPr/>
        <a:lstStyle/>
        <a:p>
          <a:endParaRPr lang="en-US"/>
        </a:p>
      </dgm:t>
    </dgm:pt>
    <dgm:pt modelId="{DF127E51-7D1F-4DF0-89A0-8FF8D813E054}">
      <dgm:prSet phldrT="[Text]"/>
      <dgm:spPr/>
      <dgm:t>
        <a:bodyPr/>
        <a:lstStyle/>
        <a:p>
          <a:r>
            <a:rPr lang="en-US" dirty="0"/>
            <a:t> </a:t>
          </a:r>
        </a:p>
      </dgm:t>
    </dgm:pt>
    <dgm:pt modelId="{3D1DF1BF-BB22-4FB6-B4D7-74EBFA332387}" type="sibTrans" cxnId="{4A104A4A-93D1-4169-AED2-3DE2D87451F1}">
      <dgm:prSet/>
      <dgm:spPr/>
      <dgm:t>
        <a:bodyPr/>
        <a:lstStyle/>
        <a:p>
          <a:endParaRPr lang="en-US"/>
        </a:p>
      </dgm:t>
    </dgm:pt>
    <dgm:pt modelId="{636459EE-A8A8-4D65-885B-545B305E0D09}" type="parTrans" cxnId="{4A104A4A-93D1-4169-AED2-3DE2D87451F1}">
      <dgm:prSet/>
      <dgm:spPr/>
      <dgm:t>
        <a:bodyPr/>
        <a:lstStyle/>
        <a:p>
          <a:endParaRPr lang="en-US"/>
        </a:p>
      </dgm:t>
    </dgm:pt>
    <dgm:pt modelId="{FDDCAC34-2F63-4028-9F25-3F4FD93AE7F0}" type="pres">
      <dgm:prSet presAssocID="{9BBCFB26-BEB2-41A1-8EA9-C6090E35F0DB}" presName="Name0" presStyleCnt="0">
        <dgm:presLayoutVars>
          <dgm:chMax val="7"/>
          <dgm:chPref val="7"/>
          <dgm:dir/>
        </dgm:presLayoutVars>
      </dgm:prSet>
      <dgm:spPr/>
    </dgm:pt>
    <dgm:pt modelId="{6425482B-1DF6-4F75-BECA-E887C948B8EB}" type="pres">
      <dgm:prSet presAssocID="{9BBCFB26-BEB2-41A1-8EA9-C6090E35F0DB}" presName="dot1" presStyleLbl="alignNode1" presStyleIdx="0" presStyleCnt="13"/>
      <dgm:spPr/>
    </dgm:pt>
    <dgm:pt modelId="{58C790F0-27A9-488B-8B12-740293738756}" type="pres">
      <dgm:prSet presAssocID="{9BBCFB26-BEB2-41A1-8EA9-C6090E35F0DB}" presName="dot2" presStyleLbl="alignNode1" presStyleIdx="1" presStyleCnt="13"/>
      <dgm:spPr/>
    </dgm:pt>
    <dgm:pt modelId="{07314064-AB02-47D4-B3E0-CAD1FFE9EE56}" type="pres">
      <dgm:prSet presAssocID="{9BBCFB26-BEB2-41A1-8EA9-C6090E35F0DB}" presName="dot3" presStyleLbl="alignNode1" presStyleIdx="2" presStyleCnt="13"/>
      <dgm:spPr/>
    </dgm:pt>
    <dgm:pt modelId="{CA4B481A-1268-4477-B870-1BDBC86EDC78}" type="pres">
      <dgm:prSet presAssocID="{9BBCFB26-BEB2-41A1-8EA9-C6090E35F0DB}" presName="dot4" presStyleLbl="alignNode1" presStyleIdx="3" presStyleCnt="13"/>
      <dgm:spPr/>
    </dgm:pt>
    <dgm:pt modelId="{F28B7E42-1F8C-444E-B5B1-5BE27FC25FCD}" type="pres">
      <dgm:prSet presAssocID="{9BBCFB26-BEB2-41A1-8EA9-C6090E35F0DB}" presName="dot5" presStyleLbl="alignNode1" presStyleIdx="4" presStyleCnt="13"/>
      <dgm:spPr/>
    </dgm:pt>
    <dgm:pt modelId="{120143F0-BA66-492C-9A5F-57721BC12197}" type="pres">
      <dgm:prSet presAssocID="{9BBCFB26-BEB2-41A1-8EA9-C6090E35F0DB}" presName="dot6" presStyleLbl="alignNode1" presStyleIdx="5" presStyleCnt="13"/>
      <dgm:spPr/>
    </dgm:pt>
    <dgm:pt modelId="{4B801DDB-B06A-4B23-A57E-B87B98730337}" type="pres">
      <dgm:prSet presAssocID="{9BBCFB26-BEB2-41A1-8EA9-C6090E35F0DB}" presName="dotArrow1" presStyleLbl="alignNode1" presStyleIdx="6" presStyleCnt="13"/>
      <dgm:spPr/>
    </dgm:pt>
    <dgm:pt modelId="{D59DAA5D-3661-4897-937B-C84FDF5223E9}" type="pres">
      <dgm:prSet presAssocID="{9BBCFB26-BEB2-41A1-8EA9-C6090E35F0DB}" presName="dotArrow2" presStyleLbl="alignNode1" presStyleIdx="7" presStyleCnt="13"/>
      <dgm:spPr/>
    </dgm:pt>
    <dgm:pt modelId="{16A6C023-EA36-4F03-98DB-F5BBA2D0B361}" type="pres">
      <dgm:prSet presAssocID="{9BBCFB26-BEB2-41A1-8EA9-C6090E35F0DB}" presName="dotArrow3" presStyleLbl="alignNode1" presStyleIdx="8" presStyleCnt="13"/>
      <dgm:spPr/>
    </dgm:pt>
    <dgm:pt modelId="{37E8DC3C-1A24-4A8B-AF72-C767D863C7B3}" type="pres">
      <dgm:prSet presAssocID="{9BBCFB26-BEB2-41A1-8EA9-C6090E35F0DB}" presName="dotArrow4" presStyleLbl="alignNode1" presStyleIdx="9" presStyleCnt="13"/>
      <dgm:spPr/>
    </dgm:pt>
    <dgm:pt modelId="{97D1AF9A-58C1-4186-BE0F-7D8EB9ED180A}" type="pres">
      <dgm:prSet presAssocID="{9BBCFB26-BEB2-41A1-8EA9-C6090E35F0DB}" presName="dotArrow5" presStyleLbl="alignNode1" presStyleIdx="10" presStyleCnt="13"/>
      <dgm:spPr/>
    </dgm:pt>
    <dgm:pt modelId="{5BC306D8-30F4-4EDE-9075-BD5106144BFD}" type="pres">
      <dgm:prSet presAssocID="{9BBCFB26-BEB2-41A1-8EA9-C6090E35F0DB}" presName="dotArrow6" presStyleLbl="alignNode1" presStyleIdx="11" presStyleCnt="13"/>
      <dgm:spPr/>
    </dgm:pt>
    <dgm:pt modelId="{8C3FF9A9-3F4C-4BC2-BB66-0E0A4FF014C8}" type="pres">
      <dgm:prSet presAssocID="{9BBCFB26-BEB2-41A1-8EA9-C6090E35F0DB}" presName="dotArrow7" presStyleLbl="alignNode1" presStyleIdx="12" presStyleCnt="13"/>
      <dgm:spPr/>
    </dgm:pt>
    <dgm:pt modelId="{569716C8-D19E-42EF-98AB-E03B027AFE67}" type="pres">
      <dgm:prSet presAssocID="{3EC9AC5A-2009-4BE3-BB19-6AD7DCF7F752}" presName="parTx1" presStyleLbl="node1" presStyleIdx="0" presStyleCnt="4"/>
      <dgm:spPr/>
    </dgm:pt>
    <dgm:pt modelId="{45E7D483-4C77-4E75-8F11-FD7FD37E1829}" type="pres">
      <dgm:prSet presAssocID="{569898EC-EA29-4757-8415-A730027ADB1C}" presName="picture1" presStyleCnt="0"/>
      <dgm:spPr/>
    </dgm:pt>
    <dgm:pt modelId="{27D7F49C-9DD3-4EF2-BBFC-425B5D20708E}" type="pres">
      <dgm:prSet presAssocID="{569898EC-EA29-4757-8415-A730027ADB1C}" presName="imageRepeatNode" presStyleLbl="fgImgPlace1" presStyleIdx="0" presStyleCnt="4"/>
      <dgm:spPr/>
    </dgm:pt>
    <dgm:pt modelId="{0F8B695B-7B28-4F06-96B8-05C98E92C152}" type="pres">
      <dgm:prSet presAssocID="{5501290A-5B17-4B53-8366-210AD09F2EE1}" presName="parTx2" presStyleLbl="node1" presStyleIdx="1" presStyleCnt="4"/>
      <dgm:spPr/>
    </dgm:pt>
    <dgm:pt modelId="{5C043EE7-D140-46E0-B91E-F7DD706D4B2A}" type="pres">
      <dgm:prSet presAssocID="{5501290A-5B17-4B53-8366-210AD09F2EE1}" presName="desTx2" presStyleLbl="revTx" presStyleIdx="0" presStyleCnt="3">
        <dgm:presLayoutVars>
          <dgm:bulletEnabled val="1"/>
        </dgm:presLayoutVars>
      </dgm:prSet>
      <dgm:spPr/>
    </dgm:pt>
    <dgm:pt modelId="{F28B8C99-FB8F-4F11-8BAA-55ED98144A96}" type="pres">
      <dgm:prSet presAssocID="{6076F465-67C7-4331-813D-802DD9CA45DE}" presName="picture2" presStyleCnt="0"/>
      <dgm:spPr/>
    </dgm:pt>
    <dgm:pt modelId="{20FD0C83-E5AE-44DF-AED7-8EF9270F269B}" type="pres">
      <dgm:prSet presAssocID="{6076F465-67C7-4331-813D-802DD9CA45DE}" presName="imageRepeatNode" presStyleLbl="fgImgPlace1" presStyleIdx="1" presStyleCnt="4"/>
      <dgm:spPr/>
    </dgm:pt>
    <dgm:pt modelId="{5CD48265-31EA-4966-8810-41DE5C3DE6A5}" type="pres">
      <dgm:prSet presAssocID="{446B5D09-8228-4550-B27A-8694373373E3}" presName="parTx3" presStyleLbl="node1" presStyleIdx="2" presStyleCnt="4"/>
      <dgm:spPr/>
    </dgm:pt>
    <dgm:pt modelId="{D512AA55-5475-410C-9820-43EEB6E01ACE}" type="pres">
      <dgm:prSet presAssocID="{446B5D09-8228-4550-B27A-8694373373E3}" presName="desTx3" presStyleLbl="revTx" presStyleIdx="1" presStyleCnt="3">
        <dgm:presLayoutVars>
          <dgm:bulletEnabled val="1"/>
        </dgm:presLayoutVars>
      </dgm:prSet>
      <dgm:spPr/>
    </dgm:pt>
    <dgm:pt modelId="{66D88F98-DBF2-4066-921E-B855A149D03B}" type="pres">
      <dgm:prSet presAssocID="{F186F3BB-6020-460F-AAB2-9F5278D75B27}" presName="picture3" presStyleCnt="0"/>
      <dgm:spPr/>
    </dgm:pt>
    <dgm:pt modelId="{C2BE9F67-2FFE-4951-A3E4-23944A1F40A1}" type="pres">
      <dgm:prSet presAssocID="{F186F3BB-6020-460F-AAB2-9F5278D75B27}" presName="imageRepeatNode" presStyleLbl="fgImgPlace1" presStyleIdx="2" presStyleCnt="4"/>
      <dgm:spPr/>
    </dgm:pt>
    <dgm:pt modelId="{5A0B1A22-4E33-4EB6-96AF-71154E6F66B6}" type="pres">
      <dgm:prSet presAssocID="{429F5085-3F66-4C57-BDB8-C5642F300EFE}" presName="parTx4" presStyleLbl="node1" presStyleIdx="3" presStyleCnt="4"/>
      <dgm:spPr/>
    </dgm:pt>
    <dgm:pt modelId="{89ECE0D9-69ED-4FEE-BBE8-2A3C65F9EEF6}" type="pres">
      <dgm:prSet presAssocID="{429F5085-3F66-4C57-BDB8-C5642F300EFE}" presName="desTx4" presStyleLbl="revTx" presStyleIdx="2" presStyleCnt="3">
        <dgm:presLayoutVars>
          <dgm:bulletEnabled val="1"/>
        </dgm:presLayoutVars>
      </dgm:prSet>
      <dgm:spPr/>
    </dgm:pt>
    <dgm:pt modelId="{498CF594-BF9C-49C5-B057-AFBF4629EA4B}" type="pres">
      <dgm:prSet presAssocID="{11697FE7-40FE-48BE-83EA-8D365B1971A8}" presName="picture4" presStyleCnt="0"/>
      <dgm:spPr/>
    </dgm:pt>
    <dgm:pt modelId="{C57B9C8F-168C-4B54-9A35-E7EDA51F40FE}" type="pres">
      <dgm:prSet presAssocID="{11697FE7-40FE-48BE-83EA-8D365B1971A8}" presName="imageRepeatNode" presStyleLbl="fgImgPlace1" presStyleIdx="3" presStyleCnt="4"/>
      <dgm:spPr/>
    </dgm:pt>
  </dgm:ptLst>
  <dgm:cxnLst>
    <dgm:cxn modelId="{F821E306-5EC7-4907-A01D-9599A4D4AC7B}" srcId="{9BBCFB26-BEB2-41A1-8EA9-C6090E35F0DB}" destId="{446B5D09-8228-4550-B27A-8694373373E3}" srcOrd="2" destOrd="0" parTransId="{7BBB506E-C137-45B2-8194-FF1053F149B6}" sibTransId="{F186F3BB-6020-460F-AAB2-9F5278D75B27}"/>
    <dgm:cxn modelId="{A325E309-724F-4EC8-82AA-76133EE178B8}" type="presOf" srcId="{5501290A-5B17-4B53-8366-210AD09F2EE1}" destId="{0F8B695B-7B28-4F06-96B8-05C98E92C152}" srcOrd="0" destOrd="0" presId="urn:microsoft.com/office/officeart/2008/layout/AscendingPictureAccentProcess"/>
    <dgm:cxn modelId="{6894F416-0524-475E-8F52-FAECA5E11661}" srcId="{5501290A-5B17-4B53-8366-210AD09F2EE1}" destId="{4AEAB795-6E10-4BA7-BDFA-53444A201059}" srcOrd="0" destOrd="0" parTransId="{FB706D7A-F21F-415F-B697-C20B5A1E7514}" sibTransId="{9927AB22-AF3C-45E3-B872-0A39032E14D6}"/>
    <dgm:cxn modelId="{8D162E1E-BDEF-4EF2-A576-86F8512AD6D4}" srcId="{429F5085-3F66-4C57-BDB8-C5642F300EFE}" destId="{5F227F37-3117-4065-AE0D-A703AC4E0FA9}" srcOrd="0" destOrd="0" parTransId="{AEFB8E95-C197-4405-8966-9F009E836492}" sibTransId="{6001892B-E929-4125-990E-772165BDD5DF}"/>
    <dgm:cxn modelId="{9D7ABC5F-5440-4795-A695-E5B25E90691E}" srcId="{9BBCFB26-BEB2-41A1-8EA9-C6090E35F0DB}" destId="{3EC9AC5A-2009-4BE3-BB19-6AD7DCF7F752}" srcOrd="0" destOrd="0" parTransId="{547BDB42-FDB9-4967-B895-C681AD489073}" sibTransId="{569898EC-EA29-4757-8415-A730027ADB1C}"/>
    <dgm:cxn modelId="{4D31D460-93AE-47AF-A45E-631BB17D1B72}" type="presOf" srcId="{11697FE7-40FE-48BE-83EA-8D365B1971A8}" destId="{C57B9C8F-168C-4B54-9A35-E7EDA51F40FE}" srcOrd="0" destOrd="0" presId="urn:microsoft.com/office/officeart/2008/layout/AscendingPictureAccentProcess"/>
    <dgm:cxn modelId="{0A2A8244-972A-47D3-A16A-1BA65CBCE7DB}" type="presOf" srcId="{DF127E51-7D1F-4DF0-89A0-8FF8D813E054}" destId="{D512AA55-5475-410C-9820-43EEB6E01ACE}" srcOrd="0" destOrd="0" presId="urn:microsoft.com/office/officeart/2008/layout/AscendingPictureAccentProcess"/>
    <dgm:cxn modelId="{4A104A4A-93D1-4169-AED2-3DE2D87451F1}" srcId="{446B5D09-8228-4550-B27A-8694373373E3}" destId="{DF127E51-7D1F-4DF0-89A0-8FF8D813E054}" srcOrd="0" destOrd="0" parTransId="{636459EE-A8A8-4D65-885B-545B305E0D09}" sibTransId="{3D1DF1BF-BB22-4FB6-B4D7-74EBFA332387}"/>
    <dgm:cxn modelId="{83502288-EA77-4B4C-9BA5-0ADF7A769A2D}" type="presOf" srcId="{3EC9AC5A-2009-4BE3-BB19-6AD7DCF7F752}" destId="{569716C8-D19E-42EF-98AB-E03B027AFE67}" srcOrd="0" destOrd="0" presId="urn:microsoft.com/office/officeart/2008/layout/AscendingPictureAccentProcess"/>
    <dgm:cxn modelId="{6267C58C-6393-4A86-8892-9A6A5F9D7ACA}" type="presOf" srcId="{4AEAB795-6E10-4BA7-BDFA-53444A201059}" destId="{5C043EE7-D140-46E0-B91E-F7DD706D4B2A}" srcOrd="0" destOrd="0" presId="urn:microsoft.com/office/officeart/2008/layout/AscendingPictureAccentProcess"/>
    <dgm:cxn modelId="{C32ECB95-BE0F-4C5C-9993-1C2CE9EE9A3F}" type="presOf" srcId="{5F227F37-3117-4065-AE0D-A703AC4E0FA9}" destId="{89ECE0D9-69ED-4FEE-BBE8-2A3C65F9EEF6}" srcOrd="0" destOrd="0" presId="urn:microsoft.com/office/officeart/2008/layout/AscendingPictureAccentProcess"/>
    <dgm:cxn modelId="{B4F75298-29FA-4A2E-BAA3-7570081871B3}" type="presOf" srcId="{9BBCFB26-BEB2-41A1-8EA9-C6090E35F0DB}" destId="{FDDCAC34-2F63-4028-9F25-3F4FD93AE7F0}" srcOrd="0" destOrd="0" presId="urn:microsoft.com/office/officeart/2008/layout/AscendingPictureAccentProcess"/>
    <dgm:cxn modelId="{3D2613C5-89F3-4750-8117-038C3467EA47}" srcId="{9BBCFB26-BEB2-41A1-8EA9-C6090E35F0DB}" destId="{429F5085-3F66-4C57-BDB8-C5642F300EFE}" srcOrd="3" destOrd="0" parTransId="{DA55792C-7504-4022-926A-C76E07C54871}" sibTransId="{11697FE7-40FE-48BE-83EA-8D365B1971A8}"/>
    <dgm:cxn modelId="{70036FC7-2714-4795-8596-ADDBAB6E60AF}" type="presOf" srcId="{6076F465-67C7-4331-813D-802DD9CA45DE}" destId="{20FD0C83-E5AE-44DF-AED7-8EF9270F269B}" srcOrd="0" destOrd="0" presId="urn:microsoft.com/office/officeart/2008/layout/AscendingPictureAccentProcess"/>
    <dgm:cxn modelId="{8D0340D2-43F6-4CAF-8124-202B83C32032}" type="presOf" srcId="{446B5D09-8228-4550-B27A-8694373373E3}" destId="{5CD48265-31EA-4966-8810-41DE5C3DE6A5}" srcOrd="0" destOrd="0" presId="urn:microsoft.com/office/officeart/2008/layout/AscendingPictureAccentProcess"/>
    <dgm:cxn modelId="{423A1FD3-E4ED-404D-B358-7CCC9C7ECCEF}" type="presOf" srcId="{429F5085-3F66-4C57-BDB8-C5642F300EFE}" destId="{5A0B1A22-4E33-4EB6-96AF-71154E6F66B6}" srcOrd="0" destOrd="0" presId="urn:microsoft.com/office/officeart/2008/layout/AscendingPictureAccentProcess"/>
    <dgm:cxn modelId="{B117C9E3-9DDE-469B-86A1-EDB444610DE7}" type="presOf" srcId="{569898EC-EA29-4757-8415-A730027ADB1C}" destId="{27D7F49C-9DD3-4EF2-BBFC-425B5D20708E}" srcOrd="0" destOrd="0" presId="urn:microsoft.com/office/officeart/2008/layout/AscendingPictureAccentProcess"/>
    <dgm:cxn modelId="{E71628F3-D0DF-4E57-AF64-C2EC175AAD3C}" srcId="{9BBCFB26-BEB2-41A1-8EA9-C6090E35F0DB}" destId="{5501290A-5B17-4B53-8366-210AD09F2EE1}" srcOrd="1" destOrd="0" parTransId="{C079CBB9-943C-4BDD-8F07-ECC16BE95D87}" sibTransId="{6076F465-67C7-4331-813D-802DD9CA45DE}"/>
    <dgm:cxn modelId="{6E172AFB-C439-4A7F-8BF0-8EDB133FBA07}" type="presOf" srcId="{F186F3BB-6020-460F-AAB2-9F5278D75B27}" destId="{C2BE9F67-2FFE-4951-A3E4-23944A1F40A1}" srcOrd="0" destOrd="0" presId="urn:microsoft.com/office/officeart/2008/layout/AscendingPictureAccentProcess"/>
    <dgm:cxn modelId="{3F52CC17-A2AF-4A1D-87EC-B9F7604568E7}" type="presParOf" srcId="{FDDCAC34-2F63-4028-9F25-3F4FD93AE7F0}" destId="{6425482B-1DF6-4F75-BECA-E887C948B8EB}" srcOrd="0" destOrd="0" presId="urn:microsoft.com/office/officeart/2008/layout/AscendingPictureAccentProcess"/>
    <dgm:cxn modelId="{78B7BC1D-BEE1-41AD-B6B2-F90D9DDEF3F1}" type="presParOf" srcId="{FDDCAC34-2F63-4028-9F25-3F4FD93AE7F0}" destId="{58C790F0-27A9-488B-8B12-740293738756}" srcOrd="1" destOrd="0" presId="urn:microsoft.com/office/officeart/2008/layout/AscendingPictureAccentProcess"/>
    <dgm:cxn modelId="{8AFE710B-C2FB-48C6-A5E0-EC9924734743}" type="presParOf" srcId="{FDDCAC34-2F63-4028-9F25-3F4FD93AE7F0}" destId="{07314064-AB02-47D4-B3E0-CAD1FFE9EE56}" srcOrd="2" destOrd="0" presId="urn:microsoft.com/office/officeart/2008/layout/AscendingPictureAccentProcess"/>
    <dgm:cxn modelId="{A594A080-D058-4E27-8A80-FCCAE9B8DA9E}" type="presParOf" srcId="{FDDCAC34-2F63-4028-9F25-3F4FD93AE7F0}" destId="{CA4B481A-1268-4477-B870-1BDBC86EDC78}" srcOrd="3" destOrd="0" presId="urn:microsoft.com/office/officeart/2008/layout/AscendingPictureAccentProcess"/>
    <dgm:cxn modelId="{17E32DE2-D333-49B4-A805-CF7C44EC2490}" type="presParOf" srcId="{FDDCAC34-2F63-4028-9F25-3F4FD93AE7F0}" destId="{F28B7E42-1F8C-444E-B5B1-5BE27FC25FCD}" srcOrd="4" destOrd="0" presId="urn:microsoft.com/office/officeart/2008/layout/AscendingPictureAccentProcess"/>
    <dgm:cxn modelId="{BF32E9B4-0065-4C9E-A5C7-AA45D6BA1CE8}" type="presParOf" srcId="{FDDCAC34-2F63-4028-9F25-3F4FD93AE7F0}" destId="{120143F0-BA66-492C-9A5F-57721BC12197}" srcOrd="5" destOrd="0" presId="urn:microsoft.com/office/officeart/2008/layout/AscendingPictureAccentProcess"/>
    <dgm:cxn modelId="{4F8A9C84-7E97-4EC2-87A5-C4876DF52D03}" type="presParOf" srcId="{FDDCAC34-2F63-4028-9F25-3F4FD93AE7F0}" destId="{4B801DDB-B06A-4B23-A57E-B87B98730337}" srcOrd="6" destOrd="0" presId="urn:microsoft.com/office/officeart/2008/layout/AscendingPictureAccentProcess"/>
    <dgm:cxn modelId="{14B630D3-7806-487B-9B9B-B49AC6452B24}" type="presParOf" srcId="{FDDCAC34-2F63-4028-9F25-3F4FD93AE7F0}" destId="{D59DAA5D-3661-4897-937B-C84FDF5223E9}" srcOrd="7" destOrd="0" presId="urn:microsoft.com/office/officeart/2008/layout/AscendingPictureAccentProcess"/>
    <dgm:cxn modelId="{4CC3D7C8-34DC-425D-A49A-029EB3CCA739}" type="presParOf" srcId="{FDDCAC34-2F63-4028-9F25-3F4FD93AE7F0}" destId="{16A6C023-EA36-4F03-98DB-F5BBA2D0B361}" srcOrd="8" destOrd="0" presId="urn:microsoft.com/office/officeart/2008/layout/AscendingPictureAccentProcess"/>
    <dgm:cxn modelId="{26AA5191-D54D-4047-9A81-8F9C40060618}" type="presParOf" srcId="{FDDCAC34-2F63-4028-9F25-3F4FD93AE7F0}" destId="{37E8DC3C-1A24-4A8B-AF72-C767D863C7B3}" srcOrd="9" destOrd="0" presId="urn:microsoft.com/office/officeart/2008/layout/AscendingPictureAccentProcess"/>
    <dgm:cxn modelId="{1304287A-D98F-42FE-8888-1BBD34A44724}" type="presParOf" srcId="{FDDCAC34-2F63-4028-9F25-3F4FD93AE7F0}" destId="{97D1AF9A-58C1-4186-BE0F-7D8EB9ED180A}" srcOrd="10" destOrd="0" presId="urn:microsoft.com/office/officeart/2008/layout/AscendingPictureAccentProcess"/>
    <dgm:cxn modelId="{9D3A00E9-1C5C-4FDC-801E-89DADD075304}" type="presParOf" srcId="{FDDCAC34-2F63-4028-9F25-3F4FD93AE7F0}" destId="{5BC306D8-30F4-4EDE-9075-BD5106144BFD}" srcOrd="11" destOrd="0" presId="urn:microsoft.com/office/officeart/2008/layout/AscendingPictureAccentProcess"/>
    <dgm:cxn modelId="{A63148A3-E8DF-40C9-9384-B2426758BAA7}" type="presParOf" srcId="{FDDCAC34-2F63-4028-9F25-3F4FD93AE7F0}" destId="{8C3FF9A9-3F4C-4BC2-BB66-0E0A4FF014C8}" srcOrd="12" destOrd="0" presId="urn:microsoft.com/office/officeart/2008/layout/AscendingPictureAccentProcess"/>
    <dgm:cxn modelId="{4201D4A8-BFAA-4BC1-A57B-898E51290937}" type="presParOf" srcId="{FDDCAC34-2F63-4028-9F25-3F4FD93AE7F0}" destId="{569716C8-D19E-42EF-98AB-E03B027AFE67}" srcOrd="13" destOrd="0" presId="urn:microsoft.com/office/officeart/2008/layout/AscendingPictureAccentProcess"/>
    <dgm:cxn modelId="{210F3A40-94F8-4E5C-90AD-BE2D9CEC6BD7}" type="presParOf" srcId="{FDDCAC34-2F63-4028-9F25-3F4FD93AE7F0}" destId="{45E7D483-4C77-4E75-8F11-FD7FD37E1829}" srcOrd="14" destOrd="0" presId="urn:microsoft.com/office/officeart/2008/layout/AscendingPictureAccentProcess"/>
    <dgm:cxn modelId="{EBF608BD-442A-46A5-A5E6-26576F1C10A4}" type="presParOf" srcId="{45E7D483-4C77-4E75-8F11-FD7FD37E1829}" destId="{27D7F49C-9DD3-4EF2-BBFC-425B5D20708E}" srcOrd="0" destOrd="0" presId="urn:microsoft.com/office/officeart/2008/layout/AscendingPictureAccentProcess"/>
    <dgm:cxn modelId="{3DB0B126-29E4-4940-B65A-18B7087426D2}" type="presParOf" srcId="{FDDCAC34-2F63-4028-9F25-3F4FD93AE7F0}" destId="{0F8B695B-7B28-4F06-96B8-05C98E92C152}" srcOrd="15" destOrd="0" presId="urn:microsoft.com/office/officeart/2008/layout/AscendingPictureAccentProcess"/>
    <dgm:cxn modelId="{B871CEA9-73D9-400C-8550-C2E8E77A79D8}" type="presParOf" srcId="{FDDCAC34-2F63-4028-9F25-3F4FD93AE7F0}" destId="{5C043EE7-D140-46E0-B91E-F7DD706D4B2A}" srcOrd="16" destOrd="0" presId="urn:microsoft.com/office/officeart/2008/layout/AscendingPictureAccentProcess"/>
    <dgm:cxn modelId="{BBCA25D5-9554-49BC-AA6D-2DA53FD15B41}" type="presParOf" srcId="{FDDCAC34-2F63-4028-9F25-3F4FD93AE7F0}" destId="{F28B8C99-FB8F-4F11-8BAA-55ED98144A96}" srcOrd="17" destOrd="0" presId="urn:microsoft.com/office/officeart/2008/layout/AscendingPictureAccentProcess"/>
    <dgm:cxn modelId="{7FD21CD3-C072-4AA2-A448-D3776CD1793C}" type="presParOf" srcId="{F28B8C99-FB8F-4F11-8BAA-55ED98144A96}" destId="{20FD0C83-E5AE-44DF-AED7-8EF9270F269B}" srcOrd="0" destOrd="0" presId="urn:microsoft.com/office/officeart/2008/layout/AscendingPictureAccentProcess"/>
    <dgm:cxn modelId="{2F066B14-9C9B-47B3-97C5-8600DB2B5FD3}" type="presParOf" srcId="{FDDCAC34-2F63-4028-9F25-3F4FD93AE7F0}" destId="{5CD48265-31EA-4966-8810-41DE5C3DE6A5}" srcOrd="18" destOrd="0" presId="urn:microsoft.com/office/officeart/2008/layout/AscendingPictureAccentProcess"/>
    <dgm:cxn modelId="{79482787-2BA5-495C-B05F-BEFC9E1583E7}" type="presParOf" srcId="{FDDCAC34-2F63-4028-9F25-3F4FD93AE7F0}" destId="{D512AA55-5475-410C-9820-43EEB6E01ACE}" srcOrd="19" destOrd="0" presId="urn:microsoft.com/office/officeart/2008/layout/AscendingPictureAccentProcess"/>
    <dgm:cxn modelId="{A4456020-511B-44F2-81F1-4B2D145999E8}" type="presParOf" srcId="{FDDCAC34-2F63-4028-9F25-3F4FD93AE7F0}" destId="{66D88F98-DBF2-4066-921E-B855A149D03B}" srcOrd="20" destOrd="0" presId="urn:microsoft.com/office/officeart/2008/layout/AscendingPictureAccentProcess"/>
    <dgm:cxn modelId="{B6C788E3-0466-45A7-95EF-CBE10FB21AAD}" type="presParOf" srcId="{66D88F98-DBF2-4066-921E-B855A149D03B}" destId="{C2BE9F67-2FFE-4951-A3E4-23944A1F40A1}" srcOrd="0" destOrd="0" presId="urn:microsoft.com/office/officeart/2008/layout/AscendingPictureAccentProcess"/>
    <dgm:cxn modelId="{804B7F04-D5C4-4134-B4E9-648473DAF527}" type="presParOf" srcId="{FDDCAC34-2F63-4028-9F25-3F4FD93AE7F0}" destId="{5A0B1A22-4E33-4EB6-96AF-71154E6F66B6}" srcOrd="21" destOrd="0" presId="urn:microsoft.com/office/officeart/2008/layout/AscendingPictureAccentProcess"/>
    <dgm:cxn modelId="{9E821F13-CE41-4D04-9B62-C475DAC79BB7}" type="presParOf" srcId="{FDDCAC34-2F63-4028-9F25-3F4FD93AE7F0}" destId="{89ECE0D9-69ED-4FEE-BBE8-2A3C65F9EEF6}" srcOrd="22" destOrd="0" presId="urn:microsoft.com/office/officeart/2008/layout/AscendingPictureAccentProcess"/>
    <dgm:cxn modelId="{107027E3-92A5-43CA-84DF-F5721CD03D11}" type="presParOf" srcId="{FDDCAC34-2F63-4028-9F25-3F4FD93AE7F0}" destId="{498CF594-BF9C-49C5-B057-AFBF4629EA4B}" srcOrd="23" destOrd="0" presId="urn:microsoft.com/office/officeart/2008/layout/AscendingPictureAccentProcess"/>
    <dgm:cxn modelId="{B3626EB4-7F5E-4DD0-BFE3-CA920E84F7EC}" type="presParOf" srcId="{498CF594-BF9C-49C5-B057-AFBF4629EA4B}" destId="{C57B9C8F-168C-4B54-9A35-E7EDA51F40FE}"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BCFB26-BEB2-41A1-8EA9-C6090E35F0DB}" type="doc">
      <dgm:prSet loTypeId="urn:microsoft.com/office/officeart/2008/layout/AscendingPictureAccentProcess" loCatId="process" qsTypeId="urn:microsoft.com/office/officeart/2005/8/quickstyle/simple1" qsCatId="simple" csTypeId="urn:microsoft.com/office/officeart/2005/8/colors/accent1_4" csCatId="accent1" phldr="1"/>
      <dgm:spPr/>
      <dgm:t>
        <a:bodyPr/>
        <a:lstStyle/>
        <a:p>
          <a:endParaRPr lang="en-US"/>
        </a:p>
      </dgm:t>
    </dgm:pt>
    <dgm:pt modelId="{429F5085-3F66-4C57-BDB8-C5642F300EFE}">
      <dgm:prSet phldrT="[Text]"/>
      <dgm:spPr/>
      <dgm:t>
        <a:bodyPr/>
        <a:lstStyle/>
        <a:p>
          <a:r>
            <a:rPr lang="en-US" dirty="0"/>
            <a:t> Continuous development</a:t>
          </a:r>
        </a:p>
      </dgm:t>
    </dgm:pt>
    <dgm:pt modelId="{DA55792C-7504-4022-926A-C76E07C54871}" type="parTrans" cxnId="{3D2613C5-89F3-4750-8117-038C3467EA47}">
      <dgm:prSet/>
      <dgm:spPr/>
      <dgm:t>
        <a:bodyPr/>
        <a:lstStyle/>
        <a:p>
          <a:endParaRPr lang="en-US"/>
        </a:p>
      </dgm:t>
    </dgm:pt>
    <dgm:pt modelId="{11697FE7-40FE-48BE-83EA-8D365B1971A8}" type="sibTrans" cxnId="{3D2613C5-89F3-4750-8117-038C3467EA47}">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Repeat"/>
        </a:ext>
      </dgm:extLst>
    </dgm:pt>
    <dgm:pt modelId="{5F227F37-3117-4065-AE0D-A703AC4E0FA9}">
      <dgm:prSet phldrT="[Text]"/>
      <dgm:spPr/>
      <dgm:t>
        <a:bodyPr/>
        <a:lstStyle/>
        <a:p>
          <a:r>
            <a:rPr lang="en-US" dirty="0"/>
            <a:t> </a:t>
          </a:r>
        </a:p>
      </dgm:t>
    </dgm:pt>
    <dgm:pt modelId="{AEFB8E95-C197-4405-8966-9F009E836492}" type="parTrans" cxnId="{8D162E1E-BDEF-4EF2-A576-86F8512AD6D4}">
      <dgm:prSet/>
      <dgm:spPr/>
      <dgm:t>
        <a:bodyPr/>
        <a:lstStyle/>
        <a:p>
          <a:endParaRPr lang="en-US"/>
        </a:p>
      </dgm:t>
    </dgm:pt>
    <dgm:pt modelId="{6001892B-E929-4125-990E-772165BDD5DF}" type="sibTrans" cxnId="{8D162E1E-BDEF-4EF2-A576-86F8512AD6D4}">
      <dgm:prSet/>
      <dgm:spPr/>
      <dgm:t>
        <a:bodyPr/>
        <a:lstStyle/>
        <a:p>
          <a:endParaRPr lang="en-US"/>
        </a:p>
      </dgm:t>
    </dgm:pt>
    <dgm:pt modelId="{446B5D09-8228-4550-B27A-8694373373E3}">
      <dgm:prSet phldrT="[Text]"/>
      <dgm:spPr/>
      <dgm:t>
        <a:bodyPr/>
        <a:lstStyle/>
        <a:p>
          <a:r>
            <a:rPr lang="en-US" dirty="0"/>
            <a:t> Expand features</a:t>
          </a:r>
        </a:p>
      </dgm:t>
    </dgm:pt>
    <dgm:pt modelId="{7BBB506E-C137-45B2-8194-FF1053F149B6}" type="parTrans" cxnId="{F821E306-5EC7-4907-A01D-9599A4D4AC7B}">
      <dgm:prSet/>
      <dgm:spPr/>
      <dgm:t>
        <a:bodyPr/>
        <a:lstStyle/>
        <a:p>
          <a:endParaRPr lang="en-US"/>
        </a:p>
      </dgm:t>
    </dgm:pt>
    <dgm:pt modelId="{F186F3BB-6020-460F-AAB2-9F5278D75B27}" type="sibTrans" cxnId="{F821E306-5EC7-4907-A01D-9599A4D4AC7B}">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Gold bars"/>
        </a:ext>
      </dgm:extLst>
    </dgm:pt>
    <dgm:pt modelId="{4AEAB795-6E10-4BA7-BDFA-53444A201059}">
      <dgm:prSet phldrT="[Text]"/>
      <dgm:spPr/>
      <dgm:t>
        <a:bodyPr/>
        <a:lstStyle/>
        <a:p>
          <a:r>
            <a:rPr lang="en-US" dirty="0"/>
            <a:t> </a:t>
          </a:r>
        </a:p>
      </dgm:t>
    </dgm:pt>
    <dgm:pt modelId="{FB706D7A-F21F-415F-B697-C20B5A1E7514}" type="parTrans" cxnId="{6894F416-0524-475E-8F52-FAECA5E11661}">
      <dgm:prSet/>
      <dgm:spPr/>
      <dgm:t>
        <a:bodyPr/>
        <a:lstStyle/>
        <a:p>
          <a:endParaRPr lang="en-US"/>
        </a:p>
      </dgm:t>
    </dgm:pt>
    <dgm:pt modelId="{9927AB22-AF3C-45E3-B872-0A39032E14D6}" type="sibTrans" cxnId="{6894F416-0524-475E-8F52-FAECA5E11661}">
      <dgm:prSet/>
      <dgm:spPr/>
      <dgm:t>
        <a:bodyPr/>
        <a:lstStyle/>
        <a:p>
          <a:endParaRPr lang="en-US"/>
        </a:p>
      </dgm:t>
    </dgm:pt>
    <dgm:pt modelId="{5501290A-5B17-4B53-8366-210AD09F2EE1}">
      <dgm:prSet phldrT="[Text]"/>
      <dgm:spPr/>
      <dgm:t>
        <a:bodyPr/>
        <a:lstStyle/>
        <a:p>
          <a:r>
            <a:rPr lang="en-US" dirty="0"/>
            <a:t> Create MVP</a:t>
          </a:r>
        </a:p>
      </dgm:t>
    </dgm:pt>
    <dgm:pt modelId="{C079CBB9-943C-4BDD-8F07-ECC16BE95D87}" type="parTrans" cxnId="{E71628F3-D0DF-4E57-AF64-C2EC175AAD3C}">
      <dgm:prSet/>
      <dgm:spPr/>
      <dgm:t>
        <a:bodyPr/>
        <a:lstStyle/>
        <a:p>
          <a:endParaRPr lang="en-US"/>
        </a:p>
      </dgm:t>
    </dgm:pt>
    <dgm:pt modelId="{6076F465-67C7-4331-813D-802DD9CA45DE}" type="sibTrans" cxnId="{E71628F3-D0DF-4E57-AF64-C2EC175AAD3C}">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Box"/>
        </a:ext>
      </dgm:extLst>
    </dgm:pt>
    <dgm:pt modelId="{DF127E51-7D1F-4DF0-89A0-8FF8D813E054}">
      <dgm:prSet phldrT="[Text]"/>
      <dgm:spPr/>
      <dgm:t>
        <a:bodyPr/>
        <a:lstStyle/>
        <a:p>
          <a:r>
            <a:rPr lang="en-US" dirty="0"/>
            <a:t> </a:t>
          </a:r>
        </a:p>
      </dgm:t>
    </dgm:pt>
    <dgm:pt modelId="{3D1DF1BF-BB22-4FB6-B4D7-74EBFA332387}" type="sibTrans" cxnId="{4A104A4A-93D1-4169-AED2-3DE2D87451F1}">
      <dgm:prSet/>
      <dgm:spPr/>
      <dgm:t>
        <a:bodyPr/>
        <a:lstStyle/>
        <a:p>
          <a:endParaRPr lang="en-US"/>
        </a:p>
      </dgm:t>
    </dgm:pt>
    <dgm:pt modelId="{636459EE-A8A8-4D65-885B-545B305E0D09}" type="parTrans" cxnId="{4A104A4A-93D1-4169-AED2-3DE2D87451F1}">
      <dgm:prSet/>
      <dgm:spPr/>
      <dgm:t>
        <a:bodyPr/>
        <a:lstStyle/>
        <a:p>
          <a:endParaRPr lang="en-US"/>
        </a:p>
      </dgm:t>
    </dgm:pt>
    <dgm:pt modelId="{3EC9AC5A-2009-4BE3-BB19-6AD7DCF7F752}">
      <dgm:prSet phldrT="[Text]"/>
      <dgm:spPr/>
      <dgm:t>
        <a:bodyPr/>
        <a:lstStyle/>
        <a:p>
          <a:r>
            <a:rPr lang="en-US" dirty="0"/>
            <a:t>  Validate Technology</a:t>
          </a:r>
        </a:p>
      </dgm:t>
    </dgm:pt>
    <dgm:pt modelId="{569898EC-EA29-4757-8415-A730027ADB1C}" type="sibTrans" cxnId="{9D7ABC5F-5440-4795-A695-E5B25E90691E}">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547BDB42-FDB9-4967-B895-C681AD489073}" type="parTrans" cxnId="{9D7ABC5F-5440-4795-A695-E5B25E90691E}">
      <dgm:prSet/>
      <dgm:spPr/>
      <dgm:t>
        <a:bodyPr/>
        <a:lstStyle/>
        <a:p>
          <a:endParaRPr lang="en-US"/>
        </a:p>
      </dgm:t>
    </dgm:pt>
    <dgm:pt modelId="{723A0E52-A526-5D44-8CD2-BDED98793DD4}">
      <dgm:prSet phldrT="[Text]"/>
      <dgm:spPr/>
      <dgm:t>
        <a:bodyPr/>
        <a:lstStyle/>
        <a:p>
          <a:r>
            <a:rPr lang="en-US" dirty="0"/>
            <a:t> </a:t>
          </a:r>
        </a:p>
      </dgm:t>
    </dgm:pt>
    <dgm:pt modelId="{F4799539-F328-BD42-94EF-2AC13DCB0A0E}" type="sibTrans" cxnId="{C8DC0C41-4CAE-A94A-89A6-22D029D1DEC9}">
      <dgm:prSet/>
      <dgm:spPr/>
      <dgm:t>
        <a:bodyPr/>
        <a:lstStyle/>
        <a:p>
          <a:endParaRPr lang="en-US"/>
        </a:p>
      </dgm:t>
    </dgm:pt>
    <dgm:pt modelId="{C022C324-0C17-764C-95A7-1B23F51D5DD3}" type="parTrans" cxnId="{C8DC0C41-4CAE-A94A-89A6-22D029D1DEC9}">
      <dgm:prSet/>
      <dgm:spPr/>
      <dgm:t>
        <a:bodyPr/>
        <a:lstStyle/>
        <a:p>
          <a:endParaRPr lang="en-US"/>
        </a:p>
      </dgm:t>
    </dgm:pt>
    <dgm:pt modelId="{521060CD-D1B0-4D54-BF11-C8C788BEAC92}" type="pres">
      <dgm:prSet presAssocID="{9BBCFB26-BEB2-41A1-8EA9-C6090E35F0DB}" presName="Name0" presStyleCnt="0">
        <dgm:presLayoutVars>
          <dgm:chMax val="7"/>
          <dgm:chPref val="7"/>
          <dgm:dir/>
        </dgm:presLayoutVars>
      </dgm:prSet>
      <dgm:spPr/>
    </dgm:pt>
    <dgm:pt modelId="{B658DFC5-633D-4BB1-99A7-9E925126CAAC}" type="pres">
      <dgm:prSet presAssocID="{9BBCFB26-BEB2-41A1-8EA9-C6090E35F0DB}" presName="dot1" presStyleLbl="alignNode1" presStyleIdx="0" presStyleCnt="13"/>
      <dgm:spPr/>
    </dgm:pt>
    <dgm:pt modelId="{1681FAA4-0F0B-4E72-8A04-57689E963602}" type="pres">
      <dgm:prSet presAssocID="{9BBCFB26-BEB2-41A1-8EA9-C6090E35F0DB}" presName="dot2" presStyleLbl="alignNode1" presStyleIdx="1" presStyleCnt="13"/>
      <dgm:spPr/>
    </dgm:pt>
    <dgm:pt modelId="{33AE07D1-FFB7-413C-B386-F914823ED40E}" type="pres">
      <dgm:prSet presAssocID="{9BBCFB26-BEB2-41A1-8EA9-C6090E35F0DB}" presName="dot3" presStyleLbl="alignNode1" presStyleIdx="2" presStyleCnt="13"/>
      <dgm:spPr/>
    </dgm:pt>
    <dgm:pt modelId="{43A338E4-B605-4D8F-9658-4D070037A278}" type="pres">
      <dgm:prSet presAssocID="{9BBCFB26-BEB2-41A1-8EA9-C6090E35F0DB}" presName="dot4" presStyleLbl="alignNode1" presStyleIdx="3" presStyleCnt="13"/>
      <dgm:spPr/>
    </dgm:pt>
    <dgm:pt modelId="{8B02DB50-EC1B-4148-ADF5-539A844744B7}" type="pres">
      <dgm:prSet presAssocID="{9BBCFB26-BEB2-41A1-8EA9-C6090E35F0DB}" presName="dot5" presStyleLbl="alignNode1" presStyleIdx="4" presStyleCnt="13"/>
      <dgm:spPr/>
    </dgm:pt>
    <dgm:pt modelId="{DB124EBA-2B2A-4819-AD28-372D3690AB05}" type="pres">
      <dgm:prSet presAssocID="{9BBCFB26-BEB2-41A1-8EA9-C6090E35F0DB}" presName="dot6" presStyleLbl="alignNode1" presStyleIdx="5" presStyleCnt="13"/>
      <dgm:spPr/>
    </dgm:pt>
    <dgm:pt modelId="{790C859C-D2BC-4A81-9DCB-52937ABFC003}" type="pres">
      <dgm:prSet presAssocID="{9BBCFB26-BEB2-41A1-8EA9-C6090E35F0DB}" presName="dotArrow1" presStyleLbl="alignNode1" presStyleIdx="6" presStyleCnt="13"/>
      <dgm:spPr/>
    </dgm:pt>
    <dgm:pt modelId="{3DAF909F-409A-4CB7-AB71-923E2F68E945}" type="pres">
      <dgm:prSet presAssocID="{9BBCFB26-BEB2-41A1-8EA9-C6090E35F0DB}" presName="dotArrow2" presStyleLbl="alignNode1" presStyleIdx="7" presStyleCnt="13"/>
      <dgm:spPr/>
    </dgm:pt>
    <dgm:pt modelId="{106A4170-396F-4550-98E5-AAE803B740D0}" type="pres">
      <dgm:prSet presAssocID="{9BBCFB26-BEB2-41A1-8EA9-C6090E35F0DB}" presName="dotArrow3" presStyleLbl="alignNode1" presStyleIdx="8" presStyleCnt="13"/>
      <dgm:spPr/>
    </dgm:pt>
    <dgm:pt modelId="{8E8AD0D8-AE36-443A-A68A-A5702AA7F663}" type="pres">
      <dgm:prSet presAssocID="{9BBCFB26-BEB2-41A1-8EA9-C6090E35F0DB}" presName="dotArrow4" presStyleLbl="alignNode1" presStyleIdx="9" presStyleCnt="13"/>
      <dgm:spPr/>
    </dgm:pt>
    <dgm:pt modelId="{E5100AC2-457C-40F8-9997-1C4645FB9C11}" type="pres">
      <dgm:prSet presAssocID="{9BBCFB26-BEB2-41A1-8EA9-C6090E35F0DB}" presName="dotArrow5" presStyleLbl="alignNode1" presStyleIdx="10" presStyleCnt="13"/>
      <dgm:spPr/>
    </dgm:pt>
    <dgm:pt modelId="{8A3653BA-2FBA-45F7-9777-C14E7BFAD08F}" type="pres">
      <dgm:prSet presAssocID="{9BBCFB26-BEB2-41A1-8EA9-C6090E35F0DB}" presName="dotArrow6" presStyleLbl="alignNode1" presStyleIdx="11" presStyleCnt="13"/>
      <dgm:spPr/>
    </dgm:pt>
    <dgm:pt modelId="{E94C7986-2516-4F90-8816-89FCA6D105DF}" type="pres">
      <dgm:prSet presAssocID="{9BBCFB26-BEB2-41A1-8EA9-C6090E35F0DB}" presName="dotArrow7" presStyleLbl="alignNode1" presStyleIdx="12" presStyleCnt="13"/>
      <dgm:spPr/>
    </dgm:pt>
    <dgm:pt modelId="{8305DA94-7AC6-4F02-ACCA-DD98C66FB9BC}" type="pres">
      <dgm:prSet presAssocID="{3EC9AC5A-2009-4BE3-BB19-6AD7DCF7F752}" presName="parTx1" presStyleLbl="node1" presStyleIdx="0" presStyleCnt="4"/>
      <dgm:spPr/>
    </dgm:pt>
    <dgm:pt modelId="{B1FF36A2-A53C-4C31-B265-FB2DDABA040C}" type="pres">
      <dgm:prSet presAssocID="{3EC9AC5A-2009-4BE3-BB19-6AD7DCF7F752}" presName="desTx1" presStyleLbl="revTx" presStyleIdx="0" presStyleCnt="4">
        <dgm:presLayoutVars>
          <dgm:bulletEnabled val="1"/>
        </dgm:presLayoutVars>
      </dgm:prSet>
      <dgm:spPr/>
    </dgm:pt>
    <dgm:pt modelId="{A084A644-30A9-4BCC-8F34-46F0CC82A8F0}" type="pres">
      <dgm:prSet presAssocID="{569898EC-EA29-4757-8415-A730027ADB1C}" presName="picture1" presStyleCnt="0"/>
      <dgm:spPr/>
    </dgm:pt>
    <dgm:pt modelId="{20F38687-28C2-4196-9554-65C4B87AABF9}" type="pres">
      <dgm:prSet presAssocID="{569898EC-EA29-4757-8415-A730027ADB1C}" presName="imageRepeatNode" presStyleLbl="fgImgPlace1" presStyleIdx="0" presStyleCnt="4"/>
      <dgm:spPr/>
    </dgm:pt>
    <dgm:pt modelId="{98844FBA-2F38-41BA-922B-79B51C53DCC7}" type="pres">
      <dgm:prSet presAssocID="{5501290A-5B17-4B53-8366-210AD09F2EE1}" presName="parTx2" presStyleLbl="node1" presStyleIdx="1" presStyleCnt="4"/>
      <dgm:spPr/>
    </dgm:pt>
    <dgm:pt modelId="{184B5D83-1D52-47BD-B8CA-9C04ABF28A7C}" type="pres">
      <dgm:prSet presAssocID="{5501290A-5B17-4B53-8366-210AD09F2EE1}" presName="desTx2" presStyleLbl="revTx" presStyleIdx="1" presStyleCnt="4">
        <dgm:presLayoutVars>
          <dgm:bulletEnabled val="1"/>
        </dgm:presLayoutVars>
      </dgm:prSet>
      <dgm:spPr/>
    </dgm:pt>
    <dgm:pt modelId="{33872032-F09C-41E3-973A-31B851F88C12}" type="pres">
      <dgm:prSet presAssocID="{6076F465-67C7-4331-813D-802DD9CA45DE}" presName="picture2" presStyleCnt="0"/>
      <dgm:spPr/>
    </dgm:pt>
    <dgm:pt modelId="{8B78DB99-0E7A-4C51-AE5D-8A659813BFCC}" type="pres">
      <dgm:prSet presAssocID="{6076F465-67C7-4331-813D-802DD9CA45DE}" presName="imageRepeatNode" presStyleLbl="fgImgPlace1" presStyleIdx="1" presStyleCnt="4"/>
      <dgm:spPr/>
    </dgm:pt>
    <dgm:pt modelId="{EF0CBCF9-386C-4F00-96CC-69CDB64DB3EE}" type="pres">
      <dgm:prSet presAssocID="{446B5D09-8228-4550-B27A-8694373373E3}" presName="parTx3" presStyleLbl="node1" presStyleIdx="2" presStyleCnt="4"/>
      <dgm:spPr/>
    </dgm:pt>
    <dgm:pt modelId="{0945875B-D921-478B-9FF8-0F86CB9B47BA}" type="pres">
      <dgm:prSet presAssocID="{446B5D09-8228-4550-B27A-8694373373E3}" presName="desTx3" presStyleLbl="revTx" presStyleIdx="2" presStyleCnt="4">
        <dgm:presLayoutVars>
          <dgm:bulletEnabled val="1"/>
        </dgm:presLayoutVars>
      </dgm:prSet>
      <dgm:spPr/>
    </dgm:pt>
    <dgm:pt modelId="{947419FE-8DA0-4852-8EA2-F548A05E9726}" type="pres">
      <dgm:prSet presAssocID="{F186F3BB-6020-460F-AAB2-9F5278D75B27}" presName="picture3" presStyleCnt="0"/>
      <dgm:spPr/>
    </dgm:pt>
    <dgm:pt modelId="{751F8E37-AE11-47A8-B075-0E7ECEF91FA5}" type="pres">
      <dgm:prSet presAssocID="{F186F3BB-6020-460F-AAB2-9F5278D75B27}" presName="imageRepeatNode" presStyleLbl="fgImgPlace1" presStyleIdx="2" presStyleCnt="4"/>
      <dgm:spPr/>
    </dgm:pt>
    <dgm:pt modelId="{D5B80532-1B3C-40B4-A917-7A6ABBDA16FE}" type="pres">
      <dgm:prSet presAssocID="{429F5085-3F66-4C57-BDB8-C5642F300EFE}" presName="parTx4" presStyleLbl="node1" presStyleIdx="3" presStyleCnt="4"/>
      <dgm:spPr/>
    </dgm:pt>
    <dgm:pt modelId="{5CDF8C73-AD71-46CF-AD30-908884C84483}" type="pres">
      <dgm:prSet presAssocID="{429F5085-3F66-4C57-BDB8-C5642F300EFE}" presName="desTx4" presStyleLbl="revTx" presStyleIdx="3" presStyleCnt="4">
        <dgm:presLayoutVars>
          <dgm:bulletEnabled val="1"/>
        </dgm:presLayoutVars>
      </dgm:prSet>
      <dgm:spPr/>
    </dgm:pt>
    <dgm:pt modelId="{1D35D4A0-EAA4-4E4D-869A-C452A5E26B71}" type="pres">
      <dgm:prSet presAssocID="{11697FE7-40FE-48BE-83EA-8D365B1971A8}" presName="picture4" presStyleCnt="0"/>
      <dgm:spPr/>
    </dgm:pt>
    <dgm:pt modelId="{599AD990-D85B-4ACA-9F30-12A72E3B3318}" type="pres">
      <dgm:prSet presAssocID="{11697FE7-40FE-48BE-83EA-8D365B1971A8}" presName="imageRepeatNode" presStyleLbl="fgImgPlace1" presStyleIdx="3" presStyleCnt="4"/>
      <dgm:spPr/>
    </dgm:pt>
  </dgm:ptLst>
  <dgm:cxnLst>
    <dgm:cxn modelId="{F821E306-5EC7-4907-A01D-9599A4D4AC7B}" srcId="{9BBCFB26-BEB2-41A1-8EA9-C6090E35F0DB}" destId="{446B5D09-8228-4550-B27A-8694373373E3}" srcOrd="2" destOrd="0" parTransId="{7BBB506E-C137-45B2-8194-FF1053F149B6}" sibTransId="{F186F3BB-6020-460F-AAB2-9F5278D75B27}"/>
    <dgm:cxn modelId="{A3E6F00A-EFDB-49D2-A346-B00CBA32FD90}" type="presOf" srcId="{4AEAB795-6E10-4BA7-BDFA-53444A201059}" destId="{184B5D83-1D52-47BD-B8CA-9C04ABF28A7C}" srcOrd="0" destOrd="0" presId="urn:microsoft.com/office/officeart/2008/layout/AscendingPictureAccentProcess"/>
    <dgm:cxn modelId="{FA89020F-F671-4478-9916-555CEBC24AF2}" type="presOf" srcId="{DF127E51-7D1F-4DF0-89A0-8FF8D813E054}" destId="{0945875B-D921-478B-9FF8-0F86CB9B47BA}" srcOrd="0" destOrd="0" presId="urn:microsoft.com/office/officeart/2008/layout/AscendingPictureAccentProcess"/>
    <dgm:cxn modelId="{6894F416-0524-475E-8F52-FAECA5E11661}" srcId="{5501290A-5B17-4B53-8366-210AD09F2EE1}" destId="{4AEAB795-6E10-4BA7-BDFA-53444A201059}" srcOrd="0" destOrd="0" parTransId="{FB706D7A-F21F-415F-B697-C20B5A1E7514}" sibTransId="{9927AB22-AF3C-45E3-B872-0A39032E14D6}"/>
    <dgm:cxn modelId="{8D162E1E-BDEF-4EF2-A576-86F8512AD6D4}" srcId="{429F5085-3F66-4C57-BDB8-C5642F300EFE}" destId="{5F227F37-3117-4065-AE0D-A703AC4E0FA9}" srcOrd="0" destOrd="0" parTransId="{AEFB8E95-C197-4405-8966-9F009E836492}" sibTransId="{6001892B-E929-4125-990E-772165BDD5DF}"/>
    <dgm:cxn modelId="{31837D5B-F933-428A-8FA0-6A14CCE09490}" type="presOf" srcId="{446B5D09-8228-4550-B27A-8694373373E3}" destId="{EF0CBCF9-386C-4F00-96CC-69CDB64DB3EE}" srcOrd="0" destOrd="0" presId="urn:microsoft.com/office/officeart/2008/layout/AscendingPictureAccentProcess"/>
    <dgm:cxn modelId="{9D7ABC5F-5440-4795-A695-E5B25E90691E}" srcId="{9BBCFB26-BEB2-41A1-8EA9-C6090E35F0DB}" destId="{3EC9AC5A-2009-4BE3-BB19-6AD7DCF7F752}" srcOrd="0" destOrd="0" parTransId="{547BDB42-FDB9-4967-B895-C681AD489073}" sibTransId="{569898EC-EA29-4757-8415-A730027ADB1C}"/>
    <dgm:cxn modelId="{C8DC0C41-4CAE-A94A-89A6-22D029D1DEC9}" srcId="{3EC9AC5A-2009-4BE3-BB19-6AD7DCF7F752}" destId="{723A0E52-A526-5D44-8CD2-BDED98793DD4}" srcOrd="0" destOrd="0" parTransId="{C022C324-0C17-764C-95A7-1B23F51D5DD3}" sibTransId="{F4799539-F328-BD42-94EF-2AC13DCB0A0E}"/>
    <dgm:cxn modelId="{4A104A4A-93D1-4169-AED2-3DE2D87451F1}" srcId="{446B5D09-8228-4550-B27A-8694373373E3}" destId="{DF127E51-7D1F-4DF0-89A0-8FF8D813E054}" srcOrd="0" destOrd="0" parTransId="{636459EE-A8A8-4D65-885B-545B305E0D09}" sibTransId="{3D1DF1BF-BB22-4FB6-B4D7-74EBFA332387}"/>
    <dgm:cxn modelId="{C3C7726A-D7B8-4D94-A7EE-468EA37DC5A6}" type="presOf" srcId="{723A0E52-A526-5D44-8CD2-BDED98793DD4}" destId="{B1FF36A2-A53C-4C31-B265-FB2DDABA040C}" srcOrd="0" destOrd="0" presId="urn:microsoft.com/office/officeart/2008/layout/AscendingPictureAccentProcess"/>
    <dgm:cxn modelId="{F48DFC70-949D-4432-BEC7-50B80A61DEC0}" type="presOf" srcId="{F186F3BB-6020-460F-AAB2-9F5278D75B27}" destId="{751F8E37-AE11-47A8-B075-0E7ECEF91FA5}" srcOrd="0" destOrd="0" presId="urn:microsoft.com/office/officeart/2008/layout/AscendingPictureAccentProcess"/>
    <dgm:cxn modelId="{E6A5CD7C-6232-45F0-A0D1-8C31C5719BE2}" type="presOf" srcId="{11697FE7-40FE-48BE-83EA-8D365B1971A8}" destId="{599AD990-D85B-4ACA-9F30-12A72E3B3318}" srcOrd="0" destOrd="0" presId="urn:microsoft.com/office/officeart/2008/layout/AscendingPictureAccentProcess"/>
    <dgm:cxn modelId="{F29D5988-FCC2-49F9-8950-9408DD8AA162}" type="presOf" srcId="{429F5085-3F66-4C57-BDB8-C5642F300EFE}" destId="{D5B80532-1B3C-40B4-A917-7A6ABBDA16FE}" srcOrd="0" destOrd="0" presId="urn:microsoft.com/office/officeart/2008/layout/AscendingPictureAccentProcess"/>
    <dgm:cxn modelId="{9CCA11A1-188D-4615-AD6A-442E57DE6370}" type="presOf" srcId="{6076F465-67C7-4331-813D-802DD9CA45DE}" destId="{8B78DB99-0E7A-4C51-AE5D-8A659813BFCC}" srcOrd="0" destOrd="0" presId="urn:microsoft.com/office/officeart/2008/layout/AscendingPictureAccentProcess"/>
    <dgm:cxn modelId="{2D5706A5-4373-4593-98E1-F69171C7B209}" type="presOf" srcId="{569898EC-EA29-4757-8415-A730027ADB1C}" destId="{20F38687-28C2-4196-9554-65C4B87AABF9}" srcOrd="0" destOrd="0" presId="urn:microsoft.com/office/officeart/2008/layout/AscendingPictureAccentProcess"/>
    <dgm:cxn modelId="{63CA78BA-4267-406F-98CC-D903D4C66421}" type="presOf" srcId="{5F227F37-3117-4065-AE0D-A703AC4E0FA9}" destId="{5CDF8C73-AD71-46CF-AD30-908884C84483}" srcOrd="0" destOrd="0" presId="urn:microsoft.com/office/officeart/2008/layout/AscendingPictureAccentProcess"/>
    <dgm:cxn modelId="{3D2613C5-89F3-4750-8117-038C3467EA47}" srcId="{9BBCFB26-BEB2-41A1-8EA9-C6090E35F0DB}" destId="{429F5085-3F66-4C57-BDB8-C5642F300EFE}" srcOrd="3" destOrd="0" parTransId="{DA55792C-7504-4022-926A-C76E07C54871}" sibTransId="{11697FE7-40FE-48BE-83EA-8D365B1971A8}"/>
    <dgm:cxn modelId="{CBA700CB-0DC1-4D81-92F0-0FC906C25398}" type="presOf" srcId="{9BBCFB26-BEB2-41A1-8EA9-C6090E35F0DB}" destId="{521060CD-D1B0-4D54-BF11-C8C788BEAC92}" srcOrd="0" destOrd="0" presId="urn:microsoft.com/office/officeart/2008/layout/AscendingPictureAccentProcess"/>
    <dgm:cxn modelId="{93D34DE0-D02B-4EA7-9165-3B22C3D1DE43}" type="presOf" srcId="{3EC9AC5A-2009-4BE3-BB19-6AD7DCF7F752}" destId="{8305DA94-7AC6-4F02-ACCA-DD98C66FB9BC}" srcOrd="0" destOrd="0" presId="urn:microsoft.com/office/officeart/2008/layout/AscendingPictureAccentProcess"/>
    <dgm:cxn modelId="{E71628F3-D0DF-4E57-AF64-C2EC175AAD3C}" srcId="{9BBCFB26-BEB2-41A1-8EA9-C6090E35F0DB}" destId="{5501290A-5B17-4B53-8366-210AD09F2EE1}" srcOrd="1" destOrd="0" parTransId="{C079CBB9-943C-4BDD-8F07-ECC16BE95D87}" sibTransId="{6076F465-67C7-4331-813D-802DD9CA45DE}"/>
    <dgm:cxn modelId="{AF9372F6-D420-4D19-8E53-9580E8842C68}" type="presOf" srcId="{5501290A-5B17-4B53-8366-210AD09F2EE1}" destId="{98844FBA-2F38-41BA-922B-79B51C53DCC7}" srcOrd="0" destOrd="0" presId="urn:microsoft.com/office/officeart/2008/layout/AscendingPictureAccentProcess"/>
    <dgm:cxn modelId="{D0995B01-97C7-4844-9C3B-4B38790A7FF2}" type="presParOf" srcId="{521060CD-D1B0-4D54-BF11-C8C788BEAC92}" destId="{B658DFC5-633D-4BB1-99A7-9E925126CAAC}" srcOrd="0" destOrd="0" presId="urn:microsoft.com/office/officeart/2008/layout/AscendingPictureAccentProcess"/>
    <dgm:cxn modelId="{1606660F-9985-4B27-A7FB-F761A33A037C}" type="presParOf" srcId="{521060CD-D1B0-4D54-BF11-C8C788BEAC92}" destId="{1681FAA4-0F0B-4E72-8A04-57689E963602}" srcOrd="1" destOrd="0" presId="urn:microsoft.com/office/officeart/2008/layout/AscendingPictureAccentProcess"/>
    <dgm:cxn modelId="{D5D62084-4B85-43A9-B78F-6EADBECC11BC}" type="presParOf" srcId="{521060CD-D1B0-4D54-BF11-C8C788BEAC92}" destId="{33AE07D1-FFB7-413C-B386-F914823ED40E}" srcOrd="2" destOrd="0" presId="urn:microsoft.com/office/officeart/2008/layout/AscendingPictureAccentProcess"/>
    <dgm:cxn modelId="{F75933D9-90EA-4D5D-9B99-ABDFDBB43071}" type="presParOf" srcId="{521060CD-D1B0-4D54-BF11-C8C788BEAC92}" destId="{43A338E4-B605-4D8F-9658-4D070037A278}" srcOrd="3" destOrd="0" presId="urn:microsoft.com/office/officeart/2008/layout/AscendingPictureAccentProcess"/>
    <dgm:cxn modelId="{B063EDE8-CDDB-4E56-9B74-F00E1A171A45}" type="presParOf" srcId="{521060CD-D1B0-4D54-BF11-C8C788BEAC92}" destId="{8B02DB50-EC1B-4148-ADF5-539A844744B7}" srcOrd="4" destOrd="0" presId="urn:microsoft.com/office/officeart/2008/layout/AscendingPictureAccentProcess"/>
    <dgm:cxn modelId="{2B94D9EB-86A9-4202-82A6-3A1F98FA0F46}" type="presParOf" srcId="{521060CD-D1B0-4D54-BF11-C8C788BEAC92}" destId="{DB124EBA-2B2A-4819-AD28-372D3690AB05}" srcOrd="5" destOrd="0" presId="urn:microsoft.com/office/officeart/2008/layout/AscendingPictureAccentProcess"/>
    <dgm:cxn modelId="{55C50F50-32A3-4565-AE44-9C6242A77626}" type="presParOf" srcId="{521060CD-D1B0-4D54-BF11-C8C788BEAC92}" destId="{790C859C-D2BC-4A81-9DCB-52937ABFC003}" srcOrd="6" destOrd="0" presId="urn:microsoft.com/office/officeart/2008/layout/AscendingPictureAccentProcess"/>
    <dgm:cxn modelId="{058DCE1D-5086-4BCA-BAB5-6E78DE0BF804}" type="presParOf" srcId="{521060CD-D1B0-4D54-BF11-C8C788BEAC92}" destId="{3DAF909F-409A-4CB7-AB71-923E2F68E945}" srcOrd="7" destOrd="0" presId="urn:microsoft.com/office/officeart/2008/layout/AscendingPictureAccentProcess"/>
    <dgm:cxn modelId="{31ED57CC-79E3-4245-B3FC-79087E14F751}" type="presParOf" srcId="{521060CD-D1B0-4D54-BF11-C8C788BEAC92}" destId="{106A4170-396F-4550-98E5-AAE803B740D0}" srcOrd="8" destOrd="0" presId="urn:microsoft.com/office/officeart/2008/layout/AscendingPictureAccentProcess"/>
    <dgm:cxn modelId="{535D2AAA-180F-4B0A-A7C6-B5732B5C2827}" type="presParOf" srcId="{521060CD-D1B0-4D54-BF11-C8C788BEAC92}" destId="{8E8AD0D8-AE36-443A-A68A-A5702AA7F663}" srcOrd="9" destOrd="0" presId="urn:microsoft.com/office/officeart/2008/layout/AscendingPictureAccentProcess"/>
    <dgm:cxn modelId="{29F084C3-B25E-424F-9031-3090812A54F8}" type="presParOf" srcId="{521060CD-D1B0-4D54-BF11-C8C788BEAC92}" destId="{E5100AC2-457C-40F8-9997-1C4645FB9C11}" srcOrd="10" destOrd="0" presId="urn:microsoft.com/office/officeart/2008/layout/AscendingPictureAccentProcess"/>
    <dgm:cxn modelId="{EABA30D6-183B-49E9-BF5C-22C5B3C90649}" type="presParOf" srcId="{521060CD-D1B0-4D54-BF11-C8C788BEAC92}" destId="{8A3653BA-2FBA-45F7-9777-C14E7BFAD08F}" srcOrd="11" destOrd="0" presId="urn:microsoft.com/office/officeart/2008/layout/AscendingPictureAccentProcess"/>
    <dgm:cxn modelId="{8C42C8BA-76FA-4197-85AA-8D269B59780F}" type="presParOf" srcId="{521060CD-D1B0-4D54-BF11-C8C788BEAC92}" destId="{E94C7986-2516-4F90-8816-89FCA6D105DF}" srcOrd="12" destOrd="0" presId="urn:microsoft.com/office/officeart/2008/layout/AscendingPictureAccentProcess"/>
    <dgm:cxn modelId="{66BFE46B-BB2A-4A96-BF37-26B6914CD832}" type="presParOf" srcId="{521060CD-D1B0-4D54-BF11-C8C788BEAC92}" destId="{8305DA94-7AC6-4F02-ACCA-DD98C66FB9BC}" srcOrd="13" destOrd="0" presId="urn:microsoft.com/office/officeart/2008/layout/AscendingPictureAccentProcess"/>
    <dgm:cxn modelId="{80336EE9-9802-4693-8BBA-1BEE93A48E46}" type="presParOf" srcId="{521060CD-D1B0-4D54-BF11-C8C788BEAC92}" destId="{B1FF36A2-A53C-4C31-B265-FB2DDABA040C}" srcOrd="14" destOrd="0" presId="urn:microsoft.com/office/officeart/2008/layout/AscendingPictureAccentProcess"/>
    <dgm:cxn modelId="{E34446E1-FA19-442C-A181-64981F49D8E4}" type="presParOf" srcId="{521060CD-D1B0-4D54-BF11-C8C788BEAC92}" destId="{A084A644-30A9-4BCC-8F34-46F0CC82A8F0}" srcOrd="15" destOrd="0" presId="urn:microsoft.com/office/officeart/2008/layout/AscendingPictureAccentProcess"/>
    <dgm:cxn modelId="{C298A324-32E2-4BE0-BE21-5E710F74E785}" type="presParOf" srcId="{A084A644-30A9-4BCC-8F34-46F0CC82A8F0}" destId="{20F38687-28C2-4196-9554-65C4B87AABF9}" srcOrd="0" destOrd="0" presId="urn:microsoft.com/office/officeart/2008/layout/AscendingPictureAccentProcess"/>
    <dgm:cxn modelId="{5BAF3699-4B7C-431A-9AF5-65B8C87BD241}" type="presParOf" srcId="{521060CD-D1B0-4D54-BF11-C8C788BEAC92}" destId="{98844FBA-2F38-41BA-922B-79B51C53DCC7}" srcOrd="16" destOrd="0" presId="urn:microsoft.com/office/officeart/2008/layout/AscendingPictureAccentProcess"/>
    <dgm:cxn modelId="{6F4D5BC1-3514-4404-B6BB-79894FB58FDD}" type="presParOf" srcId="{521060CD-D1B0-4D54-BF11-C8C788BEAC92}" destId="{184B5D83-1D52-47BD-B8CA-9C04ABF28A7C}" srcOrd="17" destOrd="0" presId="urn:microsoft.com/office/officeart/2008/layout/AscendingPictureAccentProcess"/>
    <dgm:cxn modelId="{0F3A5DC9-8429-4B76-9DA6-4508051AFE12}" type="presParOf" srcId="{521060CD-D1B0-4D54-BF11-C8C788BEAC92}" destId="{33872032-F09C-41E3-973A-31B851F88C12}" srcOrd="18" destOrd="0" presId="urn:microsoft.com/office/officeart/2008/layout/AscendingPictureAccentProcess"/>
    <dgm:cxn modelId="{F6DEE8D1-E6E1-47FC-ACE3-F986FB83416A}" type="presParOf" srcId="{33872032-F09C-41E3-973A-31B851F88C12}" destId="{8B78DB99-0E7A-4C51-AE5D-8A659813BFCC}" srcOrd="0" destOrd="0" presId="urn:microsoft.com/office/officeart/2008/layout/AscendingPictureAccentProcess"/>
    <dgm:cxn modelId="{01031061-4780-4FAD-88A3-7E51DC8B7AE2}" type="presParOf" srcId="{521060CD-D1B0-4D54-BF11-C8C788BEAC92}" destId="{EF0CBCF9-386C-4F00-96CC-69CDB64DB3EE}" srcOrd="19" destOrd="0" presId="urn:microsoft.com/office/officeart/2008/layout/AscendingPictureAccentProcess"/>
    <dgm:cxn modelId="{35C29BF4-17D0-496B-A988-96C1AACA9ACD}" type="presParOf" srcId="{521060CD-D1B0-4D54-BF11-C8C788BEAC92}" destId="{0945875B-D921-478B-9FF8-0F86CB9B47BA}" srcOrd="20" destOrd="0" presId="urn:microsoft.com/office/officeart/2008/layout/AscendingPictureAccentProcess"/>
    <dgm:cxn modelId="{C500B8B7-8E7A-47F7-AE53-33C8CD9BA520}" type="presParOf" srcId="{521060CD-D1B0-4D54-BF11-C8C788BEAC92}" destId="{947419FE-8DA0-4852-8EA2-F548A05E9726}" srcOrd="21" destOrd="0" presId="urn:microsoft.com/office/officeart/2008/layout/AscendingPictureAccentProcess"/>
    <dgm:cxn modelId="{9DA428F6-9774-4EFF-84A2-CD930EFC5411}" type="presParOf" srcId="{947419FE-8DA0-4852-8EA2-F548A05E9726}" destId="{751F8E37-AE11-47A8-B075-0E7ECEF91FA5}" srcOrd="0" destOrd="0" presId="urn:microsoft.com/office/officeart/2008/layout/AscendingPictureAccentProcess"/>
    <dgm:cxn modelId="{D2A01A31-CD45-4160-BCC1-00CA19427CE4}" type="presParOf" srcId="{521060CD-D1B0-4D54-BF11-C8C788BEAC92}" destId="{D5B80532-1B3C-40B4-A917-7A6ABBDA16FE}" srcOrd="22" destOrd="0" presId="urn:microsoft.com/office/officeart/2008/layout/AscendingPictureAccentProcess"/>
    <dgm:cxn modelId="{F3D70DA7-10D5-4AA2-B3B1-C06371BC52E9}" type="presParOf" srcId="{521060CD-D1B0-4D54-BF11-C8C788BEAC92}" destId="{5CDF8C73-AD71-46CF-AD30-908884C84483}" srcOrd="23" destOrd="0" presId="urn:microsoft.com/office/officeart/2008/layout/AscendingPictureAccentProcess"/>
    <dgm:cxn modelId="{98037D22-07C4-4DA5-9EB5-410E0EF890CA}" type="presParOf" srcId="{521060CD-D1B0-4D54-BF11-C8C788BEAC92}" destId="{1D35D4A0-EAA4-4E4D-869A-C452A5E26B71}" srcOrd="24" destOrd="0" presId="urn:microsoft.com/office/officeart/2008/layout/AscendingPictureAccentProcess"/>
    <dgm:cxn modelId="{9A71856D-BEB5-45CF-95B6-9ADAD71A545F}" type="presParOf" srcId="{1D35D4A0-EAA4-4E4D-869A-C452A5E26B71}" destId="{599AD990-D85B-4ACA-9F30-12A72E3B3318}"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6CAFF-7C3A-4253-BAB4-75DC49CF7D09}">
      <dsp:nvSpPr>
        <dsp:cNvPr id="0" name=""/>
        <dsp:cNvSpPr/>
      </dsp:nvSpPr>
      <dsp:spPr>
        <a:xfrm>
          <a:off x="679050" y="578168"/>
          <a:ext cx="1887187" cy="188718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D83EC-470E-46AA-8C42-F09EC8BFEBE9}">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E6696-52B7-4E46-9E42-B47676AEDAD9}">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Unlock</a:t>
          </a:r>
        </a:p>
      </dsp:txBody>
      <dsp:txXfrm>
        <a:off x="75768" y="3053169"/>
        <a:ext cx="3093750" cy="720000"/>
      </dsp:txXfrm>
    </dsp:sp>
    <dsp:sp modelId="{5E000227-4A49-4DDD-B8C0-3993A32BB144}">
      <dsp:nvSpPr>
        <dsp:cNvPr id="0" name=""/>
        <dsp:cNvSpPr/>
      </dsp:nvSpPr>
      <dsp:spPr>
        <a:xfrm>
          <a:off x="4314206" y="578168"/>
          <a:ext cx="1887187" cy="188718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8D6C4F-CEE8-4BC7-9460-339280B6F1AD}">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55B9C4-5AD5-47FE-BC55-B716F35E01D5}">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Analyze</a:t>
          </a:r>
        </a:p>
      </dsp:txBody>
      <dsp:txXfrm>
        <a:off x="3710925" y="3053169"/>
        <a:ext cx="3093750" cy="720000"/>
      </dsp:txXfrm>
    </dsp:sp>
    <dsp:sp modelId="{B5B01B1E-DCB1-48F3-A4F1-6C147043B83F}">
      <dsp:nvSpPr>
        <dsp:cNvPr id="0" name=""/>
        <dsp:cNvSpPr/>
      </dsp:nvSpPr>
      <dsp:spPr>
        <a:xfrm>
          <a:off x="7949362" y="578168"/>
          <a:ext cx="1887187" cy="1887187"/>
        </a:xfrm>
        <a:prstGeom prst="round2DiagRect">
          <a:avLst>
            <a:gd name="adj1" fmla="val 29727"/>
            <a:gd name="adj2" fmla="val 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82A94-3488-4F38-B974-2D1B202A65E3}">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8FC744-FE3E-462C-A574-31383979554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Inform</a:t>
          </a:r>
        </a:p>
      </dsp:txBody>
      <dsp:txXfrm>
        <a:off x="7346081" y="3053169"/>
        <a:ext cx="3093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FA11E-92AB-41D4-BB96-A5300EAB72A4}">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16EA6F-BFDB-4C96-9699-B030A3C24B15}">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Accomplished over the course of 4 months</a:t>
          </a:r>
        </a:p>
      </dsp:txBody>
      <dsp:txXfrm>
        <a:off x="417971" y="2644140"/>
        <a:ext cx="2889450" cy="720000"/>
      </dsp:txXfrm>
    </dsp:sp>
    <dsp:sp modelId="{93CCC806-B8D7-4ECA-9D9F-66037D9DD8C7}">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32E552-410B-438A-BCEE-3A1175C2E327}">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Expanded capability for new housing market questions to be answered</a:t>
          </a:r>
        </a:p>
      </dsp:txBody>
      <dsp:txXfrm>
        <a:off x="3813075" y="2644140"/>
        <a:ext cx="2889450" cy="720000"/>
      </dsp:txXfrm>
    </dsp:sp>
    <dsp:sp modelId="{EAC7331F-FE4D-45BC-AF61-0725935DCDAE}">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E78BC-FFE5-4CBF-8EF2-34A27929EFA0}">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dirty="0"/>
            <a:t>Prototype funded by Technology for Social Impact grant from Microsoft Philanthropy</a:t>
          </a:r>
        </a:p>
      </dsp:txBody>
      <dsp:txXfrm>
        <a:off x="7208178" y="2644140"/>
        <a:ext cx="28894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A7DAA-B2DD-4C5E-B031-29A4CA62E635}">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E976D-957A-4C6D-884E-8482ECE1B2E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C15E1-688A-4665-9529-89E958660D6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a:t>Governments want to make equitable policy decisions using reliable, representative data</a:t>
          </a:r>
          <a:endParaRPr lang="en-US" sz="2500" kern="1200"/>
        </a:p>
      </dsp:txBody>
      <dsp:txXfrm>
        <a:off x="1435590" y="531"/>
        <a:ext cx="9080009" cy="1242935"/>
      </dsp:txXfrm>
    </dsp:sp>
    <dsp:sp modelId="{1BF86337-CB3E-4B27-A421-21AF24A63C4E}">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3E581-C0AC-4E04-99C1-75CFF2398D1E}">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EF32B-C797-4902-9061-D93B4185105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a:t>Biased data leads to biased algorithms and biased results</a:t>
          </a:r>
          <a:endParaRPr lang="en-US" sz="2500" kern="1200"/>
        </a:p>
      </dsp:txBody>
      <dsp:txXfrm>
        <a:off x="1435590" y="1554201"/>
        <a:ext cx="9080009" cy="1242935"/>
      </dsp:txXfrm>
    </dsp:sp>
    <dsp:sp modelId="{9137FEA2-4731-4041-8727-249245B9D138}">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6958AD-9B9C-48FB-85BD-75861F03FCA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01933-A4D8-4D80-834F-B4B4647AB2F5}">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Availability of data with spatial information</a:t>
          </a:r>
        </a:p>
      </dsp:txBody>
      <dsp:txXfrm>
        <a:off x="1435590" y="3107870"/>
        <a:ext cx="9080009" cy="1242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92F4F-DBFF-4DBF-B8C1-9D73B3D27665}">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026F27-A3AD-4739-81AA-E58DFC2E332F}">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0D15DE-176B-4863-BFA7-53566C2F435B}">
      <dsp:nvSpPr>
        <dsp:cNvPr id="0" name=""/>
        <dsp:cNvSpPr/>
      </dsp:nvSpPr>
      <dsp:spPr>
        <a:xfrm>
          <a:off x="1941716" y="718"/>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100000"/>
            </a:lnSpc>
            <a:spcBef>
              <a:spcPct val="0"/>
            </a:spcBef>
            <a:spcAft>
              <a:spcPct val="35000"/>
            </a:spcAft>
            <a:buNone/>
          </a:pPr>
          <a:r>
            <a:rPr lang="en-US" sz="1800" kern="1200"/>
            <a:t>Measuring equity in allocation of local infrastructure, investments, services, and hazards</a:t>
          </a:r>
        </a:p>
      </dsp:txBody>
      <dsp:txXfrm>
        <a:off x="1941716" y="718"/>
        <a:ext cx="2931121" cy="1681139"/>
      </dsp:txXfrm>
    </dsp:sp>
    <dsp:sp modelId="{D8290428-AAA0-402B-B5DA-5A4552CFA022}">
      <dsp:nvSpPr>
        <dsp:cNvPr id="0" name=""/>
        <dsp:cNvSpPr/>
      </dsp:nvSpPr>
      <dsp:spPr>
        <a:xfrm>
          <a:off x="4872838" y="718"/>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577850">
            <a:lnSpc>
              <a:spcPct val="100000"/>
            </a:lnSpc>
            <a:spcBef>
              <a:spcPct val="0"/>
            </a:spcBef>
            <a:spcAft>
              <a:spcPct val="35000"/>
            </a:spcAft>
            <a:buNone/>
          </a:pPr>
          <a:r>
            <a:rPr lang="en-US" sz="1300" kern="1200"/>
            <a:t>Park locations, affordable housing, building permits, trash collection centers</a:t>
          </a:r>
        </a:p>
      </dsp:txBody>
      <dsp:txXfrm>
        <a:off x="4872838" y="718"/>
        <a:ext cx="1640765" cy="1681139"/>
      </dsp:txXfrm>
    </dsp:sp>
    <dsp:sp modelId="{15FF64B7-7D96-472E-A9DA-695C0BD842C4}">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6B53E-5242-4124-B9C4-65C46245DD36}">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0C4C06-2ADA-4614-8908-B7D99CB4BDEF}">
      <dsp:nvSpPr>
        <dsp:cNvPr id="0" name=""/>
        <dsp:cNvSpPr/>
      </dsp:nvSpPr>
      <dsp:spPr>
        <a:xfrm>
          <a:off x="1941716" y="2102143"/>
          <a:ext cx="2931121"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100000"/>
            </a:lnSpc>
            <a:spcBef>
              <a:spcPct val="0"/>
            </a:spcBef>
            <a:spcAft>
              <a:spcPct val="35000"/>
            </a:spcAft>
            <a:buNone/>
          </a:pPr>
          <a:r>
            <a:rPr lang="en-US" sz="1800" kern="1200"/>
            <a:t>Measuring under/over-reporting in resident generated data</a:t>
          </a:r>
        </a:p>
      </dsp:txBody>
      <dsp:txXfrm>
        <a:off x="1941716" y="2102143"/>
        <a:ext cx="2931121" cy="1681139"/>
      </dsp:txXfrm>
    </dsp:sp>
    <dsp:sp modelId="{8D2B0227-AB6B-46A0-908D-261C67AB1EC7}">
      <dsp:nvSpPr>
        <dsp:cNvPr id="0" name=""/>
        <dsp:cNvSpPr/>
      </dsp:nvSpPr>
      <dsp:spPr>
        <a:xfrm>
          <a:off x="4872838" y="2102143"/>
          <a:ext cx="1640765"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577850">
            <a:lnSpc>
              <a:spcPct val="100000"/>
            </a:lnSpc>
            <a:spcBef>
              <a:spcPct val="0"/>
            </a:spcBef>
            <a:spcAft>
              <a:spcPct val="35000"/>
            </a:spcAft>
            <a:buNone/>
          </a:pPr>
          <a:r>
            <a:rPr lang="en-US" sz="1300" kern="1200"/>
            <a:t>311 data, Snowplow request data</a:t>
          </a:r>
        </a:p>
      </dsp:txBody>
      <dsp:txXfrm>
        <a:off x="4872838" y="2102143"/>
        <a:ext cx="1640765" cy="1681139"/>
      </dsp:txXfrm>
    </dsp:sp>
    <dsp:sp modelId="{A19FB7FE-9D1D-46F8-9CF4-C2F8F2410ABB}">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E6BD8D-CFAF-45FC-B4ED-9AF778F2BC7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76FFA2-2EBC-4F66-A5F5-B976C4A1B030}">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00100">
            <a:lnSpc>
              <a:spcPct val="100000"/>
            </a:lnSpc>
            <a:spcBef>
              <a:spcPct val="0"/>
            </a:spcBef>
            <a:spcAft>
              <a:spcPct val="35000"/>
            </a:spcAft>
            <a:buNone/>
          </a:pPr>
          <a:r>
            <a:rPr lang="en-US" sz="1800" kern="1200"/>
            <a:t>Any geographic data</a:t>
          </a:r>
        </a:p>
      </dsp:txBody>
      <dsp:txXfrm>
        <a:off x="1941716" y="4203567"/>
        <a:ext cx="4571887" cy="16811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FCB67-A14B-9845-9AEA-E6AA2F4C1055}">
      <dsp:nvSpPr>
        <dsp:cNvPr id="0" name=""/>
        <dsp:cNvSpPr/>
      </dsp:nvSpPr>
      <dsp:spPr>
        <a:xfrm>
          <a:off x="3946720" y="1324"/>
          <a:ext cx="1585167" cy="1585167"/>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  </a:t>
          </a:r>
          <a:r>
            <a:rPr lang="en-US" sz="2100" kern="1200"/>
            <a:t>Develop Interface</a:t>
          </a:r>
          <a:endParaRPr lang="en-US" sz="2100" kern="1200" dirty="0"/>
        </a:p>
      </dsp:txBody>
      <dsp:txXfrm>
        <a:off x="4178862" y="233466"/>
        <a:ext cx="1120883" cy="1120883"/>
      </dsp:txXfrm>
    </dsp:sp>
    <dsp:sp modelId="{177212E3-72C5-FB42-80D0-1898E5696ED0}">
      <dsp:nvSpPr>
        <dsp:cNvPr id="0" name=""/>
        <dsp:cNvSpPr/>
      </dsp:nvSpPr>
      <dsp:spPr>
        <a:xfrm rot="2700000">
          <a:off x="5361734" y="1359587"/>
          <a:ext cx="421492" cy="53499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80252" y="1421880"/>
        <a:ext cx="295044" cy="320996"/>
      </dsp:txXfrm>
    </dsp:sp>
    <dsp:sp modelId="{3554AA85-A9CA-3146-965D-606D6C40BB58}">
      <dsp:nvSpPr>
        <dsp:cNvPr id="0" name=""/>
        <dsp:cNvSpPr/>
      </dsp:nvSpPr>
      <dsp:spPr>
        <a:xfrm>
          <a:off x="5629943" y="1684547"/>
          <a:ext cx="1585167" cy="1585167"/>
        </a:xfrm>
        <a:prstGeom prst="ellipse">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 Test </a:t>
          </a:r>
        </a:p>
      </dsp:txBody>
      <dsp:txXfrm>
        <a:off x="5862085" y="1916689"/>
        <a:ext cx="1120883" cy="1120883"/>
      </dsp:txXfrm>
    </dsp:sp>
    <dsp:sp modelId="{0F1E514D-E12F-5940-939F-303D18EED4FD}">
      <dsp:nvSpPr>
        <dsp:cNvPr id="0" name=""/>
        <dsp:cNvSpPr/>
      </dsp:nvSpPr>
      <dsp:spPr>
        <a:xfrm rot="8100000">
          <a:off x="5378604" y="3042810"/>
          <a:ext cx="421492" cy="534994"/>
        </a:xfrm>
        <a:prstGeom prst="rightArrow">
          <a:avLst>
            <a:gd name="adj1" fmla="val 60000"/>
            <a:gd name="adj2" fmla="val 50000"/>
          </a:avLst>
        </a:prstGeom>
        <a:solidFill>
          <a:schemeClr val="accent1">
            <a:shade val="90000"/>
            <a:hueOff val="352343"/>
            <a:satOff val="-4910"/>
            <a:lumOff val="187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5486534" y="3105103"/>
        <a:ext cx="295044" cy="320996"/>
      </dsp:txXfrm>
    </dsp:sp>
    <dsp:sp modelId="{FBEB7714-A21F-7E40-828C-3A7DA40362D3}">
      <dsp:nvSpPr>
        <dsp:cNvPr id="0" name=""/>
        <dsp:cNvSpPr/>
      </dsp:nvSpPr>
      <dsp:spPr>
        <a:xfrm>
          <a:off x="3946720" y="3367770"/>
          <a:ext cx="1585167" cy="1585167"/>
        </a:xfrm>
        <a:prstGeom prst="ellipse">
          <a:avLst/>
        </a:prstGeom>
        <a:solidFill>
          <a:schemeClr val="accent1">
            <a:shade val="50000"/>
            <a:hueOff val="680024"/>
            <a:satOff val="-12159"/>
            <a:lumOff val="47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 Validate</a:t>
          </a:r>
        </a:p>
      </dsp:txBody>
      <dsp:txXfrm>
        <a:off x="4178862" y="3599912"/>
        <a:ext cx="1120883" cy="1120883"/>
      </dsp:txXfrm>
    </dsp:sp>
    <dsp:sp modelId="{7F2BA4B6-92DB-B74A-9C11-D46EB9F57683}">
      <dsp:nvSpPr>
        <dsp:cNvPr id="0" name=""/>
        <dsp:cNvSpPr/>
      </dsp:nvSpPr>
      <dsp:spPr>
        <a:xfrm rot="13500000">
          <a:off x="3695381" y="3059680"/>
          <a:ext cx="421492" cy="534994"/>
        </a:xfrm>
        <a:prstGeom prst="rightArrow">
          <a:avLst>
            <a:gd name="adj1" fmla="val 60000"/>
            <a:gd name="adj2" fmla="val 50000"/>
          </a:avLst>
        </a:prstGeom>
        <a:solidFill>
          <a:schemeClr val="accent1">
            <a:shade val="90000"/>
            <a:hueOff val="704685"/>
            <a:satOff val="-9820"/>
            <a:lumOff val="374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3803311" y="3211385"/>
        <a:ext cx="295044" cy="320996"/>
      </dsp:txXfrm>
    </dsp:sp>
    <dsp:sp modelId="{0B380390-DF10-B541-843F-EC206E0A7C1D}">
      <dsp:nvSpPr>
        <dsp:cNvPr id="0" name=""/>
        <dsp:cNvSpPr/>
      </dsp:nvSpPr>
      <dsp:spPr>
        <a:xfrm>
          <a:off x="2263497" y="1684547"/>
          <a:ext cx="1585167" cy="1585167"/>
        </a:xfrm>
        <a:prstGeom prst="ellipse">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 Revise</a:t>
          </a:r>
        </a:p>
      </dsp:txBody>
      <dsp:txXfrm>
        <a:off x="2495639" y="1916689"/>
        <a:ext cx="1120883" cy="1120883"/>
      </dsp:txXfrm>
    </dsp:sp>
    <dsp:sp modelId="{E3EAD0E6-0ECE-B042-9728-896E1748F38E}">
      <dsp:nvSpPr>
        <dsp:cNvPr id="0" name=""/>
        <dsp:cNvSpPr/>
      </dsp:nvSpPr>
      <dsp:spPr>
        <a:xfrm rot="18900000">
          <a:off x="3678511" y="1376457"/>
          <a:ext cx="421492" cy="534994"/>
        </a:xfrm>
        <a:prstGeom prst="rightArrow">
          <a:avLst>
            <a:gd name="adj1" fmla="val 60000"/>
            <a:gd name="adj2" fmla="val 50000"/>
          </a:avLst>
        </a:prstGeom>
        <a:solidFill>
          <a:schemeClr val="accent1">
            <a:shade val="90000"/>
            <a:hueOff val="352343"/>
            <a:satOff val="-4910"/>
            <a:lumOff val="187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697029" y="1528162"/>
        <a:ext cx="295044" cy="3209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FCB67-A14B-9845-9AEA-E6AA2F4C1055}">
      <dsp:nvSpPr>
        <dsp:cNvPr id="0" name=""/>
        <dsp:cNvSpPr/>
      </dsp:nvSpPr>
      <dsp:spPr>
        <a:xfrm>
          <a:off x="3855098" y="1248"/>
          <a:ext cx="1564683" cy="1564683"/>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  Develop Algorithm</a:t>
          </a:r>
        </a:p>
      </dsp:txBody>
      <dsp:txXfrm>
        <a:off x="4084241" y="230391"/>
        <a:ext cx="1106397" cy="1106397"/>
      </dsp:txXfrm>
    </dsp:sp>
    <dsp:sp modelId="{177212E3-72C5-FB42-80D0-1898E5696ED0}">
      <dsp:nvSpPr>
        <dsp:cNvPr id="0" name=""/>
        <dsp:cNvSpPr/>
      </dsp:nvSpPr>
      <dsp:spPr>
        <a:xfrm rot="2700000">
          <a:off x="5251627" y="1341084"/>
          <a:ext cx="414692" cy="528080"/>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69846" y="1402715"/>
        <a:ext cx="290284" cy="316848"/>
      </dsp:txXfrm>
    </dsp:sp>
    <dsp:sp modelId="{3554AA85-A9CA-3146-965D-606D6C40BB58}">
      <dsp:nvSpPr>
        <dsp:cNvPr id="0" name=""/>
        <dsp:cNvSpPr/>
      </dsp:nvSpPr>
      <dsp:spPr>
        <a:xfrm>
          <a:off x="5514764" y="1660914"/>
          <a:ext cx="1564683" cy="1564683"/>
        </a:xfrm>
        <a:prstGeom prst="ellipse">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 Test </a:t>
          </a:r>
        </a:p>
      </dsp:txBody>
      <dsp:txXfrm>
        <a:off x="5743907" y="1890057"/>
        <a:ext cx="1106397" cy="1106397"/>
      </dsp:txXfrm>
    </dsp:sp>
    <dsp:sp modelId="{0F1E514D-E12F-5940-939F-303D18EED4FD}">
      <dsp:nvSpPr>
        <dsp:cNvPr id="0" name=""/>
        <dsp:cNvSpPr/>
      </dsp:nvSpPr>
      <dsp:spPr>
        <a:xfrm rot="8100000">
          <a:off x="5268225" y="3000750"/>
          <a:ext cx="414692" cy="528080"/>
        </a:xfrm>
        <a:prstGeom prst="rightArrow">
          <a:avLst>
            <a:gd name="adj1" fmla="val 60000"/>
            <a:gd name="adj2" fmla="val 50000"/>
          </a:avLst>
        </a:prstGeom>
        <a:solidFill>
          <a:schemeClr val="accent1">
            <a:shade val="90000"/>
            <a:hueOff val="352343"/>
            <a:satOff val="-4910"/>
            <a:lumOff val="187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374414" y="3062381"/>
        <a:ext cx="290284" cy="316848"/>
      </dsp:txXfrm>
    </dsp:sp>
    <dsp:sp modelId="{FBEB7714-A21F-7E40-828C-3A7DA40362D3}">
      <dsp:nvSpPr>
        <dsp:cNvPr id="0" name=""/>
        <dsp:cNvSpPr/>
      </dsp:nvSpPr>
      <dsp:spPr>
        <a:xfrm>
          <a:off x="3855098" y="3320581"/>
          <a:ext cx="1564683" cy="1564683"/>
        </a:xfrm>
        <a:prstGeom prst="ellipse">
          <a:avLst/>
        </a:prstGeom>
        <a:solidFill>
          <a:schemeClr val="accent1">
            <a:shade val="50000"/>
            <a:hueOff val="680024"/>
            <a:satOff val="-12159"/>
            <a:lumOff val="47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 Validate</a:t>
          </a:r>
        </a:p>
      </dsp:txBody>
      <dsp:txXfrm>
        <a:off x="4084241" y="3549724"/>
        <a:ext cx="1106397" cy="1106397"/>
      </dsp:txXfrm>
    </dsp:sp>
    <dsp:sp modelId="{7F2BA4B6-92DB-B74A-9C11-D46EB9F57683}">
      <dsp:nvSpPr>
        <dsp:cNvPr id="0" name=""/>
        <dsp:cNvSpPr/>
      </dsp:nvSpPr>
      <dsp:spPr>
        <a:xfrm rot="13500000">
          <a:off x="3608559" y="3017348"/>
          <a:ext cx="414692" cy="528080"/>
        </a:xfrm>
        <a:prstGeom prst="rightArrow">
          <a:avLst>
            <a:gd name="adj1" fmla="val 60000"/>
            <a:gd name="adj2" fmla="val 50000"/>
          </a:avLst>
        </a:prstGeom>
        <a:solidFill>
          <a:schemeClr val="accent1">
            <a:shade val="90000"/>
            <a:hueOff val="704685"/>
            <a:satOff val="-9820"/>
            <a:lumOff val="374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714748" y="3166949"/>
        <a:ext cx="290284" cy="316848"/>
      </dsp:txXfrm>
    </dsp:sp>
    <dsp:sp modelId="{0B380390-DF10-B541-843F-EC206E0A7C1D}">
      <dsp:nvSpPr>
        <dsp:cNvPr id="0" name=""/>
        <dsp:cNvSpPr/>
      </dsp:nvSpPr>
      <dsp:spPr>
        <a:xfrm>
          <a:off x="2195432" y="1660914"/>
          <a:ext cx="1564683" cy="1564683"/>
        </a:xfrm>
        <a:prstGeom prst="ellipse">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 Revise</a:t>
          </a:r>
        </a:p>
      </dsp:txBody>
      <dsp:txXfrm>
        <a:off x="2424575" y="1890057"/>
        <a:ext cx="1106397" cy="1106397"/>
      </dsp:txXfrm>
    </dsp:sp>
    <dsp:sp modelId="{E3EAD0E6-0ECE-B042-9728-896E1748F38E}">
      <dsp:nvSpPr>
        <dsp:cNvPr id="0" name=""/>
        <dsp:cNvSpPr/>
      </dsp:nvSpPr>
      <dsp:spPr>
        <a:xfrm rot="18900000">
          <a:off x="3591961" y="1357682"/>
          <a:ext cx="414692" cy="528080"/>
        </a:xfrm>
        <a:prstGeom prst="rightArrow">
          <a:avLst>
            <a:gd name="adj1" fmla="val 60000"/>
            <a:gd name="adj2" fmla="val 50000"/>
          </a:avLst>
        </a:prstGeom>
        <a:solidFill>
          <a:schemeClr val="accent1">
            <a:shade val="90000"/>
            <a:hueOff val="352343"/>
            <a:satOff val="-4910"/>
            <a:lumOff val="187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610180" y="1507283"/>
        <a:ext cx="290284" cy="3168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8B9D-7918-4BAF-867D-1B96E537F79D}">
      <dsp:nvSpPr>
        <dsp:cNvPr id="0" name=""/>
        <dsp:cNvSpPr/>
      </dsp:nvSpPr>
      <dsp:spPr>
        <a:xfrm>
          <a:off x="679050"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EDF3E-E38A-4859-BD6B-6B14680EA52E}">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E2D3F-02B5-4831-A5F3-8395C5DD1782}">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Initial algorithm was built over 8 weeks summer internship</a:t>
          </a:r>
        </a:p>
      </dsp:txBody>
      <dsp:txXfrm>
        <a:off x="75768" y="3053169"/>
        <a:ext cx="3093750" cy="720000"/>
      </dsp:txXfrm>
    </dsp:sp>
    <dsp:sp modelId="{0DA3697A-DF69-4A66-B871-D6BD0B7C4CC0}">
      <dsp:nvSpPr>
        <dsp:cNvPr id="0" name=""/>
        <dsp:cNvSpPr/>
      </dsp:nvSpPr>
      <dsp:spPr>
        <a:xfrm>
          <a:off x="4314206"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0D4AE5-5F4A-4C82-A4C5-C956B4A4AC4F}">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552605-20AE-4FA2-9744-0E06D12EB0A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Refine algorithm overtime in iterative approach</a:t>
          </a:r>
        </a:p>
      </dsp:txBody>
      <dsp:txXfrm>
        <a:off x="3710925" y="3053169"/>
        <a:ext cx="3093750" cy="720000"/>
      </dsp:txXfrm>
    </dsp:sp>
    <dsp:sp modelId="{7EB3F44A-326D-48FD-818B-AB8AD3361D52}">
      <dsp:nvSpPr>
        <dsp:cNvPr id="0" name=""/>
        <dsp:cNvSpPr/>
      </dsp:nvSpPr>
      <dsp:spPr>
        <a:xfrm>
          <a:off x="7949362"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33056-4906-4B85-AF86-8236831FD42D}">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287520-514D-423A-9BB3-B3B7CC352E67}">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t>Have working prototype with value to policy decision makers and interest in building a public interface</a:t>
          </a:r>
        </a:p>
      </dsp:txBody>
      <dsp:txXfrm>
        <a:off x="7346081" y="3053169"/>
        <a:ext cx="3093750"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CCD3C-F74F-4264-B351-CDF6C3A2A1B2}">
      <dsp:nvSpPr>
        <dsp:cNvPr id="0" name=""/>
        <dsp:cNvSpPr/>
      </dsp:nvSpPr>
      <dsp:spPr>
        <a:xfrm>
          <a:off x="1667903" y="20957"/>
          <a:ext cx="1852875" cy="185287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E66DE-EF0D-4219-A69A-46E8C808C82E}">
      <dsp:nvSpPr>
        <dsp:cNvPr id="0" name=""/>
        <dsp:cNvSpPr/>
      </dsp:nvSpPr>
      <dsp:spPr>
        <a:xfrm>
          <a:off x="2062778" y="415832"/>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824F2C-315E-4223-972E-9B8D9CF5C04D}">
      <dsp:nvSpPr>
        <dsp:cNvPr id="0" name=""/>
        <dsp:cNvSpPr/>
      </dsp:nvSpPr>
      <dsp:spPr>
        <a:xfrm>
          <a:off x="1075591" y="245095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baseline="0"/>
            <a:t>Hierarchal</a:t>
          </a:r>
          <a:endParaRPr lang="en-US" sz="3000" kern="1200"/>
        </a:p>
      </dsp:txBody>
      <dsp:txXfrm>
        <a:off x="1075591" y="2450958"/>
        <a:ext cx="3037500" cy="720000"/>
      </dsp:txXfrm>
    </dsp:sp>
    <dsp:sp modelId="{7DED8A8F-83F4-453C-B627-A355603906AB}">
      <dsp:nvSpPr>
        <dsp:cNvPr id="0" name=""/>
        <dsp:cNvSpPr/>
      </dsp:nvSpPr>
      <dsp:spPr>
        <a:xfrm>
          <a:off x="5236966" y="20957"/>
          <a:ext cx="1852875" cy="1852875"/>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A1CA7-AD0C-4689-B683-8543BF677A9D}">
      <dsp:nvSpPr>
        <dsp:cNvPr id="0" name=""/>
        <dsp:cNvSpPr/>
      </dsp:nvSpPr>
      <dsp:spPr>
        <a:xfrm>
          <a:off x="5631841" y="415832"/>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BA726-E23B-4844-A6D4-F5BBCA31CA46}">
      <dsp:nvSpPr>
        <dsp:cNvPr id="0" name=""/>
        <dsp:cNvSpPr/>
      </dsp:nvSpPr>
      <dsp:spPr>
        <a:xfrm>
          <a:off x="4644653" y="2450958"/>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baseline="0"/>
            <a:t>Simultaneous  </a:t>
          </a:r>
          <a:endParaRPr lang="en-US" sz="3000" kern="1200"/>
        </a:p>
      </dsp:txBody>
      <dsp:txXfrm>
        <a:off x="4644653" y="2450958"/>
        <a:ext cx="3037500"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D40B-B12F-458A-AFF7-98F67E6F022B}">
      <dsp:nvSpPr>
        <dsp:cNvPr id="0" name=""/>
        <dsp:cNvSpPr/>
      </dsp:nvSpPr>
      <dsp:spPr>
        <a:xfrm>
          <a:off x="82613" y="90072"/>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2F264-BA9E-43FA-97FD-C8D5EA43D8D2}">
      <dsp:nvSpPr>
        <dsp:cNvPr id="0" name=""/>
        <dsp:cNvSpPr/>
      </dsp:nvSpPr>
      <dsp:spPr>
        <a:xfrm>
          <a:off x="271034" y="27849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7A8499-16C1-4578-A66E-67E3F434FFCE}">
      <dsp:nvSpPr>
        <dsp:cNvPr id="0" name=""/>
        <dsp:cNvSpPr/>
      </dsp:nvSpPr>
      <dsp:spPr>
        <a:xfrm>
          <a:off x="1172126"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Answering complex questions, but doing it quickly and effectively</a:t>
          </a:r>
          <a:endParaRPr lang="en-US" sz="1700" kern="1200"/>
        </a:p>
      </dsp:txBody>
      <dsp:txXfrm>
        <a:off x="1172126" y="90072"/>
        <a:ext cx="2114937" cy="897246"/>
      </dsp:txXfrm>
    </dsp:sp>
    <dsp:sp modelId="{DC351B0F-34D3-4FCA-BDFB-C9D3FA572623}">
      <dsp:nvSpPr>
        <dsp:cNvPr id="0" name=""/>
        <dsp:cNvSpPr/>
      </dsp:nvSpPr>
      <dsp:spPr>
        <a:xfrm>
          <a:off x="3655575" y="90072"/>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2B7B6-B52C-4AA6-8723-CADA0FBA8C0B}">
      <dsp:nvSpPr>
        <dsp:cNvPr id="0" name=""/>
        <dsp:cNvSpPr/>
      </dsp:nvSpPr>
      <dsp:spPr>
        <a:xfrm>
          <a:off x="3843996" y="278494"/>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B5AB4-068B-44CC-AD73-7C2C428A86EA}">
      <dsp:nvSpPr>
        <dsp:cNvPr id="0" name=""/>
        <dsp:cNvSpPr/>
      </dsp:nvSpPr>
      <dsp:spPr>
        <a:xfrm>
          <a:off x="4745088"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Collaboration at each level/layer between technologists and researchers</a:t>
          </a:r>
          <a:endParaRPr lang="en-US" sz="1700" kern="1200"/>
        </a:p>
      </dsp:txBody>
      <dsp:txXfrm>
        <a:off x="4745088" y="90072"/>
        <a:ext cx="2114937" cy="897246"/>
      </dsp:txXfrm>
    </dsp:sp>
    <dsp:sp modelId="{F80DF7ED-7C38-4C60-BAA3-3D5E2194F1A7}">
      <dsp:nvSpPr>
        <dsp:cNvPr id="0" name=""/>
        <dsp:cNvSpPr/>
      </dsp:nvSpPr>
      <dsp:spPr>
        <a:xfrm>
          <a:off x="7228536" y="90072"/>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ED938-7B59-452A-AE9D-27BFCEEE2B03}">
      <dsp:nvSpPr>
        <dsp:cNvPr id="0" name=""/>
        <dsp:cNvSpPr/>
      </dsp:nvSpPr>
      <dsp:spPr>
        <a:xfrm>
          <a:off x="7416958" y="278494"/>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94ED3-7DF2-4B60-90BB-813C216EDA35}">
      <dsp:nvSpPr>
        <dsp:cNvPr id="0" name=""/>
        <dsp:cNvSpPr/>
      </dsp:nvSpPr>
      <dsp:spPr>
        <a:xfrm>
          <a:off x="8318049" y="9007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Comfort in change and revision</a:t>
          </a:r>
          <a:endParaRPr lang="en-US" sz="1700" kern="1200"/>
        </a:p>
      </dsp:txBody>
      <dsp:txXfrm>
        <a:off x="8318049" y="90072"/>
        <a:ext cx="2114937" cy="897246"/>
      </dsp:txXfrm>
    </dsp:sp>
    <dsp:sp modelId="{0762C707-5AF0-4EB4-AE75-657E56731EE9}">
      <dsp:nvSpPr>
        <dsp:cNvPr id="0" name=""/>
        <dsp:cNvSpPr/>
      </dsp:nvSpPr>
      <dsp:spPr>
        <a:xfrm>
          <a:off x="82613" y="172704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8B1D5-B7D4-43B8-8BE6-B1A7382D2406}">
      <dsp:nvSpPr>
        <dsp:cNvPr id="0" name=""/>
        <dsp:cNvSpPr/>
      </dsp:nvSpPr>
      <dsp:spPr>
        <a:xfrm>
          <a:off x="271034" y="191546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0152BC-822B-436E-9D1B-34D74DD90D74}">
      <dsp:nvSpPr>
        <dsp:cNvPr id="0" name=""/>
        <dsp:cNvSpPr/>
      </dsp:nvSpPr>
      <dsp:spPr>
        <a:xfrm>
          <a:off x="1172126"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Speed and independence</a:t>
          </a:r>
          <a:endParaRPr lang="en-US" sz="1700" kern="1200"/>
        </a:p>
      </dsp:txBody>
      <dsp:txXfrm>
        <a:off x="1172126" y="1727045"/>
        <a:ext cx="2114937" cy="897246"/>
      </dsp:txXfrm>
    </dsp:sp>
    <dsp:sp modelId="{F9D478F6-44EE-4123-8BA7-D0857C907A70}">
      <dsp:nvSpPr>
        <dsp:cNvPr id="0" name=""/>
        <dsp:cNvSpPr/>
      </dsp:nvSpPr>
      <dsp:spPr>
        <a:xfrm>
          <a:off x="3655575" y="172704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DDB5D-E51A-4DAD-8A19-E06A122B8121}">
      <dsp:nvSpPr>
        <dsp:cNvPr id="0" name=""/>
        <dsp:cNvSpPr/>
      </dsp:nvSpPr>
      <dsp:spPr>
        <a:xfrm>
          <a:off x="3843996" y="191546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581D10-B6D7-44C8-9324-0EE8773E782F}">
      <dsp:nvSpPr>
        <dsp:cNvPr id="0" name=""/>
        <dsp:cNvSpPr/>
      </dsp:nvSpPr>
      <dsp:spPr>
        <a:xfrm>
          <a:off x="4745088"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Different products for different audiences possible</a:t>
          </a:r>
          <a:endParaRPr lang="en-US" sz="1700" kern="1200"/>
        </a:p>
      </dsp:txBody>
      <dsp:txXfrm>
        <a:off x="4745088" y="1727045"/>
        <a:ext cx="2114937" cy="897246"/>
      </dsp:txXfrm>
    </dsp:sp>
    <dsp:sp modelId="{6C7FCC9D-7DAA-4C1D-9531-1EF36F44A22E}">
      <dsp:nvSpPr>
        <dsp:cNvPr id="0" name=""/>
        <dsp:cNvSpPr/>
      </dsp:nvSpPr>
      <dsp:spPr>
        <a:xfrm>
          <a:off x="7228536" y="172704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13AE9-6124-4B30-8424-A279027DA28E}">
      <dsp:nvSpPr>
        <dsp:cNvPr id="0" name=""/>
        <dsp:cNvSpPr/>
      </dsp:nvSpPr>
      <dsp:spPr>
        <a:xfrm>
          <a:off x="7416958" y="191546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FF0BA5-E392-4881-840B-BB712150C697}">
      <dsp:nvSpPr>
        <dsp:cNvPr id="0" name=""/>
        <dsp:cNvSpPr/>
      </dsp:nvSpPr>
      <dsp:spPr>
        <a:xfrm>
          <a:off x="8318049" y="172704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Components are portable</a:t>
          </a:r>
          <a:endParaRPr lang="en-US" sz="1700" kern="1200"/>
        </a:p>
      </dsp:txBody>
      <dsp:txXfrm>
        <a:off x="8318049" y="1727045"/>
        <a:ext cx="2114937" cy="897246"/>
      </dsp:txXfrm>
    </dsp:sp>
    <dsp:sp modelId="{53E43EF4-05E0-4F43-A164-F142EF1AAC09}">
      <dsp:nvSpPr>
        <dsp:cNvPr id="0" name=""/>
        <dsp:cNvSpPr/>
      </dsp:nvSpPr>
      <dsp:spPr>
        <a:xfrm>
          <a:off x="82613" y="336401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30E3F-F770-4CA7-A3CE-E978A63F70C6}">
      <dsp:nvSpPr>
        <dsp:cNvPr id="0" name=""/>
        <dsp:cNvSpPr/>
      </dsp:nvSpPr>
      <dsp:spPr>
        <a:xfrm>
          <a:off x="271034" y="3552441"/>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12682-4C92-43A1-8A1F-B9C2E2668EB5}">
      <dsp:nvSpPr>
        <dsp:cNvPr id="0" name=""/>
        <dsp:cNvSpPr/>
      </dsp:nvSpPr>
      <dsp:spPr>
        <a:xfrm>
          <a:off x="1172126" y="336401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baseline="0"/>
            <a:t>A series of small investments</a:t>
          </a:r>
          <a:endParaRPr lang="en-US" sz="1700" kern="1200"/>
        </a:p>
      </dsp:txBody>
      <dsp:txXfrm>
        <a:off x="1172126" y="3364019"/>
        <a:ext cx="2114937" cy="8972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A1939-8A63-467E-961E-C32C803C5144}">
      <dsp:nvSpPr>
        <dsp:cNvPr id="0" name=""/>
        <dsp:cNvSpPr/>
      </dsp:nvSpPr>
      <dsp:spPr>
        <a:xfrm>
          <a:off x="0" y="3399"/>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A9E72-0944-40EF-B1AF-4046E4F6E136}">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684A3-577C-44B4-A53D-04D97206CF05}">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baseline="0"/>
            <a:t>Rapidly unpack how predictive analytics are shaping society and respond to fast-changing policy decision needs</a:t>
          </a:r>
          <a:endParaRPr lang="en-US" sz="1900" kern="1200"/>
        </a:p>
      </dsp:txBody>
      <dsp:txXfrm>
        <a:off x="836323" y="3399"/>
        <a:ext cx="9679276" cy="724089"/>
      </dsp:txXfrm>
    </dsp:sp>
    <dsp:sp modelId="{01ABB511-5BF1-40E2-98BE-98C9A64DF97D}">
      <dsp:nvSpPr>
        <dsp:cNvPr id="0" name=""/>
        <dsp:cNvSpPr/>
      </dsp:nvSpPr>
      <dsp:spPr>
        <a:xfrm>
          <a:off x="0" y="908511"/>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4AF25-A5A1-4996-BE86-7C695A2E1248}">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D9C57-6835-4466-9F88-AD01C976DF35}">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baseline="0"/>
            <a:t>Transform the way policies are shaped and designed</a:t>
          </a:r>
          <a:endParaRPr lang="en-US" sz="1900" kern="1200"/>
        </a:p>
      </dsp:txBody>
      <dsp:txXfrm>
        <a:off x="836323" y="908511"/>
        <a:ext cx="9679276" cy="724089"/>
      </dsp:txXfrm>
    </dsp:sp>
    <dsp:sp modelId="{5C641DD0-400F-46B6-A000-F89FC93847D0}">
      <dsp:nvSpPr>
        <dsp:cNvPr id="0" name=""/>
        <dsp:cNvSpPr/>
      </dsp:nvSpPr>
      <dsp:spPr>
        <a:xfrm>
          <a:off x="0" y="1813624"/>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AAC61-1456-44BE-89BC-E3BA5A99E6ED}">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88536-16A1-4C1E-89CE-342004FD0EBF}">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baseline="0"/>
            <a:t>Democratize data and improve Urban’s policy research and analysis</a:t>
          </a:r>
          <a:endParaRPr lang="en-US" sz="1900" kern="1200"/>
        </a:p>
      </dsp:txBody>
      <dsp:txXfrm>
        <a:off x="836323" y="1813624"/>
        <a:ext cx="9679276" cy="724089"/>
      </dsp:txXfrm>
    </dsp:sp>
    <dsp:sp modelId="{3584AFA2-D35E-4E07-8E29-5B0433789185}">
      <dsp:nvSpPr>
        <dsp:cNvPr id="0" name=""/>
        <dsp:cNvSpPr/>
      </dsp:nvSpPr>
      <dsp:spPr>
        <a:xfrm>
          <a:off x="0" y="2718736"/>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17152-DE31-4797-B587-7AA83DEC9CC5}">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B2A14-BAAE-4ADE-BBC6-29F069B19128}">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baseline="0"/>
            <a:t>Reduce discrimination in policy decisions and support advocates and community groups in holding their leaders accountable</a:t>
          </a:r>
          <a:endParaRPr lang="en-US" sz="1900" kern="1200"/>
        </a:p>
      </dsp:txBody>
      <dsp:txXfrm>
        <a:off x="836323" y="2718736"/>
        <a:ext cx="9679276" cy="724089"/>
      </dsp:txXfrm>
    </dsp:sp>
    <dsp:sp modelId="{C9FE6D15-46BF-4B8E-BD85-ADD5F1385159}">
      <dsp:nvSpPr>
        <dsp:cNvPr id="0" name=""/>
        <dsp:cNvSpPr/>
      </dsp:nvSpPr>
      <dsp:spPr>
        <a:xfrm>
          <a:off x="0" y="3623848"/>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3D743-93D1-4F6E-A657-8DD8A5ACA068}">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63C25-66C5-419D-B83A-ED7D992244EE}">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en-US" sz="1900" kern="1200" baseline="0" dirty="0"/>
            <a:t>Provide companies, governments and others with guidance on what data to share and when, to best serve the public’s interest</a:t>
          </a:r>
          <a:endParaRPr lang="en-US" sz="1900" kern="1200" dirty="0"/>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D3EC3-60C6-4ADC-A48B-5EB7C5DC36E6}">
      <dsp:nvSpPr>
        <dsp:cNvPr id="0" name=""/>
        <dsp:cNvSpPr/>
      </dsp:nvSpPr>
      <dsp:spPr>
        <a:xfrm>
          <a:off x="0" y="459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25C67-1F03-4130-AFDA-7EAEA85CCC8E}">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53A67-34AA-46D2-A6AD-B1BEB21FA282}">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Traditional ways of working take a lot of time</a:t>
          </a:r>
        </a:p>
      </dsp:txBody>
      <dsp:txXfrm>
        <a:off x="1131174" y="4597"/>
        <a:ext cx="5382429" cy="979371"/>
      </dsp:txXfrm>
    </dsp:sp>
    <dsp:sp modelId="{35EEB673-FB36-4B0C-9203-D788CA3D1E28}">
      <dsp:nvSpPr>
        <dsp:cNvPr id="0" name=""/>
        <dsp:cNvSpPr/>
      </dsp:nvSpPr>
      <dsp:spPr>
        <a:xfrm>
          <a:off x="0" y="1194945"/>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524B1-1A41-4871-978A-B7D94DCB8E99}">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81C5B5-D69C-4404-990E-71D38402A1C9}">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dirty="0"/>
            <a:t>Reactive Urban takes a single policy proposal and evaluates the impact</a:t>
          </a:r>
        </a:p>
      </dsp:txBody>
      <dsp:txXfrm>
        <a:off x="1131174" y="1228812"/>
        <a:ext cx="5382429" cy="979371"/>
      </dsp:txXfrm>
    </dsp:sp>
    <dsp:sp modelId="{523B08EE-0A29-476E-B882-4A4BB4D5E18E}">
      <dsp:nvSpPr>
        <dsp:cNvPr id="0" name=""/>
        <dsp:cNvSpPr/>
      </dsp:nvSpPr>
      <dsp:spPr>
        <a:xfrm>
          <a:off x="0" y="2453027"/>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B51B84-D71D-4E8D-9557-430F513E30BA}">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06535F-EAF5-49F4-9421-EF8547501FC3}">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Size, types and sources of input data</a:t>
          </a:r>
        </a:p>
      </dsp:txBody>
      <dsp:txXfrm>
        <a:off x="1131174" y="2453027"/>
        <a:ext cx="5382429" cy="979371"/>
      </dsp:txXfrm>
    </dsp:sp>
    <dsp:sp modelId="{00A5F291-D99D-4ACC-BBAF-A26157B6315F}">
      <dsp:nvSpPr>
        <dsp:cNvPr id="0" name=""/>
        <dsp:cNvSpPr/>
      </dsp:nvSpPr>
      <dsp:spPr>
        <a:xfrm>
          <a:off x="0" y="3677241"/>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16117-0081-40A1-A355-183514F29FFC}">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33C24-2337-44BC-8AED-8F753998EBC8}">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Complexity of modeling method and calculation</a:t>
          </a:r>
        </a:p>
      </dsp:txBody>
      <dsp:txXfrm>
        <a:off x="1131174" y="3677241"/>
        <a:ext cx="5382429" cy="979371"/>
      </dsp:txXfrm>
    </dsp:sp>
    <dsp:sp modelId="{560E01F0-62BE-466A-BDCD-B606EDCBB3B5}">
      <dsp:nvSpPr>
        <dsp:cNvPr id="0" name=""/>
        <dsp:cNvSpPr/>
      </dsp:nvSpPr>
      <dsp:spPr>
        <a:xfrm>
          <a:off x="0" y="4901456"/>
          <a:ext cx="6513603" cy="9793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C3E15-4F56-4F27-977A-BB2FC18BCD83}">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B5D67D-6DE8-4CD3-8B75-D60E0FFAA0DB}">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marL="0" lvl="0" indent="0" algn="l" defTabSz="844550">
            <a:lnSpc>
              <a:spcPct val="100000"/>
            </a:lnSpc>
            <a:spcBef>
              <a:spcPct val="0"/>
            </a:spcBef>
            <a:spcAft>
              <a:spcPct val="35000"/>
            </a:spcAft>
            <a:buNone/>
          </a:pPr>
          <a:r>
            <a:rPr lang="en-US" sz="1900" kern="1200"/>
            <a:t>Dissemination and strategic communication of results</a:t>
          </a:r>
        </a:p>
      </dsp:txBody>
      <dsp:txXfrm>
        <a:off x="1131174" y="4901456"/>
        <a:ext cx="5382429" cy="9793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E5CF8-2032-450E-9396-16AC0D5C3447}">
      <dsp:nvSpPr>
        <dsp:cNvPr id="0" name=""/>
        <dsp:cNvSpPr/>
      </dsp:nvSpPr>
      <dsp:spPr>
        <a:xfrm>
          <a:off x="0" y="1802"/>
          <a:ext cx="6269038" cy="768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36283-9026-4BD8-BBBB-B179047E9132}">
      <dsp:nvSpPr>
        <dsp:cNvPr id="0" name=""/>
        <dsp:cNvSpPr/>
      </dsp:nvSpPr>
      <dsp:spPr>
        <a:xfrm>
          <a:off x="232341" y="174618"/>
          <a:ext cx="422439" cy="4224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725B17-7C55-411C-8C23-88A55CBA6A2A}">
      <dsp:nvSpPr>
        <dsp:cNvPr id="0" name=""/>
        <dsp:cNvSpPr/>
      </dsp:nvSpPr>
      <dsp:spPr>
        <a:xfrm>
          <a:off x="887122" y="1802"/>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755650">
            <a:lnSpc>
              <a:spcPct val="100000"/>
            </a:lnSpc>
            <a:spcBef>
              <a:spcPct val="0"/>
            </a:spcBef>
            <a:spcAft>
              <a:spcPct val="35000"/>
            </a:spcAft>
            <a:buNone/>
          </a:pPr>
          <a:r>
            <a:rPr lang="en-US" sz="1700" kern="1200"/>
            <a:t>Investment</a:t>
          </a:r>
        </a:p>
      </dsp:txBody>
      <dsp:txXfrm>
        <a:off x="887122" y="1802"/>
        <a:ext cx="5381915" cy="768071"/>
      </dsp:txXfrm>
    </dsp:sp>
    <dsp:sp modelId="{A77F6FE2-6A8D-4DE4-9429-2E43909574B0}">
      <dsp:nvSpPr>
        <dsp:cNvPr id="0" name=""/>
        <dsp:cNvSpPr/>
      </dsp:nvSpPr>
      <dsp:spPr>
        <a:xfrm>
          <a:off x="0" y="961892"/>
          <a:ext cx="6269038" cy="768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00EF4-A303-4A81-86C3-7C14DC9CBF62}">
      <dsp:nvSpPr>
        <dsp:cNvPr id="0" name=""/>
        <dsp:cNvSpPr/>
      </dsp:nvSpPr>
      <dsp:spPr>
        <a:xfrm>
          <a:off x="232341" y="1134708"/>
          <a:ext cx="422439" cy="4224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81624D-0034-4161-9E11-0C9490A1CA6E}">
      <dsp:nvSpPr>
        <dsp:cNvPr id="0" name=""/>
        <dsp:cNvSpPr/>
      </dsp:nvSpPr>
      <dsp:spPr>
        <a:xfrm>
          <a:off x="887122" y="961892"/>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755650">
            <a:lnSpc>
              <a:spcPct val="100000"/>
            </a:lnSpc>
            <a:spcBef>
              <a:spcPct val="0"/>
            </a:spcBef>
            <a:spcAft>
              <a:spcPct val="35000"/>
            </a:spcAft>
            <a:buNone/>
          </a:pPr>
          <a:r>
            <a:rPr lang="en-US" sz="1700" kern="1200"/>
            <a:t>Leadership</a:t>
          </a:r>
        </a:p>
      </dsp:txBody>
      <dsp:txXfrm>
        <a:off x="887122" y="961892"/>
        <a:ext cx="5381915" cy="768071"/>
      </dsp:txXfrm>
    </dsp:sp>
    <dsp:sp modelId="{9D502482-AE73-46DA-A6DA-29F97997D771}">
      <dsp:nvSpPr>
        <dsp:cNvPr id="0" name=""/>
        <dsp:cNvSpPr/>
      </dsp:nvSpPr>
      <dsp:spPr>
        <a:xfrm>
          <a:off x="0" y="1921981"/>
          <a:ext cx="6269038" cy="768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7EA4D4-FF34-4BD4-A22F-0BECE5DEF6C6}">
      <dsp:nvSpPr>
        <dsp:cNvPr id="0" name=""/>
        <dsp:cNvSpPr/>
      </dsp:nvSpPr>
      <dsp:spPr>
        <a:xfrm>
          <a:off x="232341" y="2094797"/>
          <a:ext cx="422439" cy="4224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DB724A-C9C8-4E77-ABCA-B8AA7B6BE688}">
      <dsp:nvSpPr>
        <dsp:cNvPr id="0" name=""/>
        <dsp:cNvSpPr/>
      </dsp:nvSpPr>
      <dsp:spPr>
        <a:xfrm>
          <a:off x="887122" y="192198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755650">
            <a:lnSpc>
              <a:spcPct val="100000"/>
            </a:lnSpc>
            <a:spcBef>
              <a:spcPct val="0"/>
            </a:spcBef>
            <a:spcAft>
              <a:spcPct val="35000"/>
            </a:spcAft>
            <a:buNone/>
          </a:pPr>
          <a:r>
            <a:rPr lang="en-US" sz="1700" kern="1200"/>
            <a:t>Resilient infrastructure </a:t>
          </a:r>
        </a:p>
      </dsp:txBody>
      <dsp:txXfrm>
        <a:off x="887122" y="1921981"/>
        <a:ext cx="5381915" cy="768071"/>
      </dsp:txXfrm>
    </dsp:sp>
    <dsp:sp modelId="{26BDA2B4-F039-40C5-A99F-98D0A7DC220E}">
      <dsp:nvSpPr>
        <dsp:cNvPr id="0" name=""/>
        <dsp:cNvSpPr/>
      </dsp:nvSpPr>
      <dsp:spPr>
        <a:xfrm>
          <a:off x="0" y="2882071"/>
          <a:ext cx="6269038" cy="768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826B69-AB8B-4C75-900E-30109F84741E}">
      <dsp:nvSpPr>
        <dsp:cNvPr id="0" name=""/>
        <dsp:cNvSpPr/>
      </dsp:nvSpPr>
      <dsp:spPr>
        <a:xfrm>
          <a:off x="232341" y="3054887"/>
          <a:ext cx="422439" cy="4224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42F637-3DAF-4F1B-A3EE-771976A5DE93}">
      <dsp:nvSpPr>
        <dsp:cNvPr id="0" name=""/>
        <dsp:cNvSpPr/>
      </dsp:nvSpPr>
      <dsp:spPr>
        <a:xfrm>
          <a:off x="887122" y="288207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755650">
            <a:lnSpc>
              <a:spcPct val="100000"/>
            </a:lnSpc>
            <a:spcBef>
              <a:spcPct val="0"/>
            </a:spcBef>
            <a:spcAft>
              <a:spcPct val="35000"/>
            </a:spcAft>
            <a:buNone/>
          </a:pPr>
          <a:r>
            <a:rPr lang="en-US" sz="1700" b="1" kern="1200" dirty="0"/>
            <a:t>Cloud Computing &amp;</a:t>
          </a:r>
        </a:p>
        <a:p>
          <a:pPr marL="0" lvl="0" indent="0" algn="l" defTabSz="755650">
            <a:lnSpc>
              <a:spcPct val="100000"/>
            </a:lnSpc>
            <a:spcBef>
              <a:spcPct val="0"/>
            </a:spcBef>
            <a:spcAft>
              <a:spcPct val="35000"/>
            </a:spcAft>
            <a:buNone/>
          </a:pPr>
          <a:r>
            <a:rPr lang="en-US" sz="1700" b="1" kern="1200" dirty="0"/>
            <a:t>Modern Architecture</a:t>
          </a:r>
        </a:p>
      </dsp:txBody>
      <dsp:txXfrm>
        <a:off x="887122" y="2882071"/>
        <a:ext cx="5381915" cy="768071"/>
      </dsp:txXfrm>
    </dsp:sp>
    <dsp:sp modelId="{0CBEC852-43A5-480E-A495-F055AC81E7FE}">
      <dsp:nvSpPr>
        <dsp:cNvPr id="0" name=""/>
        <dsp:cNvSpPr/>
      </dsp:nvSpPr>
      <dsp:spPr>
        <a:xfrm>
          <a:off x="0" y="3842161"/>
          <a:ext cx="6269038" cy="768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732E33-090B-4E39-89B2-950C25B2A92F}">
      <dsp:nvSpPr>
        <dsp:cNvPr id="0" name=""/>
        <dsp:cNvSpPr/>
      </dsp:nvSpPr>
      <dsp:spPr>
        <a:xfrm>
          <a:off x="232341" y="4014977"/>
          <a:ext cx="422439" cy="4224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98E286-917A-45D1-AA6C-BC204CC827C2}">
      <dsp:nvSpPr>
        <dsp:cNvPr id="0" name=""/>
        <dsp:cNvSpPr/>
      </dsp:nvSpPr>
      <dsp:spPr>
        <a:xfrm>
          <a:off x="887122" y="3842161"/>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755650">
            <a:lnSpc>
              <a:spcPct val="100000"/>
            </a:lnSpc>
            <a:spcBef>
              <a:spcPct val="0"/>
            </a:spcBef>
            <a:spcAft>
              <a:spcPct val="35000"/>
            </a:spcAft>
            <a:buNone/>
          </a:pPr>
          <a:r>
            <a:rPr lang="en-US" sz="1700" b="1" i="0" kern="1200" dirty="0"/>
            <a:t>Agility &amp; Rapid Prototyping</a:t>
          </a:r>
        </a:p>
      </dsp:txBody>
      <dsp:txXfrm>
        <a:off x="887122" y="3842161"/>
        <a:ext cx="5381915" cy="768071"/>
      </dsp:txXfrm>
    </dsp:sp>
    <dsp:sp modelId="{D72FD8A7-0B63-47AD-AE12-98C60BDE46BA}">
      <dsp:nvSpPr>
        <dsp:cNvPr id="0" name=""/>
        <dsp:cNvSpPr/>
      </dsp:nvSpPr>
      <dsp:spPr>
        <a:xfrm>
          <a:off x="0" y="4802250"/>
          <a:ext cx="6269038" cy="7680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B58769-661E-4DE2-B4B7-7B3E5F748099}">
      <dsp:nvSpPr>
        <dsp:cNvPr id="0" name=""/>
        <dsp:cNvSpPr/>
      </dsp:nvSpPr>
      <dsp:spPr>
        <a:xfrm>
          <a:off x="232341" y="4975066"/>
          <a:ext cx="422439" cy="4224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F2429-387A-4239-8A58-34C1BC347E0E}">
      <dsp:nvSpPr>
        <dsp:cNvPr id="0" name=""/>
        <dsp:cNvSpPr/>
      </dsp:nvSpPr>
      <dsp:spPr>
        <a:xfrm>
          <a:off x="887122" y="4802250"/>
          <a:ext cx="5381915" cy="768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8" tIns="81288" rIns="81288" bIns="81288" numCol="1" spcCol="1270" anchor="ctr" anchorCtr="0">
          <a:noAutofit/>
        </a:bodyPr>
        <a:lstStyle/>
        <a:p>
          <a:pPr marL="0" lvl="0" indent="0" algn="l" defTabSz="755650">
            <a:lnSpc>
              <a:spcPct val="100000"/>
            </a:lnSpc>
            <a:spcBef>
              <a:spcPct val="0"/>
            </a:spcBef>
            <a:spcAft>
              <a:spcPct val="35000"/>
            </a:spcAft>
            <a:buNone/>
          </a:pPr>
          <a:r>
            <a:rPr lang="en-US" sz="1700" b="1" kern="1200" dirty="0"/>
            <a:t>Accelerating Innovation</a:t>
          </a:r>
        </a:p>
      </dsp:txBody>
      <dsp:txXfrm>
        <a:off x="887122" y="4802250"/>
        <a:ext cx="5381915" cy="768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08CC-8EDB-486D-BB2F-0F56392359EA}">
      <dsp:nvSpPr>
        <dsp:cNvPr id="0" name=""/>
        <dsp:cNvSpPr/>
      </dsp:nvSpPr>
      <dsp:spPr>
        <a:xfrm>
          <a:off x="212335" y="469890"/>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CA612-6469-4203-A42B-C8CA7E1F584C}">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80A51B-6DC9-4E7D-ADE7-6EFCDCBEE0C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baseline="0"/>
            <a:t>Data</a:t>
          </a:r>
          <a:endParaRPr lang="en-US" sz="2400" kern="1200"/>
        </a:p>
      </dsp:txBody>
      <dsp:txXfrm>
        <a:off x="1834517" y="469890"/>
        <a:ext cx="3148942" cy="1335915"/>
      </dsp:txXfrm>
    </dsp:sp>
    <dsp:sp modelId="{44EACD9F-0C2F-4D16-A1F6-9143DC3FE226}">
      <dsp:nvSpPr>
        <dsp:cNvPr id="0" name=""/>
        <dsp:cNvSpPr/>
      </dsp:nvSpPr>
      <dsp:spPr>
        <a:xfrm>
          <a:off x="5532139" y="469890"/>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130769-1251-45ED-AE5C-0DACD78B0A0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138EB1-23E0-43DE-BB97-C0E351CBBC22}">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baseline="0"/>
            <a:t>Computing</a:t>
          </a:r>
          <a:endParaRPr lang="en-US" sz="2400" kern="1200"/>
        </a:p>
      </dsp:txBody>
      <dsp:txXfrm>
        <a:off x="7154322" y="469890"/>
        <a:ext cx="3148942" cy="1335915"/>
      </dsp:txXfrm>
    </dsp:sp>
    <dsp:sp modelId="{19F8C919-5768-4F36-8711-FB922BA0E13F}">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0F6E8-64BA-4C7B-9EDF-F74513B158A3}">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6E397F-515D-4FC7-819C-DF133FADEE96}">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baseline="0"/>
            <a:t>Results</a:t>
          </a:r>
          <a:endParaRPr lang="en-US" sz="2400" kern="1200"/>
        </a:p>
      </dsp:txBody>
      <dsp:txXfrm>
        <a:off x="1834517" y="2545532"/>
        <a:ext cx="3148942" cy="1335915"/>
      </dsp:txXfrm>
    </dsp:sp>
    <dsp:sp modelId="{7CFFC35C-EBC6-45FD-811F-7BACCF2A5E31}">
      <dsp:nvSpPr>
        <dsp:cNvPr id="0" name=""/>
        <dsp:cNvSpPr/>
      </dsp:nvSpPr>
      <dsp:spPr>
        <a:xfrm>
          <a:off x="5532139"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C3482-FA0A-4F61-9501-374902BB1E4F}">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2F7DF-C8E5-4E04-AB64-86A5BB9511AD}">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kern="1200"/>
            <a:t>Interface</a:t>
          </a:r>
        </a:p>
      </dsp:txBody>
      <dsp:txXfrm>
        <a:off x="7154322" y="2545532"/>
        <a:ext cx="3148942" cy="133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D4CD0-424F-457D-8204-FF8BD8BDB9A3}">
      <dsp:nvSpPr>
        <dsp:cNvPr id="0" name=""/>
        <dsp:cNvSpPr/>
      </dsp:nvSpPr>
      <dsp:spPr>
        <a:xfrm>
          <a:off x="157178" y="193958"/>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7D41B-EC61-4C23-9ABD-7BCA46DC464F}">
      <dsp:nvSpPr>
        <dsp:cNvPr id="0" name=""/>
        <dsp:cNvSpPr/>
      </dsp:nvSpPr>
      <dsp:spPr>
        <a:xfrm>
          <a:off x="431742" y="468522"/>
          <a:ext cx="758319" cy="758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6282C6-3AC4-4FE0-8AB2-717EAF5592A2}">
      <dsp:nvSpPr>
        <dsp:cNvPr id="0" name=""/>
        <dsp:cNvSpPr/>
      </dsp:nvSpPr>
      <dsp:spPr>
        <a:xfrm>
          <a:off x="1744792"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a:t>Data layer: Input and data sources</a:t>
          </a:r>
        </a:p>
      </dsp:txBody>
      <dsp:txXfrm>
        <a:off x="1744792" y="193958"/>
        <a:ext cx="3081839" cy="1307447"/>
      </dsp:txXfrm>
    </dsp:sp>
    <dsp:sp modelId="{486378FF-3616-460E-9B02-265A839DF36C}">
      <dsp:nvSpPr>
        <dsp:cNvPr id="0" name=""/>
        <dsp:cNvSpPr/>
      </dsp:nvSpPr>
      <dsp:spPr>
        <a:xfrm>
          <a:off x="5363619" y="193958"/>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03608-E9FC-4D1C-932C-3F5520DA95E6}">
      <dsp:nvSpPr>
        <dsp:cNvPr id="0" name=""/>
        <dsp:cNvSpPr/>
      </dsp:nvSpPr>
      <dsp:spPr>
        <a:xfrm>
          <a:off x="5638183" y="468522"/>
          <a:ext cx="758319" cy="758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FEDC7B-CC31-4595-8A13-91AAE79FC7EF}">
      <dsp:nvSpPr>
        <dsp:cNvPr id="0" name=""/>
        <dsp:cNvSpPr/>
      </dsp:nvSpPr>
      <dsp:spPr>
        <a:xfrm>
          <a:off x="6951233"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a:t>The compute layer: is all about the algorithm. </a:t>
          </a:r>
          <a:endParaRPr lang="en-US" sz="2200" kern="1200"/>
        </a:p>
      </dsp:txBody>
      <dsp:txXfrm>
        <a:off x="6951233" y="193958"/>
        <a:ext cx="3081839" cy="1307447"/>
      </dsp:txXfrm>
    </dsp:sp>
    <dsp:sp modelId="{3452E902-B2C2-43AE-A0BB-F95954CB4663}">
      <dsp:nvSpPr>
        <dsp:cNvPr id="0" name=""/>
        <dsp:cNvSpPr/>
      </dsp:nvSpPr>
      <dsp:spPr>
        <a:xfrm>
          <a:off x="157178" y="2116439"/>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F6797-F8E9-4F0D-BEB3-1CBE468DA6A9}">
      <dsp:nvSpPr>
        <dsp:cNvPr id="0" name=""/>
        <dsp:cNvSpPr/>
      </dsp:nvSpPr>
      <dsp:spPr>
        <a:xfrm>
          <a:off x="431742" y="2391003"/>
          <a:ext cx="758319" cy="758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29B7EB-C056-41C0-AA2E-760196EBEE9B}">
      <dsp:nvSpPr>
        <dsp:cNvPr id="0" name=""/>
        <dsp:cNvSpPr/>
      </dsp:nvSpPr>
      <dsp:spPr>
        <a:xfrm>
          <a:off x="174479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a:t>Results layer: synthesizing and creating summary and output</a:t>
          </a:r>
          <a:endParaRPr lang="en-US" sz="2200" kern="1200"/>
        </a:p>
      </dsp:txBody>
      <dsp:txXfrm>
        <a:off x="1744792" y="2116439"/>
        <a:ext cx="3081839" cy="1307447"/>
      </dsp:txXfrm>
    </dsp:sp>
    <dsp:sp modelId="{570BFD6E-68B2-4F1E-9B5D-39515B71750E}">
      <dsp:nvSpPr>
        <dsp:cNvPr id="0" name=""/>
        <dsp:cNvSpPr/>
      </dsp:nvSpPr>
      <dsp:spPr>
        <a:xfrm>
          <a:off x="5363619" y="2116439"/>
          <a:ext cx="1307447" cy="130744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F6053-7705-4DF9-B7BA-B4BA96AB3F82}">
      <dsp:nvSpPr>
        <dsp:cNvPr id="0" name=""/>
        <dsp:cNvSpPr/>
      </dsp:nvSpPr>
      <dsp:spPr>
        <a:xfrm>
          <a:off x="5638183" y="2391003"/>
          <a:ext cx="758319" cy="758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184402-91B7-4665-AD1C-6D9CB41E3C5D}">
      <dsp:nvSpPr>
        <dsp:cNvPr id="0" name=""/>
        <dsp:cNvSpPr/>
      </dsp:nvSpPr>
      <dsp:spPr>
        <a:xfrm>
          <a:off x="6951233"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baseline="0"/>
            <a:t>Interface layer: using APIs</a:t>
          </a:r>
          <a:endParaRPr lang="en-US" sz="2200" kern="1200"/>
        </a:p>
      </dsp:txBody>
      <dsp:txXfrm>
        <a:off x="6951233" y="2116439"/>
        <a:ext cx="3081839" cy="13074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E15E6-D215-4D7B-B377-672741D57959}">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7A3FE-1035-40A0-B560-B1CE2ED9ED11}">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A87371-9C0A-4E77-BE33-405D127E05D9}">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baseline="0"/>
            <a:t>Iterative approach</a:t>
          </a:r>
          <a:endParaRPr lang="en-US" sz="2200" kern="1200"/>
        </a:p>
      </dsp:txBody>
      <dsp:txXfrm>
        <a:off x="75768" y="3053169"/>
        <a:ext cx="3093750" cy="720000"/>
      </dsp:txXfrm>
    </dsp:sp>
    <dsp:sp modelId="{34AF46BE-ED97-4C99-AC3F-C0709BB75525}">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083315-F2DF-473E-913A-57CB1977D3F2}">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BD5BA-4D5E-4DCB-95F7-E8EE99D0BB97}">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baseline="0"/>
            <a:t>Small investments at each step</a:t>
          </a:r>
          <a:endParaRPr lang="en-US" sz="2200" kern="1200"/>
        </a:p>
      </dsp:txBody>
      <dsp:txXfrm>
        <a:off x="3710925" y="3053169"/>
        <a:ext cx="3093750" cy="720000"/>
      </dsp:txXfrm>
    </dsp:sp>
    <dsp:sp modelId="{BF1F7A8C-B1EC-4188-9686-30660F417D51}">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F9A61-7582-4B45-B416-00D2FEA5D16A}">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79AECB-4C53-47B5-941A-8EA0566A3658}">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baseline="0"/>
            <a:t>Where to start? Which layer? </a:t>
          </a:r>
          <a:endParaRPr lang="en-US" sz="2200" kern="1200"/>
        </a:p>
      </dsp:txBody>
      <dsp:txXfrm>
        <a:off x="7346081" y="3053169"/>
        <a:ext cx="30937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CCD3C-F74F-4264-B351-CDF6C3A2A1B2}">
      <dsp:nvSpPr>
        <dsp:cNvPr id="0" name=""/>
        <dsp:cNvSpPr/>
      </dsp:nvSpPr>
      <dsp:spPr>
        <a:xfrm>
          <a:off x="204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E66DE-EF0D-4219-A69A-46E8C808C82E}">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824F2C-315E-4223-972E-9B8D9CF5C04D}">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baseline="0"/>
            <a:t>Hierarchal</a:t>
          </a:r>
          <a:endParaRPr lang="en-US" sz="3600" kern="1200"/>
        </a:p>
      </dsp:txBody>
      <dsp:txXfrm>
        <a:off x="1342800" y="3255669"/>
        <a:ext cx="3600000" cy="720000"/>
      </dsp:txXfrm>
    </dsp:sp>
    <dsp:sp modelId="{7DED8A8F-83F4-453C-B627-A355603906AB}">
      <dsp:nvSpPr>
        <dsp:cNvPr id="0" name=""/>
        <dsp:cNvSpPr/>
      </dsp:nvSpPr>
      <dsp:spPr>
        <a:xfrm>
          <a:off x="6274800" y="375668"/>
          <a:ext cx="2196000" cy="2196000"/>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5A1CA7-AD0C-4689-B683-8543BF677A9D}">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BA726-E23B-4844-A6D4-F5BBCA31CA46}">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cap="all"/>
          </a:pPr>
          <a:r>
            <a:rPr lang="en-US" sz="3600" kern="1200" baseline="0"/>
            <a:t>Simultaneous  </a:t>
          </a:r>
          <a:endParaRPr lang="en-US" sz="3600" kern="1200"/>
        </a:p>
      </dsp:txBody>
      <dsp:txXfrm>
        <a:off x="5572800" y="3255669"/>
        <a:ext cx="36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5482B-1DF6-4F75-BECA-E887C948B8EB}">
      <dsp:nvSpPr>
        <dsp:cNvPr id="0" name=""/>
        <dsp:cNvSpPr/>
      </dsp:nvSpPr>
      <dsp:spPr>
        <a:xfrm>
          <a:off x="4393220" y="4151673"/>
          <a:ext cx="91410" cy="91410"/>
        </a:xfrm>
        <a:prstGeom prst="ellips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790F0-27A9-488B-8B12-740293738756}">
      <dsp:nvSpPr>
        <dsp:cNvPr id="0" name=""/>
        <dsp:cNvSpPr/>
      </dsp:nvSpPr>
      <dsp:spPr>
        <a:xfrm>
          <a:off x="4188892" y="4244904"/>
          <a:ext cx="91410" cy="91410"/>
        </a:xfrm>
        <a:prstGeom prst="ellipse">
          <a:avLst/>
        </a:prstGeom>
        <a:solidFill>
          <a:schemeClr val="accent1">
            <a:shade val="50000"/>
            <a:hueOff val="104619"/>
            <a:satOff val="-1871"/>
            <a:lumOff val="7248"/>
            <a:alphaOff val="0"/>
          </a:schemeClr>
        </a:solidFill>
        <a:ln w="12700" cap="flat" cmpd="sng" algn="ctr">
          <a:solidFill>
            <a:schemeClr val="accent1">
              <a:shade val="50000"/>
              <a:hueOff val="104619"/>
              <a:satOff val="-1871"/>
              <a:lumOff val="7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314064-AB02-47D4-B3E0-CAD1FFE9EE56}">
      <dsp:nvSpPr>
        <dsp:cNvPr id="0" name=""/>
        <dsp:cNvSpPr/>
      </dsp:nvSpPr>
      <dsp:spPr>
        <a:xfrm>
          <a:off x="3977842" y="4321657"/>
          <a:ext cx="91410" cy="91410"/>
        </a:xfrm>
        <a:prstGeom prst="ellipse">
          <a:avLst/>
        </a:prstGeom>
        <a:solidFill>
          <a:schemeClr val="accent1">
            <a:shade val="50000"/>
            <a:hueOff val="209238"/>
            <a:satOff val="-3741"/>
            <a:lumOff val="14497"/>
            <a:alphaOff val="0"/>
          </a:schemeClr>
        </a:solidFill>
        <a:ln w="12700" cap="flat" cmpd="sng" algn="ctr">
          <a:solidFill>
            <a:schemeClr val="accent1">
              <a:shade val="50000"/>
              <a:hueOff val="209238"/>
              <a:satOff val="-3741"/>
              <a:lumOff val="14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4B481A-1268-4477-B870-1BDBC86EDC78}">
      <dsp:nvSpPr>
        <dsp:cNvPr id="0" name=""/>
        <dsp:cNvSpPr/>
      </dsp:nvSpPr>
      <dsp:spPr>
        <a:xfrm>
          <a:off x="3761416" y="4381499"/>
          <a:ext cx="91410" cy="91410"/>
        </a:xfrm>
        <a:prstGeom prst="ellipse">
          <a:avLst/>
        </a:prstGeom>
        <a:solidFill>
          <a:schemeClr val="accent1">
            <a:shade val="50000"/>
            <a:hueOff val="313857"/>
            <a:satOff val="-5612"/>
            <a:lumOff val="21745"/>
            <a:alphaOff val="0"/>
          </a:schemeClr>
        </a:solidFill>
        <a:ln w="12700" cap="flat" cmpd="sng" algn="ctr">
          <a:solidFill>
            <a:schemeClr val="accent1">
              <a:shade val="50000"/>
              <a:hueOff val="313857"/>
              <a:satOff val="-5612"/>
              <a:lumOff val="21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8B7E42-1F8C-444E-B5B1-5BE27FC25FCD}">
      <dsp:nvSpPr>
        <dsp:cNvPr id="0" name=""/>
        <dsp:cNvSpPr/>
      </dsp:nvSpPr>
      <dsp:spPr>
        <a:xfrm>
          <a:off x="5348992" y="3372866"/>
          <a:ext cx="91410" cy="91410"/>
        </a:xfrm>
        <a:prstGeom prst="ellipse">
          <a:avLst/>
        </a:prstGeom>
        <a:solidFill>
          <a:schemeClr val="accent1">
            <a:shade val="50000"/>
            <a:hueOff val="418477"/>
            <a:satOff val="-7482"/>
            <a:lumOff val="28993"/>
            <a:alphaOff val="0"/>
          </a:schemeClr>
        </a:solidFill>
        <a:ln w="12700" cap="flat" cmpd="sng" algn="ctr">
          <a:solidFill>
            <a:schemeClr val="accent1">
              <a:shade val="50000"/>
              <a:hueOff val="418477"/>
              <a:satOff val="-7482"/>
              <a:lumOff val="289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0143F0-BA66-492C-9A5F-57721BC12197}">
      <dsp:nvSpPr>
        <dsp:cNvPr id="0" name=""/>
        <dsp:cNvSpPr/>
      </dsp:nvSpPr>
      <dsp:spPr>
        <a:xfrm>
          <a:off x="5894092" y="2230241"/>
          <a:ext cx="91410" cy="91410"/>
        </a:xfrm>
        <a:prstGeom prst="ellipse">
          <a:avLst/>
        </a:prstGeom>
        <a:solidFill>
          <a:schemeClr val="accent1">
            <a:shade val="50000"/>
            <a:hueOff val="523096"/>
            <a:satOff val="-9353"/>
            <a:lumOff val="36242"/>
            <a:alphaOff val="0"/>
          </a:schemeClr>
        </a:solidFill>
        <a:ln w="12700" cap="flat" cmpd="sng" algn="ctr">
          <a:solidFill>
            <a:schemeClr val="accent1">
              <a:shade val="50000"/>
              <a:hueOff val="523096"/>
              <a:satOff val="-9353"/>
              <a:lumOff val="36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01DDB-B06A-4B23-A57E-B87B98730337}">
      <dsp:nvSpPr>
        <dsp:cNvPr id="0" name=""/>
        <dsp:cNvSpPr/>
      </dsp:nvSpPr>
      <dsp:spPr>
        <a:xfrm>
          <a:off x="5746895" y="804453"/>
          <a:ext cx="91410" cy="91410"/>
        </a:xfrm>
        <a:prstGeom prst="ellipse">
          <a:avLst/>
        </a:prstGeom>
        <a:solidFill>
          <a:schemeClr val="accent1">
            <a:shade val="50000"/>
            <a:hueOff val="627715"/>
            <a:satOff val="-11224"/>
            <a:lumOff val="43490"/>
            <a:alphaOff val="0"/>
          </a:schemeClr>
        </a:solidFill>
        <a:ln w="12700" cap="flat" cmpd="sng" algn="ctr">
          <a:solidFill>
            <a:schemeClr val="accent1">
              <a:shade val="50000"/>
              <a:hueOff val="627715"/>
              <a:satOff val="-11224"/>
              <a:lumOff val="43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DAA5D-3661-4897-937B-C84FDF5223E9}">
      <dsp:nvSpPr>
        <dsp:cNvPr id="0" name=""/>
        <dsp:cNvSpPr/>
      </dsp:nvSpPr>
      <dsp:spPr>
        <a:xfrm>
          <a:off x="5877961" y="711656"/>
          <a:ext cx="91410" cy="91410"/>
        </a:xfrm>
        <a:prstGeom prst="ellipse">
          <a:avLst/>
        </a:prstGeom>
        <a:solidFill>
          <a:schemeClr val="accent1">
            <a:shade val="50000"/>
            <a:hueOff val="627715"/>
            <a:satOff val="-11224"/>
            <a:lumOff val="43490"/>
            <a:alphaOff val="0"/>
          </a:schemeClr>
        </a:solidFill>
        <a:ln w="12700" cap="flat" cmpd="sng" algn="ctr">
          <a:solidFill>
            <a:schemeClr val="accent1">
              <a:shade val="50000"/>
              <a:hueOff val="627715"/>
              <a:satOff val="-11224"/>
              <a:lumOff val="43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6C023-EA36-4F03-98DB-F5BBA2D0B361}">
      <dsp:nvSpPr>
        <dsp:cNvPr id="0" name=""/>
        <dsp:cNvSpPr/>
      </dsp:nvSpPr>
      <dsp:spPr>
        <a:xfrm>
          <a:off x="6009026" y="618858"/>
          <a:ext cx="91410" cy="91410"/>
        </a:xfrm>
        <a:prstGeom prst="ellipse">
          <a:avLst/>
        </a:prstGeom>
        <a:solidFill>
          <a:schemeClr val="accent1">
            <a:shade val="50000"/>
            <a:hueOff val="523096"/>
            <a:satOff val="-9353"/>
            <a:lumOff val="36242"/>
            <a:alphaOff val="0"/>
          </a:schemeClr>
        </a:solidFill>
        <a:ln w="12700" cap="flat" cmpd="sng" algn="ctr">
          <a:solidFill>
            <a:schemeClr val="accent1">
              <a:shade val="50000"/>
              <a:hueOff val="523096"/>
              <a:satOff val="-9353"/>
              <a:lumOff val="36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8DC3C-1A24-4A8B-AF72-C767D863C7B3}">
      <dsp:nvSpPr>
        <dsp:cNvPr id="0" name=""/>
        <dsp:cNvSpPr/>
      </dsp:nvSpPr>
      <dsp:spPr>
        <a:xfrm>
          <a:off x="6139420" y="711656"/>
          <a:ext cx="91410" cy="91410"/>
        </a:xfrm>
        <a:prstGeom prst="ellipse">
          <a:avLst/>
        </a:prstGeom>
        <a:solidFill>
          <a:schemeClr val="accent1">
            <a:shade val="50000"/>
            <a:hueOff val="418477"/>
            <a:satOff val="-7482"/>
            <a:lumOff val="28993"/>
            <a:alphaOff val="0"/>
          </a:schemeClr>
        </a:solidFill>
        <a:ln w="12700" cap="flat" cmpd="sng" algn="ctr">
          <a:solidFill>
            <a:schemeClr val="accent1">
              <a:shade val="50000"/>
              <a:hueOff val="418477"/>
              <a:satOff val="-7482"/>
              <a:lumOff val="289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1AF9A-58C1-4186-BE0F-7D8EB9ED180A}">
      <dsp:nvSpPr>
        <dsp:cNvPr id="0" name=""/>
        <dsp:cNvSpPr/>
      </dsp:nvSpPr>
      <dsp:spPr>
        <a:xfrm>
          <a:off x="6270486" y="804453"/>
          <a:ext cx="91410" cy="91410"/>
        </a:xfrm>
        <a:prstGeom prst="ellipse">
          <a:avLst/>
        </a:prstGeom>
        <a:solidFill>
          <a:schemeClr val="accent1">
            <a:shade val="50000"/>
            <a:hueOff val="313857"/>
            <a:satOff val="-5612"/>
            <a:lumOff val="21745"/>
            <a:alphaOff val="0"/>
          </a:schemeClr>
        </a:solidFill>
        <a:ln w="12700" cap="flat" cmpd="sng" algn="ctr">
          <a:solidFill>
            <a:schemeClr val="accent1">
              <a:shade val="50000"/>
              <a:hueOff val="313857"/>
              <a:satOff val="-5612"/>
              <a:lumOff val="21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C306D8-30F4-4EDE-9075-BD5106144BFD}">
      <dsp:nvSpPr>
        <dsp:cNvPr id="0" name=""/>
        <dsp:cNvSpPr/>
      </dsp:nvSpPr>
      <dsp:spPr>
        <a:xfrm>
          <a:off x="6009026" y="814861"/>
          <a:ext cx="91410" cy="91410"/>
        </a:xfrm>
        <a:prstGeom prst="ellipse">
          <a:avLst/>
        </a:prstGeom>
        <a:solidFill>
          <a:schemeClr val="accent1">
            <a:shade val="50000"/>
            <a:hueOff val="209238"/>
            <a:satOff val="-3741"/>
            <a:lumOff val="14497"/>
            <a:alphaOff val="0"/>
          </a:schemeClr>
        </a:solidFill>
        <a:ln w="12700" cap="flat" cmpd="sng" algn="ctr">
          <a:solidFill>
            <a:schemeClr val="accent1">
              <a:shade val="50000"/>
              <a:hueOff val="209238"/>
              <a:satOff val="-3741"/>
              <a:lumOff val="14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FF9A9-3F4C-4BC2-BB66-0E0A4FF014C8}">
      <dsp:nvSpPr>
        <dsp:cNvPr id="0" name=""/>
        <dsp:cNvSpPr/>
      </dsp:nvSpPr>
      <dsp:spPr>
        <a:xfrm>
          <a:off x="6009026" y="1010863"/>
          <a:ext cx="91410" cy="91410"/>
        </a:xfrm>
        <a:prstGeom prst="ellipse">
          <a:avLst/>
        </a:prstGeom>
        <a:solidFill>
          <a:schemeClr val="accent1">
            <a:shade val="50000"/>
            <a:hueOff val="104619"/>
            <a:satOff val="-1871"/>
            <a:lumOff val="7248"/>
            <a:alphaOff val="0"/>
          </a:schemeClr>
        </a:solidFill>
        <a:ln w="12700" cap="flat" cmpd="sng" algn="ctr">
          <a:solidFill>
            <a:schemeClr val="accent1">
              <a:shade val="50000"/>
              <a:hueOff val="104619"/>
              <a:satOff val="-1871"/>
              <a:lumOff val="7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9716C8-D19E-42EF-98AB-E03B027AFE67}">
      <dsp:nvSpPr>
        <dsp:cNvPr id="0" name=""/>
        <dsp:cNvSpPr/>
      </dsp:nvSpPr>
      <dsp:spPr>
        <a:xfrm>
          <a:off x="3237825" y="4578975"/>
          <a:ext cx="1976069" cy="5299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2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Version 1</a:t>
          </a:r>
        </a:p>
      </dsp:txBody>
      <dsp:txXfrm>
        <a:off x="3263693" y="4604843"/>
        <a:ext cx="1924333" cy="478164"/>
      </dsp:txXfrm>
    </dsp:sp>
    <dsp:sp modelId="{27D7F49C-9DD3-4EF2-BBFC-425B5D20708E}">
      <dsp:nvSpPr>
        <dsp:cNvPr id="0" name=""/>
        <dsp:cNvSpPr/>
      </dsp:nvSpPr>
      <dsp:spPr>
        <a:xfrm>
          <a:off x="2690373" y="4045823"/>
          <a:ext cx="916116" cy="916268"/>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8B695B-7B28-4F06-96B8-05C98E92C152}">
      <dsp:nvSpPr>
        <dsp:cNvPr id="0" name=""/>
        <dsp:cNvSpPr/>
      </dsp:nvSpPr>
      <dsp:spPr>
        <a:xfrm>
          <a:off x="5011582" y="3939366"/>
          <a:ext cx="1976069" cy="529900"/>
        </a:xfrm>
        <a:prstGeom prst="roundRect">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2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 Version 2</a:t>
          </a:r>
        </a:p>
      </dsp:txBody>
      <dsp:txXfrm>
        <a:off x="5037450" y="3965234"/>
        <a:ext cx="1924333" cy="478164"/>
      </dsp:txXfrm>
    </dsp:sp>
    <dsp:sp modelId="{5C043EE7-D140-46E0-B91E-F7DD706D4B2A}">
      <dsp:nvSpPr>
        <dsp:cNvPr id="0" name=""/>
        <dsp:cNvSpPr/>
      </dsp:nvSpPr>
      <dsp:spPr>
        <a:xfrm>
          <a:off x="6987651" y="3939366"/>
          <a:ext cx="1986151" cy="52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 </a:t>
          </a:r>
        </a:p>
      </dsp:txBody>
      <dsp:txXfrm>
        <a:off x="6987651" y="3939366"/>
        <a:ext cx="1986151" cy="529900"/>
      </dsp:txXfrm>
    </dsp:sp>
    <dsp:sp modelId="{20FD0C83-E5AE-44DF-AED7-8EF9270F269B}">
      <dsp:nvSpPr>
        <dsp:cNvPr id="0" name=""/>
        <dsp:cNvSpPr/>
      </dsp:nvSpPr>
      <dsp:spPr>
        <a:xfrm>
          <a:off x="4464130" y="3406213"/>
          <a:ext cx="916116" cy="916268"/>
        </a:xfrm>
        <a:prstGeom prst="ellipse">
          <a:avLst/>
        </a:prstGeom>
        <a:solidFill>
          <a:schemeClr val="accent1">
            <a:tint val="50000"/>
            <a:hueOff val="-8188"/>
            <a:satOff val="159"/>
            <a:lumOff val="-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D48265-31EA-4966-8810-41DE5C3DE6A5}">
      <dsp:nvSpPr>
        <dsp:cNvPr id="0" name=""/>
        <dsp:cNvSpPr/>
      </dsp:nvSpPr>
      <dsp:spPr>
        <a:xfrm>
          <a:off x="5767059" y="2930733"/>
          <a:ext cx="1976069" cy="529900"/>
        </a:xfrm>
        <a:prstGeom prst="roundRect">
          <a:avLst/>
        </a:prstGeom>
        <a:solidFill>
          <a:schemeClr val="accent1">
            <a:shade val="50000"/>
            <a:hueOff val="680024"/>
            <a:satOff val="-12159"/>
            <a:lumOff val="47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2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 Version 3</a:t>
          </a:r>
        </a:p>
      </dsp:txBody>
      <dsp:txXfrm>
        <a:off x="5792927" y="2956601"/>
        <a:ext cx="1924333" cy="478164"/>
      </dsp:txXfrm>
    </dsp:sp>
    <dsp:sp modelId="{D512AA55-5475-410C-9820-43EEB6E01ACE}">
      <dsp:nvSpPr>
        <dsp:cNvPr id="0" name=""/>
        <dsp:cNvSpPr/>
      </dsp:nvSpPr>
      <dsp:spPr>
        <a:xfrm>
          <a:off x="7743128" y="2930733"/>
          <a:ext cx="1230674" cy="52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 </a:t>
          </a:r>
        </a:p>
      </dsp:txBody>
      <dsp:txXfrm>
        <a:off x="7743128" y="2930733"/>
        <a:ext cx="1230674" cy="529900"/>
      </dsp:txXfrm>
    </dsp:sp>
    <dsp:sp modelId="{C2BE9F67-2FFE-4951-A3E4-23944A1F40A1}">
      <dsp:nvSpPr>
        <dsp:cNvPr id="0" name=""/>
        <dsp:cNvSpPr/>
      </dsp:nvSpPr>
      <dsp:spPr>
        <a:xfrm>
          <a:off x="5218935" y="2397581"/>
          <a:ext cx="916116" cy="916268"/>
        </a:xfrm>
        <a:prstGeom prst="ellipse">
          <a:avLst/>
        </a:prstGeom>
        <a:solidFill>
          <a:schemeClr val="accent1">
            <a:tint val="50000"/>
            <a:hueOff val="-16375"/>
            <a:satOff val="319"/>
            <a:lumOff val="-1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0B1A22-4E33-4EB6-96AF-71154E6F66B6}">
      <dsp:nvSpPr>
        <dsp:cNvPr id="0" name=""/>
        <dsp:cNvSpPr/>
      </dsp:nvSpPr>
      <dsp:spPr>
        <a:xfrm>
          <a:off x="6098420" y="1729134"/>
          <a:ext cx="1976069" cy="529900"/>
        </a:xfrm>
        <a:prstGeom prst="roundRect">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826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 Version N</a:t>
          </a:r>
        </a:p>
      </dsp:txBody>
      <dsp:txXfrm>
        <a:off x="6124288" y="1755002"/>
        <a:ext cx="1924333" cy="478164"/>
      </dsp:txXfrm>
    </dsp:sp>
    <dsp:sp modelId="{89ECE0D9-69ED-4FEE-BBE8-2A3C65F9EEF6}">
      <dsp:nvSpPr>
        <dsp:cNvPr id="0" name=""/>
        <dsp:cNvSpPr/>
      </dsp:nvSpPr>
      <dsp:spPr>
        <a:xfrm>
          <a:off x="8074489" y="1729134"/>
          <a:ext cx="899313" cy="52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 </a:t>
          </a:r>
        </a:p>
      </dsp:txBody>
      <dsp:txXfrm>
        <a:off x="8074489" y="1729134"/>
        <a:ext cx="899313" cy="529900"/>
      </dsp:txXfrm>
    </dsp:sp>
    <dsp:sp modelId="{C57B9C8F-168C-4B54-9A35-E7EDA51F40FE}">
      <dsp:nvSpPr>
        <dsp:cNvPr id="0" name=""/>
        <dsp:cNvSpPr/>
      </dsp:nvSpPr>
      <dsp:spPr>
        <a:xfrm>
          <a:off x="5550296" y="1195981"/>
          <a:ext cx="916116" cy="916268"/>
        </a:xfrm>
        <a:prstGeom prst="ellipse">
          <a:avLst/>
        </a:prstGeom>
        <a:solidFill>
          <a:schemeClr val="accent1">
            <a:tint val="50000"/>
            <a:hueOff val="-24563"/>
            <a:satOff val="478"/>
            <a:lumOff val="-18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8DFC5-633D-4BB1-99A7-9E925126CAAC}">
      <dsp:nvSpPr>
        <dsp:cNvPr id="0" name=""/>
        <dsp:cNvSpPr/>
      </dsp:nvSpPr>
      <dsp:spPr>
        <a:xfrm>
          <a:off x="4343521" y="4414793"/>
          <a:ext cx="99493" cy="99493"/>
        </a:xfrm>
        <a:prstGeom prst="ellipse">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1FAA4-0F0B-4E72-8A04-57689E963602}">
      <dsp:nvSpPr>
        <dsp:cNvPr id="0" name=""/>
        <dsp:cNvSpPr/>
      </dsp:nvSpPr>
      <dsp:spPr>
        <a:xfrm>
          <a:off x="4121123" y="4516269"/>
          <a:ext cx="99493" cy="99493"/>
        </a:xfrm>
        <a:prstGeom prst="ellipse">
          <a:avLst/>
        </a:prstGeom>
        <a:solidFill>
          <a:schemeClr val="accent1">
            <a:shade val="50000"/>
            <a:hueOff val="104619"/>
            <a:satOff val="-1871"/>
            <a:lumOff val="7248"/>
            <a:alphaOff val="0"/>
          </a:schemeClr>
        </a:solidFill>
        <a:ln w="12700" cap="flat" cmpd="sng" algn="ctr">
          <a:solidFill>
            <a:schemeClr val="accent1">
              <a:shade val="50000"/>
              <a:hueOff val="104619"/>
              <a:satOff val="-1871"/>
              <a:lumOff val="7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E07D1-FFB7-413C-B386-F914823ED40E}">
      <dsp:nvSpPr>
        <dsp:cNvPr id="0" name=""/>
        <dsp:cNvSpPr/>
      </dsp:nvSpPr>
      <dsp:spPr>
        <a:xfrm>
          <a:off x="3891410" y="4599810"/>
          <a:ext cx="99493" cy="99493"/>
        </a:xfrm>
        <a:prstGeom prst="ellipse">
          <a:avLst/>
        </a:prstGeom>
        <a:solidFill>
          <a:schemeClr val="accent1">
            <a:shade val="50000"/>
            <a:hueOff val="209238"/>
            <a:satOff val="-3741"/>
            <a:lumOff val="14497"/>
            <a:alphaOff val="0"/>
          </a:schemeClr>
        </a:solidFill>
        <a:ln w="12700" cap="flat" cmpd="sng" algn="ctr">
          <a:solidFill>
            <a:schemeClr val="accent1">
              <a:shade val="50000"/>
              <a:hueOff val="209238"/>
              <a:satOff val="-3741"/>
              <a:lumOff val="14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338E4-B605-4D8F-9658-4D070037A278}">
      <dsp:nvSpPr>
        <dsp:cNvPr id="0" name=""/>
        <dsp:cNvSpPr/>
      </dsp:nvSpPr>
      <dsp:spPr>
        <a:xfrm>
          <a:off x="3655844" y="4664943"/>
          <a:ext cx="99493" cy="99493"/>
        </a:xfrm>
        <a:prstGeom prst="ellipse">
          <a:avLst/>
        </a:prstGeom>
        <a:solidFill>
          <a:schemeClr val="accent1">
            <a:shade val="50000"/>
            <a:hueOff val="313857"/>
            <a:satOff val="-5612"/>
            <a:lumOff val="21745"/>
            <a:alphaOff val="0"/>
          </a:schemeClr>
        </a:solidFill>
        <a:ln w="12700" cap="flat" cmpd="sng" algn="ctr">
          <a:solidFill>
            <a:schemeClr val="accent1">
              <a:shade val="50000"/>
              <a:hueOff val="313857"/>
              <a:satOff val="-5612"/>
              <a:lumOff val="21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2DB50-EC1B-4148-ADF5-539A844744B7}">
      <dsp:nvSpPr>
        <dsp:cNvPr id="0" name=""/>
        <dsp:cNvSpPr/>
      </dsp:nvSpPr>
      <dsp:spPr>
        <a:xfrm>
          <a:off x="5383816" y="3567114"/>
          <a:ext cx="99493" cy="99493"/>
        </a:xfrm>
        <a:prstGeom prst="ellipse">
          <a:avLst/>
        </a:prstGeom>
        <a:solidFill>
          <a:schemeClr val="accent1">
            <a:shade val="50000"/>
            <a:hueOff val="418477"/>
            <a:satOff val="-7482"/>
            <a:lumOff val="28993"/>
            <a:alphaOff val="0"/>
          </a:schemeClr>
        </a:solidFill>
        <a:ln w="12700" cap="flat" cmpd="sng" algn="ctr">
          <a:solidFill>
            <a:schemeClr val="accent1">
              <a:shade val="50000"/>
              <a:hueOff val="418477"/>
              <a:satOff val="-7482"/>
              <a:lumOff val="289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24EBA-2B2A-4819-AD28-372D3690AB05}">
      <dsp:nvSpPr>
        <dsp:cNvPr id="0" name=""/>
        <dsp:cNvSpPr/>
      </dsp:nvSpPr>
      <dsp:spPr>
        <a:xfrm>
          <a:off x="5977121" y="2323442"/>
          <a:ext cx="99493" cy="99493"/>
        </a:xfrm>
        <a:prstGeom prst="ellipse">
          <a:avLst/>
        </a:prstGeom>
        <a:solidFill>
          <a:schemeClr val="accent1">
            <a:shade val="50000"/>
            <a:hueOff val="523096"/>
            <a:satOff val="-9353"/>
            <a:lumOff val="36242"/>
            <a:alphaOff val="0"/>
          </a:schemeClr>
        </a:solidFill>
        <a:ln w="12700" cap="flat" cmpd="sng" algn="ctr">
          <a:solidFill>
            <a:schemeClr val="accent1">
              <a:shade val="50000"/>
              <a:hueOff val="523096"/>
              <a:satOff val="-9353"/>
              <a:lumOff val="36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C859C-D2BC-4A81-9DCB-52937ABFC003}">
      <dsp:nvSpPr>
        <dsp:cNvPr id="0" name=""/>
        <dsp:cNvSpPr/>
      </dsp:nvSpPr>
      <dsp:spPr>
        <a:xfrm>
          <a:off x="5816907" y="771566"/>
          <a:ext cx="99493" cy="99493"/>
        </a:xfrm>
        <a:prstGeom prst="ellipse">
          <a:avLst/>
        </a:prstGeom>
        <a:solidFill>
          <a:schemeClr val="accent1">
            <a:shade val="50000"/>
            <a:hueOff val="627715"/>
            <a:satOff val="-11224"/>
            <a:lumOff val="43490"/>
            <a:alphaOff val="0"/>
          </a:schemeClr>
        </a:solidFill>
        <a:ln w="12700" cap="flat" cmpd="sng" algn="ctr">
          <a:solidFill>
            <a:schemeClr val="accent1">
              <a:shade val="50000"/>
              <a:hueOff val="627715"/>
              <a:satOff val="-11224"/>
              <a:lumOff val="43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F909F-409A-4CB7-AB71-923E2F68E945}">
      <dsp:nvSpPr>
        <dsp:cNvPr id="0" name=""/>
        <dsp:cNvSpPr/>
      </dsp:nvSpPr>
      <dsp:spPr>
        <a:xfrm>
          <a:off x="5959563" y="670562"/>
          <a:ext cx="99493" cy="99493"/>
        </a:xfrm>
        <a:prstGeom prst="ellipse">
          <a:avLst/>
        </a:prstGeom>
        <a:solidFill>
          <a:schemeClr val="accent1">
            <a:shade val="50000"/>
            <a:hueOff val="627715"/>
            <a:satOff val="-11224"/>
            <a:lumOff val="43490"/>
            <a:alphaOff val="0"/>
          </a:schemeClr>
        </a:solidFill>
        <a:ln w="12700" cap="flat" cmpd="sng" algn="ctr">
          <a:solidFill>
            <a:schemeClr val="accent1">
              <a:shade val="50000"/>
              <a:hueOff val="627715"/>
              <a:satOff val="-11224"/>
              <a:lumOff val="43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A4170-396F-4550-98E5-AAE803B740D0}">
      <dsp:nvSpPr>
        <dsp:cNvPr id="0" name=""/>
        <dsp:cNvSpPr/>
      </dsp:nvSpPr>
      <dsp:spPr>
        <a:xfrm>
          <a:off x="6102220" y="569557"/>
          <a:ext cx="99493" cy="99493"/>
        </a:xfrm>
        <a:prstGeom prst="ellipse">
          <a:avLst/>
        </a:prstGeom>
        <a:solidFill>
          <a:schemeClr val="accent1">
            <a:shade val="50000"/>
            <a:hueOff val="523096"/>
            <a:satOff val="-9353"/>
            <a:lumOff val="36242"/>
            <a:alphaOff val="0"/>
          </a:schemeClr>
        </a:solidFill>
        <a:ln w="12700" cap="flat" cmpd="sng" algn="ctr">
          <a:solidFill>
            <a:schemeClr val="accent1">
              <a:shade val="50000"/>
              <a:hueOff val="523096"/>
              <a:satOff val="-9353"/>
              <a:lumOff val="362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AD0D8-AE36-443A-A68A-A5702AA7F663}">
      <dsp:nvSpPr>
        <dsp:cNvPr id="0" name=""/>
        <dsp:cNvSpPr/>
      </dsp:nvSpPr>
      <dsp:spPr>
        <a:xfrm>
          <a:off x="6244145" y="670562"/>
          <a:ext cx="99493" cy="99493"/>
        </a:xfrm>
        <a:prstGeom prst="ellipse">
          <a:avLst/>
        </a:prstGeom>
        <a:solidFill>
          <a:schemeClr val="accent1">
            <a:shade val="50000"/>
            <a:hueOff val="418477"/>
            <a:satOff val="-7482"/>
            <a:lumOff val="28993"/>
            <a:alphaOff val="0"/>
          </a:schemeClr>
        </a:solidFill>
        <a:ln w="12700" cap="flat" cmpd="sng" algn="ctr">
          <a:solidFill>
            <a:schemeClr val="accent1">
              <a:shade val="50000"/>
              <a:hueOff val="418477"/>
              <a:satOff val="-7482"/>
              <a:lumOff val="289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00AC2-457C-40F8-9997-1C4645FB9C11}">
      <dsp:nvSpPr>
        <dsp:cNvPr id="0" name=""/>
        <dsp:cNvSpPr/>
      </dsp:nvSpPr>
      <dsp:spPr>
        <a:xfrm>
          <a:off x="6386801" y="771566"/>
          <a:ext cx="99493" cy="99493"/>
        </a:xfrm>
        <a:prstGeom prst="ellipse">
          <a:avLst/>
        </a:prstGeom>
        <a:solidFill>
          <a:schemeClr val="accent1">
            <a:shade val="50000"/>
            <a:hueOff val="313857"/>
            <a:satOff val="-5612"/>
            <a:lumOff val="21745"/>
            <a:alphaOff val="0"/>
          </a:schemeClr>
        </a:solidFill>
        <a:ln w="12700" cap="flat" cmpd="sng" algn="ctr">
          <a:solidFill>
            <a:schemeClr val="accent1">
              <a:shade val="50000"/>
              <a:hueOff val="313857"/>
              <a:satOff val="-5612"/>
              <a:lumOff val="21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653BA-2FBA-45F7-9777-C14E7BFAD08F}">
      <dsp:nvSpPr>
        <dsp:cNvPr id="0" name=""/>
        <dsp:cNvSpPr/>
      </dsp:nvSpPr>
      <dsp:spPr>
        <a:xfrm>
          <a:off x="6102220" y="782893"/>
          <a:ext cx="99493" cy="99493"/>
        </a:xfrm>
        <a:prstGeom prst="ellipse">
          <a:avLst/>
        </a:prstGeom>
        <a:solidFill>
          <a:schemeClr val="accent1">
            <a:shade val="50000"/>
            <a:hueOff val="209238"/>
            <a:satOff val="-3741"/>
            <a:lumOff val="14497"/>
            <a:alphaOff val="0"/>
          </a:schemeClr>
        </a:solidFill>
        <a:ln w="12700" cap="flat" cmpd="sng" algn="ctr">
          <a:solidFill>
            <a:schemeClr val="accent1">
              <a:shade val="50000"/>
              <a:hueOff val="209238"/>
              <a:satOff val="-3741"/>
              <a:lumOff val="14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C7986-2516-4F90-8816-89FCA6D105DF}">
      <dsp:nvSpPr>
        <dsp:cNvPr id="0" name=""/>
        <dsp:cNvSpPr/>
      </dsp:nvSpPr>
      <dsp:spPr>
        <a:xfrm>
          <a:off x="6102220" y="996229"/>
          <a:ext cx="99493" cy="99493"/>
        </a:xfrm>
        <a:prstGeom prst="ellipse">
          <a:avLst/>
        </a:prstGeom>
        <a:solidFill>
          <a:schemeClr val="accent1">
            <a:shade val="50000"/>
            <a:hueOff val="104619"/>
            <a:satOff val="-1871"/>
            <a:lumOff val="7248"/>
            <a:alphaOff val="0"/>
          </a:schemeClr>
        </a:solidFill>
        <a:ln w="12700" cap="flat" cmpd="sng" algn="ctr">
          <a:solidFill>
            <a:schemeClr val="accent1">
              <a:shade val="50000"/>
              <a:hueOff val="104619"/>
              <a:satOff val="-1871"/>
              <a:lumOff val="7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5DA94-7AC6-4F02-ACCA-DD98C66FB9BC}">
      <dsp:nvSpPr>
        <dsp:cNvPr id="0" name=""/>
        <dsp:cNvSpPr/>
      </dsp:nvSpPr>
      <dsp:spPr>
        <a:xfrm>
          <a:off x="3085949" y="4879884"/>
          <a:ext cx="2150820" cy="576761"/>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257"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Validate Technology</a:t>
          </a:r>
        </a:p>
      </dsp:txBody>
      <dsp:txXfrm>
        <a:off x="3114104" y="4908039"/>
        <a:ext cx="2094510" cy="520451"/>
      </dsp:txXfrm>
    </dsp:sp>
    <dsp:sp modelId="{B1FF36A2-A53C-4C31-B265-FB2DDABA040C}">
      <dsp:nvSpPr>
        <dsp:cNvPr id="0" name=""/>
        <dsp:cNvSpPr/>
      </dsp:nvSpPr>
      <dsp:spPr>
        <a:xfrm>
          <a:off x="5236770" y="4879884"/>
          <a:ext cx="4092412" cy="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 </a:t>
          </a:r>
        </a:p>
      </dsp:txBody>
      <dsp:txXfrm>
        <a:off x="5236770" y="4879884"/>
        <a:ext cx="4092412" cy="576761"/>
      </dsp:txXfrm>
    </dsp:sp>
    <dsp:sp modelId="{20F38687-28C2-4196-9554-65C4B87AABF9}">
      <dsp:nvSpPr>
        <dsp:cNvPr id="0" name=""/>
        <dsp:cNvSpPr/>
      </dsp:nvSpPr>
      <dsp:spPr>
        <a:xfrm>
          <a:off x="2490084" y="4299582"/>
          <a:ext cx="997132" cy="99729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844FBA-2F38-41BA-922B-79B51C53DCC7}">
      <dsp:nvSpPr>
        <dsp:cNvPr id="0" name=""/>
        <dsp:cNvSpPr/>
      </dsp:nvSpPr>
      <dsp:spPr>
        <a:xfrm>
          <a:off x="5016567" y="4183711"/>
          <a:ext cx="2150820" cy="576761"/>
        </a:xfrm>
        <a:prstGeom prst="roundRect">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257"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Create MVP</a:t>
          </a:r>
        </a:p>
      </dsp:txBody>
      <dsp:txXfrm>
        <a:off x="5044722" y="4211866"/>
        <a:ext cx="2094510" cy="520451"/>
      </dsp:txXfrm>
    </dsp:sp>
    <dsp:sp modelId="{184B5D83-1D52-47BD-B8CA-9C04ABF28A7C}">
      <dsp:nvSpPr>
        <dsp:cNvPr id="0" name=""/>
        <dsp:cNvSpPr/>
      </dsp:nvSpPr>
      <dsp:spPr>
        <a:xfrm>
          <a:off x="7167388" y="4183711"/>
          <a:ext cx="2161794" cy="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 </a:t>
          </a:r>
        </a:p>
      </dsp:txBody>
      <dsp:txXfrm>
        <a:off x="7167388" y="4183711"/>
        <a:ext cx="2161794" cy="576761"/>
      </dsp:txXfrm>
    </dsp:sp>
    <dsp:sp modelId="{8B78DB99-0E7A-4C51-AE5D-8A659813BFCC}">
      <dsp:nvSpPr>
        <dsp:cNvPr id="0" name=""/>
        <dsp:cNvSpPr/>
      </dsp:nvSpPr>
      <dsp:spPr>
        <a:xfrm>
          <a:off x="4420702" y="3603409"/>
          <a:ext cx="997132" cy="99729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0CBCF9-386C-4F00-96CC-69CDB64DB3EE}">
      <dsp:nvSpPr>
        <dsp:cNvPr id="0" name=""/>
        <dsp:cNvSpPr/>
      </dsp:nvSpPr>
      <dsp:spPr>
        <a:xfrm>
          <a:off x="5838854" y="3085881"/>
          <a:ext cx="2150820" cy="576761"/>
        </a:xfrm>
        <a:prstGeom prst="roundRect">
          <a:avLst/>
        </a:prstGeom>
        <a:solidFill>
          <a:schemeClr val="accent1">
            <a:shade val="50000"/>
            <a:hueOff val="680024"/>
            <a:satOff val="-12159"/>
            <a:lumOff val="471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257"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Expand features</a:t>
          </a:r>
        </a:p>
      </dsp:txBody>
      <dsp:txXfrm>
        <a:off x="5867009" y="3114036"/>
        <a:ext cx="2094510" cy="520451"/>
      </dsp:txXfrm>
    </dsp:sp>
    <dsp:sp modelId="{0945875B-D921-478B-9FF8-0F86CB9B47BA}">
      <dsp:nvSpPr>
        <dsp:cNvPr id="0" name=""/>
        <dsp:cNvSpPr/>
      </dsp:nvSpPr>
      <dsp:spPr>
        <a:xfrm>
          <a:off x="7989675" y="3085881"/>
          <a:ext cx="1339507" cy="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 </a:t>
          </a:r>
        </a:p>
      </dsp:txBody>
      <dsp:txXfrm>
        <a:off x="7989675" y="3085881"/>
        <a:ext cx="1339507" cy="576761"/>
      </dsp:txXfrm>
    </dsp:sp>
    <dsp:sp modelId="{751F8E37-AE11-47A8-B075-0E7ECEF91FA5}">
      <dsp:nvSpPr>
        <dsp:cNvPr id="0" name=""/>
        <dsp:cNvSpPr/>
      </dsp:nvSpPr>
      <dsp:spPr>
        <a:xfrm>
          <a:off x="5242257" y="2505579"/>
          <a:ext cx="997132" cy="99729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80532-1B3C-40B4-A917-7A6ABBDA16FE}">
      <dsp:nvSpPr>
        <dsp:cNvPr id="0" name=""/>
        <dsp:cNvSpPr/>
      </dsp:nvSpPr>
      <dsp:spPr>
        <a:xfrm>
          <a:off x="6199519" y="1778020"/>
          <a:ext cx="2150820" cy="576761"/>
        </a:xfrm>
        <a:prstGeom prst="roundRect">
          <a:avLst/>
        </a:prstGeom>
        <a:solidFill>
          <a:schemeClr val="accent1">
            <a:shade val="50000"/>
            <a:hueOff val="340012"/>
            <a:satOff val="-6080"/>
            <a:lumOff val="235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5257"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 Continuous development</a:t>
          </a:r>
        </a:p>
      </dsp:txBody>
      <dsp:txXfrm>
        <a:off x="6227674" y="1806175"/>
        <a:ext cx="2094510" cy="520451"/>
      </dsp:txXfrm>
    </dsp:sp>
    <dsp:sp modelId="{5CDF8C73-AD71-46CF-AD30-908884C84483}">
      <dsp:nvSpPr>
        <dsp:cNvPr id="0" name=""/>
        <dsp:cNvSpPr/>
      </dsp:nvSpPr>
      <dsp:spPr>
        <a:xfrm>
          <a:off x="8350340" y="1778020"/>
          <a:ext cx="978842" cy="57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 </a:t>
          </a:r>
        </a:p>
      </dsp:txBody>
      <dsp:txXfrm>
        <a:off x="8350340" y="1778020"/>
        <a:ext cx="978842" cy="576761"/>
      </dsp:txXfrm>
    </dsp:sp>
    <dsp:sp modelId="{599AD990-D85B-4ACA-9F30-12A72E3B3318}">
      <dsp:nvSpPr>
        <dsp:cNvPr id="0" name=""/>
        <dsp:cNvSpPr/>
      </dsp:nvSpPr>
      <dsp:spPr>
        <a:xfrm>
          <a:off x="5602922" y="1197718"/>
          <a:ext cx="997132" cy="99729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5E4EA1-A99D-B048-BA0C-79C029FED16D}" type="datetimeFigureOut">
              <a:t>10/10/2019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29975D-F705-A745-832F-2C52B7964343}" type="slidenum">
              <a:t>‹#›</a:t>
            </a:fld>
            <a:endParaRPr lang="en-US"/>
          </a:p>
        </p:txBody>
      </p:sp>
    </p:spTree>
    <p:extLst>
      <p:ext uri="{BB962C8B-B14F-4D97-AF65-F5344CB8AC3E}">
        <p14:creationId xmlns:p14="http://schemas.microsoft.com/office/powerpoint/2010/main" val="167012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341F68-DADF-2547-A6B4-F95624CB91F3}" type="datetimeFigureOut">
              <a:rPr lang="en-US" smtClean="0"/>
              <a:t>10/10/2019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910B79-A433-044A-A8FC-6C2E1104D2AB}" type="slidenum">
              <a:rPr lang="en-US" smtClean="0"/>
              <a:t>‹#›</a:t>
            </a:fld>
            <a:endParaRPr lang="en-US"/>
          </a:p>
        </p:txBody>
      </p:sp>
    </p:spTree>
    <p:extLst>
      <p:ext uri="{BB962C8B-B14F-4D97-AF65-F5344CB8AC3E}">
        <p14:creationId xmlns:p14="http://schemas.microsoft.com/office/powerpoint/2010/main" val="63060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10B79-A433-044A-A8FC-6C2E1104D2AB}" type="slidenum">
              <a:rPr lang="en-US" smtClean="0"/>
              <a:t>1</a:t>
            </a:fld>
            <a:endParaRPr lang="en-US"/>
          </a:p>
        </p:txBody>
      </p:sp>
    </p:spTree>
    <p:extLst>
      <p:ext uri="{BB962C8B-B14F-4D97-AF65-F5344CB8AC3E}">
        <p14:creationId xmlns:p14="http://schemas.microsoft.com/office/powerpoint/2010/main" val="1838466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also remind everyone of multitier architecture where we split data, compute and results into three distinct layers. However, here we connect them all with a set of small APIs that can get and send the information between components. </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11</a:t>
            </a:fld>
            <a:endParaRPr lang="en-US"/>
          </a:p>
        </p:txBody>
      </p:sp>
    </p:spTree>
    <p:extLst>
      <p:ext uri="{BB962C8B-B14F-4D97-AF65-F5344CB8AC3E}">
        <p14:creationId xmlns:p14="http://schemas.microsoft.com/office/powerpoint/2010/main" val="317935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layer is simply concerned with the inputs needed. What are they?</a:t>
            </a:r>
          </a:p>
          <a:p>
            <a:r>
              <a:rPr lang="en-US" dirty="0"/>
              <a:t>The compute layer is all about the algorithm. </a:t>
            </a:r>
          </a:p>
          <a:p>
            <a:r>
              <a:rPr lang="en-US" dirty="0"/>
              <a:t>And the results layer is about synthesizing and creating summary measures</a:t>
            </a:r>
          </a:p>
          <a:p>
            <a:r>
              <a:rPr lang="en-US" dirty="0"/>
              <a:t>By using APIs we can design different interactions between computations that use the same data, interfaces that use the same results. </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12</a:t>
            </a:fld>
            <a:endParaRPr lang="en-US"/>
          </a:p>
        </p:txBody>
      </p:sp>
    </p:spTree>
    <p:extLst>
      <p:ext uri="{BB962C8B-B14F-4D97-AF65-F5344CB8AC3E}">
        <p14:creationId xmlns:p14="http://schemas.microsoft.com/office/powerpoint/2010/main" val="28133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sounds great, but how does this work in practice? Two projects, each have a component of data, compute and results</a:t>
            </a:r>
          </a:p>
          <a:p>
            <a:endParaRPr lang="en-US" dirty="0"/>
          </a:p>
          <a:p>
            <a:r>
              <a:rPr lang="en-US" b="1" dirty="0"/>
              <a:t>Rapid prototyping: Quickly develop, validate and iterate</a:t>
            </a:r>
          </a:p>
          <a:p>
            <a:r>
              <a:rPr lang="en-US" dirty="0"/>
              <a:t>Start simple, add layers of complexity over time</a:t>
            </a:r>
          </a:p>
          <a:p>
            <a:r>
              <a:rPr lang="en-US" b="1" dirty="0"/>
              <a:t>Small investments at each step</a:t>
            </a:r>
          </a:p>
          <a:p>
            <a:r>
              <a:rPr lang="en-US" b="1" dirty="0"/>
              <a:t>Where to start? Data? Compute? Results?</a:t>
            </a:r>
          </a:p>
          <a:p>
            <a:endParaRPr lang="en-US" b="1" dirty="0"/>
          </a:p>
          <a:p>
            <a:r>
              <a:rPr lang="en-US" b="1" dirty="0"/>
              <a:t>Data wasn't even developed</a:t>
            </a:r>
          </a:p>
          <a:p>
            <a:r>
              <a:rPr lang="en-US" b="1" dirty="0"/>
              <a:t>Compute is complicated</a:t>
            </a:r>
          </a:p>
          <a:p>
            <a:r>
              <a:rPr lang="en-US" b="1" dirty="0"/>
              <a:t>Results? What is even useful?</a:t>
            </a:r>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13</a:t>
            </a:fld>
            <a:endParaRPr lang="en-US"/>
          </a:p>
        </p:txBody>
      </p:sp>
    </p:spTree>
    <p:extLst>
      <p:ext uri="{BB962C8B-B14F-4D97-AF65-F5344CB8AC3E}">
        <p14:creationId xmlns:p14="http://schemas.microsoft.com/office/powerpoint/2010/main" val="244318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explain two different approaches to rapid prototyping, examples of each. I like to call them this:</a:t>
            </a:r>
          </a:p>
        </p:txBody>
      </p:sp>
      <p:sp>
        <p:nvSpPr>
          <p:cNvPr id="4" name="Slide Number Placeholder 3"/>
          <p:cNvSpPr>
            <a:spLocks noGrp="1"/>
          </p:cNvSpPr>
          <p:nvPr>
            <p:ph type="sldNum" sz="quarter" idx="5"/>
          </p:nvPr>
        </p:nvSpPr>
        <p:spPr/>
        <p:txBody>
          <a:bodyPr/>
          <a:lstStyle/>
          <a:p>
            <a:fld id="{EC910B79-A433-044A-A8FC-6C2E1104D2AB}" type="slidenum">
              <a:rPr lang="en-US" smtClean="0"/>
              <a:t>14</a:t>
            </a:fld>
            <a:endParaRPr lang="en-US"/>
          </a:p>
        </p:txBody>
      </p:sp>
    </p:spTree>
    <p:extLst>
      <p:ext uri="{BB962C8B-B14F-4D97-AF65-F5344CB8AC3E}">
        <p14:creationId xmlns:p14="http://schemas.microsoft.com/office/powerpoint/2010/main" val="526077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that housing model</a:t>
            </a:r>
          </a:p>
        </p:txBody>
      </p:sp>
      <p:sp>
        <p:nvSpPr>
          <p:cNvPr id="4" name="Slide Number Placeholder 3"/>
          <p:cNvSpPr>
            <a:spLocks noGrp="1"/>
          </p:cNvSpPr>
          <p:nvPr>
            <p:ph type="sldNum" sz="quarter" idx="5"/>
          </p:nvPr>
        </p:nvSpPr>
        <p:spPr/>
        <p:txBody>
          <a:bodyPr/>
          <a:lstStyle/>
          <a:p>
            <a:fld id="{EC910B79-A433-044A-A8FC-6C2E1104D2AB}" type="slidenum">
              <a:rPr lang="en-US" smtClean="0"/>
              <a:t>15</a:t>
            </a:fld>
            <a:endParaRPr lang="en-US"/>
          </a:p>
        </p:txBody>
      </p:sp>
    </p:spTree>
    <p:extLst>
      <p:ext uri="{BB962C8B-B14F-4D97-AF65-F5344CB8AC3E}">
        <p14:creationId xmlns:p14="http://schemas.microsoft.com/office/powerpoint/2010/main" val="213472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that ”Where to start” question? Input? Compute? Results? I call this the “simultaneous”  approach because…. – it works on all of those components at once with each version.</a:t>
            </a:r>
          </a:p>
        </p:txBody>
      </p:sp>
      <p:sp>
        <p:nvSpPr>
          <p:cNvPr id="4" name="Slide Number Placeholder 3"/>
          <p:cNvSpPr>
            <a:spLocks noGrp="1"/>
          </p:cNvSpPr>
          <p:nvPr>
            <p:ph type="sldNum" sz="quarter" idx="5"/>
          </p:nvPr>
        </p:nvSpPr>
        <p:spPr/>
        <p:txBody>
          <a:bodyPr/>
          <a:lstStyle/>
          <a:p>
            <a:fld id="{EC910B79-A433-044A-A8FC-6C2E1104D2AB}" type="slidenum">
              <a:rPr lang="en-US" smtClean="0"/>
              <a:t>16</a:t>
            </a:fld>
            <a:endParaRPr lang="en-US"/>
          </a:p>
        </p:txBody>
      </p:sp>
    </p:spTree>
    <p:extLst>
      <p:ext uri="{BB962C8B-B14F-4D97-AF65-F5344CB8AC3E}">
        <p14:creationId xmlns:p14="http://schemas.microsoft.com/office/powerpoint/2010/main" val="3231895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Meaning that in each step we will have a complete development cycle for the data, compute and results layer</a:t>
            </a:r>
          </a:p>
          <a:p>
            <a:endParaRPr lang="en-US" dirty="0"/>
          </a:p>
          <a:p>
            <a:r>
              <a:rPr lang="en-US" dirty="0"/>
              <a:t>And we will have several versions that build on each other.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Version 1</a:t>
            </a:r>
            <a:r>
              <a:rPr lang="en-US" dirty="0"/>
              <a:t>. (Validate tech)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input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Compute shell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output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Validate technology - Data layer: how do we store it, what do we need to send to compute and how do we do that. Compute layer: how is the computation triggered, how do we save results, Results layer: how does the user get results. SIMPLE, working out the technology components we will use. TEST and make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Version 2 (</a:t>
            </a:r>
            <a:r>
              <a:rPr lang="en-US" b="1" dirty="0" err="1"/>
              <a:t>mvp</a:t>
            </a:r>
            <a:r>
              <a:rPr lang="en-US" b="1" dirty="0"/>
              <a:t>)</a:t>
            </a:r>
          </a:p>
          <a:p>
            <a:pPr lvl="0"/>
            <a:r>
              <a:rPr lang="en-US" dirty="0"/>
              <a:t>Input form to create file</a:t>
            </a:r>
          </a:p>
          <a:p>
            <a:pPr lvl="0"/>
            <a:r>
              <a:rPr lang="en-US" dirty="0"/>
              <a:t>Additional data</a:t>
            </a:r>
          </a:p>
          <a:p>
            <a:pPr lvl="0"/>
            <a:r>
              <a:rPr lang="en-US" dirty="0"/>
              <a:t>Some portion of the model</a:t>
            </a:r>
          </a:p>
          <a:p>
            <a:pPr lvl="0"/>
            <a:r>
              <a:rPr lang="en-US" dirty="0"/>
              <a:t>Display of results</a:t>
            </a:r>
          </a:p>
          <a:p>
            <a:pPr lvl="0"/>
            <a:endParaRPr lang="en-US" dirty="0"/>
          </a:p>
          <a:p>
            <a:r>
              <a:rPr lang="en-US" dirty="0"/>
              <a:t>Data Layer: add a form and an API to add data in and out. Add ”real” data as it is developed. Analysts working to combine sources and create this input</a:t>
            </a:r>
          </a:p>
          <a:p>
            <a:r>
              <a:rPr lang="en-US" dirty="0"/>
              <a:t>Compute Layer: Putting in some components of the “real” model. </a:t>
            </a:r>
          </a:p>
          <a:p>
            <a:r>
              <a:rPr lang="en-US" dirty="0"/>
              <a:t>Results Layer: easy viewing of tabular results</a:t>
            </a:r>
          </a:p>
          <a:p>
            <a:endParaRPr lang="en-US" dirty="0"/>
          </a:p>
          <a:p>
            <a:r>
              <a:rPr lang="en-US" dirty="0"/>
              <a:t>Begin to use the whole system for development as we go now. Not just a skeleton, but at this point, actually usable.</a:t>
            </a:r>
          </a:p>
          <a:p>
            <a:endParaRPr lang="en-US" dirty="0"/>
          </a:p>
          <a:p>
            <a:r>
              <a:rPr lang="en-US" b="1" dirty="0"/>
              <a:t>Version 3 (expand)</a:t>
            </a:r>
          </a:p>
          <a:p>
            <a:pPr lvl="0"/>
            <a:r>
              <a:rPr lang="en-US" dirty="0"/>
              <a:t>Edits to input form</a:t>
            </a:r>
          </a:p>
          <a:p>
            <a:pPr lvl="0"/>
            <a:r>
              <a:rPr lang="en-US" dirty="0"/>
              <a:t>Additional data</a:t>
            </a:r>
          </a:p>
          <a:p>
            <a:pPr lvl="0"/>
            <a:r>
              <a:rPr lang="en-US" dirty="0"/>
              <a:t>Revise and extend model</a:t>
            </a:r>
          </a:p>
          <a:p>
            <a:pPr lvl="0"/>
            <a:r>
              <a:rPr lang="en-US" dirty="0"/>
              <a:t>Initial dashboard of results</a:t>
            </a:r>
          </a:p>
          <a:p>
            <a:endParaRPr lang="en-US" b="1" dirty="0"/>
          </a:p>
          <a:p>
            <a:r>
              <a:rPr lang="en-US" dirty="0"/>
              <a:t>Focus here is on further development of each component and maturity/ease of use</a:t>
            </a:r>
          </a:p>
          <a:p>
            <a:r>
              <a:rPr lang="en-US" dirty="0"/>
              <a:t>As we use the system for development of the model, runs, figuring out what kinds of analysis are desirable make edits to each layer. Data gets revised and updated, the input form is further revised, the model itself is developed further, and the dashboard of results is revised and updated</a:t>
            </a:r>
          </a:p>
          <a:p>
            <a:endParaRPr lang="en-US" b="1" dirty="0"/>
          </a:p>
          <a:p>
            <a:r>
              <a:rPr lang="en-US" b="1" dirty="0"/>
              <a:t>Version N</a:t>
            </a:r>
          </a:p>
          <a:p>
            <a:pPr lvl="0"/>
            <a:r>
              <a:rPr lang="en-US" dirty="0"/>
              <a:t>New inputs and data</a:t>
            </a:r>
          </a:p>
          <a:p>
            <a:pPr lvl="0"/>
            <a:r>
              <a:rPr lang="en-US" dirty="0"/>
              <a:t>Revise and extend model</a:t>
            </a:r>
          </a:p>
          <a:p>
            <a:pPr lvl="0"/>
            <a:r>
              <a:rPr lang="en-US" dirty="0"/>
              <a:t>Revise tables and dashboard according to audience</a:t>
            </a:r>
          </a:p>
          <a:p>
            <a:endParaRPr lang="en-US" b="1" dirty="0"/>
          </a:p>
        </p:txBody>
      </p:sp>
      <p:sp>
        <p:nvSpPr>
          <p:cNvPr id="4" name="Slide Number Placeholder 3"/>
          <p:cNvSpPr>
            <a:spLocks noGrp="1"/>
          </p:cNvSpPr>
          <p:nvPr>
            <p:ph type="sldNum" sz="quarter" idx="5"/>
          </p:nvPr>
        </p:nvSpPr>
        <p:spPr/>
        <p:txBody>
          <a:bodyPr/>
          <a:lstStyle/>
          <a:p>
            <a:fld id="{EC910B79-A433-044A-A8FC-6C2E1104D2AB}" type="slidenum">
              <a:rPr lang="en-US" smtClean="0"/>
              <a:t>17</a:t>
            </a:fld>
            <a:endParaRPr lang="en-US"/>
          </a:p>
        </p:txBody>
      </p:sp>
    </p:spTree>
    <p:extLst>
      <p:ext uri="{BB962C8B-B14F-4D97-AF65-F5344CB8AC3E}">
        <p14:creationId xmlns:p14="http://schemas.microsoft.com/office/powerpoint/2010/main" val="301466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Accomplished over the course of 4 months by leveraging a great team, partners, and a Technology for Social Impact grant from Microsoft Philanthropy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we had been thinking and clear on what we wanted to achieve made it easy to do the pitch and do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Opening doors for new questions to be asked and answered.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Compute example and how it has changed (back to that more runs and being proactive part) and the calibration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housing model is a great example of how running thousands of iterations is impactful. In the model there is a calibration process. Instead of a user manually adjusting some upfront parameters for sensitivity and mathematical assumptions, we generate a large set of these parameters that we run through the model and find the set that best calibrates the model. (</a:t>
            </a:r>
            <a:r>
              <a:rPr lang="en-US" dirty="0" err="1"/>
              <a:t>ie</a:t>
            </a:r>
            <a:r>
              <a:rPr lang="en-US" dirty="0"/>
              <a:t> matches the baseline. – we run 2000 to 2010 and compare to known reality.)</a:t>
            </a:r>
          </a:p>
          <a:p>
            <a:endParaRPr lang="en-US" dirty="0"/>
          </a:p>
          <a:p>
            <a:r>
              <a:rPr lang="en-US" dirty="0"/>
              <a:t>And another example of limitation?</a:t>
            </a:r>
          </a:p>
          <a:p>
            <a:endParaRPr lang="en-US" dirty="0"/>
          </a:p>
          <a:p>
            <a:r>
              <a:rPr lang="en-US" dirty="0"/>
              <a:t>Data, compute and interaction impact. </a:t>
            </a:r>
          </a:p>
          <a:p>
            <a:r>
              <a:rPr lang="en-US" dirty="0"/>
              <a:t>Foundation that can be used for another feature, another city etc.</a:t>
            </a:r>
          </a:p>
          <a:p>
            <a:r>
              <a:rPr lang="en-US" dirty="0"/>
              <a:t>And an example to show to people to understand what it is that we wanted to build. City or a region dashboard. Could put it in the hands TO USE, not just to view of someone else. </a:t>
            </a:r>
          </a:p>
          <a:p>
            <a:endParaRPr lang="en-US" dirty="0"/>
          </a:p>
          <a:p>
            <a:r>
              <a:rPr lang="en-US" dirty="0"/>
              <a:t>Could do this pattern for other work – other models, education calculators, and also have used for tax policy proposals. Impacts all of modeling.</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18</a:t>
            </a:fld>
            <a:endParaRPr lang="en-US"/>
          </a:p>
        </p:txBody>
      </p:sp>
    </p:spTree>
    <p:extLst>
      <p:ext uri="{BB962C8B-B14F-4D97-AF65-F5344CB8AC3E}">
        <p14:creationId xmlns:p14="http://schemas.microsoft.com/office/powerpoint/2010/main" val="2278858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way to approach it, and we’ll talk about why you would pick one over the other in a minute, is a hierarchical approach – working on one component at a time. Did this with our bias assessment tool. </a:t>
            </a:r>
          </a:p>
        </p:txBody>
      </p:sp>
      <p:sp>
        <p:nvSpPr>
          <p:cNvPr id="4" name="Slide Number Placeholder 3"/>
          <p:cNvSpPr>
            <a:spLocks noGrp="1"/>
          </p:cNvSpPr>
          <p:nvPr>
            <p:ph type="sldNum" sz="quarter" idx="5"/>
          </p:nvPr>
        </p:nvSpPr>
        <p:spPr/>
        <p:txBody>
          <a:bodyPr/>
          <a:lstStyle/>
          <a:p>
            <a:fld id="{EC910B79-A433-044A-A8FC-6C2E1104D2AB}" type="slidenum">
              <a:rPr lang="en-US" smtClean="0"/>
              <a:t>19</a:t>
            </a:fld>
            <a:endParaRPr lang="en-US"/>
          </a:p>
        </p:txBody>
      </p:sp>
    </p:spTree>
    <p:extLst>
      <p:ext uri="{BB962C8B-B14F-4D97-AF65-F5344CB8AC3E}">
        <p14:creationId xmlns:p14="http://schemas.microsoft.com/office/powerpoint/2010/main" val="140528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Governments want to make equitable policy decisions using reliable, representative data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Representative in this context means geographically representative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Biased data leads to biased algorithms and biased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Barriers are around:</a:t>
            </a:r>
          </a:p>
          <a:p>
            <a:pPr lvl="0"/>
            <a:r>
              <a:rPr lang="en-US" dirty="0"/>
              <a:t>Data needs to contain </a:t>
            </a:r>
            <a:r>
              <a:rPr lang="en-US" dirty="0" err="1"/>
              <a:t>spacial</a:t>
            </a:r>
            <a:r>
              <a:rPr lang="en-US" dirty="0"/>
              <a:t> information (Unlock)</a:t>
            </a:r>
          </a:p>
          <a:p>
            <a:pPr lvl="0"/>
            <a:r>
              <a:rPr lang="en-US" dirty="0"/>
              <a:t>Complexity of calculation (Analyze)</a:t>
            </a:r>
          </a:p>
          <a:p>
            <a:pPr lvl="0"/>
            <a:r>
              <a:rPr lang="en-US" dirty="0"/>
              <a:t>Communicating results (Interact)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20</a:t>
            </a:fld>
            <a:endParaRPr lang="en-US"/>
          </a:p>
        </p:txBody>
      </p:sp>
    </p:spTree>
    <p:extLst>
      <p:ext uri="{BB962C8B-B14F-4D97-AF65-F5344CB8AC3E}">
        <p14:creationId xmlns:p14="http://schemas.microsoft.com/office/powerpoint/2010/main" val="234555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Policy research means lots of different things. For my team in particular it means, running what if scenarios, data analysis</a:t>
            </a:r>
          </a:p>
          <a:p>
            <a:r>
              <a:rPr lang="en-US" dirty="0"/>
              <a:t>Program evaluation, technical advice. </a:t>
            </a:r>
          </a:p>
        </p:txBody>
      </p:sp>
      <p:sp>
        <p:nvSpPr>
          <p:cNvPr id="4" name="Slide Number Placeholder 3"/>
          <p:cNvSpPr>
            <a:spLocks noGrp="1"/>
          </p:cNvSpPr>
          <p:nvPr>
            <p:ph type="sldNum" sz="quarter" idx="5"/>
          </p:nvPr>
        </p:nvSpPr>
        <p:spPr/>
        <p:txBody>
          <a:bodyPr/>
          <a:lstStyle/>
          <a:p>
            <a:fld id="{EC910B79-A433-044A-A8FC-6C2E1104D2AB}" type="slidenum">
              <a:rPr lang="en-US" smtClean="0"/>
              <a:t>2</a:t>
            </a:fld>
            <a:endParaRPr lang="en-US"/>
          </a:p>
        </p:txBody>
      </p:sp>
    </p:spTree>
    <p:extLst>
      <p:ext uri="{BB962C8B-B14F-4D97-AF65-F5344CB8AC3E}">
        <p14:creationId xmlns:p14="http://schemas.microsoft.com/office/powerpoint/2010/main" val="2598954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example. If we want to measure equity in local infrastructure we would use data on …</a:t>
            </a:r>
          </a:p>
          <a:p>
            <a:r>
              <a:rPr lang="en-US" dirty="0"/>
              <a:t>If we wanted to look at over/under reporting</a:t>
            </a:r>
          </a:p>
          <a:p>
            <a:r>
              <a:rPr lang="en-US" dirty="0"/>
              <a:t>And we can additionally think of examples using any other geographic data. We know from Census and ACS data what the population is reported to be, and we can compare our data of interest to those proportions.</a:t>
            </a:r>
          </a:p>
          <a:p>
            <a:r>
              <a:rPr lang="en-US" dirty="0"/>
              <a:t>But geographic data can sometimes be hard to find that’s coded properly, and with the latitude and longitude detail we need. </a:t>
            </a:r>
          </a:p>
          <a:p>
            <a:endParaRPr lang="en-US" dirty="0"/>
          </a:p>
          <a:p>
            <a:r>
              <a:rPr lang="en-US" dirty="0"/>
              <a:t>In general, the algorithm: </a:t>
            </a:r>
          </a:p>
          <a:p>
            <a:pPr marL="739775" indent="-449263">
              <a:lnSpc>
                <a:spcPct val="100000"/>
              </a:lnSpc>
              <a:spcAft>
                <a:spcPts val="600"/>
              </a:spcAft>
              <a:buFont typeface="Arial" panose="020B0604020202020204" pitchFamily="34" charset="0"/>
              <a:buAutoNum type="arabicParenR"/>
            </a:pPr>
            <a:r>
              <a:rPr lang="en-US" sz="2800" i="1" dirty="0">
                <a:solidFill>
                  <a:schemeClr val="accent1"/>
                </a:solidFill>
                <a:latin typeface="Lato" panose="020F0502020204030203" pitchFamily="34" charset="0"/>
              </a:rPr>
              <a:t>Geocode the dataset to a specific city </a:t>
            </a:r>
          </a:p>
          <a:p>
            <a:pPr marL="739775" indent="-449263">
              <a:lnSpc>
                <a:spcPct val="100000"/>
              </a:lnSpc>
              <a:spcAft>
                <a:spcPts val="600"/>
              </a:spcAft>
              <a:buClr>
                <a:schemeClr val="accent2"/>
              </a:buClr>
              <a:buFont typeface="Arial" panose="020B0604020202020204" pitchFamily="34" charset="0"/>
              <a:buAutoNum type="arabicParenR"/>
            </a:pPr>
            <a:r>
              <a:rPr lang="en-US" sz="1400" i="1" dirty="0">
                <a:solidFill>
                  <a:schemeClr val="accent2"/>
                </a:solidFill>
                <a:latin typeface="Lato" panose="020F0502020204030203" pitchFamily="34" charset="0"/>
              </a:rPr>
              <a:t>Pull geographic </a:t>
            </a:r>
            <a:r>
              <a:rPr lang="en-US" sz="1200" i="1" dirty="0">
                <a:solidFill>
                  <a:schemeClr val="accent2"/>
                </a:solidFill>
                <a:latin typeface="Lato" panose="020F0502020204030203" pitchFamily="34" charset="0"/>
              </a:rPr>
              <a:t>and demographic data for that city</a:t>
            </a:r>
          </a:p>
          <a:p>
            <a:pPr marL="739775" indent="-449263">
              <a:lnSpc>
                <a:spcPct val="100000"/>
              </a:lnSpc>
              <a:spcAft>
                <a:spcPts val="600"/>
              </a:spcAft>
              <a:buClr>
                <a:schemeClr val="accent2"/>
              </a:buClr>
              <a:buFont typeface="Arial" panose="020B0604020202020204" pitchFamily="34" charset="0"/>
              <a:buAutoNum type="arabicParenR"/>
            </a:pPr>
            <a:r>
              <a:rPr lang="en-US" sz="1200" i="1" dirty="0">
                <a:solidFill>
                  <a:schemeClr val="accent2"/>
                </a:solidFill>
                <a:latin typeface="Lato" panose="020F0502020204030203" pitchFamily="34" charset="0"/>
              </a:rPr>
              <a:t>Compute which Census tract each data point falls into</a:t>
            </a:r>
            <a:endParaRPr lang="en-US" sz="1200" dirty="0">
              <a:solidFill>
                <a:schemeClr val="accent2"/>
              </a:solidFill>
              <a:latin typeface="Lato" panose="020F0502020204030203" pitchFamily="34" charset="0"/>
            </a:endParaRPr>
          </a:p>
          <a:p>
            <a:pPr marL="739775" indent="-449263">
              <a:lnSpc>
                <a:spcPct val="100000"/>
              </a:lnSpc>
              <a:spcAft>
                <a:spcPts val="600"/>
              </a:spcAft>
              <a:buClr>
                <a:schemeClr val="accent2"/>
              </a:buClr>
              <a:buFont typeface="Arial" panose="020B0604020202020204" pitchFamily="34" charset="0"/>
              <a:buAutoNum type="arabicParenR"/>
            </a:pPr>
            <a:r>
              <a:rPr lang="en-US" sz="1200" i="1" dirty="0">
                <a:solidFill>
                  <a:schemeClr val="accent2"/>
                </a:solidFill>
                <a:latin typeface="Lato" panose="020F0502020204030203" pitchFamily="34" charset="0"/>
              </a:rPr>
              <a:t>Calculate spatial equity metrics</a:t>
            </a:r>
          </a:p>
          <a:p>
            <a:pPr marL="739775" indent="-449263">
              <a:lnSpc>
                <a:spcPct val="100000"/>
              </a:lnSpc>
              <a:spcAft>
                <a:spcPts val="600"/>
              </a:spcAft>
              <a:buClr>
                <a:schemeClr val="accent2"/>
              </a:buClr>
              <a:buFont typeface="Arial" panose="020B0604020202020204" pitchFamily="34" charset="0"/>
              <a:buAutoNum type="arabicParenR"/>
            </a:pPr>
            <a:r>
              <a:rPr lang="en-US" sz="1200" i="1" dirty="0">
                <a:solidFill>
                  <a:schemeClr val="accent2"/>
                </a:solidFill>
                <a:latin typeface="Lato" panose="020F0502020204030203" pitchFamily="34" charset="0"/>
              </a:rPr>
              <a:t>Calculate demographic equity metric</a:t>
            </a:r>
          </a:p>
          <a:p>
            <a:pPr marL="739775" indent="-449263">
              <a:lnSpc>
                <a:spcPct val="100000"/>
              </a:lnSpc>
              <a:spcAft>
                <a:spcPts val="600"/>
              </a:spcAft>
              <a:buClr>
                <a:schemeClr val="accent2"/>
              </a:buClr>
              <a:buFont typeface="Arial" panose="020B0604020202020204" pitchFamily="34" charset="0"/>
              <a:buAutoNum type="arabicParenR"/>
            </a:pPr>
            <a:r>
              <a:rPr lang="en-US" sz="1200" i="1" dirty="0">
                <a:solidFill>
                  <a:schemeClr val="accent2"/>
                </a:solidFill>
                <a:latin typeface="Lato" panose="020F0502020204030203" pitchFamily="34" charset="0"/>
              </a:rPr>
              <a:t>Assess statistical significance of our equity metrics</a:t>
            </a:r>
            <a:endParaRPr lang="en-US" sz="1200" dirty="0">
              <a:solidFill>
                <a:schemeClr val="accent2"/>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21</a:t>
            </a:fld>
            <a:endParaRPr lang="en-US"/>
          </a:p>
        </p:txBody>
      </p:sp>
    </p:spTree>
    <p:extLst>
      <p:ext uri="{BB962C8B-B14F-4D97-AF65-F5344CB8AC3E}">
        <p14:creationId xmlns:p14="http://schemas.microsoft.com/office/powerpoint/2010/main" val="1658871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do -- We have this idea and we think it will be useful. Let’s find out if it is. Typical design cycle. In two steps. First develop the algorithm, validate it, and then develop the interface based on how it is used.</a:t>
            </a:r>
          </a:p>
          <a:p>
            <a:endParaRPr lang="en-US" dirty="0"/>
          </a:p>
          <a:p>
            <a:r>
              <a:rPr lang="en-US" dirty="0"/>
              <a:t>Algorithm takes in a CSV, does calculation and creates a CSV. </a:t>
            </a:r>
          </a:p>
          <a:p>
            <a:r>
              <a:rPr lang="en-US" dirty="0"/>
              <a:t>Developed some internal ideas on what the initial interface should be. (I’ll show in a second)</a:t>
            </a:r>
          </a:p>
          <a:p>
            <a:r>
              <a:rPr lang="en-US" dirty="0"/>
              <a:t>Next phase will be to develop the interface</a:t>
            </a:r>
          </a:p>
        </p:txBody>
      </p:sp>
      <p:sp>
        <p:nvSpPr>
          <p:cNvPr id="4" name="Slide Number Placeholder 3"/>
          <p:cNvSpPr>
            <a:spLocks noGrp="1"/>
          </p:cNvSpPr>
          <p:nvPr>
            <p:ph type="sldNum" sz="quarter" idx="5"/>
          </p:nvPr>
        </p:nvSpPr>
        <p:spPr/>
        <p:txBody>
          <a:bodyPr/>
          <a:lstStyle/>
          <a:p>
            <a:fld id="{EC910B79-A433-044A-A8FC-6C2E1104D2AB}" type="slidenum">
              <a:rPr lang="en-US" smtClean="0"/>
              <a:t>22</a:t>
            </a:fld>
            <a:endParaRPr lang="en-US"/>
          </a:p>
        </p:txBody>
      </p:sp>
    </p:spTree>
    <p:extLst>
      <p:ext uri="{BB962C8B-B14F-4D97-AF65-F5344CB8AC3E}">
        <p14:creationId xmlns:p14="http://schemas.microsoft.com/office/powerpoint/2010/main" val="3943929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Developed initial algorithm over the course of a summer internship.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 to refine algorithm, add to capabilities, build new geographies and make comparisons over time. Each project a small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proven use-cases to help show value in making the tool more robust and to build out public-facing interface(s).</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23</a:t>
            </a:fld>
            <a:endParaRPr lang="en-US"/>
          </a:p>
        </p:txBody>
      </p:sp>
    </p:spTree>
    <p:extLst>
      <p:ext uri="{BB962C8B-B14F-4D97-AF65-F5344CB8AC3E}">
        <p14:creationId xmlns:p14="http://schemas.microsoft.com/office/powerpoint/2010/main" val="2114646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across projects internally, learn how people want to interact with the tool, and what results are useful. Then develop those interfaces.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are working on funding the second interface stage. </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24</a:t>
            </a:fld>
            <a:endParaRPr lang="en-US"/>
          </a:p>
        </p:txBody>
      </p:sp>
    </p:spTree>
    <p:extLst>
      <p:ext uri="{BB962C8B-B14F-4D97-AF65-F5344CB8AC3E}">
        <p14:creationId xmlns:p14="http://schemas.microsoft.com/office/powerpoint/2010/main" val="406759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learned. Not prescription, but what we have found. So when does one take the simultaneous approach? When to do things in a hierarchical manner? </a:t>
            </a:r>
          </a:p>
          <a:p>
            <a:r>
              <a:rPr lang="en-US" dirty="0"/>
              <a:t>Depends on the team, and depends on the time, and depends on experience. </a:t>
            </a:r>
          </a:p>
          <a:p>
            <a:endParaRPr lang="en-US" dirty="0"/>
          </a:p>
          <a:p>
            <a:r>
              <a:rPr lang="en-US" dirty="0"/>
              <a:t>Lots of unknowns means: For example, think the algorithm will work, but not sure. Need to prove that this idea is a good one first.</a:t>
            </a:r>
          </a:p>
          <a:p>
            <a:r>
              <a:rPr lang="en-US" dirty="0"/>
              <a:t>Experience means: know the algorithm works. Or have built a similar interface before. </a:t>
            </a:r>
          </a:p>
          <a:p>
            <a:endParaRPr lang="en-US" dirty="0"/>
          </a:p>
          <a:p>
            <a:r>
              <a:rPr lang="en-US" dirty="0"/>
              <a:t>Accelerating innovation because we want to give people choices to what to do.</a:t>
            </a:r>
          </a:p>
          <a:p>
            <a:r>
              <a:rPr lang="en-US" dirty="0"/>
              <a:t>Failing fast as we surface 10 ideas and what to know which is the best road. </a:t>
            </a:r>
          </a:p>
        </p:txBody>
      </p:sp>
      <p:sp>
        <p:nvSpPr>
          <p:cNvPr id="4" name="Slide Number Placeholder 3"/>
          <p:cNvSpPr>
            <a:spLocks noGrp="1"/>
          </p:cNvSpPr>
          <p:nvPr>
            <p:ph type="sldNum" sz="quarter" idx="5"/>
          </p:nvPr>
        </p:nvSpPr>
        <p:spPr/>
        <p:txBody>
          <a:bodyPr/>
          <a:lstStyle/>
          <a:p>
            <a:fld id="{EC910B79-A433-044A-A8FC-6C2E1104D2AB}" type="slidenum">
              <a:rPr lang="en-US" smtClean="0"/>
              <a:t>25</a:t>
            </a:fld>
            <a:endParaRPr lang="en-US"/>
          </a:p>
        </p:txBody>
      </p:sp>
    </p:spTree>
    <p:extLst>
      <p:ext uri="{BB962C8B-B14F-4D97-AF65-F5344CB8AC3E}">
        <p14:creationId xmlns:p14="http://schemas.microsoft.com/office/powerpoint/2010/main" val="3417453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 I want to highlight are Collaboration and Comfort in change and revision.</a:t>
            </a:r>
          </a:p>
          <a:p>
            <a:r>
              <a:rPr lang="en-US" dirty="0"/>
              <a:t>So many projects can get caught up in that “what do I do first” stage. Thinking about what the prototype, first version and second version will be helps to break this habit of having to have everything perfect. Particularly, I see this in interface design, and in having all the options understood in the compute/algorithm. </a:t>
            </a:r>
          </a:p>
          <a:p>
            <a:r>
              <a:rPr lang="en-US" dirty="0"/>
              <a:t>Also remember that we want to empower people to do things. Doing them small, and building can also help that. </a:t>
            </a:r>
          </a:p>
        </p:txBody>
      </p:sp>
      <p:sp>
        <p:nvSpPr>
          <p:cNvPr id="4" name="Slide Number Placeholder 3"/>
          <p:cNvSpPr>
            <a:spLocks noGrp="1"/>
          </p:cNvSpPr>
          <p:nvPr>
            <p:ph type="sldNum" sz="quarter" idx="5"/>
          </p:nvPr>
        </p:nvSpPr>
        <p:spPr/>
        <p:txBody>
          <a:bodyPr/>
          <a:lstStyle/>
          <a:p>
            <a:fld id="{EC910B79-A433-044A-A8FC-6C2E1104D2AB}" type="slidenum">
              <a:rPr lang="en-US" smtClean="0"/>
              <a:t>26</a:t>
            </a:fld>
            <a:endParaRPr lang="en-US"/>
          </a:p>
        </p:txBody>
      </p:sp>
    </p:spTree>
    <p:extLst>
      <p:ext uri="{BB962C8B-B14F-4D97-AF65-F5344CB8AC3E}">
        <p14:creationId xmlns:p14="http://schemas.microsoft.com/office/powerpoint/2010/main" val="817560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 an empowered institute with experts who get technology and can rapidly unpack how predictive analytics are shaping society</a:t>
            </a:r>
          </a:p>
          <a:p>
            <a:r>
              <a:rPr lang="en-US" dirty="0"/>
              <a:t>Give people a quick way to build something and test and idea.</a:t>
            </a:r>
          </a:p>
          <a:p>
            <a:r>
              <a:rPr lang="en-US" dirty="0"/>
              <a:t>Rapid response to fast-changing policy decision needs</a:t>
            </a:r>
          </a:p>
          <a:p>
            <a:r>
              <a:rPr lang="en-US" dirty="0"/>
              <a:t>Transform the way policies are shaped and designed and becoming proactive by evaluating the impacts of 1000s of policies and finds which ones have the optimal outcome </a:t>
            </a:r>
          </a:p>
          <a:p>
            <a:endParaRPr lang="en-US" dirty="0"/>
          </a:p>
          <a:p>
            <a:r>
              <a:rPr lang="en-US" dirty="0"/>
              <a:t>How we are becoming this kind of institution:</a:t>
            </a:r>
          </a:p>
          <a:p>
            <a:r>
              <a:rPr lang="en-US" dirty="0"/>
              <a:t>designed and becoming proactive by evaluating the impacts of 1000s of policies and finds which ones have the optimal outcome</a:t>
            </a:r>
          </a:p>
          <a:p>
            <a:r>
              <a:rPr lang="en-US" dirty="0"/>
              <a:t>Democratize data and improve Urban’s policy research</a:t>
            </a:r>
          </a:p>
          <a:p>
            <a:r>
              <a:rPr lang="en-US" dirty="0"/>
              <a:t>Reduce discrimination in policy decisions and support advocates and community groups in holding their leaders accountable</a:t>
            </a:r>
          </a:p>
          <a:p>
            <a:r>
              <a:rPr lang="en-US" dirty="0"/>
              <a:t>Provide companies, governments and others with guidance on what data to share and when, to best serve the public’s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27</a:t>
            </a:fld>
            <a:endParaRPr lang="en-US"/>
          </a:p>
        </p:txBody>
      </p:sp>
    </p:spTree>
    <p:extLst>
      <p:ext uri="{BB962C8B-B14F-4D97-AF65-F5344CB8AC3E}">
        <p14:creationId xmlns:p14="http://schemas.microsoft.com/office/powerpoint/2010/main" val="75945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Urban Institute, we are leveraging the power of technology and data to transform the way we deliver value and accelerate impact. </a:t>
            </a:r>
          </a:p>
          <a:p>
            <a:endParaRPr lang="en-US" dirty="0"/>
          </a:p>
          <a:p>
            <a:r>
              <a:rPr lang="en-US" dirty="0"/>
              <a:t>(data/unlock) We work to fill knowledge gaps by accessing new sources and types of data, </a:t>
            </a:r>
          </a:p>
          <a:p>
            <a:endParaRPr lang="en-US" dirty="0"/>
          </a:p>
          <a:p>
            <a:r>
              <a:rPr lang="en-US" dirty="0"/>
              <a:t>deploying cutting-edge methodologies to unlock them for rigorous analysis. (analyze/compute) Urban is refining policy design by leveraging advanced cloud computing, Artificial Intelligence (AI), machine learning, and predictive analytics to strengthen and enhance our microsimulation and policy analysis. Lastly, Urban is making high-quality information more accessible and interactive using new communication tools and technology (DataViz, APIs and Micro services).</a:t>
            </a:r>
          </a:p>
          <a:p>
            <a:endParaRPr lang="en-US" dirty="0"/>
          </a:p>
          <a:p>
            <a:r>
              <a:rPr lang="en-US" dirty="0"/>
              <a:t>Bridge to cutting edge technology</a:t>
            </a:r>
          </a:p>
        </p:txBody>
      </p:sp>
      <p:sp>
        <p:nvSpPr>
          <p:cNvPr id="4" name="Slide Number Placeholder 3"/>
          <p:cNvSpPr>
            <a:spLocks noGrp="1"/>
          </p:cNvSpPr>
          <p:nvPr>
            <p:ph type="sldNum" sz="quarter" idx="5"/>
          </p:nvPr>
        </p:nvSpPr>
        <p:spPr/>
        <p:txBody>
          <a:bodyPr/>
          <a:lstStyle/>
          <a:p>
            <a:fld id="{EC910B79-A433-044A-A8FC-6C2E1104D2AB}" type="slidenum">
              <a:rPr lang="en-US" smtClean="0"/>
              <a:t>3</a:t>
            </a:fld>
            <a:endParaRPr lang="en-US"/>
          </a:p>
        </p:txBody>
      </p:sp>
    </p:spTree>
    <p:extLst>
      <p:ext uri="{BB962C8B-B14F-4D97-AF65-F5344CB8AC3E}">
        <p14:creationId xmlns:p14="http://schemas.microsoft.com/office/powerpoint/2010/main" val="83517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Facing society and trying to play a role in this question – closing knowledge gaps.</a:t>
            </a:r>
          </a:p>
          <a:p>
            <a:endParaRPr lang="en-US" dirty="0"/>
          </a:p>
          <a:p>
            <a:r>
              <a:rPr lang="en-US" dirty="0"/>
              <a:t>As we are informing policy, these are the challenges.</a:t>
            </a:r>
          </a:p>
          <a:p>
            <a:r>
              <a:rPr lang="en-US" dirty="0"/>
              <a:t>Today, how can we continue to make impact.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4</a:t>
            </a:fld>
            <a:endParaRPr lang="en-US"/>
          </a:p>
        </p:txBody>
      </p:sp>
    </p:spTree>
    <p:extLst>
      <p:ext uri="{BB962C8B-B14F-4D97-AF65-F5344CB8AC3E}">
        <p14:creationId xmlns:p14="http://schemas.microsoft.com/office/powerpoint/2010/main" val="401072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are up against some challenges. Going to focus in on the expertise we have in modeling and analysis. But these apply to many other areas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Traditional ways of working take a lot of time. A policy change is proposed. Evaluate and consider how to model it, Do the coding and run the models (This running can sometimes, depending on the model, take almost a full day to run one policy alternative But on average, talking an hour or two to run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This only examine a few alternatives This analysis is reactive: Urban takes a single policy proposal and evaluates the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The size of the input data is growing. Want to use bigger data to be able to drill down into smaller areas. Instead of nation-wide, county-wide,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Models are complex and have been developed over decades, so sometimes the complexity has been around for decades, and overcomplicated just because of the nature of software development. But also the algorithms themselves are just by their own natures complicated. Think about taxes for example, it’s not as simple as calculating income tax using tax brackets. There are all kinds of credits and options. Think about SNAP, and all the rules, and how they have changed over time around eligibility. Think about healthcare, or anything that involves a personal choice. Modeling that choice is inherently complex.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And then communicating the findings is also complicated, and requires different strategies and products depending on the audience.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5</a:t>
            </a:fld>
            <a:endParaRPr lang="en-US"/>
          </a:p>
        </p:txBody>
      </p:sp>
    </p:spTree>
    <p:extLst>
      <p:ext uri="{BB962C8B-B14F-4D97-AF65-F5344CB8AC3E}">
        <p14:creationId xmlns:p14="http://schemas.microsoft.com/office/powerpoint/2010/main" val="81396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is all also true of any model that is built from the ground up, and hasn’t been widely used in decades. So to explain the challenge further, I will tell you a story about a microsimulation model developed by Urban in the seventies: housing market forecaster:</a:t>
            </a:r>
          </a:p>
        </p:txBody>
      </p:sp>
      <p:sp>
        <p:nvSpPr>
          <p:cNvPr id="4" name="Slide Number Placeholder 3"/>
          <p:cNvSpPr>
            <a:spLocks noGrp="1"/>
          </p:cNvSpPr>
          <p:nvPr>
            <p:ph type="sldNum" sz="quarter" idx="5"/>
          </p:nvPr>
        </p:nvSpPr>
        <p:spPr/>
        <p:txBody>
          <a:bodyPr/>
          <a:lstStyle/>
          <a:p>
            <a:fld id="{EC910B79-A433-044A-A8FC-6C2E1104D2AB}" type="slidenum">
              <a:rPr lang="en-US" smtClean="0"/>
              <a:t>6</a:t>
            </a:fld>
            <a:endParaRPr lang="en-US"/>
          </a:p>
        </p:txBody>
      </p:sp>
    </p:spTree>
    <p:extLst>
      <p:ext uri="{BB962C8B-B14F-4D97-AF65-F5344CB8AC3E}">
        <p14:creationId xmlns:p14="http://schemas.microsoft.com/office/powerpoint/2010/main" val="150296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seventies, the model was written to show what might happen if we made changes to housing stock available. What would people do in a east coast city if the type of housing units available and the cost of those units were revised? How would people in a Midwest city react? What about the west coast and the south? Would it be different? There were of course, more limitations to the computation and the application of the calculus to come up with the required probabilities. For various reasons, this model stopped being used and developed. The source code – in pascal – is lost to the ether. But given however, interest in examining these questions again at a regional level – how would changes in the city center impact and cascade out to the suburbs and exurbs? We decided to try and resurrect this model.</a:t>
            </a:r>
          </a:p>
        </p:txBody>
      </p:sp>
      <p:sp>
        <p:nvSpPr>
          <p:cNvPr id="4" name="Slide Number Placeholder 3"/>
          <p:cNvSpPr>
            <a:spLocks noGrp="1"/>
          </p:cNvSpPr>
          <p:nvPr>
            <p:ph type="sldNum" sz="quarter" idx="5"/>
          </p:nvPr>
        </p:nvSpPr>
        <p:spPr/>
        <p:txBody>
          <a:bodyPr/>
          <a:lstStyle/>
          <a:p>
            <a:fld id="{EC910B79-A433-044A-A8FC-6C2E1104D2AB}" type="slidenum">
              <a:rPr lang="en-US" smtClean="0"/>
              <a:t>7</a:t>
            </a:fld>
            <a:endParaRPr lang="en-US"/>
          </a:p>
        </p:txBody>
      </p:sp>
    </p:spTree>
    <p:extLst>
      <p:ext uri="{BB962C8B-B14F-4D97-AF65-F5344CB8AC3E}">
        <p14:creationId xmlns:p14="http://schemas.microsoft.com/office/powerpoint/2010/main" val="306951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math behind this model hasn’t changed. And today, the model is being re-written and we envision a dynamic set of dashboards that different types of users can use. …. </a:t>
            </a:r>
          </a:p>
          <a:p>
            <a:endParaRPr lang="en-US" dirty="0"/>
          </a:p>
          <a:p>
            <a:r>
              <a:rPr lang="en-US" dirty="0"/>
              <a:t>As mentioned before, one of the things we want to change is running one model or policy proposal at a time and saying what that would do. We want to Removing these barriers to flip this paradigm and be proactive: Urban first evaluates the impacts of 1000s of policies and finds which ones have the optimal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to react and have impactful insights is quicker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Proactive: Urban first evaluates the impacts of 1000s of policies and finds which ones have the optimal outcome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Rapid response to fast-changing policy decision needs</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8</a:t>
            </a:fld>
            <a:endParaRPr lang="en-US"/>
          </a:p>
        </p:txBody>
      </p:sp>
    </p:spTree>
    <p:extLst>
      <p:ext uri="{BB962C8B-B14F-4D97-AF65-F5344CB8AC3E}">
        <p14:creationId xmlns:p14="http://schemas.microsoft.com/office/powerpoint/2010/main" val="284772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did we get here? There are many things that changed at Urban especially in the last five years when we embarked on our digital transformation journey: institutional investment and leadership, building resilient infrastructure and continuous operating model, migrating to the cloud, increasing agility/ adopting agile practices and rapid prototype approach , to accelerating innovation and applying cutting edge technology in policy research </a:t>
            </a:r>
          </a:p>
          <a:p>
            <a:endParaRPr lang="en-US" dirty="0"/>
          </a:p>
          <a:p>
            <a:r>
              <a:rPr lang="en-US" dirty="0"/>
              <a:t>The fact is, we have fixed a lot of issues/problems on the infrastructure side, and want to do the same on the technology used for research side. In the same way that an old access system running timecards is risky, so is, running model code in isolation in a researcher’s office.</a:t>
            </a:r>
          </a:p>
          <a:p>
            <a:endParaRPr lang="en-US" dirty="0"/>
          </a:p>
          <a:p>
            <a:r>
              <a:rPr lang="en-US" b="1" dirty="0"/>
              <a:t>For today’s presentation I will focus on three areas mainly and their impact in empowering urban and policy research : </a:t>
            </a:r>
          </a:p>
          <a:p>
            <a:r>
              <a:rPr lang="en-US" b="1" dirty="0"/>
              <a:t>The modernized architecture in the cloud</a:t>
            </a:r>
          </a:p>
          <a:p>
            <a:r>
              <a:rPr lang="en-US" b="1" dirty="0"/>
              <a:t>And the rapid prototype approach to increasing agility and Urban’s capability of rapid response to the fast- changing policy world</a:t>
            </a:r>
          </a:p>
          <a:p>
            <a:r>
              <a:rPr lang="en-US" b="1" dirty="0"/>
              <a:t>And touch a little on the accelerating innovation</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10</a:t>
            </a:fld>
            <a:endParaRPr lang="en-US"/>
          </a:p>
        </p:txBody>
      </p:sp>
    </p:spTree>
    <p:extLst>
      <p:ext uri="{BB962C8B-B14F-4D97-AF65-F5344CB8AC3E}">
        <p14:creationId xmlns:p14="http://schemas.microsoft.com/office/powerpoint/2010/main" val="1195436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3721608" cy="100793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Light">
    <p:bg>
      <p:bgPr>
        <a:solidFill>
          <a:srgbClr val="00ADEF">
            <a:alpha val="18000"/>
          </a:srgb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oAutofit/>
          </a:bodyPr>
          <a:lstStyle>
            <a:lvl1pPr algn="ctr">
              <a:defRPr sz="3600" baseline="0">
                <a:solidFill>
                  <a:schemeClr val="tx1"/>
                </a:solidFill>
                <a:latin typeface="+mj-lt"/>
              </a:defRPr>
            </a:lvl1pPr>
          </a:lstStyle>
          <a:p>
            <a:r>
              <a:rPr lang="en-US" dirty="0"/>
              <a:t>Click to edit Master title style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p:cNvSpPr/>
          <p:nvPr userDrawn="1"/>
        </p:nvSpPr>
        <p:spPr>
          <a:xfrm>
            <a:off x="9302123" y="-54769"/>
            <a:ext cx="1970715" cy="4554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userDrawn="1"/>
        </p:nvSpPr>
        <p:spPr>
          <a:xfrm>
            <a:off x="9302124" y="19072"/>
            <a:ext cx="1970714" cy="307777"/>
          </a:xfrm>
          <a:prstGeom prst="rect">
            <a:avLst/>
          </a:prstGeom>
          <a:noFill/>
        </p:spPr>
        <p:txBody>
          <a:bodyPr wrap="square" rtlCol="0">
            <a:spAutoFit/>
          </a:bodyPr>
          <a:lstStyle/>
          <a:p>
            <a:pPr algn="ctr"/>
            <a:r>
              <a:rPr lang="en-US" sz="1400" dirty="0">
                <a:solidFill>
                  <a:schemeClr val="bg1"/>
                </a:solidFill>
                <a:latin typeface="Lato" charset="0"/>
                <a:ea typeface="Lato" charset="0"/>
                <a:cs typeface="Lato" charset="0"/>
              </a:rPr>
              <a:t>Guiding Principles</a:t>
            </a:r>
          </a:p>
        </p:txBody>
      </p:sp>
      <p:sp>
        <p:nvSpPr>
          <p:cNvPr id="6" name="TextBox 5"/>
          <p:cNvSpPr txBox="1"/>
          <p:nvPr userDrawn="1"/>
        </p:nvSpPr>
        <p:spPr>
          <a:xfrm>
            <a:off x="10737052" y="6384136"/>
            <a:ext cx="1271590" cy="276999"/>
          </a:xfrm>
          <a:prstGeom prst="rect">
            <a:avLst/>
          </a:prstGeom>
          <a:noFill/>
        </p:spPr>
        <p:txBody>
          <a:bodyPr wrap="square" rtlCol="0">
            <a:spAutoFit/>
          </a:bodyPr>
          <a:lstStyle/>
          <a:p>
            <a:r>
              <a:rPr lang="en-US" sz="1200" dirty="0">
                <a:solidFill>
                  <a:schemeClr val="bg1">
                    <a:lumMod val="50000"/>
                  </a:schemeClr>
                </a:solidFill>
                <a:latin typeface="Lato" charset="0"/>
                <a:ea typeface="Lato" charset="0"/>
                <a:cs typeface="Lato" charset="0"/>
              </a:rPr>
              <a:t>Urban’s Next 50</a:t>
            </a:r>
          </a:p>
        </p:txBody>
      </p:sp>
    </p:spTree>
    <p:extLst>
      <p:ext uri="{BB962C8B-B14F-4D97-AF65-F5344CB8AC3E}">
        <p14:creationId xmlns:p14="http://schemas.microsoft.com/office/powerpoint/2010/main" val="115299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9302123" y="-54769"/>
            <a:ext cx="1970715" cy="4554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userDrawn="1"/>
        </p:nvSpPr>
        <p:spPr>
          <a:xfrm>
            <a:off x="9302124" y="19072"/>
            <a:ext cx="1970714" cy="307777"/>
          </a:xfrm>
          <a:prstGeom prst="rect">
            <a:avLst/>
          </a:prstGeom>
          <a:noFill/>
        </p:spPr>
        <p:txBody>
          <a:bodyPr wrap="square" rtlCol="0">
            <a:spAutoFit/>
          </a:bodyPr>
          <a:lstStyle/>
          <a:p>
            <a:pPr algn="ctr"/>
            <a:r>
              <a:rPr lang="en-US" sz="1400" dirty="0">
                <a:solidFill>
                  <a:schemeClr val="bg1"/>
                </a:solidFill>
                <a:latin typeface="Lato" charset="0"/>
                <a:ea typeface="Lato" charset="0"/>
                <a:cs typeface="Lato" charset="0"/>
              </a:rPr>
              <a:t>Strategies &amp;</a:t>
            </a:r>
            <a:r>
              <a:rPr lang="en-US" sz="1400" baseline="0" dirty="0">
                <a:solidFill>
                  <a:schemeClr val="bg1"/>
                </a:solidFill>
                <a:latin typeface="Lato" charset="0"/>
                <a:ea typeface="Lato" charset="0"/>
                <a:cs typeface="Lato" charset="0"/>
              </a:rPr>
              <a:t> Substance</a:t>
            </a:r>
            <a:endParaRPr lang="en-US" sz="1400" dirty="0">
              <a:solidFill>
                <a:schemeClr val="bg1"/>
              </a:solidFill>
              <a:latin typeface="Lato" charset="0"/>
              <a:ea typeface="Lato" charset="0"/>
              <a:cs typeface="Lato" charset="0"/>
            </a:endParaRPr>
          </a:p>
        </p:txBody>
      </p:sp>
      <p:sp>
        <p:nvSpPr>
          <p:cNvPr id="8" name="TextBox 7"/>
          <p:cNvSpPr txBox="1"/>
          <p:nvPr userDrawn="1"/>
        </p:nvSpPr>
        <p:spPr>
          <a:xfrm>
            <a:off x="10737052" y="6384136"/>
            <a:ext cx="1271590" cy="276999"/>
          </a:xfrm>
          <a:prstGeom prst="rect">
            <a:avLst/>
          </a:prstGeom>
          <a:noFill/>
        </p:spPr>
        <p:txBody>
          <a:bodyPr wrap="square" rtlCol="0">
            <a:spAutoFit/>
          </a:bodyPr>
          <a:lstStyle/>
          <a:p>
            <a:r>
              <a:rPr lang="en-US" sz="1200" dirty="0">
                <a:solidFill>
                  <a:schemeClr val="bg1">
                    <a:lumMod val="50000"/>
                  </a:schemeClr>
                </a:solidFill>
                <a:latin typeface="Lato" charset="0"/>
                <a:ea typeface="Lato" charset="0"/>
                <a:cs typeface="Lato" charset="0"/>
              </a:rPr>
              <a:t>Urban’s Next 50</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Rectangle 2"/>
          <p:cNvSpPr/>
          <p:nvPr userDrawn="1"/>
        </p:nvSpPr>
        <p:spPr>
          <a:xfrm>
            <a:off x="9302123" y="-54769"/>
            <a:ext cx="1970715" cy="455461"/>
          </a:xfrm>
          <a:prstGeom prst="rect">
            <a:avLst/>
          </a:prstGeom>
          <a:solidFill>
            <a:srgbClr val="00ADEF">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userDrawn="1"/>
        </p:nvSpPr>
        <p:spPr>
          <a:xfrm>
            <a:off x="9302124" y="19072"/>
            <a:ext cx="1970714" cy="307777"/>
          </a:xfrm>
          <a:prstGeom prst="rect">
            <a:avLst/>
          </a:prstGeom>
          <a:noFill/>
        </p:spPr>
        <p:txBody>
          <a:bodyPr wrap="square" rtlCol="0">
            <a:spAutoFit/>
          </a:bodyPr>
          <a:lstStyle/>
          <a:p>
            <a:pPr algn="ctr"/>
            <a:r>
              <a:rPr lang="en-US" sz="1400" dirty="0">
                <a:solidFill>
                  <a:schemeClr val="tx1"/>
                </a:solidFill>
                <a:latin typeface="Lato" charset="0"/>
                <a:ea typeface="Lato" charset="0"/>
                <a:cs typeface="Lato" charset="0"/>
              </a:rPr>
              <a:t>Administration</a:t>
            </a:r>
          </a:p>
        </p:txBody>
      </p:sp>
      <p:sp>
        <p:nvSpPr>
          <p:cNvPr id="6" name="TextBox 5"/>
          <p:cNvSpPr txBox="1"/>
          <p:nvPr userDrawn="1"/>
        </p:nvSpPr>
        <p:spPr>
          <a:xfrm>
            <a:off x="10737052" y="6384136"/>
            <a:ext cx="1271590" cy="276999"/>
          </a:xfrm>
          <a:prstGeom prst="rect">
            <a:avLst/>
          </a:prstGeom>
          <a:noFill/>
        </p:spPr>
        <p:txBody>
          <a:bodyPr wrap="square" rtlCol="0">
            <a:spAutoFit/>
          </a:bodyPr>
          <a:lstStyle/>
          <a:p>
            <a:r>
              <a:rPr lang="en-US" sz="1200" dirty="0">
                <a:solidFill>
                  <a:schemeClr val="bg1">
                    <a:lumMod val="50000"/>
                  </a:schemeClr>
                </a:solidFill>
                <a:latin typeface="Lato" charset="0"/>
                <a:ea typeface="Lato" charset="0"/>
                <a:cs typeface="Lato" charset="0"/>
              </a:rPr>
              <a:t>Urban’s Next 50</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285749"/>
            <a:ext cx="3423557"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200150"/>
            <a:ext cx="12192000" cy="3600450"/>
          </a:xfrm>
        </p:spPr>
        <p:txBody>
          <a:bodyPr/>
          <a:lstStyle/>
          <a:p>
            <a:pPr lvl="0"/>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endParaRPr lang="en-US" dirty="0"/>
          </a:p>
        </p:txBody>
      </p:sp>
    </p:spTree>
    <p:extLst>
      <p:ext uri="{BB962C8B-B14F-4D97-AF65-F5344CB8AC3E}">
        <p14:creationId xmlns:p14="http://schemas.microsoft.com/office/powerpoint/2010/main" val="30897210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entere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chemeClr val="accent1"/>
              </a:gs>
              <a:gs pos="97000">
                <a:schemeClr val="tx2"/>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lIns="88162" tIns="45222" rIns="88162" bIns="45222" rtlCol="0" anchor="ctr"/>
          <a:lstStyle/>
          <a:p>
            <a:pPr algn="ctr"/>
            <a:endParaRPr lang="en-US"/>
          </a:p>
        </p:txBody>
      </p:sp>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3" name="Text Placeholder 2"/>
          <p:cNvSpPr>
            <a:spLocks noGrp="1"/>
          </p:cNvSpPr>
          <p:nvPr>
            <p:ph type="body" sz="quarter" idx="13" hasCustomPrompt="1"/>
          </p:nvPr>
        </p:nvSpPr>
        <p:spPr>
          <a:xfrm>
            <a:off x="457200" y="2531328"/>
            <a:ext cx="11277600" cy="1828800"/>
          </a:xfrm>
        </p:spPr>
        <p:txBody>
          <a:bodyPr wrap="square" lIns="879717" rIns="879717" anchor="ctr" anchorCtr="0">
            <a:noAutofit/>
          </a:bodyPr>
          <a:lstStyle>
            <a:lvl1pPr marL="0" indent="0" algn="ctr">
              <a:buNone/>
              <a:defRPr sz="3600">
                <a:solidFill>
                  <a:schemeClr val="bg1"/>
                </a:solidFill>
              </a:defRPr>
            </a:lvl1pPr>
            <a:lvl2pPr marL="439697" indent="0" algn="ctr">
              <a:buNone/>
              <a:defRPr/>
            </a:lvl2pPr>
            <a:lvl3pPr marL="879717" indent="0" algn="ctr">
              <a:buNone/>
              <a:defRPr/>
            </a:lvl3pPr>
            <a:lvl4pPr marL="1319462" indent="0" algn="ctr">
              <a:buNone/>
              <a:defRPr/>
            </a:lvl4pPr>
            <a:lvl5pPr marL="1759575" indent="0" algn="ctr">
              <a:buNone/>
              <a:defRPr/>
            </a:lvl5pPr>
          </a:lstStyle>
          <a:p>
            <a:pPr lvl="0"/>
            <a:r>
              <a:rPr lang="en-US"/>
              <a:t>Text</a:t>
            </a:r>
          </a:p>
        </p:txBody>
      </p:sp>
    </p:spTree>
    <p:extLst>
      <p:ext uri="{BB962C8B-B14F-4D97-AF65-F5344CB8AC3E}">
        <p14:creationId xmlns:p14="http://schemas.microsoft.com/office/powerpoint/2010/main" val="32047660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Tree>
    <p:extLst>
      <p:ext uri="{BB962C8B-B14F-4D97-AF65-F5344CB8AC3E}">
        <p14:creationId xmlns:p14="http://schemas.microsoft.com/office/powerpoint/2010/main" val="30245950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A385E-D4EB-4E43-A420-91D5064E3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EB137-E16F-4C11-A741-166B2F13A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69D5BA-FC19-4E07-845E-3A2284E4CC1E}"/>
              </a:ext>
            </a:extLst>
          </p:cNvPr>
          <p:cNvSpPr>
            <a:spLocks noGrp="1"/>
          </p:cNvSpPr>
          <p:nvPr>
            <p:ph type="dt" sz="half" idx="10"/>
          </p:nvPr>
        </p:nvSpPr>
        <p:spPr/>
        <p:txBody>
          <a:bodyPr/>
          <a:lstStyle/>
          <a:p>
            <a:fld id="{188050CF-B13E-487B-8D25-552A561C9D96}" type="datetimeFigureOut">
              <a:rPr lang="en-US" smtClean="0"/>
              <a:t>10/10/2019</a:t>
            </a:fld>
            <a:endParaRPr lang="en-US"/>
          </a:p>
        </p:txBody>
      </p:sp>
      <p:sp>
        <p:nvSpPr>
          <p:cNvPr id="5" name="Footer Placeholder 4">
            <a:extLst>
              <a:ext uri="{FF2B5EF4-FFF2-40B4-BE49-F238E27FC236}">
                <a16:creationId xmlns:a16="http://schemas.microsoft.com/office/drawing/2014/main" id="{8943D1E5-28B4-4A4C-B1DC-A306F1E75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DDE6B-6058-4706-9225-C591238AAAD4}"/>
              </a:ext>
            </a:extLst>
          </p:cNvPr>
          <p:cNvSpPr>
            <a:spLocks noGrp="1"/>
          </p:cNvSpPr>
          <p:nvPr>
            <p:ph type="sldNum" sz="quarter" idx="12"/>
          </p:nvPr>
        </p:nvSpPr>
        <p:spPr/>
        <p:txBody>
          <a:bodyPr/>
          <a:lstStyle/>
          <a:p>
            <a:fld id="{4D22E4CB-555B-4A56-A816-DF8A64F567DD}" type="slidenum">
              <a:rPr lang="en-US" smtClean="0"/>
              <a:t>‹#›</a:t>
            </a:fld>
            <a:endParaRPr lang="en-US"/>
          </a:p>
        </p:txBody>
      </p:sp>
    </p:spTree>
    <p:extLst>
      <p:ext uri="{BB962C8B-B14F-4D97-AF65-F5344CB8AC3E}">
        <p14:creationId xmlns:p14="http://schemas.microsoft.com/office/powerpoint/2010/main" val="3293322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113460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181253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noChangeAspect="1"/>
          </p:cNvSpPr>
          <p:nvPr>
            <p:ph type="pic" sz="quarter" idx="10"/>
          </p:nvPr>
        </p:nvSpPr>
        <p:spPr>
          <a:xfrm>
            <a:off x="0" y="0"/>
            <a:ext cx="12192000" cy="3291840"/>
          </a:xfrm>
          <a:solidFill>
            <a:schemeClr val="tx1">
              <a:lumMod val="60000"/>
              <a:lumOff val="40000"/>
            </a:schemeClr>
          </a:solidFill>
        </p:spPr>
        <p:txBody>
          <a:bodyPr lIns="182880" rIns="182880"/>
          <a:lstStyle/>
          <a:p>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488944"/>
            <a:ext cx="3721608" cy="1007936"/>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1138698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187647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2102304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88632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1592927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1802021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6097457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204100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611CE4A-1F9C-4544-BC34-AE1611005F75}" type="datetimeFigureOut">
              <a:rPr lang="en-US" smtClean="0"/>
              <a:t>10/10/2019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374627-1A91-4148-BF98-AE26E336B9FB}" type="slidenum">
              <a:rPr lang="en-US" smtClean="0"/>
              <a:t>‹#›</a:t>
            </a:fld>
            <a:endParaRPr lang="en-US"/>
          </a:p>
        </p:txBody>
      </p:sp>
    </p:spTree>
    <p:extLst>
      <p:ext uri="{BB962C8B-B14F-4D97-AF65-F5344CB8AC3E}">
        <p14:creationId xmlns:p14="http://schemas.microsoft.com/office/powerpoint/2010/main" val="784895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3721608" cy="1007936"/>
          </a:xfrm>
          <a:prstGeom prst="rect">
            <a:avLst/>
          </a:prstGeom>
        </p:spPr>
      </p:pic>
      <p:sp>
        <p:nvSpPr>
          <p:cNvPr id="4" name="TextBox 3"/>
          <p:cNvSpPr txBox="1"/>
          <p:nvPr userDrawn="1"/>
        </p:nvSpPr>
        <p:spPr>
          <a:xfrm>
            <a:off x="265815" y="-496181"/>
            <a:ext cx="158491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a:t>
            </a:r>
            <a:r>
              <a:rPr lang="en-US" sz="1200" b="1" dirty="0">
                <a:solidFill>
                  <a:schemeClr val="accent2"/>
                </a:solidFill>
              </a:rPr>
              <a:t>Cover A</a:t>
            </a:r>
          </a:p>
        </p:txBody>
      </p:sp>
    </p:spTree>
    <p:extLst>
      <p:ext uri="{BB962C8B-B14F-4D97-AF65-F5344CB8AC3E}">
        <p14:creationId xmlns:p14="http://schemas.microsoft.com/office/powerpoint/2010/main" val="19870157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dirty="0"/>
            </a:br>
            <a:r>
              <a:rPr lang="en-US" dirty="0"/>
              <a:t>Drag picture to placeholder or click icon to add from a file.</a:t>
            </a:r>
            <a:br>
              <a:rPr lang="en-US" dirty="0"/>
            </a:br>
            <a:r>
              <a:rPr lang="en-US" dirty="0"/>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dirty="0"/>
              <a:t>Master: Cover B with image</a:t>
            </a:r>
          </a:p>
        </p:txBody>
      </p:sp>
    </p:spTree>
    <p:extLst>
      <p:ext uri="{BB962C8B-B14F-4D97-AF65-F5344CB8AC3E}">
        <p14:creationId xmlns:p14="http://schemas.microsoft.com/office/powerpoint/2010/main" val="3843016369"/>
      </p:ext>
    </p:extLst>
  </p:cSld>
  <p:clrMapOvr>
    <a:masterClrMapping/>
  </p:clrMapOvr>
  <p:transition>
    <p:fade/>
  </p:transition>
  <p:extLst>
    <p:ext uri="{DCECCB84-F9BA-43D5-87BE-67443E8EF086}">
      <p15:sldGuideLst xmlns:p15="http://schemas.microsoft.com/office/powerpoint/2012/main">
        <p15:guide id="2" orient="horz" pos="2088">
          <p15:clr>
            <a:srgbClr val="FBAE40"/>
          </p15:clr>
        </p15:guide>
        <p15:guide id="3" orient="horz" pos="3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
        <p:nvSpPr>
          <p:cNvPr id="6" name="TextBox 5"/>
          <p:cNvSpPr txBox="1"/>
          <p:nvPr userDrawn="1"/>
        </p:nvSpPr>
        <p:spPr>
          <a:xfrm>
            <a:off x="265815" y="-496181"/>
            <a:ext cx="169067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Only</a:t>
            </a:r>
            <a:endParaRPr lang="en-US" sz="1200" b="1" dirty="0">
              <a:solidFill>
                <a:schemeClr val="accent2"/>
              </a:solidFill>
            </a:endParaRPr>
          </a:p>
        </p:txBody>
      </p:sp>
    </p:spTree>
    <p:extLst>
      <p:ext uri="{BB962C8B-B14F-4D97-AF65-F5344CB8AC3E}">
        <p14:creationId xmlns:p14="http://schemas.microsoft.com/office/powerpoint/2010/main" val="39670457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Tree>
    <p:extLst>
      <p:ext uri="{BB962C8B-B14F-4D97-AF65-F5344CB8AC3E}">
        <p14:creationId xmlns:p14="http://schemas.microsoft.com/office/powerpoint/2010/main" val="20358977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Jumbo">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265815" y="-496181"/>
            <a:ext cx="253406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Jumbo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Tree>
    <p:extLst>
      <p:ext uri="{BB962C8B-B14F-4D97-AF65-F5344CB8AC3E}">
        <p14:creationId xmlns:p14="http://schemas.microsoft.com/office/powerpoint/2010/main" val="7234970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Jumbo Tab">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812180"/>
            <a:ext cx="11277600" cy="878507"/>
          </a:xfrm>
        </p:spPr>
        <p:txBody>
          <a:bodyPr lIns="0" rIns="0" anchor="t" anchorCtr="0">
            <a:noAutofit/>
          </a:bodyPr>
          <a:lstStyle>
            <a:lvl1pPr>
              <a:defRPr sz="3200"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1" hasCustomPrompt="1"/>
          </p:nvPr>
        </p:nvSpPr>
        <p:spPr>
          <a:xfrm>
            <a:off x="8643120" y="0"/>
            <a:ext cx="3091680" cy="553998"/>
          </a:xfrm>
          <a:solidFill>
            <a:schemeClr val="accent1"/>
          </a:solidFill>
          <a:ln>
            <a:noFill/>
          </a:ln>
        </p:spPr>
        <p:txBody>
          <a:bodyPr wrap="none" lIns="182880" tIns="182880" rIns="182880" bIns="182880" anchor="ctr">
            <a:spAutoFit/>
          </a:bodyPr>
          <a:lstStyle>
            <a:lvl1pPr marL="0" indent="0" algn="r">
              <a:buFontTx/>
              <a:buNone/>
              <a:defRPr sz="1200" b="0" spc="100" baseline="0">
                <a:solidFill>
                  <a:schemeClr val="bg1"/>
                </a:solidFill>
                <a:latin typeface="+mj-lt"/>
              </a:defRPr>
            </a:lvl1pPr>
          </a:lstStyle>
          <a:p>
            <a:pPr lvl="0"/>
            <a:r>
              <a:rPr lang="en-US" dirty="0"/>
              <a:t>CLICK TO ADD SECTION HEADER</a:t>
            </a:r>
          </a:p>
        </p:txBody>
      </p:sp>
      <p:sp>
        <p:nvSpPr>
          <p:cNvPr id="8" name="TextBox 7"/>
          <p:cNvSpPr txBox="1"/>
          <p:nvPr userDrawn="1"/>
        </p:nvSpPr>
        <p:spPr>
          <a:xfrm>
            <a:off x="265815" y="-496181"/>
            <a:ext cx="2481623"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Bullets Jumbo + Tab</a:t>
            </a:r>
            <a:endParaRPr lang="en-US" sz="1200" b="1" dirty="0">
              <a:solidFill>
                <a:schemeClr val="accent2"/>
              </a:solidFill>
            </a:endParaRPr>
          </a:p>
        </p:txBody>
      </p:sp>
    </p:spTree>
    <p:extLst>
      <p:ext uri="{BB962C8B-B14F-4D97-AF65-F5344CB8AC3E}">
        <p14:creationId xmlns:p14="http://schemas.microsoft.com/office/powerpoint/2010/main" val="45242935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Jumbo Subheader">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812180"/>
            <a:ext cx="11277600" cy="878507"/>
          </a:xfrm>
        </p:spPr>
        <p:txBody>
          <a:bodyPr lIns="0" rIns="0" anchor="t" anchorCtr="0">
            <a:noAutofit/>
          </a:bodyPr>
          <a:lstStyle>
            <a:lvl1pPr>
              <a:defRPr sz="3200"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1" hasCustomPrompt="1"/>
          </p:nvPr>
        </p:nvSpPr>
        <p:spPr>
          <a:xfrm>
            <a:off x="457200" y="285750"/>
            <a:ext cx="11277600" cy="527050"/>
          </a:xfrm>
        </p:spPr>
        <p:txBody>
          <a:bodyPr anchor="b">
            <a:normAutofit/>
          </a:bodyPr>
          <a:lstStyle>
            <a:lvl1pPr marL="0" indent="0">
              <a:buFontTx/>
              <a:buNone/>
              <a:defRPr sz="1200" b="1" spc="300" baseline="0">
                <a:solidFill>
                  <a:schemeClr val="accent1"/>
                </a:solidFill>
                <a:latin typeface="+mj-lt"/>
              </a:defRPr>
            </a:lvl1pPr>
          </a:lstStyle>
          <a:p>
            <a:pPr lvl="0"/>
            <a:r>
              <a:rPr lang="en-US" dirty="0"/>
              <a:t>CLICK TO ADD SECTION HEADER</a:t>
            </a:r>
          </a:p>
        </p:txBody>
      </p:sp>
      <p:sp>
        <p:nvSpPr>
          <p:cNvPr id="8" name="TextBox 7"/>
          <p:cNvSpPr txBox="1"/>
          <p:nvPr userDrawn="1"/>
        </p:nvSpPr>
        <p:spPr>
          <a:xfrm>
            <a:off x="265815" y="-496181"/>
            <a:ext cx="287349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Bullets Jumbo + Subhead</a:t>
            </a:r>
            <a:endParaRPr lang="en-US" sz="1200" b="1" dirty="0">
              <a:solidFill>
                <a:schemeClr val="accent2"/>
              </a:solidFill>
            </a:endParaRPr>
          </a:p>
        </p:txBody>
      </p:sp>
    </p:spTree>
    <p:extLst>
      <p:ext uri="{BB962C8B-B14F-4D97-AF65-F5344CB8AC3E}">
        <p14:creationId xmlns:p14="http://schemas.microsoft.com/office/powerpoint/2010/main" val="41362078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57200" y="533400"/>
            <a:ext cx="3657600" cy="5524500"/>
          </a:xfrm>
        </p:spPr>
        <p:txBody>
          <a:bodyPr anchor="ctr">
            <a:normAutofit/>
          </a:bodyPr>
          <a:lstStyle>
            <a:lvl1pPr>
              <a:lnSpc>
                <a:spcPct val="100000"/>
              </a:lnSpc>
              <a:spcAft>
                <a:spcPts val="1200"/>
              </a:spcAft>
              <a:defRPr sz="2200" b="1" i="0" baseline="0">
                <a:latin typeface="+mj-lt"/>
              </a:defRPr>
            </a:lvl1pPr>
          </a:lstStyle>
          <a:p>
            <a:r>
              <a:rPr lang="en-US" dirty="0"/>
              <a:t>Click to edit Master title style</a:t>
            </a:r>
          </a:p>
        </p:txBody>
      </p:sp>
      <p:sp>
        <p:nvSpPr>
          <p:cNvPr id="10" name="TextBox 9"/>
          <p:cNvSpPr txBox="1"/>
          <p:nvPr userDrawn="1"/>
        </p:nvSpPr>
        <p:spPr>
          <a:xfrm>
            <a:off x="265815" y="-496181"/>
            <a:ext cx="263881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a:t>
            </a:r>
            <a:endParaRPr lang="en-US" sz="1200" b="1" dirty="0">
              <a:solidFill>
                <a:schemeClr val="accent2"/>
              </a:solidFill>
            </a:endParaRPr>
          </a:p>
        </p:txBody>
      </p:sp>
      <p:sp>
        <p:nvSpPr>
          <p:cNvPr id="3" name="Content Placeholder 2"/>
          <p:cNvSpPr>
            <a:spLocks noGrp="1"/>
          </p:cNvSpPr>
          <p:nvPr>
            <p:ph sz="quarter" idx="10"/>
          </p:nvPr>
        </p:nvSpPr>
        <p:spPr>
          <a:xfrm>
            <a:off x="5257800" y="533400"/>
            <a:ext cx="6477000" cy="5524500"/>
          </a:xfrm>
          <a:solidFill>
            <a:schemeClr val="bg2">
              <a:lumMod val="95000"/>
            </a:schemeClr>
          </a:solidFill>
        </p:spPr>
        <p:txBody>
          <a:bodyPr vert="horz" lIns="0" tIns="45720" rIns="0" bIns="45720" rtlCol="0">
            <a:normAutofit/>
          </a:bodyPr>
          <a:lstStyle>
            <a:lvl1pPr marL="228600" indent="-228600">
              <a:buNone/>
              <a:defRPr lang="en-US"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endParaRPr lang="en-US" dirty="0"/>
          </a:p>
          <a:p>
            <a:pPr marL="0" lvl="0" indent="0" algn="ctr"/>
            <a:r>
              <a:rPr lang="en-US" dirty="0"/>
              <a:t>Click to edit Master text styles</a:t>
            </a:r>
          </a:p>
        </p:txBody>
      </p:sp>
    </p:spTree>
    <p:extLst>
      <p:ext uri="{BB962C8B-B14F-4D97-AF65-F5344CB8AC3E}">
        <p14:creationId xmlns:p14="http://schemas.microsoft.com/office/powerpoint/2010/main" val="2331159666"/>
      </p:ext>
    </p:extLst>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6" name="Title 5"/>
          <p:cNvSpPr>
            <a:spLocks noGrp="1"/>
          </p:cNvSpPr>
          <p:nvPr>
            <p:ph type="title"/>
          </p:nvPr>
        </p:nvSpPr>
        <p:spPr>
          <a:xfrm>
            <a:off x="457200" y="533400"/>
            <a:ext cx="3657600" cy="1711036"/>
          </a:xfrm>
        </p:spPr>
        <p:txBody>
          <a:bodyPr anchor="b">
            <a:noAutofit/>
          </a:bodyPr>
          <a:lstStyle>
            <a:lvl1pPr>
              <a:lnSpc>
                <a:spcPct val="100000"/>
              </a:lnSpc>
              <a:spcAft>
                <a:spcPts val="1200"/>
              </a:spcAft>
              <a:defRPr sz="2200" b="1" i="0" baseline="0">
                <a:latin typeface="+mj-lt"/>
              </a:defRPr>
            </a:lvl1pPr>
          </a:lstStyle>
          <a:p>
            <a:r>
              <a:rPr lang="en-US" dirty="0"/>
              <a:t>Click to edit Master title style</a:t>
            </a:r>
          </a:p>
        </p:txBody>
      </p:sp>
      <p:sp>
        <p:nvSpPr>
          <p:cNvPr id="3" name="Text Placeholder 2"/>
          <p:cNvSpPr>
            <a:spLocks noGrp="1"/>
          </p:cNvSpPr>
          <p:nvPr>
            <p:ph type="body" sz="quarter" idx="11"/>
          </p:nvPr>
        </p:nvSpPr>
        <p:spPr>
          <a:xfrm>
            <a:off x="457200" y="2481263"/>
            <a:ext cx="3657600" cy="3254375"/>
          </a:xfrm>
        </p:spPr>
        <p:txBody>
          <a:bodyPr>
            <a:noAutofit/>
          </a:bodyPr>
          <a:lstStyle>
            <a:lvl1pPr>
              <a:defRPr sz="2200" baseline="0">
                <a:solidFill>
                  <a:schemeClr val="tx1"/>
                </a:solidFill>
              </a:defRPr>
            </a:lvl1pPr>
            <a:lvl2pPr>
              <a:defRPr sz="2200" baseline="0">
                <a:solidFill>
                  <a:schemeClr val="tx1"/>
                </a:solidFill>
              </a:defRPr>
            </a:lvl2pPr>
            <a:lvl3pPr>
              <a:defRPr sz="2200" baseline="0">
                <a:solidFill>
                  <a:schemeClr val="tx1"/>
                </a:solidFill>
              </a:defRPr>
            </a:lvl3pPr>
            <a:lvl4pPr>
              <a:defRPr sz="2200" baseline="0">
                <a:solidFill>
                  <a:schemeClr val="tx1"/>
                </a:solidFill>
              </a:defRPr>
            </a:lvl4pPr>
            <a:lvl5pPr>
              <a:defRPr sz="22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65815" y="-496181"/>
            <a:ext cx="331858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 + bullets</a:t>
            </a:r>
            <a:endParaRPr lang="en-US" sz="1200" b="1" dirty="0">
              <a:solidFill>
                <a:schemeClr val="accent2"/>
              </a:solidFill>
            </a:endParaRPr>
          </a:p>
        </p:txBody>
      </p:sp>
      <p:sp>
        <p:nvSpPr>
          <p:cNvPr id="11" name="Content Placeholder 2"/>
          <p:cNvSpPr>
            <a:spLocks noGrp="1"/>
          </p:cNvSpPr>
          <p:nvPr>
            <p:ph sz="quarter" idx="10"/>
          </p:nvPr>
        </p:nvSpPr>
        <p:spPr>
          <a:xfrm>
            <a:off x="5257800" y="533400"/>
            <a:ext cx="6477000" cy="5524500"/>
          </a:xfrm>
          <a:solidFill>
            <a:schemeClr val="bg2">
              <a:lumMod val="95000"/>
            </a:schemeClr>
          </a:solidFill>
        </p:spPr>
        <p:txBody>
          <a:bodyPr vert="horz" lIns="0" tIns="45720" rIns="0" bIns="45720" rtlCol="0">
            <a:normAutofit/>
          </a:bodyPr>
          <a:lstStyle>
            <a:lvl1pPr marL="228600" indent="-228600">
              <a:buNone/>
              <a:defRPr lang="en-US" smtClean="0">
                <a:solidFill>
                  <a:schemeClr val="bg1"/>
                </a:solidFill>
              </a:defRPr>
            </a:lvl1pPr>
            <a:lvl2pPr>
              <a:defRPr lang="en-US" smtClean="0"/>
            </a:lvl2pPr>
            <a:lvl3pPr>
              <a:defRPr lang="en-US" smtClean="0"/>
            </a:lvl3pPr>
            <a:lvl4pPr>
              <a:defRPr lang="en-US" smtClean="0"/>
            </a:lvl4pPr>
            <a:lvl5pPr>
              <a:defRPr lang="en-US"/>
            </a:lvl5pPr>
          </a:lstStyle>
          <a:p>
            <a:pPr marL="0" lvl="0" indent="0" algn="ctr"/>
            <a:endParaRPr lang="en-US" dirty="0"/>
          </a:p>
          <a:p>
            <a:pPr marL="0" lvl="0" indent="0" algn="ctr"/>
            <a:r>
              <a:rPr lang="en-US" dirty="0"/>
              <a:t>Click to edit Master text styles</a:t>
            </a:r>
          </a:p>
        </p:txBody>
      </p:sp>
    </p:spTree>
    <p:extLst>
      <p:ext uri="{BB962C8B-B14F-4D97-AF65-F5344CB8AC3E}">
        <p14:creationId xmlns:p14="http://schemas.microsoft.com/office/powerpoint/2010/main" val="4217977956"/>
      </p:ext>
    </p:extLst>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chemeClr val="accent1"/>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hasCustomPrompt="1"/>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dirty="0"/>
              <a:t>Click to add a divider title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120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a:solidFill>
                  <a:schemeClr val="accent2"/>
                </a:solidFill>
              </a:rPr>
              <a:t>:</a:t>
            </a:r>
            <a:r>
              <a:rPr lang="en-US" sz="1200" b="1" baseline="0">
                <a:solidFill>
                  <a:schemeClr val="accent2"/>
                </a:solidFill>
              </a:rPr>
              <a:t> Divider Blue</a:t>
            </a:r>
            <a:endParaRPr lang="en-US" sz="1200" b="1" dirty="0">
              <a:solidFill>
                <a:schemeClr val="accent2"/>
              </a:solidFill>
            </a:endParaRPr>
          </a:p>
        </p:txBody>
      </p:sp>
    </p:spTree>
    <p:extLst>
      <p:ext uri="{BB962C8B-B14F-4D97-AF65-F5344CB8AC3E}">
        <p14:creationId xmlns:p14="http://schemas.microsoft.com/office/powerpoint/2010/main" val="111804253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773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Dark</a:t>
            </a:r>
            <a:endParaRPr lang="en-US" sz="1200" b="1" dirty="0">
              <a:solidFill>
                <a:schemeClr val="accent2"/>
              </a:solidFill>
            </a:endParaRPr>
          </a:p>
        </p:txBody>
      </p:sp>
      <p:sp>
        <p:nvSpPr>
          <p:cNvPr id="8" name="Oval 7"/>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TextBox 12"/>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extLst>
      <p:ext uri="{BB962C8B-B14F-4D97-AF65-F5344CB8AC3E}">
        <p14:creationId xmlns:p14="http://schemas.microsoft.com/office/powerpoint/2010/main" val="2952062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oAutofit/>
          </a:bodyPr>
          <a:lstStyle>
            <a:lvl1pPr>
              <a:defRPr b="1"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2">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tx1"/>
                </a:solidFill>
                <a:latin typeface="+mj-lt"/>
              </a:defRPr>
            </a:lvl1pPr>
          </a:lstStyle>
          <a:p>
            <a:r>
              <a:rPr lang="en-US"/>
              <a:t>Click to edit Master title style</a:t>
            </a:r>
            <a:endParaRPr lang="en-US" dirty="0"/>
          </a:p>
        </p:txBody>
      </p:sp>
      <p:sp>
        <p:nvSpPr>
          <p:cNvPr id="6" name="TextBox 5"/>
          <p:cNvSpPr txBox="1"/>
          <p:nvPr userDrawn="1"/>
        </p:nvSpPr>
        <p:spPr>
          <a:xfrm>
            <a:off x="265815" y="-496181"/>
            <a:ext cx="1936955"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Light</a:t>
            </a:r>
            <a:endParaRPr lang="en-US" sz="1200" b="1" dirty="0">
              <a:solidFill>
                <a:schemeClr val="accent2"/>
              </a:solidFill>
            </a:endParaRPr>
          </a:p>
        </p:txBody>
      </p:sp>
    </p:spTree>
    <p:extLst>
      <p:ext uri="{BB962C8B-B14F-4D97-AF65-F5344CB8AC3E}">
        <p14:creationId xmlns:p14="http://schemas.microsoft.com/office/powerpoint/2010/main" val="5427303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solidFill>
                  <a:schemeClr val="tx1"/>
                </a:solidFill>
              </a:defRPr>
            </a:lvl1pPr>
          </a:lstStyle>
          <a:p>
            <a:fld id="{B68F88C8-0A9A-DA43-95C8-7FE161A05352}" type="slidenum">
              <a:rPr lang="en-US" smtClean="0"/>
              <a:pPr/>
              <a:t>‹#›</a:t>
            </a:fld>
            <a:endParaRPr lang="en-US"/>
          </a:p>
        </p:txBody>
      </p:sp>
      <p:sp>
        <p:nvSpPr>
          <p:cNvPr id="10" name="Title 1"/>
          <p:cNvSpPr>
            <a:spLocks noGrp="1"/>
          </p:cNvSpPr>
          <p:nvPr>
            <p:ph type="title"/>
          </p:nvPr>
        </p:nvSpPr>
        <p:spPr>
          <a:xfrm>
            <a:off x="457200" y="533400"/>
            <a:ext cx="11277600" cy="1157288"/>
          </a:xfrm>
        </p:spPr>
        <p:txBody>
          <a:bodyPr anchor="t" anchorCtr="0">
            <a:noAutofit/>
          </a:bodyPr>
          <a:lstStyle/>
          <a:p>
            <a:r>
              <a:rPr lang="en-US" dirty="0"/>
              <a:t>Click to edit Master title style</a:t>
            </a:r>
          </a:p>
        </p:txBody>
      </p:sp>
      <p:sp>
        <p:nvSpPr>
          <p:cNvPr id="12"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5" name="TextBox 4"/>
          <p:cNvSpPr txBox="1"/>
          <p:nvPr userDrawn="1"/>
        </p:nvSpPr>
        <p:spPr>
          <a:xfrm>
            <a:off x="265815" y="-496181"/>
            <a:ext cx="186015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Light</a:t>
            </a:r>
          </a:p>
        </p:txBody>
      </p:sp>
    </p:spTree>
    <p:extLst>
      <p:ext uri="{BB962C8B-B14F-4D97-AF65-F5344CB8AC3E}">
        <p14:creationId xmlns:p14="http://schemas.microsoft.com/office/powerpoint/2010/main" val="103153262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6" name="Title 1"/>
          <p:cNvSpPr>
            <a:spLocks noGrp="1"/>
          </p:cNvSpPr>
          <p:nvPr>
            <p:ph type="title"/>
          </p:nvPr>
        </p:nvSpPr>
        <p:spPr>
          <a:xfrm>
            <a:off x="457200" y="533400"/>
            <a:ext cx="11277600" cy="1157288"/>
          </a:xfrm>
        </p:spPr>
        <p:txBody>
          <a:bodyPr anchor="t" anchorCtr="0">
            <a:noAutofit/>
          </a:bodyPr>
          <a:lstStyle>
            <a:lvl1pP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5"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8" name="TextBox 7"/>
          <p:cNvSpPr txBox="1"/>
          <p:nvPr userDrawn="1"/>
        </p:nvSpPr>
        <p:spPr>
          <a:xfrm>
            <a:off x="265815" y="-496181"/>
            <a:ext cx="1820939"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Dark</a:t>
            </a:r>
            <a:endParaRPr lang="en-US" sz="1200" b="1" dirty="0">
              <a:solidFill>
                <a:schemeClr val="accent2"/>
              </a:solidFill>
            </a:endParaRPr>
          </a:p>
        </p:txBody>
      </p:sp>
      <p:sp>
        <p:nvSpPr>
          <p:cNvPr id="9" name="Oval 8"/>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Oval 12"/>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TextBox 13"/>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extLst>
      <p:ext uri="{BB962C8B-B14F-4D97-AF65-F5344CB8AC3E}">
        <p14:creationId xmlns:p14="http://schemas.microsoft.com/office/powerpoint/2010/main" val="231218028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F88C8-0A9A-DA43-95C8-7FE161A05352}" type="slidenum">
              <a:rPr lang="en-US" smtClean="0"/>
              <a:t>‹#›</a:t>
            </a:fld>
            <a:endParaRPr lang="en-US"/>
          </a:p>
        </p:txBody>
      </p:sp>
      <p:sp>
        <p:nvSpPr>
          <p:cNvPr id="3" name="TextBox 2"/>
          <p:cNvSpPr txBox="1"/>
          <p:nvPr userDrawn="1"/>
        </p:nvSpPr>
        <p:spPr>
          <a:xfrm>
            <a:off x="265815" y="-496181"/>
            <a:ext cx="1415941"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Blank</a:t>
            </a:r>
            <a:endParaRPr lang="en-US" sz="1200" b="1" dirty="0">
              <a:solidFill>
                <a:schemeClr val="accent2"/>
              </a:solidFill>
            </a:endParaRPr>
          </a:p>
        </p:txBody>
      </p:sp>
    </p:spTree>
    <p:extLst>
      <p:ext uri="{BB962C8B-B14F-4D97-AF65-F5344CB8AC3E}">
        <p14:creationId xmlns:p14="http://schemas.microsoft.com/office/powerpoint/2010/main" val="307035957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Jumbo">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oAutofit/>
          </a:bodyPr>
          <a:lstStyle>
            <a:lvl1pPr>
              <a:defRPr sz="3200" baseline="0">
                <a:latin typeface="+mj-lt"/>
              </a:defRPr>
            </a:lvl1pPr>
          </a:lstStyle>
          <a:p>
            <a:r>
              <a:rPr lang="en-US" dirty="0"/>
              <a:t>Click to edit Master title style</a:t>
            </a:r>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p:nvPr>
        </p:nvSpPr>
        <p:spPr>
          <a:xfrm>
            <a:off x="5257800" y="533400"/>
            <a:ext cx="6477000" cy="5524500"/>
          </a:xfrm>
        </p:spPr>
        <p:txBody>
          <a:bodyPr/>
          <a:lstStyle/>
          <a:p>
            <a:endParaRPr lang="en-US" dirty="0"/>
          </a:p>
        </p:txBody>
      </p:sp>
      <p:sp>
        <p:nvSpPr>
          <p:cNvPr id="6" name="Title 5"/>
          <p:cNvSpPr>
            <a:spLocks noGrp="1"/>
          </p:cNvSpPr>
          <p:nvPr>
            <p:ph type="title"/>
          </p:nvPr>
        </p:nvSpPr>
        <p:spPr>
          <a:xfrm>
            <a:off x="457200" y="533400"/>
            <a:ext cx="3657600" cy="5524500"/>
          </a:xfrm>
        </p:spPr>
        <p:txBody>
          <a:bodyPr>
            <a:normAutofit/>
          </a:bodyPr>
          <a:lstStyle>
            <a:lvl1pPr>
              <a:lnSpc>
                <a:spcPct val="100000"/>
              </a:lnSpc>
              <a:spcAft>
                <a:spcPts val="1200"/>
              </a:spcAft>
              <a:defRPr sz="2200" b="0" i="0" baseline="0">
                <a:latin typeface="+mn-lt"/>
              </a:defRPr>
            </a:lvl1pPr>
          </a:lstStyle>
          <a:p>
            <a:r>
              <a:rPr lang="en-US" dirty="0"/>
              <a:t>Click to edit Master title style</a:t>
            </a:r>
          </a:p>
        </p:txBody>
      </p:sp>
    </p:spTree>
  </p:cSld>
  <p:clrMapOvr>
    <a:masterClrMapping/>
  </p:clrMapOvr>
  <p:transition>
    <p:fade/>
  </p:transition>
  <p:extLst>
    <p:ext uri="{DCECCB84-F9BA-43D5-87BE-67443E8EF086}">
      <p15:sldGuideLst xmlns:p15="http://schemas.microsoft.com/office/powerpoint/2012/main">
        <p15:guide id="1" pos="33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rt Placeholder 3"/>
          <p:cNvSpPr>
            <a:spLocks noGrp="1"/>
          </p:cNvSpPr>
          <p:nvPr>
            <p:ph type="chart" sz="quarter" idx="10"/>
          </p:nvPr>
        </p:nvSpPr>
        <p:spPr>
          <a:xfrm>
            <a:off x="5257800" y="533400"/>
            <a:ext cx="6477000" cy="5524500"/>
          </a:xfrm>
        </p:spPr>
        <p:txBody>
          <a:bodyPr/>
          <a:lstStyle/>
          <a:p>
            <a:endParaRPr lang="en-US" dirty="0"/>
          </a:p>
        </p:txBody>
      </p:sp>
      <p:sp>
        <p:nvSpPr>
          <p:cNvPr id="6" name="Title 5"/>
          <p:cNvSpPr>
            <a:spLocks noGrp="1"/>
          </p:cNvSpPr>
          <p:nvPr>
            <p:ph type="title"/>
          </p:nvPr>
        </p:nvSpPr>
        <p:spPr>
          <a:xfrm>
            <a:off x="457200" y="533400"/>
            <a:ext cx="3657600" cy="1711036"/>
          </a:xfrm>
        </p:spPr>
        <p:txBody>
          <a:bodyPr anchor="b">
            <a:noAutofit/>
          </a:bodyPr>
          <a:lstStyle>
            <a:lvl1pPr>
              <a:lnSpc>
                <a:spcPct val="100000"/>
              </a:lnSpc>
              <a:spcAft>
                <a:spcPts val="1200"/>
              </a:spcAft>
              <a:defRPr sz="2200" b="0" i="0" baseline="0">
                <a:latin typeface="+mn-lt"/>
              </a:defRPr>
            </a:lvl1pPr>
          </a:lstStyle>
          <a:p>
            <a:r>
              <a:rPr lang="en-US" dirty="0"/>
              <a:t>Click to edit Master title style</a:t>
            </a:r>
          </a:p>
        </p:txBody>
      </p:sp>
      <p:sp>
        <p:nvSpPr>
          <p:cNvPr id="3" name="Text Placeholder 2"/>
          <p:cNvSpPr>
            <a:spLocks noGrp="1"/>
          </p:cNvSpPr>
          <p:nvPr>
            <p:ph type="body" sz="quarter" idx="11"/>
          </p:nvPr>
        </p:nvSpPr>
        <p:spPr>
          <a:xfrm>
            <a:off x="457200" y="2481263"/>
            <a:ext cx="3657600" cy="3254375"/>
          </a:xfrm>
        </p:spPr>
        <p:txBody>
          <a:bodyPr>
            <a:noAutofit/>
          </a:bodyPr>
          <a:lstStyle>
            <a:lvl1pPr>
              <a:defRPr sz="2200" baseline="0">
                <a:solidFill>
                  <a:schemeClr val="tx1"/>
                </a:solidFill>
              </a:defRPr>
            </a:lvl1pPr>
            <a:lvl2pPr>
              <a:defRPr sz="2200" baseline="0">
                <a:solidFill>
                  <a:schemeClr val="tx1"/>
                </a:solidFill>
              </a:defRPr>
            </a:lvl2pPr>
            <a:lvl3pPr>
              <a:defRPr sz="2200" baseline="0">
                <a:solidFill>
                  <a:schemeClr val="tx1"/>
                </a:solidFill>
              </a:defRPr>
            </a:lvl3pPr>
            <a:lvl4pPr>
              <a:defRPr sz="2200" baseline="0">
                <a:solidFill>
                  <a:schemeClr val="tx1"/>
                </a:solidFill>
              </a:defRPr>
            </a:lvl4pPr>
            <a:lvl5pPr>
              <a:defRPr sz="220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rgbClr val="00ADEF"/>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oAutofit/>
          </a:bodyPr>
          <a:lstStyle>
            <a:lvl1pPr algn="ctr">
              <a:defRPr sz="3600" baseline="0">
                <a:solidFill>
                  <a:schemeClr val="bg1"/>
                </a:solidFill>
                <a:latin typeface="+mj-lt"/>
              </a:defRPr>
            </a:lvl1pPr>
          </a:lstStyle>
          <a:p>
            <a:r>
              <a:rPr lang="en-US" dirty="0"/>
              <a:t>Click to edit Master title style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chemeClr val="bg1">
                <a:lumMod val="65000"/>
              </a:schemeClr>
            </a:gs>
            <a:gs pos="97000">
              <a:srgbClr val="B7B6B8"/>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oAutofit/>
          </a:bodyPr>
          <a:lstStyle>
            <a:lvl1pPr algn="ctr">
              <a:defRPr sz="3600" baseline="0">
                <a:solidFill>
                  <a:schemeClr val="bg1"/>
                </a:solidFill>
                <a:latin typeface="+mj-lt"/>
              </a:defRPr>
            </a:lvl1pPr>
          </a:lstStyle>
          <a:p>
            <a:r>
              <a:rPr lang="en-US" dirty="0"/>
              <a:t>Click to edit Master title style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19">
            <a:extLst>
              <a:ext uri="{28A0092B-C50C-407E-A947-70E740481C1C}">
                <a14:useLocalDpi xmlns:a14="http://schemas.microsoft.com/office/drawing/2010/main" val="0"/>
              </a:ext>
            </a:extLst>
          </a:blip>
          <a:srcRect l="14990" t="-24944" r="1"/>
          <a:stretch/>
        </p:blipFill>
        <p:spPr>
          <a:xfrm>
            <a:off x="320675" y="6521450"/>
            <a:ext cx="2391113" cy="102824"/>
          </a:xfrm>
          <a:prstGeom prst="rect">
            <a:avLst/>
          </a:prstGeom>
        </p:spPr>
      </p:pic>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4" r:id="rId3"/>
    <p:sldLayoutId id="2147483658" r:id="rId4"/>
    <p:sldLayoutId id="2147483675" r:id="rId5"/>
    <p:sldLayoutId id="2147483656" r:id="rId6"/>
    <p:sldLayoutId id="2147483677" r:id="rId7"/>
    <p:sldLayoutId id="2147483657" r:id="rId8"/>
    <p:sldLayoutId id="2147483674" r:id="rId9"/>
    <p:sldLayoutId id="2147483676" r:id="rId10"/>
    <p:sldLayoutId id="2147483655" r:id="rId11"/>
    <p:sldLayoutId id="2147483692" r:id="rId12"/>
    <p:sldLayoutId id="2147483693" r:id="rId13"/>
    <p:sldLayoutId id="2147483694" r:id="rId14"/>
    <p:sldLayoutId id="2147483696" r:id="rId15"/>
    <p:sldLayoutId id="2147483697" r:id="rId16"/>
    <p:sldLayoutId id="2147483714" r:id="rId17"/>
  </p:sldLayoutIdLst>
  <p:transition>
    <p:fade/>
  </p:transition>
  <p:hf hdr="0" ftr="0" dt="0"/>
  <p:txStyles>
    <p:titleStyle>
      <a:lvl1pPr algn="l" defTabSz="914400" rtl="0" eaLnBrk="1" latinLnBrk="0" hangingPunct="1">
        <a:lnSpc>
          <a:spcPct val="90000"/>
        </a:lnSpc>
        <a:spcBef>
          <a:spcPct val="0"/>
        </a:spcBef>
        <a:buNone/>
        <a:defRPr sz="32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5105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140466" y="7020156"/>
            <a:ext cx="2082621"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2.1 </a:t>
            </a:r>
            <a:r>
              <a:rPr lang="en-US" sz="1000" b="1" spc="0" dirty="0">
                <a:solidFill>
                  <a:schemeClr val="accent6"/>
                </a:solidFill>
              </a:rPr>
              <a:t>BETA</a:t>
            </a:r>
          </a:p>
        </p:txBody>
      </p:sp>
    </p:spTree>
    <p:extLst>
      <p:ext uri="{BB962C8B-B14F-4D97-AF65-F5344CB8AC3E}">
        <p14:creationId xmlns:p14="http://schemas.microsoft.com/office/powerpoint/2010/main" val="15795747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91.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39.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hyperlink" Target="mailto:jkelly@urban.org" TargetMode="External"/><Relationship Id="rId2" Type="http://schemas.openxmlformats.org/officeDocument/2006/relationships/hyperlink" Target="mailto:gmacdonald@urban.org" TargetMode="External"/><Relationship Id="rId1" Type="http://schemas.openxmlformats.org/officeDocument/2006/relationships/slideLayout" Target="../slideLayouts/slideLayout40.xml"/><Relationship Id="rId4" Type="http://schemas.openxmlformats.org/officeDocument/2006/relationships/hyperlink" Target="mailto:medium.com/@urban_institut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7304"/>
            <a:ext cx="2849217" cy="43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0"/>
          </p:nvPr>
        </p:nvPicPr>
        <p:blipFill rotWithShape="1">
          <a:blip r:embed="rId3">
            <a:extLst>
              <a:ext uri="{28A0092B-C50C-407E-A947-70E740481C1C}">
                <a14:useLocalDpi xmlns:a14="http://schemas.microsoft.com/office/drawing/2010/main"/>
              </a:ext>
            </a:extLst>
          </a:blip>
          <a:srcRect/>
          <a:stretch/>
        </p:blipFill>
        <p:spPr/>
      </p:pic>
      <p:graphicFrame>
        <p:nvGraphicFramePr>
          <p:cNvPr id="5" name="Table 4"/>
          <p:cNvGraphicFramePr>
            <a:graphicFrameLocks noGrp="1"/>
          </p:cNvGraphicFramePr>
          <p:nvPr>
            <p:extLst>
              <p:ext uri="{D42A27DB-BD31-4B8C-83A1-F6EECF244321}">
                <p14:modId xmlns:p14="http://schemas.microsoft.com/office/powerpoint/2010/main" val="4175758218"/>
              </p:ext>
            </p:extLst>
          </p:nvPr>
        </p:nvGraphicFramePr>
        <p:xfrm>
          <a:off x="820718" y="3593372"/>
          <a:ext cx="9890826" cy="1859280"/>
        </p:xfrm>
        <a:graphic>
          <a:graphicData uri="http://schemas.openxmlformats.org/drawingml/2006/table">
            <a:tbl>
              <a:tblPr firstRow="1" bandRow="1">
                <a:tableStyleId>{5C22544A-7EE6-4342-B048-85BDC9FD1C3A}</a:tableStyleId>
              </a:tblPr>
              <a:tblGrid>
                <a:gridCol w="9890826">
                  <a:extLst>
                    <a:ext uri="{9D8B030D-6E8A-4147-A177-3AD203B41FA5}">
                      <a16:colId xmlns:a16="http://schemas.microsoft.com/office/drawing/2014/main" val="20000"/>
                    </a:ext>
                  </a:extLst>
                </a:gridCol>
              </a:tblGrid>
              <a:tr h="128497">
                <a:tc>
                  <a:txBody>
                    <a:bodyPr/>
                    <a:lstStyle/>
                    <a:p>
                      <a:pPr marL="0" marR="0" lvl="0" indent="0" algn="l" defTabSz="914400" rtl="0" eaLnBrk="1" fontAlgn="auto" latinLnBrk="0" hangingPunct="1">
                        <a:lnSpc>
                          <a:spcPct val="100000"/>
                        </a:lnSpc>
                        <a:spcBef>
                          <a:spcPts val="0"/>
                        </a:spcBef>
                        <a:spcAft>
                          <a:spcPts val="1600"/>
                        </a:spcAft>
                        <a:buClr>
                          <a:srgbClr val="139DEC"/>
                        </a:buClr>
                        <a:buSzTx/>
                        <a:buFontTx/>
                        <a:buNone/>
                        <a:tabLst/>
                        <a:defRPr/>
                      </a:pPr>
                      <a:r>
                        <a:rPr kumimoji="0" lang="en-US" sz="1200" b="0" i="0" u="none" strike="noStrike" kern="1200" cap="none" spc="0" normalizeH="0" baseline="0" noProof="0" dirty="0">
                          <a:ln>
                            <a:noFill/>
                          </a:ln>
                          <a:solidFill>
                            <a:srgbClr val="139DEC"/>
                          </a:solidFill>
                          <a:effectLst/>
                          <a:uLnTx/>
                          <a:uFillTx/>
                          <a:latin typeface="+mn-lt"/>
                          <a:ea typeface="+mn-ea"/>
                          <a:cs typeface="+mn-cs"/>
                        </a:rPr>
                        <a:t>Tuesday, September 24</a:t>
                      </a:r>
                      <a:r>
                        <a:rPr kumimoji="0" lang="en-US" sz="1200" b="0" i="0" u="none" strike="noStrike" kern="1200" cap="none" spc="0" normalizeH="0" baseline="30000" noProof="0" dirty="0">
                          <a:ln>
                            <a:noFill/>
                          </a:ln>
                          <a:solidFill>
                            <a:srgbClr val="139DEC"/>
                          </a:solidFill>
                          <a:effectLst/>
                          <a:uLnTx/>
                          <a:uFillTx/>
                          <a:latin typeface="+mn-lt"/>
                          <a:ea typeface="+mn-ea"/>
                          <a:cs typeface="+mn-cs"/>
                        </a:rPr>
                        <a:t>4h</a:t>
                      </a:r>
                      <a:r>
                        <a:rPr kumimoji="0" lang="en-US" sz="1200" b="0" i="0" u="none" strike="noStrike" kern="1200" cap="none" spc="0" normalizeH="0" baseline="0" noProof="0" dirty="0">
                          <a:ln>
                            <a:noFill/>
                          </a:ln>
                          <a:solidFill>
                            <a:srgbClr val="139DEC"/>
                          </a:solidFill>
                          <a:effectLst/>
                          <a:uLnTx/>
                          <a:uFillTx/>
                          <a:latin typeface="+mn-lt"/>
                          <a:ea typeface="+mn-ea"/>
                          <a:cs typeface="+mn-cs"/>
                        </a:rPr>
                        <a:t> , 2019</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0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94546"/>
                          </a:solidFill>
                          <a:effectLst/>
                          <a:uLnTx/>
                          <a:uFillTx/>
                          <a:latin typeface="Lato"/>
                          <a:ea typeface="+mn-ea"/>
                          <a:cs typeface="+mn-cs"/>
                        </a:rPr>
                        <a:t>Empowering Policy Research in the Age of AI, Cloud and Big Data</a:t>
                      </a:r>
                      <a:endParaRPr lang="en-US" sz="3600"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9DEC"/>
                          </a:solidFill>
                          <a:effectLst/>
                          <a:uLnTx/>
                          <a:uFillTx/>
                          <a:latin typeface="+mn-lt"/>
                          <a:ea typeface="+mn-ea"/>
                          <a:cs typeface="+mn-cs"/>
                        </a:rPr>
                        <a:t>By Jessica Kelly, Director of Research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39DEC"/>
                          </a:solidFill>
                          <a:effectLst/>
                          <a:uLnTx/>
                          <a:uFillTx/>
                          <a:latin typeface="+mn-lt"/>
                          <a:ea typeface="+mn-ea"/>
                          <a:cs typeface="+mn-cs"/>
                        </a:rPr>
                        <a:t>@</a:t>
                      </a:r>
                      <a:r>
                        <a:rPr kumimoji="0" lang="en-US" sz="1600" b="1" i="0" u="none" strike="noStrike" kern="1200" cap="none" spc="0" normalizeH="0" baseline="0" noProof="0" dirty="0" err="1">
                          <a:ln>
                            <a:noFill/>
                          </a:ln>
                          <a:solidFill>
                            <a:srgbClr val="139DEC"/>
                          </a:solidFill>
                          <a:effectLst/>
                          <a:uLnTx/>
                          <a:uFillTx/>
                          <a:latin typeface="+mn-lt"/>
                          <a:ea typeface="+mn-ea"/>
                          <a:cs typeface="+mn-cs"/>
                        </a:rPr>
                        <a:t>coder_jess</a:t>
                      </a:r>
                      <a:endParaRPr kumimoji="0" lang="en-US" sz="1600" b="1" i="0" u="none" strike="noStrike" kern="1200" cap="none" spc="0" normalizeH="0" baseline="0" noProof="0" dirty="0">
                        <a:ln>
                          <a:noFill/>
                        </a:ln>
                        <a:solidFill>
                          <a:srgbClr val="139DEC"/>
                        </a:solidFill>
                        <a:effectLst/>
                        <a:uLnTx/>
                        <a:uFillTx/>
                        <a:latin typeface="+mn-lt"/>
                        <a:ea typeface="+mn-ea"/>
                        <a:cs typeface="+mn-cs"/>
                      </a:endParaRPr>
                    </a:p>
                  </a:txBody>
                  <a:tcPr marL="0" marR="0" marT="9144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370692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0866903-C94A-4C26-A8ED-F5A395E1BDEA}"/>
              </a:ext>
            </a:extLst>
          </p:cNvPr>
          <p:cNvSpPr>
            <a:spLocks noGrp="1"/>
          </p:cNvSpPr>
          <p:nvPr>
            <p:ph type="title"/>
          </p:nvPr>
        </p:nvSpPr>
        <p:spPr>
          <a:xfrm>
            <a:off x="943277" y="712269"/>
            <a:ext cx="3370998" cy="5502264"/>
          </a:xfrm>
          <a:prstGeom prst="ellipse">
            <a:avLst/>
          </a:prstGeom>
        </p:spPr>
        <p:txBody>
          <a:bodyPr vert="horz" lIns="91440" tIns="45720" rIns="91440" bIns="45720" rtlCol="0" anchor="ctr">
            <a:normAutofit/>
          </a:bodyPr>
          <a:lstStyle/>
          <a:p>
            <a:r>
              <a:rPr lang="en-US" sz="4400" kern="1200">
                <a:solidFill>
                  <a:srgbClr val="FFFFFF"/>
                </a:solidFill>
                <a:latin typeface="+mj-lt"/>
                <a:ea typeface="+mj-ea"/>
                <a:cs typeface="+mj-cs"/>
              </a:rPr>
              <a:t>How did we get here?</a:t>
            </a:r>
          </a:p>
        </p:txBody>
      </p:sp>
      <p:cxnSp>
        <p:nvCxnSpPr>
          <p:cNvPr id="41" name="Straight Connector 4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3FC5B9B5-C146-4995-8748-DA3C94392DDC}"/>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a:solidFill>
                  <a:schemeClr val="tx1"/>
                </a:solidFill>
                <a:latin typeface="+mn-lt"/>
                <a:ea typeface="+mn-ea"/>
                <a:cs typeface="+mn-cs"/>
              </a:rPr>
              <a:pPr>
                <a:spcAft>
                  <a:spcPts val="600"/>
                </a:spcAft>
              </a:pPr>
              <a:t>10</a:t>
            </a:fld>
            <a:endParaRPr lang="en-US" sz="1200">
              <a:solidFill>
                <a:schemeClr val="tx1"/>
              </a:solidFill>
              <a:latin typeface="+mn-lt"/>
              <a:ea typeface="+mn-ea"/>
              <a:cs typeface="+mn-cs"/>
            </a:endParaRPr>
          </a:p>
        </p:txBody>
      </p:sp>
      <p:graphicFrame>
        <p:nvGraphicFramePr>
          <p:cNvPr id="6" name="Text Placeholder 3">
            <a:extLst>
              <a:ext uri="{FF2B5EF4-FFF2-40B4-BE49-F238E27FC236}">
                <a16:creationId xmlns:a16="http://schemas.microsoft.com/office/drawing/2014/main" id="{B12239BA-8E82-4501-A66B-A18B075023AD}"/>
              </a:ext>
            </a:extLst>
          </p:cNvPr>
          <p:cNvGraphicFramePr/>
          <p:nvPr>
            <p:extLst>
              <p:ext uri="{D42A27DB-BD31-4B8C-83A1-F6EECF244321}">
                <p14:modId xmlns:p14="http://schemas.microsoft.com/office/powerpoint/2010/main" val="99692613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2416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3AA0B-0EBD-1345-AAE6-346C5E099BC0}"/>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Modern Architecture – Multi-layer</a:t>
            </a:r>
          </a:p>
        </p:txBody>
      </p:sp>
      <p:sp>
        <p:nvSpPr>
          <p:cNvPr id="2" name="Slide Number Placeholder 1">
            <a:extLst>
              <a:ext uri="{FF2B5EF4-FFF2-40B4-BE49-F238E27FC236}">
                <a16:creationId xmlns:a16="http://schemas.microsoft.com/office/drawing/2014/main" id="{61B14D0F-5767-B24F-B35B-EB3193EF9DC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a:latin typeface="+mn-lt"/>
                <a:ea typeface="+mn-ea"/>
                <a:cs typeface="+mn-cs"/>
              </a:rPr>
              <a:pPr>
                <a:spcAft>
                  <a:spcPts val="600"/>
                </a:spcAft>
              </a:pPr>
              <a:t>11</a:t>
            </a:fld>
            <a:endParaRPr lang="en-US" sz="1200">
              <a:latin typeface="+mn-lt"/>
              <a:ea typeface="+mn-ea"/>
              <a:cs typeface="+mn-cs"/>
            </a:endParaRPr>
          </a:p>
        </p:txBody>
      </p:sp>
      <p:graphicFrame>
        <p:nvGraphicFramePr>
          <p:cNvPr id="6" name="Text Placeholder 3">
            <a:extLst>
              <a:ext uri="{FF2B5EF4-FFF2-40B4-BE49-F238E27FC236}">
                <a16:creationId xmlns:a16="http://schemas.microsoft.com/office/drawing/2014/main" id="{7AEDD255-186F-4F16-B3E3-A362455F22AC}"/>
              </a:ext>
            </a:extLst>
          </p:cNvPr>
          <p:cNvGraphicFramePr/>
          <p:nvPr>
            <p:extLst>
              <p:ext uri="{D42A27DB-BD31-4B8C-83A1-F6EECF244321}">
                <p14:modId xmlns:p14="http://schemas.microsoft.com/office/powerpoint/2010/main" val="17208078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6148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93AA0B-0EBD-1345-AAE6-346C5E099BC0}"/>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sz="4400"/>
              <a:t>Separate Components, Separate Jobs</a:t>
            </a:r>
          </a:p>
        </p:txBody>
      </p:sp>
      <p:sp>
        <p:nvSpPr>
          <p:cNvPr id="18" name="Rectangle 17">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1B14D0F-5767-B24F-B35B-EB3193EF9DC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a:solidFill>
                  <a:prstClr val="black">
                    <a:tint val="75000"/>
                  </a:prstClr>
                </a:solidFill>
                <a:latin typeface="+mn-lt"/>
                <a:ea typeface="+mn-ea"/>
                <a:cs typeface="+mn-cs"/>
              </a:rPr>
              <a:pPr>
                <a:spcAft>
                  <a:spcPts val="600"/>
                </a:spcAft>
              </a:pPr>
              <a:t>12</a:t>
            </a:fld>
            <a:endParaRPr lang="en-US" sz="1200">
              <a:solidFill>
                <a:prstClr val="black">
                  <a:tint val="75000"/>
                </a:prstClr>
              </a:solidFill>
              <a:latin typeface="+mn-lt"/>
              <a:ea typeface="+mn-ea"/>
              <a:cs typeface="+mn-cs"/>
            </a:endParaRPr>
          </a:p>
        </p:txBody>
      </p:sp>
      <p:graphicFrame>
        <p:nvGraphicFramePr>
          <p:cNvPr id="6" name="Text Placeholder 3">
            <a:extLst>
              <a:ext uri="{FF2B5EF4-FFF2-40B4-BE49-F238E27FC236}">
                <a16:creationId xmlns:a16="http://schemas.microsoft.com/office/drawing/2014/main" id="{7AEDD255-186F-4F16-B3E3-A362455F22AC}"/>
              </a:ext>
            </a:extLst>
          </p:cNvPr>
          <p:cNvGraphicFramePr/>
          <p:nvPr>
            <p:extLst>
              <p:ext uri="{D42A27DB-BD31-4B8C-83A1-F6EECF244321}">
                <p14:modId xmlns:p14="http://schemas.microsoft.com/office/powerpoint/2010/main" val="2978406230"/>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55876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74E4F-C2DF-A846-8E15-BF33F4C481A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Rapid Prototyping</a:t>
            </a:r>
          </a:p>
        </p:txBody>
      </p:sp>
      <p:sp>
        <p:nvSpPr>
          <p:cNvPr id="2" name="Slide Number Placeholder 1">
            <a:extLst>
              <a:ext uri="{FF2B5EF4-FFF2-40B4-BE49-F238E27FC236}">
                <a16:creationId xmlns:a16="http://schemas.microsoft.com/office/drawing/2014/main" id="{629BCE5B-E001-C54E-B365-DF80AD74886D}"/>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a:latin typeface="+mn-lt"/>
                <a:ea typeface="+mn-ea"/>
                <a:cs typeface="+mn-cs"/>
              </a:rPr>
              <a:pPr>
                <a:spcAft>
                  <a:spcPts val="600"/>
                </a:spcAft>
              </a:pPr>
              <a:t>13</a:t>
            </a:fld>
            <a:endParaRPr lang="en-US" sz="1200">
              <a:latin typeface="+mn-lt"/>
              <a:ea typeface="+mn-ea"/>
              <a:cs typeface="+mn-cs"/>
            </a:endParaRPr>
          </a:p>
        </p:txBody>
      </p:sp>
      <p:graphicFrame>
        <p:nvGraphicFramePr>
          <p:cNvPr id="6" name="Text Placeholder 3">
            <a:extLst>
              <a:ext uri="{FF2B5EF4-FFF2-40B4-BE49-F238E27FC236}">
                <a16:creationId xmlns:a16="http://schemas.microsoft.com/office/drawing/2014/main" id="{42D8EFFB-0C5D-478E-8E14-99A75842E27E}"/>
              </a:ext>
            </a:extLst>
          </p:cNvPr>
          <p:cNvGraphicFramePr/>
          <p:nvPr>
            <p:extLst>
              <p:ext uri="{D42A27DB-BD31-4B8C-83A1-F6EECF244321}">
                <p14:modId xmlns:p14="http://schemas.microsoft.com/office/powerpoint/2010/main" val="41198962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9926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B8B986-DBCF-45AD-93AF-CAC719896104}"/>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Rapid Prototyping</a:t>
            </a:r>
          </a:p>
        </p:txBody>
      </p:sp>
      <p:sp>
        <p:nvSpPr>
          <p:cNvPr id="2" name="Slide Number Placeholder 1">
            <a:extLst>
              <a:ext uri="{FF2B5EF4-FFF2-40B4-BE49-F238E27FC236}">
                <a16:creationId xmlns:a16="http://schemas.microsoft.com/office/drawing/2014/main" id="{C3DBB082-22E0-445B-8C5C-65A696B8883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14</a:t>
            </a:fld>
            <a:endParaRPr lang="en-US" sz="1200">
              <a:latin typeface="+mn-lt"/>
              <a:ea typeface="+mn-ea"/>
              <a:cs typeface="+mn-cs"/>
            </a:endParaRPr>
          </a:p>
        </p:txBody>
      </p:sp>
      <p:graphicFrame>
        <p:nvGraphicFramePr>
          <p:cNvPr id="13" name="Text Placeholder 3">
            <a:extLst>
              <a:ext uri="{FF2B5EF4-FFF2-40B4-BE49-F238E27FC236}">
                <a16:creationId xmlns:a16="http://schemas.microsoft.com/office/drawing/2014/main" id="{5F015F6A-E7DE-4B55-9471-FFC0EDDAA2C0}"/>
              </a:ext>
            </a:extLst>
          </p:cNvPr>
          <p:cNvGraphicFramePr/>
          <p:nvPr>
            <p:extLst>
              <p:ext uri="{D42A27DB-BD31-4B8C-83A1-F6EECF244321}">
                <p14:modId xmlns:p14="http://schemas.microsoft.com/office/powerpoint/2010/main" val="25484763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07157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9883583-96F3-4F25-8286-0A729A56D7E9}"/>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Simultaneous Rapid </a:t>
            </a:r>
            <a:r>
              <a:rPr lang="en-US" sz="5800" dirty="0"/>
              <a:t>P</a:t>
            </a:r>
            <a:r>
              <a:rPr lang="en-US" sz="5800" kern="1200" dirty="0">
                <a:solidFill>
                  <a:schemeClr val="tx1"/>
                </a:solidFill>
                <a:latin typeface="+mj-lt"/>
                <a:ea typeface="+mj-ea"/>
                <a:cs typeface="+mj-cs"/>
              </a:rPr>
              <a:t>rototyping</a:t>
            </a:r>
          </a:p>
        </p:txBody>
      </p:sp>
      <p:sp>
        <p:nvSpPr>
          <p:cNvPr id="4" name="Text Placeholder 3">
            <a:extLst>
              <a:ext uri="{FF2B5EF4-FFF2-40B4-BE49-F238E27FC236}">
                <a16:creationId xmlns:a16="http://schemas.microsoft.com/office/drawing/2014/main" id="{FAD4135F-652E-4792-9576-98B11B71AD18}"/>
              </a:ext>
            </a:extLst>
          </p:cNvPr>
          <p:cNvSpPr>
            <a:spLocks noGrp="1"/>
          </p:cNvSpPr>
          <p:nvPr>
            <p:ph type="body" sz="quarter" idx="10"/>
          </p:nvPr>
        </p:nvSpPr>
        <p:spPr>
          <a:xfrm>
            <a:off x="1524000" y="4256436"/>
            <a:ext cx="9144000" cy="1600818"/>
          </a:xfrm>
        </p:spPr>
        <p:txBody>
          <a:bodyPr vert="horz" lIns="91440" tIns="45720" rIns="91440" bIns="45720" rtlCol="0">
            <a:normAutofit/>
          </a:bodyPr>
          <a:lstStyle/>
          <a:p>
            <a:pPr marL="0" indent="0" algn="ctr">
              <a:lnSpc>
                <a:spcPct val="90000"/>
              </a:lnSpc>
              <a:spcBef>
                <a:spcPts val="1000"/>
              </a:spcBef>
              <a:buNone/>
            </a:pPr>
            <a:r>
              <a:rPr lang="en-US" sz="2400" kern="1200" dirty="0">
                <a:solidFill>
                  <a:schemeClr val="accent1"/>
                </a:solidFill>
                <a:latin typeface="+mn-lt"/>
                <a:ea typeface="+mn-ea"/>
                <a:cs typeface="+mn-cs"/>
              </a:rPr>
              <a:t>Building </a:t>
            </a:r>
            <a:r>
              <a:rPr lang="en-US" sz="2400" dirty="0">
                <a:solidFill>
                  <a:schemeClr val="accent1"/>
                </a:solidFill>
              </a:rPr>
              <a:t>a</a:t>
            </a:r>
            <a:r>
              <a:rPr lang="en-US" sz="2400" kern="1200" dirty="0">
                <a:solidFill>
                  <a:schemeClr val="accent1"/>
                </a:solidFill>
                <a:latin typeface="+mn-lt"/>
                <a:ea typeface="+mn-ea"/>
                <a:cs typeface="+mn-cs"/>
              </a:rPr>
              <a:t> new housing forecaster model</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8F31BBA-3C0E-49DD-9F00-69C282D7CD10}"/>
              </a:ext>
            </a:extLst>
          </p:cNvPr>
          <p:cNvSpPr>
            <a:spLocks noGrp="1"/>
          </p:cNvSpPr>
          <p:nvPr>
            <p:ph type="sldNum" sz="quarter" idx="4"/>
          </p:nvPr>
        </p:nvSpPr>
        <p:spPr>
          <a:xfrm>
            <a:off x="8610600" y="615971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15</a:t>
            </a:fld>
            <a:endParaRPr lang="en-US" sz="1200">
              <a:latin typeface="+mn-lt"/>
              <a:ea typeface="+mn-ea"/>
              <a:cs typeface="+mn-cs"/>
            </a:endParaRPr>
          </a:p>
        </p:txBody>
      </p:sp>
      <p:sp>
        <p:nvSpPr>
          <p:cNvPr id="10" name="Rectangle: Diagonal Corners Rounded 9">
            <a:extLst>
              <a:ext uri="{FF2B5EF4-FFF2-40B4-BE49-F238E27FC236}">
                <a16:creationId xmlns:a16="http://schemas.microsoft.com/office/drawing/2014/main" id="{E9252550-5B22-4A73-9C69-4298C7C5F937}"/>
              </a:ext>
            </a:extLst>
          </p:cNvPr>
          <p:cNvSpPr/>
          <p:nvPr/>
        </p:nvSpPr>
        <p:spPr>
          <a:xfrm>
            <a:off x="9126935" y="3569716"/>
            <a:ext cx="2196000" cy="219600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2" name="Rectangle 11" descr="Stopwatch">
            <a:extLst>
              <a:ext uri="{FF2B5EF4-FFF2-40B4-BE49-F238E27FC236}">
                <a16:creationId xmlns:a16="http://schemas.microsoft.com/office/drawing/2014/main" id="{8AB301B9-1CA0-4D31-8C36-C394495D16BC}"/>
              </a:ext>
            </a:extLst>
          </p:cNvPr>
          <p:cNvSpPr/>
          <p:nvPr/>
        </p:nvSpPr>
        <p:spPr>
          <a:xfrm>
            <a:off x="9594935" y="4037717"/>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57319466"/>
      </p:ext>
    </p:extLst>
  </p:cSld>
  <p:clrMapOvr>
    <a:overrideClrMapping bg1="dk1" tx1="lt1" bg2="dk2" tx2="lt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8A99E7-7A7B-F14D-9D8E-D87DDA8477FD}"/>
              </a:ext>
            </a:extLst>
          </p:cNvPr>
          <p:cNvSpPr>
            <a:spLocks noGrp="1"/>
          </p:cNvSpPr>
          <p:nvPr>
            <p:ph type="sldNum" sz="quarter" idx="4"/>
          </p:nvPr>
        </p:nvSpPr>
        <p:spPr/>
        <p:txBody>
          <a:bodyPr/>
          <a:lstStyle/>
          <a:p>
            <a:fld id="{B68F88C8-0A9A-DA43-95C8-7FE161A05352}" type="slidenum">
              <a:rPr lang="en-US" smtClean="0"/>
              <a:pPr/>
              <a:t>16</a:t>
            </a:fld>
            <a:endParaRPr lang="en-US"/>
          </a:p>
        </p:txBody>
      </p:sp>
      <p:sp>
        <p:nvSpPr>
          <p:cNvPr id="3" name="Title 2">
            <a:extLst>
              <a:ext uri="{FF2B5EF4-FFF2-40B4-BE49-F238E27FC236}">
                <a16:creationId xmlns:a16="http://schemas.microsoft.com/office/drawing/2014/main" id="{051CAB2E-9F21-D945-8A05-025711BCB02E}"/>
              </a:ext>
            </a:extLst>
          </p:cNvPr>
          <p:cNvSpPr>
            <a:spLocks noGrp="1"/>
          </p:cNvSpPr>
          <p:nvPr>
            <p:ph type="title"/>
          </p:nvPr>
        </p:nvSpPr>
        <p:spPr>
          <a:xfrm>
            <a:off x="457200" y="373509"/>
            <a:ext cx="11277600" cy="1157288"/>
          </a:xfrm>
        </p:spPr>
        <p:txBody>
          <a:bodyPr/>
          <a:lstStyle/>
          <a:p>
            <a:r>
              <a:rPr lang="en-US" dirty="0"/>
              <a:t>Building new microsimulation model</a:t>
            </a:r>
          </a:p>
        </p:txBody>
      </p:sp>
      <p:sp>
        <p:nvSpPr>
          <p:cNvPr id="4" name="Text Placeholder 3">
            <a:extLst>
              <a:ext uri="{FF2B5EF4-FFF2-40B4-BE49-F238E27FC236}">
                <a16:creationId xmlns:a16="http://schemas.microsoft.com/office/drawing/2014/main" id="{9D3311D5-1099-DA48-9FBE-2377FEE85948}"/>
              </a:ext>
            </a:extLst>
          </p:cNvPr>
          <p:cNvSpPr>
            <a:spLocks noGrp="1"/>
          </p:cNvSpPr>
          <p:nvPr>
            <p:ph type="body" sz="quarter" idx="10"/>
          </p:nvPr>
        </p:nvSpPr>
        <p:spPr/>
        <p:txBody>
          <a:bodyPr/>
          <a:lstStyle/>
          <a:p>
            <a:endParaRPr lang="en-US" dirty="0"/>
          </a:p>
        </p:txBody>
      </p:sp>
      <p:graphicFrame>
        <p:nvGraphicFramePr>
          <p:cNvPr id="6" name="Diagram 5">
            <a:extLst>
              <a:ext uri="{FF2B5EF4-FFF2-40B4-BE49-F238E27FC236}">
                <a16:creationId xmlns:a16="http://schemas.microsoft.com/office/drawing/2014/main" id="{3A16ADC9-9719-9546-9C10-B6CFA8939BBC}"/>
              </a:ext>
            </a:extLst>
          </p:cNvPr>
          <p:cNvGraphicFramePr/>
          <p:nvPr>
            <p:extLst>
              <p:ext uri="{D42A27DB-BD31-4B8C-83A1-F6EECF244321}">
                <p14:modId xmlns:p14="http://schemas.microsoft.com/office/powerpoint/2010/main" val="4095293160"/>
              </p:ext>
            </p:extLst>
          </p:nvPr>
        </p:nvGraphicFramePr>
        <p:xfrm>
          <a:off x="262759" y="858987"/>
          <a:ext cx="11664176" cy="572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99972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A16ADC9-9719-9546-9C10-B6CFA8939BBC}"/>
              </a:ext>
            </a:extLst>
          </p:cNvPr>
          <p:cNvGraphicFramePr/>
          <p:nvPr>
            <p:extLst>
              <p:ext uri="{D42A27DB-BD31-4B8C-83A1-F6EECF244321}">
                <p14:modId xmlns:p14="http://schemas.microsoft.com/office/powerpoint/2010/main" val="696497302"/>
              </p:ext>
            </p:extLst>
          </p:nvPr>
        </p:nvGraphicFramePr>
        <p:xfrm>
          <a:off x="267629" y="672663"/>
          <a:ext cx="11819268" cy="6026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E8A99E7-7A7B-F14D-9D8E-D87DDA8477FD}"/>
              </a:ext>
            </a:extLst>
          </p:cNvPr>
          <p:cNvSpPr>
            <a:spLocks noGrp="1"/>
          </p:cNvSpPr>
          <p:nvPr>
            <p:ph type="sldNum" sz="quarter" idx="4"/>
          </p:nvPr>
        </p:nvSpPr>
        <p:spPr/>
        <p:txBody>
          <a:bodyPr/>
          <a:lstStyle/>
          <a:p>
            <a:fld id="{B68F88C8-0A9A-DA43-95C8-7FE161A05352}" type="slidenum">
              <a:rPr lang="en-US" smtClean="0"/>
              <a:pPr/>
              <a:t>17</a:t>
            </a:fld>
            <a:endParaRPr lang="en-US"/>
          </a:p>
        </p:txBody>
      </p:sp>
      <p:sp>
        <p:nvSpPr>
          <p:cNvPr id="3" name="Title 2">
            <a:extLst>
              <a:ext uri="{FF2B5EF4-FFF2-40B4-BE49-F238E27FC236}">
                <a16:creationId xmlns:a16="http://schemas.microsoft.com/office/drawing/2014/main" id="{051CAB2E-9F21-D945-8A05-025711BCB02E}"/>
              </a:ext>
            </a:extLst>
          </p:cNvPr>
          <p:cNvSpPr>
            <a:spLocks noGrp="1"/>
          </p:cNvSpPr>
          <p:nvPr>
            <p:ph type="title"/>
          </p:nvPr>
        </p:nvSpPr>
        <p:spPr/>
        <p:txBody>
          <a:bodyPr/>
          <a:lstStyle/>
          <a:p>
            <a:r>
              <a:rPr lang="en-US" dirty="0"/>
              <a:t>Building a new microsimulation model </a:t>
            </a:r>
          </a:p>
        </p:txBody>
      </p:sp>
    </p:spTree>
    <p:extLst>
      <p:ext uri="{BB962C8B-B14F-4D97-AF65-F5344CB8AC3E}">
        <p14:creationId xmlns:p14="http://schemas.microsoft.com/office/powerpoint/2010/main" val="34820283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6E7EA-FC96-4BA4-B055-3929991211B7}"/>
              </a:ext>
            </a:extLst>
          </p:cNvPr>
          <p:cNvSpPr>
            <a:spLocks noGrp="1"/>
          </p:cNvSpPr>
          <p:nvPr>
            <p:ph type="title"/>
          </p:nvPr>
        </p:nvSpPr>
        <p:spPr>
          <a:xfrm>
            <a:off x="838200" y="365125"/>
            <a:ext cx="1092287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New Housing Forecaster Model in Azure</a:t>
            </a:r>
          </a:p>
        </p:txBody>
      </p:sp>
      <p:sp>
        <p:nvSpPr>
          <p:cNvPr id="2" name="Slide Number Placeholder 1">
            <a:extLst>
              <a:ext uri="{FF2B5EF4-FFF2-40B4-BE49-F238E27FC236}">
                <a16:creationId xmlns:a16="http://schemas.microsoft.com/office/drawing/2014/main" id="{2F3D8F83-1839-4862-99F3-CF29E938D5D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18</a:t>
            </a:fld>
            <a:endParaRPr lang="en-US" sz="1200">
              <a:latin typeface="+mn-lt"/>
              <a:ea typeface="+mn-ea"/>
              <a:cs typeface="+mn-cs"/>
            </a:endParaRPr>
          </a:p>
        </p:txBody>
      </p:sp>
      <p:graphicFrame>
        <p:nvGraphicFramePr>
          <p:cNvPr id="6" name="Text Placeholder 3">
            <a:extLst>
              <a:ext uri="{FF2B5EF4-FFF2-40B4-BE49-F238E27FC236}">
                <a16:creationId xmlns:a16="http://schemas.microsoft.com/office/drawing/2014/main" id="{0A2F4C7B-D2C2-4387-BE11-9B5AB2E550EB}"/>
              </a:ext>
            </a:extLst>
          </p:cNvPr>
          <p:cNvGraphicFramePr/>
          <p:nvPr>
            <p:extLst>
              <p:ext uri="{D42A27DB-BD31-4B8C-83A1-F6EECF244321}">
                <p14:modId xmlns:p14="http://schemas.microsoft.com/office/powerpoint/2010/main" val="25650606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A0264454-DC39-4080-A688-2E3F2979AB46}"/>
              </a:ext>
            </a:extLst>
          </p:cNvPr>
          <p:cNvPicPr>
            <a:picLocks noChangeAspect="1"/>
          </p:cNvPicPr>
          <p:nvPr/>
        </p:nvPicPr>
        <p:blipFill>
          <a:blip r:embed="rId8"/>
          <a:stretch>
            <a:fillRect/>
          </a:stretch>
        </p:blipFill>
        <p:spPr>
          <a:xfrm>
            <a:off x="9106930" y="5168687"/>
            <a:ext cx="1136821" cy="1136821"/>
          </a:xfrm>
          <a:prstGeom prst="rect">
            <a:avLst/>
          </a:prstGeom>
        </p:spPr>
      </p:pic>
    </p:spTree>
    <p:extLst>
      <p:ext uri="{BB962C8B-B14F-4D97-AF65-F5344CB8AC3E}">
        <p14:creationId xmlns:p14="http://schemas.microsoft.com/office/powerpoint/2010/main" val="304606889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9883583-96F3-4F25-8286-0A729A56D7E9}"/>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dirty="0">
                <a:solidFill>
                  <a:schemeClr val="tx1"/>
                </a:solidFill>
                <a:latin typeface="+mj-lt"/>
                <a:ea typeface="+mj-ea"/>
                <a:cs typeface="+mj-cs"/>
              </a:rPr>
              <a:t>Hierarchal rapid prototyping</a:t>
            </a:r>
          </a:p>
        </p:txBody>
      </p:sp>
      <p:sp>
        <p:nvSpPr>
          <p:cNvPr id="4" name="Text Placeholder 3">
            <a:extLst>
              <a:ext uri="{FF2B5EF4-FFF2-40B4-BE49-F238E27FC236}">
                <a16:creationId xmlns:a16="http://schemas.microsoft.com/office/drawing/2014/main" id="{FAD4135F-652E-4792-9576-98B11B71AD18}"/>
              </a:ext>
            </a:extLst>
          </p:cNvPr>
          <p:cNvSpPr>
            <a:spLocks noGrp="1"/>
          </p:cNvSpPr>
          <p:nvPr>
            <p:ph type="body" sz="quarter" idx="10"/>
          </p:nvPr>
        </p:nvSpPr>
        <p:spPr>
          <a:xfrm>
            <a:off x="1524000" y="4256436"/>
            <a:ext cx="9144000" cy="1600818"/>
          </a:xfrm>
        </p:spPr>
        <p:txBody>
          <a:bodyPr vert="horz" lIns="91440" tIns="45720" rIns="91440" bIns="45720" rtlCol="0">
            <a:normAutofit/>
          </a:bodyPr>
          <a:lstStyle/>
          <a:p>
            <a:pPr marL="0" indent="0" algn="ctr">
              <a:lnSpc>
                <a:spcPct val="90000"/>
              </a:lnSpc>
              <a:spcBef>
                <a:spcPts val="1000"/>
              </a:spcBef>
              <a:buNone/>
            </a:pPr>
            <a:r>
              <a:rPr lang="en-US" sz="2400" kern="1200" dirty="0">
                <a:solidFill>
                  <a:schemeClr val="accent1"/>
                </a:solidFill>
                <a:latin typeface="+mn-lt"/>
                <a:ea typeface="+mn-ea"/>
                <a:cs typeface="+mn-cs"/>
              </a:rPr>
              <a:t>Building a new data bias assessment tool</a:t>
            </a:r>
          </a:p>
        </p:txBody>
      </p:sp>
      <p:cxnSp>
        <p:nvCxnSpPr>
          <p:cNvPr id="13" name="Straight Connector 12">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8F31BBA-3C0E-49DD-9F00-69C282D7CD10}"/>
              </a:ext>
            </a:extLst>
          </p:cNvPr>
          <p:cNvSpPr>
            <a:spLocks noGrp="1"/>
          </p:cNvSpPr>
          <p:nvPr>
            <p:ph type="sldNum" sz="quarter" idx="4"/>
          </p:nvPr>
        </p:nvSpPr>
        <p:spPr>
          <a:xfrm>
            <a:off x="8610600" y="615971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19</a:t>
            </a:fld>
            <a:endParaRPr lang="en-US" sz="1200">
              <a:latin typeface="+mn-lt"/>
              <a:ea typeface="+mn-ea"/>
              <a:cs typeface="+mn-cs"/>
            </a:endParaRPr>
          </a:p>
        </p:txBody>
      </p:sp>
      <p:sp>
        <p:nvSpPr>
          <p:cNvPr id="14" name="Rectangle: Diagonal Corners Rounded 13">
            <a:extLst>
              <a:ext uri="{FF2B5EF4-FFF2-40B4-BE49-F238E27FC236}">
                <a16:creationId xmlns:a16="http://schemas.microsoft.com/office/drawing/2014/main" id="{66326C51-ABE0-4305-9F0E-775E46AF7D3E}"/>
              </a:ext>
            </a:extLst>
          </p:cNvPr>
          <p:cNvSpPr/>
          <p:nvPr/>
        </p:nvSpPr>
        <p:spPr>
          <a:xfrm>
            <a:off x="957067" y="3942535"/>
            <a:ext cx="2196000" cy="2196000"/>
          </a:xfrm>
          <a:prstGeom prst="round2DiagRect">
            <a:avLst>
              <a:gd name="adj1" fmla="val 29727"/>
              <a:gd name="adj2" fmla="val 0"/>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15" name="Rectangle 14" descr="Wind Chime">
            <a:extLst>
              <a:ext uri="{FF2B5EF4-FFF2-40B4-BE49-F238E27FC236}">
                <a16:creationId xmlns:a16="http://schemas.microsoft.com/office/drawing/2014/main" id="{FF10A2CF-A8D3-4DFD-B707-63A6D20D8A3F}"/>
              </a:ext>
            </a:extLst>
          </p:cNvPr>
          <p:cNvSpPr/>
          <p:nvPr/>
        </p:nvSpPr>
        <p:spPr>
          <a:xfrm>
            <a:off x="1425067" y="4410536"/>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160172156"/>
      </p:ext>
    </p:extLst>
  </p:cSld>
  <p:clrMapOvr>
    <a:overrideClrMapping bg1="dk1" tx1="lt1" bg2="dk2" tx2="lt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15E7CD-4FD2-4813-92A4-FF21AF6B7EE9}"/>
              </a:ext>
            </a:extLst>
          </p:cNvPr>
          <p:cNvSpPr>
            <a:spLocks noGrp="1"/>
          </p:cNvSpPr>
          <p:nvPr>
            <p:ph type="sldNum" sz="quarter" idx="12"/>
          </p:nvPr>
        </p:nvSpPr>
        <p:spPr>
          <a:xfrm>
            <a:off x="8991600" y="6467708"/>
            <a:ext cx="2743200" cy="20931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F88C8-0A9A-DA43-95C8-7FE161A05352}" type="slidenum">
              <a:rPr kumimoji="0" lang="en-US" sz="1000" b="0" i="0" u="none" strike="noStrike" kern="1200" cap="none" spc="0" normalizeH="0" baseline="0" noProof="0" smtClean="0">
                <a:ln>
                  <a:solidFill>
                    <a:srgbClr val="FFFFFF"/>
                  </a:solidFill>
                </a:ln>
                <a:solidFill>
                  <a:srgbClr val="494546">
                    <a:tint val="75000"/>
                  </a:srgbClr>
                </a:solidFill>
                <a:effectLst/>
                <a:uLnTx/>
                <a:uFillTx/>
                <a:latin typeface="Lato"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solidFill>
                  <a:srgbClr val="FFFFFF"/>
                </a:solidFill>
              </a:ln>
              <a:solidFill>
                <a:srgbClr val="494546">
                  <a:tint val="75000"/>
                </a:srgbClr>
              </a:solidFill>
              <a:effectLst/>
              <a:uLnTx/>
              <a:uFillTx/>
              <a:latin typeface="Lato" charset="0"/>
            </a:endParaRPr>
          </a:p>
        </p:txBody>
      </p:sp>
      <p:sp>
        <p:nvSpPr>
          <p:cNvPr id="3" name="Title 2">
            <a:extLst>
              <a:ext uri="{FF2B5EF4-FFF2-40B4-BE49-F238E27FC236}">
                <a16:creationId xmlns:a16="http://schemas.microsoft.com/office/drawing/2014/main" id="{2A635B76-BB75-42FD-AE97-426D8B1DB2FC}"/>
              </a:ext>
            </a:extLst>
          </p:cNvPr>
          <p:cNvSpPr>
            <a:spLocks noGrp="1"/>
          </p:cNvSpPr>
          <p:nvPr>
            <p:ph type="title"/>
          </p:nvPr>
        </p:nvSpPr>
        <p:spPr>
          <a:xfrm>
            <a:off x="457200" y="1981200"/>
            <a:ext cx="11277600" cy="2895600"/>
          </a:xfrm>
        </p:spPr>
        <p:txBody>
          <a:bodyPr/>
          <a:lstStyle/>
          <a:p>
            <a:r>
              <a:rPr lang="en-US" cap="all" dirty="0">
                <a:solidFill>
                  <a:srgbClr val="666666"/>
                </a:solidFill>
              </a:rPr>
              <a:t>Our MISSION IS TO </a:t>
            </a:r>
            <a:r>
              <a:rPr lang="en-US" cap="all" dirty="0">
                <a:solidFill>
                  <a:srgbClr val="A9A9A9"/>
                </a:solidFill>
              </a:rPr>
              <a:t>OPEN MINDS, SHAPE DECISIONS, AND OFFER SOLUTIONS </a:t>
            </a:r>
            <a:r>
              <a:rPr lang="en-US" cap="all" dirty="0">
                <a:solidFill>
                  <a:srgbClr val="666666"/>
                </a:solidFill>
              </a:rPr>
              <a:t>THROUGH ECONOMIC AND SOCIAL POLICY RESEARCH.</a:t>
            </a:r>
            <a:endParaRPr lang="en-US" dirty="0"/>
          </a:p>
        </p:txBody>
      </p:sp>
      <p:sp>
        <p:nvSpPr>
          <p:cNvPr id="4" name="Text Placeholder 4">
            <a:extLst>
              <a:ext uri="{FF2B5EF4-FFF2-40B4-BE49-F238E27FC236}">
                <a16:creationId xmlns:a16="http://schemas.microsoft.com/office/drawing/2014/main" id="{C34B4DF4-0B53-4344-AA2F-A2F604118E59}"/>
              </a:ext>
            </a:extLst>
          </p:cNvPr>
          <p:cNvSpPr txBox="1">
            <a:spLocks/>
          </p:cNvSpPr>
          <p:nvPr/>
        </p:nvSpPr>
        <p:spPr>
          <a:xfrm>
            <a:off x="10352819" y="0"/>
            <a:ext cx="1381981" cy="553998"/>
          </a:xfrm>
          <a:prstGeom prst="rect">
            <a:avLst/>
          </a:prstGeom>
          <a:solidFill>
            <a:srgbClr val="139DEC"/>
          </a:solidFill>
          <a:ln>
            <a:noFill/>
          </a:ln>
        </p:spPr>
        <p:txBody>
          <a:bodyPr vert="horz" wrap="none" lIns="182880" tIns="182880" rIns="182880" bIns="182880" rtlCol="0" anchor="ctr">
            <a:spAutoFit/>
          </a:bodyPr>
          <a:lstStyle>
            <a:lvl1pPr marL="0" indent="0" algn="r" defTabSz="914400" rtl="0" eaLnBrk="1" latinLnBrk="0" hangingPunct="1">
              <a:lnSpc>
                <a:spcPct val="100000"/>
              </a:lnSpc>
              <a:spcBef>
                <a:spcPts val="0"/>
              </a:spcBef>
              <a:spcAft>
                <a:spcPts val="1600"/>
              </a:spcAft>
              <a:buClr>
                <a:schemeClr val="accent1"/>
              </a:buClr>
              <a:buFontTx/>
              <a:buNone/>
              <a:defRPr sz="1200" b="0" kern="1200" spc="100" baseline="0">
                <a:solidFill>
                  <a:schemeClr val="bg1"/>
                </a:solidFill>
                <a:latin typeface="+mj-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1600"/>
              </a:spcAft>
              <a:buClr>
                <a:srgbClr val="139DEC"/>
              </a:buClr>
              <a:buSzTx/>
              <a:buFontTx/>
              <a:buNone/>
              <a:tabLst/>
              <a:defRPr/>
            </a:pPr>
            <a:r>
              <a:rPr kumimoji="0" lang="en-US" sz="1200" b="0" i="0" u="none" strike="noStrike" kern="1200" cap="none" spc="100" normalizeH="0" baseline="0" noProof="0">
                <a:ln>
                  <a:noFill/>
                </a:ln>
                <a:solidFill>
                  <a:sysClr val="window" lastClr="FFFFFF"/>
                </a:solidFill>
                <a:effectLst/>
                <a:uLnTx/>
                <a:uFillTx/>
                <a:latin typeface="Lato"/>
                <a:ea typeface="+mn-ea"/>
                <a:cs typeface="+mn-cs"/>
              </a:rPr>
              <a:t>About Urban</a:t>
            </a:r>
            <a:endParaRPr kumimoji="0" lang="en-US" sz="1200" b="0" i="0" u="none" strike="noStrike" kern="1200" cap="none" spc="100" normalizeH="0" baseline="0" noProof="0" dirty="0">
              <a:ln>
                <a:noFill/>
              </a:ln>
              <a:solidFill>
                <a:sysClr val="window" lastClr="FFFFFF"/>
              </a:solidFill>
              <a:effectLst/>
              <a:uLnTx/>
              <a:uFillTx/>
              <a:latin typeface="Lato"/>
              <a:ea typeface="+mn-ea"/>
              <a:cs typeface="+mn-cs"/>
            </a:endParaRPr>
          </a:p>
        </p:txBody>
      </p:sp>
    </p:spTree>
    <p:extLst>
      <p:ext uri="{BB962C8B-B14F-4D97-AF65-F5344CB8AC3E}">
        <p14:creationId xmlns:p14="http://schemas.microsoft.com/office/powerpoint/2010/main" val="7675564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2AE61-A6D8-1B4B-AE0A-7A230958FC1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The challenge with biased data</a:t>
            </a:r>
          </a:p>
        </p:txBody>
      </p:sp>
      <p:sp>
        <p:nvSpPr>
          <p:cNvPr id="2" name="Slide Number Placeholder 1">
            <a:extLst>
              <a:ext uri="{FF2B5EF4-FFF2-40B4-BE49-F238E27FC236}">
                <a16:creationId xmlns:a16="http://schemas.microsoft.com/office/drawing/2014/main" id="{07A7E63A-D0B3-9F4B-9C02-5F02CAAE9399}"/>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a:latin typeface="+mn-lt"/>
                <a:ea typeface="+mn-ea"/>
                <a:cs typeface="+mn-cs"/>
              </a:rPr>
              <a:pPr>
                <a:spcAft>
                  <a:spcPts val="600"/>
                </a:spcAft>
              </a:pPr>
              <a:t>20</a:t>
            </a:fld>
            <a:endParaRPr lang="en-US" sz="1200">
              <a:latin typeface="+mn-lt"/>
              <a:ea typeface="+mn-ea"/>
              <a:cs typeface="+mn-cs"/>
            </a:endParaRPr>
          </a:p>
        </p:txBody>
      </p:sp>
      <p:graphicFrame>
        <p:nvGraphicFramePr>
          <p:cNvPr id="6" name="Text Placeholder 3">
            <a:extLst>
              <a:ext uri="{FF2B5EF4-FFF2-40B4-BE49-F238E27FC236}">
                <a16:creationId xmlns:a16="http://schemas.microsoft.com/office/drawing/2014/main" id="{0344914A-AC57-4664-87DA-2B1B5434753A}"/>
              </a:ext>
            </a:extLst>
          </p:cNvPr>
          <p:cNvGraphicFramePr/>
          <p:nvPr>
            <p:extLst>
              <p:ext uri="{D42A27DB-BD31-4B8C-83A1-F6EECF244321}">
                <p14:modId xmlns:p14="http://schemas.microsoft.com/office/powerpoint/2010/main" val="28912330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4640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022AE61-A6D8-1B4B-AE0A-7A230958FC1D}"/>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4400">
                <a:solidFill>
                  <a:srgbClr val="FFFFFF"/>
                </a:solidFill>
              </a:rPr>
              <a:t>Examples of policy decisions impacted by biased data</a:t>
            </a:r>
          </a:p>
        </p:txBody>
      </p:sp>
      <p:sp>
        <p:nvSpPr>
          <p:cNvPr id="2" name="Slide Number Placeholder 1">
            <a:extLst>
              <a:ext uri="{FF2B5EF4-FFF2-40B4-BE49-F238E27FC236}">
                <a16:creationId xmlns:a16="http://schemas.microsoft.com/office/drawing/2014/main" id="{07A7E63A-D0B3-9F4B-9C02-5F02CAAE9399}"/>
              </a:ext>
            </a:extLst>
          </p:cNvPr>
          <p:cNvSpPr>
            <a:spLocks noGrp="1"/>
          </p:cNvSpPr>
          <p:nvPr>
            <p:ph type="sldNum" sz="quarter" idx="4"/>
          </p:nvPr>
        </p:nvSpPr>
        <p:spPr>
          <a:xfrm>
            <a:off x="10726220" y="6356350"/>
            <a:ext cx="627580" cy="365125"/>
          </a:xfrm>
        </p:spPr>
        <p:txBody>
          <a:bodyPr vert="horz" lIns="91440" tIns="45720" rIns="91440" bIns="45720" rtlCol="0" anchor="ctr">
            <a:normAutofit/>
          </a:bodyPr>
          <a:lstStyle/>
          <a:p>
            <a:pPr>
              <a:spcAft>
                <a:spcPts val="600"/>
              </a:spcAft>
            </a:pPr>
            <a:fld id="{B68F88C8-0A9A-DA43-95C8-7FE161A05352}" type="slidenum">
              <a:rPr lang="en-US" sz="1200">
                <a:solidFill>
                  <a:prstClr val="black">
                    <a:tint val="75000"/>
                  </a:prstClr>
                </a:solidFill>
                <a:latin typeface="+mn-lt"/>
                <a:ea typeface="+mn-ea"/>
                <a:cs typeface="+mn-cs"/>
              </a:rPr>
              <a:pPr>
                <a:spcAft>
                  <a:spcPts val="600"/>
                </a:spcAft>
              </a:pPr>
              <a:t>21</a:t>
            </a:fld>
            <a:endParaRPr lang="en-US" sz="1200">
              <a:solidFill>
                <a:prstClr val="black">
                  <a:tint val="75000"/>
                </a:prstClr>
              </a:solidFill>
              <a:latin typeface="+mn-lt"/>
              <a:ea typeface="+mn-ea"/>
              <a:cs typeface="+mn-cs"/>
            </a:endParaRPr>
          </a:p>
        </p:txBody>
      </p:sp>
      <p:graphicFrame>
        <p:nvGraphicFramePr>
          <p:cNvPr id="13" name="Text Placeholder 3">
            <a:extLst>
              <a:ext uri="{FF2B5EF4-FFF2-40B4-BE49-F238E27FC236}">
                <a16:creationId xmlns:a16="http://schemas.microsoft.com/office/drawing/2014/main" id="{9E17179D-B035-449B-8509-921F3FB51182}"/>
              </a:ext>
            </a:extLst>
          </p:cNvPr>
          <p:cNvGraphicFramePr/>
          <p:nvPr>
            <p:extLst>
              <p:ext uri="{D42A27DB-BD31-4B8C-83A1-F6EECF244321}">
                <p14:modId xmlns:p14="http://schemas.microsoft.com/office/powerpoint/2010/main" val="30061606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66978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83CE6A21-4D3B-C245-871A-62FECEF9BFA5}"/>
              </a:ext>
            </a:extLst>
          </p:cNvPr>
          <p:cNvGraphicFramePr/>
          <p:nvPr>
            <p:extLst>
              <p:ext uri="{D42A27DB-BD31-4B8C-83A1-F6EECF244321}">
                <p14:modId xmlns:p14="http://schemas.microsoft.com/office/powerpoint/2010/main" val="1124386345"/>
              </p:ext>
            </p:extLst>
          </p:nvPr>
        </p:nvGraphicFramePr>
        <p:xfrm>
          <a:off x="4521792" y="1124999"/>
          <a:ext cx="9478608" cy="4954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6C08E86-F0E7-604B-BBE7-92CCD9A223CE}"/>
              </a:ext>
            </a:extLst>
          </p:cNvPr>
          <p:cNvSpPr>
            <a:spLocks noGrp="1"/>
          </p:cNvSpPr>
          <p:nvPr>
            <p:ph type="sldNum" sz="quarter" idx="4"/>
          </p:nvPr>
        </p:nvSpPr>
        <p:spPr/>
        <p:txBody>
          <a:bodyPr/>
          <a:lstStyle/>
          <a:p>
            <a:fld id="{B68F88C8-0A9A-DA43-95C8-7FE161A05352}" type="slidenum">
              <a:rPr lang="en-US" smtClean="0"/>
              <a:pPr/>
              <a:t>22</a:t>
            </a:fld>
            <a:endParaRPr lang="en-US"/>
          </a:p>
        </p:txBody>
      </p:sp>
      <p:graphicFrame>
        <p:nvGraphicFramePr>
          <p:cNvPr id="6" name="Diagram 5">
            <a:extLst>
              <a:ext uri="{FF2B5EF4-FFF2-40B4-BE49-F238E27FC236}">
                <a16:creationId xmlns:a16="http://schemas.microsoft.com/office/drawing/2014/main" id="{9F8A03E4-55D1-1A4C-A142-D57F623C5E6B}"/>
              </a:ext>
            </a:extLst>
          </p:cNvPr>
          <p:cNvGraphicFramePr/>
          <p:nvPr>
            <p:extLst>
              <p:ext uri="{D42A27DB-BD31-4B8C-83A1-F6EECF244321}">
                <p14:modId xmlns:p14="http://schemas.microsoft.com/office/powerpoint/2010/main" val="161060376"/>
              </p:ext>
            </p:extLst>
          </p:nvPr>
        </p:nvGraphicFramePr>
        <p:xfrm>
          <a:off x="-2094589" y="1123356"/>
          <a:ext cx="9274880" cy="48865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ight Arrow 8">
            <a:extLst>
              <a:ext uri="{FF2B5EF4-FFF2-40B4-BE49-F238E27FC236}">
                <a16:creationId xmlns:a16="http://schemas.microsoft.com/office/drawing/2014/main" id="{22359C70-31EE-2B48-A305-29627007CFDD}"/>
              </a:ext>
            </a:extLst>
          </p:cNvPr>
          <p:cNvSpPr/>
          <p:nvPr/>
        </p:nvSpPr>
        <p:spPr>
          <a:xfrm>
            <a:off x="5245769" y="3231424"/>
            <a:ext cx="1203158" cy="67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1703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2AE61-A6D8-1B4B-AE0A-7A230958FC1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New Data Bias Assessment Tool</a:t>
            </a:r>
          </a:p>
        </p:txBody>
      </p:sp>
      <p:sp>
        <p:nvSpPr>
          <p:cNvPr id="2" name="Slide Number Placeholder 1">
            <a:extLst>
              <a:ext uri="{FF2B5EF4-FFF2-40B4-BE49-F238E27FC236}">
                <a16:creationId xmlns:a16="http://schemas.microsoft.com/office/drawing/2014/main" id="{07A7E63A-D0B3-9F4B-9C02-5F02CAAE9399}"/>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23</a:t>
            </a:fld>
            <a:endParaRPr lang="en-US" sz="1200">
              <a:latin typeface="+mn-lt"/>
              <a:ea typeface="+mn-ea"/>
              <a:cs typeface="+mn-cs"/>
            </a:endParaRPr>
          </a:p>
        </p:txBody>
      </p:sp>
      <p:graphicFrame>
        <p:nvGraphicFramePr>
          <p:cNvPr id="6" name="Text Placeholder 3">
            <a:extLst>
              <a:ext uri="{FF2B5EF4-FFF2-40B4-BE49-F238E27FC236}">
                <a16:creationId xmlns:a16="http://schemas.microsoft.com/office/drawing/2014/main" id="{271C44E9-F1CE-4731-A1A6-03A25048BA32}"/>
              </a:ext>
            </a:extLst>
          </p:cNvPr>
          <p:cNvGraphicFramePr/>
          <p:nvPr>
            <p:extLst>
              <p:ext uri="{D42A27DB-BD31-4B8C-83A1-F6EECF244321}">
                <p14:modId xmlns:p14="http://schemas.microsoft.com/office/powerpoint/2010/main" val="11088930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52136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A7E63A-D0B3-9F4B-9C02-5F02CAAE9399}"/>
              </a:ext>
            </a:extLst>
          </p:cNvPr>
          <p:cNvSpPr>
            <a:spLocks noGrp="1"/>
          </p:cNvSpPr>
          <p:nvPr>
            <p:ph type="sldNum" sz="quarter" idx="4"/>
          </p:nvPr>
        </p:nvSpPr>
        <p:spPr/>
        <p:txBody>
          <a:bodyPr/>
          <a:lstStyle/>
          <a:p>
            <a:fld id="{B68F88C8-0A9A-DA43-95C8-7FE161A05352}" type="slidenum">
              <a:rPr lang="en-US" smtClean="0"/>
              <a:pPr/>
              <a:t>24</a:t>
            </a:fld>
            <a:endParaRPr lang="en-US"/>
          </a:p>
        </p:txBody>
      </p:sp>
      <p:sp>
        <p:nvSpPr>
          <p:cNvPr id="3" name="Title 2">
            <a:extLst>
              <a:ext uri="{FF2B5EF4-FFF2-40B4-BE49-F238E27FC236}">
                <a16:creationId xmlns:a16="http://schemas.microsoft.com/office/drawing/2014/main" id="{2022AE61-A6D8-1B4B-AE0A-7A230958FC1D}"/>
              </a:ext>
            </a:extLst>
          </p:cNvPr>
          <p:cNvSpPr>
            <a:spLocks noGrp="1"/>
          </p:cNvSpPr>
          <p:nvPr>
            <p:ph type="title"/>
          </p:nvPr>
        </p:nvSpPr>
        <p:spPr/>
        <p:txBody>
          <a:bodyPr/>
          <a:lstStyle/>
          <a:p>
            <a:r>
              <a:rPr lang="en-US" dirty="0"/>
              <a:t>Ideate for the future</a:t>
            </a:r>
          </a:p>
        </p:txBody>
      </p:sp>
      <p:sp>
        <p:nvSpPr>
          <p:cNvPr id="4" name="Text Placeholder 3">
            <a:extLst>
              <a:ext uri="{FF2B5EF4-FFF2-40B4-BE49-F238E27FC236}">
                <a16:creationId xmlns:a16="http://schemas.microsoft.com/office/drawing/2014/main" id="{EBA656BD-E8E8-F444-AB6A-DCB667E63446}"/>
              </a:ext>
            </a:extLst>
          </p:cNvPr>
          <p:cNvSpPr>
            <a:spLocks noGrp="1"/>
          </p:cNvSpPr>
          <p:nvPr>
            <p:ph type="body" sz="quarter" idx="10"/>
          </p:nvPr>
        </p:nvSpPr>
        <p:spPr/>
        <p:txBody>
          <a:bodyPr/>
          <a:lstStyle/>
          <a:p>
            <a:pPr marL="0" indent="0">
              <a:buNone/>
            </a:pPr>
            <a:endParaRPr lang="en-US" dirty="0"/>
          </a:p>
        </p:txBody>
      </p:sp>
      <p:grpSp>
        <p:nvGrpSpPr>
          <p:cNvPr id="6" name="Group 5">
            <a:extLst>
              <a:ext uri="{FF2B5EF4-FFF2-40B4-BE49-F238E27FC236}">
                <a16:creationId xmlns:a16="http://schemas.microsoft.com/office/drawing/2014/main" id="{14D6064A-D126-AE46-B98F-E60D88BB51D3}"/>
              </a:ext>
            </a:extLst>
          </p:cNvPr>
          <p:cNvGrpSpPr/>
          <p:nvPr/>
        </p:nvGrpSpPr>
        <p:grpSpPr>
          <a:xfrm>
            <a:off x="386828" y="1079863"/>
            <a:ext cx="11431874" cy="5212290"/>
            <a:chOff x="3565312" y="2652480"/>
            <a:chExt cx="6035888" cy="2679618"/>
          </a:xfrm>
        </p:grpSpPr>
        <p:pic>
          <p:nvPicPr>
            <p:cNvPr id="7" name="Content Placeholder 6">
              <a:extLst>
                <a:ext uri="{FF2B5EF4-FFF2-40B4-BE49-F238E27FC236}">
                  <a16:creationId xmlns:a16="http://schemas.microsoft.com/office/drawing/2014/main" id="{833C3320-70A4-8645-A652-EB2C32EB835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826053" y="2652481"/>
              <a:ext cx="2775147" cy="2679617"/>
            </a:xfrm>
            <a:prstGeom prst="rect">
              <a:avLst/>
            </a:prstGeom>
            <a:noFill/>
            <a:ln>
              <a:noFill/>
            </a:ln>
          </p:spPr>
        </p:pic>
        <p:pic>
          <p:nvPicPr>
            <p:cNvPr id="8" name="Picture 7">
              <a:extLst>
                <a:ext uri="{FF2B5EF4-FFF2-40B4-BE49-F238E27FC236}">
                  <a16:creationId xmlns:a16="http://schemas.microsoft.com/office/drawing/2014/main" id="{64881370-0C53-DE4C-B424-884DB5407B4B}"/>
                </a:ext>
              </a:extLst>
            </p:cNvPr>
            <p:cNvPicPr/>
            <p:nvPr/>
          </p:nvPicPr>
          <p:blipFill rotWithShape="1">
            <a:blip r:embed="rId4">
              <a:extLst>
                <a:ext uri="{28A0092B-C50C-407E-A947-70E740481C1C}">
                  <a14:useLocalDpi xmlns:a14="http://schemas.microsoft.com/office/drawing/2010/main" val="0"/>
                </a:ext>
              </a:extLst>
            </a:blip>
            <a:srcRect t="7949" b="3190"/>
            <a:stretch/>
          </p:blipFill>
          <p:spPr bwMode="auto">
            <a:xfrm>
              <a:off x="3565312" y="2652480"/>
              <a:ext cx="3204303" cy="1764888"/>
            </a:xfrm>
            <a:prstGeom prst="rect">
              <a:avLst/>
            </a:prstGeom>
            <a:noFill/>
            <a:ln>
              <a:noFill/>
            </a:ln>
          </p:spPr>
        </p:pic>
        <p:sp>
          <p:nvSpPr>
            <p:cNvPr id="9" name="TextBox 8">
              <a:extLst>
                <a:ext uri="{FF2B5EF4-FFF2-40B4-BE49-F238E27FC236}">
                  <a16:creationId xmlns:a16="http://schemas.microsoft.com/office/drawing/2014/main" id="{7870F177-E808-9B49-B891-F99A62B2F9ED}"/>
                </a:ext>
              </a:extLst>
            </p:cNvPr>
            <p:cNvSpPr txBox="1"/>
            <p:nvPr/>
          </p:nvSpPr>
          <p:spPr>
            <a:xfrm>
              <a:off x="3983595" y="4676772"/>
              <a:ext cx="808254" cy="191252"/>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a:t>Upload Data</a:t>
              </a:r>
            </a:p>
          </p:txBody>
        </p:sp>
        <p:sp>
          <p:nvSpPr>
            <p:cNvPr id="10" name="TextBox 9">
              <a:extLst>
                <a:ext uri="{FF2B5EF4-FFF2-40B4-BE49-F238E27FC236}">
                  <a16:creationId xmlns:a16="http://schemas.microsoft.com/office/drawing/2014/main" id="{1D300194-78F0-F446-9DF7-EF32B475F362}"/>
                </a:ext>
              </a:extLst>
            </p:cNvPr>
            <p:cNvSpPr txBox="1"/>
            <p:nvPr/>
          </p:nvSpPr>
          <p:spPr>
            <a:xfrm>
              <a:off x="5331747" y="4676772"/>
              <a:ext cx="753915" cy="191252"/>
            </a:xfrm>
            <a:prstGeom prst="rect">
              <a:avLst/>
            </a:prstGeom>
            <a:solidFill>
              <a:schemeClr val="accent1">
                <a:lumMod val="40000"/>
                <a:lumOff val="60000"/>
              </a:schemeClr>
            </a:solidFill>
            <a:ln>
              <a:solidFill>
                <a:schemeClr val="tx1"/>
              </a:solidFill>
            </a:ln>
          </p:spPr>
          <p:txBody>
            <a:bodyPr wrap="square" rtlCol="0">
              <a:spAutoFit/>
            </a:bodyPr>
            <a:lstStyle/>
            <a:p>
              <a:r>
                <a:rPr lang="en-US" sz="1600" dirty="0"/>
                <a:t>Export Data</a:t>
              </a:r>
            </a:p>
          </p:txBody>
        </p:sp>
      </p:grpSp>
    </p:spTree>
    <p:extLst>
      <p:ext uri="{BB962C8B-B14F-4D97-AF65-F5344CB8AC3E}">
        <p14:creationId xmlns:p14="http://schemas.microsoft.com/office/powerpoint/2010/main" val="277165274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BB082-22E0-445B-8C5C-65A696B8883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25</a:t>
            </a:fld>
            <a:endParaRPr lang="en-US" sz="1200">
              <a:latin typeface="+mn-lt"/>
              <a:ea typeface="+mn-ea"/>
              <a:cs typeface="+mn-cs"/>
            </a:endParaRPr>
          </a:p>
        </p:txBody>
      </p:sp>
      <p:graphicFrame>
        <p:nvGraphicFramePr>
          <p:cNvPr id="13" name="Text Placeholder 3">
            <a:extLst>
              <a:ext uri="{FF2B5EF4-FFF2-40B4-BE49-F238E27FC236}">
                <a16:creationId xmlns:a16="http://schemas.microsoft.com/office/drawing/2014/main" id="{5F015F6A-E7DE-4B55-9471-FFC0EDDAA2C0}"/>
              </a:ext>
            </a:extLst>
          </p:cNvPr>
          <p:cNvGraphicFramePr/>
          <p:nvPr>
            <p:extLst>
              <p:ext uri="{D42A27DB-BD31-4B8C-83A1-F6EECF244321}">
                <p14:modId xmlns:p14="http://schemas.microsoft.com/office/powerpoint/2010/main" val="3090759234"/>
              </p:ext>
            </p:extLst>
          </p:nvPr>
        </p:nvGraphicFramePr>
        <p:xfrm>
          <a:off x="1794641" y="268615"/>
          <a:ext cx="8757745" cy="319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86129FA-F331-4538-AF7B-23F9E481E938}"/>
              </a:ext>
            </a:extLst>
          </p:cNvPr>
          <p:cNvSpPr/>
          <p:nvPr/>
        </p:nvSpPr>
        <p:spPr>
          <a:xfrm>
            <a:off x="5841531" y="1131755"/>
            <a:ext cx="663964" cy="584775"/>
          </a:xfrm>
          <a:prstGeom prst="rect">
            <a:avLst/>
          </a:prstGeom>
        </p:spPr>
        <p:txBody>
          <a:bodyPr wrap="none">
            <a:spAutoFit/>
          </a:bodyPr>
          <a:lstStyle/>
          <a:p>
            <a:r>
              <a:rPr lang="en-US" sz="3200" dirty="0"/>
              <a:t>Vs</a:t>
            </a:r>
          </a:p>
        </p:txBody>
      </p:sp>
      <p:graphicFrame>
        <p:nvGraphicFramePr>
          <p:cNvPr id="6" name="Table 5">
            <a:extLst>
              <a:ext uri="{FF2B5EF4-FFF2-40B4-BE49-F238E27FC236}">
                <a16:creationId xmlns:a16="http://schemas.microsoft.com/office/drawing/2014/main" id="{A269E780-DDB3-4EEE-A785-CB4D9330F470}"/>
              </a:ext>
            </a:extLst>
          </p:cNvPr>
          <p:cNvGraphicFramePr>
            <a:graphicFrameLocks noGrp="1"/>
          </p:cNvGraphicFramePr>
          <p:nvPr>
            <p:extLst>
              <p:ext uri="{D42A27DB-BD31-4B8C-83A1-F6EECF244321}">
                <p14:modId xmlns:p14="http://schemas.microsoft.com/office/powerpoint/2010/main" val="136821149"/>
              </p:ext>
            </p:extLst>
          </p:nvPr>
        </p:nvGraphicFramePr>
        <p:xfrm>
          <a:off x="1333507" y="3418656"/>
          <a:ext cx="9680011" cy="2700091"/>
        </p:xfrm>
        <a:graphic>
          <a:graphicData uri="http://schemas.openxmlformats.org/drawingml/2006/table">
            <a:tbl>
              <a:tblPr firstRow="1" bandRow="1">
                <a:tableStyleId>{BC89EF96-8CEA-46FF-86C4-4CE0E7609802}</a:tableStyleId>
              </a:tblPr>
              <a:tblGrid>
                <a:gridCol w="4825555">
                  <a:extLst>
                    <a:ext uri="{9D8B030D-6E8A-4147-A177-3AD203B41FA5}">
                      <a16:colId xmlns:a16="http://schemas.microsoft.com/office/drawing/2014/main" val="1967126396"/>
                    </a:ext>
                  </a:extLst>
                </a:gridCol>
                <a:gridCol w="4854456">
                  <a:extLst>
                    <a:ext uri="{9D8B030D-6E8A-4147-A177-3AD203B41FA5}">
                      <a16:colId xmlns:a16="http://schemas.microsoft.com/office/drawing/2014/main" val="2806270530"/>
                    </a:ext>
                  </a:extLst>
                </a:gridCol>
              </a:tblGrid>
              <a:tr h="618771">
                <a:tc>
                  <a:txBody>
                    <a:bodyPr/>
                    <a:lstStyle/>
                    <a:p>
                      <a:r>
                        <a:rPr lang="en-US" sz="2800" b="0" dirty="0"/>
                        <a:t>Small teams (1 or 2 people)</a:t>
                      </a:r>
                    </a:p>
                  </a:txBody>
                  <a:tcPr marL="140630" marR="140630" marT="70315" marB="70315"/>
                </a:tc>
                <a:tc>
                  <a:txBody>
                    <a:bodyPr/>
                    <a:lstStyle/>
                    <a:p>
                      <a:r>
                        <a:rPr lang="en-US" sz="2800" b="0" dirty="0"/>
                        <a:t>Bigger teams (3 or more)</a:t>
                      </a:r>
                    </a:p>
                  </a:txBody>
                  <a:tcPr marL="140630" marR="140630" marT="70315" marB="70315"/>
                </a:tc>
                <a:extLst>
                  <a:ext uri="{0D108BD9-81ED-4DB2-BD59-A6C34878D82A}">
                    <a16:rowId xmlns:a16="http://schemas.microsoft.com/office/drawing/2014/main" val="1685054026"/>
                  </a:ext>
                </a:extLst>
              </a:tr>
              <a:tr h="1040660">
                <a:tc>
                  <a:txBody>
                    <a:bodyPr/>
                    <a:lstStyle/>
                    <a:p>
                      <a:r>
                        <a:rPr lang="en-US" sz="2800" dirty="0"/>
                        <a:t>Lots of unknowns</a:t>
                      </a:r>
                    </a:p>
                  </a:txBody>
                  <a:tcPr marL="140630" marR="140630" marT="70315" marB="70315"/>
                </a:tc>
                <a:tc>
                  <a:txBody>
                    <a:bodyPr/>
                    <a:lstStyle/>
                    <a:p>
                      <a:r>
                        <a:rPr lang="en-US" sz="2800"/>
                        <a:t>Experience with something similar</a:t>
                      </a:r>
                    </a:p>
                  </a:txBody>
                  <a:tcPr marL="140630" marR="140630" marT="70315" marB="70315"/>
                </a:tc>
                <a:extLst>
                  <a:ext uri="{0D108BD9-81ED-4DB2-BD59-A6C34878D82A}">
                    <a16:rowId xmlns:a16="http://schemas.microsoft.com/office/drawing/2014/main" val="3978738304"/>
                  </a:ext>
                </a:extLst>
              </a:tr>
              <a:tr h="1040660">
                <a:tc>
                  <a:txBody>
                    <a:bodyPr/>
                    <a:lstStyle/>
                    <a:p>
                      <a:r>
                        <a:rPr lang="en-US" sz="2800"/>
                        <a:t>Weeks to develop something</a:t>
                      </a:r>
                    </a:p>
                  </a:txBody>
                  <a:tcPr marL="140630" marR="140630" marT="70315" marB="70315"/>
                </a:tc>
                <a:tc>
                  <a:txBody>
                    <a:bodyPr/>
                    <a:lstStyle/>
                    <a:p>
                      <a:r>
                        <a:rPr lang="en-US" sz="2800" dirty="0"/>
                        <a:t>Months to develop something</a:t>
                      </a:r>
                    </a:p>
                  </a:txBody>
                  <a:tcPr marL="140630" marR="140630" marT="70315" marB="70315"/>
                </a:tc>
                <a:extLst>
                  <a:ext uri="{0D108BD9-81ED-4DB2-BD59-A6C34878D82A}">
                    <a16:rowId xmlns:a16="http://schemas.microsoft.com/office/drawing/2014/main" val="2468473251"/>
                  </a:ext>
                </a:extLst>
              </a:tr>
            </a:tbl>
          </a:graphicData>
        </a:graphic>
      </p:graphicFrame>
    </p:spTree>
    <p:extLst>
      <p:ext uri="{BB962C8B-B14F-4D97-AF65-F5344CB8AC3E}">
        <p14:creationId xmlns:p14="http://schemas.microsoft.com/office/powerpoint/2010/main" val="77443515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21998-1672-A440-97F0-D6418C04554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Benefits of Rapid Prototyping</a:t>
            </a:r>
          </a:p>
        </p:txBody>
      </p:sp>
      <p:sp>
        <p:nvSpPr>
          <p:cNvPr id="2" name="Slide Number Placeholder 1">
            <a:extLst>
              <a:ext uri="{FF2B5EF4-FFF2-40B4-BE49-F238E27FC236}">
                <a16:creationId xmlns:a16="http://schemas.microsoft.com/office/drawing/2014/main" id="{9C3351FE-75FE-144E-B23C-38CD0172AEC2}"/>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26</a:t>
            </a:fld>
            <a:endParaRPr lang="en-US" sz="1200">
              <a:latin typeface="+mn-lt"/>
              <a:ea typeface="+mn-ea"/>
              <a:cs typeface="+mn-cs"/>
            </a:endParaRPr>
          </a:p>
        </p:txBody>
      </p:sp>
      <p:graphicFrame>
        <p:nvGraphicFramePr>
          <p:cNvPr id="8" name="Text Placeholder 3">
            <a:extLst>
              <a:ext uri="{FF2B5EF4-FFF2-40B4-BE49-F238E27FC236}">
                <a16:creationId xmlns:a16="http://schemas.microsoft.com/office/drawing/2014/main" id="{D69EBFCB-3CCC-405D-A862-4F95A881E853}"/>
              </a:ext>
            </a:extLst>
          </p:cNvPr>
          <p:cNvGraphicFramePr/>
          <p:nvPr>
            <p:extLst>
              <p:ext uri="{D42A27DB-BD31-4B8C-83A1-F6EECF244321}">
                <p14:modId xmlns:p14="http://schemas.microsoft.com/office/powerpoint/2010/main" val="25911865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1656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1968E-C693-40FB-BF6B-6358E3096AA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Impact</a:t>
            </a:r>
          </a:p>
        </p:txBody>
      </p:sp>
      <p:sp>
        <p:nvSpPr>
          <p:cNvPr id="2" name="Slide Number Placeholder 1">
            <a:extLst>
              <a:ext uri="{FF2B5EF4-FFF2-40B4-BE49-F238E27FC236}">
                <a16:creationId xmlns:a16="http://schemas.microsoft.com/office/drawing/2014/main" id="{F43790E9-535D-4312-A963-68753F4A852F}"/>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27</a:t>
            </a:fld>
            <a:endParaRPr lang="en-US" sz="1200">
              <a:latin typeface="+mn-lt"/>
              <a:ea typeface="+mn-ea"/>
              <a:cs typeface="+mn-cs"/>
            </a:endParaRPr>
          </a:p>
        </p:txBody>
      </p:sp>
      <p:graphicFrame>
        <p:nvGraphicFramePr>
          <p:cNvPr id="8" name="Text Placeholder 3">
            <a:extLst>
              <a:ext uri="{FF2B5EF4-FFF2-40B4-BE49-F238E27FC236}">
                <a16:creationId xmlns:a16="http://schemas.microsoft.com/office/drawing/2014/main" id="{20D20FA2-1F16-4DD4-8224-67D7A90D35B8}"/>
              </a:ext>
            </a:extLst>
          </p:cNvPr>
          <p:cNvGraphicFramePr/>
          <p:nvPr>
            <p:extLst>
              <p:ext uri="{D42A27DB-BD31-4B8C-83A1-F6EECF244321}">
                <p14:modId xmlns:p14="http://schemas.microsoft.com/office/powerpoint/2010/main" val="12111550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08518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8676"/>
            <a:ext cx="11277600" cy="5927834"/>
          </a:xfrm>
        </p:spPr>
        <p:txBody>
          <a:bodyPr/>
          <a:lstStyle/>
          <a:p>
            <a:pPr>
              <a:lnSpc>
                <a:spcPct val="108000"/>
              </a:lnSpc>
              <a:spcBef>
                <a:spcPts val="0"/>
              </a:spcBef>
              <a:spcAft>
                <a:spcPts val="1200"/>
              </a:spcAft>
              <a:buClr>
                <a:schemeClr val="accent1"/>
              </a:buClr>
              <a:buSzPts val="3200"/>
            </a:pPr>
            <a:r>
              <a:rPr lang="en-US" dirty="0">
                <a:solidFill>
                  <a:srgbClr val="494546"/>
                </a:solidFill>
                <a:latin typeface="Arial" panose="020B0604020202020204" pitchFamily="34" charset="0"/>
              </a:rPr>
              <a:t>More Information</a:t>
            </a:r>
            <a:br>
              <a:rPr lang="en-US" dirty="0">
                <a:solidFill>
                  <a:srgbClr val="494546"/>
                </a:solidFill>
                <a:latin typeface="Arial" panose="020B0604020202020204" pitchFamily="34" charset="0"/>
                <a:ea typeface="+mn-ea"/>
                <a:cs typeface="+mn-cs"/>
                <a:hlinkClick r:id="rId2"/>
              </a:rPr>
            </a:br>
            <a:br>
              <a:rPr lang="en-US" dirty="0">
                <a:solidFill>
                  <a:srgbClr val="494546"/>
                </a:solidFill>
                <a:latin typeface="Arial" panose="020B0604020202020204" pitchFamily="34" charset="0"/>
                <a:ea typeface="+mn-ea"/>
                <a:cs typeface="+mn-cs"/>
                <a:hlinkClick r:id="rId2"/>
              </a:rPr>
            </a:br>
            <a:r>
              <a:rPr lang="en-US" dirty="0">
                <a:solidFill>
                  <a:srgbClr val="494546"/>
                </a:solidFill>
                <a:latin typeface="Arial" panose="020B0604020202020204" pitchFamily="34" charset="0"/>
                <a:ea typeface="+mn-ea"/>
                <a:cs typeface="+mn-cs"/>
                <a:hlinkClick r:id="rId3"/>
              </a:rPr>
              <a:t>jkelly@urban.org</a:t>
            </a:r>
            <a:r>
              <a:rPr lang="en-US" dirty="0">
                <a:solidFill>
                  <a:srgbClr val="494546"/>
                </a:solidFill>
                <a:latin typeface="Arial" panose="020B0604020202020204" pitchFamily="34" charset="0"/>
                <a:ea typeface="+mn-ea"/>
                <a:cs typeface="+mn-cs"/>
              </a:rPr>
              <a:t> </a:t>
            </a:r>
            <a:br>
              <a:rPr lang="en-US" dirty="0">
                <a:solidFill>
                  <a:srgbClr val="494546"/>
                </a:solidFill>
                <a:latin typeface="Arial" panose="020B0604020202020204" pitchFamily="34" charset="0"/>
                <a:ea typeface="+mn-ea"/>
                <a:cs typeface="+mn-cs"/>
              </a:rPr>
            </a:br>
            <a:br>
              <a:rPr lang="en-US" dirty="0"/>
            </a:br>
            <a:r>
              <a:rPr lang="en-US" dirty="0">
                <a:solidFill>
                  <a:srgbClr val="494546"/>
                </a:solidFill>
                <a:latin typeface="Arial" panose="020B0604020202020204" pitchFamily="34" charset="0"/>
                <a:ea typeface="+mn-ea"/>
                <a:cs typeface="+mn-cs"/>
              </a:rPr>
              <a:t>@</a:t>
            </a:r>
            <a:r>
              <a:rPr lang="en-US" dirty="0" err="1">
                <a:solidFill>
                  <a:srgbClr val="494546"/>
                </a:solidFill>
                <a:latin typeface="Arial" panose="020B0604020202020204" pitchFamily="34" charset="0"/>
                <a:ea typeface="+mn-ea"/>
                <a:cs typeface="+mn-cs"/>
              </a:rPr>
              <a:t>coder_jess</a:t>
            </a:r>
            <a:br>
              <a:rPr lang="en-US" dirty="0">
                <a:solidFill>
                  <a:srgbClr val="494546"/>
                </a:solidFill>
                <a:latin typeface="Arial" panose="020B0604020202020204" pitchFamily="34" charset="0"/>
                <a:ea typeface="+mn-ea"/>
                <a:cs typeface="+mn-cs"/>
              </a:rPr>
            </a:br>
            <a:br>
              <a:rPr lang="en-US" dirty="0"/>
            </a:br>
            <a:r>
              <a:rPr lang="en-US" dirty="0" err="1"/>
              <a:t>Data@Urban</a:t>
            </a:r>
            <a:r>
              <a:rPr lang="en-US" dirty="0"/>
              <a:t> Blog</a:t>
            </a:r>
            <a:br>
              <a:rPr lang="en-US" dirty="0"/>
            </a:br>
            <a:r>
              <a:rPr lang="en-US" dirty="0"/>
              <a:t> </a:t>
            </a:r>
            <a:r>
              <a:rPr lang="en-US" dirty="0">
                <a:solidFill>
                  <a:srgbClr val="494546"/>
                </a:solidFill>
                <a:latin typeface="Arial" panose="020B0604020202020204" pitchFamily="34" charset="0"/>
                <a:ea typeface="+mn-ea"/>
                <a:cs typeface="+mn-cs"/>
                <a:hlinkClick r:id="rId4"/>
              </a:rPr>
              <a:t>medium.com/@</a:t>
            </a:r>
            <a:r>
              <a:rPr lang="en-US" dirty="0" err="1">
                <a:solidFill>
                  <a:srgbClr val="494546"/>
                </a:solidFill>
                <a:latin typeface="Arial" panose="020B0604020202020204" pitchFamily="34" charset="0"/>
                <a:ea typeface="+mn-ea"/>
                <a:cs typeface="+mn-cs"/>
                <a:hlinkClick r:id="rId4"/>
              </a:rPr>
              <a:t>urban_institute</a:t>
            </a:r>
            <a:r>
              <a:rPr lang="en-US" dirty="0">
                <a:solidFill>
                  <a:srgbClr val="494546"/>
                </a:solidFill>
                <a:latin typeface="Arial" panose="020B0604020202020204" pitchFamily="34" charset="0"/>
                <a:ea typeface="+mn-ea"/>
                <a:cs typeface="+mn-cs"/>
                <a:hlinkClick r:id="rId4"/>
              </a:rPr>
              <a:t>/</a:t>
            </a:r>
            <a:endParaRPr lang="en-US" dirty="0">
              <a:effectLst/>
            </a:endParaRPr>
          </a:p>
        </p:txBody>
      </p:sp>
    </p:spTree>
    <p:extLst>
      <p:ext uri="{BB962C8B-B14F-4D97-AF65-F5344CB8AC3E}">
        <p14:creationId xmlns:p14="http://schemas.microsoft.com/office/powerpoint/2010/main" val="40167230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6EDAB0-964E-4CAA-8EFC-C81FDDBBE85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Tech and Data Science at Urban</a:t>
            </a:r>
          </a:p>
        </p:txBody>
      </p:sp>
      <p:sp>
        <p:nvSpPr>
          <p:cNvPr id="2" name="Slide Number Placeholder 1">
            <a:extLst>
              <a:ext uri="{FF2B5EF4-FFF2-40B4-BE49-F238E27FC236}">
                <a16:creationId xmlns:a16="http://schemas.microsoft.com/office/drawing/2014/main" id="{F189EC2D-D154-4A62-AFD5-126C4AC134EB}"/>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68F88C8-0A9A-DA43-95C8-7FE161A05352}" type="slidenum">
              <a:rPr lang="en-US" sz="1200" smtClean="0">
                <a:latin typeface="+mn-lt"/>
                <a:ea typeface="+mn-ea"/>
                <a:cs typeface="+mn-cs"/>
              </a:rPr>
              <a:pPr>
                <a:spcAft>
                  <a:spcPts val="600"/>
                </a:spcAft>
              </a:pPr>
              <a:t>3</a:t>
            </a:fld>
            <a:endParaRPr lang="en-US" sz="1200">
              <a:latin typeface="+mn-lt"/>
              <a:ea typeface="+mn-ea"/>
              <a:cs typeface="+mn-cs"/>
            </a:endParaRPr>
          </a:p>
        </p:txBody>
      </p:sp>
      <p:graphicFrame>
        <p:nvGraphicFramePr>
          <p:cNvPr id="6" name="Content Placeholder 2">
            <a:extLst>
              <a:ext uri="{FF2B5EF4-FFF2-40B4-BE49-F238E27FC236}">
                <a16:creationId xmlns:a16="http://schemas.microsoft.com/office/drawing/2014/main" id="{7EF5384E-DD5C-488C-B6E3-7724316DDA85}"/>
              </a:ext>
            </a:extLst>
          </p:cNvPr>
          <p:cNvGraphicFramePr>
            <a:graphicFrameLocks noGrp="1"/>
          </p:cNvGraphicFramePr>
          <p:nvPr>
            <p:ph idx="1"/>
            <p:extLst>
              <p:ext uri="{D42A27DB-BD31-4B8C-83A1-F6EECF244321}">
                <p14:modId xmlns:p14="http://schemas.microsoft.com/office/powerpoint/2010/main" val="31624407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08811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A473371-CADC-4C9F-B6EE-3AB79C6D454B}"/>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764"/>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0C1D29CB-48CC-4D19-8241-10C1F7F689AB}"/>
              </a:ext>
            </a:extLst>
          </p:cNvPr>
          <p:cNvSpPr>
            <a:spLocks noGrp="1"/>
          </p:cNvSpPr>
          <p:nvPr>
            <p:ph type="title"/>
          </p:nvPr>
        </p:nvSpPr>
        <p:spPr>
          <a:xfrm>
            <a:off x="804998" y="798445"/>
            <a:ext cx="4803636" cy="1311664"/>
          </a:xfrm>
        </p:spPr>
        <p:txBody>
          <a:bodyPr>
            <a:normAutofit/>
          </a:bodyPr>
          <a:lstStyle/>
          <a:p>
            <a:r>
              <a:rPr lang="en-US" dirty="0">
                <a:solidFill>
                  <a:srgbClr val="000000"/>
                </a:solidFill>
              </a:rPr>
              <a:t>Today’s Policy Research Challenge</a:t>
            </a:r>
          </a:p>
        </p:txBody>
      </p:sp>
      <p:sp>
        <p:nvSpPr>
          <p:cNvPr id="3" name="Content Placeholder 2">
            <a:extLst>
              <a:ext uri="{FF2B5EF4-FFF2-40B4-BE49-F238E27FC236}">
                <a16:creationId xmlns:a16="http://schemas.microsoft.com/office/drawing/2014/main" id="{C473E118-7D4E-41FE-A2C5-68AB1386950B}"/>
              </a:ext>
            </a:extLst>
          </p:cNvPr>
          <p:cNvSpPr>
            <a:spLocks noGrp="1"/>
          </p:cNvSpPr>
          <p:nvPr>
            <p:ph idx="1"/>
          </p:nvPr>
        </p:nvSpPr>
        <p:spPr>
          <a:xfrm>
            <a:off x="804997" y="2272143"/>
            <a:ext cx="4803637" cy="3788830"/>
          </a:xfrm>
        </p:spPr>
        <p:txBody>
          <a:bodyPr anchor="ctr">
            <a:noAutofit/>
          </a:bodyPr>
          <a:lstStyle/>
          <a:p>
            <a:pPr marL="0" indent="0">
              <a:buNone/>
            </a:pPr>
            <a:r>
              <a:rPr lang="en-US" sz="3600" b="1" cap="all" dirty="0">
                <a:solidFill>
                  <a:srgbClr val="534F51"/>
                </a:solidFill>
                <a:latin typeface="Lato"/>
                <a:ea typeface="+mj-ea"/>
                <a:cs typeface="+mj-cs"/>
              </a:rPr>
              <a:t>How to continue delivering Power through </a:t>
            </a:r>
            <a:r>
              <a:rPr lang="en-US" sz="3600" b="1" cap="all" dirty="0">
                <a:solidFill>
                  <a:srgbClr val="1696D2"/>
                </a:solidFill>
                <a:latin typeface="Lato"/>
                <a:ea typeface="+mj-ea"/>
                <a:cs typeface="+mj-cs"/>
              </a:rPr>
              <a:t>knowledge</a:t>
            </a:r>
            <a:r>
              <a:rPr lang="en-US" sz="3600" b="1" cap="all" dirty="0">
                <a:solidFill>
                  <a:srgbClr val="534F51"/>
                </a:solidFill>
                <a:latin typeface="Lato"/>
                <a:ea typeface="+mj-ea"/>
                <a:cs typeface="+mj-cs"/>
              </a:rPr>
              <a:t> so all </a:t>
            </a:r>
            <a:r>
              <a:rPr lang="en-US" sz="3600" b="1" cap="all" dirty="0">
                <a:solidFill>
                  <a:srgbClr val="1696D2"/>
                </a:solidFill>
                <a:latin typeface="Lato"/>
                <a:ea typeface="+mj-ea"/>
                <a:cs typeface="+mj-cs"/>
              </a:rPr>
              <a:t>people</a:t>
            </a:r>
            <a:r>
              <a:rPr lang="en-US" sz="3600" b="1" cap="all" dirty="0">
                <a:solidFill>
                  <a:srgbClr val="534F51"/>
                </a:solidFill>
                <a:latin typeface="Lato"/>
                <a:ea typeface="+mj-ea"/>
                <a:cs typeface="+mj-cs"/>
              </a:rPr>
              <a:t> can thrive in a </a:t>
            </a:r>
            <a:r>
              <a:rPr lang="en-US" sz="3600" b="1" cap="all" dirty="0">
                <a:solidFill>
                  <a:srgbClr val="1696D2"/>
                </a:solidFill>
                <a:latin typeface="Lato"/>
                <a:ea typeface="+mj-ea"/>
                <a:cs typeface="+mj-cs"/>
              </a:rPr>
              <a:t>fast-changing </a:t>
            </a:r>
            <a:r>
              <a:rPr lang="en-US" sz="3600" b="1" cap="all" dirty="0">
                <a:solidFill>
                  <a:srgbClr val="534F51"/>
                </a:solidFill>
                <a:latin typeface="Lato"/>
                <a:ea typeface="+mj-ea"/>
                <a:cs typeface="+mj-cs"/>
              </a:rPr>
              <a:t>world.</a:t>
            </a:r>
            <a:endParaRPr lang="en-US" sz="3600" b="1" dirty="0">
              <a:solidFill>
                <a:srgbClr val="534F51"/>
              </a:solidFill>
            </a:endParaRPr>
          </a:p>
        </p:txBody>
      </p:sp>
    </p:spTree>
    <p:extLst>
      <p:ext uri="{BB962C8B-B14F-4D97-AF65-F5344CB8AC3E}">
        <p14:creationId xmlns:p14="http://schemas.microsoft.com/office/powerpoint/2010/main" val="26189096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15CC5CD-75A0-405E-8DC4-3AFC1E54F2B3}"/>
              </a:ext>
            </a:extLst>
          </p:cNvPr>
          <p:cNvSpPr>
            <a:spLocks noGrp="1"/>
          </p:cNvSpPr>
          <p:nvPr>
            <p:ph type="title"/>
          </p:nvPr>
        </p:nvSpPr>
        <p:spPr>
          <a:xfrm>
            <a:off x="863029" y="1012004"/>
            <a:ext cx="3416158" cy="4795408"/>
          </a:xfrm>
          <a:prstGeom prst="ellipse">
            <a:avLst/>
          </a:prstGeom>
        </p:spPr>
        <p:txBody>
          <a:bodyPr vert="horz" lIns="91440" tIns="45720" rIns="91440" bIns="45720" rtlCol="0" anchor="ctr">
            <a:normAutofit/>
          </a:bodyPr>
          <a:lstStyle/>
          <a:p>
            <a:r>
              <a:rPr lang="en-US" sz="3400">
                <a:solidFill>
                  <a:srgbClr val="FFFFFF"/>
                </a:solidFill>
              </a:rPr>
              <a:t>Policy Modeling Challenges at Urban</a:t>
            </a:r>
          </a:p>
        </p:txBody>
      </p:sp>
      <p:sp>
        <p:nvSpPr>
          <p:cNvPr id="2" name="Slide Number Placeholder 1">
            <a:extLst>
              <a:ext uri="{FF2B5EF4-FFF2-40B4-BE49-F238E27FC236}">
                <a16:creationId xmlns:a16="http://schemas.microsoft.com/office/drawing/2014/main" id="{FCEC8CBD-E220-42D3-9187-CA5AA38BBC81}"/>
              </a:ext>
            </a:extLst>
          </p:cNvPr>
          <p:cNvSpPr>
            <a:spLocks noGrp="1"/>
          </p:cNvSpPr>
          <p:nvPr>
            <p:ph type="sldNum" sz="quarter" idx="4"/>
          </p:nvPr>
        </p:nvSpPr>
        <p:spPr>
          <a:xfrm>
            <a:off x="10726220" y="6356350"/>
            <a:ext cx="627580" cy="365125"/>
          </a:xfrm>
        </p:spPr>
        <p:txBody>
          <a:bodyPr vert="horz" lIns="91440" tIns="45720" rIns="91440" bIns="45720" rtlCol="0" anchor="ctr">
            <a:normAutofit/>
          </a:bodyPr>
          <a:lstStyle/>
          <a:p>
            <a:pPr>
              <a:spcAft>
                <a:spcPts val="600"/>
              </a:spcAft>
            </a:pPr>
            <a:fld id="{B68F88C8-0A9A-DA43-95C8-7FE161A05352}" type="slidenum">
              <a:rPr lang="en-US" sz="1200" smtClean="0">
                <a:solidFill>
                  <a:prstClr val="black">
                    <a:tint val="75000"/>
                  </a:prstClr>
                </a:solidFill>
                <a:latin typeface="+mn-lt"/>
                <a:ea typeface="+mn-ea"/>
                <a:cs typeface="+mn-cs"/>
              </a:rPr>
              <a:pPr>
                <a:spcAft>
                  <a:spcPts val="600"/>
                </a:spcAft>
              </a:pPr>
              <a:t>5</a:t>
            </a:fld>
            <a:endParaRPr lang="en-US" sz="1200">
              <a:solidFill>
                <a:prstClr val="black">
                  <a:tint val="75000"/>
                </a:prstClr>
              </a:solidFill>
              <a:latin typeface="+mn-lt"/>
              <a:ea typeface="+mn-ea"/>
              <a:cs typeface="+mn-cs"/>
            </a:endParaRPr>
          </a:p>
        </p:txBody>
      </p:sp>
      <p:graphicFrame>
        <p:nvGraphicFramePr>
          <p:cNvPr id="6" name="Text Placeholder 3">
            <a:extLst>
              <a:ext uri="{FF2B5EF4-FFF2-40B4-BE49-F238E27FC236}">
                <a16:creationId xmlns:a16="http://schemas.microsoft.com/office/drawing/2014/main" id="{3D1566A3-7B1B-4726-8A4B-9A52FB01FF96}"/>
              </a:ext>
            </a:extLst>
          </p:cNvPr>
          <p:cNvGraphicFramePr/>
          <p:nvPr>
            <p:extLst>
              <p:ext uri="{D42A27DB-BD31-4B8C-83A1-F6EECF244321}">
                <p14:modId xmlns:p14="http://schemas.microsoft.com/office/powerpoint/2010/main" val="267052510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5057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6226-4FE9-48D9-B57A-D0A039D00E3A}"/>
              </a:ext>
            </a:extLst>
          </p:cNvPr>
          <p:cNvSpPr>
            <a:spLocks noGrp="1"/>
          </p:cNvSpPr>
          <p:nvPr>
            <p:ph type="title"/>
          </p:nvPr>
        </p:nvSpPr>
        <p:spPr>
          <a:xfrm>
            <a:off x="838200" y="4559523"/>
            <a:ext cx="10515600" cy="1236440"/>
          </a:xfrm>
          <a:noFill/>
        </p:spPr>
        <p:txBody>
          <a:bodyPr vert="horz" lIns="91440" tIns="45720" rIns="91440" bIns="45720" rtlCol="0" anchor="ctr">
            <a:normAutofit/>
          </a:bodyPr>
          <a:lstStyle/>
          <a:p>
            <a:pPr algn="ctr"/>
            <a:r>
              <a:rPr lang="en-US" dirty="0"/>
              <a:t>Housing Market Forecaster Model Story</a:t>
            </a:r>
          </a:p>
        </p:txBody>
      </p:sp>
      <p:pic>
        <p:nvPicPr>
          <p:cNvPr id="5" name="Picture 4">
            <a:extLst>
              <a:ext uri="{FF2B5EF4-FFF2-40B4-BE49-F238E27FC236}">
                <a16:creationId xmlns:a16="http://schemas.microsoft.com/office/drawing/2014/main" id="{8CB9AD0F-48ED-4E4B-9655-649E04C3EBE1}"/>
              </a:ext>
            </a:extLst>
          </p:cNvPr>
          <p:cNvPicPr>
            <a:picLocks noChangeAspect="1"/>
          </p:cNvPicPr>
          <p:nvPr/>
        </p:nvPicPr>
        <p:blipFill rotWithShape="1">
          <a:blip r:embed="rId3"/>
          <a:srcRect l="2912" r="1467" b="1"/>
          <a:stretch/>
        </p:blipFill>
        <p:spPr>
          <a:xfrm>
            <a:off x="20" y="1"/>
            <a:ext cx="12191979" cy="4239482"/>
          </a:xfrm>
          <a:prstGeom prst="rect">
            <a:avLst/>
          </a:prstGeom>
        </p:spPr>
      </p:pic>
      <p:sp>
        <p:nvSpPr>
          <p:cNvPr id="4" name="Slide Number Placeholder 3">
            <a:extLst>
              <a:ext uri="{FF2B5EF4-FFF2-40B4-BE49-F238E27FC236}">
                <a16:creationId xmlns:a16="http://schemas.microsoft.com/office/drawing/2014/main" id="{94219C54-C45B-4906-8550-0EE017386979}"/>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4D22E4CB-555B-4A56-A816-DF8A64F567DD}" type="slidenum">
              <a:rPr lang="en-US" sz="1200">
                <a:solidFill>
                  <a:prstClr val="black">
                    <a:tint val="75000"/>
                  </a:prstClr>
                </a:solidFill>
                <a:latin typeface="Calibri" panose="020F0502020204030204"/>
                <a:ea typeface="+mn-ea"/>
                <a:cs typeface="+mn-cs"/>
              </a:rPr>
              <a:pPr>
                <a:lnSpc>
                  <a:spcPct val="90000"/>
                </a:lnSpc>
                <a:spcAft>
                  <a:spcPts val="600"/>
                </a:spcAft>
                <a:defRPr/>
              </a:pPr>
              <a:t>6</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476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housing market forecast 1980s">
            <a:extLst>
              <a:ext uri="{FF2B5EF4-FFF2-40B4-BE49-F238E27FC236}">
                <a16:creationId xmlns:a16="http://schemas.microsoft.com/office/drawing/2014/main" id="{E5F0CAF7-9EBC-41C1-92C0-E3943AC5C998}"/>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573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4BF8CB-9416-44FB-BD9A-FB6E68B4E076}"/>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In 1970’s</a:t>
            </a:r>
          </a:p>
        </p:txBody>
      </p:sp>
      <p:sp>
        <p:nvSpPr>
          <p:cNvPr id="4" name="Slide Number Placeholder 3">
            <a:extLst>
              <a:ext uri="{FF2B5EF4-FFF2-40B4-BE49-F238E27FC236}">
                <a16:creationId xmlns:a16="http://schemas.microsoft.com/office/drawing/2014/main" id="{E0396247-E88B-4010-A2E2-5CFF1B280766}"/>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4D22E4CB-555B-4A56-A816-DF8A64F567DD}" type="slidenum">
              <a:rPr lang="en-US" sz="1200">
                <a:solidFill>
                  <a:srgbClr val="FFFFFF"/>
                </a:solidFill>
                <a:latin typeface="Calibri" panose="020F0502020204030204"/>
                <a:ea typeface="+mn-ea"/>
                <a:cs typeface="+mn-cs"/>
              </a:rPr>
              <a:pPr>
                <a:lnSpc>
                  <a:spcPct val="90000"/>
                </a:lnSpc>
                <a:spcAft>
                  <a:spcPts val="600"/>
                </a:spcAft>
                <a:defRPr/>
              </a:pPr>
              <a:t>7</a:t>
            </a:fld>
            <a:endParaRPr lang="en-US" sz="1200">
              <a:solidFill>
                <a:srgbClr val="FFFFFF"/>
              </a:solidFill>
              <a:latin typeface="Calibri" panose="020F0502020204030204"/>
              <a:ea typeface="+mn-ea"/>
              <a:cs typeface="+mn-cs"/>
            </a:endParaRPr>
          </a:p>
        </p:txBody>
      </p:sp>
    </p:spTree>
    <p:extLst>
      <p:ext uri="{BB962C8B-B14F-4D97-AF65-F5344CB8AC3E}">
        <p14:creationId xmlns:p14="http://schemas.microsoft.com/office/powerpoint/2010/main" val="294338588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E10C30-3DFE-4D97-9ED5-C090D1531A97}"/>
              </a:ext>
            </a:extLst>
          </p:cNvPr>
          <p:cNvPicPr>
            <a:picLocks noChangeAspect="1"/>
          </p:cNvPicPr>
          <p:nvPr/>
        </p:nvPicPr>
        <p:blipFill rotWithShape="1">
          <a:blip r:embed="rId3"/>
          <a:srcRect t="10359"/>
          <a:stretch/>
        </p:blipFill>
        <p:spPr>
          <a:xfrm>
            <a:off x="20" y="10"/>
            <a:ext cx="12191980" cy="6857990"/>
          </a:xfrm>
          <a:prstGeom prst="rect">
            <a:avLst/>
          </a:prstGeom>
        </p:spPr>
      </p:pic>
      <p:sp>
        <p:nvSpPr>
          <p:cNvPr id="39" name="Rectangle 29">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02C05-2C60-4CD1-B7AB-C9FD8AAD6D84}"/>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6600">
                <a:solidFill>
                  <a:schemeClr val="tx1">
                    <a:lumMod val="75000"/>
                    <a:lumOff val="25000"/>
                  </a:schemeClr>
                </a:solidFill>
              </a:rPr>
              <a:t>In 2019</a:t>
            </a:r>
          </a:p>
        </p:txBody>
      </p:sp>
      <p:sp>
        <p:nvSpPr>
          <p:cNvPr id="4" name="Slide Number Placeholder 3">
            <a:extLst>
              <a:ext uri="{FF2B5EF4-FFF2-40B4-BE49-F238E27FC236}">
                <a16:creationId xmlns:a16="http://schemas.microsoft.com/office/drawing/2014/main" id="{F3CB0250-B80C-465B-BA67-B6E85FB4176B}"/>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defTabSz="457200">
              <a:lnSpc>
                <a:spcPct val="90000"/>
              </a:lnSpc>
              <a:spcAft>
                <a:spcPts val="600"/>
              </a:spcAft>
            </a:pPr>
            <a:fld id="{4D22E4CB-555B-4A56-A816-DF8A64F567DD}" type="slidenum">
              <a:rPr lang="en-US" sz="1200" smtClean="0">
                <a:solidFill>
                  <a:srgbClr val="FFFFFF"/>
                </a:solidFill>
                <a:latin typeface="+mn-lt"/>
                <a:ea typeface="+mn-ea"/>
                <a:cs typeface="+mn-cs"/>
              </a:rPr>
              <a:pPr defTabSz="457200">
                <a:lnSpc>
                  <a:spcPct val="90000"/>
                </a:lnSpc>
                <a:spcAft>
                  <a:spcPts val="600"/>
                </a:spcAft>
              </a:pPr>
              <a:t>8</a:t>
            </a:fld>
            <a:endParaRPr lang="en-US" sz="1200">
              <a:solidFill>
                <a:srgbClr val="FFFFFF"/>
              </a:solidFill>
              <a:latin typeface="+mn-lt"/>
              <a:ea typeface="+mn-ea"/>
              <a:cs typeface="+mn-cs"/>
            </a:endParaRPr>
          </a:p>
        </p:txBody>
      </p:sp>
    </p:spTree>
    <p:extLst>
      <p:ext uri="{BB962C8B-B14F-4D97-AF65-F5344CB8AC3E}">
        <p14:creationId xmlns:p14="http://schemas.microsoft.com/office/powerpoint/2010/main" val="379479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97BBD2-AB1A-184E-935E-049681C20144}"/>
              </a:ext>
            </a:extLst>
          </p:cNvPr>
          <p:cNvSpPr>
            <a:spLocks noGrp="1"/>
          </p:cNvSpPr>
          <p:nvPr>
            <p:ph type="sldNum" sz="quarter" idx="4"/>
          </p:nvPr>
        </p:nvSpPr>
        <p:spPr/>
        <p:txBody>
          <a:bodyPr/>
          <a:lstStyle/>
          <a:p>
            <a:fld id="{B68F88C8-0A9A-DA43-95C8-7FE161A05352}" type="slidenum">
              <a:rPr lang="en-US" smtClean="0"/>
              <a:pPr/>
              <a:t>9</a:t>
            </a:fld>
            <a:endParaRPr lang="en-US"/>
          </a:p>
        </p:txBody>
      </p:sp>
      <p:sp>
        <p:nvSpPr>
          <p:cNvPr id="3" name="Title 2">
            <a:extLst>
              <a:ext uri="{FF2B5EF4-FFF2-40B4-BE49-F238E27FC236}">
                <a16:creationId xmlns:a16="http://schemas.microsoft.com/office/drawing/2014/main" id="{866B5A4F-19BB-EA4A-BD4C-1E5B634FF92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02D29576-02D5-0E47-88CC-81E7ED722E5A}"/>
              </a:ext>
            </a:extLst>
          </p:cNvPr>
          <p:cNvSpPr>
            <a:spLocks noGrp="1"/>
          </p:cNvSpPr>
          <p:nvPr>
            <p:ph type="body" sz="quarter" idx="10"/>
          </p:nvPr>
        </p:nvSpPr>
        <p:spPr/>
        <p:txBody>
          <a:bodyPr/>
          <a:lstStyle/>
          <a:p>
            <a:endParaRPr lang="en-US" dirty="0"/>
          </a:p>
        </p:txBody>
      </p:sp>
      <p:pic>
        <p:nvPicPr>
          <p:cNvPr id="9" name="Online Media 8" descr="screencast-urbanportal.azurewebsites.net-2019.09.11-11_45_25.mp4">
            <a:hlinkClick r:id="" action="ppaction://media"/>
            <a:extLst>
              <a:ext uri="{FF2B5EF4-FFF2-40B4-BE49-F238E27FC236}">
                <a16:creationId xmlns:a16="http://schemas.microsoft.com/office/drawing/2014/main" id="{41002829-96DE-C040-9DB6-5B68C858675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19125"/>
            <a:ext cx="12192000" cy="5618163"/>
          </a:xfrm>
          <a:prstGeom prst="rect">
            <a:avLst/>
          </a:prstGeom>
        </p:spPr>
      </p:pic>
    </p:spTree>
    <p:extLst>
      <p:ext uri="{BB962C8B-B14F-4D97-AF65-F5344CB8AC3E}">
        <p14:creationId xmlns:p14="http://schemas.microsoft.com/office/powerpoint/2010/main" val="3035136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Urban Brand RGB">
      <a:dk1>
        <a:srgbClr val="494546"/>
      </a:dk1>
      <a:lt1>
        <a:sysClr val="window" lastClr="FFFFFF"/>
      </a:lt1>
      <a:dk2>
        <a:srgbClr val="1A8ECE"/>
      </a:dk2>
      <a:lt2>
        <a:srgbClr val="FFFFFF"/>
      </a:lt2>
      <a:accent1>
        <a:srgbClr val="139DEC"/>
      </a:accent1>
      <a:accent2>
        <a:srgbClr val="C8C8C8"/>
      </a:accent2>
      <a:accent3>
        <a:srgbClr val="FCB300"/>
      </a:accent3>
      <a:accent4>
        <a:srgbClr val="E50178"/>
      </a:accent4>
      <a:accent5>
        <a:srgbClr val="44AD32"/>
      </a:accent5>
      <a:accent6>
        <a:srgbClr val="D31117"/>
      </a:accent6>
      <a:hlink>
        <a:srgbClr val="0F81CA"/>
      </a:hlink>
      <a:folHlink>
        <a:srgbClr val="0F81CA"/>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presentation-full" id="{12B36397-D6A8-8244-8415-980ED50EDE74}" vid="{D2F6646A-FD4A-4D47-AE9A-BFEEF1E74A5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4509</TotalTime>
  <Words>3251</Words>
  <Application>Microsoft Office PowerPoint</Application>
  <PresentationFormat>Widescreen</PresentationFormat>
  <Paragraphs>341</Paragraphs>
  <Slides>28</Slides>
  <Notes>26</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Calibri Light</vt:lpstr>
      <vt:lpstr>Lato</vt:lpstr>
      <vt:lpstr>Lato Regular</vt:lpstr>
      <vt:lpstr>Wingdings</vt:lpstr>
      <vt:lpstr>Office Theme</vt:lpstr>
      <vt:lpstr>Custom Design</vt:lpstr>
      <vt:lpstr>1_Office Theme</vt:lpstr>
      <vt:lpstr>PowerPoint Presentation</vt:lpstr>
      <vt:lpstr>Our MISSION IS TO OPEN MINDS, SHAPE DECISIONS, AND OFFER SOLUTIONS THROUGH ECONOMIC AND SOCIAL POLICY RESEARCH.</vt:lpstr>
      <vt:lpstr>Tech and Data Science at Urban</vt:lpstr>
      <vt:lpstr>Today’s Policy Research Challenge</vt:lpstr>
      <vt:lpstr>Policy Modeling Challenges at Urban</vt:lpstr>
      <vt:lpstr>Housing Market Forecaster Model Story</vt:lpstr>
      <vt:lpstr>In 1970’s</vt:lpstr>
      <vt:lpstr>In 2019</vt:lpstr>
      <vt:lpstr>PowerPoint Presentation</vt:lpstr>
      <vt:lpstr>How did we get here?</vt:lpstr>
      <vt:lpstr>Modern Architecture – Multi-layer</vt:lpstr>
      <vt:lpstr>Separate Components, Separate Jobs</vt:lpstr>
      <vt:lpstr>Rapid Prototyping</vt:lpstr>
      <vt:lpstr>Rapid Prototyping</vt:lpstr>
      <vt:lpstr>Simultaneous Rapid Prototyping</vt:lpstr>
      <vt:lpstr>Building new microsimulation model</vt:lpstr>
      <vt:lpstr>Building a new microsimulation model </vt:lpstr>
      <vt:lpstr>New Housing Forecaster Model in Azure</vt:lpstr>
      <vt:lpstr>Hierarchal rapid prototyping</vt:lpstr>
      <vt:lpstr>The challenge with biased data</vt:lpstr>
      <vt:lpstr>Examples of policy decisions impacted by biased data</vt:lpstr>
      <vt:lpstr>PowerPoint Presentation</vt:lpstr>
      <vt:lpstr>New Data Bias Assessment Tool</vt:lpstr>
      <vt:lpstr>Ideate for the future</vt:lpstr>
      <vt:lpstr>PowerPoint Presentation</vt:lpstr>
      <vt:lpstr>Benefits of Rapid Prototyping</vt:lpstr>
      <vt:lpstr>Impact</vt:lpstr>
      <vt:lpstr>More Information  jkelly@urban.org   @coder_jess  Data@Urban Blog  medium.com/@urban_institute/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Huda Iskandar</dc:creator>
  <cp:lastModifiedBy>Elizabeth Levy</cp:lastModifiedBy>
  <cp:revision>26</cp:revision>
  <dcterms:created xsi:type="dcterms:W3CDTF">2019-09-19T05:01:15Z</dcterms:created>
  <dcterms:modified xsi:type="dcterms:W3CDTF">2019-10-10T17:36:31Z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88f95d8-c1b6-42da-a9da-4aa85fbe069c_Enabled">
    <vt:lpwstr>True</vt:lpwstr>
  </property>
  <property fmtid="{D5CDD505-2E9C-101B-9397-08002B2CF9AE}" pid="3" name="MSIP_Label_788f95d8-c1b6-42da-a9da-4aa85fbe069c_SiteId">
    <vt:lpwstr>6b6e686a-17c6-4ec7-acae-89575bb57139</vt:lpwstr>
  </property>
  <property fmtid="{D5CDD505-2E9C-101B-9397-08002B2CF9AE}" pid="4" name="MSIP_Label_788f95d8-c1b6-42da-a9da-4aa85fbe069c_Owner">
    <vt:lpwstr>elizabeth@techimpact.org</vt:lpwstr>
  </property>
  <property fmtid="{D5CDD505-2E9C-101B-9397-08002B2CF9AE}" pid="5" name="MSIP_Label_788f95d8-c1b6-42da-a9da-4aa85fbe069c_SetDate">
    <vt:lpwstr>2019-10-10T17:36:30.1586032Z</vt:lpwstr>
  </property>
  <property fmtid="{D5CDD505-2E9C-101B-9397-08002B2CF9AE}" pid="6" name="MSIP_Label_788f95d8-c1b6-42da-a9da-4aa85fbe069c_Name">
    <vt:lpwstr>Public</vt:lpwstr>
  </property>
  <property fmtid="{D5CDD505-2E9C-101B-9397-08002B2CF9AE}" pid="7" name="MSIP_Label_788f95d8-c1b6-42da-a9da-4aa85fbe069c_Application">
    <vt:lpwstr>Microsoft Azure Information Protection</vt:lpwstr>
  </property>
  <property fmtid="{D5CDD505-2E9C-101B-9397-08002B2CF9AE}" pid="8" name="MSIP_Label_788f95d8-c1b6-42da-a9da-4aa85fbe069c_Extended_MSFT_Method">
    <vt:lpwstr>Automatic</vt:lpwstr>
  </property>
  <property fmtid="{D5CDD505-2E9C-101B-9397-08002B2CF9AE}" pid="9" name="Sensitivity">
    <vt:lpwstr>Public</vt:lpwstr>
  </property>
</Properties>
</file>