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5" r:id="rId3"/>
  </p:sldMasterIdLst>
  <p:notesMasterIdLst>
    <p:notesMasterId r:id="rId25"/>
  </p:notesMasterIdLst>
  <p:sldIdLst>
    <p:sldId id="302" r:id="rId4"/>
    <p:sldId id="414" r:id="rId5"/>
    <p:sldId id="290" r:id="rId6"/>
    <p:sldId id="258" r:id="rId7"/>
    <p:sldId id="403" r:id="rId8"/>
    <p:sldId id="394" r:id="rId9"/>
    <p:sldId id="259" r:id="rId10"/>
    <p:sldId id="406" r:id="rId11"/>
    <p:sldId id="412" r:id="rId12"/>
    <p:sldId id="413" r:id="rId13"/>
    <p:sldId id="304" r:id="rId14"/>
    <p:sldId id="395" r:id="rId15"/>
    <p:sldId id="409" r:id="rId16"/>
    <p:sldId id="408" r:id="rId17"/>
    <p:sldId id="397" r:id="rId18"/>
    <p:sldId id="398" r:id="rId19"/>
    <p:sldId id="399" r:id="rId20"/>
    <p:sldId id="405" r:id="rId21"/>
    <p:sldId id="404" r:id="rId22"/>
    <p:sldId id="410" r:id="rId23"/>
    <p:sldId id="40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cky Sauer" initials="BS" lastIdx="15" clrIdx="0">
    <p:extLst>
      <p:ext uri="{19B8F6BF-5375-455C-9EA6-DF929625EA0E}">
        <p15:presenceInfo xmlns:p15="http://schemas.microsoft.com/office/powerpoint/2012/main" userId="S::becky.sauer@ministrybrands.com::85b5f6de-2b12-46ca-88c5-99fc904636ee" providerId="AD"/>
      </p:ext>
    </p:extLst>
  </p:cmAuthor>
  <p:cmAuthor id="2" name="Kacie Frazier" initials="KF" lastIdx="3" clrIdx="1">
    <p:extLst>
      <p:ext uri="{19B8F6BF-5375-455C-9EA6-DF929625EA0E}">
        <p15:presenceInfo xmlns:p15="http://schemas.microsoft.com/office/powerpoint/2012/main" userId="S::kacie.frazier@ministrybrands.com::28282025-0f6b-46d9-93ce-5a72f454629d" providerId="AD"/>
      </p:ext>
    </p:extLst>
  </p:cmAuthor>
  <p:cmAuthor id="3" name="Darcy Danson" initials="DD" lastIdx="4" clrIdx="2">
    <p:extLst>
      <p:ext uri="{19B8F6BF-5375-455C-9EA6-DF929625EA0E}">
        <p15:presenceInfo xmlns:p15="http://schemas.microsoft.com/office/powerpoint/2012/main" userId="S::darcy.danson@ministrybrands.com::b109c4f2-edb1-4009-b034-0bedf96040a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414042"/>
    <a:srgbClr val="28DE78"/>
    <a:srgbClr val="2F528F"/>
    <a:srgbClr val="ECBE2B"/>
    <a:srgbClr val="C84040"/>
    <a:srgbClr val="FFFFFF"/>
    <a:srgbClr val="DBDD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58F0CF-EA6F-4A71-AADB-E14CF7DCAC44}" v="281" dt="2020-05-06T17:55:31.231"/>
    <p1510:client id="{46EECA90-0A97-D94C-A9CB-0A7DEB3A34F7}" v="1211" dt="2020-05-06T17:08:27.903"/>
    <p1510:client id="{4D45816F-9008-209C-A155-75CD1AB8AC76}" v="15" dt="2020-05-06T16:12:49.967"/>
    <p1510:client id="{D86F86A1-6F62-F384-7DD6-4272F84A2B81}" v="450" dt="2020-05-06T17:17:32.982"/>
    <p1510:client id="{E3A04EBE-1730-6DCB-8D87-669FE0BC2348}" v="10" dt="2020-05-05T20:53:50.5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413D68-8288-EF40-93C1-9445D3A31102}" type="datetimeFigureOut">
              <a:rPr lang="en-US" smtClean="0"/>
              <a:t>5/7/2020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B96633-3963-6241-B144-8E505B7C8AD2}" type="slidenum">
              <a:rPr lang="en-US" smtClean="0"/>
              <a:t>‹#›</a:t>
            </a:fld>
            <a:endParaRPr lang="en-US"/>
          </a:p>
        </p:txBody>
      </p:sp>
    </p:spTree>
    <p:extLst>
      <p:ext uri="{BB962C8B-B14F-4D97-AF65-F5344CB8AC3E}">
        <p14:creationId xmlns:p14="http://schemas.microsoft.com/office/powerpoint/2010/main" val="1607904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B96633-3963-6241-B144-8E505B7C8AD2}" type="slidenum">
              <a:rPr lang="en-US" smtClean="0"/>
              <a:t>1</a:t>
            </a:fld>
            <a:endParaRPr lang="en-US"/>
          </a:p>
        </p:txBody>
      </p:sp>
    </p:spTree>
    <p:extLst>
      <p:ext uri="{BB962C8B-B14F-4D97-AF65-F5344CB8AC3E}">
        <p14:creationId xmlns:p14="http://schemas.microsoft.com/office/powerpoint/2010/main" val="3012752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a:solidFill>
                  <a:schemeClr val="tx1"/>
                </a:solidFill>
                <a:effectLst/>
                <a:latin typeface="+mn-lt"/>
                <a:ea typeface="+mn-ea"/>
                <a:cs typeface="+mn-cs"/>
              </a:rPr>
              <a:t>Most of you are probably getting pretty familiar with tech by now, but here are some of our favorites. </a:t>
            </a:r>
            <a:endParaRPr lang="en-US" b="0">
              <a:effectLst/>
            </a:endParaRPr>
          </a:p>
          <a:p>
            <a:pPr rtl="0"/>
            <a:br>
              <a:rPr lang="en-US" b="0">
                <a:effectLst/>
              </a:rPr>
            </a:br>
            <a:r>
              <a:rPr lang="en-US" sz="1200" b="1" i="0" u="none" strike="noStrike" kern="1200">
                <a:solidFill>
                  <a:schemeClr val="tx1"/>
                </a:solidFill>
                <a:effectLst/>
                <a:latin typeface="+mn-lt"/>
                <a:ea typeface="+mn-ea"/>
                <a:cs typeface="+mn-cs"/>
              </a:rPr>
              <a:t>Why we like Zoom</a:t>
            </a:r>
            <a:endParaRPr lang="en-US" b="0">
              <a:effectLst/>
            </a:endParaRPr>
          </a:p>
          <a:p>
            <a:pPr rtl="0" fontAlgn="base"/>
            <a:r>
              <a:rPr lang="en-US" sz="1200" b="0" i="0" u="none" strike="noStrike" kern="1200">
                <a:solidFill>
                  <a:schemeClr val="tx1"/>
                </a:solidFill>
                <a:effectLst/>
                <a:latin typeface="+mn-lt"/>
                <a:ea typeface="+mn-ea"/>
                <a:cs typeface="+mn-cs"/>
              </a:rPr>
              <a:t>Free for attendees to use </a:t>
            </a:r>
          </a:p>
          <a:p>
            <a:pPr rtl="0" fontAlgn="base"/>
            <a:r>
              <a:rPr lang="en-US" sz="1200" b="0" i="0" u="none" strike="noStrike" kern="1200">
                <a:solidFill>
                  <a:schemeClr val="tx1"/>
                </a:solidFill>
                <a:effectLst/>
                <a:latin typeface="+mn-lt"/>
                <a:ea typeface="+mn-ea"/>
                <a:cs typeface="+mn-cs"/>
              </a:rPr>
              <a:t>Free plan options (with limitations)</a:t>
            </a:r>
          </a:p>
          <a:p>
            <a:pPr rtl="0" fontAlgn="base"/>
            <a:r>
              <a:rPr lang="en-US" sz="1200" b="0" i="0" u="none" strike="noStrike" kern="1200">
                <a:solidFill>
                  <a:schemeClr val="tx1"/>
                </a:solidFill>
                <a:effectLst/>
                <a:latin typeface="+mn-lt"/>
                <a:ea typeface="+mn-ea"/>
                <a:cs typeface="+mn-cs"/>
              </a:rPr>
              <a:t>Meeting passwords for added security</a:t>
            </a:r>
          </a:p>
          <a:p>
            <a:pPr rtl="0" fontAlgn="base"/>
            <a:r>
              <a:rPr lang="en-US" sz="1200" b="0" i="0" u="none" strike="noStrike" kern="1200">
                <a:solidFill>
                  <a:schemeClr val="tx1"/>
                </a:solidFill>
                <a:effectLst/>
                <a:latin typeface="+mn-lt"/>
                <a:ea typeface="+mn-ea"/>
                <a:cs typeface="+mn-cs"/>
              </a:rPr>
              <a:t>Breakout rooms for smaller groups</a:t>
            </a:r>
          </a:p>
          <a:p>
            <a:pPr rtl="0" fontAlgn="base"/>
            <a:r>
              <a:rPr lang="en-US" sz="1200" b="0" i="0" u="none" strike="noStrike" kern="1200">
                <a:solidFill>
                  <a:schemeClr val="tx1"/>
                </a:solidFill>
                <a:effectLst/>
                <a:latin typeface="+mn-lt"/>
                <a:ea typeface="+mn-ea"/>
                <a:cs typeface="+mn-cs"/>
              </a:rPr>
              <a:t>Fun virtual backgrounds</a:t>
            </a:r>
          </a:p>
          <a:p>
            <a:pPr rtl="0"/>
            <a:br>
              <a:rPr lang="en-US" b="0">
                <a:effectLst/>
              </a:rPr>
            </a:br>
            <a:r>
              <a:rPr lang="en-US" sz="1200" b="1" i="0" u="none" strike="noStrike" kern="1200">
                <a:solidFill>
                  <a:schemeClr val="tx1"/>
                </a:solidFill>
                <a:effectLst/>
                <a:latin typeface="+mn-lt"/>
                <a:ea typeface="+mn-ea"/>
                <a:cs typeface="+mn-cs"/>
              </a:rPr>
              <a:t>Live Streaming</a:t>
            </a:r>
            <a:endParaRPr lang="en-US" b="0">
              <a:effectLst/>
            </a:endParaRPr>
          </a:p>
          <a:p>
            <a:pPr rtl="0"/>
            <a:br>
              <a:rPr lang="en-US" b="0">
                <a:effectLst/>
              </a:rPr>
            </a:br>
            <a:r>
              <a:rPr lang="en-US" sz="1200" b="0" i="0" u="none" strike="noStrike" kern="1200">
                <a:solidFill>
                  <a:schemeClr val="tx1"/>
                </a:solidFill>
                <a:effectLst/>
                <a:latin typeface="+mn-lt"/>
                <a:ea typeface="+mn-ea"/>
                <a:cs typeface="+mn-cs"/>
              </a:rPr>
              <a:t>Live streaming or Facebook Live sessions are also great options to help break things up a bit and reach more people.</a:t>
            </a:r>
            <a:endParaRPr lang="en-US" b="0">
              <a:effectLst/>
            </a:endParaRPr>
          </a:p>
          <a:p>
            <a:pPr rtl="0"/>
            <a:br>
              <a:rPr lang="en-US" b="0">
                <a:effectLst/>
              </a:rPr>
            </a:br>
            <a:r>
              <a:rPr lang="en-US" sz="1200" b="1" i="0" u="none" strike="noStrike" kern="1200">
                <a:solidFill>
                  <a:schemeClr val="tx1"/>
                </a:solidFill>
                <a:effectLst/>
                <a:latin typeface="+mn-lt"/>
                <a:ea typeface="+mn-ea"/>
                <a:cs typeface="+mn-cs"/>
              </a:rPr>
              <a:t>Pre Recordings</a:t>
            </a:r>
            <a:endParaRPr lang="en-US" b="0">
              <a:effectLst/>
            </a:endParaRPr>
          </a:p>
          <a:p>
            <a:pPr rtl="0"/>
            <a:br>
              <a:rPr lang="en-US" b="0">
                <a:effectLst/>
              </a:rPr>
            </a:br>
            <a:r>
              <a:rPr lang="en-US" sz="1200" b="0" i="0" u="none" strike="noStrike" kern="1200">
                <a:solidFill>
                  <a:schemeClr val="tx1"/>
                </a:solidFill>
                <a:effectLst/>
                <a:latin typeface="+mn-lt"/>
                <a:ea typeface="+mn-ea"/>
                <a:cs typeface="+mn-cs"/>
              </a:rPr>
              <a:t>Can be made ahead of time and sent directly to parents in an email. </a:t>
            </a:r>
            <a:endParaRPr lang="en-US" b="0">
              <a:effectLst/>
            </a:endParaRPr>
          </a:p>
          <a:p>
            <a:pPr rtl="0"/>
            <a:br>
              <a:rPr lang="en-US" b="0">
                <a:effectLst/>
              </a:rPr>
            </a:br>
            <a:r>
              <a:rPr lang="en-US" sz="1200" b="1" i="0" u="none" strike="noStrike" kern="1200">
                <a:solidFill>
                  <a:schemeClr val="tx1"/>
                </a:solidFill>
                <a:effectLst/>
                <a:latin typeface="+mn-lt"/>
                <a:ea typeface="+mn-ea"/>
                <a:cs typeface="+mn-cs"/>
              </a:rPr>
              <a:t>Church App</a:t>
            </a:r>
            <a:endParaRPr lang="en-US" b="0">
              <a:effectLst/>
            </a:endParaRPr>
          </a:p>
          <a:p>
            <a:pPr rtl="0"/>
            <a:br>
              <a:rPr lang="en-US" b="0">
                <a:effectLst/>
              </a:rPr>
            </a:br>
            <a:r>
              <a:rPr lang="en-US" sz="1200" b="0" i="0" u="none" strike="noStrike" kern="1200">
                <a:solidFill>
                  <a:schemeClr val="tx1"/>
                </a:solidFill>
                <a:effectLst/>
                <a:latin typeface="+mn-lt"/>
                <a:ea typeface="+mn-ea"/>
                <a:cs typeface="+mn-cs"/>
              </a:rPr>
              <a:t>Live streaming and pre recordings can be made accessible on your church app, so kids can watch them from their tablet when they want, and they can watch them as much as they want. </a:t>
            </a:r>
            <a:endParaRPr lang="en-US" b="0">
              <a:effectLst/>
            </a:endParaRPr>
          </a:p>
          <a:p>
            <a:pPr rtl="0"/>
            <a:br>
              <a:rPr lang="en-US" b="0">
                <a:effectLst/>
              </a:rPr>
            </a:br>
            <a:r>
              <a:rPr lang="en-US" sz="1200" b="0" i="0" u="none" strike="noStrike" kern="1200">
                <a:solidFill>
                  <a:schemeClr val="tx1"/>
                </a:solidFill>
                <a:effectLst/>
                <a:latin typeface="+mn-lt"/>
                <a:ea typeface="+mn-ea"/>
                <a:cs typeface="+mn-cs"/>
              </a:rPr>
              <a:t>Right now, with our $0/month giving plan, our full-featured church app is completely free. </a:t>
            </a:r>
            <a:endParaRPr lang="en-US" b="0">
              <a:effectLst/>
            </a:endParaRPr>
          </a:p>
        </p:txBody>
      </p:sp>
      <p:sp>
        <p:nvSpPr>
          <p:cNvPr id="4" name="Slide Number Placeholder 3"/>
          <p:cNvSpPr>
            <a:spLocks noGrp="1"/>
          </p:cNvSpPr>
          <p:nvPr>
            <p:ph type="sldNum" sz="quarter" idx="5"/>
          </p:nvPr>
        </p:nvSpPr>
        <p:spPr/>
        <p:txBody>
          <a:bodyPr/>
          <a:lstStyle/>
          <a:p>
            <a:fld id="{CDB96633-3963-6241-B144-8E505B7C8AD2}" type="slidenum">
              <a:rPr lang="en-US" smtClean="0"/>
              <a:t>16</a:t>
            </a:fld>
            <a:endParaRPr lang="en-US"/>
          </a:p>
        </p:txBody>
      </p:sp>
    </p:spTree>
    <p:extLst>
      <p:ext uri="{BB962C8B-B14F-4D97-AF65-F5344CB8AC3E}">
        <p14:creationId xmlns:p14="http://schemas.microsoft.com/office/powerpoint/2010/main" val="3847197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a:solidFill>
                  <a:schemeClr val="tx1"/>
                </a:solidFill>
                <a:effectLst/>
                <a:latin typeface="+mn-lt"/>
                <a:ea typeface="+mn-ea"/>
                <a:cs typeface="+mn-cs"/>
              </a:rPr>
              <a:t>&lt;David can speak to choosing a curriculum&gt;</a:t>
            </a:r>
            <a:endParaRPr lang="en-US" b="0">
              <a:effectLst/>
            </a:endParaRPr>
          </a:p>
          <a:p>
            <a:pPr rtl="0"/>
            <a:br>
              <a:rPr lang="en-US" b="0">
                <a:effectLst/>
              </a:rPr>
            </a:br>
            <a:r>
              <a:rPr lang="en-US" sz="1200" b="0" i="0" u="none" strike="noStrike" kern="1200">
                <a:solidFill>
                  <a:schemeClr val="tx1"/>
                </a:solidFill>
                <a:effectLst/>
                <a:latin typeface="+mn-lt"/>
                <a:ea typeface="+mn-ea"/>
                <a:cs typeface="+mn-cs"/>
              </a:rPr>
              <a:t>Create special messaging just for kids to let them know what activities are lined up. </a:t>
            </a:r>
            <a:endParaRPr lang="en-US" b="0">
              <a:effectLst/>
            </a:endParaRPr>
          </a:p>
          <a:p>
            <a:pPr rtl="0"/>
            <a:br>
              <a:rPr lang="en-US" b="0">
                <a:effectLst/>
              </a:rPr>
            </a:br>
            <a:r>
              <a:rPr lang="en-US" sz="1200" b="0" i="0" u="none" strike="noStrike" kern="1200">
                <a:solidFill>
                  <a:schemeClr val="tx1"/>
                </a:solidFill>
                <a:effectLst/>
                <a:latin typeface="+mn-lt"/>
                <a:ea typeface="+mn-ea"/>
                <a:cs typeface="+mn-cs"/>
              </a:rPr>
              <a:t>Kids are asking how they can help during this time. A few ways are:</a:t>
            </a:r>
            <a:endParaRPr lang="en-US" b="0">
              <a:effectLst/>
            </a:endParaRPr>
          </a:p>
          <a:p>
            <a:pPr rtl="0" fontAlgn="base"/>
            <a:br>
              <a:rPr lang="en-US" b="0">
                <a:effectLst/>
              </a:rPr>
            </a:br>
            <a:r>
              <a:rPr lang="en-US" sz="1200" b="0" i="0" u="none" strike="noStrike" kern="1200">
                <a:solidFill>
                  <a:schemeClr val="tx1"/>
                </a:solidFill>
                <a:effectLst/>
                <a:latin typeface="+mn-lt"/>
                <a:ea typeface="+mn-ea"/>
                <a:cs typeface="+mn-cs"/>
              </a:rPr>
              <a:t>Encourage them to use good hygiene and review the best practices for hand washing (use a fun song for this)</a:t>
            </a:r>
          </a:p>
          <a:p>
            <a:pPr rtl="0" fontAlgn="base"/>
            <a:r>
              <a:rPr lang="en-US" sz="1200" b="0" i="0" u="none" strike="noStrike" kern="1200">
                <a:solidFill>
                  <a:schemeClr val="tx1"/>
                </a:solidFill>
                <a:effectLst/>
                <a:latin typeface="+mn-lt"/>
                <a:ea typeface="+mn-ea"/>
                <a:cs typeface="+mn-cs"/>
              </a:rPr>
              <a:t>Have them draw pictures to hang in their front windows thanking first responders like nurses, delivery drivers, and more. You can also share these pictures on social media and your website.</a:t>
            </a:r>
          </a:p>
          <a:p>
            <a:pPr rtl="0" fontAlgn="base"/>
            <a:r>
              <a:rPr lang="en-US" sz="1200" b="0" i="0" u="none" strike="noStrike" kern="1200">
                <a:solidFill>
                  <a:schemeClr val="tx1"/>
                </a:solidFill>
                <a:effectLst/>
                <a:latin typeface="+mn-lt"/>
                <a:ea typeface="+mn-ea"/>
                <a:cs typeface="+mn-cs"/>
              </a:rPr>
              <a:t>Keep it simple</a:t>
            </a:r>
          </a:p>
        </p:txBody>
      </p:sp>
      <p:sp>
        <p:nvSpPr>
          <p:cNvPr id="4" name="Slide Number Placeholder 3"/>
          <p:cNvSpPr>
            <a:spLocks noGrp="1"/>
          </p:cNvSpPr>
          <p:nvPr>
            <p:ph type="sldNum" sz="quarter" idx="5"/>
          </p:nvPr>
        </p:nvSpPr>
        <p:spPr/>
        <p:txBody>
          <a:bodyPr/>
          <a:lstStyle/>
          <a:p>
            <a:fld id="{CDB96633-3963-6241-B144-8E505B7C8AD2}" type="slidenum">
              <a:rPr lang="en-US" smtClean="0"/>
              <a:t>17</a:t>
            </a:fld>
            <a:endParaRPr lang="en-US"/>
          </a:p>
        </p:txBody>
      </p:sp>
    </p:spTree>
    <p:extLst>
      <p:ext uri="{BB962C8B-B14F-4D97-AF65-F5344CB8AC3E}">
        <p14:creationId xmlns:p14="http://schemas.microsoft.com/office/powerpoint/2010/main" val="4257608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a:solidFill>
                  <a:schemeClr val="tx1"/>
                </a:solidFill>
                <a:effectLst/>
                <a:latin typeface="+mn-lt"/>
                <a:ea typeface="+mn-ea"/>
                <a:cs typeface="+mn-cs"/>
              </a:rPr>
              <a:t>We’ve got a big day planned for tomorrow, so be sure to tune in -- same place and time -- because we’re going to show you a step-by-step template of what it looks like to host a virtual VBS. We’re going to share &lt;list resources&gt;.</a:t>
            </a:r>
            <a:endParaRPr lang="en-US" b="0">
              <a:effectLst/>
            </a:endParaRPr>
          </a:p>
        </p:txBody>
      </p:sp>
      <p:sp>
        <p:nvSpPr>
          <p:cNvPr id="4" name="Slide Number Placeholder 3"/>
          <p:cNvSpPr>
            <a:spLocks noGrp="1"/>
          </p:cNvSpPr>
          <p:nvPr>
            <p:ph type="sldNum" sz="quarter" idx="5"/>
          </p:nvPr>
        </p:nvSpPr>
        <p:spPr/>
        <p:txBody>
          <a:bodyPr/>
          <a:lstStyle/>
          <a:p>
            <a:fld id="{CDB96633-3963-6241-B144-8E505B7C8AD2}" type="slidenum">
              <a:rPr lang="en-US" smtClean="0"/>
              <a:t>18</a:t>
            </a:fld>
            <a:endParaRPr lang="en-US"/>
          </a:p>
        </p:txBody>
      </p:sp>
    </p:spTree>
    <p:extLst>
      <p:ext uri="{BB962C8B-B14F-4D97-AF65-F5344CB8AC3E}">
        <p14:creationId xmlns:p14="http://schemas.microsoft.com/office/powerpoint/2010/main" val="185241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fld id="{CDB96633-3963-6241-B144-8E505B7C8AD2}" type="slidenum">
              <a:rPr lang="en-US" smtClean="0"/>
              <a:t>6</a:t>
            </a:fld>
            <a:endParaRPr lang="en-US"/>
          </a:p>
        </p:txBody>
      </p:sp>
    </p:spTree>
    <p:extLst>
      <p:ext uri="{BB962C8B-B14F-4D97-AF65-F5344CB8AC3E}">
        <p14:creationId xmlns:p14="http://schemas.microsoft.com/office/powerpoint/2010/main" val="3092705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a:solidFill>
                  <a:schemeClr val="tx1"/>
                </a:solidFill>
                <a:effectLst/>
                <a:latin typeface="+mn-lt"/>
                <a:ea typeface="+mn-ea"/>
                <a:cs typeface="+mn-cs"/>
              </a:rPr>
              <a:t>We don’t have to tell you that COVID-19 has (once again) changed the landscape of how we “do church.” That’s why we created this 2-day event. We’re here to let you know that VBS is NOT cancelled!</a:t>
            </a:r>
            <a:endParaRPr lang="en-US" b="0">
              <a:effectLst/>
            </a:endParaRPr>
          </a:p>
          <a:p>
            <a:pPr rtl="0"/>
            <a:br>
              <a:rPr lang="en-US" b="0">
                <a:effectLst/>
              </a:rPr>
            </a:br>
            <a:r>
              <a:rPr lang="en-US" sz="1200" b="0" i="0" u="none" strike="noStrike" kern="1200">
                <a:solidFill>
                  <a:schemeClr val="tx1"/>
                </a:solidFill>
                <a:effectLst/>
                <a:latin typeface="+mn-lt"/>
                <a:ea typeface="+mn-ea"/>
                <a:cs typeface="+mn-cs"/>
              </a:rPr>
              <a:t>Today, we’ll focus on preparing for online VBS.</a:t>
            </a:r>
          </a:p>
          <a:p>
            <a:pPr rtl="0"/>
            <a:endParaRPr lang="en-US" sz="1200" b="0" i="0" u="none" strike="noStrike" kern="1200">
              <a:solidFill>
                <a:schemeClr val="tx1"/>
              </a:solidFill>
              <a:effectLst/>
              <a:latin typeface="+mn-lt"/>
              <a:ea typeface="+mn-ea"/>
              <a:cs typeface="+mn-cs"/>
            </a:endParaRPr>
          </a:p>
          <a:p>
            <a:pPr rtl="0"/>
            <a:r>
              <a:rPr lang="en-US" sz="1200" b="0" i="0" u="none" strike="noStrike" kern="1200">
                <a:solidFill>
                  <a:schemeClr val="tx1"/>
                </a:solidFill>
                <a:effectLst/>
                <a:latin typeface="+mn-lt"/>
                <a:ea typeface="+mn-ea"/>
                <a:cs typeface="+mn-cs"/>
              </a:rPr>
              <a:t>Liz Ross- </a:t>
            </a:r>
            <a:r>
              <a:rPr lang="en-US" sz="1200" b="0" i="0" kern="1200">
                <a:solidFill>
                  <a:schemeClr val="tx1"/>
                </a:solidFill>
                <a:effectLst/>
                <a:latin typeface="+mn-lt"/>
                <a:ea typeface="+mn-ea"/>
                <a:cs typeface="+mn-cs"/>
              </a:rPr>
              <a:t>She was in children's ministry for 20 years and works part-time for MB now. She's worked for several churches.</a:t>
            </a:r>
            <a:endParaRPr lang="en-US" sz="1200" b="0" i="0" u="none" strike="noStrike" kern="1200">
              <a:solidFill>
                <a:schemeClr val="tx1"/>
              </a:solidFill>
              <a:effectLst/>
              <a:latin typeface="+mn-lt"/>
              <a:ea typeface="+mn-ea"/>
              <a:cs typeface="+mn-cs"/>
            </a:endParaRPr>
          </a:p>
          <a:p>
            <a:pPr rtl="0"/>
            <a:endParaRPr lang="en-US" sz="1200" b="0" i="0" u="none" strike="noStrike" kern="1200">
              <a:solidFill>
                <a:schemeClr val="tx1"/>
              </a:solidFill>
              <a:effectLst/>
              <a:latin typeface="+mn-lt"/>
              <a:ea typeface="+mn-ea"/>
              <a:cs typeface="+mn-cs"/>
            </a:endParaRPr>
          </a:p>
          <a:p>
            <a:pPr rtl="0"/>
            <a:endParaRPr lang="en-US" sz="1200" b="0" i="0" u="none" strike="noStrike" kern="1200">
              <a:solidFill>
                <a:schemeClr val="tx1"/>
              </a:solidFill>
              <a:effectLst/>
              <a:latin typeface="+mn-lt"/>
              <a:ea typeface="+mn-ea"/>
              <a:cs typeface="+mn-cs"/>
            </a:endParaRPr>
          </a:p>
          <a:p>
            <a:pPr rtl="0"/>
            <a:endParaRPr lang="en-US" sz="1200" b="0" i="0" u="none" strike="noStrike" kern="1200">
              <a:solidFill>
                <a:schemeClr val="tx1"/>
              </a:solidFill>
              <a:effectLst/>
              <a:latin typeface="+mn-lt"/>
              <a:ea typeface="+mn-ea"/>
              <a:cs typeface="+mn-cs"/>
            </a:endParaRPr>
          </a:p>
          <a:p>
            <a:pPr rtl="0"/>
            <a:endParaRPr lang="en-US" b="0">
              <a:effectLst/>
            </a:endParaRPr>
          </a:p>
        </p:txBody>
      </p:sp>
      <p:sp>
        <p:nvSpPr>
          <p:cNvPr id="4" name="Slide Number Placeholder 3"/>
          <p:cNvSpPr>
            <a:spLocks noGrp="1"/>
          </p:cNvSpPr>
          <p:nvPr>
            <p:ph type="sldNum" sz="quarter" idx="5"/>
          </p:nvPr>
        </p:nvSpPr>
        <p:spPr/>
        <p:txBody>
          <a:bodyPr/>
          <a:lstStyle/>
          <a:p>
            <a:fld id="{CDB96633-3963-6241-B144-8E505B7C8AD2}" type="slidenum">
              <a:rPr lang="en-US" smtClean="0"/>
              <a:t>7</a:t>
            </a:fld>
            <a:endParaRPr lang="en-US"/>
          </a:p>
        </p:txBody>
      </p:sp>
    </p:spTree>
    <p:extLst>
      <p:ext uri="{BB962C8B-B14F-4D97-AF65-F5344CB8AC3E}">
        <p14:creationId xmlns:p14="http://schemas.microsoft.com/office/powerpoint/2010/main" val="3709722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a:solidFill>
                  <a:schemeClr val="tx1"/>
                </a:solidFill>
                <a:effectLst/>
                <a:latin typeface="+mn-lt"/>
                <a:ea typeface="+mn-ea"/>
                <a:cs typeface="+mn-cs"/>
              </a:rPr>
              <a:t>We’ve got a big day planned for tomorrow, so be sure to tune in -- same place and time -- because we’re going to show you a step-by-step template of what it looks like to host a virtual VBS. We’re going to share &lt;list resources&gt;.</a:t>
            </a:r>
            <a:endParaRPr lang="en-US" b="0">
              <a:effectLst/>
            </a:endParaRPr>
          </a:p>
        </p:txBody>
      </p:sp>
      <p:sp>
        <p:nvSpPr>
          <p:cNvPr id="4" name="Slide Number Placeholder 3"/>
          <p:cNvSpPr>
            <a:spLocks noGrp="1"/>
          </p:cNvSpPr>
          <p:nvPr>
            <p:ph type="sldNum" sz="quarter" idx="5"/>
          </p:nvPr>
        </p:nvSpPr>
        <p:spPr/>
        <p:txBody>
          <a:bodyPr/>
          <a:lstStyle/>
          <a:p>
            <a:fld id="{CDB96633-3963-6241-B144-8E505B7C8AD2}" type="slidenum">
              <a:rPr lang="en-US" smtClean="0"/>
              <a:t>8</a:t>
            </a:fld>
            <a:endParaRPr lang="en-US"/>
          </a:p>
        </p:txBody>
      </p:sp>
    </p:spTree>
    <p:extLst>
      <p:ext uri="{BB962C8B-B14F-4D97-AF65-F5344CB8AC3E}">
        <p14:creationId xmlns:p14="http://schemas.microsoft.com/office/powerpoint/2010/main" val="2820817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a:solidFill>
                  <a:schemeClr val="tx1"/>
                </a:solidFill>
                <a:effectLst/>
                <a:latin typeface="+mn-lt"/>
                <a:ea typeface="+mn-ea"/>
                <a:cs typeface="+mn-cs"/>
              </a:rPr>
              <a:t>No matter how you run your VBS, volunteers play a big role, so you have to make it incredibly easy for them to sign up. If you use our giving platform or church management software, you can go to Forms in your dashboard, and customize a quick volunteer sign up form and then put that on your website. Send out an eblast to your list of your people with that link, and they can sign up from there. And you can manage all that information within those systems. We have a video that shows you how to create these types of forms. </a:t>
            </a:r>
            <a:endParaRPr lang="en-US" b="0">
              <a:effectLst/>
            </a:endParaRPr>
          </a:p>
          <a:p>
            <a:pPr rtl="0"/>
            <a:br>
              <a:rPr lang="en-US" b="0">
                <a:effectLst/>
              </a:rPr>
            </a:br>
            <a:r>
              <a:rPr lang="en-US" sz="1200" b="0" i="0" u="none" strike="noStrike" kern="1200">
                <a:solidFill>
                  <a:schemeClr val="tx1"/>
                </a:solidFill>
                <a:effectLst/>
                <a:latin typeface="+mn-lt"/>
                <a:ea typeface="+mn-ea"/>
                <a:cs typeface="+mn-cs"/>
              </a:rPr>
              <a:t>Even though we’ve stepped out of our everyday, you still need to perform your due diligence and properly onboard </a:t>
            </a:r>
            <a:r>
              <a:rPr lang="en-US" sz="1200" b="0" i="0" u="none" strike="noStrike" kern="1200" err="1">
                <a:solidFill>
                  <a:schemeClr val="tx1"/>
                </a:solidFill>
                <a:effectLst/>
                <a:latin typeface="+mn-lt"/>
                <a:ea typeface="+mn-ea"/>
                <a:cs typeface="+mn-cs"/>
              </a:rPr>
              <a:t>volunteers.You</a:t>
            </a:r>
            <a:r>
              <a:rPr lang="en-US" sz="1200" b="0" i="0" u="none" strike="noStrike" kern="1200">
                <a:solidFill>
                  <a:schemeClr val="tx1"/>
                </a:solidFill>
                <a:effectLst/>
                <a:latin typeface="+mn-lt"/>
                <a:ea typeface="+mn-ea"/>
                <a:cs typeface="+mn-cs"/>
              </a:rPr>
              <a:t> can’t dip out of that mindset that you don’t need to complete background checks because you're online. We work with Protect My Ministry and they have a free </a:t>
            </a:r>
            <a:r>
              <a:rPr lang="en-US" sz="1200" b="0" i="0" u="none" strike="noStrike" kern="1200" err="1">
                <a:solidFill>
                  <a:schemeClr val="tx1"/>
                </a:solidFill>
                <a:effectLst/>
                <a:latin typeface="+mn-lt"/>
                <a:ea typeface="+mn-ea"/>
                <a:cs typeface="+mn-cs"/>
              </a:rPr>
              <a:t>ebook</a:t>
            </a:r>
            <a:r>
              <a:rPr lang="en-US" sz="1200" b="0" i="0" u="none" strike="noStrike" kern="1200">
                <a:solidFill>
                  <a:schemeClr val="tx1"/>
                </a:solidFill>
                <a:effectLst/>
                <a:latin typeface="+mn-lt"/>
                <a:ea typeface="+mn-ea"/>
                <a:cs typeface="+mn-cs"/>
              </a:rPr>
              <a:t> on Cyber Security that we’re going to give to you today. </a:t>
            </a:r>
            <a:endParaRPr lang="en-US" b="0">
              <a:effectLst/>
            </a:endParaRPr>
          </a:p>
          <a:p>
            <a:pPr rtl="0"/>
            <a:br>
              <a:rPr lang="en-US" b="0">
                <a:effectLst/>
              </a:rPr>
            </a:br>
            <a:r>
              <a:rPr lang="en-US" sz="1200" b="0" i="0" u="none" strike="noStrike" kern="1200">
                <a:solidFill>
                  <a:schemeClr val="tx1"/>
                </a:solidFill>
                <a:effectLst/>
                <a:latin typeface="+mn-lt"/>
                <a:ea typeface="+mn-ea"/>
                <a:cs typeface="+mn-cs"/>
              </a:rPr>
              <a:t>Once they’re onboarded, communicate their responsibilities whether it’s running a small group in a zoom room or making VBS kits to be mailed out. If you have them working in any of your systems, be sure to set permissions, so they only access what they need, and they can’t look at financials or donor information or other sensitive information.</a:t>
            </a:r>
            <a:endParaRPr lang="en-US" b="0">
              <a:effectLst/>
            </a:endParaRPr>
          </a:p>
          <a:p>
            <a:br>
              <a:rPr lang="en-US"/>
            </a:br>
            <a:endParaRPr lang="en-US" b="0">
              <a:effectLst/>
            </a:endParaRPr>
          </a:p>
        </p:txBody>
      </p:sp>
      <p:sp>
        <p:nvSpPr>
          <p:cNvPr id="4" name="Slide Number Placeholder 3"/>
          <p:cNvSpPr>
            <a:spLocks noGrp="1"/>
          </p:cNvSpPr>
          <p:nvPr>
            <p:ph type="sldNum" sz="quarter" idx="5"/>
          </p:nvPr>
        </p:nvSpPr>
        <p:spPr/>
        <p:txBody>
          <a:bodyPr/>
          <a:lstStyle/>
          <a:p>
            <a:fld id="{CDB96633-3963-6241-B144-8E505B7C8AD2}" type="slidenum">
              <a:rPr lang="en-US" smtClean="0"/>
              <a:t>11</a:t>
            </a:fld>
            <a:endParaRPr lang="en-US"/>
          </a:p>
        </p:txBody>
      </p:sp>
    </p:spTree>
    <p:extLst>
      <p:ext uri="{BB962C8B-B14F-4D97-AF65-F5344CB8AC3E}">
        <p14:creationId xmlns:p14="http://schemas.microsoft.com/office/powerpoint/2010/main" val="1914151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a:solidFill>
                  <a:schemeClr val="tx1"/>
                </a:solidFill>
                <a:effectLst/>
                <a:latin typeface="+mn-lt"/>
                <a:ea typeface="+mn-ea"/>
                <a:cs typeface="+mn-cs"/>
              </a:rPr>
              <a:t>While making your volunteer sign up form, you can also make your registration form, and add it to your dedicated VBS page on your website. Remember, these are super customizable, so narrow down the registration form to meet your specific needs. </a:t>
            </a:r>
            <a:endParaRPr lang="en-US" b="0">
              <a:effectLst/>
            </a:endParaRPr>
          </a:p>
          <a:p>
            <a:pPr rtl="0"/>
            <a:br>
              <a:rPr lang="en-US" b="0">
                <a:effectLst/>
              </a:rPr>
            </a:br>
            <a:r>
              <a:rPr lang="en-US" sz="1200" b="0" i="0" u="none" strike="noStrike" kern="1200">
                <a:solidFill>
                  <a:schemeClr val="tx1"/>
                </a:solidFill>
                <a:effectLst/>
                <a:latin typeface="+mn-lt"/>
                <a:ea typeface="+mn-ea"/>
                <a:cs typeface="+mn-cs"/>
              </a:rPr>
              <a:t>For instance, if you’re offering multiple times in a day for the same session, but want to cap each group at 15 kids, you can add a field that only allows 15 to sign up per session and then it closes that timeframe out. You can also capture the information you need like t-shirt sizes or age groups. You really have endless possibilities with Forms.</a:t>
            </a:r>
            <a:endParaRPr lang="en-US" b="0">
              <a:effectLst/>
            </a:endParaRPr>
          </a:p>
          <a:p>
            <a:pPr rtl="0"/>
            <a:br>
              <a:rPr lang="en-US" b="0">
                <a:effectLst/>
              </a:rPr>
            </a:br>
            <a:r>
              <a:rPr lang="en-US" sz="1200" b="0" i="0" u="none" strike="noStrike" kern="1200">
                <a:solidFill>
                  <a:schemeClr val="tx1"/>
                </a:solidFill>
                <a:effectLst/>
                <a:latin typeface="+mn-lt"/>
                <a:ea typeface="+mn-ea"/>
                <a:cs typeface="+mn-cs"/>
              </a:rPr>
              <a:t>Once you’ve created the registration form, it’s time to invite everyone:</a:t>
            </a:r>
            <a:endParaRPr lang="en-US" b="0">
              <a:effectLst/>
            </a:endParaRPr>
          </a:p>
          <a:p>
            <a:pPr rtl="0" fontAlgn="base"/>
            <a:br>
              <a:rPr lang="en-US" b="0">
                <a:effectLst/>
              </a:rPr>
            </a:br>
            <a:r>
              <a:rPr lang="en-US" sz="1200" b="0" i="0" u="none" strike="noStrike" kern="1200">
                <a:solidFill>
                  <a:schemeClr val="tx1"/>
                </a:solidFill>
                <a:effectLst/>
                <a:latin typeface="+mn-lt"/>
                <a:ea typeface="+mn-ea"/>
                <a:cs typeface="+mn-cs"/>
              </a:rPr>
              <a:t>Send eblasts with a link to the registration form</a:t>
            </a:r>
          </a:p>
          <a:p>
            <a:pPr rtl="0" fontAlgn="base"/>
            <a:r>
              <a:rPr lang="en-US" sz="1200" b="0" i="0" u="none" strike="noStrike" kern="1200">
                <a:solidFill>
                  <a:schemeClr val="tx1"/>
                </a:solidFill>
                <a:effectLst/>
                <a:latin typeface="+mn-lt"/>
                <a:ea typeface="+mn-ea"/>
                <a:cs typeface="+mn-cs"/>
              </a:rPr>
              <a:t>Announce your VBS on social media</a:t>
            </a:r>
          </a:p>
          <a:p>
            <a:pPr rtl="0" fontAlgn="base"/>
            <a:r>
              <a:rPr lang="en-US" sz="1200" b="0" i="0" u="none" strike="noStrike" kern="1200">
                <a:solidFill>
                  <a:schemeClr val="tx1"/>
                </a:solidFill>
                <a:effectLst/>
                <a:latin typeface="+mn-lt"/>
                <a:ea typeface="+mn-ea"/>
                <a:cs typeface="+mn-cs"/>
              </a:rPr>
              <a:t>Create two videos  </a:t>
            </a:r>
          </a:p>
          <a:p>
            <a:pPr lvl="1" rtl="0" fontAlgn="base"/>
            <a:r>
              <a:rPr lang="en-US" sz="1200" b="0" i="0" u="none" strike="noStrike" kern="1200">
                <a:solidFill>
                  <a:schemeClr val="tx1"/>
                </a:solidFill>
                <a:effectLst/>
                <a:latin typeface="+mn-lt"/>
                <a:ea typeface="+mn-ea"/>
                <a:cs typeface="+mn-cs"/>
              </a:rPr>
              <a:t>one for parents that details what they can expect</a:t>
            </a:r>
          </a:p>
          <a:p>
            <a:pPr lvl="1" rtl="0" fontAlgn="base"/>
            <a:r>
              <a:rPr lang="en-US" sz="1200" b="0" i="0" u="none" strike="noStrike" kern="1200">
                <a:solidFill>
                  <a:schemeClr val="tx1"/>
                </a:solidFill>
                <a:effectLst/>
                <a:latin typeface="+mn-lt"/>
                <a:ea typeface="+mn-ea"/>
                <a:cs typeface="+mn-cs"/>
              </a:rPr>
              <a:t>one that speaks directly to kids to get them excited </a:t>
            </a:r>
          </a:p>
          <a:p>
            <a:pPr rtl="0" fontAlgn="base"/>
            <a:r>
              <a:rPr lang="en-US" sz="1200" b="0" i="0" u="none" strike="noStrike" kern="1200">
                <a:solidFill>
                  <a:schemeClr val="tx1"/>
                </a:solidFill>
                <a:effectLst/>
                <a:latin typeface="+mn-lt"/>
                <a:ea typeface="+mn-ea"/>
                <a:cs typeface="+mn-cs"/>
              </a:rPr>
              <a:t>Send mass SMS text messages</a:t>
            </a:r>
          </a:p>
          <a:p>
            <a:pPr rtl="0" fontAlgn="base"/>
            <a:r>
              <a:rPr lang="en-US" sz="1200" b="0" i="0" u="none" strike="noStrike" kern="1200">
                <a:solidFill>
                  <a:schemeClr val="tx1"/>
                </a:solidFill>
                <a:effectLst/>
                <a:latin typeface="+mn-lt"/>
                <a:ea typeface="+mn-ea"/>
                <a:cs typeface="+mn-cs"/>
              </a:rPr>
              <a:t>Call people on the phone</a:t>
            </a:r>
          </a:p>
          <a:p>
            <a:pPr rtl="0" fontAlgn="base"/>
            <a:r>
              <a:rPr lang="en-US" sz="1200" b="0" i="0" u="none" strike="noStrike" kern="1200">
                <a:solidFill>
                  <a:schemeClr val="tx1"/>
                </a:solidFill>
                <a:effectLst/>
                <a:latin typeface="+mn-lt"/>
                <a:ea typeface="+mn-ea"/>
                <a:cs typeface="+mn-cs"/>
              </a:rPr>
              <a:t>Send a postcard</a:t>
            </a:r>
          </a:p>
        </p:txBody>
      </p:sp>
      <p:sp>
        <p:nvSpPr>
          <p:cNvPr id="4" name="Slide Number Placeholder 3"/>
          <p:cNvSpPr>
            <a:spLocks noGrp="1"/>
          </p:cNvSpPr>
          <p:nvPr>
            <p:ph type="sldNum" sz="quarter" idx="5"/>
          </p:nvPr>
        </p:nvSpPr>
        <p:spPr/>
        <p:txBody>
          <a:bodyPr/>
          <a:lstStyle/>
          <a:p>
            <a:fld id="{CDB96633-3963-6241-B144-8E505B7C8AD2}" type="slidenum">
              <a:rPr lang="en-US" smtClean="0"/>
              <a:t>12</a:t>
            </a:fld>
            <a:endParaRPr lang="en-US"/>
          </a:p>
        </p:txBody>
      </p:sp>
    </p:spTree>
    <p:extLst>
      <p:ext uri="{BB962C8B-B14F-4D97-AF65-F5344CB8AC3E}">
        <p14:creationId xmlns:p14="http://schemas.microsoft.com/office/powerpoint/2010/main" val="3724096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b="0">
              <a:effectLst/>
            </a:endParaRPr>
          </a:p>
        </p:txBody>
      </p:sp>
      <p:sp>
        <p:nvSpPr>
          <p:cNvPr id="4" name="Slide Number Placeholder 3"/>
          <p:cNvSpPr>
            <a:spLocks noGrp="1"/>
          </p:cNvSpPr>
          <p:nvPr>
            <p:ph type="sldNum" sz="quarter" idx="5"/>
          </p:nvPr>
        </p:nvSpPr>
        <p:spPr/>
        <p:txBody>
          <a:bodyPr/>
          <a:lstStyle/>
          <a:p>
            <a:fld id="{CDB96633-3963-6241-B144-8E505B7C8AD2}" type="slidenum">
              <a:rPr lang="en-US" smtClean="0"/>
              <a:t>13</a:t>
            </a:fld>
            <a:endParaRPr lang="en-US"/>
          </a:p>
        </p:txBody>
      </p:sp>
    </p:spTree>
    <p:extLst>
      <p:ext uri="{BB962C8B-B14F-4D97-AF65-F5344CB8AC3E}">
        <p14:creationId xmlns:p14="http://schemas.microsoft.com/office/powerpoint/2010/main" val="674015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b="0">
              <a:effectLst/>
            </a:endParaRPr>
          </a:p>
        </p:txBody>
      </p:sp>
      <p:sp>
        <p:nvSpPr>
          <p:cNvPr id="4" name="Slide Number Placeholder 3"/>
          <p:cNvSpPr>
            <a:spLocks noGrp="1"/>
          </p:cNvSpPr>
          <p:nvPr>
            <p:ph type="sldNum" sz="quarter" idx="5"/>
          </p:nvPr>
        </p:nvSpPr>
        <p:spPr/>
        <p:txBody>
          <a:bodyPr/>
          <a:lstStyle/>
          <a:p>
            <a:fld id="{CDB96633-3963-6241-B144-8E505B7C8AD2}" type="slidenum">
              <a:rPr lang="en-US" smtClean="0"/>
              <a:t>14</a:t>
            </a:fld>
            <a:endParaRPr lang="en-US"/>
          </a:p>
        </p:txBody>
      </p:sp>
    </p:spTree>
    <p:extLst>
      <p:ext uri="{BB962C8B-B14F-4D97-AF65-F5344CB8AC3E}">
        <p14:creationId xmlns:p14="http://schemas.microsoft.com/office/powerpoint/2010/main" val="1866359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a:solidFill>
                  <a:schemeClr val="tx1"/>
                </a:solidFill>
                <a:effectLst/>
                <a:latin typeface="+mn-lt"/>
                <a:ea typeface="+mn-ea"/>
                <a:cs typeface="+mn-cs"/>
              </a:rPr>
              <a:t>Remember that parents are going through a lot right now. The most crucial part of communicating when it comes to parents, are:</a:t>
            </a:r>
            <a:endParaRPr lang="en-US" b="0">
              <a:effectLst/>
            </a:endParaRPr>
          </a:p>
          <a:p>
            <a:pPr rtl="0"/>
            <a:r>
              <a:rPr lang="en-US" sz="1200" b="0" i="0" u="none" strike="noStrike" kern="1200">
                <a:solidFill>
                  <a:schemeClr val="tx1"/>
                </a:solidFill>
                <a:effectLst/>
                <a:latin typeface="+mn-lt"/>
                <a:ea typeface="+mn-ea"/>
                <a:cs typeface="+mn-cs"/>
              </a:rPr>
              <a:t> </a:t>
            </a:r>
            <a:endParaRPr lang="en-US" b="0">
              <a:effectLst/>
            </a:endParaRPr>
          </a:p>
          <a:p>
            <a:pPr rtl="0"/>
            <a:r>
              <a:rPr lang="en-US" sz="1200" b="1" i="0" u="none" strike="noStrike" kern="1200">
                <a:solidFill>
                  <a:schemeClr val="tx1"/>
                </a:solidFill>
                <a:effectLst/>
                <a:latin typeface="+mn-lt"/>
                <a:ea typeface="+mn-ea"/>
                <a:cs typeface="+mn-cs"/>
              </a:rPr>
              <a:t>Communicate often and early</a:t>
            </a:r>
            <a:r>
              <a:rPr lang="en-US" sz="1200" b="0" i="0" u="none" strike="noStrike" kern="1200">
                <a:solidFill>
                  <a:schemeClr val="tx1"/>
                </a:solidFill>
                <a:effectLst/>
                <a:latin typeface="+mn-lt"/>
                <a:ea typeface="+mn-ea"/>
                <a:cs typeface="+mn-cs"/>
              </a:rPr>
              <a:t> – Keep them in the know about your plans as early as possible, so they can make the necessary arrangements. Even though we’re all at home, it can still be stressful to get the kids settled and activities ready in the last minute. </a:t>
            </a:r>
            <a:endParaRPr lang="en-US" b="0">
              <a:effectLst/>
            </a:endParaRPr>
          </a:p>
          <a:p>
            <a:pPr rtl="0"/>
            <a:br>
              <a:rPr lang="en-US" b="0">
                <a:effectLst/>
              </a:rPr>
            </a:br>
            <a:r>
              <a:rPr lang="en-US" sz="1200" b="0" i="0" u="none" strike="noStrike" kern="1200">
                <a:solidFill>
                  <a:schemeClr val="tx1"/>
                </a:solidFill>
                <a:effectLst/>
                <a:latin typeface="+mn-lt"/>
                <a:ea typeface="+mn-ea"/>
                <a:cs typeface="+mn-cs"/>
              </a:rPr>
              <a:t>Call or email them with updates and share your plans on social media. And always, keep your website updated. Create a dedicated VBS page that they can bookmark, and refer back to. </a:t>
            </a:r>
            <a:endParaRPr lang="en-US" b="0">
              <a:effectLst/>
            </a:endParaRPr>
          </a:p>
          <a:p>
            <a:pPr rtl="0"/>
            <a:br>
              <a:rPr lang="en-US" b="0">
                <a:effectLst/>
              </a:rPr>
            </a:br>
            <a:r>
              <a:rPr lang="en-US" sz="1200" b="1" i="0" u="none" strike="noStrike" kern="1200">
                <a:solidFill>
                  <a:schemeClr val="tx1"/>
                </a:solidFill>
                <a:effectLst/>
                <a:latin typeface="+mn-lt"/>
                <a:ea typeface="+mn-ea"/>
                <a:cs typeface="+mn-cs"/>
              </a:rPr>
              <a:t>Communicate what the experience will be like</a:t>
            </a:r>
            <a:r>
              <a:rPr lang="en-US" sz="1200" b="0" i="0" u="none" strike="noStrike" kern="1200">
                <a:solidFill>
                  <a:schemeClr val="tx1"/>
                </a:solidFill>
                <a:effectLst/>
                <a:latin typeface="+mn-lt"/>
                <a:ea typeface="+mn-ea"/>
                <a:cs typeface="+mn-cs"/>
              </a:rPr>
              <a:t> – Emphasize what makes this experience unique from online school. Parents are growing weary, and online school can be a struggle. You want to show that this is different. </a:t>
            </a:r>
            <a:endParaRPr lang="en-US" b="0">
              <a:effectLst/>
            </a:endParaRPr>
          </a:p>
          <a:p>
            <a:pPr rtl="0"/>
            <a:br>
              <a:rPr lang="en-US" b="0">
                <a:effectLst/>
              </a:rPr>
            </a:br>
            <a:r>
              <a:rPr lang="en-US" sz="1200" b="1" i="0" u="none" strike="noStrike" kern="1200">
                <a:solidFill>
                  <a:schemeClr val="tx1"/>
                </a:solidFill>
                <a:effectLst/>
                <a:latin typeface="+mn-lt"/>
                <a:ea typeface="+mn-ea"/>
                <a:cs typeface="+mn-cs"/>
              </a:rPr>
              <a:t>Communicate expectations</a:t>
            </a:r>
            <a:r>
              <a:rPr lang="en-US" sz="1200" b="0" i="0" u="none" strike="noStrike" kern="1200">
                <a:solidFill>
                  <a:schemeClr val="tx1"/>
                </a:solidFill>
                <a:effectLst/>
                <a:latin typeface="+mn-lt"/>
                <a:ea typeface="+mn-ea"/>
                <a:cs typeface="+mn-cs"/>
              </a:rPr>
              <a:t> – this is the basic logistics of how your online VBS will work and what they’ll have to do. You can make checklists or create videos for them to watch with instructions. </a:t>
            </a:r>
            <a:endParaRPr lang="en-US" b="0">
              <a:effectLst/>
            </a:endParaRPr>
          </a:p>
          <a:p>
            <a:pPr rtl="0"/>
            <a:br>
              <a:rPr lang="en-US" b="0">
                <a:effectLst/>
              </a:rPr>
            </a:br>
            <a:r>
              <a:rPr lang="en-US" sz="1200" b="0" i="0" u="none" strike="noStrike" kern="1200">
                <a:solidFill>
                  <a:schemeClr val="tx1"/>
                </a:solidFill>
                <a:effectLst/>
                <a:latin typeface="+mn-lt"/>
                <a:ea typeface="+mn-ea"/>
                <a:cs typeface="+mn-cs"/>
              </a:rPr>
              <a:t>Loom is a video communication tool that makes it incredibly easy to share instructions. It can be better than writing out an email, and there’s a free version. You can create a small presentation that walks parents through the exact steps to use the platforms you’re VBS is hosted on. </a:t>
            </a:r>
            <a:endParaRPr lang="en-US" b="0">
              <a:effectLst/>
            </a:endParaRPr>
          </a:p>
        </p:txBody>
      </p:sp>
      <p:sp>
        <p:nvSpPr>
          <p:cNvPr id="4" name="Slide Number Placeholder 3"/>
          <p:cNvSpPr>
            <a:spLocks noGrp="1"/>
          </p:cNvSpPr>
          <p:nvPr>
            <p:ph type="sldNum" sz="quarter" idx="5"/>
          </p:nvPr>
        </p:nvSpPr>
        <p:spPr/>
        <p:txBody>
          <a:bodyPr/>
          <a:lstStyle/>
          <a:p>
            <a:fld id="{CDB96633-3963-6241-B144-8E505B7C8AD2}" type="slidenum">
              <a:rPr lang="en-US" smtClean="0"/>
              <a:t>15</a:t>
            </a:fld>
            <a:endParaRPr lang="en-US"/>
          </a:p>
        </p:txBody>
      </p:sp>
    </p:spTree>
    <p:extLst>
      <p:ext uri="{BB962C8B-B14F-4D97-AF65-F5344CB8AC3E}">
        <p14:creationId xmlns:p14="http://schemas.microsoft.com/office/powerpoint/2010/main" val="368219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A8B9F-2161-6F4D-A4F3-DC413E0C4A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9CDC7F-A313-504E-86B0-71AEB38F22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47166E-EF91-564E-AF45-315F6A702483}"/>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5" name="Footer Placeholder 4">
            <a:extLst>
              <a:ext uri="{FF2B5EF4-FFF2-40B4-BE49-F238E27FC236}">
                <a16:creationId xmlns:a16="http://schemas.microsoft.com/office/drawing/2014/main" id="{60FB36B9-73FF-154D-ADCC-FAACDD98A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ECC5A-9EBE-734F-9F33-F7E2B992FE8B}"/>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2973732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6DF2D-62B0-4844-9E3B-624F82B8D2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70884F-3F03-4040-9D46-2879A4A40B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5BD504-EBDA-3048-8C06-5E4A21AA6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30EFF4-327B-2E43-9430-6636CFBD6593}"/>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6" name="Footer Placeholder 5">
            <a:extLst>
              <a:ext uri="{FF2B5EF4-FFF2-40B4-BE49-F238E27FC236}">
                <a16:creationId xmlns:a16="http://schemas.microsoft.com/office/drawing/2014/main" id="{58046E15-1CC2-6C4F-8FF2-1777D4BC6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1089E-B74A-D04E-87E5-3B8D40AC0578}"/>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3739579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2A53A-1306-9749-889E-E5863E7D87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BC957A-19D4-0543-AE05-0208B9F8D4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400F6-F58F-F847-A67A-E428C8130CD5}"/>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5" name="Footer Placeholder 4">
            <a:extLst>
              <a:ext uri="{FF2B5EF4-FFF2-40B4-BE49-F238E27FC236}">
                <a16:creationId xmlns:a16="http://schemas.microsoft.com/office/drawing/2014/main" id="{04250E9E-A8DB-4B4D-83C2-8DB72E1019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B80F7-4D95-6241-A8C4-FFA0DFD14E3D}"/>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262352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89B258-0B95-2746-BCE5-9366DF09D9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9D34A7-1FCE-274D-B653-0BC51B389F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81D0F6-839A-5944-8A34-AB5059A709E2}"/>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5" name="Footer Placeholder 4">
            <a:extLst>
              <a:ext uri="{FF2B5EF4-FFF2-40B4-BE49-F238E27FC236}">
                <a16:creationId xmlns:a16="http://schemas.microsoft.com/office/drawing/2014/main" id="{5C6114B4-7E72-A34E-BFF8-9DCC0E8E11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14B629-87FA-7F4B-A90A-494A4BCAF949}"/>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1518744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B3D79-8D4D-1042-8CB3-FAF10A6094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0EBEB-F3EC-2342-9901-F6AACC12AE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8F83D7-99BB-E64C-AF6C-053F9F80EF37}"/>
              </a:ext>
            </a:extLst>
          </p:cNvPr>
          <p:cNvSpPr>
            <a:spLocks noGrp="1"/>
          </p:cNvSpPr>
          <p:nvPr>
            <p:ph type="dt" sz="half" idx="10"/>
          </p:nvPr>
        </p:nvSpPr>
        <p:spPr/>
        <p:txBody>
          <a:bodyPr/>
          <a:lstStyle/>
          <a:p>
            <a:fld id="{853AD667-4ECF-A043-A49F-4133CD620CA4}" type="datetimeFigureOut">
              <a:rPr lang="en-US" smtClean="0"/>
              <a:t>5/7/2020</a:t>
            </a:fld>
            <a:endParaRPr lang="en-US"/>
          </a:p>
        </p:txBody>
      </p:sp>
      <p:sp>
        <p:nvSpPr>
          <p:cNvPr id="5" name="Footer Placeholder 4">
            <a:extLst>
              <a:ext uri="{FF2B5EF4-FFF2-40B4-BE49-F238E27FC236}">
                <a16:creationId xmlns:a16="http://schemas.microsoft.com/office/drawing/2014/main" id="{0BE5D5BC-047B-1641-A1B4-ADBC86C3C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D316E2-D49F-9547-8F3E-FE98E5279BC5}"/>
              </a:ext>
            </a:extLst>
          </p:cNvPr>
          <p:cNvSpPr>
            <a:spLocks noGrp="1"/>
          </p:cNvSpPr>
          <p:nvPr>
            <p:ph type="sldNum" sz="quarter" idx="12"/>
          </p:nvPr>
        </p:nvSpPr>
        <p:spPr/>
        <p:txBody>
          <a:bodyPr/>
          <a:lstStyle/>
          <a:p>
            <a:fld id="{EDF660DC-D7E4-AF4F-ACDB-ED459E2AA142}" type="slidenum">
              <a:rPr lang="en-US" smtClean="0"/>
              <a:t>‹#›</a:t>
            </a:fld>
            <a:endParaRPr lang="en-US"/>
          </a:p>
        </p:txBody>
      </p:sp>
    </p:spTree>
    <p:extLst>
      <p:ext uri="{BB962C8B-B14F-4D97-AF65-F5344CB8AC3E}">
        <p14:creationId xmlns:p14="http://schemas.microsoft.com/office/powerpoint/2010/main" val="2127519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284A-2182-014C-A221-F1CDD95F4C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CBEF8A-809B-1143-A1AE-E763A41A2C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9491C-626F-4743-87D7-9BC4303D109C}"/>
              </a:ext>
            </a:extLst>
          </p:cNvPr>
          <p:cNvSpPr>
            <a:spLocks noGrp="1"/>
          </p:cNvSpPr>
          <p:nvPr>
            <p:ph type="dt" sz="half" idx="10"/>
          </p:nvPr>
        </p:nvSpPr>
        <p:spPr/>
        <p:txBody>
          <a:bodyPr/>
          <a:lstStyle/>
          <a:p>
            <a:fld id="{853AD667-4ECF-A043-A49F-4133CD620CA4}" type="datetimeFigureOut">
              <a:rPr lang="en-US" smtClean="0"/>
              <a:t>5/7/2020</a:t>
            </a:fld>
            <a:endParaRPr lang="en-US"/>
          </a:p>
        </p:txBody>
      </p:sp>
      <p:sp>
        <p:nvSpPr>
          <p:cNvPr id="5" name="Footer Placeholder 4">
            <a:extLst>
              <a:ext uri="{FF2B5EF4-FFF2-40B4-BE49-F238E27FC236}">
                <a16:creationId xmlns:a16="http://schemas.microsoft.com/office/drawing/2014/main" id="{DA45FAF4-8217-8141-9FA2-A5F4F5BB12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703D-DC9F-534B-82F5-E917AB757D45}"/>
              </a:ext>
            </a:extLst>
          </p:cNvPr>
          <p:cNvSpPr>
            <a:spLocks noGrp="1"/>
          </p:cNvSpPr>
          <p:nvPr>
            <p:ph type="sldNum" sz="quarter" idx="12"/>
          </p:nvPr>
        </p:nvSpPr>
        <p:spPr/>
        <p:txBody>
          <a:bodyPr/>
          <a:lstStyle/>
          <a:p>
            <a:fld id="{EDF660DC-D7E4-AF4F-ACDB-ED459E2AA142}" type="slidenum">
              <a:rPr lang="en-US" smtClean="0"/>
              <a:t>‹#›</a:t>
            </a:fld>
            <a:endParaRPr lang="en-US"/>
          </a:p>
        </p:txBody>
      </p:sp>
    </p:spTree>
    <p:extLst>
      <p:ext uri="{BB962C8B-B14F-4D97-AF65-F5344CB8AC3E}">
        <p14:creationId xmlns:p14="http://schemas.microsoft.com/office/powerpoint/2010/main" val="2066261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64FA7-33C8-0041-AD00-24968D506F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667D4E-482C-1545-B0CA-CDABF68888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B2CD12-EBFE-A74D-95B9-5600CE3ACF8D}"/>
              </a:ext>
            </a:extLst>
          </p:cNvPr>
          <p:cNvSpPr>
            <a:spLocks noGrp="1"/>
          </p:cNvSpPr>
          <p:nvPr>
            <p:ph type="dt" sz="half" idx="10"/>
          </p:nvPr>
        </p:nvSpPr>
        <p:spPr/>
        <p:txBody>
          <a:bodyPr/>
          <a:lstStyle/>
          <a:p>
            <a:fld id="{853AD667-4ECF-A043-A49F-4133CD620CA4}" type="datetimeFigureOut">
              <a:rPr lang="en-US" smtClean="0"/>
              <a:t>5/7/2020</a:t>
            </a:fld>
            <a:endParaRPr lang="en-US"/>
          </a:p>
        </p:txBody>
      </p:sp>
      <p:sp>
        <p:nvSpPr>
          <p:cNvPr id="5" name="Footer Placeholder 4">
            <a:extLst>
              <a:ext uri="{FF2B5EF4-FFF2-40B4-BE49-F238E27FC236}">
                <a16:creationId xmlns:a16="http://schemas.microsoft.com/office/drawing/2014/main" id="{74B4507F-6C40-EE45-8843-B29F7D32F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31497-9E79-DC43-BF99-EE8F83702852}"/>
              </a:ext>
            </a:extLst>
          </p:cNvPr>
          <p:cNvSpPr>
            <a:spLocks noGrp="1"/>
          </p:cNvSpPr>
          <p:nvPr>
            <p:ph type="sldNum" sz="quarter" idx="12"/>
          </p:nvPr>
        </p:nvSpPr>
        <p:spPr/>
        <p:txBody>
          <a:bodyPr/>
          <a:lstStyle/>
          <a:p>
            <a:fld id="{EDF660DC-D7E4-AF4F-ACDB-ED459E2AA142}" type="slidenum">
              <a:rPr lang="en-US" smtClean="0"/>
              <a:t>‹#›</a:t>
            </a:fld>
            <a:endParaRPr lang="en-US"/>
          </a:p>
        </p:txBody>
      </p:sp>
    </p:spTree>
    <p:extLst>
      <p:ext uri="{BB962C8B-B14F-4D97-AF65-F5344CB8AC3E}">
        <p14:creationId xmlns:p14="http://schemas.microsoft.com/office/powerpoint/2010/main" val="3491925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BDF7-F4F9-154A-A4CF-DDEE70B5CF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E3C1E3-3C4F-C344-9676-B090B2710E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27BE9-6FF5-4D40-BC77-CDC95C5D7A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2D948-651F-7048-A3A6-F5AEBC09A954}"/>
              </a:ext>
            </a:extLst>
          </p:cNvPr>
          <p:cNvSpPr>
            <a:spLocks noGrp="1"/>
          </p:cNvSpPr>
          <p:nvPr>
            <p:ph type="dt" sz="half" idx="10"/>
          </p:nvPr>
        </p:nvSpPr>
        <p:spPr/>
        <p:txBody>
          <a:bodyPr/>
          <a:lstStyle/>
          <a:p>
            <a:fld id="{853AD667-4ECF-A043-A49F-4133CD620CA4}" type="datetimeFigureOut">
              <a:rPr lang="en-US" smtClean="0"/>
              <a:t>5/7/2020</a:t>
            </a:fld>
            <a:endParaRPr lang="en-US"/>
          </a:p>
        </p:txBody>
      </p:sp>
      <p:sp>
        <p:nvSpPr>
          <p:cNvPr id="6" name="Footer Placeholder 5">
            <a:extLst>
              <a:ext uri="{FF2B5EF4-FFF2-40B4-BE49-F238E27FC236}">
                <a16:creationId xmlns:a16="http://schemas.microsoft.com/office/drawing/2014/main" id="{82D5BD91-71DB-E14D-8E46-F74EA26AD8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96ABD4-F889-094C-95A3-8EA696B7BEF8}"/>
              </a:ext>
            </a:extLst>
          </p:cNvPr>
          <p:cNvSpPr>
            <a:spLocks noGrp="1"/>
          </p:cNvSpPr>
          <p:nvPr>
            <p:ph type="sldNum" sz="quarter" idx="12"/>
          </p:nvPr>
        </p:nvSpPr>
        <p:spPr/>
        <p:txBody>
          <a:bodyPr/>
          <a:lstStyle/>
          <a:p>
            <a:fld id="{EDF660DC-D7E4-AF4F-ACDB-ED459E2AA142}" type="slidenum">
              <a:rPr lang="en-US" smtClean="0"/>
              <a:t>‹#›</a:t>
            </a:fld>
            <a:endParaRPr lang="en-US"/>
          </a:p>
        </p:txBody>
      </p:sp>
    </p:spTree>
    <p:extLst>
      <p:ext uri="{BB962C8B-B14F-4D97-AF65-F5344CB8AC3E}">
        <p14:creationId xmlns:p14="http://schemas.microsoft.com/office/powerpoint/2010/main" val="2983551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8AAFC-9D1F-4043-B010-8F628B27EA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9A3AD5-A1C3-EA4A-928F-BCFF0225E0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38180F-287C-5A40-8E7C-AE707FE58D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4A5C84-792C-BD43-8A8F-59E340E5D1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2F822C-B391-3641-8344-7012B840A2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87F264-9B92-594E-B8C7-3D1ED35B96A7}"/>
              </a:ext>
            </a:extLst>
          </p:cNvPr>
          <p:cNvSpPr>
            <a:spLocks noGrp="1"/>
          </p:cNvSpPr>
          <p:nvPr>
            <p:ph type="dt" sz="half" idx="10"/>
          </p:nvPr>
        </p:nvSpPr>
        <p:spPr/>
        <p:txBody>
          <a:bodyPr/>
          <a:lstStyle/>
          <a:p>
            <a:fld id="{853AD667-4ECF-A043-A49F-4133CD620CA4}" type="datetimeFigureOut">
              <a:rPr lang="en-US" smtClean="0"/>
              <a:t>5/7/2020</a:t>
            </a:fld>
            <a:endParaRPr lang="en-US"/>
          </a:p>
        </p:txBody>
      </p:sp>
      <p:sp>
        <p:nvSpPr>
          <p:cNvPr id="8" name="Footer Placeholder 7">
            <a:extLst>
              <a:ext uri="{FF2B5EF4-FFF2-40B4-BE49-F238E27FC236}">
                <a16:creationId xmlns:a16="http://schemas.microsoft.com/office/drawing/2014/main" id="{8ECB76A7-A608-274D-A911-C2AEE67E8E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3274AA-D9A3-0641-AD6B-2C8428AD62C6}"/>
              </a:ext>
            </a:extLst>
          </p:cNvPr>
          <p:cNvSpPr>
            <a:spLocks noGrp="1"/>
          </p:cNvSpPr>
          <p:nvPr>
            <p:ph type="sldNum" sz="quarter" idx="12"/>
          </p:nvPr>
        </p:nvSpPr>
        <p:spPr/>
        <p:txBody>
          <a:bodyPr/>
          <a:lstStyle/>
          <a:p>
            <a:fld id="{EDF660DC-D7E4-AF4F-ACDB-ED459E2AA142}" type="slidenum">
              <a:rPr lang="en-US" smtClean="0"/>
              <a:t>‹#›</a:t>
            </a:fld>
            <a:endParaRPr lang="en-US"/>
          </a:p>
        </p:txBody>
      </p:sp>
    </p:spTree>
    <p:extLst>
      <p:ext uri="{BB962C8B-B14F-4D97-AF65-F5344CB8AC3E}">
        <p14:creationId xmlns:p14="http://schemas.microsoft.com/office/powerpoint/2010/main" val="1779147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78CB-3026-DA40-A1B8-FC6E9CE12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054AD9-1C6D-6444-BA11-067C41C110F7}"/>
              </a:ext>
            </a:extLst>
          </p:cNvPr>
          <p:cNvSpPr>
            <a:spLocks noGrp="1"/>
          </p:cNvSpPr>
          <p:nvPr>
            <p:ph type="dt" sz="half" idx="10"/>
          </p:nvPr>
        </p:nvSpPr>
        <p:spPr/>
        <p:txBody>
          <a:bodyPr/>
          <a:lstStyle/>
          <a:p>
            <a:fld id="{853AD667-4ECF-A043-A49F-4133CD620CA4}" type="datetimeFigureOut">
              <a:rPr lang="en-US" smtClean="0"/>
              <a:t>5/7/2020</a:t>
            </a:fld>
            <a:endParaRPr lang="en-US"/>
          </a:p>
        </p:txBody>
      </p:sp>
      <p:sp>
        <p:nvSpPr>
          <p:cNvPr id="4" name="Footer Placeholder 3">
            <a:extLst>
              <a:ext uri="{FF2B5EF4-FFF2-40B4-BE49-F238E27FC236}">
                <a16:creationId xmlns:a16="http://schemas.microsoft.com/office/drawing/2014/main" id="{9465764B-49E7-0744-8467-3774B439E2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C978B5-062C-B744-B29C-CDF4421BE9FC}"/>
              </a:ext>
            </a:extLst>
          </p:cNvPr>
          <p:cNvSpPr>
            <a:spLocks noGrp="1"/>
          </p:cNvSpPr>
          <p:nvPr>
            <p:ph type="sldNum" sz="quarter" idx="12"/>
          </p:nvPr>
        </p:nvSpPr>
        <p:spPr/>
        <p:txBody>
          <a:bodyPr/>
          <a:lstStyle/>
          <a:p>
            <a:fld id="{EDF660DC-D7E4-AF4F-ACDB-ED459E2AA142}" type="slidenum">
              <a:rPr lang="en-US" smtClean="0"/>
              <a:t>‹#›</a:t>
            </a:fld>
            <a:endParaRPr lang="en-US"/>
          </a:p>
        </p:txBody>
      </p:sp>
    </p:spTree>
    <p:extLst>
      <p:ext uri="{BB962C8B-B14F-4D97-AF65-F5344CB8AC3E}">
        <p14:creationId xmlns:p14="http://schemas.microsoft.com/office/powerpoint/2010/main" val="364749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181D5E-67C5-E34E-BC65-227146026C1F}"/>
              </a:ext>
            </a:extLst>
          </p:cNvPr>
          <p:cNvSpPr>
            <a:spLocks noGrp="1"/>
          </p:cNvSpPr>
          <p:nvPr>
            <p:ph type="dt" sz="half" idx="10"/>
          </p:nvPr>
        </p:nvSpPr>
        <p:spPr/>
        <p:txBody>
          <a:bodyPr/>
          <a:lstStyle/>
          <a:p>
            <a:fld id="{853AD667-4ECF-A043-A49F-4133CD620CA4}" type="datetimeFigureOut">
              <a:rPr lang="en-US" smtClean="0"/>
              <a:t>5/7/2020</a:t>
            </a:fld>
            <a:endParaRPr lang="en-US"/>
          </a:p>
        </p:txBody>
      </p:sp>
      <p:sp>
        <p:nvSpPr>
          <p:cNvPr id="3" name="Footer Placeholder 2">
            <a:extLst>
              <a:ext uri="{FF2B5EF4-FFF2-40B4-BE49-F238E27FC236}">
                <a16:creationId xmlns:a16="http://schemas.microsoft.com/office/drawing/2014/main" id="{D785CD37-A70D-DB47-B947-C77594E84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0AA57F-8436-4D43-9399-14E6D3400706}"/>
              </a:ext>
            </a:extLst>
          </p:cNvPr>
          <p:cNvSpPr>
            <a:spLocks noGrp="1"/>
          </p:cNvSpPr>
          <p:nvPr>
            <p:ph type="sldNum" sz="quarter" idx="12"/>
          </p:nvPr>
        </p:nvSpPr>
        <p:spPr/>
        <p:txBody>
          <a:bodyPr/>
          <a:lstStyle/>
          <a:p>
            <a:fld id="{EDF660DC-D7E4-AF4F-ACDB-ED459E2AA142}" type="slidenum">
              <a:rPr lang="en-US" smtClean="0"/>
              <a:t>‹#›</a:t>
            </a:fld>
            <a:endParaRPr lang="en-US"/>
          </a:p>
        </p:txBody>
      </p:sp>
    </p:spTree>
    <p:extLst>
      <p:ext uri="{BB962C8B-B14F-4D97-AF65-F5344CB8AC3E}">
        <p14:creationId xmlns:p14="http://schemas.microsoft.com/office/powerpoint/2010/main" val="140428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5AFD-3C87-CD40-B7C9-5B81694439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571278-AED0-D544-BAD4-BD6DB59CB7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54D65-193B-C246-9FFB-6F816EDBE5C1}"/>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5" name="Footer Placeholder 4">
            <a:extLst>
              <a:ext uri="{FF2B5EF4-FFF2-40B4-BE49-F238E27FC236}">
                <a16:creationId xmlns:a16="http://schemas.microsoft.com/office/drawing/2014/main" id="{50EDB369-3FA1-AB4F-9DB9-57D050584E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8B61FB-0817-ED4B-87B1-66ED258B7A08}"/>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1224355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13D11-EC08-FA45-A7EE-F368BDE23D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9FD0ED-6C53-1D48-9B24-354EC54147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1ADB6F-2614-C34D-9584-4A5A643E1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CF9806-46BD-2343-A936-BCB98C2B654A}"/>
              </a:ext>
            </a:extLst>
          </p:cNvPr>
          <p:cNvSpPr>
            <a:spLocks noGrp="1"/>
          </p:cNvSpPr>
          <p:nvPr>
            <p:ph type="dt" sz="half" idx="10"/>
          </p:nvPr>
        </p:nvSpPr>
        <p:spPr/>
        <p:txBody>
          <a:bodyPr/>
          <a:lstStyle/>
          <a:p>
            <a:fld id="{853AD667-4ECF-A043-A49F-4133CD620CA4}" type="datetimeFigureOut">
              <a:rPr lang="en-US" smtClean="0"/>
              <a:t>5/7/2020</a:t>
            </a:fld>
            <a:endParaRPr lang="en-US"/>
          </a:p>
        </p:txBody>
      </p:sp>
      <p:sp>
        <p:nvSpPr>
          <p:cNvPr id="6" name="Footer Placeholder 5">
            <a:extLst>
              <a:ext uri="{FF2B5EF4-FFF2-40B4-BE49-F238E27FC236}">
                <a16:creationId xmlns:a16="http://schemas.microsoft.com/office/drawing/2014/main" id="{CCBC5217-DE4C-9440-8385-00F87FA74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5C3DA5-DC05-4240-A46D-A931F66CBF34}"/>
              </a:ext>
            </a:extLst>
          </p:cNvPr>
          <p:cNvSpPr>
            <a:spLocks noGrp="1"/>
          </p:cNvSpPr>
          <p:nvPr>
            <p:ph type="sldNum" sz="quarter" idx="12"/>
          </p:nvPr>
        </p:nvSpPr>
        <p:spPr/>
        <p:txBody>
          <a:bodyPr/>
          <a:lstStyle/>
          <a:p>
            <a:fld id="{EDF660DC-D7E4-AF4F-ACDB-ED459E2AA142}" type="slidenum">
              <a:rPr lang="en-US" smtClean="0"/>
              <a:t>‹#›</a:t>
            </a:fld>
            <a:endParaRPr lang="en-US"/>
          </a:p>
        </p:txBody>
      </p:sp>
    </p:spTree>
    <p:extLst>
      <p:ext uri="{BB962C8B-B14F-4D97-AF65-F5344CB8AC3E}">
        <p14:creationId xmlns:p14="http://schemas.microsoft.com/office/powerpoint/2010/main" val="782352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CA35C-5692-EF40-85B2-6359C5A64C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91B1BB-5A2B-A24B-AA53-FDF67AA590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0A6328-3D89-C841-8896-C62D94E5D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E1A0A-B50A-F24D-B3C5-D36F467A13D5}"/>
              </a:ext>
            </a:extLst>
          </p:cNvPr>
          <p:cNvSpPr>
            <a:spLocks noGrp="1"/>
          </p:cNvSpPr>
          <p:nvPr>
            <p:ph type="dt" sz="half" idx="10"/>
          </p:nvPr>
        </p:nvSpPr>
        <p:spPr/>
        <p:txBody>
          <a:bodyPr/>
          <a:lstStyle/>
          <a:p>
            <a:fld id="{853AD667-4ECF-A043-A49F-4133CD620CA4}" type="datetimeFigureOut">
              <a:rPr lang="en-US" smtClean="0"/>
              <a:t>5/7/2020</a:t>
            </a:fld>
            <a:endParaRPr lang="en-US"/>
          </a:p>
        </p:txBody>
      </p:sp>
      <p:sp>
        <p:nvSpPr>
          <p:cNvPr id="6" name="Footer Placeholder 5">
            <a:extLst>
              <a:ext uri="{FF2B5EF4-FFF2-40B4-BE49-F238E27FC236}">
                <a16:creationId xmlns:a16="http://schemas.microsoft.com/office/drawing/2014/main" id="{DC61217B-614A-1049-B516-9992D396AF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46A65-B548-EA44-AFEC-2758689FF1E1}"/>
              </a:ext>
            </a:extLst>
          </p:cNvPr>
          <p:cNvSpPr>
            <a:spLocks noGrp="1"/>
          </p:cNvSpPr>
          <p:nvPr>
            <p:ph type="sldNum" sz="quarter" idx="12"/>
          </p:nvPr>
        </p:nvSpPr>
        <p:spPr/>
        <p:txBody>
          <a:bodyPr/>
          <a:lstStyle/>
          <a:p>
            <a:fld id="{EDF660DC-D7E4-AF4F-ACDB-ED459E2AA142}" type="slidenum">
              <a:rPr lang="en-US" smtClean="0"/>
              <a:t>‹#›</a:t>
            </a:fld>
            <a:endParaRPr lang="en-US"/>
          </a:p>
        </p:txBody>
      </p:sp>
    </p:spTree>
    <p:extLst>
      <p:ext uri="{BB962C8B-B14F-4D97-AF65-F5344CB8AC3E}">
        <p14:creationId xmlns:p14="http://schemas.microsoft.com/office/powerpoint/2010/main" val="1195469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B0F06-30CE-9346-AC76-A9F5A8100C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515B91-A1D9-2D45-8655-FEB1871C04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9DF87C-6315-4E41-A38C-FEDC1B445ABB}"/>
              </a:ext>
            </a:extLst>
          </p:cNvPr>
          <p:cNvSpPr>
            <a:spLocks noGrp="1"/>
          </p:cNvSpPr>
          <p:nvPr>
            <p:ph type="dt" sz="half" idx="10"/>
          </p:nvPr>
        </p:nvSpPr>
        <p:spPr/>
        <p:txBody>
          <a:bodyPr/>
          <a:lstStyle/>
          <a:p>
            <a:fld id="{853AD667-4ECF-A043-A49F-4133CD620CA4}" type="datetimeFigureOut">
              <a:rPr lang="en-US" smtClean="0"/>
              <a:t>5/7/2020</a:t>
            </a:fld>
            <a:endParaRPr lang="en-US"/>
          </a:p>
        </p:txBody>
      </p:sp>
      <p:sp>
        <p:nvSpPr>
          <p:cNvPr id="5" name="Footer Placeholder 4">
            <a:extLst>
              <a:ext uri="{FF2B5EF4-FFF2-40B4-BE49-F238E27FC236}">
                <a16:creationId xmlns:a16="http://schemas.microsoft.com/office/drawing/2014/main" id="{4669FB09-B570-474C-B1CB-556A377E66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51D22-2CFA-2E40-8ABE-3FFDDAE3DF1C}"/>
              </a:ext>
            </a:extLst>
          </p:cNvPr>
          <p:cNvSpPr>
            <a:spLocks noGrp="1"/>
          </p:cNvSpPr>
          <p:nvPr>
            <p:ph type="sldNum" sz="quarter" idx="12"/>
          </p:nvPr>
        </p:nvSpPr>
        <p:spPr/>
        <p:txBody>
          <a:bodyPr/>
          <a:lstStyle/>
          <a:p>
            <a:fld id="{EDF660DC-D7E4-AF4F-ACDB-ED459E2AA142}" type="slidenum">
              <a:rPr lang="en-US" smtClean="0"/>
              <a:t>‹#›</a:t>
            </a:fld>
            <a:endParaRPr lang="en-US"/>
          </a:p>
        </p:txBody>
      </p:sp>
    </p:spTree>
    <p:extLst>
      <p:ext uri="{BB962C8B-B14F-4D97-AF65-F5344CB8AC3E}">
        <p14:creationId xmlns:p14="http://schemas.microsoft.com/office/powerpoint/2010/main" val="1092378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F0ECF1-AC36-FC48-B950-6FE8A1D5D4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2C25D8-5281-8848-850E-C4A969C1B9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690E0-09D1-7F46-896D-B2B8773DE8C4}"/>
              </a:ext>
            </a:extLst>
          </p:cNvPr>
          <p:cNvSpPr>
            <a:spLocks noGrp="1"/>
          </p:cNvSpPr>
          <p:nvPr>
            <p:ph type="dt" sz="half" idx="10"/>
          </p:nvPr>
        </p:nvSpPr>
        <p:spPr/>
        <p:txBody>
          <a:bodyPr/>
          <a:lstStyle/>
          <a:p>
            <a:fld id="{853AD667-4ECF-A043-A49F-4133CD620CA4}" type="datetimeFigureOut">
              <a:rPr lang="en-US" smtClean="0"/>
              <a:t>5/7/2020</a:t>
            </a:fld>
            <a:endParaRPr lang="en-US"/>
          </a:p>
        </p:txBody>
      </p:sp>
      <p:sp>
        <p:nvSpPr>
          <p:cNvPr id="5" name="Footer Placeholder 4">
            <a:extLst>
              <a:ext uri="{FF2B5EF4-FFF2-40B4-BE49-F238E27FC236}">
                <a16:creationId xmlns:a16="http://schemas.microsoft.com/office/drawing/2014/main" id="{FA0432B5-744D-BB4B-8387-8055CBC6B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BA473-69E7-DA4F-9B57-D7A45AEEFF52}"/>
              </a:ext>
            </a:extLst>
          </p:cNvPr>
          <p:cNvSpPr>
            <a:spLocks noGrp="1"/>
          </p:cNvSpPr>
          <p:nvPr>
            <p:ph type="sldNum" sz="quarter" idx="12"/>
          </p:nvPr>
        </p:nvSpPr>
        <p:spPr/>
        <p:txBody>
          <a:bodyPr/>
          <a:lstStyle/>
          <a:p>
            <a:fld id="{EDF660DC-D7E4-AF4F-ACDB-ED459E2AA142}" type="slidenum">
              <a:rPr lang="en-US" smtClean="0"/>
              <a:t>‹#›</a:t>
            </a:fld>
            <a:endParaRPr lang="en-US"/>
          </a:p>
        </p:txBody>
      </p:sp>
    </p:spTree>
    <p:extLst>
      <p:ext uri="{BB962C8B-B14F-4D97-AF65-F5344CB8AC3E}">
        <p14:creationId xmlns:p14="http://schemas.microsoft.com/office/powerpoint/2010/main" val="876643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A8B9F-2161-6F4D-A4F3-DC413E0C4AD2}"/>
              </a:ext>
            </a:extLst>
          </p:cNvPr>
          <p:cNvSpPr>
            <a:spLocks noGrp="1"/>
          </p:cNvSpPr>
          <p:nvPr>
            <p:ph type="ctrTitle"/>
          </p:nvPr>
        </p:nvSpPr>
        <p:spPr>
          <a:xfrm>
            <a:off x="1524000" y="1122363"/>
            <a:ext cx="9144000" cy="2387600"/>
          </a:xfrm>
        </p:spPr>
        <p:txBody>
          <a:bodyPr anchor="b"/>
          <a:lstStyle>
            <a:lvl1pPr algn="ctr">
              <a:defRPr sz="6000">
                <a:solidFill>
                  <a:srgbClr val="4472C4"/>
                </a:solidFill>
              </a:defRPr>
            </a:lvl1pPr>
          </a:lstStyle>
          <a:p>
            <a:r>
              <a:rPr lang="en-US"/>
              <a:t>Click to edit Master title style</a:t>
            </a:r>
          </a:p>
        </p:txBody>
      </p:sp>
      <p:sp>
        <p:nvSpPr>
          <p:cNvPr id="3" name="Subtitle 2">
            <a:extLst>
              <a:ext uri="{FF2B5EF4-FFF2-40B4-BE49-F238E27FC236}">
                <a16:creationId xmlns:a16="http://schemas.microsoft.com/office/drawing/2014/main" id="{519CDC7F-A313-504E-86B0-71AEB38F22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47166E-EF91-564E-AF45-315F6A702483}"/>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5" name="Footer Placeholder 4">
            <a:extLst>
              <a:ext uri="{FF2B5EF4-FFF2-40B4-BE49-F238E27FC236}">
                <a16:creationId xmlns:a16="http://schemas.microsoft.com/office/drawing/2014/main" id="{60FB36B9-73FF-154D-ADCC-FAACDD98A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ECC5A-9EBE-734F-9F33-F7E2B992FE8B}"/>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2973732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5AFD-3C87-CD40-B7C9-5B816944397C}"/>
              </a:ext>
            </a:extLst>
          </p:cNvPr>
          <p:cNvSpPr>
            <a:spLocks noGrp="1"/>
          </p:cNvSpPr>
          <p:nvPr>
            <p:ph type="title"/>
          </p:nvPr>
        </p:nvSpPr>
        <p:spPr>
          <a:xfrm>
            <a:off x="1172581" y="18255"/>
            <a:ext cx="10515600" cy="1325563"/>
          </a:xfrm>
        </p:spPr>
        <p:txBody>
          <a:bodyPr/>
          <a:lstStyle>
            <a:lvl1pPr>
              <a:defRPr>
                <a:solidFill>
                  <a:srgbClr val="4472C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9571278-AED0-D544-BAD4-BD6DB59CB7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54D65-193B-C246-9FFB-6F816EDBE5C1}"/>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5" name="Footer Placeholder 4">
            <a:extLst>
              <a:ext uri="{FF2B5EF4-FFF2-40B4-BE49-F238E27FC236}">
                <a16:creationId xmlns:a16="http://schemas.microsoft.com/office/drawing/2014/main" id="{50EDB369-3FA1-AB4F-9DB9-57D050584E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8B61FB-0817-ED4B-87B1-66ED258B7A08}"/>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1224355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5AFD-3C87-CD40-B7C9-5B816944397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9571278-AED0-D544-BAD4-BD6DB59CB78B}"/>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54D65-193B-C246-9FFB-6F816EDBE5C1}"/>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5" name="Footer Placeholder 4">
            <a:extLst>
              <a:ext uri="{FF2B5EF4-FFF2-40B4-BE49-F238E27FC236}">
                <a16:creationId xmlns:a16="http://schemas.microsoft.com/office/drawing/2014/main" id="{50EDB369-3FA1-AB4F-9DB9-57D050584E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8B61FB-0817-ED4B-87B1-66ED258B7A08}"/>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2465738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F57FB-860C-654A-8638-349DB5D78ED5}"/>
              </a:ext>
            </a:extLst>
          </p:cNvPr>
          <p:cNvSpPr>
            <a:spLocks noGrp="1"/>
          </p:cNvSpPr>
          <p:nvPr>
            <p:ph type="title"/>
          </p:nvPr>
        </p:nvSpPr>
        <p:spPr>
          <a:xfrm>
            <a:off x="831850" y="1709738"/>
            <a:ext cx="10515600" cy="2852737"/>
          </a:xfrm>
        </p:spPr>
        <p:txBody>
          <a:bodyPr anchor="b"/>
          <a:lstStyle>
            <a:lvl1pPr>
              <a:defRPr sz="6000">
                <a:solidFill>
                  <a:srgbClr val="4472C4"/>
                </a:solidFill>
              </a:defRPr>
            </a:lvl1pPr>
          </a:lstStyle>
          <a:p>
            <a:r>
              <a:rPr lang="en-US"/>
              <a:t>Click to edit Master title style</a:t>
            </a:r>
          </a:p>
        </p:txBody>
      </p:sp>
      <p:sp>
        <p:nvSpPr>
          <p:cNvPr id="3" name="Text Placeholder 2">
            <a:extLst>
              <a:ext uri="{FF2B5EF4-FFF2-40B4-BE49-F238E27FC236}">
                <a16:creationId xmlns:a16="http://schemas.microsoft.com/office/drawing/2014/main" id="{9B81729D-768C-8947-B644-098C28AC83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D19BA1-7666-2F4C-A159-06C0D5578BB2}"/>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5" name="Footer Placeholder 4">
            <a:extLst>
              <a:ext uri="{FF2B5EF4-FFF2-40B4-BE49-F238E27FC236}">
                <a16:creationId xmlns:a16="http://schemas.microsoft.com/office/drawing/2014/main" id="{0FE0DB37-FA51-9C48-802F-B32A28C39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41D11-8275-9345-98AA-D1CA409ED69C}"/>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3782500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2E9A-AAD0-2642-914A-D8138C2544E7}"/>
              </a:ext>
            </a:extLst>
          </p:cNvPr>
          <p:cNvSpPr>
            <a:spLocks noGrp="1"/>
          </p:cNvSpPr>
          <p:nvPr>
            <p:ph type="title"/>
          </p:nvPr>
        </p:nvSpPr>
        <p:spPr/>
        <p:txBody>
          <a:bodyPr/>
          <a:lstStyle>
            <a:lvl1pPr>
              <a:defRPr>
                <a:solidFill>
                  <a:srgbClr val="4472C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15B978F-F057-7943-9824-8DF432690C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68AEA1-B13F-294C-9584-E76FD94518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CC53D5-BF93-0643-8160-8BA68F1F2811}"/>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6" name="Footer Placeholder 5">
            <a:extLst>
              <a:ext uri="{FF2B5EF4-FFF2-40B4-BE49-F238E27FC236}">
                <a16:creationId xmlns:a16="http://schemas.microsoft.com/office/drawing/2014/main" id="{EFA033F9-560F-1845-82E4-49613CDA11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70B92B-3A71-934B-907E-0994653D0AA6}"/>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657518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44383-F93C-FE41-91F1-29F3779A75DA}"/>
              </a:ext>
            </a:extLst>
          </p:cNvPr>
          <p:cNvSpPr>
            <a:spLocks noGrp="1"/>
          </p:cNvSpPr>
          <p:nvPr>
            <p:ph type="title"/>
          </p:nvPr>
        </p:nvSpPr>
        <p:spPr>
          <a:xfrm>
            <a:off x="839788" y="365125"/>
            <a:ext cx="10515600" cy="1325563"/>
          </a:xfrm>
        </p:spPr>
        <p:txBody>
          <a:bodyPr/>
          <a:lstStyle>
            <a:lvl1pPr>
              <a:defRPr>
                <a:solidFill>
                  <a:srgbClr val="4472C4"/>
                </a:solidFill>
              </a:defRPr>
            </a:lvl1pPr>
          </a:lstStyle>
          <a:p>
            <a:r>
              <a:rPr lang="en-US"/>
              <a:t>Click to edit Master title style</a:t>
            </a:r>
          </a:p>
        </p:txBody>
      </p:sp>
      <p:sp>
        <p:nvSpPr>
          <p:cNvPr id="3" name="Text Placeholder 2">
            <a:extLst>
              <a:ext uri="{FF2B5EF4-FFF2-40B4-BE49-F238E27FC236}">
                <a16:creationId xmlns:a16="http://schemas.microsoft.com/office/drawing/2014/main" id="{04FC3241-67CB-0F4E-B2D3-F6B76330E5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AB4EBB-A291-6A40-9C9E-40C854158B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508A60-154F-9146-9224-588CC1346D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926F9C-438D-CD4B-A3BA-418256F4F7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F37CA5-B93C-5B4F-9082-3D62249D052E}"/>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8" name="Footer Placeholder 7">
            <a:extLst>
              <a:ext uri="{FF2B5EF4-FFF2-40B4-BE49-F238E27FC236}">
                <a16:creationId xmlns:a16="http://schemas.microsoft.com/office/drawing/2014/main" id="{A7E3F614-5E91-0A4E-AA32-F76362AD37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E873BB-B739-C945-BAF3-4C0412488EE9}"/>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3929698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5AFD-3C87-CD40-B7C9-5B816944397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9571278-AED0-D544-BAD4-BD6DB59CB78B}"/>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54D65-193B-C246-9FFB-6F816EDBE5C1}"/>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5" name="Footer Placeholder 4">
            <a:extLst>
              <a:ext uri="{FF2B5EF4-FFF2-40B4-BE49-F238E27FC236}">
                <a16:creationId xmlns:a16="http://schemas.microsoft.com/office/drawing/2014/main" id="{50EDB369-3FA1-AB4F-9DB9-57D050584E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8B61FB-0817-ED4B-87B1-66ED258B7A08}"/>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24657387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37D04-933E-854B-9D57-0E90E464C436}"/>
              </a:ext>
            </a:extLst>
          </p:cNvPr>
          <p:cNvSpPr>
            <a:spLocks noGrp="1"/>
          </p:cNvSpPr>
          <p:nvPr>
            <p:ph type="title"/>
          </p:nvPr>
        </p:nvSpPr>
        <p:spPr/>
        <p:txBody>
          <a:bodyPr/>
          <a:lstStyle>
            <a:lvl1pPr>
              <a:defRPr>
                <a:solidFill>
                  <a:srgbClr val="4472C4"/>
                </a:solidFill>
              </a:defRPr>
            </a:lvl1pPr>
          </a:lstStyle>
          <a:p>
            <a:r>
              <a:rPr lang="en-US"/>
              <a:t>Click to edit Master title style</a:t>
            </a:r>
          </a:p>
        </p:txBody>
      </p:sp>
      <p:sp>
        <p:nvSpPr>
          <p:cNvPr id="3" name="Date Placeholder 2">
            <a:extLst>
              <a:ext uri="{FF2B5EF4-FFF2-40B4-BE49-F238E27FC236}">
                <a16:creationId xmlns:a16="http://schemas.microsoft.com/office/drawing/2014/main" id="{DD8CEA8C-01D8-1F4F-BC7B-E064D95A3651}"/>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4" name="Footer Placeholder 3">
            <a:extLst>
              <a:ext uri="{FF2B5EF4-FFF2-40B4-BE49-F238E27FC236}">
                <a16:creationId xmlns:a16="http://schemas.microsoft.com/office/drawing/2014/main" id="{5FA9CF4D-FF20-204F-864A-698AE039D3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D9DFF8-D6C2-644F-9912-2D3CC92AF4E1}"/>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1837782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9839F-518C-D444-968E-6804534D3B02}"/>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3" name="Footer Placeholder 2">
            <a:extLst>
              <a:ext uri="{FF2B5EF4-FFF2-40B4-BE49-F238E27FC236}">
                <a16:creationId xmlns:a16="http://schemas.microsoft.com/office/drawing/2014/main" id="{44B06B7A-88BF-474D-9351-D992A9B6EA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D31130-B180-2545-9183-66072B3BA018}"/>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336500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B6A23-66FC-5D46-B315-2B30B5190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145EAD-9C45-784D-B61A-BB17C7C764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51BCD7-367F-0A41-965C-569DB9495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07B720-DA38-C743-B5C6-AF2A8ADF313E}"/>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6" name="Footer Placeholder 5">
            <a:extLst>
              <a:ext uri="{FF2B5EF4-FFF2-40B4-BE49-F238E27FC236}">
                <a16:creationId xmlns:a16="http://schemas.microsoft.com/office/drawing/2014/main" id="{348C4572-C2F6-F641-941D-65662E987E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F20CC9-D638-664A-9B37-E5FB39985AB6}"/>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76053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6DF2D-62B0-4844-9E3B-624F82B8D2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70884F-3F03-4040-9D46-2879A4A40B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5BD504-EBDA-3048-8C06-5E4A21AA6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30EFF4-327B-2E43-9430-6636CFBD6593}"/>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6" name="Footer Placeholder 5">
            <a:extLst>
              <a:ext uri="{FF2B5EF4-FFF2-40B4-BE49-F238E27FC236}">
                <a16:creationId xmlns:a16="http://schemas.microsoft.com/office/drawing/2014/main" id="{58046E15-1CC2-6C4F-8FF2-1777D4BC6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1089E-B74A-D04E-87E5-3B8D40AC0578}"/>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3739579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2A53A-1306-9749-889E-E5863E7D87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BC957A-19D4-0543-AE05-0208B9F8D4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400F6-F58F-F847-A67A-E428C8130CD5}"/>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5" name="Footer Placeholder 4">
            <a:extLst>
              <a:ext uri="{FF2B5EF4-FFF2-40B4-BE49-F238E27FC236}">
                <a16:creationId xmlns:a16="http://schemas.microsoft.com/office/drawing/2014/main" id="{04250E9E-A8DB-4B4D-83C2-8DB72E1019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B80F7-4D95-6241-A8C4-FFA0DFD14E3D}"/>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262352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89B258-0B95-2746-BCE5-9366DF09D9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9D34A7-1FCE-274D-B653-0BC51B389F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81D0F6-839A-5944-8A34-AB5059A709E2}"/>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5" name="Footer Placeholder 4">
            <a:extLst>
              <a:ext uri="{FF2B5EF4-FFF2-40B4-BE49-F238E27FC236}">
                <a16:creationId xmlns:a16="http://schemas.microsoft.com/office/drawing/2014/main" id="{5C6114B4-7E72-A34E-BFF8-9DCC0E8E11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14B629-87FA-7F4B-A90A-494A4BCAF949}"/>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1518744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F57FB-860C-654A-8638-349DB5D78E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81729D-768C-8947-B644-098C28AC83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D19BA1-7666-2F4C-A159-06C0D5578BB2}"/>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5" name="Footer Placeholder 4">
            <a:extLst>
              <a:ext uri="{FF2B5EF4-FFF2-40B4-BE49-F238E27FC236}">
                <a16:creationId xmlns:a16="http://schemas.microsoft.com/office/drawing/2014/main" id="{0FE0DB37-FA51-9C48-802F-B32A28C39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41D11-8275-9345-98AA-D1CA409ED69C}"/>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3782500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2E9A-AAD0-2642-914A-D8138C2544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5B978F-F057-7943-9824-8DF432690C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68AEA1-B13F-294C-9584-E76FD94518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CC53D5-BF93-0643-8160-8BA68F1F2811}"/>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6" name="Footer Placeholder 5">
            <a:extLst>
              <a:ext uri="{FF2B5EF4-FFF2-40B4-BE49-F238E27FC236}">
                <a16:creationId xmlns:a16="http://schemas.microsoft.com/office/drawing/2014/main" id="{EFA033F9-560F-1845-82E4-49613CDA11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70B92B-3A71-934B-907E-0994653D0AA6}"/>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657518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44383-F93C-FE41-91F1-29F3779A75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FC3241-67CB-0F4E-B2D3-F6B76330E5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AB4EBB-A291-6A40-9C9E-40C854158B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508A60-154F-9146-9224-588CC1346D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926F9C-438D-CD4B-A3BA-418256F4F7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F37CA5-B93C-5B4F-9082-3D62249D052E}"/>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8" name="Footer Placeholder 7">
            <a:extLst>
              <a:ext uri="{FF2B5EF4-FFF2-40B4-BE49-F238E27FC236}">
                <a16:creationId xmlns:a16="http://schemas.microsoft.com/office/drawing/2014/main" id="{A7E3F614-5E91-0A4E-AA32-F76362AD37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E873BB-B739-C945-BAF3-4C0412488EE9}"/>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3929698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37D04-933E-854B-9D57-0E90E464C4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8CEA8C-01D8-1F4F-BC7B-E064D95A3651}"/>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4" name="Footer Placeholder 3">
            <a:extLst>
              <a:ext uri="{FF2B5EF4-FFF2-40B4-BE49-F238E27FC236}">
                <a16:creationId xmlns:a16="http://schemas.microsoft.com/office/drawing/2014/main" id="{5FA9CF4D-FF20-204F-864A-698AE039D3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D9DFF8-D6C2-644F-9912-2D3CC92AF4E1}"/>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183778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9839F-518C-D444-968E-6804534D3B02}"/>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3" name="Footer Placeholder 2">
            <a:extLst>
              <a:ext uri="{FF2B5EF4-FFF2-40B4-BE49-F238E27FC236}">
                <a16:creationId xmlns:a16="http://schemas.microsoft.com/office/drawing/2014/main" id="{44B06B7A-88BF-474D-9351-D992A9B6EA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D31130-B180-2545-9183-66072B3BA018}"/>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336500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B6A23-66FC-5D46-B315-2B30B5190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145EAD-9C45-784D-B61A-BB17C7C764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51BCD7-367F-0A41-965C-569DB9495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07B720-DA38-C743-B5C6-AF2A8ADF313E}"/>
              </a:ext>
            </a:extLst>
          </p:cNvPr>
          <p:cNvSpPr>
            <a:spLocks noGrp="1"/>
          </p:cNvSpPr>
          <p:nvPr>
            <p:ph type="dt" sz="half" idx="10"/>
          </p:nvPr>
        </p:nvSpPr>
        <p:spPr/>
        <p:txBody>
          <a:bodyPr/>
          <a:lstStyle/>
          <a:p>
            <a:fld id="{14F46A91-B6A2-5F45-9E08-BF6F0376D3F8}" type="datetimeFigureOut">
              <a:rPr lang="en-US" smtClean="0"/>
              <a:t>5/7/2020</a:t>
            </a:fld>
            <a:endParaRPr lang="en-US"/>
          </a:p>
        </p:txBody>
      </p:sp>
      <p:sp>
        <p:nvSpPr>
          <p:cNvPr id="6" name="Footer Placeholder 5">
            <a:extLst>
              <a:ext uri="{FF2B5EF4-FFF2-40B4-BE49-F238E27FC236}">
                <a16:creationId xmlns:a16="http://schemas.microsoft.com/office/drawing/2014/main" id="{348C4572-C2F6-F641-941D-65662E987E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F20CC9-D638-664A-9B37-E5FB39985AB6}"/>
              </a:ext>
            </a:extLst>
          </p:cNvPr>
          <p:cNvSpPr>
            <a:spLocks noGrp="1"/>
          </p:cNvSpPr>
          <p:nvPr>
            <p:ph type="sldNum" sz="quarter" idx="12"/>
          </p:nvPr>
        </p:nvSpPr>
        <p:spPr/>
        <p:txBody>
          <a:bodyPr/>
          <a:lstStyle/>
          <a:p>
            <a:fld id="{4AA4C4EF-FD7F-C54E-93BF-19E2C962193F}" type="slidenum">
              <a:rPr lang="en-US" smtClean="0"/>
              <a:t>‹#›</a:t>
            </a:fld>
            <a:endParaRPr lang="en-US"/>
          </a:p>
        </p:txBody>
      </p:sp>
    </p:spTree>
    <p:extLst>
      <p:ext uri="{BB962C8B-B14F-4D97-AF65-F5344CB8AC3E}">
        <p14:creationId xmlns:p14="http://schemas.microsoft.com/office/powerpoint/2010/main" val="76053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947A03-FF00-3D48-9BDD-ECBDFED4AEC4}"/>
              </a:ext>
            </a:extLst>
          </p:cNvPr>
          <p:cNvSpPr>
            <a:spLocks noGrp="1"/>
          </p:cNvSpPr>
          <p:nvPr>
            <p:ph type="title"/>
          </p:nvPr>
        </p:nvSpPr>
        <p:spPr>
          <a:xfrm>
            <a:off x="1172581" y="1825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F0D9BF-7DD0-334A-B461-79751623ED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81C512-84BF-6D4D-8F7E-45795C23B8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F46A91-B6A2-5F45-9E08-BF6F0376D3F8}" type="datetimeFigureOut">
              <a:rPr lang="en-US" smtClean="0"/>
              <a:t>5/7/2020</a:t>
            </a:fld>
            <a:endParaRPr lang="en-US"/>
          </a:p>
        </p:txBody>
      </p:sp>
      <p:sp>
        <p:nvSpPr>
          <p:cNvPr id="5" name="Footer Placeholder 4">
            <a:extLst>
              <a:ext uri="{FF2B5EF4-FFF2-40B4-BE49-F238E27FC236}">
                <a16:creationId xmlns:a16="http://schemas.microsoft.com/office/drawing/2014/main" id="{F063FB0C-8823-B243-B047-5BB5E12B93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76FCAE-1DDB-774C-AEBB-8C3E13E756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A4C4EF-FD7F-C54E-93BF-19E2C962193F}" type="slidenum">
              <a:rPr lang="en-US" smtClean="0"/>
              <a:t>‹#›</a:t>
            </a:fld>
            <a:endParaRPr lang="en-US"/>
          </a:p>
        </p:txBody>
      </p:sp>
      <p:sp>
        <p:nvSpPr>
          <p:cNvPr id="7" name="Rectangle 6">
            <a:extLst>
              <a:ext uri="{FF2B5EF4-FFF2-40B4-BE49-F238E27FC236}">
                <a16:creationId xmlns:a16="http://schemas.microsoft.com/office/drawing/2014/main" id="{06B84EC7-B542-AB4E-BA8B-E841E038BC48}"/>
              </a:ext>
            </a:extLst>
          </p:cNvPr>
          <p:cNvSpPr/>
          <p:nvPr userDrawn="1"/>
        </p:nvSpPr>
        <p:spPr>
          <a:xfrm>
            <a:off x="0" y="-5908"/>
            <a:ext cx="791886" cy="1193545"/>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84040"/>
              </a:solidFill>
            </a:endParaRPr>
          </a:p>
        </p:txBody>
      </p:sp>
      <p:sp>
        <p:nvSpPr>
          <p:cNvPr id="8" name="Rectangle 7">
            <a:extLst>
              <a:ext uri="{FF2B5EF4-FFF2-40B4-BE49-F238E27FC236}">
                <a16:creationId xmlns:a16="http://schemas.microsoft.com/office/drawing/2014/main" id="{36BB2716-C9D1-CD4C-90F7-EEBD63C71724}"/>
              </a:ext>
            </a:extLst>
          </p:cNvPr>
          <p:cNvSpPr/>
          <p:nvPr userDrawn="1"/>
        </p:nvSpPr>
        <p:spPr>
          <a:xfrm>
            <a:off x="1246" y="139506"/>
            <a:ext cx="1011960" cy="903451"/>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logo&#10;&#10;Description automatically generated">
            <a:extLst>
              <a:ext uri="{FF2B5EF4-FFF2-40B4-BE49-F238E27FC236}">
                <a16:creationId xmlns:a16="http://schemas.microsoft.com/office/drawing/2014/main" id="{394E87C7-16F3-8442-B193-2EF1BBA0C85D}"/>
              </a:ext>
            </a:extLst>
          </p:cNvPr>
          <p:cNvPicPr>
            <a:picLocks noChangeAspect="1"/>
          </p:cNvPicPr>
          <p:nvPr userDrawn="1"/>
        </p:nvPicPr>
        <p:blipFill>
          <a:blip r:embed="rId14"/>
          <a:stretch>
            <a:fillRect/>
          </a:stretch>
        </p:blipFill>
        <p:spPr>
          <a:xfrm>
            <a:off x="160621" y="269850"/>
            <a:ext cx="687260" cy="649516"/>
          </a:xfrm>
          <a:prstGeom prst="rect">
            <a:avLst/>
          </a:prstGeom>
        </p:spPr>
      </p:pic>
    </p:spTree>
    <p:extLst>
      <p:ext uri="{BB962C8B-B14F-4D97-AF65-F5344CB8AC3E}">
        <p14:creationId xmlns:p14="http://schemas.microsoft.com/office/powerpoint/2010/main" val="2868467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4"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3200" b="1" i="0" kern="1200">
          <a:solidFill>
            <a:srgbClr val="C84040"/>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F9B0C-C089-E440-8CF5-3B4BB11BA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2E0816-D0F3-4F4B-897B-A02FE938BB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4A456-B8D4-B54D-B661-AA4429EF50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AD667-4ECF-A043-A49F-4133CD620CA4}" type="datetimeFigureOut">
              <a:rPr lang="en-US" smtClean="0"/>
              <a:t>5/7/2020</a:t>
            </a:fld>
            <a:endParaRPr lang="en-US"/>
          </a:p>
        </p:txBody>
      </p:sp>
      <p:sp>
        <p:nvSpPr>
          <p:cNvPr id="5" name="Footer Placeholder 4">
            <a:extLst>
              <a:ext uri="{FF2B5EF4-FFF2-40B4-BE49-F238E27FC236}">
                <a16:creationId xmlns:a16="http://schemas.microsoft.com/office/drawing/2014/main" id="{54A8E458-583B-BA44-B64D-2843B53136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7C7137-543A-5245-A156-3339D67542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660DC-D7E4-AF4F-ACDB-ED459E2AA142}" type="slidenum">
              <a:rPr lang="en-US" smtClean="0"/>
              <a:t>‹#›</a:t>
            </a:fld>
            <a:endParaRPr lang="en-US"/>
          </a:p>
        </p:txBody>
      </p:sp>
      <p:sp>
        <p:nvSpPr>
          <p:cNvPr id="7" name="TextBox 6">
            <a:extLst>
              <a:ext uri="{FF2B5EF4-FFF2-40B4-BE49-F238E27FC236}">
                <a16:creationId xmlns:a16="http://schemas.microsoft.com/office/drawing/2014/main" id="{273FDC64-1040-8E46-BD02-2D52D47B45BA}"/>
              </a:ext>
            </a:extLst>
          </p:cNvPr>
          <p:cNvSpPr txBox="1"/>
          <p:nvPr userDrawn="1"/>
        </p:nvSpPr>
        <p:spPr>
          <a:xfrm>
            <a:off x="-1422400" y="3556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3855068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947A03-FF00-3D48-9BDD-ECBDFED4AEC4}"/>
              </a:ext>
            </a:extLst>
          </p:cNvPr>
          <p:cNvSpPr>
            <a:spLocks noGrp="1"/>
          </p:cNvSpPr>
          <p:nvPr>
            <p:ph type="title"/>
          </p:nvPr>
        </p:nvSpPr>
        <p:spPr>
          <a:xfrm>
            <a:off x="1172581" y="1825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F0D9BF-7DD0-334A-B461-79751623ED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81C512-84BF-6D4D-8F7E-45795C23B8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F46A91-B6A2-5F45-9E08-BF6F0376D3F8}" type="datetimeFigureOut">
              <a:rPr lang="en-US" smtClean="0"/>
              <a:t>5/7/2020</a:t>
            </a:fld>
            <a:endParaRPr lang="en-US"/>
          </a:p>
        </p:txBody>
      </p:sp>
      <p:sp>
        <p:nvSpPr>
          <p:cNvPr id="5" name="Footer Placeholder 4">
            <a:extLst>
              <a:ext uri="{FF2B5EF4-FFF2-40B4-BE49-F238E27FC236}">
                <a16:creationId xmlns:a16="http://schemas.microsoft.com/office/drawing/2014/main" id="{F063FB0C-8823-B243-B047-5BB5E12B93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76FCAE-1DDB-774C-AEBB-8C3E13E756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A4C4EF-FD7F-C54E-93BF-19E2C962193F}" type="slidenum">
              <a:rPr lang="en-US" smtClean="0"/>
              <a:t>‹#›</a:t>
            </a:fld>
            <a:endParaRPr lang="en-US"/>
          </a:p>
        </p:txBody>
      </p:sp>
      <p:sp>
        <p:nvSpPr>
          <p:cNvPr id="7" name="Rectangle 6">
            <a:extLst>
              <a:ext uri="{FF2B5EF4-FFF2-40B4-BE49-F238E27FC236}">
                <a16:creationId xmlns:a16="http://schemas.microsoft.com/office/drawing/2014/main" id="{06B84EC7-B542-AB4E-BA8B-E841E038BC48}"/>
              </a:ext>
            </a:extLst>
          </p:cNvPr>
          <p:cNvSpPr/>
          <p:nvPr userDrawn="1"/>
        </p:nvSpPr>
        <p:spPr>
          <a:xfrm>
            <a:off x="0" y="-5908"/>
            <a:ext cx="791886" cy="1193545"/>
          </a:xfrm>
          <a:prstGeom prst="rect">
            <a:avLst/>
          </a:prstGeom>
          <a:solidFill>
            <a:srgbClr val="0F4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84040"/>
              </a:solidFill>
            </a:endParaRPr>
          </a:p>
        </p:txBody>
      </p:sp>
      <p:sp>
        <p:nvSpPr>
          <p:cNvPr id="8" name="Rectangle 7">
            <a:extLst>
              <a:ext uri="{FF2B5EF4-FFF2-40B4-BE49-F238E27FC236}">
                <a16:creationId xmlns:a16="http://schemas.microsoft.com/office/drawing/2014/main" id="{36BB2716-C9D1-CD4C-90F7-EEBD63C71724}"/>
              </a:ext>
            </a:extLst>
          </p:cNvPr>
          <p:cNvSpPr/>
          <p:nvPr userDrawn="1"/>
        </p:nvSpPr>
        <p:spPr>
          <a:xfrm>
            <a:off x="1246" y="139506"/>
            <a:ext cx="1011960" cy="903451"/>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logo&#10;&#10;Description automatically generated">
            <a:extLst>
              <a:ext uri="{FF2B5EF4-FFF2-40B4-BE49-F238E27FC236}">
                <a16:creationId xmlns:a16="http://schemas.microsoft.com/office/drawing/2014/main" id="{394E87C7-16F3-8442-B193-2EF1BBA0C85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60621" y="269850"/>
            <a:ext cx="687260" cy="649516"/>
          </a:xfrm>
          <a:prstGeom prst="rect">
            <a:avLst/>
          </a:prstGeom>
        </p:spPr>
      </p:pic>
    </p:spTree>
    <p:extLst>
      <p:ext uri="{BB962C8B-B14F-4D97-AF65-F5344CB8AC3E}">
        <p14:creationId xmlns:p14="http://schemas.microsoft.com/office/powerpoint/2010/main" val="28684675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3200" b="1" i="0" kern="1200">
          <a:solidFill>
            <a:srgbClr val="C84040"/>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emf"/><Relationship Id="rId4" Type="http://schemas.openxmlformats.org/officeDocument/2006/relationships/image" Target="../media/image3.png"/><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6.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16.jpe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7.xml"/><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1.png"/><Relationship Id="rId9" Type="http://schemas.openxmlformats.org/officeDocument/2006/relationships/image" Target="../media/image34.png"/><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4.png"/><Relationship Id="rId18" Type="http://schemas.openxmlformats.org/officeDocument/2006/relationships/image" Target="../media/image53.png"/><Relationship Id="rId3" Type="http://schemas.openxmlformats.org/officeDocument/2006/relationships/image" Target="../media/image16.jpeg"/><Relationship Id="rId7" Type="http://schemas.openxmlformats.org/officeDocument/2006/relationships/image" Target="../media/image37.png"/><Relationship Id="rId12" Type="http://schemas.openxmlformats.org/officeDocument/2006/relationships/image" Target="../media/image48.png"/><Relationship Id="rId17" Type="http://schemas.openxmlformats.org/officeDocument/2006/relationships/image" Target="../media/image52.png"/><Relationship Id="rId2" Type="http://schemas.openxmlformats.org/officeDocument/2006/relationships/notesSlide" Target="../notesSlides/notesSlide8.xml"/><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33.png"/><Relationship Id="rId5" Type="http://schemas.openxmlformats.org/officeDocument/2006/relationships/image" Target="../media/image43.png"/><Relationship Id="rId1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1.png"/><Relationship Id="rId9" Type="http://schemas.openxmlformats.org/officeDocument/2006/relationships/image" Target="../media/image46.png"/><Relationship Id="rId1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4.gif"/></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png"/><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jpeg"/><Relationship Id="rId7"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2.jpeg"/><Relationship Id="rId4" Type="http://schemas.openxmlformats.org/officeDocument/2006/relationships/image" Target="../media/image1.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image" Target="../media/image17.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jpeg"/><Relationship Id="rId7" Type="http://schemas.openxmlformats.org/officeDocument/2006/relationships/image" Target="../media/image23.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2.jpeg"/><Relationship Id="rId4" Type="http://schemas.openxmlformats.org/officeDocument/2006/relationships/image" Target="../media/image1.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0E58FBA-734A-D441-8194-9A98BD0BACD5}"/>
              </a:ext>
            </a:extLst>
          </p:cNvPr>
          <p:cNvSpPr/>
          <p:nvPr/>
        </p:nvSpPr>
        <p:spPr>
          <a:xfrm>
            <a:off x="-26701" y="0"/>
            <a:ext cx="4784553" cy="6896751"/>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2923534-3E56-8F41-8ACF-D9753CE82608}"/>
              </a:ext>
            </a:extLst>
          </p:cNvPr>
          <p:cNvPicPr>
            <a:picLocks noChangeAspect="1"/>
          </p:cNvPicPr>
          <p:nvPr/>
        </p:nvPicPr>
        <p:blipFill>
          <a:blip r:embed="rId3">
            <a:alphaModFix amt="22000"/>
          </a:blip>
          <a:stretch>
            <a:fillRect/>
          </a:stretch>
        </p:blipFill>
        <p:spPr>
          <a:xfrm rot="2631771">
            <a:off x="-2625847" y="511567"/>
            <a:ext cx="9040533" cy="6349221"/>
          </a:xfrm>
          <a:prstGeom prst="rect">
            <a:avLst/>
          </a:prstGeom>
          <a:noFill/>
        </p:spPr>
      </p:pic>
      <p:pic>
        <p:nvPicPr>
          <p:cNvPr id="24" name="Picture 23">
            <a:extLst>
              <a:ext uri="{FF2B5EF4-FFF2-40B4-BE49-F238E27FC236}">
                <a16:creationId xmlns:a16="http://schemas.microsoft.com/office/drawing/2014/main" id="{5468F116-54E7-1E43-831F-C780BA61C538}"/>
              </a:ext>
            </a:extLst>
          </p:cNvPr>
          <p:cNvPicPr>
            <a:picLocks noChangeAspect="1"/>
          </p:cNvPicPr>
          <p:nvPr/>
        </p:nvPicPr>
        <p:blipFill>
          <a:blip r:embed="rId3">
            <a:alphaModFix amt="22000"/>
          </a:blip>
          <a:stretch>
            <a:fillRect/>
          </a:stretch>
        </p:blipFill>
        <p:spPr>
          <a:xfrm rot="16200000">
            <a:off x="-964900" y="1235370"/>
            <a:ext cx="6571795" cy="4615411"/>
          </a:xfrm>
          <a:prstGeom prst="rect">
            <a:avLst/>
          </a:prstGeom>
          <a:noFill/>
        </p:spPr>
      </p:pic>
      <p:sp>
        <p:nvSpPr>
          <p:cNvPr id="20" name="TextBox 19">
            <a:extLst>
              <a:ext uri="{FF2B5EF4-FFF2-40B4-BE49-F238E27FC236}">
                <a16:creationId xmlns:a16="http://schemas.microsoft.com/office/drawing/2014/main" id="{A1FF25F7-AF6F-394C-BB95-FDEA2DBAE17F}"/>
              </a:ext>
            </a:extLst>
          </p:cNvPr>
          <p:cNvSpPr txBox="1"/>
          <p:nvPr/>
        </p:nvSpPr>
        <p:spPr>
          <a:xfrm>
            <a:off x="434007" y="1594531"/>
            <a:ext cx="4504258" cy="1477328"/>
          </a:xfrm>
          <a:prstGeom prst="rect">
            <a:avLst/>
          </a:prstGeom>
          <a:noFill/>
        </p:spPr>
        <p:txBody>
          <a:bodyPr wrap="square" rtlCol="0" anchor="t">
            <a:spAutoFit/>
          </a:bodyPr>
          <a:lstStyle/>
          <a:p>
            <a:r>
              <a:rPr lang="en-US" sz="4000" b="1">
                <a:solidFill>
                  <a:schemeClr val="bg1"/>
                </a:solidFill>
                <a:latin typeface="Open Sans"/>
                <a:ea typeface="Open Sans" panose="020B0606030504020204" pitchFamily="34" charset="0"/>
                <a:cs typeface="Open Sans" panose="020B0606030504020204" pitchFamily="34" charset="0"/>
              </a:rPr>
              <a:t>VBS is NOT Cancelled</a:t>
            </a:r>
            <a:endParaRPr lang="en-US">
              <a:solidFill>
                <a:schemeClr val="bg1"/>
              </a:solidFill>
            </a:endParaRPr>
          </a:p>
          <a:p>
            <a:endParaRPr lang="en-US" sz="1000" b="1">
              <a:solidFill>
                <a:schemeClr val="bg1"/>
              </a:solidFill>
              <a:latin typeface="Open Sans"/>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279654AE-EDDA-4440-B324-3E06A509001B}"/>
              </a:ext>
            </a:extLst>
          </p:cNvPr>
          <p:cNvSpPr/>
          <p:nvPr/>
        </p:nvSpPr>
        <p:spPr>
          <a:xfrm>
            <a:off x="16673018" y="257178"/>
            <a:ext cx="2858126" cy="6858000"/>
          </a:xfrm>
          <a:prstGeom prst="rect">
            <a:avLst/>
          </a:prstGeom>
          <a:solidFill>
            <a:srgbClr val="DBD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outdoor&#10;&#10;Description automatically generated">
            <a:extLst>
              <a:ext uri="{FF2B5EF4-FFF2-40B4-BE49-F238E27FC236}">
                <a16:creationId xmlns:a16="http://schemas.microsoft.com/office/drawing/2014/main" id="{63FBC33A-2B0B-424E-9C9A-965D124A6164}"/>
              </a:ext>
            </a:extLst>
          </p:cNvPr>
          <p:cNvPicPr>
            <a:picLocks noChangeAspect="1"/>
          </p:cNvPicPr>
          <p:nvPr/>
        </p:nvPicPr>
        <p:blipFill>
          <a:blip r:embed="rId4"/>
          <a:stretch>
            <a:fillRect/>
          </a:stretch>
        </p:blipFill>
        <p:spPr>
          <a:xfrm>
            <a:off x="18438019" y="633266"/>
            <a:ext cx="12192000" cy="7480267"/>
          </a:xfrm>
          <a:prstGeom prst="rect">
            <a:avLst/>
          </a:prstGeom>
        </p:spPr>
      </p:pic>
      <p:sp>
        <p:nvSpPr>
          <p:cNvPr id="9" name="Rectangle 8">
            <a:extLst>
              <a:ext uri="{FF2B5EF4-FFF2-40B4-BE49-F238E27FC236}">
                <a16:creationId xmlns:a16="http://schemas.microsoft.com/office/drawing/2014/main" id="{F7E25C9E-3E91-0846-B485-81E17614F86F}"/>
              </a:ext>
            </a:extLst>
          </p:cNvPr>
          <p:cNvSpPr/>
          <p:nvPr/>
        </p:nvSpPr>
        <p:spPr>
          <a:xfrm>
            <a:off x="4768422" y="0"/>
            <a:ext cx="413884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3F57EE5-87F9-5648-8684-14E76D2BAE91}"/>
              </a:ext>
            </a:extLst>
          </p:cNvPr>
          <p:cNvSpPr/>
          <p:nvPr/>
        </p:nvSpPr>
        <p:spPr>
          <a:xfrm>
            <a:off x="16254334" y="2230384"/>
            <a:ext cx="7470098" cy="5697278"/>
          </a:xfrm>
          <a:prstGeom prst="rect">
            <a:avLst/>
          </a:prstGeom>
          <a:solidFill>
            <a:schemeClr val="bg1"/>
          </a:solidFill>
          <a:ln>
            <a:noFill/>
          </a:ln>
          <a:effectLst>
            <a:outerShdw blurRad="685800" dist="50800" dir="5100000" sx="110000" sy="110000" algn="ctr"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A32197-F9FD-D046-8F46-A9391A167FEB}"/>
              </a:ext>
            </a:extLst>
          </p:cNvPr>
          <p:cNvSpPr>
            <a:spLocks noGrp="1"/>
          </p:cNvSpPr>
          <p:nvPr>
            <p:ph type="title"/>
          </p:nvPr>
        </p:nvSpPr>
        <p:spPr>
          <a:xfrm>
            <a:off x="5402564" y="1815228"/>
            <a:ext cx="2931514" cy="679218"/>
          </a:xfrm>
        </p:spPr>
        <p:txBody>
          <a:bodyPr/>
          <a:lstStyle/>
          <a:p>
            <a:r>
              <a:rPr lang="en-US" b="1">
                <a:solidFill>
                  <a:srgbClr val="4472C4"/>
                </a:solidFill>
                <a:latin typeface="Open Sans" panose="020B0606030504020204" pitchFamily="34" charset="0"/>
                <a:ea typeface="Open Sans" panose="020B0606030504020204" pitchFamily="34" charset="0"/>
                <a:cs typeface="Open Sans" panose="020B0606030504020204" pitchFamily="34" charset="0"/>
              </a:rPr>
              <a:t>Welcome</a:t>
            </a:r>
          </a:p>
        </p:txBody>
      </p:sp>
      <p:sp>
        <p:nvSpPr>
          <p:cNvPr id="3" name="Content Placeholder 2">
            <a:extLst>
              <a:ext uri="{FF2B5EF4-FFF2-40B4-BE49-F238E27FC236}">
                <a16:creationId xmlns:a16="http://schemas.microsoft.com/office/drawing/2014/main" id="{FC4075EF-FC6D-BE49-92CE-0F066ACBD2C5}"/>
              </a:ext>
            </a:extLst>
          </p:cNvPr>
          <p:cNvSpPr>
            <a:spLocks noGrp="1"/>
          </p:cNvSpPr>
          <p:nvPr>
            <p:ph idx="1"/>
          </p:nvPr>
        </p:nvSpPr>
        <p:spPr>
          <a:xfrm>
            <a:off x="5405483" y="2478787"/>
            <a:ext cx="6202970" cy="2544705"/>
          </a:xfrm>
        </p:spPr>
        <p:txBody>
          <a:bodyPr vert="horz" lIns="91440" tIns="45720" rIns="91440" bIns="45720" rtlCol="0" anchor="t">
            <a:normAutofit/>
          </a:bodyPr>
          <a:lstStyle/>
          <a:p>
            <a:pPr marL="0" indent="0">
              <a:lnSpc>
                <a:spcPct val="200000"/>
              </a:lnSpc>
              <a:buNone/>
            </a:pPr>
            <a:r>
              <a:rPr lang="en-US" sz="2000">
                <a:solidFill>
                  <a:srgbClr val="414042"/>
                </a:solidFill>
                <a:latin typeface="Open Sans Light"/>
              </a:rPr>
              <a:t>Please take a moment to locate the </a:t>
            </a:r>
            <a:r>
              <a:rPr lang="en-US" sz="2000" b="1">
                <a:solidFill>
                  <a:srgbClr val="414042"/>
                </a:solidFill>
                <a:latin typeface="Open Sans Light"/>
              </a:rPr>
              <a:t>chat window           </a:t>
            </a:r>
            <a:r>
              <a:rPr lang="en-US" sz="2000">
                <a:solidFill>
                  <a:srgbClr val="414042"/>
                </a:solidFill>
                <a:latin typeface="Open Sans Light"/>
              </a:rPr>
              <a:t>at the bottom of the Zoom Webinar controls. Feel free to say hello or ask your first question using the Q&amp;A feature.</a:t>
            </a:r>
          </a:p>
        </p:txBody>
      </p:sp>
      <p:pic>
        <p:nvPicPr>
          <p:cNvPr id="21" name="Graphic 20">
            <a:extLst>
              <a:ext uri="{FF2B5EF4-FFF2-40B4-BE49-F238E27FC236}">
                <a16:creationId xmlns:a16="http://schemas.microsoft.com/office/drawing/2014/main" id="{5342AC55-FA6A-0F40-9069-E67F97C8D3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84700" y="3309455"/>
            <a:ext cx="467006" cy="431082"/>
          </a:xfrm>
          <a:prstGeom prst="rect">
            <a:avLst/>
          </a:prstGeom>
        </p:spPr>
      </p:pic>
      <p:pic>
        <p:nvPicPr>
          <p:cNvPr id="6" name="Picture 5">
            <a:extLst>
              <a:ext uri="{FF2B5EF4-FFF2-40B4-BE49-F238E27FC236}">
                <a16:creationId xmlns:a16="http://schemas.microsoft.com/office/drawing/2014/main" id="{1BC80BD9-E6CC-9D44-B91F-EEB1D73D71D1}"/>
              </a:ext>
            </a:extLst>
          </p:cNvPr>
          <p:cNvPicPr>
            <a:picLocks noChangeAspect="1"/>
          </p:cNvPicPr>
          <p:nvPr/>
        </p:nvPicPr>
        <p:blipFill>
          <a:blip r:embed="rId7"/>
          <a:stretch>
            <a:fillRect/>
          </a:stretch>
        </p:blipFill>
        <p:spPr>
          <a:xfrm rot="20541439">
            <a:off x="10409700" y="501601"/>
            <a:ext cx="1670775" cy="2309049"/>
          </a:xfrm>
          <a:prstGeom prst="rect">
            <a:avLst/>
          </a:prstGeom>
        </p:spPr>
      </p:pic>
      <p:sp>
        <p:nvSpPr>
          <p:cNvPr id="12" name="Content Placeholder 2">
            <a:extLst>
              <a:ext uri="{FF2B5EF4-FFF2-40B4-BE49-F238E27FC236}">
                <a16:creationId xmlns:a16="http://schemas.microsoft.com/office/drawing/2014/main" id="{674B1E5D-A9CC-E049-B45F-BE453AB94634}"/>
              </a:ext>
            </a:extLst>
          </p:cNvPr>
          <p:cNvSpPr txBox="1">
            <a:spLocks/>
          </p:cNvSpPr>
          <p:nvPr/>
        </p:nvSpPr>
        <p:spPr>
          <a:xfrm rot="20965758">
            <a:off x="10270980" y="749224"/>
            <a:ext cx="1775093" cy="19557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1600">
                <a:solidFill>
                  <a:srgbClr val="414042"/>
                </a:solidFill>
                <a:latin typeface="Open Sans Light"/>
              </a:rPr>
              <a:t>Don’t worry! </a:t>
            </a:r>
            <a:br>
              <a:rPr lang="en-US" sz="1600">
                <a:solidFill>
                  <a:srgbClr val="414042"/>
                </a:solidFill>
                <a:latin typeface="Open Sans Light"/>
              </a:rPr>
            </a:br>
            <a:r>
              <a:rPr lang="en-US" sz="1600">
                <a:solidFill>
                  <a:srgbClr val="414042"/>
                </a:solidFill>
                <a:latin typeface="Open Sans Light"/>
              </a:rPr>
              <a:t>We can’t see </a:t>
            </a:r>
            <a:br>
              <a:rPr lang="en-US" sz="1600">
                <a:solidFill>
                  <a:srgbClr val="414042"/>
                </a:solidFill>
                <a:latin typeface="Open Sans Light"/>
              </a:rPr>
            </a:br>
            <a:r>
              <a:rPr lang="en-US" sz="1600">
                <a:solidFill>
                  <a:srgbClr val="414042"/>
                </a:solidFill>
                <a:latin typeface="Open Sans Light"/>
              </a:rPr>
              <a:t>or hear you.</a:t>
            </a:r>
          </a:p>
        </p:txBody>
      </p:sp>
      <p:pic>
        <p:nvPicPr>
          <p:cNvPr id="16" name="Picture 15">
            <a:extLst>
              <a:ext uri="{FF2B5EF4-FFF2-40B4-BE49-F238E27FC236}">
                <a16:creationId xmlns:a16="http://schemas.microsoft.com/office/drawing/2014/main" id="{D4D62189-0052-3C4C-AE59-038791C6C6A4}"/>
              </a:ext>
            </a:extLst>
          </p:cNvPr>
          <p:cNvPicPr>
            <a:picLocks noChangeAspect="1"/>
          </p:cNvPicPr>
          <p:nvPr/>
        </p:nvPicPr>
        <p:blipFill>
          <a:blip r:embed="rId8"/>
          <a:stretch>
            <a:fillRect/>
          </a:stretch>
        </p:blipFill>
        <p:spPr>
          <a:xfrm>
            <a:off x="434007" y="4273425"/>
            <a:ext cx="3738546" cy="989875"/>
          </a:xfrm>
          <a:prstGeom prst="rect">
            <a:avLst/>
          </a:prstGeom>
        </p:spPr>
      </p:pic>
      <p:sp>
        <p:nvSpPr>
          <p:cNvPr id="18" name="Subtitle 2">
            <a:extLst>
              <a:ext uri="{FF2B5EF4-FFF2-40B4-BE49-F238E27FC236}">
                <a16:creationId xmlns:a16="http://schemas.microsoft.com/office/drawing/2014/main" id="{0CD824B0-1077-7B4D-8C19-AD6C9620DB0B}"/>
              </a:ext>
            </a:extLst>
          </p:cNvPr>
          <p:cNvSpPr txBox="1">
            <a:spLocks/>
          </p:cNvSpPr>
          <p:nvPr/>
        </p:nvSpPr>
        <p:spPr>
          <a:xfrm>
            <a:off x="1359169" y="4393454"/>
            <a:ext cx="2449129" cy="2231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spc="300">
                <a:solidFill>
                  <a:schemeClr val="bg1"/>
                </a:solidFill>
                <a:latin typeface="Open Sans" panose="020B0606030504020204" pitchFamily="34" charset="0"/>
                <a:ea typeface="Open Sans" panose="020B0606030504020204" pitchFamily="34" charset="0"/>
                <a:cs typeface="Open Sans" panose="020B0606030504020204" pitchFamily="34" charset="0"/>
              </a:rPr>
              <a:t>A WEBINAR BY</a:t>
            </a:r>
          </a:p>
        </p:txBody>
      </p:sp>
      <p:sp>
        <p:nvSpPr>
          <p:cNvPr id="10" name="Rectangle 9">
            <a:extLst>
              <a:ext uri="{FF2B5EF4-FFF2-40B4-BE49-F238E27FC236}">
                <a16:creationId xmlns:a16="http://schemas.microsoft.com/office/drawing/2014/main" id="{1A3A952B-B16B-AE47-A804-FEDD126B4C77}"/>
              </a:ext>
            </a:extLst>
          </p:cNvPr>
          <p:cNvSpPr/>
          <p:nvPr/>
        </p:nvSpPr>
        <p:spPr>
          <a:xfrm>
            <a:off x="434007" y="3191888"/>
            <a:ext cx="3330379" cy="830997"/>
          </a:xfrm>
          <a:prstGeom prst="rect">
            <a:avLst/>
          </a:prstGeom>
        </p:spPr>
        <p:txBody>
          <a:bodyPr wrap="square">
            <a:spAutoFit/>
          </a:bodyPr>
          <a:lstStyle/>
          <a:p>
            <a:r>
              <a:rPr lang="en-US" sz="2400" b="1">
                <a:solidFill>
                  <a:schemeClr val="bg1"/>
                </a:solidFill>
                <a:latin typeface="Open Sans"/>
                <a:ea typeface="Open Sans" panose="020B0606030504020204" pitchFamily="34" charset="0"/>
                <a:cs typeface="Open Sans" panose="020B0606030504020204" pitchFamily="34" charset="0"/>
              </a:rPr>
              <a:t>2-Day Event from </a:t>
            </a:r>
            <a:endParaRPr lang="en-US" sz="2400">
              <a:solidFill>
                <a:schemeClr val="bg1"/>
              </a:solidFill>
              <a:ea typeface="Open Sans" panose="020B0606030504020204" pitchFamily="34" charset="0"/>
              <a:cs typeface="Calibri"/>
            </a:endParaRPr>
          </a:p>
          <a:p>
            <a:r>
              <a:rPr lang="en-US" sz="2400" b="1">
                <a:solidFill>
                  <a:schemeClr val="bg1"/>
                </a:solidFill>
                <a:latin typeface="Open Sans"/>
                <a:ea typeface="Open Sans" panose="020B0606030504020204" pitchFamily="34" charset="0"/>
                <a:cs typeface="Open Sans" panose="020B0606030504020204" pitchFamily="34" charset="0"/>
              </a:rPr>
              <a:t>Ministry Online</a:t>
            </a:r>
            <a:endParaRPr lang="en-US" sz="2400">
              <a:solidFill>
                <a:schemeClr val="bg1"/>
              </a:solidFill>
              <a:cs typeface="Calibri"/>
            </a:endParaRPr>
          </a:p>
        </p:txBody>
      </p:sp>
      <p:pic>
        <p:nvPicPr>
          <p:cNvPr id="14" name="Picture 13">
            <a:extLst>
              <a:ext uri="{FF2B5EF4-FFF2-40B4-BE49-F238E27FC236}">
                <a16:creationId xmlns:a16="http://schemas.microsoft.com/office/drawing/2014/main" id="{D371E4EC-0116-114A-8354-86C496570E1A}"/>
              </a:ext>
            </a:extLst>
          </p:cNvPr>
          <p:cNvPicPr>
            <a:picLocks noChangeAspect="1"/>
          </p:cNvPicPr>
          <p:nvPr/>
        </p:nvPicPr>
        <p:blipFill>
          <a:blip r:embed="rId9"/>
          <a:stretch>
            <a:fillRect/>
          </a:stretch>
        </p:blipFill>
        <p:spPr>
          <a:xfrm>
            <a:off x="10322559" y="5070073"/>
            <a:ext cx="872197" cy="1922394"/>
          </a:xfrm>
          <a:prstGeom prst="rect">
            <a:avLst/>
          </a:prstGeom>
        </p:spPr>
      </p:pic>
      <p:pic>
        <p:nvPicPr>
          <p:cNvPr id="15" name="Picture 14">
            <a:extLst>
              <a:ext uri="{FF2B5EF4-FFF2-40B4-BE49-F238E27FC236}">
                <a16:creationId xmlns:a16="http://schemas.microsoft.com/office/drawing/2014/main" id="{B4351D32-9E22-F84C-A2BE-01439B40A9A4}"/>
              </a:ext>
            </a:extLst>
          </p:cNvPr>
          <p:cNvPicPr>
            <a:picLocks noChangeAspect="1"/>
          </p:cNvPicPr>
          <p:nvPr/>
        </p:nvPicPr>
        <p:blipFill>
          <a:blip r:embed="rId10"/>
          <a:stretch>
            <a:fillRect/>
          </a:stretch>
        </p:blipFill>
        <p:spPr>
          <a:xfrm rot="10800000">
            <a:off x="9987411" y="4540808"/>
            <a:ext cx="1943572" cy="1260551"/>
          </a:xfrm>
          <a:prstGeom prst="rect">
            <a:avLst/>
          </a:prstGeom>
        </p:spPr>
      </p:pic>
      <p:sp>
        <p:nvSpPr>
          <p:cNvPr id="25" name="Content Placeholder 2">
            <a:extLst>
              <a:ext uri="{FF2B5EF4-FFF2-40B4-BE49-F238E27FC236}">
                <a16:creationId xmlns:a16="http://schemas.microsoft.com/office/drawing/2014/main" id="{804298CA-EB8B-5345-8DC9-6B3493AFEBCB}"/>
              </a:ext>
            </a:extLst>
          </p:cNvPr>
          <p:cNvSpPr txBox="1">
            <a:spLocks/>
          </p:cNvSpPr>
          <p:nvPr/>
        </p:nvSpPr>
        <p:spPr>
          <a:xfrm rot="21378316">
            <a:off x="10017802" y="4738533"/>
            <a:ext cx="1927761" cy="195579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1400">
                <a:solidFill>
                  <a:srgbClr val="414042"/>
                </a:solidFill>
                <a:latin typeface="Open Sans Light"/>
              </a:rPr>
              <a:t>We’re recording and will share the replay after we wrap.</a:t>
            </a:r>
          </a:p>
        </p:txBody>
      </p:sp>
      <p:sp>
        <p:nvSpPr>
          <p:cNvPr id="27" name="Rectangle 26">
            <a:extLst>
              <a:ext uri="{FF2B5EF4-FFF2-40B4-BE49-F238E27FC236}">
                <a16:creationId xmlns:a16="http://schemas.microsoft.com/office/drawing/2014/main" id="{739AFEA7-DCC7-5F4F-B680-3A3A5B4E0613}"/>
              </a:ext>
            </a:extLst>
          </p:cNvPr>
          <p:cNvSpPr/>
          <p:nvPr/>
        </p:nvSpPr>
        <p:spPr>
          <a:xfrm>
            <a:off x="21482" y="29027"/>
            <a:ext cx="12137922" cy="6750845"/>
          </a:xfrm>
          <a:prstGeom prst="rect">
            <a:avLst/>
          </a:prstGeom>
          <a:noFill/>
          <a:ln w="1905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324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64183E-0E79-874A-AB40-A498C0A3214D}"/>
              </a:ext>
            </a:extLst>
          </p:cNvPr>
          <p:cNvSpPr/>
          <p:nvPr/>
        </p:nvSpPr>
        <p:spPr>
          <a:xfrm>
            <a:off x="0" y="-1"/>
            <a:ext cx="12244679" cy="6858001"/>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C7CF157-0025-4447-8A12-60599AF86E42}"/>
              </a:ext>
            </a:extLst>
          </p:cNvPr>
          <p:cNvPicPr>
            <a:picLocks noChangeAspect="1"/>
          </p:cNvPicPr>
          <p:nvPr/>
        </p:nvPicPr>
        <p:blipFill>
          <a:blip r:embed="rId2">
            <a:alphaModFix amt="22000"/>
          </a:blip>
          <a:stretch>
            <a:fillRect/>
          </a:stretch>
        </p:blipFill>
        <p:spPr>
          <a:xfrm rot="5400000">
            <a:off x="6362740" y="252642"/>
            <a:ext cx="8583164" cy="6028008"/>
          </a:xfrm>
          <a:prstGeom prst="rect">
            <a:avLst/>
          </a:prstGeom>
          <a:noFill/>
        </p:spPr>
      </p:pic>
      <p:pic>
        <p:nvPicPr>
          <p:cNvPr id="13" name="Picture 12">
            <a:extLst>
              <a:ext uri="{FF2B5EF4-FFF2-40B4-BE49-F238E27FC236}">
                <a16:creationId xmlns:a16="http://schemas.microsoft.com/office/drawing/2014/main" id="{1829F720-3AAA-B24B-9308-9DC0724A6D9F}"/>
              </a:ext>
            </a:extLst>
          </p:cNvPr>
          <p:cNvPicPr>
            <a:picLocks noChangeAspect="1"/>
          </p:cNvPicPr>
          <p:nvPr/>
        </p:nvPicPr>
        <p:blipFill>
          <a:blip r:embed="rId2">
            <a:alphaModFix amt="22000"/>
          </a:blip>
          <a:stretch>
            <a:fillRect/>
          </a:stretch>
        </p:blipFill>
        <p:spPr>
          <a:xfrm rot="2631771">
            <a:off x="-5393095" y="2061373"/>
            <a:ext cx="11807486" cy="8292469"/>
          </a:xfrm>
          <a:prstGeom prst="rect">
            <a:avLst/>
          </a:prstGeom>
          <a:noFill/>
        </p:spPr>
      </p:pic>
      <p:pic>
        <p:nvPicPr>
          <p:cNvPr id="15" name="Picture 14">
            <a:extLst>
              <a:ext uri="{FF2B5EF4-FFF2-40B4-BE49-F238E27FC236}">
                <a16:creationId xmlns:a16="http://schemas.microsoft.com/office/drawing/2014/main" id="{815508FE-AA43-9948-936E-C82903B0C39C}"/>
              </a:ext>
            </a:extLst>
          </p:cNvPr>
          <p:cNvPicPr>
            <a:picLocks noChangeAspect="1"/>
          </p:cNvPicPr>
          <p:nvPr/>
        </p:nvPicPr>
        <p:blipFill>
          <a:blip r:embed="rId2">
            <a:alphaModFix amt="22000"/>
          </a:blip>
          <a:stretch>
            <a:fillRect/>
          </a:stretch>
        </p:blipFill>
        <p:spPr>
          <a:xfrm rot="5400000">
            <a:off x="-80201" y="548560"/>
            <a:ext cx="8583164" cy="6028008"/>
          </a:xfrm>
          <a:prstGeom prst="rect">
            <a:avLst/>
          </a:prstGeom>
          <a:noFill/>
        </p:spPr>
      </p:pic>
      <p:pic>
        <p:nvPicPr>
          <p:cNvPr id="16" name="Picture 15">
            <a:extLst>
              <a:ext uri="{FF2B5EF4-FFF2-40B4-BE49-F238E27FC236}">
                <a16:creationId xmlns:a16="http://schemas.microsoft.com/office/drawing/2014/main" id="{66CE671B-99F0-D540-BF61-9EE95C3277EA}"/>
              </a:ext>
            </a:extLst>
          </p:cNvPr>
          <p:cNvPicPr>
            <a:picLocks noChangeAspect="1"/>
          </p:cNvPicPr>
          <p:nvPr/>
        </p:nvPicPr>
        <p:blipFill>
          <a:blip r:embed="rId2">
            <a:alphaModFix amt="22000"/>
          </a:blip>
          <a:stretch>
            <a:fillRect/>
          </a:stretch>
        </p:blipFill>
        <p:spPr>
          <a:xfrm rot="5157544">
            <a:off x="1736576" y="-1453516"/>
            <a:ext cx="11807486" cy="8292469"/>
          </a:xfrm>
          <a:prstGeom prst="rect">
            <a:avLst/>
          </a:prstGeom>
          <a:noFill/>
        </p:spPr>
      </p:pic>
      <p:sp>
        <p:nvSpPr>
          <p:cNvPr id="10" name="TextBox 9">
            <a:extLst>
              <a:ext uri="{FF2B5EF4-FFF2-40B4-BE49-F238E27FC236}">
                <a16:creationId xmlns:a16="http://schemas.microsoft.com/office/drawing/2014/main" id="{1BD308B8-CB95-4245-9A76-0CD2CF9566BB}"/>
              </a:ext>
            </a:extLst>
          </p:cNvPr>
          <p:cNvSpPr txBox="1"/>
          <p:nvPr/>
        </p:nvSpPr>
        <p:spPr>
          <a:xfrm>
            <a:off x="1533305" y="2055275"/>
            <a:ext cx="2379071" cy="707886"/>
          </a:xfrm>
          <a:prstGeom prst="rect">
            <a:avLst/>
          </a:prstGeom>
          <a:noFill/>
        </p:spPr>
        <p:txBody>
          <a:bodyPr wrap="square" rtlCol="0">
            <a:spAutoFit/>
          </a:bodyPr>
          <a:lstStyle/>
          <a:p>
            <a:pPr algn="ctr"/>
            <a:r>
              <a:rPr lang="en-US" sz="4000" b="1">
                <a:solidFill>
                  <a:schemeClr val="bg1"/>
                </a:solidFill>
                <a:latin typeface="Open Sans" panose="020B0606030504020204" pitchFamily="34" charset="0"/>
                <a:ea typeface="Open Sans" panose="020B0606030504020204" pitchFamily="34" charset="0"/>
                <a:cs typeface="Open Sans" panose="020B0606030504020204" pitchFamily="34" charset="0"/>
              </a:rPr>
              <a:t>Day 1: </a:t>
            </a:r>
          </a:p>
        </p:txBody>
      </p:sp>
      <p:pic>
        <p:nvPicPr>
          <p:cNvPr id="8" name="Picture 7">
            <a:extLst>
              <a:ext uri="{FF2B5EF4-FFF2-40B4-BE49-F238E27FC236}">
                <a16:creationId xmlns:a16="http://schemas.microsoft.com/office/drawing/2014/main" id="{EFE2886B-6B76-424B-8F35-8AC416A60EF4}"/>
              </a:ext>
            </a:extLst>
          </p:cNvPr>
          <p:cNvPicPr>
            <a:picLocks noChangeAspect="1"/>
          </p:cNvPicPr>
          <p:nvPr/>
        </p:nvPicPr>
        <p:blipFill>
          <a:blip r:embed="rId3"/>
          <a:stretch>
            <a:fillRect/>
          </a:stretch>
        </p:blipFill>
        <p:spPr>
          <a:xfrm>
            <a:off x="841708" y="3978574"/>
            <a:ext cx="3738546" cy="989875"/>
          </a:xfrm>
          <a:prstGeom prst="rect">
            <a:avLst/>
          </a:prstGeom>
        </p:spPr>
      </p:pic>
      <p:pic>
        <p:nvPicPr>
          <p:cNvPr id="17" name="Picture 16">
            <a:extLst>
              <a:ext uri="{FF2B5EF4-FFF2-40B4-BE49-F238E27FC236}">
                <a16:creationId xmlns:a16="http://schemas.microsoft.com/office/drawing/2014/main" id="{3B162C27-59C8-4E40-BB90-024982655D1B}"/>
              </a:ext>
            </a:extLst>
          </p:cNvPr>
          <p:cNvPicPr>
            <a:picLocks noChangeAspect="1"/>
          </p:cNvPicPr>
          <p:nvPr/>
        </p:nvPicPr>
        <p:blipFill>
          <a:blip r:embed="rId2">
            <a:alphaModFix amt="22000"/>
          </a:blip>
          <a:stretch>
            <a:fillRect/>
          </a:stretch>
        </p:blipFill>
        <p:spPr>
          <a:xfrm rot="2631771">
            <a:off x="5144194" y="-3010097"/>
            <a:ext cx="11807486" cy="8292469"/>
          </a:xfrm>
          <a:prstGeom prst="rect">
            <a:avLst/>
          </a:prstGeom>
          <a:noFill/>
        </p:spPr>
      </p:pic>
      <p:sp>
        <p:nvSpPr>
          <p:cNvPr id="3" name="Subtitle 2">
            <a:extLst>
              <a:ext uri="{FF2B5EF4-FFF2-40B4-BE49-F238E27FC236}">
                <a16:creationId xmlns:a16="http://schemas.microsoft.com/office/drawing/2014/main" id="{6519FEFB-DDFB-C841-B4BA-654759421119}"/>
              </a:ext>
            </a:extLst>
          </p:cNvPr>
          <p:cNvSpPr>
            <a:spLocks noGrp="1"/>
          </p:cNvSpPr>
          <p:nvPr>
            <p:ph type="subTitle" idx="1"/>
          </p:nvPr>
        </p:nvSpPr>
        <p:spPr>
          <a:xfrm>
            <a:off x="1820347" y="4055160"/>
            <a:ext cx="2272576" cy="223124"/>
          </a:xfrm>
        </p:spPr>
        <p:txBody>
          <a:bodyPr>
            <a:noAutofit/>
          </a:bodyPr>
          <a:lstStyle/>
          <a:p>
            <a:pPr algn="l"/>
            <a:r>
              <a:rPr lang="en-US" sz="1800" spc="300">
                <a:solidFill>
                  <a:schemeClr val="bg1"/>
                </a:solidFill>
                <a:latin typeface="Open Sans" panose="020B0606030504020204" pitchFamily="34" charset="0"/>
                <a:ea typeface="Open Sans" panose="020B0606030504020204" pitchFamily="34" charset="0"/>
                <a:cs typeface="Open Sans" panose="020B0606030504020204" pitchFamily="34" charset="0"/>
              </a:rPr>
              <a:t>A WEBINAR BY</a:t>
            </a:r>
          </a:p>
        </p:txBody>
      </p:sp>
      <p:pic>
        <p:nvPicPr>
          <p:cNvPr id="21" name="Picture 20" descr="A group of people posing for the camera&#10;&#10;Description automatically generated">
            <a:extLst>
              <a:ext uri="{FF2B5EF4-FFF2-40B4-BE49-F238E27FC236}">
                <a16:creationId xmlns:a16="http://schemas.microsoft.com/office/drawing/2014/main" id="{025103BC-73CB-0949-A9E4-6EB180DD9B70}"/>
              </a:ext>
            </a:extLst>
          </p:cNvPr>
          <p:cNvPicPr>
            <a:picLocks noChangeAspect="1"/>
          </p:cNvPicPr>
          <p:nvPr/>
        </p:nvPicPr>
        <p:blipFill>
          <a:blip r:embed="rId4"/>
          <a:stretch>
            <a:fillRect/>
          </a:stretch>
        </p:blipFill>
        <p:spPr>
          <a:xfrm>
            <a:off x="5676595" y="974530"/>
            <a:ext cx="7025152" cy="4926351"/>
          </a:xfrm>
          <a:prstGeom prst="rect">
            <a:avLst/>
          </a:prstGeom>
        </p:spPr>
      </p:pic>
      <p:sp>
        <p:nvSpPr>
          <p:cNvPr id="22" name="Rectangle 21">
            <a:extLst>
              <a:ext uri="{FF2B5EF4-FFF2-40B4-BE49-F238E27FC236}">
                <a16:creationId xmlns:a16="http://schemas.microsoft.com/office/drawing/2014/main" id="{874B9FB0-8BC0-B647-A0DF-E5329D535E28}"/>
              </a:ext>
            </a:extLst>
          </p:cNvPr>
          <p:cNvSpPr/>
          <p:nvPr/>
        </p:nvSpPr>
        <p:spPr>
          <a:xfrm>
            <a:off x="626197" y="2930345"/>
            <a:ext cx="4616970" cy="707886"/>
          </a:xfrm>
          <a:prstGeom prst="rect">
            <a:avLst/>
          </a:prstGeom>
        </p:spPr>
        <p:txBody>
          <a:bodyPr wrap="none">
            <a:spAutoFit/>
          </a:bodyPr>
          <a:lstStyle/>
          <a:p>
            <a:r>
              <a:rPr lang="en-US" sz="4000" b="1">
                <a:solidFill>
                  <a:schemeClr val="bg1"/>
                </a:solidFill>
                <a:latin typeface="Open Sans" panose="020B0606030504020204" pitchFamily="34" charset="0"/>
                <a:ea typeface="Open Sans" panose="020B0606030504020204" pitchFamily="34" charset="0"/>
                <a:cs typeface="Open Sans" panose="020B0606030504020204" pitchFamily="34" charset="0"/>
              </a:rPr>
              <a:t>Prepare your VBS</a:t>
            </a:r>
            <a:endParaRPr lang="en-US" sz="4000">
              <a:solidFill>
                <a:schemeClr val="bg1"/>
              </a:solidFill>
            </a:endParaRPr>
          </a:p>
        </p:txBody>
      </p:sp>
      <p:sp>
        <p:nvSpPr>
          <p:cNvPr id="23" name="Rectangle 22">
            <a:extLst>
              <a:ext uri="{FF2B5EF4-FFF2-40B4-BE49-F238E27FC236}">
                <a16:creationId xmlns:a16="http://schemas.microsoft.com/office/drawing/2014/main" id="{1953C1CB-0369-154C-8071-CD3BF19843D3}"/>
              </a:ext>
            </a:extLst>
          </p:cNvPr>
          <p:cNvSpPr/>
          <p:nvPr/>
        </p:nvSpPr>
        <p:spPr>
          <a:xfrm>
            <a:off x="18568060" y="983235"/>
            <a:ext cx="3332619" cy="2454470"/>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971F9F7-5C86-7A45-8F66-8B11AFEFE9C4}"/>
              </a:ext>
            </a:extLst>
          </p:cNvPr>
          <p:cNvSpPr/>
          <p:nvPr/>
        </p:nvSpPr>
        <p:spPr>
          <a:xfrm>
            <a:off x="18559720" y="3862160"/>
            <a:ext cx="5623863" cy="2693999"/>
          </a:xfrm>
          <a:prstGeom prst="rect">
            <a:avLst/>
          </a:prstGeom>
          <a:noFill/>
          <a:ln w="1905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C49917-2C11-AB4A-8E27-56FEF369DA8E}"/>
              </a:ext>
            </a:extLst>
          </p:cNvPr>
          <p:cNvSpPr/>
          <p:nvPr/>
        </p:nvSpPr>
        <p:spPr>
          <a:xfrm>
            <a:off x="40910" y="81060"/>
            <a:ext cx="12137922" cy="6757061"/>
          </a:xfrm>
          <a:prstGeom prst="rect">
            <a:avLst/>
          </a:prstGeom>
          <a:noFill/>
          <a:ln w="1905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86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2036F12-52E1-6E43-B1A8-B25486183D53}"/>
              </a:ext>
            </a:extLst>
          </p:cNvPr>
          <p:cNvPicPr>
            <a:picLocks noChangeAspect="1"/>
          </p:cNvPicPr>
          <p:nvPr/>
        </p:nvPicPr>
        <p:blipFill>
          <a:blip r:embed="rId3">
            <a:alphaModFix amt="30000"/>
          </a:blip>
          <a:stretch>
            <a:fillRect/>
          </a:stretch>
        </p:blipFill>
        <p:spPr>
          <a:xfrm rot="2256713">
            <a:off x="6684407" y="879176"/>
            <a:ext cx="4542379" cy="4211020"/>
          </a:xfrm>
          <a:prstGeom prst="rect">
            <a:avLst/>
          </a:prstGeom>
        </p:spPr>
      </p:pic>
      <p:sp>
        <p:nvSpPr>
          <p:cNvPr id="2" name="Title 1">
            <a:extLst>
              <a:ext uri="{FF2B5EF4-FFF2-40B4-BE49-F238E27FC236}">
                <a16:creationId xmlns:a16="http://schemas.microsoft.com/office/drawing/2014/main" id="{AA22BDF7-6B7C-1E48-8E8B-C48796D63101}"/>
              </a:ext>
            </a:extLst>
          </p:cNvPr>
          <p:cNvSpPr>
            <a:spLocks noGrp="1"/>
          </p:cNvSpPr>
          <p:nvPr>
            <p:ph type="title"/>
          </p:nvPr>
        </p:nvSpPr>
        <p:spPr>
          <a:xfrm>
            <a:off x="1026662" y="1722432"/>
            <a:ext cx="4955784" cy="863898"/>
          </a:xfrm>
        </p:spPr>
        <p:txBody>
          <a:bodyPr/>
          <a:lstStyle/>
          <a:p>
            <a:pPr algn="ctr"/>
            <a:r>
              <a:rPr lang="en-US">
                <a:solidFill>
                  <a:srgbClr val="4472C4"/>
                </a:solidFill>
                <a:latin typeface="Open Sans"/>
              </a:rPr>
              <a:t>Onboarding Volunteers</a:t>
            </a:r>
            <a:endParaRPr lang="en-US">
              <a:solidFill>
                <a:srgbClr val="4472C4"/>
              </a:solidFill>
            </a:endParaRPr>
          </a:p>
        </p:txBody>
      </p:sp>
      <p:sp>
        <p:nvSpPr>
          <p:cNvPr id="3" name="Content Placeholder 2">
            <a:extLst>
              <a:ext uri="{FF2B5EF4-FFF2-40B4-BE49-F238E27FC236}">
                <a16:creationId xmlns:a16="http://schemas.microsoft.com/office/drawing/2014/main" id="{E674E004-A134-6246-AFCD-E1E95FBF84E4}"/>
              </a:ext>
            </a:extLst>
          </p:cNvPr>
          <p:cNvSpPr>
            <a:spLocks noGrp="1"/>
          </p:cNvSpPr>
          <p:nvPr>
            <p:ph idx="1"/>
          </p:nvPr>
        </p:nvSpPr>
        <p:spPr>
          <a:xfrm>
            <a:off x="1014206" y="2684308"/>
            <a:ext cx="4686619" cy="2986067"/>
          </a:xfrm>
        </p:spPr>
        <p:txBody>
          <a:bodyPr vert="horz" lIns="91440" tIns="45720" rIns="91440" bIns="45720" rtlCol="0" anchor="t">
            <a:normAutofit fontScale="92500"/>
          </a:bodyPr>
          <a:lstStyle/>
          <a:p>
            <a:pPr fontAlgn="base">
              <a:lnSpc>
                <a:spcPct val="150000"/>
              </a:lnSpc>
            </a:pPr>
            <a:r>
              <a:rPr lang="en-US" sz="2400"/>
              <a:t>Make it easy to sign up</a:t>
            </a:r>
          </a:p>
          <a:p>
            <a:pPr fontAlgn="base">
              <a:lnSpc>
                <a:spcPct val="150000"/>
              </a:lnSpc>
            </a:pPr>
            <a:r>
              <a:rPr lang="en-US" sz="2400"/>
              <a:t>Complete background checks</a:t>
            </a:r>
          </a:p>
          <a:p>
            <a:pPr fontAlgn="base">
              <a:lnSpc>
                <a:spcPct val="150000"/>
              </a:lnSpc>
            </a:pPr>
            <a:r>
              <a:rPr lang="en-US" sz="2400"/>
              <a:t>Provide a clear list of action items </a:t>
            </a:r>
          </a:p>
          <a:p>
            <a:pPr fontAlgn="base">
              <a:lnSpc>
                <a:spcPct val="150000"/>
              </a:lnSpc>
            </a:pPr>
            <a:r>
              <a:rPr lang="en-US" sz="2400"/>
              <a:t>Set permissions for volunteers working in your systems</a:t>
            </a:r>
          </a:p>
        </p:txBody>
      </p:sp>
      <p:sp>
        <p:nvSpPr>
          <p:cNvPr id="6" name="Rectangle 5">
            <a:extLst>
              <a:ext uri="{FF2B5EF4-FFF2-40B4-BE49-F238E27FC236}">
                <a16:creationId xmlns:a16="http://schemas.microsoft.com/office/drawing/2014/main" id="{9387FE67-9A69-5040-B2F1-8B4D2A2EA8B3}"/>
              </a:ext>
            </a:extLst>
          </p:cNvPr>
          <p:cNvSpPr/>
          <p:nvPr/>
        </p:nvSpPr>
        <p:spPr>
          <a:xfrm>
            <a:off x="-72190" y="-2095680"/>
            <a:ext cx="12336379" cy="1459832"/>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3CA9329-9E7A-0441-B374-A4FC30D4C95D}"/>
              </a:ext>
            </a:extLst>
          </p:cNvPr>
          <p:cNvPicPr>
            <a:picLocks noChangeAspect="1"/>
          </p:cNvPicPr>
          <p:nvPr/>
        </p:nvPicPr>
        <p:blipFill>
          <a:blip r:embed="rId3">
            <a:alphaModFix amt="30000"/>
          </a:blip>
          <a:stretch>
            <a:fillRect/>
          </a:stretch>
        </p:blipFill>
        <p:spPr>
          <a:xfrm rot="5651046">
            <a:off x="7837317" y="2567332"/>
            <a:ext cx="4062897" cy="3766515"/>
          </a:xfrm>
          <a:prstGeom prst="rect">
            <a:avLst/>
          </a:prstGeom>
        </p:spPr>
      </p:pic>
      <p:pic>
        <p:nvPicPr>
          <p:cNvPr id="19" name="Picture 18">
            <a:extLst>
              <a:ext uri="{FF2B5EF4-FFF2-40B4-BE49-F238E27FC236}">
                <a16:creationId xmlns:a16="http://schemas.microsoft.com/office/drawing/2014/main" id="{3F23898E-9CC6-AD4D-A194-5A841D7550D7}"/>
              </a:ext>
            </a:extLst>
          </p:cNvPr>
          <p:cNvPicPr>
            <a:picLocks noChangeAspect="1"/>
          </p:cNvPicPr>
          <p:nvPr/>
        </p:nvPicPr>
        <p:blipFill>
          <a:blip r:embed="rId3">
            <a:alphaModFix amt="20000"/>
          </a:blip>
          <a:stretch>
            <a:fillRect/>
          </a:stretch>
        </p:blipFill>
        <p:spPr>
          <a:xfrm rot="11578685">
            <a:off x="6375612" y="3379741"/>
            <a:ext cx="2399834" cy="2224770"/>
          </a:xfrm>
          <a:prstGeom prst="rect">
            <a:avLst/>
          </a:prstGeom>
        </p:spPr>
      </p:pic>
      <p:sp>
        <p:nvSpPr>
          <p:cNvPr id="20" name="Oval 19">
            <a:extLst>
              <a:ext uri="{FF2B5EF4-FFF2-40B4-BE49-F238E27FC236}">
                <a16:creationId xmlns:a16="http://schemas.microsoft.com/office/drawing/2014/main" id="{6B49B5F3-FBE8-1C42-9D88-7521613E4F07}"/>
              </a:ext>
            </a:extLst>
          </p:cNvPr>
          <p:cNvSpPr/>
          <p:nvPr/>
        </p:nvSpPr>
        <p:spPr>
          <a:xfrm>
            <a:off x="7002395" y="2303972"/>
            <a:ext cx="160692" cy="160692"/>
          </a:xfrm>
          <a:prstGeom prst="ellipse">
            <a:avLst/>
          </a:prstGeom>
          <a:noFill/>
          <a:ln w="25400">
            <a:solidFill>
              <a:srgbClr val="28D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E1DF7C0-FCC2-9348-A7FF-813B10362722}"/>
              </a:ext>
            </a:extLst>
          </p:cNvPr>
          <p:cNvSpPr/>
          <p:nvPr/>
        </p:nvSpPr>
        <p:spPr>
          <a:xfrm>
            <a:off x="11311234" y="5351290"/>
            <a:ext cx="189252" cy="189252"/>
          </a:xfrm>
          <a:prstGeom prst="ellipse">
            <a:avLst/>
          </a:prstGeom>
          <a:noFill/>
          <a:ln w="25400">
            <a:solidFill>
              <a:srgbClr val="28D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traffic, stop, light, background&#10;&#10;Description automatically generated">
            <a:extLst>
              <a:ext uri="{FF2B5EF4-FFF2-40B4-BE49-F238E27FC236}">
                <a16:creationId xmlns:a16="http://schemas.microsoft.com/office/drawing/2014/main" id="{77CA5B06-5113-5F41-83A0-07E3EAB9CFE8}"/>
              </a:ext>
            </a:extLst>
          </p:cNvPr>
          <p:cNvPicPr>
            <a:picLocks noChangeAspect="1"/>
          </p:cNvPicPr>
          <p:nvPr/>
        </p:nvPicPr>
        <p:blipFill>
          <a:blip r:embed="rId4"/>
          <a:stretch>
            <a:fillRect/>
          </a:stretch>
        </p:blipFill>
        <p:spPr>
          <a:xfrm rot="1247913" flipV="1">
            <a:off x="8789385" y="5518118"/>
            <a:ext cx="247216" cy="247216"/>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AFBF7F55-7481-4E4C-8153-D1306AF88885}"/>
              </a:ext>
            </a:extLst>
          </p:cNvPr>
          <p:cNvPicPr>
            <a:picLocks noChangeAspect="1"/>
          </p:cNvPicPr>
          <p:nvPr/>
        </p:nvPicPr>
        <p:blipFill>
          <a:blip r:embed="rId5"/>
          <a:stretch>
            <a:fillRect/>
          </a:stretch>
        </p:blipFill>
        <p:spPr>
          <a:xfrm>
            <a:off x="7466130" y="810445"/>
            <a:ext cx="3563551" cy="5237109"/>
          </a:xfrm>
          <a:prstGeom prst="rect">
            <a:avLst/>
          </a:prstGeom>
        </p:spPr>
      </p:pic>
      <p:pic>
        <p:nvPicPr>
          <p:cNvPr id="22" name="Picture 21" descr="A picture containing traffic, light, drawing, clock&#10;&#10;Description automatically generated">
            <a:extLst>
              <a:ext uri="{FF2B5EF4-FFF2-40B4-BE49-F238E27FC236}">
                <a16:creationId xmlns:a16="http://schemas.microsoft.com/office/drawing/2014/main" id="{294AA908-BB43-E440-B01D-F76454F3A542}"/>
              </a:ext>
            </a:extLst>
          </p:cNvPr>
          <p:cNvPicPr>
            <a:picLocks noChangeAspect="1"/>
          </p:cNvPicPr>
          <p:nvPr/>
        </p:nvPicPr>
        <p:blipFill>
          <a:blip r:embed="rId6"/>
          <a:stretch>
            <a:fillRect/>
          </a:stretch>
        </p:blipFill>
        <p:spPr>
          <a:xfrm>
            <a:off x="6969187" y="5670375"/>
            <a:ext cx="299754" cy="342576"/>
          </a:xfrm>
          <a:prstGeom prst="rect">
            <a:avLst/>
          </a:prstGeom>
        </p:spPr>
      </p:pic>
      <p:pic>
        <p:nvPicPr>
          <p:cNvPr id="23" name="Picture 22" descr="A picture containing traffic, stop, light, background&#10;&#10;Description automatically generated">
            <a:extLst>
              <a:ext uri="{FF2B5EF4-FFF2-40B4-BE49-F238E27FC236}">
                <a16:creationId xmlns:a16="http://schemas.microsoft.com/office/drawing/2014/main" id="{59605199-F1E0-E648-A554-2221B13DFAB9}"/>
              </a:ext>
            </a:extLst>
          </p:cNvPr>
          <p:cNvPicPr>
            <a:picLocks noChangeAspect="1"/>
          </p:cNvPicPr>
          <p:nvPr/>
        </p:nvPicPr>
        <p:blipFill>
          <a:blip r:embed="rId4"/>
          <a:stretch>
            <a:fillRect/>
          </a:stretch>
        </p:blipFill>
        <p:spPr>
          <a:xfrm rot="19979812">
            <a:off x="10345753" y="5729604"/>
            <a:ext cx="181704" cy="181704"/>
          </a:xfrm>
          <a:prstGeom prst="rect">
            <a:avLst/>
          </a:prstGeom>
        </p:spPr>
      </p:pic>
      <p:pic>
        <p:nvPicPr>
          <p:cNvPr id="13" name="Picture 12">
            <a:extLst>
              <a:ext uri="{FF2B5EF4-FFF2-40B4-BE49-F238E27FC236}">
                <a16:creationId xmlns:a16="http://schemas.microsoft.com/office/drawing/2014/main" id="{125D9AAC-EA10-1C4F-9511-69FAC2A460FF}"/>
              </a:ext>
            </a:extLst>
          </p:cNvPr>
          <p:cNvPicPr>
            <a:picLocks noChangeAspect="1"/>
          </p:cNvPicPr>
          <p:nvPr/>
        </p:nvPicPr>
        <p:blipFill>
          <a:blip r:embed="rId7"/>
          <a:stretch>
            <a:fillRect/>
          </a:stretch>
        </p:blipFill>
        <p:spPr>
          <a:xfrm>
            <a:off x="9831637" y="1098303"/>
            <a:ext cx="1882464" cy="1882464"/>
          </a:xfrm>
          <a:prstGeom prst="rect">
            <a:avLst/>
          </a:prstGeom>
        </p:spPr>
      </p:pic>
      <p:pic>
        <p:nvPicPr>
          <p:cNvPr id="24" name="Picture 23" descr="A picture containing traffic, stop, light, background&#10;&#10;Description automatically generated">
            <a:extLst>
              <a:ext uri="{FF2B5EF4-FFF2-40B4-BE49-F238E27FC236}">
                <a16:creationId xmlns:a16="http://schemas.microsoft.com/office/drawing/2014/main" id="{BB646F2A-280A-B743-96E0-E8E120D26378}"/>
              </a:ext>
            </a:extLst>
          </p:cNvPr>
          <p:cNvPicPr>
            <a:picLocks noChangeAspect="1"/>
          </p:cNvPicPr>
          <p:nvPr/>
        </p:nvPicPr>
        <p:blipFill>
          <a:blip r:embed="rId4"/>
          <a:stretch>
            <a:fillRect/>
          </a:stretch>
        </p:blipFill>
        <p:spPr>
          <a:xfrm>
            <a:off x="11162730" y="3203537"/>
            <a:ext cx="297008" cy="297008"/>
          </a:xfrm>
          <a:prstGeom prst="rect">
            <a:avLst/>
          </a:prstGeom>
        </p:spPr>
      </p:pic>
    </p:spTree>
    <p:extLst>
      <p:ext uri="{BB962C8B-B14F-4D97-AF65-F5344CB8AC3E}">
        <p14:creationId xmlns:p14="http://schemas.microsoft.com/office/powerpoint/2010/main" val="2807191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2BDF7-6B7C-1E48-8E8B-C48796D63101}"/>
              </a:ext>
            </a:extLst>
          </p:cNvPr>
          <p:cNvSpPr>
            <a:spLocks noGrp="1"/>
          </p:cNvSpPr>
          <p:nvPr>
            <p:ph type="title"/>
          </p:nvPr>
        </p:nvSpPr>
        <p:spPr>
          <a:xfrm>
            <a:off x="1090399" y="1222090"/>
            <a:ext cx="5477172" cy="1325563"/>
          </a:xfrm>
        </p:spPr>
        <p:txBody>
          <a:bodyPr/>
          <a:lstStyle/>
          <a:p>
            <a:pPr algn="ctr"/>
            <a:r>
              <a:rPr lang="en-US">
                <a:solidFill>
                  <a:srgbClr val="4472C4"/>
                </a:solidFill>
                <a:latin typeface="Open Sans"/>
              </a:rPr>
              <a:t>Inviting parents and kids</a:t>
            </a:r>
            <a:endParaRPr lang="en-US">
              <a:solidFill>
                <a:srgbClr val="4472C4"/>
              </a:solidFill>
            </a:endParaRPr>
          </a:p>
        </p:txBody>
      </p:sp>
      <p:sp>
        <p:nvSpPr>
          <p:cNvPr id="3" name="Content Placeholder 2">
            <a:extLst>
              <a:ext uri="{FF2B5EF4-FFF2-40B4-BE49-F238E27FC236}">
                <a16:creationId xmlns:a16="http://schemas.microsoft.com/office/drawing/2014/main" id="{E674E004-A134-6246-AFCD-E1E95FBF84E4}"/>
              </a:ext>
            </a:extLst>
          </p:cNvPr>
          <p:cNvSpPr>
            <a:spLocks noGrp="1"/>
          </p:cNvSpPr>
          <p:nvPr>
            <p:ph idx="1"/>
          </p:nvPr>
        </p:nvSpPr>
        <p:spPr>
          <a:xfrm>
            <a:off x="1187574" y="2263303"/>
            <a:ext cx="5952987" cy="3609422"/>
          </a:xfrm>
        </p:spPr>
        <p:txBody>
          <a:bodyPr vert="horz" lIns="91440" tIns="45720" rIns="91440" bIns="45720" rtlCol="0" anchor="t">
            <a:noAutofit/>
          </a:bodyPr>
          <a:lstStyle/>
          <a:p>
            <a:pPr fontAlgn="base">
              <a:lnSpc>
                <a:spcPct val="160000"/>
              </a:lnSpc>
            </a:pPr>
            <a:r>
              <a:rPr lang="en-US" sz="1400"/>
              <a:t>Send eblasts with a link to the registration form</a:t>
            </a:r>
          </a:p>
          <a:p>
            <a:pPr fontAlgn="base">
              <a:lnSpc>
                <a:spcPct val="160000"/>
              </a:lnSpc>
            </a:pPr>
            <a:r>
              <a:rPr lang="en-US" sz="1400"/>
              <a:t>Announce your VBS on social media</a:t>
            </a:r>
          </a:p>
          <a:p>
            <a:pPr fontAlgn="base">
              <a:lnSpc>
                <a:spcPct val="160000"/>
              </a:lnSpc>
            </a:pPr>
            <a:r>
              <a:rPr lang="en-US" sz="1400">
                <a:latin typeface="Open Sans Light"/>
              </a:rPr>
              <a:t>Create 2 videos  </a:t>
            </a:r>
          </a:p>
          <a:p>
            <a:pPr lvl="1" fontAlgn="base">
              <a:lnSpc>
                <a:spcPct val="160000"/>
              </a:lnSpc>
            </a:pPr>
            <a:r>
              <a:rPr lang="en-US" sz="1400">
                <a:latin typeface="Open Sans Light"/>
              </a:rPr>
              <a:t>1 for parents that details what they can expect</a:t>
            </a:r>
          </a:p>
          <a:p>
            <a:pPr lvl="1" fontAlgn="base">
              <a:lnSpc>
                <a:spcPct val="160000"/>
              </a:lnSpc>
            </a:pPr>
            <a:r>
              <a:rPr lang="en-US" sz="1400">
                <a:latin typeface="Open Sans Light"/>
              </a:rPr>
              <a:t>1 for kids that speaks directly and gets them excited</a:t>
            </a:r>
          </a:p>
          <a:p>
            <a:pPr fontAlgn="base">
              <a:lnSpc>
                <a:spcPct val="160000"/>
              </a:lnSpc>
            </a:pPr>
            <a:r>
              <a:rPr lang="en-US" sz="1400"/>
              <a:t>Send mass SMS text messages</a:t>
            </a:r>
          </a:p>
          <a:p>
            <a:pPr fontAlgn="base">
              <a:lnSpc>
                <a:spcPct val="160000"/>
              </a:lnSpc>
            </a:pPr>
            <a:r>
              <a:rPr lang="en-US" sz="1400"/>
              <a:t>Call people on the phone</a:t>
            </a:r>
          </a:p>
          <a:p>
            <a:pPr fontAlgn="base">
              <a:lnSpc>
                <a:spcPct val="160000"/>
              </a:lnSpc>
            </a:pPr>
            <a:r>
              <a:rPr lang="en-US" sz="1400"/>
              <a:t>Send postcards</a:t>
            </a:r>
          </a:p>
        </p:txBody>
      </p:sp>
      <p:sp>
        <p:nvSpPr>
          <p:cNvPr id="6" name="Rectangle 5">
            <a:extLst>
              <a:ext uri="{FF2B5EF4-FFF2-40B4-BE49-F238E27FC236}">
                <a16:creationId xmlns:a16="http://schemas.microsoft.com/office/drawing/2014/main" id="{9387FE67-9A69-5040-B2F1-8B4D2A2EA8B3}"/>
              </a:ext>
            </a:extLst>
          </p:cNvPr>
          <p:cNvSpPr/>
          <p:nvPr/>
        </p:nvSpPr>
        <p:spPr>
          <a:xfrm>
            <a:off x="-72190" y="-2095680"/>
            <a:ext cx="12336379" cy="1459832"/>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EC7ABE0-171C-C049-8B79-7F20535FFFC2}"/>
              </a:ext>
            </a:extLst>
          </p:cNvPr>
          <p:cNvPicPr>
            <a:picLocks noChangeAspect="1"/>
          </p:cNvPicPr>
          <p:nvPr/>
        </p:nvPicPr>
        <p:blipFill>
          <a:blip r:embed="rId3">
            <a:alphaModFix amt="30000"/>
          </a:blip>
          <a:stretch>
            <a:fillRect/>
          </a:stretch>
        </p:blipFill>
        <p:spPr>
          <a:xfrm rot="8781760">
            <a:off x="7271854" y="2640370"/>
            <a:ext cx="4542379" cy="4211020"/>
          </a:xfrm>
          <a:prstGeom prst="rect">
            <a:avLst/>
          </a:prstGeom>
        </p:spPr>
      </p:pic>
      <p:pic>
        <p:nvPicPr>
          <p:cNvPr id="10" name="Picture 9">
            <a:extLst>
              <a:ext uri="{FF2B5EF4-FFF2-40B4-BE49-F238E27FC236}">
                <a16:creationId xmlns:a16="http://schemas.microsoft.com/office/drawing/2014/main" id="{864ECECC-E139-6546-AFC8-508B166F8A3A}"/>
              </a:ext>
            </a:extLst>
          </p:cNvPr>
          <p:cNvPicPr>
            <a:picLocks noChangeAspect="1"/>
          </p:cNvPicPr>
          <p:nvPr/>
        </p:nvPicPr>
        <p:blipFill>
          <a:blip r:embed="rId3">
            <a:alphaModFix amt="25000"/>
          </a:blip>
          <a:stretch>
            <a:fillRect/>
          </a:stretch>
        </p:blipFill>
        <p:spPr>
          <a:xfrm rot="14399765">
            <a:off x="7852483" y="588356"/>
            <a:ext cx="4062897" cy="3766515"/>
          </a:xfrm>
          <a:prstGeom prst="rect">
            <a:avLst/>
          </a:prstGeom>
        </p:spPr>
      </p:pic>
      <p:pic>
        <p:nvPicPr>
          <p:cNvPr id="11" name="Picture 10">
            <a:extLst>
              <a:ext uri="{FF2B5EF4-FFF2-40B4-BE49-F238E27FC236}">
                <a16:creationId xmlns:a16="http://schemas.microsoft.com/office/drawing/2014/main" id="{CE5F66EA-FD1C-B249-A878-CC42DEE90540}"/>
              </a:ext>
            </a:extLst>
          </p:cNvPr>
          <p:cNvPicPr>
            <a:picLocks noChangeAspect="1"/>
          </p:cNvPicPr>
          <p:nvPr/>
        </p:nvPicPr>
        <p:blipFill>
          <a:blip r:embed="rId3">
            <a:alphaModFix amt="10000"/>
          </a:blip>
          <a:stretch>
            <a:fillRect/>
          </a:stretch>
        </p:blipFill>
        <p:spPr>
          <a:xfrm rot="237442">
            <a:off x="7316312" y="1836056"/>
            <a:ext cx="2399834" cy="2224770"/>
          </a:xfrm>
          <a:prstGeom prst="rect">
            <a:avLst/>
          </a:prstGeom>
        </p:spPr>
      </p:pic>
      <p:sp>
        <p:nvSpPr>
          <p:cNvPr id="14" name="Oval 13">
            <a:extLst>
              <a:ext uri="{FF2B5EF4-FFF2-40B4-BE49-F238E27FC236}">
                <a16:creationId xmlns:a16="http://schemas.microsoft.com/office/drawing/2014/main" id="{0BBF89F1-F3BB-D643-9293-8212A8CC3078}"/>
              </a:ext>
            </a:extLst>
          </p:cNvPr>
          <p:cNvSpPr/>
          <p:nvPr/>
        </p:nvSpPr>
        <p:spPr>
          <a:xfrm>
            <a:off x="11158421" y="2150231"/>
            <a:ext cx="321383" cy="321383"/>
          </a:xfrm>
          <a:prstGeom prst="ellipse">
            <a:avLst/>
          </a:prstGeom>
          <a:noFill/>
          <a:ln w="25400">
            <a:solidFill>
              <a:srgbClr val="28D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ABAB747-C462-9E42-BFD1-7CB8BE3BF4F9}"/>
              </a:ext>
            </a:extLst>
          </p:cNvPr>
          <p:cNvSpPr/>
          <p:nvPr/>
        </p:nvSpPr>
        <p:spPr>
          <a:xfrm>
            <a:off x="9697114" y="6289359"/>
            <a:ext cx="189252" cy="189252"/>
          </a:xfrm>
          <a:prstGeom prst="ellipse">
            <a:avLst/>
          </a:prstGeom>
          <a:noFill/>
          <a:ln w="25400">
            <a:solidFill>
              <a:srgbClr val="28D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traffic, light, drawing, clock&#10;&#10;Description automatically generated">
            <a:extLst>
              <a:ext uri="{FF2B5EF4-FFF2-40B4-BE49-F238E27FC236}">
                <a16:creationId xmlns:a16="http://schemas.microsoft.com/office/drawing/2014/main" id="{B92735B1-CD3F-AB4F-A6A0-0CDFC818BD97}"/>
              </a:ext>
            </a:extLst>
          </p:cNvPr>
          <p:cNvPicPr>
            <a:picLocks noChangeAspect="1"/>
          </p:cNvPicPr>
          <p:nvPr/>
        </p:nvPicPr>
        <p:blipFill>
          <a:blip r:embed="rId4"/>
          <a:stretch>
            <a:fillRect/>
          </a:stretch>
        </p:blipFill>
        <p:spPr>
          <a:xfrm>
            <a:off x="11371779" y="5957560"/>
            <a:ext cx="299754" cy="342576"/>
          </a:xfrm>
          <a:prstGeom prst="rect">
            <a:avLst/>
          </a:prstGeom>
        </p:spPr>
      </p:pic>
      <p:pic>
        <p:nvPicPr>
          <p:cNvPr id="18" name="Picture 17" descr="A picture containing traffic, stop, light, background&#10;&#10;Description automatically generated">
            <a:extLst>
              <a:ext uri="{FF2B5EF4-FFF2-40B4-BE49-F238E27FC236}">
                <a16:creationId xmlns:a16="http://schemas.microsoft.com/office/drawing/2014/main" id="{E7F40C60-632B-9640-96EF-982F4361F08E}"/>
              </a:ext>
            </a:extLst>
          </p:cNvPr>
          <p:cNvPicPr>
            <a:picLocks noChangeAspect="1"/>
          </p:cNvPicPr>
          <p:nvPr/>
        </p:nvPicPr>
        <p:blipFill>
          <a:blip r:embed="rId5"/>
          <a:stretch>
            <a:fillRect/>
          </a:stretch>
        </p:blipFill>
        <p:spPr>
          <a:xfrm>
            <a:off x="10515067" y="1350151"/>
            <a:ext cx="297008" cy="297008"/>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A9538CDE-FA50-C54C-9C82-1C8E1FED5C9D}"/>
              </a:ext>
            </a:extLst>
          </p:cNvPr>
          <p:cNvPicPr>
            <a:picLocks noChangeAspect="1"/>
          </p:cNvPicPr>
          <p:nvPr/>
        </p:nvPicPr>
        <p:blipFill>
          <a:blip r:embed="rId6"/>
          <a:stretch>
            <a:fillRect/>
          </a:stretch>
        </p:blipFill>
        <p:spPr>
          <a:xfrm>
            <a:off x="7766976" y="920214"/>
            <a:ext cx="3552137" cy="5017571"/>
          </a:xfrm>
          <a:prstGeom prst="rect">
            <a:avLst/>
          </a:prstGeom>
        </p:spPr>
      </p:pic>
      <p:pic>
        <p:nvPicPr>
          <p:cNvPr id="17" name="Picture 16" descr="A picture containing traffic, stop, light, background&#10;&#10;Description automatically generated">
            <a:extLst>
              <a:ext uri="{FF2B5EF4-FFF2-40B4-BE49-F238E27FC236}">
                <a16:creationId xmlns:a16="http://schemas.microsoft.com/office/drawing/2014/main" id="{137F58CD-C46F-134D-9BEA-8D36385B9047}"/>
              </a:ext>
            </a:extLst>
          </p:cNvPr>
          <p:cNvPicPr>
            <a:picLocks noChangeAspect="1"/>
          </p:cNvPicPr>
          <p:nvPr/>
        </p:nvPicPr>
        <p:blipFill>
          <a:blip r:embed="rId5"/>
          <a:stretch>
            <a:fillRect/>
          </a:stretch>
        </p:blipFill>
        <p:spPr>
          <a:xfrm rot="19979812" flipV="1">
            <a:off x="7591026" y="5093358"/>
            <a:ext cx="342109" cy="342109"/>
          </a:xfrm>
          <a:prstGeom prst="rect">
            <a:avLst/>
          </a:prstGeom>
        </p:spPr>
      </p:pic>
      <p:pic>
        <p:nvPicPr>
          <p:cNvPr id="21" name="Picture 20" descr="A picture containing traffic, light, drawing, clock&#10;&#10;Description automatically generated">
            <a:extLst>
              <a:ext uri="{FF2B5EF4-FFF2-40B4-BE49-F238E27FC236}">
                <a16:creationId xmlns:a16="http://schemas.microsoft.com/office/drawing/2014/main" id="{06BCAF0E-A428-E54C-B381-F896C81702E7}"/>
              </a:ext>
            </a:extLst>
          </p:cNvPr>
          <p:cNvPicPr>
            <a:picLocks noChangeAspect="1"/>
          </p:cNvPicPr>
          <p:nvPr/>
        </p:nvPicPr>
        <p:blipFill>
          <a:blip r:embed="rId4"/>
          <a:stretch>
            <a:fillRect/>
          </a:stretch>
        </p:blipFill>
        <p:spPr>
          <a:xfrm>
            <a:off x="13881411" y="2742276"/>
            <a:ext cx="299754" cy="342576"/>
          </a:xfrm>
          <a:prstGeom prst="rect">
            <a:avLst/>
          </a:prstGeom>
        </p:spPr>
      </p:pic>
      <p:pic>
        <p:nvPicPr>
          <p:cNvPr id="13" name="Picture 12">
            <a:extLst>
              <a:ext uri="{FF2B5EF4-FFF2-40B4-BE49-F238E27FC236}">
                <a16:creationId xmlns:a16="http://schemas.microsoft.com/office/drawing/2014/main" id="{C7AA2E83-D174-2F4C-BCAA-44A3F12ED2FA}"/>
              </a:ext>
            </a:extLst>
          </p:cNvPr>
          <p:cNvPicPr>
            <a:picLocks noChangeAspect="1"/>
          </p:cNvPicPr>
          <p:nvPr/>
        </p:nvPicPr>
        <p:blipFill>
          <a:blip r:embed="rId7"/>
          <a:stretch>
            <a:fillRect/>
          </a:stretch>
        </p:blipFill>
        <p:spPr>
          <a:xfrm>
            <a:off x="10181503" y="3848927"/>
            <a:ext cx="1502793" cy="1499431"/>
          </a:xfrm>
          <a:prstGeom prst="rect">
            <a:avLst/>
          </a:prstGeom>
        </p:spPr>
      </p:pic>
    </p:spTree>
    <p:extLst>
      <p:ext uri="{BB962C8B-B14F-4D97-AF65-F5344CB8AC3E}">
        <p14:creationId xmlns:p14="http://schemas.microsoft.com/office/powerpoint/2010/main" val="2648106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outdoor, photo, man, riding&#10;&#10;Description automatically generated">
            <a:extLst>
              <a:ext uri="{FF2B5EF4-FFF2-40B4-BE49-F238E27FC236}">
                <a16:creationId xmlns:a16="http://schemas.microsoft.com/office/drawing/2014/main" id="{48822230-55DC-814C-81A2-9EFF321D1138}"/>
              </a:ext>
            </a:extLst>
          </p:cNvPr>
          <p:cNvPicPr>
            <a:picLocks noChangeAspect="1"/>
          </p:cNvPicPr>
          <p:nvPr/>
        </p:nvPicPr>
        <p:blipFill>
          <a:blip r:embed="rId3">
            <a:alphaModFix amt="60000"/>
          </a:blip>
          <a:stretch>
            <a:fillRect/>
          </a:stretch>
        </p:blipFill>
        <p:spPr>
          <a:xfrm>
            <a:off x="-51549" y="-5908"/>
            <a:ext cx="12192000" cy="6858000"/>
          </a:xfrm>
          <a:prstGeom prst="rect">
            <a:avLst/>
          </a:prstGeom>
        </p:spPr>
      </p:pic>
      <p:grpSp>
        <p:nvGrpSpPr>
          <p:cNvPr id="10" name="Group 9">
            <a:extLst>
              <a:ext uri="{FF2B5EF4-FFF2-40B4-BE49-F238E27FC236}">
                <a16:creationId xmlns:a16="http://schemas.microsoft.com/office/drawing/2014/main" id="{68EF764A-A645-3A4D-B149-1903C586A5C1}"/>
              </a:ext>
            </a:extLst>
          </p:cNvPr>
          <p:cNvGrpSpPr/>
          <p:nvPr/>
        </p:nvGrpSpPr>
        <p:grpSpPr>
          <a:xfrm>
            <a:off x="0" y="-5908"/>
            <a:ext cx="1013206" cy="1193545"/>
            <a:chOff x="0" y="-5908"/>
            <a:chExt cx="1013206" cy="1193545"/>
          </a:xfrm>
        </p:grpSpPr>
        <p:sp>
          <p:nvSpPr>
            <p:cNvPr id="11" name="Rectangle 10">
              <a:extLst>
                <a:ext uri="{FF2B5EF4-FFF2-40B4-BE49-F238E27FC236}">
                  <a16:creationId xmlns:a16="http://schemas.microsoft.com/office/drawing/2014/main" id="{6C37339F-54F4-0743-9721-0456F385FC9C}"/>
                </a:ext>
              </a:extLst>
            </p:cNvPr>
            <p:cNvSpPr/>
            <p:nvPr/>
          </p:nvSpPr>
          <p:spPr>
            <a:xfrm>
              <a:off x="0" y="-5908"/>
              <a:ext cx="791886" cy="1193545"/>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84040"/>
                </a:solidFill>
              </a:endParaRPr>
            </a:p>
          </p:txBody>
        </p:sp>
        <p:sp>
          <p:nvSpPr>
            <p:cNvPr id="12" name="Rectangle 11">
              <a:extLst>
                <a:ext uri="{FF2B5EF4-FFF2-40B4-BE49-F238E27FC236}">
                  <a16:creationId xmlns:a16="http://schemas.microsoft.com/office/drawing/2014/main" id="{CCBDD12E-B90B-154C-AF95-1F5F8C860500}"/>
                </a:ext>
              </a:extLst>
            </p:cNvPr>
            <p:cNvSpPr/>
            <p:nvPr/>
          </p:nvSpPr>
          <p:spPr>
            <a:xfrm>
              <a:off x="1246" y="139506"/>
              <a:ext cx="1011960" cy="903451"/>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logo&#10;&#10;Description automatically generated">
              <a:extLst>
                <a:ext uri="{FF2B5EF4-FFF2-40B4-BE49-F238E27FC236}">
                  <a16:creationId xmlns:a16="http://schemas.microsoft.com/office/drawing/2014/main" id="{55E6A688-8D01-2B4F-BE17-79ECE30FCD29}"/>
                </a:ext>
              </a:extLst>
            </p:cNvPr>
            <p:cNvPicPr>
              <a:picLocks noChangeAspect="1"/>
            </p:cNvPicPr>
            <p:nvPr/>
          </p:nvPicPr>
          <p:blipFill>
            <a:blip r:embed="rId4"/>
            <a:stretch>
              <a:fillRect/>
            </a:stretch>
          </p:blipFill>
          <p:spPr>
            <a:xfrm>
              <a:off x="160621" y="269850"/>
              <a:ext cx="687260" cy="649516"/>
            </a:xfrm>
            <a:prstGeom prst="rect">
              <a:avLst/>
            </a:prstGeom>
          </p:spPr>
        </p:pic>
      </p:grpSp>
      <p:sp>
        <p:nvSpPr>
          <p:cNvPr id="2" name="Title 1">
            <a:extLst>
              <a:ext uri="{FF2B5EF4-FFF2-40B4-BE49-F238E27FC236}">
                <a16:creationId xmlns:a16="http://schemas.microsoft.com/office/drawing/2014/main" id="{0030138E-1770-BA44-908B-6977AA5A583F}"/>
              </a:ext>
            </a:extLst>
          </p:cNvPr>
          <p:cNvSpPr>
            <a:spLocks noGrp="1"/>
          </p:cNvSpPr>
          <p:nvPr>
            <p:ph type="title"/>
          </p:nvPr>
        </p:nvSpPr>
        <p:spPr>
          <a:xfrm>
            <a:off x="1543674" y="650036"/>
            <a:ext cx="9272337" cy="867108"/>
          </a:xfrm>
        </p:spPr>
        <p:txBody>
          <a:bodyPr>
            <a:noAutofit/>
          </a:bodyPr>
          <a:lstStyle/>
          <a:p>
            <a:pPr algn="ctr">
              <a:lnSpc>
                <a:spcPct val="150000"/>
              </a:lnSpc>
            </a:pPr>
            <a:r>
              <a:rPr lang="en-US" sz="2800">
                <a:solidFill>
                  <a:srgbClr val="4472C4"/>
                </a:solidFill>
                <a:latin typeface="Open Sans"/>
              </a:rPr>
              <a:t>Our Church Management Platforms</a:t>
            </a:r>
            <a:endParaRPr lang="en-US" sz="2800">
              <a:solidFill>
                <a:srgbClr val="4472C4"/>
              </a:solidFill>
            </a:endParaRPr>
          </a:p>
        </p:txBody>
      </p:sp>
      <p:pic>
        <p:nvPicPr>
          <p:cNvPr id="9" name="Picture 8" descr="A close up of a sign&#10;&#10;Description automatically generated">
            <a:extLst>
              <a:ext uri="{FF2B5EF4-FFF2-40B4-BE49-F238E27FC236}">
                <a16:creationId xmlns:a16="http://schemas.microsoft.com/office/drawing/2014/main" id="{664B2024-DA6D-AA40-9A2E-5EE76733032C}"/>
              </a:ext>
            </a:extLst>
          </p:cNvPr>
          <p:cNvPicPr>
            <a:picLocks noChangeAspect="1"/>
          </p:cNvPicPr>
          <p:nvPr/>
        </p:nvPicPr>
        <p:blipFill>
          <a:blip r:embed="rId5"/>
          <a:stretch>
            <a:fillRect/>
          </a:stretch>
        </p:blipFill>
        <p:spPr>
          <a:xfrm>
            <a:off x="3197034" y="4547716"/>
            <a:ext cx="1822818" cy="546846"/>
          </a:xfrm>
          <a:prstGeom prst="rect">
            <a:avLst/>
          </a:prstGeom>
        </p:spPr>
      </p:pic>
      <p:pic>
        <p:nvPicPr>
          <p:cNvPr id="17" name="Picture 16" descr="A close up of a logo&#10;&#10;Description automatically generated">
            <a:extLst>
              <a:ext uri="{FF2B5EF4-FFF2-40B4-BE49-F238E27FC236}">
                <a16:creationId xmlns:a16="http://schemas.microsoft.com/office/drawing/2014/main" id="{013EC393-5457-154A-A9A0-390F53683147}"/>
              </a:ext>
            </a:extLst>
          </p:cNvPr>
          <p:cNvPicPr>
            <a:picLocks noChangeAspect="1"/>
          </p:cNvPicPr>
          <p:nvPr/>
        </p:nvPicPr>
        <p:blipFill>
          <a:blip r:embed="rId6"/>
          <a:stretch>
            <a:fillRect/>
          </a:stretch>
        </p:blipFill>
        <p:spPr>
          <a:xfrm>
            <a:off x="4884295" y="3367480"/>
            <a:ext cx="2589889" cy="776967"/>
          </a:xfrm>
          <a:prstGeom prst="rect">
            <a:avLst/>
          </a:prstGeom>
        </p:spPr>
      </p:pic>
      <p:pic>
        <p:nvPicPr>
          <p:cNvPr id="38" name="Picture 37" descr="A close up of a sign&#10;&#10;Description automatically generated">
            <a:extLst>
              <a:ext uri="{FF2B5EF4-FFF2-40B4-BE49-F238E27FC236}">
                <a16:creationId xmlns:a16="http://schemas.microsoft.com/office/drawing/2014/main" id="{C4EDA100-1827-4C45-B06D-2BA1D7165AE4}"/>
              </a:ext>
            </a:extLst>
          </p:cNvPr>
          <p:cNvPicPr>
            <a:picLocks noChangeAspect="1"/>
          </p:cNvPicPr>
          <p:nvPr/>
        </p:nvPicPr>
        <p:blipFill>
          <a:blip r:embed="rId7"/>
          <a:stretch>
            <a:fillRect/>
          </a:stretch>
        </p:blipFill>
        <p:spPr>
          <a:xfrm>
            <a:off x="1638183" y="2365195"/>
            <a:ext cx="2274900" cy="682470"/>
          </a:xfrm>
          <a:prstGeom prst="rect">
            <a:avLst/>
          </a:prstGeom>
        </p:spPr>
      </p:pic>
      <p:pic>
        <p:nvPicPr>
          <p:cNvPr id="42" name="Picture 41" descr="A picture containing clock, plate&#10;&#10;Description automatically generated">
            <a:extLst>
              <a:ext uri="{FF2B5EF4-FFF2-40B4-BE49-F238E27FC236}">
                <a16:creationId xmlns:a16="http://schemas.microsoft.com/office/drawing/2014/main" id="{00B9330E-B60F-754A-B022-985991114627}"/>
              </a:ext>
            </a:extLst>
          </p:cNvPr>
          <p:cNvPicPr>
            <a:picLocks noChangeAspect="1"/>
          </p:cNvPicPr>
          <p:nvPr/>
        </p:nvPicPr>
        <p:blipFill>
          <a:blip r:embed="rId8"/>
          <a:stretch>
            <a:fillRect/>
          </a:stretch>
        </p:blipFill>
        <p:spPr>
          <a:xfrm>
            <a:off x="-3459058" y="3429000"/>
            <a:ext cx="2179759" cy="653928"/>
          </a:xfrm>
          <a:prstGeom prst="rect">
            <a:avLst/>
          </a:prstGeom>
        </p:spPr>
      </p:pic>
      <p:pic>
        <p:nvPicPr>
          <p:cNvPr id="46" name="Picture 45" descr="A close up of a sign&#10;&#10;Description automatically generated">
            <a:extLst>
              <a:ext uri="{FF2B5EF4-FFF2-40B4-BE49-F238E27FC236}">
                <a16:creationId xmlns:a16="http://schemas.microsoft.com/office/drawing/2014/main" id="{CF7B518E-909C-CC48-902C-D59E25D5C1A5}"/>
              </a:ext>
            </a:extLst>
          </p:cNvPr>
          <p:cNvPicPr>
            <a:picLocks noChangeAspect="1"/>
          </p:cNvPicPr>
          <p:nvPr/>
        </p:nvPicPr>
        <p:blipFill>
          <a:blip r:embed="rId9"/>
          <a:stretch>
            <a:fillRect/>
          </a:stretch>
        </p:blipFill>
        <p:spPr>
          <a:xfrm>
            <a:off x="-3450251" y="2591302"/>
            <a:ext cx="2179759" cy="653928"/>
          </a:xfrm>
          <a:prstGeom prst="rect">
            <a:avLst/>
          </a:prstGeom>
        </p:spPr>
      </p:pic>
      <p:pic>
        <p:nvPicPr>
          <p:cNvPr id="52" name="Picture 51" descr="A close up of a logo&#10;&#10;Description automatically generated">
            <a:extLst>
              <a:ext uri="{FF2B5EF4-FFF2-40B4-BE49-F238E27FC236}">
                <a16:creationId xmlns:a16="http://schemas.microsoft.com/office/drawing/2014/main" id="{FA18CF83-34DB-A040-8D3A-95D3899F6620}"/>
              </a:ext>
            </a:extLst>
          </p:cNvPr>
          <p:cNvPicPr>
            <a:picLocks noChangeAspect="1"/>
          </p:cNvPicPr>
          <p:nvPr/>
        </p:nvPicPr>
        <p:blipFill>
          <a:blip r:embed="rId10"/>
          <a:stretch>
            <a:fillRect/>
          </a:stretch>
        </p:blipFill>
        <p:spPr>
          <a:xfrm>
            <a:off x="5715645" y="4344955"/>
            <a:ext cx="3452910" cy="1035874"/>
          </a:xfrm>
          <a:prstGeom prst="rect">
            <a:avLst/>
          </a:prstGeom>
        </p:spPr>
      </p:pic>
      <p:pic>
        <p:nvPicPr>
          <p:cNvPr id="5" name="Picture 4" descr="A close up of a sign&#10;&#10;Description automatically generated">
            <a:extLst>
              <a:ext uri="{FF2B5EF4-FFF2-40B4-BE49-F238E27FC236}">
                <a16:creationId xmlns:a16="http://schemas.microsoft.com/office/drawing/2014/main" id="{E2515610-0CDF-BA4E-A103-FE1E786EAD11}"/>
              </a:ext>
            </a:extLst>
          </p:cNvPr>
          <p:cNvPicPr>
            <a:picLocks noChangeAspect="1"/>
          </p:cNvPicPr>
          <p:nvPr/>
        </p:nvPicPr>
        <p:blipFill>
          <a:blip r:embed="rId11"/>
          <a:stretch>
            <a:fillRect/>
          </a:stretch>
        </p:blipFill>
        <p:spPr>
          <a:xfrm>
            <a:off x="8145175" y="3454690"/>
            <a:ext cx="2275141" cy="682543"/>
          </a:xfrm>
          <a:prstGeom prst="rect">
            <a:avLst/>
          </a:prstGeom>
        </p:spPr>
      </p:pic>
      <p:pic>
        <p:nvPicPr>
          <p:cNvPr id="15" name="Picture 14" descr="A close up of a sign&#10;&#10;Description automatically generated">
            <a:extLst>
              <a:ext uri="{FF2B5EF4-FFF2-40B4-BE49-F238E27FC236}">
                <a16:creationId xmlns:a16="http://schemas.microsoft.com/office/drawing/2014/main" id="{8FFA0C8F-9746-EA49-8DC0-7D0B9BAFFEA2}"/>
              </a:ext>
            </a:extLst>
          </p:cNvPr>
          <p:cNvPicPr>
            <a:picLocks noChangeAspect="1"/>
          </p:cNvPicPr>
          <p:nvPr/>
        </p:nvPicPr>
        <p:blipFill>
          <a:blip r:embed="rId12"/>
          <a:stretch>
            <a:fillRect/>
          </a:stretch>
        </p:blipFill>
        <p:spPr>
          <a:xfrm>
            <a:off x="-4557342" y="4780890"/>
            <a:ext cx="3810000" cy="1143000"/>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65C0654C-8220-4347-84D7-FF047124D74B}"/>
              </a:ext>
            </a:extLst>
          </p:cNvPr>
          <p:cNvPicPr>
            <a:picLocks noChangeAspect="1"/>
          </p:cNvPicPr>
          <p:nvPr/>
        </p:nvPicPr>
        <p:blipFill>
          <a:blip r:embed="rId13"/>
          <a:stretch>
            <a:fillRect/>
          </a:stretch>
        </p:blipFill>
        <p:spPr>
          <a:xfrm>
            <a:off x="8145175" y="2279776"/>
            <a:ext cx="2803541" cy="841062"/>
          </a:xfrm>
          <a:prstGeom prst="rect">
            <a:avLst/>
          </a:prstGeom>
        </p:spPr>
      </p:pic>
      <p:pic>
        <p:nvPicPr>
          <p:cNvPr id="21" name="Picture 20" descr="A close up of a sign&#10;&#10;Description automatically generated">
            <a:extLst>
              <a:ext uri="{FF2B5EF4-FFF2-40B4-BE49-F238E27FC236}">
                <a16:creationId xmlns:a16="http://schemas.microsoft.com/office/drawing/2014/main" id="{F7AD3C87-7293-E64C-88EF-2F233D00FDD6}"/>
              </a:ext>
            </a:extLst>
          </p:cNvPr>
          <p:cNvPicPr>
            <a:picLocks noChangeAspect="1"/>
          </p:cNvPicPr>
          <p:nvPr/>
        </p:nvPicPr>
        <p:blipFill>
          <a:blip r:embed="rId14"/>
          <a:stretch>
            <a:fillRect/>
          </a:stretch>
        </p:blipFill>
        <p:spPr>
          <a:xfrm>
            <a:off x="-4867068" y="14947"/>
            <a:ext cx="3810000" cy="1143000"/>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3738A384-6D48-704B-AB46-234A67EF28E5}"/>
              </a:ext>
            </a:extLst>
          </p:cNvPr>
          <p:cNvPicPr>
            <a:picLocks noChangeAspect="1"/>
          </p:cNvPicPr>
          <p:nvPr/>
        </p:nvPicPr>
        <p:blipFill>
          <a:blip r:embed="rId15"/>
          <a:stretch>
            <a:fillRect/>
          </a:stretch>
        </p:blipFill>
        <p:spPr>
          <a:xfrm>
            <a:off x="4613191" y="2261587"/>
            <a:ext cx="2965617" cy="889686"/>
          </a:xfrm>
          <a:prstGeom prst="rect">
            <a:avLst/>
          </a:prstGeom>
        </p:spPr>
      </p:pic>
      <p:pic>
        <p:nvPicPr>
          <p:cNvPr id="25" name="Picture 24" descr="A close up of a sign&#10;&#10;Description automatically generated">
            <a:extLst>
              <a:ext uri="{FF2B5EF4-FFF2-40B4-BE49-F238E27FC236}">
                <a16:creationId xmlns:a16="http://schemas.microsoft.com/office/drawing/2014/main" id="{275A0182-3AD3-E24A-B73D-3EA42470A243}"/>
              </a:ext>
            </a:extLst>
          </p:cNvPr>
          <p:cNvPicPr>
            <a:picLocks noChangeAspect="1"/>
          </p:cNvPicPr>
          <p:nvPr/>
        </p:nvPicPr>
        <p:blipFill>
          <a:blip r:embed="rId16"/>
          <a:stretch>
            <a:fillRect/>
          </a:stretch>
        </p:blipFill>
        <p:spPr>
          <a:xfrm>
            <a:off x="-4138057" y="1590604"/>
            <a:ext cx="2686291" cy="626801"/>
          </a:xfrm>
          <a:prstGeom prst="rect">
            <a:avLst/>
          </a:prstGeom>
        </p:spPr>
      </p:pic>
      <p:pic>
        <p:nvPicPr>
          <p:cNvPr id="31" name="Picture 30" descr="A picture containing light, drawing&#10;&#10;Description automatically generated">
            <a:extLst>
              <a:ext uri="{FF2B5EF4-FFF2-40B4-BE49-F238E27FC236}">
                <a16:creationId xmlns:a16="http://schemas.microsoft.com/office/drawing/2014/main" id="{36F8BB88-A463-EA46-9EE4-47707A6EFE91}"/>
              </a:ext>
            </a:extLst>
          </p:cNvPr>
          <p:cNvPicPr>
            <a:picLocks noChangeAspect="1"/>
          </p:cNvPicPr>
          <p:nvPr/>
        </p:nvPicPr>
        <p:blipFill>
          <a:blip r:embed="rId17"/>
          <a:stretch>
            <a:fillRect/>
          </a:stretch>
        </p:blipFill>
        <p:spPr>
          <a:xfrm>
            <a:off x="1543674" y="3407479"/>
            <a:ext cx="2589889" cy="776967"/>
          </a:xfrm>
          <a:prstGeom prst="rect">
            <a:avLst/>
          </a:prstGeom>
        </p:spPr>
      </p:pic>
    </p:spTree>
    <p:extLst>
      <p:ext uri="{BB962C8B-B14F-4D97-AF65-F5344CB8AC3E}">
        <p14:creationId xmlns:p14="http://schemas.microsoft.com/office/powerpoint/2010/main" val="2643472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outdoor, photo, man, riding&#10;&#10;Description automatically generated">
            <a:extLst>
              <a:ext uri="{FF2B5EF4-FFF2-40B4-BE49-F238E27FC236}">
                <a16:creationId xmlns:a16="http://schemas.microsoft.com/office/drawing/2014/main" id="{48822230-55DC-814C-81A2-9EFF321D1138}"/>
              </a:ext>
            </a:extLst>
          </p:cNvPr>
          <p:cNvPicPr>
            <a:picLocks noChangeAspect="1"/>
          </p:cNvPicPr>
          <p:nvPr/>
        </p:nvPicPr>
        <p:blipFill>
          <a:blip r:embed="rId3">
            <a:alphaModFix amt="60000"/>
          </a:blip>
          <a:stretch>
            <a:fillRect/>
          </a:stretch>
        </p:blipFill>
        <p:spPr>
          <a:xfrm>
            <a:off x="0" y="-5908"/>
            <a:ext cx="12192000" cy="6858000"/>
          </a:xfrm>
          <a:prstGeom prst="rect">
            <a:avLst/>
          </a:prstGeom>
        </p:spPr>
      </p:pic>
      <p:grpSp>
        <p:nvGrpSpPr>
          <p:cNvPr id="10" name="Group 9">
            <a:extLst>
              <a:ext uri="{FF2B5EF4-FFF2-40B4-BE49-F238E27FC236}">
                <a16:creationId xmlns:a16="http://schemas.microsoft.com/office/drawing/2014/main" id="{68EF764A-A645-3A4D-B149-1903C586A5C1}"/>
              </a:ext>
            </a:extLst>
          </p:cNvPr>
          <p:cNvGrpSpPr/>
          <p:nvPr/>
        </p:nvGrpSpPr>
        <p:grpSpPr>
          <a:xfrm>
            <a:off x="0" y="-5908"/>
            <a:ext cx="1013206" cy="1193545"/>
            <a:chOff x="0" y="-5908"/>
            <a:chExt cx="1013206" cy="1193545"/>
          </a:xfrm>
        </p:grpSpPr>
        <p:sp>
          <p:nvSpPr>
            <p:cNvPr id="11" name="Rectangle 10">
              <a:extLst>
                <a:ext uri="{FF2B5EF4-FFF2-40B4-BE49-F238E27FC236}">
                  <a16:creationId xmlns:a16="http://schemas.microsoft.com/office/drawing/2014/main" id="{6C37339F-54F4-0743-9721-0456F385FC9C}"/>
                </a:ext>
              </a:extLst>
            </p:cNvPr>
            <p:cNvSpPr/>
            <p:nvPr/>
          </p:nvSpPr>
          <p:spPr>
            <a:xfrm>
              <a:off x="0" y="-5908"/>
              <a:ext cx="791886" cy="1193545"/>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84040"/>
                </a:solidFill>
              </a:endParaRPr>
            </a:p>
          </p:txBody>
        </p:sp>
        <p:sp>
          <p:nvSpPr>
            <p:cNvPr id="12" name="Rectangle 11">
              <a:extLst>
                <a:ext uri="{FF2B5EF4-FFF2-40B4-BE49-F238E27FC236}">
                  <a16:creationId xmlns:a16="http://schemas.microsoft.com/office/drawing/2014/main" id="{CCBDD12E-B90B-154C-AF95-1F5F8C860500}"/>
                </a:ext>
              </a:extLst>
            </p:cNvPr>
            <p:cNvSpPr/>
            <p:nvPr/>
          </p:nvSpPr>
          <p:spPr>
            <a:xfrm>
              <a:off x="1246" y="139506"/>
              <a:ext cx="1011960" cy="903451"/>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logo&#10;&#10;Description automatically generated">
              <a:extLst>
                <a:ext uri="{FF2B5EF4-FFF2-40B4-BE49-F238E27FC236}">
                  <a16:creationId xmlns:a16="http://schemas.microsoft.com/office/drawing/2014/main" id="{55E6A688-8D01-2B4F-BE17-79ECE30FCD29}"/>
                </a:ext>
              </a:extLst>
            </p:cNvPr>
            <p:cNvPicPr>
              <a:picLocks noChangeAspect="1"/>
            </p:cNvPicPr>
            <p:nvPr/>
          </p:nvPicPr>
          <p:blipFill>
            <a:blip r:embed="rId4"/>
            <a:stretch>
              <a:fillRect/>
            </a:stretch>
          </p:blipFill>
          <p:spPr>
            <a:xfrm>
              <a:off x="160621" y="269850"/>
              <a:ext cx="687260" cy="649516"/>
            </a:xfrm>
            <a:prstGeom prst="rect">
              <a:avLst/>
            </a:prstGeom>
          </p:spPr>
        </p:pic>
      </p:grpSp>
      <p:sp>
        <p:nvSpPr>
          <p:cNvPr id="2" name="Title 1">
            <a:extLst>
              <a:ext uri="{FF2B5EF4-FFF2-40B4-BE49-F238E27FC236}">
                <a16:creationId xmlns:a16="http://schemas.microsoft.com/office/drawing/2014/main" id="{0030138E-1770-BA44-908B-6977AA5A583F}"/>
              </a:ext>
            </a:extLst>
          </p:cNvPr>
          <p:cNvSpPr>
            <a:spLocks noGrp="1"/>
          </p:cNvSpPr>
          <p:nvPr>
            <p:ph type="title"/>
          </p:nvPr>
        </p:nvSpPr>
        <p:spPr>
          <a:xfrm>
            <a:off x="1483234" y="469958"/>
            <a:ext cx="9272337" cy="867108"/>
          </a:xfrm>
        </p:spPr>
        <p:txBody>
          <a:bodyPr>
            <a:noAutofit/>
          </a:bodyPr>
          <a:lstStyle/>
          <a:p>
            <a:pPr algn="ctr">
              <a:lnSpc>
                <a:spcPct val="150000"/>
              </a:lnSpc>
            </a:pPr>
            <a:r>
              <a:rPr lang="en-US" sz="2800">
                <a:solidFill>
                  <a:srgbClr val="4472C4"/>
                </a:solidFill>
                <a:latin typeface="Open Sans"/>
              </a:rPr>
              <a:t>Our Giving Platforms</a:t>
            </a:r>
            <a:endParaRPr lang="en-US" sz="2800">
              <a:solidFill>
                <a:srgbClr val="4472C4"/>
              </a:solidFill>
            </a:endParaRPr>
          </a:p>
        </p:txBody>
      </p:sp>
      <p:pic>
        <p:nvPicPr>
          <p:cNvPr id="7" name="Picture 6" descr="A close up of a sign&#10;&#10;Description automatically generated">
            <a:extLst>
              <a:ext uri="{FF2B5EF4-FFF2-40B4-BE49-F238E27FC236}">
                <a16:creationId xmlns:a16="http://schemas.microsoft.com/office/drawing/2014/main" id="{C5A0B281-FD84-C646-8EAA-FA4B9ADFEB7B}"/>
              </a:ext>
            </a:extLst>
          </p:cNvPr>
          <p:cNvPicPr>
            <a:picLocks noChangeAspect="1"/>
          </p:cNvPicPr>
          <p:nvPr/>
        </p:nvPicPr>
        <p:blipFill>
          <a:blip r:embed="rId5"/>
          <a:stretch>
            <a:fillRect/>
          </a:stretch>
        </p:blipFill>
        <p:spPr>
          <a:xfrm>
            <a:off x="5006118" y="3928121"/>
            <a:ext cx="2179759" cy="653928"/>
          </a:xfrm>
          <a:prstGeom prst="rect">
            <a:avLst/>
          </a:prstGeom>
        </p:spPr>
      </p:pic>
      <p:pic>
        <p:nvPicPr>
          <p:cNvPr id="30" name="Picture 29" descr="A picture containing object, clock, drawing&#10;&#10;Description automatically generated">
            <a:extLst>
              <a:ext uri="{FF2B5EF4-FFF2-40B4-BE49-F238E27FC236}">
                <a16:creationId xmlns:a16="http://schemas.microsoft.com/office/drawing/2014/main" id="{D82A7654-8D3E-B145-9C50-FBCDA903B13E}"/>
              </a:ext>
            </a:extLst>
          </p:cNvPr>
          <p:cNvPicPr>
            <a:picLocks noChangeAspect="1"/>
          </p:cNvPicPr>
          <p:nvPr/>
        </p:nvPicPr>
        <p:blipFill>
          <a:blip r:embed="rId6"/>
          <a:stretch>
            <a:fillRect/>
          </a:stretch>
        </p:blipFill>
        <p:spPr>
          <a:xfrm>
            <a:off x="8251044" y="1941890"/>
            <a:ext cx="2179759" cy="653928"/>
          </a:xfrm>
          <a:prstGeom prst="rect">
            <a:avLst/>
          </a:prstGeom>
        </p:spPr>
      </p:pic>
      <p:pic>
        <p:nvPicPr>
          <p:cNvPr id="32" name="Picture 31" descr="A close up of a sign&#10;&#10;Description automatically generated">
            <a:extLst>
              <a:ext uri="{FF2B5EF4-FFF2-40B4-BE49-F238E27FC236}">
                <a16:creationId xmlns:a16="http://schemas.microsoft.com/office/drawing/2014/main" id="{D4D63E63-083F-EF45-9AE4-3FF5CB597F18}"/>
              </a:ext>
            </a:extLst>
          </p:cNvPr>
          <p:cNvPicPr>
            <a:picLocks noChangeAspect="1"/>
          </p:cNvPicPr>
          <p:nvPr/>
        </p:nvPicPr>
        <p:blipFill>
          <a:blip r:embed="rId7"/>
          <a:stretch>
            <a:fillRect/>
          </a:stretch>
        </p:blipFill>
        <p:spPr>
          <a:xfrm>
            <a:off x="8251043" y="4803076"/>
            <a:ext cx="2179759" cy="653928"/>
          </a:xfrm>
          <a:prstGeom prst="rect">
            <a:avLst/>
          </a:prstGeom>
        </p:spPr>
      </p:pic>
      <p:pic>
        <p:nvPicPr>
          <p:cNvPr id="34" name="Picture 33" descr="A close up of a sign&#10;&#10;Description automatically generated">
            <a:extLst>
              <a:ext uri="{FF2B5EF4-FFF2-40B4-BE49-F238E27FC236}">
                <a16:creationId xmlns:a16="http://schemas.microsoft.com/office/drawing/2014/main" id="{57F6728B-4F1E-DE4E-BDFC-B5A446379923}"/>
              </a:ext>
            </a:extLst>
          </p:cNvPr>
          <p:cNvPicPr>
            <a:picLocks noChangeAspect="1"/>
          </p:cNvPicPr>
          <p:nvPr/>
        </p:nvPicPr>
        <p:blipFill>
          <a:blip r:embed="rId8"/>
          <a:stretch>
            <a:fillRect/>
          </a:stretch>
        </p:blipFill>
        <p:spPr>
          <a:xfrm>
            <a:off x="8113651" y="3735138"/>
            <a:ext cx="2454542" cy="736363"/>
          </a:xfrm>
          <a:prstGeom prst="rect">
            <a:avLst/>
          </a:prstGeom>
        </p:spPr>
      </p:pic>
      <p:pic>
        <p:nvPicPr>
          <p:cNvPr id="36" name="Picture 35" descr="A close up of a logo&#10;&#10;Description automatically generated">
            <a:extLst>
              <a:ext uri="{FF2B5EF4-FFF2-40B4-BE49-F238E27FC236}">
                <a16:creationId xmlns:a16="http://schemas.microsoft.com/office/drawing/2014/main" id="{DC1FCED4-5738-E14C-8121-7495A868A37F}"/>
              </a:ext>
            </a:extLst>
          </p:cNvPr>
          <p:cNvPicPr>
            <a:picLocks noChangeAspect="1"/>
          </p:cNvPicPr>
          <p:nvPr/>
        </p:nvPicPr>
        <p:blipFill>
          <a:blip r:embed="rId9"/>
          <a:stretch>
            <a:fillRect/>
          </a:stretch>
        </p:blipFill>
        <p:spPr>
          <a:xfrm>
            <a:off x="5006120" y="1898701"/>
            <a:ext cx="2179759" cy="653928"/>
          </a:xfrm>
          <a:prstGeom prst="rect">
            <a:avLst/>
          </a:prstGeom>
        </p:spPr>
      </p:pic>
      <p:pic>
        <p:nvPicPr>
          <p:cNvPr id="40" name="Picture 39" descr="A close up of a sign&#10;&#10;Description automatically generated">
            <a:extLst>
              <a:ext uri="{FF2B5EF4-FFF2-40B4-BE49-F238E27FC236}">
                <a16:creationId xmlns:a16="http://schemas.microsoft.com/office/drawing/2014/main" id="{54755377-E0FF-3644-8C05-3BBB77B1F054}"/>
              </a:ext>
            </a:extLst>
          </p:cNvPr>
          <p:cNvPicPr>
            <a:picLocks noChangeAspect="1"/>
          </p:cNvPicPr>
          <p:nvPr/>
        </p:nvPicPr>
        <p:blipFill>
          <a:blip r:embed="rId10"/>
          <a:stretch>
            <a:fillRect/>
          </a:stretch>
        </p:blipFill>
        <p:spPr>
          <a:xfrm>
            <a:off x="1459831" y="4844123"/>
            <a:ext cx="2179759" cy="653928"/>
          </a:xfrm>
          <a:prstGeom prst="rect">
            <a:avLst/>
          </a:prstGeom>
        </p:spPr>
      </p:pic>
      <p:pic>
        <p:nvPicPr>
          <p:cNvPr id="42" name="Picture 41" descr="A picture containing clock, plate&#10;&#10;Description automatically generated">
            <a:extLst>
              <a:ext uri="{FF2B5EF4-FFF2-40B4-BE49-F238E27FC236}">
                <a16:creationId xmlns:a16="http://schemas.microsoft.com/office/drawing/2014/main" id="{00B9330E-B60F-754A-B022-985991114627}"/>
              </a:ext>
            </a:extLst>
          </p:cNvPr>
          <p:cNvPicPr>
            <a:picLocks noChangeAspect="1"/>
          </p:cNvPicPr>
          <p:nvPr/>
        </p:nvPicPr>
        <p:blipFill>
          <a:blip r:embed="rId11"/>
          <a:stretch>
            <a:fillRect/>
          </a:stretch>
        </p:blipFill>
        <p:spPr>
          <a:xfrm>
            <a:off x="-2525236" y="4047098"/>
            <a:ext cx="2179759" cy="653928"/>
          </a:xfrm>
          <a:prstGeom prst="rect">
            <a:avLst/>
          </a:prstGeom>
        </p:spPr>
      </p:pic>
      <p:pic>
        <p:nvPicPr>
          <p:cNvPr id="44" name="Picture 43" descr="A close up of a sign&#10;&#10;Description automatically generated">
            <a:extLst>
              <a:ext uri="{FF2B5EF4-FFF2-40B4-BE49-F238E27FC236}">
                <a16:creationId xmlns:a16="http://schemas.microsoft.com/office/drawing/2014/main" id="{F34CAFC4-F1BD-CE48-9D0F-828C9F804440}"/>
              </a:ext>
            </a:extLst>
          </p:cNvPr>
          <p:cNvPicPr>
            <a:picLocks noChangeAspect="1"/>
          </p:cNvPicPr>
          <p:nvPr/>
        </p:nvPicPr>
        <p:blipFill>
          <a:blip r:embed="rId12"/>
          <a:stretch>
            <a:fillRect/>
          </a:stretch>
        </p:blipFill>
        <p:spPr>
          <a:xfrm>
            <a:off x="8251043" y="3022605"/>
            <a:ext cx="2179759" cy="653928"/>
          </a:xfrm>
          <a:prstGeom prst="rect">
            <a:avLst/>
          </a:prstGeom>
        </p:spPr>
      </p:pic>
      <p:pic>
        <p:nvPicPr>
          <p:cNvPr id="46" name="Picture 45" descr="A close up of a sign&#10;&#10;Description automatically generated">
            <a:extLst>
              <a:ext uri="{FF2B5EF4-FFF2-40B4-BE49-F238E27FC236}">
                <a16:creationId xmlns:a16="http://schemas.microsoft.com/office/drawing/2014/main" id="{CF7B518E-909C-CC48-902C-D59E25D5C1A5}"/>
              </a:ext>
            </a:extLst>
          </p:cNvPr>
          <p:cNvPicPr>
            <a:picLocks noChangeAspect="1"/>
          </p:cNvPicPr>
          <p:nvPr/>
        </p:nvPicPr>
        <p:blipFill>
          <a:blip r:embed="rId13"/>
          <a:stretch>
            <a:fillRect/>
          </a:stretch>
        </p:blipFill>
        <p:spPr>
          <a:xfrm>
            <a:off x="-2728177" y="2771852"/>
            <a:ext cx="2179759" cy="653928"/>
          </a:xfrm>
          <a:prstGeom prst="rect">
            <a:avLst/>
          </a:prstGeom>
        </p:spPr>
      </p:pic>
      <p:pic>
        <p:nvPicPr>
          <p:cNvPr id="48" name="Picture 47" descr="A picture containing drawing&#10;&#10;Description automatically generated">
            <a:extLst>
              <a:ext uri="{FF2B5EF4-FFF2-40B4-BE49-F238E27FC236}">
                <a16:creationId xmlns:a16="http://schemas.microsoft.com/office/drawing/2014/main" id="{479278A2-8C72-FF43-8F33-607C2B1D62FB}"/>
              </a:ext>
            </a:extLst>
          </p:cNvPr>
          <p:cNvPicPr>
            <a:picLocks noChangeAspect="1"/>
          </p:cNvPicPr>
          <p:nvPr/>
        </p:nvPicPr>
        <p:blipFill>
          <a:blip r:embed="rId14"/>
          <a:stretch>
            <a:fillRect/>
          </a:stretch>
        </p:blipFill>
        <p:spPr>
          <a:xfrm>
            <a:off x="1521201" y="1906052"/>
            <a:ext cx="2179757" cy="653927"/>
          </a:xfrm>
          <a:prstGeom prst="rect">
            <a:avLst/>
          </a:prstGeom>
        </p:spPr>
      </p:pic>
      <p:pic>
        <p:nvPicPr>
          <p:cNvPr id="50" name="Picture 49" descr="A picture containing drawing, food&#10;&#10;Description automatically generated">
            <a:extLst>
              <a:ext uri="{FF2B5EF4-FFF2-40B4-BE49-F238E27FC236}">
                <a16:creationId xmlns:a16="http://schemas.microsoft.com/office/drawing/2014/main" id="{F5C371E9-FBB1-854E-A7D7-A7FABFE290B7}"/>
              </a:ext>
            </a:extLst>
          </p:cNvPr>
          <p:cNvPicPr>
            <a:picLocks noChangeAspect="1"/>
          </p:cNvPicPr>
          <p:nvPr/>
        </p:nvPicPr>
        <p:blipFill>
          <a:blip r:embed="rId15"/>
          <a:stretch>
            <a:fillRect/>
          </a:stretch>
        </p:blipFill>
        <p:spPr>
          <a:xfrm>
            <a:off x="1521199" y="3919330"/>
            <a:ext cx="2179759" cy="653928"/>
          </a:xfrm>
          <a:prstGeom prst="rect">
            <a:avLst/>
          </a:prstGeom>
        </p:spPr>
      </p:pic>
      <p:pic>
        <p:nvPicPr>
          <p:cNvPr id="4" name="Picture 3" descr="A close up of a sign&#10;&#10;Description automatically generated">
            <a:extLst>
              <a:ext uri="{FF2B5EF4-FFF2-40B4-BE49-F238E27FC236}">
                <a16:creationId xmlns:a16="http://schemas.microsoft.com/office/drawing/2014/main" id="{2A22EE61-C57B-EF4E-B006-8D0724409940}"/>
              </a:ext>
            </a:extLst>
          </p:cNvPr>
          <p:cNvPicPr>
            <a:picLocks noChangeAspect="1"/>
          </p:cNvPicPr>
          <p:nvPr/>
        </p:nvPicPr>
        <p:blipFill>
          <a:blip r:embed="rId16"/>
          <a:stretch>
            <a:fillRect/>
          </a:stretch>
        </p:blipFill>
        <p:spPr>
          <a:xfrm>
            <a:off x="5144286" y="3008942"/>
            <a:ext cx="1903425" cy="571027"/>
          </a:xfrm>
          <a:prstGeom prst="rect">
            <a:avLst/>
          </a:prstGeom>
        </p:spPr>
      </p:pic>
      <p:pic>
        <p:nvPicPr>
          <p:cNvPr id="6" name="Picture 5" descr="A close up of text on a black background&#10;&#10;Description automatically generated">
            <a:extLst>
              <a:ext uri="{FF2B5EF4-FFF2-40B4-BE49-F238E27FC236}">
                <a16:creationId xmlns:a16="http://schemas.microsoft.com/office/drawing/2014/main" id="{2051FEF3-175F-3B45-BD2E-8CD34C1339A5}"/>
              </a:ext>
            </a:extLst>
          </p:cNvPr>
          <p:cNvPicPr>
            <a:picLocks noChangeAspect="1"/>
          </p:cNvPicPr>
          <p:nvPr/>
        </p:nvPicPr>
        <p:blipFill>
          <a:blip r:embed="rId17"/>
          <a:stretch>
            <a:fillRect/>
          </a:stretch>
        </p:blipFill>
        <p:spPr>
          <a:xfrm>
            <a:off x="5029524" y="4844123"/>
            <a:ext cx="2179759" cy="653928"/>
          </a:xfrm>
          <a:prstGeom prst="rect">
            <a:avLst/>
          </a:prstGeom>
        </p:spPr>
      </p:pic>
      <p:pic>
        <p:nvPicPr>
          <p:cNvPr id="14" name="Picture 13" descr="A picture containing drawing, food&#10;&#10;Description automatically generated">
            <a:extLst>
              <a:ext uri="{FF2B5EF4-FFF2-40B4-BE49-F238E27FC236}">
                <a16:creationId xmlns:a16="http://schemas.microsoft.com/office/drawing/2014/main" id="{6A0B55DF-DC5D-9846-83B2-D69DE1AA88D0}"/>
              </a:ext>
            </a:extLst>
          </p:cNvPr>
          <p:cNvPicPr>
            <a:picLocks noChangeAspect="1"/>
          </p:cNvPicPr>
          <p:nvPr/>
        </p:nvPicPr>
        <p:blipFill>
          <a:blip r:embed="rId18"/>
          <a:stretch>
            <a:fillRect/>
          </a:stretch>
        </p:blipFill>
        <p:spPr>
          <a:xfrm>
            <a:off x="1459831" y="2896116"/>
            <a:ext cx="2211998" cy="663599"/>
          </a:xfrm>
          <a:prstGeom prst="rect">
            <a:avLst/>
          </a:prstGeom>
        </p:spPr>
      </p:pic>
    </p:spTree>
    <p:extLst>
      <p:ext uri="{BB962C8B-B14F-4D97-AF65-F5344CB8AC3E}">
        <p14:creationId xmlns:p14="http://schemas.microsoft.com/office/powerpoint/2010/main" val="2748991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2BDF7-6B7C-1E48-8E8B-C48796D63101}"/>
              </a:ext>
            </a:extLst>
          </p:cNvPr>
          <p:cNvSpPr>
            <a:spLocks noGrp="1"/>
          </p:cNvSpPr>
          <p:nvPr>
            <p:ph type="title"/>
          </p:nvPr>
        </p:nvSpPr>
        <p:spPr>
          <a:xfrm>
            <a:off x="2303318" y="147358"/>
            <a:ext cx="7585363" cy="1325563"/>
          </a:xfrm>
        </p:spPr>
        <p:txBody>
          <a:bodyPr/>
          <a:lstStyle/>
          <a:p>
            <a:pPr algn="ctr"/>
            <a:r>
              <a:rPr lang="en-US">
                <a:solidFill>
                  <a:srgbClr val="4472C4"/>
                </a:solidFill>
                <a:latin typeface="Open Sans"/>
              </a:rPr>
              <a:t>Communicating with parents</a:t>
            </a:r>
            <a:endParaRPr lang="en-US">
              <a:solidFill>
                <a:srgbClr val="4472C4"/>
              </a:solidFill>
            </a:endParaRPr>
          </a:p>
        </p:txBody>
      </p:sp>
      <p:sp>
        <p:nvSpPr>
          <p:cNvPr id="3" name="Content Placeholder 2">
            <a:extLst>
              <a:ext uri="{FF2B5EF4-FFF2-40B4-BE49-F238E27FC236}">
                <a16:creationId xmlns:a16="http://schemas.microsoft.com/office/drawing/2014/main" id="{E674E004-A134-6246-AFCD-E1E95FBF84E4}"/>
              </a:ext>
            </a:extLst>
          </p:cNvPr>
          <p:cNvSpPr>
            <a:spLocks noGrp="1"/>
          </p:cNvSpPr>
          <p:nvPr>
            <p:ph idx="1"/>
          </p:nvPr>
        </p:nvSpPr>
        <p:spPr>
          <a:xfrm>
            <a:off x="1427745" y="1283521"/>
            <a:ext cx="10571750" cy="4847669"/>
          </a:xfrm>
        </p:spPr>
        <p:txBody>
          <a:bodyPr vert="horz" lIns="91440" tIns="45720" rIns="91440" bIns="45720" rtlCol="0" anchor="t">
            <a:noAutofit/>
          </a:bodyPr>
          <a:lstStyle/>
          <a:p>
            <a:pPr marL="0" indent="0" fontAlgn="base">
              <a:lnSpc>
                <a:spcPct val="150000"/>
              </a:lnSpc>
              <a:buNone/>
            </a:pPr>
            <a:r>
              <a:rPr lang="en-US" sz="1600" b="1">
                <a:solidFill>
                  <a:srgbClr val="414042"/>
                </a:solidFill>
                <a:latin typeface="Open Sans"/>
                <a:ea typeface="Open Sans" panose="020B0606030504020204" pitchFamily="34" charset="0"/>
                <a:cs typeface="Open Sans" panose="020B0606030504020204" pitchFamily="34" charset="0"/>
              </a:rPr>
              <a:t>Communicate often and early</a:t>
            </a:r>
          </a:p>
          <a:p>
            <a:pPr lvl="1" fontAlgn="base">
              <a:lnSpc>
                <a:spcPct val="150000"/>
              </a:lnSpc>
            </a:pPr>
            <a:r>
              <a:rPr lang="en-US" sz="1600">
                <a:latin typeface="Open Sans Light"/>
              </a:rPr>
              <a:t>Phone calls and emails</a:t>
            </a:r>
          </a:p>
          <a:p>
            <a:pPr lvl="1">
              <a:lnSpc>
                <a:spcPct val="150000"/>
              </a:lnSpc>
            </a:pPr>
            <a:r>
              <a:rPr lang="en-US" sz="1600">
                <a:latin typeface="Open Sans Light"/>
              </a:rPr>
              <a:t>Loom</a:t>
            </a:r>
          </a:p>
          <a:p>
            <a:pPr lvl="1" fontAlgn="base">
              <a:lnSpc>
                <a:spcPct val="150000"/>
              </a:lnSpc>
            </a:pPr>
            <a:r>
              <a:rPr lang="en-US" sz="1600">
                <a:latin typeface="Open Sans Light"/>
              </a:rPr>
              <a:t>Social media</a:t>
            </a:r>
          </a:p>
          <a:p>
            <a:pPr lvl="1" fontAlgn="base">
              <a:lnSpc>
                <a:spcPct val="150000"/>
              </a:lnSpc>
            </a:pPr>
            <a:r>
              <a:rPr lang="en-US" sz="1600">
                <a:latin typeface="Open Sans Light"/>
              </a:rPr>
              <a:t>Website</a:t>
            </a:r>
          </a:p>
          <a:p>
            <a:pPr marL="0" indent="0" fontAlgn="base">
              <a:lnSpc>
                <a:spcPct val="150000"/>
              </a:lnSpc>
              <a:buNone/>
            </a:pPr>
            <a:r>
              <a:rPr lang="en-US" sz="1600" b="1">
                <a:solidFill>
                  <a:srgbClr val="414042"/>
                </a:solidFill>
                <a:latin typeface="Open Sans"/>
                <a:ea typeface="Open Sans" panose="020B0606030504020204" pitchFamily="34" charset="0"/>
                <a:cs typeface="Open Sans" panose="020B0606030504020204" pitchFamily="34" charset="0"/>
              </a:rPr>
              <a:t>Communicate what the experience will be like</a:t>
            </a:r>
          </a:p>
          <a:p>
            <a:pPr lvl="1" fontAlgn="base">
              <a:lnSpc>
                <a:spcPct val="150000"/>
              </a:lnSpc>
            </a:pPr>
            <a:r>
              <a:rPr lang="en-US" sz="1600">
                <a:latin typeface="Open Sans Light"/>
              </a:rPr>
              <a:t>Why is this unique from online school?</a:t>
            </a:r>
          </a:p>
          <a:p>
            <a:pPr lvl="1" fontAlgn="base">
              <a:lnSpc>
                <a:spcPct val="150000"/>
              </a:lnSpc>
            </a:pPr>
            <a:r>
              <a:rPr lang="en-US" sz="1600">
                <a:latin typeface="Open Sans Light"/>
              </a:rPr>
              <a:t>What will you be discussing? </a:t>
            </a:r>
          </a:p>
          <a:p>
            <a:pPr marL="0" indent="0" fontAlgn="base">
              <a:lnSpc>
                <a:spcPct val="150000"/>
              </a:lnSpc>
              <a:buNone/>
            </a:pPr>
            <a:r>
              <a:rPr lang="en-US" sz="1600" b="1">
                <a:solidFill>
                  <a:srgbClr val="414042"/>
                </a:solidFill>
                <a:latin typeface="Open Sans"/>
                <a:ea typeface="Open Sans" panose="020B0606030504020204" pitchFamily="34" charset="0"/>
                <a:cs typeface="Open Sans" panose="020B0606030504020204" pitchFamily="34" charset="0"/>
              </a:rPr>
              <a:t>Communicate expectations</a:t>
            </a:r>
          </a:p>
          <a:p>
            <a:pPr lvl="1" fontAlgn="base">
              <a:lnSpc>
                <a:spcPct val="150000"/>
              </a:lnSpc>
            </a:pPr>
            <a:r>
              <a:rPr lang="en-US" sz="1600">
                <a:latin typeface="Open Sans Light"/>
              </a:rPr>
              <a:t>How much time will it take on their part to prepare?</a:t>
            </a:r>
          </a:p>
          <a:p>
            <a:pPr lvl="1" fontAlgn="base">
              <a:lnSpc>
                <a:spcPct val="150000"/>
              </a:lnSpc>
            </a:pPr>
            <a:r>
              <a:rPr lang="en-US" sz="1600">
                <a:latin typeface="Open Sans Light"/>
              </a:rPr>
              <a:t>Will they have to download videos or Zoom?</a:t>
            </a:r>
          </a:p>
          <a:p>
            <a:pPr lvl="1" fontAlgn="base">
              <a:lnSpc>
                <a:spcPct val="150000"/>
              </a:lnSpc>
            </a:pPr>
            <a:r>
              <a:rPr lang="en-US" sz="1600">
                <a:latin typeface="Open Sans Light"/>
              </a:rPr>
              <a:t>How long will it last?</a:t>
            </a:r>
          </a:p>
        </p:txBody>
      </p:sp>
      <p:sp>
        <p:nvSpPr>
          <p:cNvPr id="6" name="Rectangle 5">
            <a:extLst>
              <a:ext uri="{FF2B5EF4-FFF2-40B4-BE49-F238E27FC236}">
                <a16:creationId xmlns:a16="http://schemas.microsoft.com/office/drawing/2014/main" id="{9387FE67-9A69-5040-B2F1-8B4D2A2EA8B3}"/>
              </a:ext>
            </a:extLst>
          </p:cNvPr>
          <p:cNvSpPr/>
          <p:nvPr/>
        </p:nvSpPr>
        <p:spPr>
          <a:xfrm>
            <a:off x="-72190" y="-2095680"/>
            <a:ext cx="12336379" cy="1459832"/>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7C420A6-7F23-7C45-9208-3C7355294D93}"/>
              </a:ext>
            </a:extLst>
          </p:cNvPr>
          <p:cNvPicPr>
            <a:picLocks noChangeAspect="1"/>
          </p:cNvPicPr>
          <p:nvPr/>
        </p:nvPicPr>
        <p:blipFill>
          <a:blip r:embed="rId3">
            <a:alphaModFix amt="20000"/>
          </a:blip>
          <a:stretch>
            <a:fillRect/>
          </a:stretch>
        </p:blipFill>
        <p:spPr>
          <a:xfrm rot="8781760">
            <a:off x="8715131" y="3335133"/>
            <a:ext cx="4542379" cy="4211020"/>
          </a:xfrm>
          <a:prstGeom prst="rect">
            <a:avLst/>
          </a:prstGeom>
        </p:spPr>
      </p:pic>
      <p:pic>
        <p:nvPicPr>
          <p:cNvPr id="10" name="Picture 9">
            <a:extLst>
              <a:ext uri="{FF2B5EF4-FFF2-40B4-BE49-F238E27FC236}">
                <a16:creationId xmlns:a16="http://schemas.microsoft.com/office/drawing/2014/main" id="{7557539B-1C32-DF49-A688-D432E7CBC1EB}"/>
              </a:ext>
            </a:extLst>
          </p:cNvPr>
          <p:cNvPicPr>
            <a:picLocks noChangeAspect="1"/>
          </p:cNvPicPr>
          <p:nvPr/>
        </p:nvPicPr>
        <p:blipFill>
          <a:blip r:embed="rId3">
            <a:alphaModFix amt="30000"/>
          </a:blip>
          <a:stretch>
            <a:fillRect/>
          </a:stretch>
        </p:blipFill>
        <p:spPr>
          <a:xfrm rot="14399765">
            <a:off x="6916953" y="3557385"/>
            <a:ext cx="4062897" cy="3766515"/>
          </a:xfrm>
          <a:prstGeom prst="rect">
            <a:avLst/>
          </a:prstGeom>
        </p:spPr>
      </p:pic>
      <p:pic>
        <p:nvPicPr>
          <p:cNvPr id="11" name="Picture 10">
            <a:extLst>
              <a:ext uri="{FF2B5EF4-FFF2-40B4-BE49-F238E27FC236}">
                <a16:creationId xmlns:a16="http://schemas.microsoft.com/office/drawing/2014/main" id="{E5815741-0E73-4D4D-9EFC-1C66B0476058}"/>
              </a:ext>
            </a:extLst>
          </p:cNvPr>
          <p:cNvPicPr>
            <a:picLocks noChangeAspect="1"/>
          </p:cNvPicPr>
          <p:nvPr/>
        </p:nvPicPr>
        <p:blipFill>
          <a:blip r:embed="rId3">
            <a:alphaModFix amt="25000"/>
          </a:blip>
          <a:stretch>
            <a:fillRect/>
          </a:stretch>
        </p:blipFill>
        <p:spPr>
          <a:xfrm rot="237442">
            <a:off x="10613446" y="3963078"/>
            <a:ext cx="2399834" cy="222477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5BBBE9AE-4076-FF4D-A363-A08E575D209A}"/>
              </a:ext>
            </a:extLst>
          </p:cNvPr>
          <p:cNvPicPr>
            <a:picLocks noChangeAspect="1"/>
          </p:cNvPicPr>
          <p:nvPr/>
        </p:nvPicPr>
        <p:blipFill>
          <a:blip r:embed="rId4"/>
          <a:stretch>
            <a:fillRect/>
          </a:stretch>
        </p:blipFill>
        <p:spPr>
          <a:xfrm>
            <a:off x="7496785" y="2274770"/>
            <a:ext cx="5003800" cy="2743200"/>
          </a:xfrm>
          <a:prstGeom prst="rect">
            <a:avLst/>
          </a:prstGeom>
        </p:spPr>
      </p:pic>
      <p:sp>
        <p:nvSpPr>
          <p:cNvPr id="12" name="Oval 11">
            <a:extLst>
              <a:ext uri="{FF2B5EF4-FFF2-40B4-BE49-F238E27FC236}">
                <a16:creationId xmlns:a16="http://schemas.microsoft.com/office/drawing/2014/main" id="{372A7FBA-DD7B-3247-8052-1E9065CB186A}"/>
              </a:ext>
            </a:extLst>
          </p:cNvPr>
          <p:cNvSpPr/>
          <p:nvPr/>
        </p:nvSpPr>
        <p:spPr>
          <a:xfrm>
            <a:off x="7862034" y="5589905"/>
            <a:ext cx="321383" cy="321383"/>
          </a:xfrm>
          <a:prstGeom prst="ellipse">
            <a:avLst/>
          </a:prstGeom>
          <a:noFill/>
          <a:ln w="12700">
            <a:solidFill>
              <a:srgbClr val="28D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CD9D89C-4E02-044B-B789-57023DB21CB5}"/>
              </a:ext>
            </a:extLst>
          </p:cNvPr>
          <p:cNvSpPr/>
          <p:nvPr/>
        </p:nvSpPr>
        <p:spPr>
          <a:xfrm>
            <a:off x="11075135" y="5742306"/>
            <a:ext cx="189252" cy="189252"/>
          </a:xfrm>
          <a:prstGeom prst="ellipse">
            <a:avLst/>
          </a:prstGeom>
          <a:noFill/>
          <a:ln w="25400">
            <a:solidFill>
              <a:srgbClr val="28D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raffic, light, drawing, clock&#10;&#10;Description automatically generated">
            <a:extLst>
              <a:ext uri="{FF2B5EF4-FFF2-40B4-BE49-F238E27FC236}">
                <a16:creationId xmlns:a16="http://schemas.microsoft.com/office/drawing/2014/main" id="{AE3C6E96-FE39-B545-A6C6-809040EB3DBF}"/>
              </a:ext>
            </a:extLst>
          </p:cNvPr>
          <p:cNvPicPr>
            <a:picLocks noChangeAspect="1"/>
          </p:cNvPicPr>
          <p:nvPr/>
        </p:nvPicPr>
        <p:blipFill>
          <a:blip r:embed="rId5"/>
          <a:stretch>
            <a:fillRect/>
          </a:stretch>
        </p:blipFill>
        <p:spPr>
          <a:xfrm>
            <a:off x="9202888" y="1730748"/>
            <a:ext cx="299754" cy="342576"/>
          </a:xfrm>
          <a:prstGeom prst="rect">
            <a:avLst/>
          </a:prstGeom>
        </p:spPr>
      </p:pic>
      <p:pic>
        <p:nvPicPr>
          <p:cNvPr id="15" name="Picture 14" descr="A picture containing traffic, stop, light, background&#10;&#10;Description automatically generated">
            <a:extLst>
              <a:ext uri="{FF2B5EF4-FFF2-40B4-BE49-F238E27FC236}">
                <a16:creationId xmlns:a16="http://schemas.microsoft.com/office/drawing/2014/main" id="{22B516F7-6B95-BD43-B3E4-CFAB6235D1CA}"/>
              </a:ext>
            </a:extLst>
          </p:cNvPr>
          <p:cNvPicPr>
            <a:picLocks noChangeAspect="1"/>
          </p:cNvPicPr>
          <p:nvPr/>
        </p:nvPicPr>
        <p:blipFill>
          <a:blip r:embed="rId6"/>
          <a:stretch>
            <a:fillRect/>
          </a:stretch>
        </p:blipFill>
        <p:spPr>
          <a:xfrm rot="19979812">
            <a:off x="9100857" y="6150306"/>
            <a:ext cx="204062" cy="204062"/>
          </a:xfrm>
          <a:prstGeom prst="rect">
            <a:avLst/>
          </a:prstGeom>
        </p:spPr>
      </p:pic>
      <p:pic>
        <p:nvPicPr>
          <p:cNvPr id="16" name="Picture 15" descr="A picture containing traffic, stop, light, background&#10;&#10;Description automatically generated">
            <a:extLst>
              <a:ext uri="{FF2B5EF4-FFF2-40B4-BE49-F238E27FC236}">
                <a16:creationId xmlns:a16="http://schemas.microsoft.com/office/drawing/2014/main" id="{AEFBB379-7B76-5C42-B0EA-2230BD18D1BC}"/>
              </a:ext>
            </a:extLst>
          </p:cNvPr>
          <p:cNvPicPr>
            <a:picLocks noChangeAspect="1"/>
          </p:cNvPicPr>
          <p:nvPr/>
        </p:nvPicPr>
        <p:blipFill>
          <a:blip r:embed="rId6"/>
          <a:stretch>
            <a:fillRect/>
          </a:stretch>
        </p:blipFill>
        <p:spPr>
          <a:xfrm>
            <a:off x="10515067" y="1350151"/>
            <a:ext cx="297008" cy="297008"/>
          </a:xfrm>
          <a:prstGeom prst="rect">
            <a:avLst/>
          </a:prstGeom>
        </p:spPr>
      </p:pic>
      <p:sp>
        <p:nvSpPr>
          <p:cNvPr id="7" name="Rectangle 6">
            <a:extLst>
              <a:ext uri="{FF2B5EF4-FFF2-40B4-BE49-F238E27FC236}">
                <a16:creationId xmlns:a16="http://schemas.microsoft.com/office/drawing/2014/main" id="{17DC2356-F286-F949-9D36-FDC3C09ECF31}"/>
              </a:ext>
            </a:extLst>
          </p:cNvPr>
          <p:cNvSpPr/>
          <p:nvPr/>
        </p:nvSpPr>
        <p:spPr>
          <a:xfrm>
            <a:off x="7781483" y="4662834"/>
            <a:ext cx="1065792" cy="145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528EC8-9047-4C4A-9AAB-9DB3250E15F4}"/>
              </a:ext>
            </a:extLst>
          </p:cNvPr>
          <p:cNvSpPr/>
          <p:nvPr/>
        </p:nvSpPr>
        <p:spPr>
          <a:xfrm>
            <a:off x="9888682" y="4662834"/>
            <a:ext cx="787392" cy="145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3C007DB-7F38-F448-B3DE-674A78DA40DE}"/>
              </a:ext>
            </a:extLst>
          </p:cNvPr>
          <p:cNvSpPr/>
          <p:nvPr/>
        </p:nvSpPr>
        <p:spPr>
          <a:xfrm rot="18258394">
            <a:off x="9808636" y="4668672"/>
            <a:ext cx="175008" cy="85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457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pic>
        <p:nvPicPr>
          <p:cNvPr id="21" name="Picture 20" descr="A picture containing outdoor, photo, man, riding&#10;&#10;Description automatically generated">
            <a:extLst>
              <a:ext uri="{FF2B5EF4-FFF2-40B4-BE49-F238E27FC236}">
                <a16:creationId xmlns:a16="http://schemas.microsoft.com/office/drawing/2014/main" id="{4837B050-8CBB-E640-9DFA-66A0D6A7A6B9}"/>
              </a:ext>
            </a:extLst>
          </p:cNvPr>
          <p:cNvPicPr>
            <a:picLocks noChangeAspect="1"/>
          </p:cNvPicPr>
          <p:nvPr/>
        </p:nvPicPr>
        <p:blipFill>
          <a:blip r:embed="rId3">
            <a:alphaModFix amt="50000"/>
          </a:blip>
          <a:stretch>
            <a:fillRect/>
          </a:stretch>
        </p:blipFill>
        <p:spPr>
          <a:xfrm>
            <a:off x="-1246" y="-5908"/>
            <a:ext cx="12192000" cy="6858000"/>
          </a:xfrm>
          <a:prstGeom prst="rect">
            <a:avLst/>
          </a:prstGeom>
        </p:spPr>
      </p:pic>
      <p:sp>
        <p:nvSpPr>
          <p:cNvPr id="2" name="Title 1">
            <a:extLst>
              <a:ext uri="{FF2B5EF4-FFF2-40B4-BE49-F238E27FC236}">
                <a16:creationId xmlns:a16="http://schemas.microsoft.com/office/drawing/2014/main" id="{AA22BDF7-6B7C-1E48-8E8B-C48796D63101}"/>
              </a:ext>
            </a:extLst>
          </p:cNvPr>
          <p:cNvSpPr>
            <a:spLocks noGrp="1"/>
          </p:cNvSpPr>
          <p:nvPr>
            <p:ph type="title"/>
          </p:nvPr>
        </p:nvSpPr>
        <p:spPr>
          <a:xfrm>
            <a:off x="1683679" y="1185746"/>
            <a:ext cx="8646620" cy="767421"/>
          </a:xfrm>
        </p:spPr>
        <p:txBody>
          <a:bodyPr/>
          <a:lstStyle/>
          <a:p>
            <a:pPr algn="ctr"/>
            <a:r>
              <a:rPr lang="en-US">
                <a:solidFill>
                  <a:srgbClr val="4472C4"/>
                </a:solidFill>
              </a:rPr>
              <a:t>Equipping Teachers with Tech</a:t>
            </a:r>
          </a:p>
        </p:txBody>
      </p:sp>
      <p:sp>
        <p:nvSpPr>
          <p:cNvPr id="6" name="Rectangle 5">
            <a:extLst>
              <a:ext uri="{FF2B5EF4-FFF2-40B4-BE49-F238E27FC236}">
                <a16:creationId xmlns:a16="http://schemas.microsoft.com/office/drawing/2014/main" id="{9387FE67-9A69-5040-B2F1-8B4D2A2EA8B3}"/>
              </a:ext>
            </a:extLst>
          </p:cNvPr>
          <p:cNvSpPr/>
          <p:nvPr/>
        </p:nvSpPr>
        <p:spPr>
          <a:xfrm>
            <a:off x="-72190" y="-2095680"/>
            <a:ext cx="12336379" cy="1459832"/>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960A9A1-3FC8-C342-BAD7-5E9FB0735CE7}"/>
              </a:ext>
            </a:extLst>
          </p:cNvPr>
          <p:cNvPicPr>
            <a:picLocks noChangeAspect="1"/>
          </p:cNvPicPr>
          <p:nvPr/>
        </p:nvPicPr>
        <p:blipFill>
          <a:blip r:embed="rId4"/>
          <a:stretch>
            <a:fillRect/>
          </a:stretch>
        </p:blipFill>
        <p:spPr>
          <a:xfrm>
            <a:off x="1043837" y="2719545"/>
            <a:ext cx="5173974" cy="1695302"/>
          </a:xfrm>
          <a:prstGeom prst="rect">
            <a:avLst/>
          </a:prstGeom>
        </p:spPr>
      </p:pic>
      <p:pic>
        <p:nvPicPr>
          <p:cNvPr id="9" name="Picture 8">
            <a:extLst>
              <a:ext uri="{FF2B5EF4-FFF2-40B4-BE49-F238E27FC236}">
                <a16:creationId xmlns:a16="http://schemas.microsoft.com/office/drawing/2014/main" id="{D6F811CC-486F-E34A-ADE2-FB3ABBCB010C}"/>
              </a:ext>
            </a:extLst>
          </p:cNvPr>
          <p:cNvPicPr>
            <a:picLocks noChangeAspect="1"/>
          </p:cNvPicPr>
          <p:nvPr/>
        </p:nvPicPr>
        <p:blipFill>
          <a:blip r:embed="rId4"/>
          <a:stretch>
            <a:fillRect/>
          </a:stretch>
        </p:blipFill>
        <p:spPr>
          <a:xfrm>
            <a:off x="5974188" y="2719545"/>
            <a:ext cx="5173974" cy="1695302"/>
          </a:xfrm>
          <a:prstGeom prst="rect">
            <a:avLst/>
          </a:prstGeom>
        </p:spPr>
      </p:pic>
      <p:pic>
        <p:nvPicPr>
          <p:cNvPr id="11" name="Picture 10">
            <a:extLst>
              <a:ext uri="{FF2B5EF4-FFF2-40B4-BE49-F238E27FC236}">
                <a16:creationId xmlns:a16="http://schemas.microsoft.com/office/drawing/2014/main" id="{ECF7B641-924B-9347-96B7-E11D4E9CB957}"/>
              </a:ext>
            </a:extLst>
          </p:cNvPr>
          <p:cNvPicPr>
            <a:picLocks noChangeAspect="1"/>
          </p:cNvPicPr>
          <p:nvPr/>
        </p:nvPicPr>
        <p:blipFill>
          <a:blip r:embed="rId4"/>
          <a:stretch>
            <a:fillRect/>
          </a:stretch>
        </p:blipFill>
        <p:spPr>
          <a:xfrm>
            <a:off x="1043837" y="4264747"/>
            <a:ext cx="5173974" cy="1695302"/>
          </a:xfrm>
          <a:prstGeom prst="rect">
            <a:avLst/>
          </a:prstGeom>
        </p:spPr>
      </p:pic>
      <p:sp>
        <p:nvSpPr>
          <p:cNvPr id="12" name="Content Placeholder 2">
            <a:extLst>
              <a:ext uri="{FF2B5EF4-FFF2-40B4-BE49-F238E27FC236}">
                <a16:creationId xmlns:a16="http://schemas.microsoft.com/office/drawing/2014/main" id="{8D0BED64-0E96-6645-9950-B0FEBC4F0A1B}"/>
              </a:ext>
            </a:extLst>
          </p:cNvPr>
          <p:cNvSpPr txBox="1">
            <a:spLocks/>
          </p:cNvSpPr>
          <p:nvPr/>
        </p:nvSpPr>
        <p:spPr>
          <a:xfrm>
            <a:off x="1747474" y="4794715"/>
            <a:ext cx="3762531" cy="45745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a:latin typeface="Open Sans Light"/>
              </a:rPr>
              <a:t>Pre-Recordings</a:t>
            </a:r>
            <a:endParaRPr lang="en-US"/>
          </a:p>
        </p:txBody>
      </p:sp>
      <p:pic>
        <p:nvPicPr>
          <p:cNvPr id="13" name="Picture 12">
            <a:extLst>
              <a:ext uri="{FF2B5EF4-FFF2-40B4-BE49-F238E27FC236}">
                <a16:creationId xmlns:a16="http://schemas.microsoft.com/office/drawing/2014/main" id="{7822FE31-5EED-B643-9CF2-5AE36AF71CE7}"/>
              </a:ext>
            </a:extLst>
          </p:cNvPr>
          <p:cNvPicPr>
            <a:picLocks noChangeAspect="1"/>
          </p:cNvPicPr>
          <p:nvPr/>
        </p:nvPicPr>
        <p:blipFill>
          <a:blip r:embed="rId4"/>
          <a:stretch>
            <a:fillRect/>
          </a:stretch>
        </p:blipFill>
        <p:spPr>
          <a:xfrm>
            <a:off x="5974188" y="4253344"/>
            <a:ext cx="5173974" cy="1695302"/>
          </a:xfrm>
          <a:prstGeom prst="rect">
            <a:avLst/>
          </a:prstGeom>
        </p:spPr>
      </p:pic>
      <p:grpSp>
        <p:nvGrpSpPr>
          <p:cNvPr id="17" name="Group 16">
            <a:extLst>
              <a:ext uri="{FF2B5EF4-FFF2-40B4-BE49-F238E27FC236}">
                <a16:creationId xmlns:a16="http://schemas.microsoft.com/office/drawing/2014/main" id="{516F5A74-A971-4146-847B-D144A5BA1A76}"/>
              </a:ext>
            </a:extLst>
          </p:cNvPr>
          <p:cNvGrpSpPr/>
          <p:nvPr/>
        </p:nvGrpSpPr>
        <p:grpSpPr>
          <a:xfrm>
            <a:off x="0" y="-5908"/>
            <a:ext cx="1013206" cy="1193545"/>
            <a:chOff x="0" y="-5908"/>
            <a:chExt cx="1013206" cy="1193545"/>
          </a:xfrm>
        </p:grpSpPr>
        <p:sp>
          <p:nvSpPr>
            <p:cNvPr id="18" name="Rectangle 17">
              <a:extLst>
                <a:ext uri="{FF2B5EF4-FFF2-40B4-BE49-F238E27FC236}">
                  <a16:creationId xmlns:a16="http://schemas.microsoft.com/office/drawing/2014/main" id="{C8A564B4-B05A-774F-9D67-7B6CBA055A06}"/>
                </a:ext>
              </a:extLst>
            </p:cNvPr>
            <p:cNvSpPr/>
            <p:nvPr/>
          </p:nvSpPr>
          <p:spPr>
            <a:xfrm>
              <a:off x="0" y="-5908"/>
              <a:ext cx="791886" cy="1193545"/>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84040"/>
                </a:solidFill>
              </a:endParaRPr>
            </a:p>
          </p:txBody>
        </p:sp>
        <p:sp>
          <p:nvSpPr>
            <p:cNvPr id="19" name="Rectangle 18">
              <a:extLst>
                <a:ext uri="{FF2B5EF4-FFF2-40B4-BE49-F238E27FC236}">
                  <a16:creationId xmlns:a16="http://schemas.microsoft.com/office/drawing/2014/main" id="{3F64B6E5-866E-494A-8B38-B42331464DA2}"/>
                </a:ext>
              </a:extLst>
            </p:cNvPr>
            <p:cNvSpPr/>
            <p:nvPr/>
          </p:nvSpPr>
          <p:spPr>
            <a:xfrm>
              <a:off x="1246" y="139506"/>
              <a:ext cx="1011960" cy="903451"/>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 up of a logo&#10;&#10;Description automatically generated">
              <a:extLst>
                <a:ext uri="{FF2B5EF4-FFF2-40B4-BE49-F238E27FC236}">
                  <a16:creationId xmlns:a16="http://schemas.microsoft.com/office/drawing/2014/main" id="{ABC7B00C-8A73-DE47-8E61-E397A693DB69}"/>
                </a:ext>
              </a:extLst>
            </p:cNvPr>
            <p:cNvPicPr>
              <a:picLocks noChangeAspect="1"/>
            </p:cNvPicPr>
            <p:nvPr/>
          </p:nvPicPr>
          <p:blipFill>
            <a:blip r:embed="rId5"/>
            <a:stretch>
              <a:fillRect/>
            </a:stretch>
          </p:blipFill>
          <p:spPr>
            <a:xfrm>
              <a:off x="160621" y="269850"/>
              <a:ext cx="687260" cy="649516"/>
            </a:xfrm>
            <a:prstGeom prst="rect">
              <a:avLst/>
            </a:prstGeom>
          </p:spPr>
        </p:pic>
      </p:grpSp>
      <p:sp>
        <p:nvSpPr>
          <p:cNvPr id="22" name="Oval 21">
            <a:extLst>
              <a:ext uri="{FF2B5EF4-FFF2-40B4-BE49-F238E27FC236}">
                <a16:creationId xmlns:a16="http://schemas.microsoft.com/office/drawing/2014/main" id="{EC3FD568-4B63-DA45-A19C-74A1D2F349B9}"/>
              </a:ext>
            </a:extLst>
          </p:cNvPr>
          <p:cNvSpPr/>
          <p:nvPr/>
        </p:nvSpPr>
        <p:spPr>
          <a:xfrm>
            <a:off x="11942806" y="2335705"/>
            <a:ext cx="321383" cy="321383"/>
          </a:xfrm>
          <a:prstGeom prst="ellipse">
            <a:avLst/>
          </a:prstGeom>
          <a:noFill/>
          <a:ln w="25400">
            <a:solidFill>
              <a:srgbClr val="28D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icture containing traffic, light, drawing, clock&#10;&#10;Description automatically generated">
            <a:extLst>
              <a:ext uri="{FF2B5EF4-FFF2-40B4-BE49-F238E27FC236}">
                <a16:creationId xmlns:a16="http://schemas.microsoft.com/office/drawing/2014/main" id="{E961D14F-2F81-864D-94F2-D06DA8685D0E}"/>
              </a:ext>
            </a:extLst>
          </p:cNvPr>
          <p:cNvPicPr>
            <a:picLocks noChangeAspect="1"/>
          </p:cNvPicPr>
          <p:nvPr/>
        </p:nvPicPr>
        <p:blipFill>
          <a:blip r:embed="rId6"/>
          <a:stretch>
            <a:fillRect/>
          </a:stretch>
        </p:blipFill>
        <p:spPr>
          <a:xfrm>
            <a:off x="1148979" y="2388157"/>
            <a:ext cx="299754" cy="342576"/>
          </a:xfrm>
          <a:prstGeom prst="rect">
            <a:avLst/>
          </a:prstGeom>
        </p:spPr>
      </p:pic>
      <p:pic>
        <p:nvPicPr>
          <p:cNvPr id="24" name="Picture 23" descr="A picture containing traffic, stop, light, background&#10;&#10;Description automatically generated">
            <a:extLst>
              <a:ext uri="{FF2B5EF4-FFF2-40B4-BE49-F238E27FC236}">
                <a16:creationId xmlns:a16="http://schemas.microsoft.com/office/drawing/2014/main" id="{BE5AF2E7-34D7-8341-884D-61328BBE5EC6}"/>
              </a:ext>
            </a:extLst>
          </p:cNvPr>
          <p:cNvPicPr>
            <a:picLocks noChangeAspect="1"/>
          </p:cNvPicPr>
          <p:nvPr/>
        </p:nvPicPr>
        <p:blipFill>
          <a:blip r:embed="rId7"/>
          <a:stretch>
            <a:fillRect/>
          </a:stretch>
        </p:blipFill>
        <p:spPr>
          <a:xfrm>
            <a:off x="10079553" y="1792597"/>
            <a:ext cx="297008" cy="297008"/>
          </a:xfrm>
          <a:prstGeom prst="rect">
            <a:avLst/>
          </a:prstGeom>
        </p:spPr>
      </p:pic>
      <p:pic>
        <p:nvPicPr>
          <p:cNvPr id="26" name="Picture 25" descr="A picture containing drawing&#10;&#10;Description automatically generated">
            <a:extLst>
              <a:ext uri="{FF2B5EF4-FFF2-40B4-BE49-F238E27FC236}">
                <a16:creationId xmlns:a16="http://schemas.microsoft.com/office/drawing/2014/main" id="{FF6E91EB-C48F-0C40-ADD4-D2A79B990B3D}"/>
              </a:ext>
            </a:extLst>
          </p:cNvPr>
          <p:cNvPicPr>
            <a:picLocks noChangeAspect="1"/>
          </p:cNvPicPr>
          <p:nvPr/>
        </p:nvPicPr>
        <p:blipFill>
          <a:blip r:embed="rId8"/>
          <a:stretch>
            <a:fillRect/>
          </a:stretch>
        </p:blipFill>
        <p:spPr>
          <a:xfrm>
            <a:off x="7015240" y="3014234"/>
            <a:ext cx="3151546" cy="945464"/>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77A4EA52-F90B-6E42-A0AE-59FC0F076534}"/>
              </a:ext>
            </a:extLst>
          </p:cNvPr>
          <p:cNvPicPr>
            <a:picLocks noChangeAspect="1"/>
          </p:cNvPicPr>
          <p:nvPr/>
        </p:nvPicPr>
        <p:blipFill>
          <a:blip r:embed="rId9"/>
          <a:stretch>
            <a:fillRect/>
          </a:stretch>
        </p:blipFill>
        <p:spPr>
          <a:xfrm>
            <a:off x="7077375" y="4589638"/>
            <a:ext cx="3211223" cy="963367"/>
          </a:xfrm>
          <a:prstGeom prst="rect">
            <a:avLst/>
          </a:prstGeom>
        </p:spPr>
      </p:pic>
      <p:pic>
        <p:nvPicPr>
          <p:cNvPr id="30" name="Picture 29" descr="A close up of a logo&#10;&#10;Description automatically generated">
            <a:extLst>
              <a:ext uri="{FF2B5EF4-FFF2-40B4-BE49-F238E27FC236}">
                <a16:creationId xmlns:a16="http://schemas.microsoft.com/office/drawing/2014/main" id="{752FCC47-3E78-D043-812C-365B561D5C9A}"/>
              </a:ext>
            </a:extLst>
          </p:cNvPr>
          <p:cNvPicPr>
            <a:picLocks noChangeAspect="1"/>
          </p:cNvPicPr>
          <p:nvPr/>
        </p:nvPicPr>
        <p:blipFill>
          <a:blip r:embed="rId10"/>
          <a:stretch>
            <a:fillRect/>
          </a:stretch>
        </p:blipFill>
        <p:spPr>
          <a:xfrm>
            <a:off x="2579394" y="3255765"/>
            <a:ext cx="2038905" cy="462832"/>
          </a:xfrm>
          <a:prstGeom prst="rect">
            <a:avLst/>
          </a:prstGeom>
        </p:spPr>
      </p:pic>
    </p:spTree>
    <p:extLst>
      <p:ext uri="{BB962C8B-B14F-4D97-AF65-F5344CB8AC3E}">
        <p14:creationId xmlns:p14="http://schemas.microsoft.com/office/powerpoint/2010/main" val="1323273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outdoor, photo, man, riding&#10;&#10;Description automatically generated">
            <a:extLst>
              <a:ext uri="{FF2B5EF4-FFF2-40B4-BE49-F238E27FC236}">
                <a16:creationId xmlns:a16="http://schemas.microsoft.com/office/drawing/2014/main" id="{3CB8852E-51A0-5D4C-9734-BBDAEECD46CE}"/>
              </a:ext>
            </a:extLst>
          </p:cNvPr>
          <p:cNvPicPr>
            <a:picLocks noChangeAspect="1"/>
          </p:cNvPicPr>
          <p:nvPr/>
        </p:nvPicPr>
        <p:blipFill>
          <a:blip r:embed="rId3">
            <a:alphaModFix amt="60000"/>
          </a:blip>
          <a:stretch>
            <a:fillRect/>
          </a:stretch>
        </p:blipFill>
        <p:spPr>
          <a:xfrm>
            <a:off x="0" y="28222"/>
            <a:ext cx="12192000" cy="6858000"/>
          </a:xfrm>
          <a:prstGeom prst="rect">
            <a:avLst/>
          </a:prstGeom>
        </p:spPr>
      </p:pic>
      <p:pic>
        <p:nvPicPr>
          <p:cNvPr id="21" name="Picture 20">
            <a:extLst>
              <a:ext uri="{FF2B5EF4-FFF2-40B4-BE49-F238E27FC236}">
                <a16:creationId xmlns:a16="http://schemas.microsoft.com/office/drawing/2014/main" id="{CA2ABFB7-D0EA-0040-86BA-8E8EB6558EA4}"/>
              </a:ext>
            </a:extLst>
          </p:cNvPr>
          <p:cNvPicPr>
            <a:picLocks noChangeAspect="1"/>
          </p:cNvPicPr>
          <p:nvPr/>
        </p:nvPicPr>
        <p:blipFill>
          <a:blip r:embed="rId4"/>
          <a:stretch>
            <a:fillRect/>
          </a:stretch>
        </p:blipFill>
        <p:spPr>
          <a:xfrm>
            <a:off x="7693555" y="1217627"/>
            <a:ext cx="4819127" cy="4819127"/>
          </a:xfrm>
          <a:prstGeom prst="rect">
            <a:avLst/>
          </a:prstGeom>
        </p:spPr>
      </p:pic>
      <p:sp>
        <p:nvSpPr>
          <p:cNvPr id="2" name="Title 1">
            <a:extLst>
              <a:ext uri="{FF2B5EF4-FFF2-40B4-BE49-F238E27FC236}">
                <a16:creationId xmlns:a16="http://schemas.microsoft.com/office/drawing/2014/main" id="{AA22BDF7-6B7C-1E48-8E8B-C48796D63101}"/>
              </a:ext>
            </a:extLst>
          </p:cNvPr>
          <p:cNvSpPr>
            <a:spLocks noGrp="1"/>
          </p:cNvSpPr>
          <p:nvPr>
            <p:ph type="title"/>
          </p:nvPr>
        </p:nvSpPr>
        <p:spPr>
          <a:xfrm>
            <a:off x="1361845" y="1427676"/>
            <a:ext cx="7585363" cy="1325563"/>
          </a:xfrm>
        </p:spPr>
        <p:txBody>
          <a:bodyPr/>
          <a:lstStyle/>
          <a:p>
            <a:r>
              <a:rPr lang="en-US">
                <a:solidFill>
                  <a:srgbClr val="4472C4"/>
                </a:solidFill>
              </a:rPr>
              <a:t>Inspiring Kids</a:t>
            </a:r>
          </a:p>
        </p:txBody>
      </p:sp>
      <p:sp>
        <p:nvSpPr>
          <p:cNvPr id="3" name="Content Placeholder 2">
            <a:extLst>
              <a:ext uri="{FF2B5EF4-FFF2-40B4-BE49-F238E27FC236}">
                <a16:creationId xmlns:a16="http://schemas.microsoft.com/office/drawing/2014/main" id="{E674E004-A134-6246-AFCD-E1E95FBF84E4}"/>
              </a:ext>
            </a:extLst>
          </p:cNvPr>
          <p:cNvSpPr>
            <a:spLocks noGrp="1"/>
          </p:cNvSpPr>
          <p:nvPr>
            <p:ph idx="1"/>
          </p:nvPr>
        </p:nvSpPr>
        <p:spPr>
          <a:xfrm>
            <a:off x="1361845" y="2620675"/>
            <a:ext cx="6078998" cy="2809649"/>
          </a:xfrm>
        </p:spPr>
        <p:txBody>
          <a:bodyPr vert="horz" lIns="91440" tIns="45720" rIns="91440" bIns="45720" rtlCol="0" anchor="t">
            <a:noAutofit/>
          </a:bodyPr>
          <a:lstStyle/>
          <a:p>
            <a:r>
              <a:rPr lang="en-US" sz="2000" b="1">
                <a:solidFill>
                  <a:srgbClr val="414042"/>
                </a:solidFill>
                <a:latin typeface="Open Sans Light"/>
              </a:rPr>
              <a:t>Engaging:</a:t>
            </a:r>
            <a:r>
              <a:rPr lang="en-US" sz="2000">
                <a:solidFill>
                  <a:srgbClr val="414042"/>
                </a:solidFill>
                <a:latin typeface="Open Sans Light"/>
              </a:rPr>
              <a:t> Video content that captivates your kids and holds their attention.</a:t>
            </a:r>
            <a:endParaRPr lang="en-US" sz="2000">
              <a:solidFill>
                <a:srgbClr val="414042"/>
              </a:solidFill>
            </a:endParaRPr>
          </a:p>
          <a:p>
            <a:pPr marL="0" indent="0">
              <a:buNone/>
            </a:pPr>
            <a:endParaRPr lang="en-US" sz="2000">
              <a:solidFill>
                <a:srgbClr val="414042"/>
              </a:solidFill>
            </a:endParaRPr>
          </a:p>
          <a:p>
            <a:r>
              <a:rPr lang="en-US" sz="2000" b="1">
                <a:solidFill>
                  <a:srgbClr val="414042"/>
                </a:solidFill>
                <a:latin typeface="Open Sans Light"/>
              </a:rPr>
              <a:t>Interactive:</a:t>
            </a:r>
            <a:r>
              <a:rPr lang="en-US" sz="2000">
                <a:solidFill>
                  <a:srgbClr val="414042"/>
                </a:solidFill>
                <a:latin typeface="Open Sans Light"/>
              </a:rPr>
              <a:t> Content that allows your kids to participate (videos/worksheets).</a:t>
            </a:r>
            <a:endParaRPr lang="en-US" sz="2000">
              <a:solidFill>
                <a:srgbClr val="414042"/>
              </a:solidFill>
            </a:endParaRPr>
          </a:p>
          <a:p>
            <a:pPr marL="0" indent="0">
              <a:buNone/>
            </a:pPr>
            <a:endParaRPr lang="en-US" sz="2000">
              <a:solidFill>
                <a:srgbClr val="414042"/>
              </a:solidFill>
            </a:endParaRPr>
          </a:p>
          <a:p>
            <a:r>
              <a:rPr lang="en-US" sz="2000" b="1">
                <a:solidFill>
                  <a:srgbClr val="414042"/>
                </a:solidFill>
                <a:latin typeface="Open Sans Light"/>
              </a:rPr>
              <a:t>Personal:</a:t>
            </a:r>
            <a:r>
              <a:rPr lang="en-US" sz="2000">
                <a:solidFill>
                  <a:srgbClr val="414042"/>
                </a:solidFill>
                <a:latin typeface="Open Sans Light"/>
              </a:rPr>
              <a:t> You are the resource that your kids need most!</a:t>
            </a:r>
            <a:endParaRPr lang="en-US" sz="2000">
              <a:solidFill>
                <a:srgbClr val="414042"/>
              </a:solidFill>
            </a:endParaRPr>
          </a:p>
        </p:txBody>
      </p:sp>
      <p:grpSp>
        <p:nvGrpSpPr>
          <p:cNvPr id="11" name="Group 10">
            <a:extLst>
              <a:ext uri="{FF2B5EF4-FFF2-40B4-BE49-F238E27FC236}">
                <a16:creationId xmlns:a16="http://schemas.microsoft.com/office/drawing/2014/main" id="{6263E229-B4F3-0B4D-8974-B7F7516F3CF9}"/>
              </a:ext>
            </a:extLst>
          </p:cNvPr>
          <p:cNvGrpSpPr/>
          <p:nvPr/>
        </p:nvGrpSpPr>
        <p:grpSpPr>
          <a:xfrm>
            <a:off x="0" y="-5908"/>
            <a:ext cx="1013206" cy="1193545"/>
            <a:chOff x="0" y="-5908"/>
            <a:chExt cx="1013206" cy="1193545"/>
          </a:xfrm>
        </p:grpSpPr>
        <p:sp>
          <p:nvSpPr>
            <p:cNvPr id="12" name="Rectangle 11">
              <a:extLst>
                <a:ext uri="{FF2B5EF4-FFF2-40B4-BE49-F238E27FC236}">
                  <a16:creationId xmlns:a16="http://schemas.microsoft.com/office/drawing/2014/main" id="{F4C7E910-624D-5747-B791-632DDA18A534}"/>
                </a:ext>
              </a:extLst>
            </p:cNvPr>
            <p:cNvSpPr/>
            <p:nvPr/>
          </p:nvSpPr>
          <p:spPr>
            <a:xfrm>
              <a:off x="0" y="-5908"/>
              <a:ext cx="791886" cy="1193545"/>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84040"/>
                </a:solidFill>
              </a:endParaRPr>
            </a:p>
          </p:txBody>
        </p:sp>
        <p:sp>
          <p:nvSpPr>
            <p:cNvPr id="13" name="Rectangle 12">
              <a:extLst>
                <a:ext uri="{FF2B5EF4-FFF2-40B4-BE49-F238E27FC236}">
                  <a16:creationId xmlns:a16="http://schemas.microsoft.com/office/drawing/2014/main" id="{09355E87-D1FB-8A4B-9909-C402CC28D55E}"/>
                </a:ext>
              </a:extLst>
            </p:cNvPr>
            <p:cNvSpPr/>
            <p:nvPr/>
          </p:nvSpPr>
          <p:spPr>
            <a:xfrm>
              <a:off x="1246" y="139506"/>
              <a:ext cx="1011960" cy="903451"/>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 up of a logo&#10;&#10;Description automatically generated">
              <a:extLst>
                <a:ext uri="{FF2B5EF4-FFF2-40B4-BE49-F238E27FC236}">
                  <a16:creationId xmlns:a16="http://schemas.microsoft.com/office/drawing/2014/main" id="{EFA8AABF-2B54-3346-A394-5E6E46C59CAF}"/>
                </a:ext>
              </a:extLst>
            </p:cNvPr>
            <p:cNvPicPr>
              <a:picLocks noChangeAspect="1"/>
            </p:cNvPicPr>
            <p:nvPr/>
          </p:nvPicPr>
          <p:blipFill>
            <a:blip r:embed="rId5"/>
            <a:stretch>
              <a:fillRect/>
            </a:stretch>
          </p:blipFill>
          <p:spPr>
            <a:xfrm>
              <a:off x="160621" y="269850"/>
              <a:ext cx="687260" cy="649516"/>
            </a:xfrm>
            <a:prstGeom prst="rect">
              <a:avLst/>
            </a:prstGeom>
          </p:spPr>
        </p:pic>
      </p:grpSp>
      <p:sp>
        <p:nvSpPr>
          <p:cNvPr id="15" name="Oval 14">
            <a:extLst>
              <a:ext uri="{FF2B5EF4-FFF2-40B4-BE49-F238E27FC236}">
                <a16:creationId xmlns:a16="http://schemas.microsoft.com/office/drawing/2014/main" id="{7DE432FB-33E3-0E47-A99B-D26E020F9DD0}"/>
              </a:ext>
            </a:extLst>
          </p:cNvPr>
          <p:cNvSpPr/>
          <p:nvPr/>
        </p:nvSpPr>
        <p:spPr>
          <a:xfrm>
            <a:off x="8437440" y="5296974"/>
            <a:ext cx="265914" cy="265914"/>
          </a:xfrm>
          <a:prstGeom prst="ellipse">
            <a:avLst/>
          </a:prstGeom>
          <a:noFill/>
          <a:ln w="12700">
            <a:solidFill>
              <a:srgbClr val="28D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traffic, light, drawing, clock&#10;&#10;Description automatically generated">
            <a:extLst>
              <a:ext uri="{FF2B5EF4-FFF2-40B4-BE49-F238E27FC236}">
                <a16:creationId xmlns:a16="http://schemas.microsoft.com/office/drawing/2014/main" id="{8D7627A4-FBCA-CF4A-882B-632DE3423B7F}"/>
              </a:ext>
            </a:extLst>
          </p:cNvPr>
          <p:cNvPicPr>
            <a:picLocks noChangeAspect="1"/>
          </p:cNvPicPr>
          <p:nvPr/>
        </p:nvPicPr>
        <p:blipFill>
          <a:blip r:embed="rId6"/>
          <a:stretch>
            <a:fillRect/>
          </a:stretch>
        </p:blipFill>
        <p:spPr>
          <a:xfrm>
            <a:off x="9947215" y="1912282"/>
            <a:ext cx="226991" cy="259418"/>
          </a:xfrm>
          <a:prstGeom prst="rect">
            <a:avLst/>
          </a:prstGeom>
        </p:spPr>
      </p:pic>
      <p:pic>
        <p:nvPicPr>
          <p:cNvPr id="19" name="Picture 18" descr="A picture containing traffic, stop, light, background&#10;&#10;Description automatically generated">
            <a:extLst>
              <a:ext uri="{FF2B5EF4-FFF2-40B4-BE49-F238E27FC236}">
                <a16:creationId xmlns:a16="http://schemas.microsoft.com/office/drawing/2014/main" id="{711B235E-7A29-774B-9B55-53A330DD0E33}"/>
              </a:ext>
            </a:extLst>
          </p:cNvPr>
          <p:cNvPicPr>
            <a:picLocks noChangeAspect="1"/>
          </p:cNvPicPr>
          <p:nvPr/>
        </p:nvPicPr>
        <p:blipFill>
          <a:blip r:embed="rId7"/>
          <a:stretch>
            <a:fillRect/>
          </a:stretch>
        </p:blipFill>
        <p:spPr>
          <a:xfrm>
            <a:off x="10582896" y="821246"/>
            <a:ext cx="366391" cy="366391"/>
          </a:xfrm>
          <a:prstGeom prst="rect">
            <a:avLst/>
          </a:prstGeom>
        </p:spPr>
      </p:pic>
    </p:spTree>
    <p:extLst>
      <p:ext uri="{BB962C8B-B14F-4D97-AF65-F5344CB8AC3E}">
        <p14:creationId xmlns:p14="http://schemas.microsoft.com/office/powerpoint/2010/main" val="3826007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outdoor, photo, man, riding&#10;&#10;Description automatically generated">
            <a:extLst>
              <a:ext uri="{FF2B5EF4-FFF2-40B4-BE49-F238E27FC236}">
                <a16:creationId xmlns:a16="http://schemas.microsoft.com/office/drawing/2014/main" id="{AB759602-DA13-364B-95F9-C578C0946D4E}"/>
              </a:ext>
            </a:extLst>
          </p:cNvPr>
          <p:cNvPicPr>
            <a:picLocks noChangeAspect="1"/>
          </p:cNvPicPr>
          <p:nvPr/>
        </p:nvPicPr>
        <p:blipFill>
          <a:blip r:embed="rId3">
            <a:alphaModFix amt="60000"/>
          </a:blip>
          <a:stretch>
            <a:fillRect/>
          </a:stretch>
        </p:blipFill>
        <p:spPr>
          <a:xfrm>
            <a:off x="0" y="8250"/>
            <a:ext cx="12192000" cy="6858000"/>
          </a:xfrm>
          <a:prstGeom prst="rect">
            <a:avLst/>
          </a:prstGeom>
        </p:spPr>
      </p:pic>
      <p:grpSp>
        <p:nvGrpSpPr>
          <p:cNvPr id="20" name="Group 19">
            <a:extLst>
              <a:ext uri="{FF2B5EF4-FFF2-40B4-BE49-F238E27FC236}">
                <a16:creationId xmlns:a16="http://schemas.microsoft.com/office/drawing/2014/main" id="{FE935C27-FCBC-E743-A864-E129E436FA35}"/>
              </a:ext>
            </a:extLst>
          </p:cNvPr>
          <p:cNvGrpSpPr/>
          <p:nvPr/>
        </p:nvGrpSpPr>
        <p:grpSpPr>
          <a:xfrm>
            <a:off x="0" y="-5908"/>
            <a:ext cx="1013206" cy="1193545"/>
            <a:chOff x="0" y="-5908"/>
            <a:chExt cx="1013206" cy="1193545"/>
          </a:xfrm>
        </p:grpSpPr>
        <p:sp>
          <p:nvSpPr>
            <p:cNvPr id="17" name="Rectangle 16">
              <a:extLst>
                <a:ext uri="{FF2B5EF4-FFF2-40B4-BE49-F238E27FC236}">
                  <a16:creationId xmlns:a16="http://schemas.microsoft.com/office/drawing/2014/main" id="{101B8376-26AC-9648-8C44-ED6D5835A3B8}"/>
                </a:ext>
              </a:extLst>
            </p:cNvPr>
            <p:cNvSpPr/>
            <p:nvPr/>
          </p:nvSpPr>
          <p:spPr>
            <a:xfrm>
              <a:off x="0" y="-5908"/>
              <a:ext cx="791886" cy="1193545"/>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84040"/>
                </a:solidFill>
              </a:endParaRPr>
            </a:p>
          </p:txBody>
        </p:sp>
        <p:sp>
          <p:nvSpPr>
            <p:cNvPr id="18" name="Rectangle 17">
              <a:extLst>
                <a:ext uri="{FF2B5EF4-FFF2-40B4-BE49-F238E27FC236}">
                  <a16:creationId xmlns:a16="http://schemas.microsoft.com/office/drawing/2014/main" id="{457D0F3D-8914-AB4B-8487-749081869E7F}"/>
                </a:ext>
              </a:extLst>
            </p:cNvPr>
            <p:cNvSpPr/>
            <p:nvPr/>
          </p:nvSpPr>
          <p:spPr>
            <a:xfrm>
              <a:off x="1246" y="139506"/>
              <a:ext cx="1011960" cy="903451"/>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logo&#10;&#10;Description automatically generated">
              <a:extLst>
                <a:ext uri="{FF2B5EF4-FFF2-40B4-BE49-F238E27FC236}">
                  <a16:creationId xmlns:a16="http://schemas.microsoft.com/office/drawing/2014/main" id="{A1108B57-3B36-7547-81F3-CBBACE4DF6E3}"/>
                </a:ext>
              </a:extLst>
            </p:cNvPr>
            <p:cNvPicPr>
              <a:picLocks noChangeAspect="1"/>
            </p:cNvPicPr>
            <p:nvPr/>
          </p:nvPicPr>
          <p:blipFill>
            <a:blip r:embed="rId4"/>
            <a:stretch>
              <a:fillRect/>
            </a:stretch>
          </p:blipFill>
          <p:spPr>
            <a:xfrm>
              <a:off x="160621" y="269850"/>
              <a:ext cx="687260" cy="649516"/>
            </a:xfrm>
            <a:prstGeom prst="rect">
              <a:avLst/>
            </a:prstGeom>
          </p:spPr>
        </p:pic>
      </p:grpSp>
      <p:sp>
        <p:nvSpPr>
          <p:cNvPr id="24" name="Oval 23">
            <a:extLst>
              <a:ext uri="{FF2B5EF4-FFF2-40B4-BE49-F238E27FC236}">
                <a16:creationId xmlns:a16="http://schemas.microsoft.com/office/drawing/2014/main" id="{DE488FF6-FE51-194F-A3D5-53DE097F82EB}"/>
              </a:ext>
            </a:extLst>
          </p:cNvPr>
          <p:cNvSpPr/>
          <p:nvPr/>
        </p:nvSpPr>
        <p:spPr>
          <a:xfrm>
            <a:off x="6894552" y="2387836"/>
            <a:ext cx="3078123" cy="3078123"/>
          </a:xfrm>
          <a:prstGeom prst="ellipse">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3A9A5F-A082-DD4E-87E5-175E2273B4E2}"/>
              </a:ext>
            </a:extLst>
          </p:cNvPr>
          <p:cNvSpPr/>
          <p:nvPr/>
        </p:nvSpPr>
        <p:spPr>
          <a:xfrm>
            <a:off x="7023964" y="2479081"/>
            <a:ext cx="2948712" cy="2948712"/>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EDA06FF-F976-9445-B61B-E79AA0B6D161}"/>
              </a:ext>
            </a:extLst>
          </p:cNvPr>
          <p:cNvSpPr/>
          <p:nvPr/>
        </p:nvSpPr>
        <p:spPr>
          <a:xfrm>
            <a:off x="10402035" y="6328370"/>
            <a:ext cx="189252" cy="189252"/>
          </a:xfrm>
          <a:prstGeom prst="ellipse">
            <a:avLst/>
          </a:prstGeom>
          <a:noFill/>
          <a:ln w="25400">
            <a:solidFill>
              <a:srgbClr val="28D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icture containing traffic, stop, light, background&#10;&#10;Description automatically generated">
            <a:extLst>
              <a:ext uri="{FF2B5EF4-FFF2-40B4-BE49-F238E27FC236}">
                <a16:creationId xmlns:a16="http://schemas.microsoft.com/office/drawing/2014/main" id="{58DDA72B-4BD8-EE48-9D8E-8B88787DC0E3}"/>
              </a:ext>
            </a:extLst>
          </p:cNvPr>
          <p:cNvPicPr>
            <a:picLocks noChangeAspect="1"/>
          </p:cNvPicPr>
          <p:nvPr/>
        </p:nvPicPr>
        <p:blipFill>
          <a:blip r:embed="rId6"/>
          <a:stretch>
            <a:fillRect/>
          </a:stretch>
        </p:blipFill>
        <p:spPr>
          <a:xfrm>
            <a:off x="2722505" y="6019423"/>
            <a:ext cx="366391" cy="366391"/>
          </a:xfrm>
          <a:prstGeom prst="rect">
            <a:avLst/>
          </a:prstGeom>
        </p:spPr>
      </p:pic>
      <p:pic>
        <p:nvPicPr>
          <p:cNvPr id="27" name="Picture 26" descr="A picture containing traffic, stop, light, background&#10;&#10;Description automatically generated">
            <a:extLst>
              <a:ext uri="{FF2B5EF4-FFF2-40B4-BE49-F238E27FC236}">
                <a16:creationId xmlns:a16="http://schemas.microsoft.com/office/drawing/2014/main" id="{5B069AC8-3A8F-A247-B38E-432E46C52631}"/>
              </a:ext>
            </a:extLst>
          </p:cNvPr>
          <p:cNvPicPr>
            <a:picLocks noChangeAspect="1"/>
          </p:cNvPicPr>
          <p:nvPr/>
        </p:nvPicPr>
        <p:blipFill>
          <a:blip r:embed="rId6"/>
          <a:stretch>
            <a:fillRect/>
          </a:stretch>
        </p:blipFill>
        <p:spPr>
          <a:xfrm>
            <a:off x="10515067" y="1350151"/>
            <a:ext cx="297008" cy="297008"/>
          </a:xfrm>
          <a:prstGeom prst="rect">
            <a:avLst/>
          </a:prstGeom>
        </p:spPr>
      </p:pic>
      <p:sp>
        <p:nvSpPr>
          <p:cNvPr id="32" name="Title 1">
            <a:extLst>
              <a:ext uri="{FF2B5EF4-FFF2-40B4-BE49-F238E27FC236}">
                <a16:creationId xmlns:a16="http://schemas.microsoft.com/office/drawing/2014/main" id="{003919E5-9DFF-8A4D-9D74-969E9CFFD3C2}"/>
              </a:ext>
            </a:extLst>
          </p:cNvPr>
          <p:cNvSpPr>
            <a:spLocks noGrp="1"/>
          </p:cNvSpPr>
          <p:nvPr>
            <p:ph type="title"/>
          </p:nvPr>
        </p:nvSpPr>
        <p:spPr>
          <a:xfrm>
            <a:off x="4585059" y="1092305"/>
            <a:ext cx="3070786" cy="574770"/>
          </a:xfrm>
        </p:spPr>
        <p:txBody>
          <a:bodyPr/>
          <a:lstStyle/>
          <a:p>
            <a:pPr algn="ctr"/>
            <a:r>
              <a:rPr lang="en-US">
                <a:solidFill>
                  <a:srgbClr val="4472C4"/>
                </a:solidFill>
                <a:latin typeface="Open Sans"/>
              </a:rPr>
              <a:t>Tomorrow</a:t>
            </a:r>
            <a:endParaRPr lang="en-US">
              <a:solidFill>
                <a:srgbClr val="4472C4"/>
              </a:solidFill>
            </a:endParaRPr>
          </a:p>
        </p:txBody>
      </p:sp>
      <p:sp>
        <p:nvSpPr>
          <p:cNvPr id="34" name="Title 1">
            <a:extLst>
              <a:ext uri="{FF2B5EF4-FFF2-40B4-BE49-F238E27FC236}">
                <a16:creationId xmlns:a16="http://schemas.microsoft.com/office/drawing/2014/main" id="{012EE36C-A124-D844-9504-10194BE69BC5}"/>
              </a:ext>
            </a:extLst>
          </p:cNvPr>
          <p:cNvSpPr txBox="1">
            <a:spLocks/>
          </p:cNvSpPr>
          <p:nvPr/>
        </p:nvSpPr>
        <p:spPr>
          <a:xfrm>
            <a:off x="4006555" y="1585420"/>
            <a:ext cx="4427058" cy="5747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C84040"/>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2200" b="0">
                <a:solidFill>
                  <a:srgbClr val="4472C4"/>
                </a:solidFill>
                <a:latin typeface="Open Sans"/>
              </a:rPr>
              <a:t>Presenting Your VBS</a:t>
            </a:r>
            <a:endParaRPr lang="en-US">
              <a:latin typeface="Open Sans"/>
            </a:endParaRPr>
          </a:p>
        </p:txBody>
      </p:sp>
      <p:pic>
        <p:nvPicPr>
          <p:cNvPr id="36" name="Picture 35">
            <a:extLst>
              <a:ext uri="{FF2B5EF4-FFF2-40B4-BE49-F238E27FC236}">
                <a16:creationId xmlns:a16="http://schemas.microsoft.com/office/drawing/2014/main" id="{81AD647B-6FFD-B742-9080-61E4B2961C2A}"/>
              </a:ext>
            </a:extLst>
          </p:cNvPr>
          <p:cNvPicPr>
            <a:picLocks noChangeAspect="1"/>
          </p:cNvPicPr>
          <p:nvPr/>
        </p:nvPicPr>
        <p:blipFill>
          <a:blip r:embed="rId7"/>
          <a:stretch>
            <a:fillRect/>
          </a:stretch>
        </p:blipFill>
        <p:spPr>
          <a:xfrm>
            <a:off x="5876781" y="614893"/>
            <a:ext cx="438438" cy="438438"/>
          </a:xfrm>
          <a:prstGeom prst="rect">
            <a:avLst/>
          </a:prstGeom>
        </p:spPr>
      </p:pic>
      <p:sp>
        <p:nvSpPr>
          <p:cNvPr id="22" name="Oval 21">
            <a:extLst>
              <a:ext uri="{FF2B5EF4-FFF2-40B4-BE49-F238E27FC236}">
                <a16:creationId xmlns:a16="http://schemas.microsoft.com/office/drawing/2014/main" id="{B7266AD3-1348-8E41-A167-A36D62493E8E}"/>
              </a:ext>
            </a:extLst>
          </p:cNvPr>
          <p:cNvSpPr/>
          <p:nvPr/>
        </p:nvSpPr>
        <p:spPr>
          <a:xfrm>
            <a:off x="712471" y="6727894"/>
            <a:ext cx="332164" cy="332164"/>
          </a:xfrm>
          <a:prstGeom prst="ellipse">
            <a:avLst/>
          </a:prstGeom>
          <a:noFill/>
          <a:ln>
            <a:solidFill>
              <a:srgbClr val="28D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traffic, light, drawing, clock&#10;&#10;Description automatically generated">
            <a:extLst>
              <a:ext uri="{FF2B5EF4-FFF2-40B4-BE49-F238E27FC236}">
                <a16:creationId xmlns:a16="http://schemas.microsoft.com/office/drawing/2014/main" id="{613CF308-1086-4049-81E4-25E263ABC1DB}"/>
              </a:ext>
            </a:extLst>
          </p:cNvPr>
          <p:cNvPicPr>
            <a:picLocks noChangeAspect="1"/>
          </p:cNvPicPr>
          <p:nvPr/>
        </p:nvPicPr>
        <p:blipFill>
          <a:blip r:embed="rId8"/>
          <a:stretch>
            <a:fillRect/>
          </a:stretch>
        </p:blipFill>
        <p:spPr>
          <a:xfrm>
            <a:off x="237551" y="3715064"/>
            <a:ext cx="266700" cy="304800"/>
          </a:xfrm>
          <a:prstGeom prst="rect">
            <a:avLst/>
          </a:prstGeom>
        </p:spPr>
      </p:pic>
      <p:sp>
        <p:nvSpPr>
          <p:cNvPr id="2" name="Rectangle 1">
            <a:extLst>
              <a:ext uri="{FF2B5EF4-FFF2-40B4-BE49-F238E27FC236}">
                <a16:creationId xmlns:a16="http://schemas.microsoft.com/office/drawing/2014/main" id="{896CE86E-FBE8-7B48-B49C-B11DCCBD9490}"/>
              </a:ext>
            </a:extLst>
          </p:cNvPr>
          <p:cNvSpPr/>
          <p:nvPr/>
        </p:nvSpPr>
        <p:spPr>
          <a:xfrm>
            <a:off x="807892" y="2506962"/>
            <a:ext cx="5084895" cy="2864815"/>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photo, sign, hand&#10;&#10;Description automatically generated">
            <a:extLst>
              <a:ext uri="{FF2B5EF4-FFF2-40B4-BE49-F238E27FC236}">
                <a16:creationId xmlns:a16="http://schemas.microsoft.com/office/drawing/2014/main" id="{FD5394F1-FC18-4949-8E1A-B0DFB3355D4C}"/>
              </a:ext>
            </a:extLst>
          </p:cNvPr>
          <p:cNvPicPr>
            <a:picLocks noChangeAspect="1"/>
          </p:cNvPicPr>
          <p:nvPr/>
        </p:nvPicPr>
        <p:blipFill>
          <a:blip r:embed="rId9"/>
          <a:stretch>
            <a:fillRect/>
          </a:stretch>
        </p:blipFill>
        <p:spPr>
          <a:xfrm>
            <a:off x="847881" y="2539694"/>
            <a:ext cx="5242278" cy="3050263"/>
          </a:xfrm>
          <a:prstGeom prst="rect">
            <a:avLst/>
          </a:prstGeom>
        </p:spPr>
      </p:pic>
      <p:sp>
        <p:nvSpPr>
          <p:cNvPr id="30" name="Title 1">
            <a:extLst>
              <a:ext uri="{FF2B5EF4-FFF2-40B4-BE49-F238E27FC236}">
                <a16:creationId xmlns:a16="http://schemas.microsoft.com/office/drawing/2014/main" id="{03AEC020-F6A7-2B45-9051-16535A4EF2A6}"/>
              </a:ext>
            </a:extLst>
          </p:cNvPr>
          <p:cNvSpPr txBox="1">
            <a:spLocks/>
          </p:cNvSpPr>
          <p:nvPr/>
        </p:nvSpPr>
        <p:spPr>
          <a:xfrm>
            <a:off x="6315219" y="5732038"/>
            <a:ext cx="4427058" cy="5747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C84040"/>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2200">
                <a:solidFill>
                  <a:srgbClr val="4472C4"/>
                </a:solidFill>
                <a:latin typeface="Open Sans Semibold" panose="020B0606030504020204" pitchFamily="34" charset="0"/>
                <a:ea typeface="Open Sans Semibold" panose="020B0606030504020204" pitchFamily="34" charset="0"/>
                <a:cs typeface="Open Sans Semibold" panose="020B0606030504020204" pitchFamily="34" charset="0"/>
              </a:rPr>
              <a:t>Yancy Ministries</a:t>
            </a:r>
          </a:p>
        </p:txBody>
      </p:sp>
    </p:spTree>
    <p:extLst>
      <p:ext uri="{BB962C8B-B14F-4D97-AF65-F5344CB8AC3E}">
        <p14:creationId xmlns:p14="http://schemas.microsoft.com/office/powerpoint/2010/main" val="62601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64183E-0E79-874A-AB40-A498C0A3214D}"/>
              </a:ext>
            </a:extLst>
          </p:cNvPr>
          <p:cNvSpPr/>
          <p:nvPr/>
        </p:nvSpPr>
        <p:spPr>
          <a:xfrm>
            <a:off x="0" y="-24873"/>
            <a:ext cx="12300155" cy="6946490"/>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C7CF157-0025-4447-8A12-60599AF86E42}"/>
              </a:ext>
            </a:extLst>
          </p:cNvPr>
          <p:cNvPicPr>
            <a:picLocks noChangeAspect="1"/>
          </p:cNvPicPr>
          <p:nvPr/>
        </p:nvPicPr>
        <p:blipFill>
          <a:blip r:embed="rId2">
            <a:alphaModFix amt="6000"/>
          </a:blip>
          <a:stretch>
            <a:fillRect/>
          </a:stretch>
        </p:blipFill>
        <p:spPr>
          <a:xfrm rot="5400000">
            <a:off x="5589075" y="206343"/>
            <a:ext cx="8583164" cy="6028008"/>
          </a:xfrm>
          <a:prstGeom prst="rect">
            <a:avLst/>
          </a:prstGeom>
          <a:noFill/>
        </p:spPr>
      </p:pic>
      <p:pic>
        <p:nvPicPr>
          <p:cNvPr id="13" name="Picture 12">
            <a:extLst>
              <a:ext uri="{FF2B5EF4-FFF2-40B4-BE49-F238E27FC236}">
                <a16:creationId xmlns:a16="http://schemas.microsoft.com/office/drawing/2014/main" id="{1829F720-3AAA-B24B-9308-9DC0724A6D9F}"/>
              </a:ext>
            </a:extLst>
          </p:cNvPr>
          <p:cNvPicPr>
            <a:picLocks noChangeAspect="1"/>
          </p:cNvPicPr>
          <p:nvPr/>
        </p:nvPicPr>
        <p:blipFill>
          <a:blip r:embed="rId2">
            <a:alphaModFix amt="6000"/>
          </a:blip>
          <a:stretch>
            <a:fillRect/>
          </a:stretch>
        </p:blipFill>
        <p:spPr>
          <a:xfrm rot="2631771">
            <a:off x="-4232475" y="1551057"/>
            <a:ext cx="11807486" cy="8292469"/>
          </a:xfrm>
          <a:prstGeom prst="rect">
            <a:avLst/>
          </a:prstGeom>
          <a:noFill/>
        </p:spPr>
      </p:pic>
      <p:pic>
        <p:nvPicPr>
          <p:cNvPr id="15" name="Picture 14">
            <a:extLst>
              <a:ext uri="{FF2B5EF4-FFF2-40B4-BE49-F238E27FC236}">
                <a16:creationId xmlns:a16="http://schemas.microsoft.com/office/drawing/2014/main" id="{815508FE-AA43-9948-936E-C82903B0C39C}"/>
              </a:ext>
            </a:extLst>
          </p:cNvPr>
          <p:cNvPicPr>
            <a:picLocks noChangeAspect="1"/>
          </p:cNvPicPr>
          <p:nvPr/>
        </p:nvPicPr>
        <p:blipFill>
          <a:blip r:embed="rId2">
            <a:alphaModFix amt="12000"/>
          </a:blip>
          <a:stretch>
            <a:fillRect/>
          </a:stretch>
        </p:blipFill>
        <p:spPr>
          <a:xfrm rot="5400000">
            <a:off x="-440298" y="-9468"/>
            <a:ext cx="8583164" cy="6028008"/>
          </a:xfrm>
          <a:prstGeom prst="rect">
            <a:avLst/>
          </a:prstGeom>
          <a:noFill/>
        </p:spPr>
      </p:pic>
      <p:pic>
        <p:nvPicPr>
          <p:cNvPr id="16" name="Picture 15">
            <a:extLst>
              <a:ext uri="{FF2B5EF4-FFF2-40B4-BE49-F238E27FC236}">
                <a16:creationId xmlns:a16="http://schemas.microsoft.com/office/drawing/2014/main" id="{66CE671B-99F0-D540-BF61-9EE95C3277EA}"/>
              </a:ext>
            </a:extLst>
          </p:cNvPr>
          <p:cNvPicPr>
            <a:picLocks noChangeAspect="1"/>
          </p:cNvPicPr>
          <p:nvPr/>
        </p:nvPicPr>
        <p:blipFill>
          <a:blip r:embed="rId2">
            <a:alphaModFix amt="10000"/>
          </a:blip>
          <a:stretch>
            <a:fillRect/>
          </a:stretch>
        </p:blipFill>
        <p:spPr>
          <a:xfrm rot="5157544">
            <a:off x="1695532" y="-529564"/>
            <a:ext cx="11807486" cy="8292469"/>
          </a:xfrm>
          <a:prstGeom prst="rect">
            <a:avLst/>
          </a:prstGeom>
          <a:noFill/>
        </p:spPr>
      </p:pic>
      <p:pic>
        <p:nvPicPr>
          <p:cNvPr id="8" name="Picture 7">
            <a:extLst>
              <a:ext uri="{FF2B5EF4-FFF2-40B4-BE49-F238E27FC236}">
                <a16:creationId xmlns:a16="http://schemas.microsoft.com/office/drawing/2014/main" id="{EFE2886B-6B76-424B-8F35-8AC416A60EF4}"/>
              </a:ext>
            </a:extLst>
          </p:cNvPr>
          <p:cNvPicPr>
            <a:picLocks noChangeAspect="1"/>
          </p:cNvPicPr>
          <p:nvPr/>
        </p:nvPicPr>
        <p:blipFill>
          <a:blip r:embed="rId3"/>
          <a:stretch>
            <a:fillRect/>
          </a:stretch>
        </p:blipFill>
        <p:spPr>
          <a:xfrm>
            <a:off x="7272429" y="5205933"/>
            <a:ext cx="3738546" cy="989875"/>
          </a:xfrm>
          <a:prstGeom prst="rect">
            <a:avLst/>
          </a:prstGeom>
        </p:spPr>
      </p:pic>
      <p:pic>
        <p:nvPicPr>
          <p:cNvPr id="17" name="Picture 16">
            <a:extLst>
              <a:ext uri="{FF2B5EF4-FFF2-40B4-BE49-F238E27FC236}">
                <a16:creationId xmlns:a16="http://schemas.microsoft.com/office/drawing/2014/main" id="{3B162C27-59C8-4E40-BB90-024982655D1B}"/>
              </a:ext>
            </a:extLst>
          </p:cNvPr>
          <p:cNvPicPr>
            <a:picLocks noChangeAspect="1"/>
          </p:cNvPicPr>
          <p:nvPr/>
        </p:nvPicPr>
        <p:blipFill>
          <a:blip r:embed="rId2">
            <a:alphaModFix amt="9000"/>
          </a:blip>
          <a:stretch>
            <a:fillRect/>
          </a:stretch>
        </p:blipFill>
        <p:spPr>
          <a:xfrm rot="2631771">
            <a:off x="4725144" y="-1671730"/>
            <a:ext cx="11807486" cy="8292469"/>
          </a:xfrm>
          <a:prstGeom prst="rect">
            <a:avLst/>
          </a:prstGeom>
          <a:noFill/>
        </p:spPr>
      </p:pic>
      <p:sp>
        <p:nvSpPr>
          <p:cNvPr id="3" name="Subtitle 2">
            <a:extLst>
              <a:ext uri="{FF2B5EF4-FFF2-40B4-BE49-F238E27FC236}">
                <a16:creationId xmlns:a16="http://schemas.microsoft.com/office/drawing/2014/main" id="{6519FEFB-DDFB-C841-B4BA-654759421119}"/>
              </a:ext>
            </a:extLst>
          </p:cNvPr>
          <p:cNvSpPr>
            <a:spLocks noGrp="1"/>
          </p:cNvSpPr>
          <p:nvPr>
            <p:ph type="subTitle" idx="1"/>
          </p:nvPr>
        </p:nvSpPr>
        <p:spPr>
          <a:xfrm>
            <a:off x="8236990" y="5315947"/>
            <a:ext cx="2272576" cy="223124"/>
          </a:xfrm>
        </p:spPr>
        <p:txBody>
          <a:bodyPr>
            <a:noAutofit/>
          </a:bodyPr>
          <a:lstStyle/>
          <a:p>
            <a:pPr algn="l"/>
            <a:r>
              <a:rPr lang="en-US" sz="1800" spc="300">
                <a:solidFill>
                  <a:schemeClr val="bg1"/>
                </a:solidFill>
                <a:latin typeface="Open Sans" panose="020B0606030504020204" pitchFamily="34" charset="0"/>
                <a:ea typeface="Open Sans" panose="020B0606030504020204" pitchFamily="34" charset="0"/>
                <a:cs typeface="Open Sans" panose="020B0606030504020204" pitchFamily="34" charset="0"/>
              </a:rPr>
              <a:t>A WEBINAR BY</a:t>
            </a:r>
          </a:p>
        </p:txBody>
      </p:sp>
      <p:sp>
        <p:nvSpPr>
          <p:cNvPr id="18" name="Rectangle 17">
            <a:extLst>
              <a:ext uri="{FF2B5EF4-FFF2-40B4-BE49-F238E27FC236}">
                <a16:creationId xmlns:a16="http://schemas.microsoft.com/office/drawing/2014/main" id="{1EC49917-2C11-AB4A-8E27-56FEF369DA8E}"/>
              </a:ext>
            </a:extLst>
          </p:cNvPr>
          <p:cNvSpPr/>
          <p:nvPr/>
        </p:nvSpPr>
        <p:spPr>
          <a:xfrm>
            <a:off x="0" y="60790"/>
            <a:ext cx="12137922" cy="6805878"/>
          </a:xfrm>
          <a:prstGeom prst="rect">
            <a:avLst/>
          </a:prstGeom>
          <a:noFill/>
          <a:ln w="1905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53C1CB-0369-154C-8071-CD3BF19843D3}"/>
              </a:ext>
            </a:extLst>
          </p:cNvPr>
          <p:cNvSpPr/>
          <p:nvPr/>
        </p:nvSpPr>
        <p:spPr>
          <a:xfrm>
            <a:off x="18568060" y="983235"/>
            <a:ext cx="3332619" cy="2454470"/>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971F9F7-5C86-7A45-8F66-8B11AFEFE9C4}"/>
              </a:ext>
            </a:extLst>
          </p:cNvPr>
          <p:cNvSpPr/>
          <p:nvPr/>
        </p:nvSpPr>
        <p:spPr>
          <a:xfrm>
            <a:off x="18559720" y="3862160"/>
            <a:ext cx="5623863" cy="2693999"/>
          </a:xfrm>
          <a:prstGeom prst="rect">
            <a:avLst/>
          </a:prstGeom>
          <a:noFill/>
          <a:ln w="1905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90708D5-BAC1-AC42-971A-2CA140B3B383}"/>
              </a:ext>
            </a:extLst>
          </p:cNvPr>
          <p:cNvSpPr txBox="1"/>
          <p:nvPr/>
        </p:nvSpPr>
        <p:spPr>
          <a:xfrm>
            <a:off x="661719" y="3571362"/>
            <a:ext cx="2817991" cy="504754"/>
          </a:xfrm>
          <a:prstGeom prst="rect">
            <a:avLst/>
          </a:prstGeom>
          <a:noFill/>
        </p:spPr>
        <p:txBody>
          <a:bodyPr wrap="square" rtlCol="0" anchor="t">
            <a:spAutoFit/>
          </a:bodyPr>
          <a:lstStyle/>
          <a:p>
            <a:pPr>
              <a:lnSpc>
                <a:spcPct val="150000"/>
              </a:lnSpc>
            </a:pPr>
            <a:r>
              <a:rPr lang="en-US" sz="2000">
                <a:solidFill>
                  <a:srgbClr val="2F528F"/>
                </a:solidFill>
                <a:latin typeface="Open Sans" panose="020B0606030504020204" pitchFamily="34" charset="0"/>
                <a:ea typeface="Open Sans" panose="020B0606030504020204" pitchFamily="34" charset="0"/>
                <a:cs typeface="Open Sans" panose="020B0606030504020204" pitchFamily="34" charset="0"/>
              </a:rPr>
              <a:t>Thursdays at 2PM ET </a:t>
            </a:r>
          </a:p>
        </p:txBody>
      </p:sp>
      <p:pic>
        <p:nvPicPr>
          <p:cNvPr id="6" name="Picture 5" descr="A picture containing indoor, table, computer, desk&#10;&#10;Description automatically generated">
            <a:extLst>
              <a:ext uri="{FF2B5EF4-FFF2-40B4-BE49-F238E27FC236}">
                <a16:creationId xmlns:a16="http://schemas.microsoft.com/office/drawing/2014/main" id="{2472DE14-C2BB-F844-B5D9-2ACFA4978BCC}"/>
              </a:ext>
            </a:extLst>
          </p:cNvPr>
          <p:cNvPicPr>
            <a:picLocks noChangeAspect="1"/>
          </p:cNvPicPr>
          <p:nvPr/>
        </p:nvPicPr>
        <p:blipFill>
          <a:blip r:embed="rId4"/>
          <a:stretch>
            <a:fillRect/>
          </a:stretch>
        </p:blipFill>
        <p:spPr>
          <a:xfrm>
            <a:off x="6984568" y="1188436"/>
            <a:ext cx="4038600" cy="3632200"/>
          </a:xfrm>
          <a:prstGeom prst="rect">
            <a:avLst/>
          </a:prstGeom>
        </p:spPr>
      </p:pic>
      <p:sp>
        <p:nvSpPr>
          <p:cNvPr id="19" name="TextBox 18">
            <a:extLst>
              <a:ext uri="{FF2B5EF4-FFF2-40B4-BE49-F238E27FC236}">
                <a16:creationId xmlns:a16="http://schemas.microsoft.com/office/drawing/2014/main" id="{9B37FE92-D12C-5F4D-9806-531538C554E0}"/>
              </a:ext>
            </a:extLst>
          </p:cNvPr>
          <p:cNvSpPr txBox="1"/>
          <p:nvPr/>
        </p:nvSpPr>
        <p:spPr>
          <a:xfrm>
            <a:off x="632550" y="1757523"/>
            <a:ext cx="6489686" cy="830997"/>
          </a:xfrm>
          <a:prstGeom prst="rect">
            <a:avLst/>
          </a:prstGeom>
          <a:noFill/>
        </p:spPr>
        <p:txBody>
          <a:bodyPr wrap="square" rtlCol="0" anchor="t">
            <a:spAutoFit/>
          </a:bodyPr>
          <a:lstStyle/>
          <a:p>
            <a:r>
              <a:rPr lang="en-US" sz="4800" b="1">
                <a:solidFill>
                  <a:schemeClr val="bg1"/>
                </a:solidFill>
                <a:latin typeface="Catamaran Black" pitchFamily="2" charset="77"/>
                <a:ea typeface="Open Sans" panose="020B0606030504020204" pitchFamily="34" charset="0"/>
                <a:cs typeface="Catamaran Black" pitchFamily="2" charset="77"/>
              </a:rPr>
              <a:t>Ministry Online</a:t>
            </a:r>
            <a:endParaRPr lang="en-US" sz="2400" b="1">
              <a:solidFill>
                <a:srgbClr val="2F528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ounded Rectangle 10">
            <a:extLst>
              <a:ext uri="{FF2B5EF4-FFF2-40B4-BE49-F238E27FC236}">
                <a16:creationId xmlns:a16="http://schemas.microsoft.com/office/drawing/2014/main" id="{A9A729F5-F09B-7C40-B5AA-694295FF33A0}"/>
              </a:ext>
            </a:extLst>
          </p:cNvPr>
          <p:cNvSpPr/>
          <p:nvPr/>
        </p:nvSpPr>
        <p:spPr>
          <a:xfrm>
            <a:off x="755167" y="4355470"/>
            <a:ext cx="4118384" cy="1166387"/>
          </a:xfrm>
          <a:prstGeom prst="roundRect">
            <a:avLst/>
          </a:prstGeom>
          <a:solidFill>
            <a:srgbClr val="2F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24BFFAA-1EE7-B242-B284-6246C7435782}"/>
              </a:ext>
            </a:extLst>
          </p:cNvPr>
          <p:cNvSpPr/>
          <p:nvPr/>
        </p:nvSpPr>
        <p:spPr>
          <a:xfrm>
            <a:off x="994792" y="4444958"/>
            <a:ext cx="3738546" cy="879087"/>
          </a:xfrm>
          <a:prstGeom prst="rect">
            <a:avLst/>
          </a:prstGeom>
        </p:spPr>
        <p:txBody>
          <a:bodyPr wrap="square">
            <a:spAutoFit/>
          </a:bodyPr>
          <a:lstStyle/>
          <a:p>
            <a:pPr algn="ctr">
              <a:lnSpc>
                <a:spcPct val="150000"/>
              </a:lnSpc>
            </a:pPr>
            <a:r>
              <a:rPr lang="en-US"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Register Now to Access </a:t>
            </a:r>
            <a:br>
              <a:rPr lang="en-US"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US" b="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All Trainings Live &amp; On-Demand</a:t>
            </a:r>
          </a:p>
        </p:txBody>
      </p:sp>
      <p:sp>
        <p:nvSpPr>
          <p:cNvPr id="4" name="Rectangle 3">
            <a:extLst>
              <a:ext uri="{FF2B5EF4-FFF2-40B4-BE49-F238E27FC236}">
                <a16:creationId xmlns:a16="http://schemas.microsoft.com/office/drawing/2014/main" id="{0B1B3F72-462D-B946-B6D6-FA868FA2D9C6}"/>
              </a:ext>
            </a:extLst>
          </p:cNvPr>
          <p:cNvSpPr/>
          <p:nvPr/>
        </p:nvSpPr>
        <p:spPr>
          <a:xfrm>
            <a:off x="661719" y="2644358"/>
            <a:ext cx="6096000" cy="830997"/>
          </a:xfrm>
          <a:prstGeom prst="rect">
            <a:avLst/>
          </a:prstGeom>
        </p:spPr>
        <p:txBody>
          <a:bodyPr>
            <a:spAutoFit/>
          </a:bodyPr>
          <a:lstStyle/>
          <a:p>
            <a:r>
              <a:rPr lang="en-US" sz="2400" b="1">
                <a:solidFill>
                  <a:srgbClr val="2F528F"/>
                </a:solidFill>
                <a:latin typeface="Open Sans" panose="020B0606030504020204" pitchFamily="34" charset="0"/>
                <a:ea typeface="Open Sans" panose="020B0606030504020204" pitchFamily="34" charset="0"/>
                <a:cs typeface="Open Sans" panose="020B0606030504020204" pitchFamily="34" charset="0"/>
              </a:rPr>
              <a:t>A Weekly Webinar Series to Help You </a:t>
            </a:r>
            <a:br>
              <a:rPr lang="en-US" sz="2400" b="1">
                <a:solidFill>
                  <a:srgbClr val="2F528F"/>
                </a:solidFill>
                <a:latin typeface="Open Sans" panose="020B0606030504020204" pitchFamily="34" charset="0"/>
                <a:ea typeface="Open Sans" panose="020B0606030504020204" pitchFamily="34" charset="0"/>
                <a:cs typeface="Open Sans" panose="020B0606030504020204" pitchFamily="34" charset="0"/>
              </a:rPr>
            </a:br>
            <a:r>
              <a:rPr lang="en-US" sz="2400" b="1">
                <a:solidFill>
                  <a:srgbClr val="2F528F"/>
                </a:solidFill>
                <a:latin typeface="Open Sans" panose="020B0606030504020204" pitchFamily="34" charset="0"/>
                <a:ea typeface="Open Sans" panose="020B0606030504020204" pitchFamily="34" charset="0"/>
                <a:cs typeface="Open Sans" panose="020B0606030504020204" pitchFamily="34" charset="0"/>
              </a:rPr>
              <a:t>Do Church During COVID-19 &amp; Beyond </a:t>
            </a:r>
            <a:endParaRPr lang="en-US" sz="2400"/>
          </a:p>
        </p:txBody>
      </p:sp>
    </p:spTree>
    <p:extLst>
      <p:ext uri="{BB962C8B-B14F-4D97-AF65-F5344CB8AC3E}">
        <p14:creationId xmlns:p14="http://schemas.microsoft.com/office/powerpoint/2010/main" val="3895929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9654AE-EDDA-4440-B324-3E06A509001B}"/>
              </a:ext>
            </a:extLst>
          </p:cNvPr>
          <p:cNvSpPr/>
          <p:nvPr/>
        </p:nvSpPr>
        <p:spPr>
          <a:xfrm>
            <a:off x="16673018" y="257178"/>
            <a:ext cx="2858126" cy="6858000"/>
          </a:xfrm>
          <a:prstGeom prst="rect">
            <a:avLst/>
          </a:prstGeom>
          <a:solidFill>
            <a:srgbClr val="DBD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outdoor&#10;&#10;Description automatically generated">
            <a:extLst>
              <a:ext uri="{FF2B5EF4-FFF2-40B4-BE49-F238E27FC236}">
                <a16:creationId xmlns:a16="http://schemas.microsoft.com/office/drawing/2014/main" id="{63FBC33A-2B0B-424E-9C9A-965D124A61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38019" y="633266"/>
            <a:ext cx="12192000" cy="7480267"/>
          </a:xfrm>
          <a:prstGeom prst="rect">
            <a:avLst/>
          </a:prstGeom>
        </p:spPr>
      </p:pic>
      <p:sp>
        <p:nvSpPr>
          <p:cNvPr id="8" name="Rectangle 7">
            <a:extLst>
              <a:ext uri="{FF2B5EF4-FFF2-40B4-BE49-F238E27FC236}">
                <a16:creationId xmlns:a16="http://schemas.microsoft.com/office/drawing/2014/main" id="{93F57EE5-87F9-5648-8684-14E76D2BAE91}"/>
              </a:ext>
            </a:extLst>
          </p:cNvPr>
          <p:cNvSpPr/>
          <p:nvPr/>
        </p:nvSpPr>
        <p:spPr>
          <a:xfrm>
            <a:off x="16254334" y="2230384"/>
            <a:ext cx="7470098" cy="5697278"/>
          </a:xfrm>
          <a:prstGeom prst="rect">
            <a:avLst/>
          </a:prstGeom>
          <a:solidFill>
            <a:schemeClr val="bg1"/>
          </a:solidFill>
          <a:ln>
            <a:noFill/>
          </a:ln>
          <a:effectLst>
            <a:outerShdw blurRad="685800" dist="50800" dir="5100000" sx="110000" sy="110000" algn="ctr"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Ministry Brands Promo">
            <a:hlinkClick r:id="" action="ppaction://media"/>
            <a:extLst>
              <a:ext uri="{FF2B5EF4-FFF2-40B4-BE49-F238E27FC236}">
                <a16:creationId xmlns:a16="http://schemas.microsoft.com/office/drawing/2014/main" id="{A2C3BE48-4525-469F-9120-0CAA74CBCD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450" y="0"/>
            <a:ext cx="12192000" cy="6858000"/>
          </a:xfrm>
          <a:prstGeom prst="rect">
            <a:avLst/>
          </a:prstGeom>
        </p:spPr>
      </p:pic>
    </p:spTree>
    <p:extLst>
      <p:ext uri="{BB962C8B-B14F-4D97-AF65-F5344CB8AC3E}">
        <p14:creationId xmlns:p14="http://schemas.microsoft.com/office/powerpoint/2010/main" val="307941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515">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472C4"/>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953C1CB-0369-154C-8071-CD3BF19843D3}"/>
              </a:ext>
            </a:extLst>
          </p:cNvPr>
          <p:cNvSpPr/>
          <p:nvPr/>
        </p:nvSpPr>
        <p:spPr>
          <a:xfrm>
            <a:off x="18568060" y="983235"/>
            <a:ext cx="3332619" cy="2454470"/>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971F9F7-5C86-7A45-8F66-8B11AFEFE9C4}"/>
              </a:ext>
            </a:extLst>
          </p:cNvPr>
          <p:cNvSpPr/>
          <p:nvPr/>
        </p:nvSpPr>
        <p:spPr>
          <a:xfrm>
            <a:off x="18559720" y="3862160"/>
            <a:ext cx="5623863" cy="2693999"/>
          </a:xfrm>
          <a:prstGeom prst="rect">
            <a:avLst/>
          </a:prstGeom>
          <a:noFill/>
          <a:ln w="1905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4ADA368A-FCD7-4059-ADE2-9B079E0BA98A}"/>
              </a:ext>
            </a:extLst>
          </p:cNvPr>
          <p:cNvSpPr txBox="1">
            <a:spLocks/>
          </p:cNvSpPr>
          <p:nvPr/>
        </p:nvSpPr>
        <p:spPr>
          <a:xfrm>
            <a:off x="3440050" y="803138"/>
            <a:ext cx="5349548" cy="723856"/>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b="1" i="0" kern="1200">
                <a:solidFill>
                  <a:srgbClr val="C8404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bg1"/>
                </a:solidFill>
                <a:latin typeface="Open Sans"/>
              </a:rPr>
              <a:t>Need help with tech?</a:t>
            </a:r>
            <a:endParaRPr lang="en-US">
              <a:solidFill>
                <a:schemeClr val="bg1"/>
              </a:solidFill>
            </a:endParaRPr>
          </a:p>
        </p:txBody>
      </p:sp>
      <p:pic>
        <p:nvPicPr>
          <p:cNvPr id="28" name="Picture 28" descr="A picture containing drawing&#10;&#10;Description generated with very high confidence">
            <a:extLst>
              <a:ext uri="{FF2B5EF4-FFF2-40B4-BE49-F238E27FC236}">
                <a16:creationId xmlns:a16="http://schemas.microsoft.com/office/drawing/2014/main" id="{2A24AEFA-A2DD-47C2-845C-26F58BCA99E7}"/>
              </a:ext>
            </a:extLst>
          </p:cNvPr>
          <p:cNvPicPr>
            <a:picLocks noChangeAspect="1"/>
          </p:cNvPicPr>
          <p:nvPr/>
        </p:nvPicPr>
        <p:blipFill>
          <a:blip r:embed="rId2"/>
          <a:stretch>
            <a:fillRect/>
          </a:stretch>
        </p:blipFill>
        <p:spPr>
          <a:xfrm>
            <a:off x="1911746" y="2995629"/>
            <a:ext cx="1338181" cy="1027326"/>
          </a:xfrm>
          <a:prstGeom prst="rect">
            <a:avLst/>
          </a:prstGeom>
        </p:spPr>
      </p:pic>
      <p:sp>
        <p:nvSpPr>
          <p:cNvPr id="30" name="TextBox 29">
            <a:extLst>
              <a:ext uri="{FF2B5EF4-FFF2-40B4-BE49-F238E27FC236}">
                <a16:creationId xmlns:a16="http://schemas.microsoft.com/office/drawing/2014/main" id="{92F13985-ADA9-4DA2-B2BF-A793342B0364}"/>
              </a:ext>
            </a:extLst>
          </p:cNvPr>
          <p:cNvSpPr txBox="1"/>
          <p:nvPr/>
        </p:nvSpPr>
        <p:spPr>
          <a:xfrm>
            <a:off x="3137115" y="1714195"/>
            <a:ext cx="581009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rgbClr val="FFFFFF"/>
                </a:solidFill>
                <a:latin typeface="Open Sans"/>
              </a:rPr>
              <a:t>Email us at CareTeam@ministrybrands.com</a:t>
            </a:r>
            <a:r>
              <a:rPr lang="en-US" sz="2200">
                <a:latin typeface="Open Sans"/>
              </a:rPr>
              <a:t>​</a:t>
            </a:r>
            <a:endParaRPr lang="en-US" sz="2200">
              <a:cs typeface="Calibri"/>
            </a:endParaRPr>
          </a:p>
        </p:txBody>
      </p:sp>
      <p:pic>
        <p:nvPicPr>
          <p:cNvPr id="31" name="Picture 31" descr="A picture containing light, drawing, shirt&#10;&#10;Description generated with very high confidence">
            <a:extLst>
              <a:ext uri="{FF2B5EF4-FFF2-40B4-BE49-F238E27FC236}">
                <a16:creationId xmlns:a16="http://schemas.microsoft.com/office/drawing/2014/main" id="{BCB3DB54-A72B-4578-A05B-6DA43174AE93}"/>
              </a:ext>
            </a:extLst>
          </p:cNvPr>
          <p:cNvPicPr>
            <a:picLocks noChangeAspect="1"/>
          </p:cNvPicPr>
          <p:nvPr/>
        </p:nvPicPr>
        <p:blipFill>
          <a:blip r:embed="rId3"/>
          <a:stretch>
            <a:fillRect/>
          </a:stretch>
        </p:blipFill>
        <p:spPr>
          <a:xfrm>
            <a:off x="5141988" y="2803559"/>
            <a:ext cx="1575353" cy="1575353"/>
          </a:xfrm>
          <a:prstGeom prst="rect">
            <a:avLst/>
          </a:prstGeom>
        </p:spPr>
      </p:pic>
      <p:sp>
        <p:nvSpPr>
          <p:cNvPr id="35" name="TextBox 34">
            <a:extLst>
              <a:ext uri="{FF2B5EF4-FFF2-40B4-BE49-F238E27FC236}">
                <a16:creationId xmlns:a16="http://schemas.microsoft.com/office/drawing/2014/main" id="{7F70DE94-0D3F-4280-9934-E1EBE5656C14}"/>
              </a:ext>
            </a:extLst>
          </p:cNvPr>
          <p:cNvSpPr txBox="1"/>
          <p:nvPr/>
        </p:nvSpPr>
        <p:spPr>
          <a:xfrm>
            <a:off x="3940528" y="4265238"/>
            <a:ext cx="41784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latin typeface="Open Sans"/>
              </a:rPr>
              <a:t>Church Management</a:t>
            </a:r>
            <a:endParaRPr lang="en-US"/>
          </a:p>
        </p:txBody>
      </p:sp>
      <p:sp>
        <p:nvSpPr>
          <p:cNvPr id="36" name="TextBox 35">
            <a:extLst>
              <a:ext uri="{FF2B5EF4-FFF2-40B4-BE49-F238E27FC236}">
                <a16:creationId xmlns:a16="http://schemas.microsoft.com/office/drawing/2014/main" id="{0C10A059-CA08-43F0-80ED-0522370C4D02}"/>
              </a:ext>
            </a:extLst>
          </p:cNvPr>
          <p:cNvSpPr txBox="1"/>
          <p:nvPr/>
        </p:nvSpPr>
        <p:spPr>
          <a:xfrm>
            <a:off x="494962" y="4265238"/>
            <a:ext cx="41784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latin typeface="Open Sans"/>
              </a:rPr>
              <a:t>Streaming</a:t>
            </a:r>
            <a:endParaRPr lang="en-US"/>
          </a:p>
        </p:txBody>
      </p:sp>
      <p:pic>
        <p:nvPicPr>
          <p:cNvPr id="37" name="Picture 37" descr="A picture containing shirt&#10;&#10;Description generated with very high confidence">
            <a:extLst>
              <a:ext uri="{FF2B5EF4-FFF2-40B4-BE49-F238E27FC236}">
                <a16:creationId xmlns:a16="http://schemas.microsoft.com/office/drawing/2014/main" id="{F011EA3C-1B2F-4974-84E5-2ED3CB788165}"/>
              </a:ext>
            </a:extLst>
          </p:cNvPr>
          <p:cNvPicPr>
            <a:picLocks noChangeAspect="1"/>
          </p:cNvPicPr>
          <p:nvPr/>
        </p:nvPicPr>
        <p:blipFill>
          <a:blip r:embed="rId4"/>
          <a:stretch>
            <a:fillRect/>
          </a:stretch>
        </p:blipFill>
        <p:spPr>
          <a:xfrm>
            <a:off x="8873987" y="2852530"/>
            <a:ext cx="1500809" cy="1475961"/>
          </a:xfrm>
          <a:prstGeom prst="rect">
            <a:avLst/>
          </a:prstGeom>
        </p:spPr>
      </p:pic>
      <p:sp>
        <p:nvSpPr>
          <p:cNvPr id="39" name="TextBox 38">
            <a:extLst>
              <a:ext uri="{FF2B5EF4-FFF2-40B4-BE49-F238E27FC236}">
                <a16:creationId xmlns:a16="http://schemas.microsoft.com/office/drawing/2014/main" id="{BAE9CF03-C59C-4351-B6C9-7B743B15DF54}"/>
              </a:ext>
            </a:extLst>
          </p:cNvPr>
          <p:cNvSpPr txBox="1"/>
          <p:nvPr/>
        </p:nvSpPr>
        <p:spPr>
          <a:xfrm>
            <a:off x="7543462" y="4265237"/>
            <a:ext cx="41784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latin typeface="Open Sans"/>
              </a:rPr>
              <a:t>Online &amp; Text Giving</a:t>
            </a:r>
          </a:p>
        </p:txBody>
      </p:sp>
      <p:pic>
        <p:nvPicPr>
          <p:cNvPr id="40" name="Picture 40" descr="A picture containing shirt, light&#10;&#10;Description generated with very high confidence">
            <a:extLst>
              <a:ext uri="{FF2B5EF4-FFF2-40B4-BE49-F238E27FC236}">
                <a16:creationId xmlns:a16="http://schemas.microsoft.com/office/drawing/2014/main" id="{069DD718-B131-4DE6-BCF5-1882DD9230FD}"/>
              </a:ext>
            </a:extLst>
          </p:cNvPr>
          <p:cNvPicPr>
            <a:picLocks noChangeAspect="1"/>
          </p:cNvPicPr>
          <p:nvPr/>
        </p:nvPicPr>
        <p:blipFill>
          <a:blip r:embed="rId5"/>
          <a:stretch>
            <a:fillRect/>
          </a:stretch>
        </p:blipFill>
        <p:spPr>
          <a:xfrm>
            <a:off x="3241813" y="4451074"/>
            <a:ext cx="1674744" cy="1649896"/>
          </a:xfrm>
          <a:prstGeom prst="rect">
            <a:avLst/>
          </a:prstGeom>
        </p:spPr>
      </p:pic>
      <p:sp>
        <p:nvSpPr>
          <p:cNvPr id="42" name="TextBox 41">
            <a:extLst>
              <a:ext uri="{FF2B5EF4-FFF2-40B4-BE49-F238E27FC236}">
                <a16:creationId xmlns:a16="http://schemas.microsoft.com/office/drawing/2014/main" id="{A0685E8D-FF02-48E4-9B07-354031F37F5B}"/>
              </a:ext>
            </a:extLst>
          </p:cNvPr>
          <p:cNvSpPr txBox="1"/>
          <p:nvPr/>
        </p:nvSpPr>
        <p:spPr>
          <a:xfrm>
            <a:off x="1994114" y="5971455"/>
            <a:ext cx="41784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latin typeface="Open Sans"/>
              </a:rPr>
              <a:t>Mobile App</a:t>
            </a:r>
            <a:endParaRPr lang="en-US"/>
          </a:p>
        </p:txBody>
      </p:sp>
      <p:pic>
        <p:nvPicPr>
          <p:cNvPr id="43" name="Picture 43" descr="A picture containing light&#10;&#10;Description generated with very high confidence">
            <a:extLst>
              <a:ext uri="{FF2B5EF4-FFF2-40B4-BE49-F238E27FC236}">
                <a16:creationId xmlns:a16="http://schemas.microsoft.com/office/drawing/2014/main" id="{09374AFB-3456-41E1-AA33-F57068B2C1BB}"/>
              </a:ext>
            </a:extLst>
          </p:cNvPr>
          <p:cNvPicPr>
            <a:picLocks noChangeAspect="1"/>
          </p:cNvPicPr>
          <p:nvPr/>
        </p:nvPicPr>
        <p:blipFill>
          <a:blip r:embed="rId6"/>
          <a:stretch>
            <a:fillRect/>
          </a:stretch>
        </p:blipFill>
        <p:spPr>
          <a:xfrm>
            <a:off x="6960704" y="4484204"/>
            <a:ext cx="1716157" cy="1716157"/>
          </a:xfrm>
          <a:prstGeom prst="rect">
            <a:avLst/>
          </a:prstGeom>
        </p:spPr>
      </p:pic>
      <p:sp>
        <p:nvSpPr>
          <p:cNvPr id="49" name="TextBox 48">
            <a:extLst>
              <a:ext uri="{FF2B5EF4-FFF2-40B4-BE49-F238E27FC236}">
                <a16:creationId xmlns:a16="http://schemas.microsoft.com/office/drawing/2014/main" id="{16F09DDF-D9F0-44F5-A639-CEBDA4745EFD}"/>
              </a:ext>
            </a:extLst>
          </p:cNvPr>
          <p:cNvSpPr txBox="1"/>
          <p:nvPr/>
        </p:nvSpPr>
        <p:spPr>
          <a:xfrm>
            <a:off x="5737853" y="5971454"/>
            <a:ext cx="41784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FFFF"/>
                </a:solidFill>
                <a:latin typeface="Open Sans"/>
              </a:rPr>
              <a:t>Background Checks</a:t>
            </a:r>
            <a:endParaRPr lang="en-US"/>
          </a:p>
        </p:txBody>
      </p:sp>
    </p:spTree>
    <p:extLst>
      <p:ext uri="{BB962C8B-B14F-4D97-AF65-F5344CB8AC3E}">
        <p14:creationId xmlns:p14="http://schemas.microsoft.com/office/powerpoint/2010/main" val="328070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64183E-0E79-874A-AB40-A498C0A3214D}"/>
              </a:ext>
            </a:extLst>
          </p:cNvPr>
          <p:cNvSpPr/>
          <p:nvPr/>
        </p:nvSpPr>
        <p:spPr>
          <a:xfrm>
            <a:off x="0" y="-24873"/>
            <a:ext cx="12300155" cy="6946490"/>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C7CF157-0025-4447-8A12-60599AF86E42}"/>
              </a:ext>
            </a:extLst>
          </p:cNvPr>
          <p:cNvPicPr>
            <a:picLocks noChangeAspect="1"/>
          </p:cNvPicPr>
          <p:nvPr/>
        </p:nvPicPr>
        <p:blipFill>
          <a:blip r:embed="rId2">
            <a:alphaModFix amt="22000"/>
          </a:blip>
          <a:stretch>
            <a:fillRect/>
          </a:stretch>
        </p:blipFill>
        <p:spPr>
          <a:xfrm rot="5400000">
            <a:off x="6362740" y="252642"/>
            <a:ext cx="8583164" cy="6028008"/>
          </a:xfrm>
          <a:prstGeom prst="rect">
            <a:avLst/>
          </a:prstGeom>
          <a:noFill/>
        </p:spPr>
      </p:pic>
      <p:pic>
        <p:nvPicPr>
          <p:cNvPr id="13" name="Picture 12">
            <a:extLst>
              <a:ext uri="{FF2B5EF4-FFF2-40B4-BE49-F238E27FC236}">
                <a16:creationId xmlns:a16="http://schemas.microsoft.com/office/drawing/2014/main" id="{1829F720-3AAA-B24B-9308-9DC0724A6D9F}"/>
              </a:ext>
            </a:extLst>
          </p:cNvPr>
          <p:cNvPicPr>
            <a:picLocks noChangeAspect="1"/>
          </p:cNvPicPr>
          <p:nvPr/>
        </p:nvPicPr>
        <p:blipFill>
          <a:blip r:embed="rId2">
            <a:alphaModFix amt="22000"/>
          </a:blip>
          <a:stretch>
            <a:fillRect/>
          </a:stretch>
        </p:blipFill>
        <p:spPr>
          <a:xfrm rot="2631771">
            <a:off x="-5393095" y="2061373"/>
            <a:ext cx="11807486" cy="8292469"/>
          </a:xfrm>
          <a:prstGeom prst="rect">
            <a:avLst/>
          </a:prstGeom>
          <a:noFill/>
        </p:spPr>
      </p:pic>
      <p:pic>
        <p:nvPicPr>
          <p:cNvPr id="15" name="Picture 14">
            <a:extLst>
              <a:ext uri="{FF2B5EF4-FFF2-40B4-BE49-F238E27FC236}">
                <a16:creationId xmlns:a16="http://schemas.microsoft.com/office/drawing/2014/main" id="{815508FE-AA43-9948-936E-C82903B0C39C}"/>
              </a:ext>
            </a:extLst>
          </p:cNvPr>
          <p:cNvPicPr>
            <a:picLocks noChangeAspect="1"/>
          </p:cNvPicPr>
          <p:nvPr/>
        </p:nvPicPr>
        <p:blipFill>
          <a:blip r:embed="rId2">
            <a:alphaModFix amt="22000"/>
          </a:blip>
          <a:stretch>
            <a:fillRect/>
          </a:stretch>
        </p:blipFill>
        <p:spPr>
          <a:xfrm rot="5400000">
            <a:off x="-80201" y="548560"/>
            <a:ext cx="8583164" cy="6028008"/>
          </a:xfrm>
          <a:prstGeom prst="rect">
            <a:avLst/>
          </a:prstGeom>
          <a:noFill/>
        </p:spPr>
      </p:pic>
      <p:pic>
        <p:nvPicPr>
          <p:cNvPr id="16" name="Picture 15">
            <a:extLst>
              <a:ext uri="{FF2B5EF4-FFF2-40B4-BE49-F238E27FC236}">
                <a16:creationId xmlns:a16="http://schemas.microsoft.com/office/drawing/2014/main" id="{66CE671B-99F0-D540-BF61-9EE95C3277EA}"/>
              </a:ext>
            </a:extLst>
          </p:cNvPr>
          <p:cNvPicPr>
            <a:picLocks noChangeAspect="1"/>
          </p:cNvPicPr>
          <p:nvPr/>
        </p:nvPicPr>
        <p:blipFill>
          <a:blip r:embed="rId2">
            <a:alphaModFix amt="22000"/>
          </a:blip>
          <a:stretch>
            <a:fillRect/>
          </a:stretch>
        </p:blipFill>
        <p:spPr>
          <a:xfrm rot="5157544">
            <a:off x="1736576" y="-1453516"/>
            <a:ext cx="11807486" cy="8292469"/>
          </a:xfrm>
          <a:prstGeom prst="rect">
            <a:avLst/>
          </a:prstGeom>
          <a:noFill/>
        </p:spPr>
      </p:pic>
      <p:pic>
        <p:nvPicPr>
          <p:cNvPr id="8" name="Picture 7">
            <a:extLst>
              <a:ext uri="{FF2B5EF4-FFF2-40B4-BE49-F238E27FC236}">
                <a16:creationId xmlns:a16="http://schemas.microsoft.com/office/drawing/2014/main" id="{EFE2886B-6B76-424B-8F35-8AC416A60EF4}"/>
              </a:ext>
            </a:extLst>
          </p:cNvPr>
          <p:cNvPicPr>
            <a:picLocks noChangeAspect="1"/>
          </p:cNvPicPr>
          <p:nvPr/>
        </p:nvPicPr>
        <p:blipFill>
          <a:blip r:embed="rId3"/>
          <a:stretch>
            <a:fillRect/>
          </a:stretch>
        </p:blipFill>
        <p:spPr>
          <a:xfrm>
            <a:off x="4280804" y="4849429"/>
            <a:ext cx="3738546" cy="989875"/>
          </a:xfrm>
          <a:prstGeom prst="rect">
            <a:avLst/>
          </a:prstGeom>
        </p:spPr>
      </p:pic>
      <p:pic>
        <p:nvPicPr>
          <p:cNvPr id="17" name="Picture 16">
            <a:extLst>
              <a:ext uri="{FF2B5EF4-FFF2-40B4-BE49-F238E27FC236}">
                <a16:creationId xmlns:a16="http://schemas.microsoft.com/office/drawing/2014/main" id="{3B162C27-59C8-4E40-BB90-024982655D1B}"/>
              </a:ext>
            </a:extLst>
          </p:cNvPr>
          <p:cNvPicPr>
            <a:picLocks noChangeAspect="1"/>
          </p:cNvPicPr>
          <p:nvPr/>
        </p:nvPicPr>
        <p:blipFill>
          <a:blip r:embed="rId2">
            <a:alphaModFix amt="22000"/>
          </a:blip>
          <a:stretch>
            <a:fillRect/>
          </a:stretch>
        </p:blipFill>
        <p:spPr>
          <a:xfrm rot="2631771">
            <a:off x="5144194" y="-3010097"/>
            <a:ext cx="11807486" cy="8292469"/>
          </a:xfrm>
          <a:prstGeom prst="rect">
            <a:avLst/>
          </a:prstGeom>
          <a:noFill/>
        </p:spPr>
      </p:pic>
      <p:sp>
        <p:nvSpPr>
          <p:cNvPr id="3" name="Subtitle 2">
            <a:extLst>
              <a:ext uri="{FF2B5EF4-FFF2-40B4-BE49-F238E27FC236}">
                <a16:creationId xmlns:a16="http://schemas.microsoft.com/office/drawing/2014/main" id="{6519FEFB-DDFB-C841-B4BA-654759421119}"/>
              </a:ext>
            </a:extLst>
          </p:cNvPr>
          <p:cNvSpPr>
            <a:spLocks noGrp="1"/>
          </p:cNvSpPr>
          <p:nvPr>
            <p:ph type="subTitle" idx="1"/>
          </p:nvPr>
        </p:nvSpPr>
        <p:spPr>
          <a:xfrm>
            <a:off x="5245365" y="4959443"/>
            <a:ext cx="2272576" cy="223124"/>
          </a:xfrm>
        </p:spPr>
        <p:txBody>
          <a:bodyPr>
            <a:noAutofit/>
          </a:bodyPr>
          <a:lstStyle/>
          <a:p>
            <a:pPr algn="l"/>
            <a:r>
              <a:rPr lang="en-US" sz="1800" spc="300">
                <a:solidFill>
                  <a:schemeClr val="bg1"/>
                </a:solidFill>
                <a:latin typeface="Open Sans" panose="020B0606030504020204" pitchFamily="34" charset="0"/>
                <a:ea typeface="Open Sans" panose="020B0606030504020204" pitchFamily="34" charset="0"/>
                <a:cs typeface="Open Sans" panose="020B0606030504020204" pitchFamily="34" charset="0"/>
              </a:rPr>
              <a:t>A WEBINAR BY</a:t>
            </a:r>
          </a:p>
        </p:txBody>
      </p:sp>
      <p:sp>
        <p:nvSpPr>
          <p:cNvPr id="18" name="Rectangle 17">
            <a:extLst>
              <a:ext uri="{FF2B5EF4-FFF2-40B4-BE49-F238E27FC236}">
                <a16:creationId xmlns:a16="http://schemas.microsoft.com/office/drawing/2014/main" id="{1EC49917-2C11-AB4A-8E27-56FEF369DA8E}"/>
              </a:ext>
            </a:extLst>
          </p:cNvPr>
          <p:cNvSpPr/>
          <p:nvPr/>
        </p:nvSpPr>
        <p:spPr>
          <a:xfrm>
            <a:off x="21482" y="43164"/>
            <a:ext cx="12137922" cy="6805878"/>
          </a:xfrm>
          <a:prstGeom prst="rect">
            <a:avLst/>
          </a:prstGeom>
          <a:noFill/>
          <a:ln w="1905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53C1CB-0369-154C-8071-CD3BF19843D3}"/>
              </a:ext>
            </a:extLst>
          </p:cNvPr>
          <p:cNvSpPr/>
          <p:nvPr/>
        </p:nvSpPr>
        <p:spPr>
          <a:xfrm>
            <a:off x="18568060" y="983235"/>
            <a:ext cx="3332619" cy="2454470"/>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971F9F7-5C86-7A45-8F66-8B11AFEFE9C4}"/>
              </a:ext>
            </a:extLst>
          </p:cNvPr>
          <p:cNvSpPr/>
          <p:nvPr/>
        </p:nvSpPr>
        <p:spPr>
          <a:xfrm>
            <a:off x="18559720" y="3862160"/>
            <a:ext cx="5623863" cy="2693999"/>
          </a:xfrm>
          <a:prstGeom prst="rect">
            <a:avLst/>
          </a:prstGeom>
          <a:noFill/>
          <a:ln w="1905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B37FE92-D12C-5F4D-9806-531538C554E0}"/>
              </a:ext>
            </a:extLst>
          </p:cNvPr>
          <p:cNvSpPr txBox="1"/>
          <p:nvPr/>
        </p:nvSpPr>
        <p:spPr>
          <a:xfrm>
            <a:off x="733903" y="1468927"/>
            <a:ext cx="10724194" cy="769441"/>
          </a:xfrm>
          <a:prstGeom prst="rect">
            <a:avLst/>
          </a:prstGeom>
          <a:noFill/>
        </p:spPr>
        <p:txBody>
          <a:bodyPr wrap="square" rtlCol="0" anchor="t">
            <a:spAutoFit/>
          </a:bodyPr>
          <a:lstStyle/>
          <a:p>
            <a:pPr algn="ctr"/>
            <a:r>
              <a:rPr lang="en-US" sz="4400" b="1">
                <a:solidFill>
                  <a:srgbClr val="FFFFFF"/>
                </a:solidFill>
                <a:latin typeface="Open Sans"/>
              </a:rPr>
              <a:t>Thank you for joining us today!</a:t>
            </a:r>
            <a:endParaRPr lang="en-US"/>
          </a:p>
        </p:txBody>
      </p:sp>
      <p:sp>
        <p:nvSpPr>
          <p:cNvPr id="20" name="TextBox 19">
            <a:extLst>
              <a:ext uri="{FF2B5EF4-FFF2-40B4-BE49-F238E27FC236}">
                <a16:creationId xmlns:a16="http://schemas.microsoft.com/office/drawing/2014/main" id="{990708D5-BAC1-AC42-971A-2CA140B3B383}"/>
              </a:ext>
            </a:extLst>
          </p:cNvPr>
          <p:cNvSpPr txBox="1"/>
          <p:nvPr/>
        </p:nvSpPr>
        <p:spPr>
          <a:xfrm>
            <a:off x="733903" y="2704699"/>
            <a:ext cx="10724194" cy="1317733"/>
          </a:xfrm>
          <a:prstGeom prst="rect">
            <a:avLst/>
          </a:prstGeom>
          <a:noFill/>
        </p:spPr>
        <p:txBody>
          <a:bodyPr wrap="square" rtlCol="0" anchor="t">
            <a:spAutoFit/>
          </a:bodyPr>
          <a:lstStyle/>
          <a:p>
            <a:pPr algn="ctr">
              <a:lnSpc>
                <a:spcPct val="150000"/>
              </a:lnSpc>
            </a:pPr>
            <a:r>
              <a:rPr lang="en-US" sz="2800" b="1">
                <a:solidFill>
                  <a:schemeClr val="bg1"/>
                </a:solidFill>
                <a:latin typeface="Open Sans"/>
              </a:rPr>
              <a:t>Questions: </a:t>
            </a:r>
            <a:r>
              <a:rPr lang="en-US" sz="2800" err="1">
                <a:solidFill>
                  <a:schemeClr val="bg1"/>
                </a:solidFill>
                <a:latin typeface="Open Sans"/>
              </a:rPr>
              <a:t>CareTeam@ministrybrands.com</a:t>
            </a:r>
            <a:endParaRPr lang="en-US" sz="2800">
              <a:solidFill>
                <a:schemeClr val="bg1"/>
              </a:solidFill>
              <a:latin typeface="Open Sans"/>
            </a:endParaRPr>
          </a:p>
          <a:p>
            <a:pPr algn="ctr">
              <a:lnSpc>
                <a:spcPct val="150000"/>
              </a:lnSpc>
            </a:pPr>
            <a:r>
              <a:rPr lang="en-US" sz="2800" b="1">
                <a:solidFill>
                  <a:schemeClr val="bg1"/>
                </a:solidFill>
                <a:latin typeface="Open Sans"/>
              </a:rPr>
              <a:t>Resources: </a:t>
            </a:r>
            <a:r>
              <a:rPr lang="en-US" sz="2800">
                <a:solidFill>
                  <a:schemeClr val="bg1"/>
                </a:solidFill>
              </a:rPr>
              <a:t>online.ministrybrands.com</a:t>
            </a:r>
            <a:endParaRPr lang="en-US" sz="2800">
              <a:solidFill>
                <a:schemeClr val="bg1"/>
              </a:solidFill>
              <a:cs typeface="Calibri"/>
            </a:endParaRPr>
          </a:p>
        </p:txBody>
      </p:sp>
    </p:spTree>
    <p:extLst>
      <p:ext uri="{BB962C8B-B14F-4D97-AF65-F5344CB8AC3E}">
        <p14:creationId xmlns:p14="http://schemas.microsoft.com/office/powerpoint/2010/main" val="3267135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64183E-0E79-874A-AB40-A498C0A3214D}"/>
              </a:ext>
            </a:extLst>
          </p:cNvPr>
          <p:cNvSpPr/>
          <p:nvPr/>
        </p:nvSpPr>
        <p:spPr>
          <a:xfrm>
            <a:off x="0" y="-1"/>
            <a:ext cx="12244679" cy="6858001"/>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C7CF157-0025-4447-8A12-60599AF86E42}"/>
              </a:ext>
            </a:extLst>
          </p:cNvPr>
          <p:cNvPicPr>
            <a:picLocks noChangeAspect="1"/>
          </p:cNvPicPr>
          <p:nvPr/>
        </p:nvPicPr>
        <p:blipFill>
          <a:blip r:embed="rId2">
            <a:alphaModFix amt="22000"/>
          </a:blip>
          <a:stretch>
            <a:fillRect/>
          </a:stretch>
        </p:blipFill>
        <p:spPr>
          <a:xfrm rot="5400000">
            <a:off x="6362740" y="252642"/>
            <a:ext cx="8583164" cy="6028008"/>
          </a:xfrm>
          <a:prstGeom prst="rect">
            <a:avLst/>
          </a:prstGeom>
          <a:noFill/>
        </p:spPr>
      </p:pic>
      <p:pic>
        <p:nvPicPr>
          <p:cNvPr id="13" name="Picture 12">
            <a:extLst>
              <a:ext uri="{FF2B5EF4-FFF2-40B4-BE49-F238E27FC236}">
                <a16:creationId xmlns:a16="http://schemas.microsoft.com/office/drawing/2014/main" id="{1829F720-3AAA-B24B-9308-9DC0724A6D9F}"/>
              </a:ext>
            </a:extLst>
          </p:cNvPr>
          <p:cNvPicPr>
            <a:picLocks noChangeAspect="1"/>
          </p:cNvPicPr>
          <p:nvPr/>
        </p:nvPicPr>
        <p:blipFill>
          <a:blip r:embed="rId2">
            <a:alphaModFix amt="22000"/>
          </a:blip>
          <a:stretch>
            <a:fillRect/>
          </a:stretch>
        </p:blipFill>
        <p:spPr>
          <a:xfrm rot="2631771">
            <a:off x="-5393095" y="2061373"/>
            <a:ext cx="11807486" cy="8292469"/>
          </a:xfrm>
          <a:prstGeom prst="rect">
            <a:avLst/>
          </a:prstGeom>
          <a:noFill/>
        </p:spPr>
      </p:pic>
      <p:pic>
        <p:nvPicPr>
          <p:cNvPr id="15" name="Picture 14">
            <a:extLst>
              <a:ext uri="{FF2B5EF4-FFF2-40B4-BE49-F238E27FC236}">
                <a16:creationId xmlns:a16="http://schemas.microsoft.com/office/drawing/2014/main" id="{815508FE-AA43-9948-936E-C82903B0C39C}"/>
              </a:ext>
            </a:extLst>
          </p:cNvPr>
          <p:cNvPicPr>
            <a:picLocks noChangeAspect="1"/>
          </p:cNvPicPr>
          <p:nvPr/>
        </p:nvPicPr>
        <p:blipFill>
          <a:blip r:embed="rId2">
            <a:alphaModFix amt="22000"/>
          </a:blip>
          <a:stretch>
            <a:fillRect/>
          </a:stretch>
        </p:blipFill>
        <p:spPr>
          <a:xfrm rot="5400000">
            <a:off x="-80201" y="548560"/>
            <a:ext cx="8583164" cy="6028008"/>
          </a:xfrm>
          <a:prstGeom prst="rect">
            <a:avLst/>
          </a:prstGeom>
          <a:noFill/>
        </p:spPr>
      </p:pic>
      <p:pic>
        <p:nvPicPr>
          <p:cNvPr id="16" name="Picture 15">
            <a:extLst>
              <a:ext uri="{FF2B5EF4-FFF2-40B4-BE49-F238E27FC236}">
                <a16:creationId xmlns:a16="http://schemas.microsoft.com/office/drawing/2014/main" id="{66CE671B-99F0-D540-BF61-9EE95C3277EA}"/>
              </a:ext>
            </a:extLst>
          </p:cNvPr>
          <p:cNvPicPr>
            <a:picLocks noChangeAspect="1"/>
          </p:cNvPicPr>
          <p:nvPr/>
        </p:nvPicPr>
        <p:blipFill>
          <a:blip r:embed="rId2">
            <a:alphaModFix amt="22000"/>
          </a:blip>
          <a:stretch>
            <a:fillRect/>
          </a:stretch>
        </p:blipFill>
        <p:spPr>
          <a:xfrm rot="5157544">
            <a:off x="1736576" y="-1453516"/>
            <a:ext cx="11807486" cy="8292469"/>
          </a:xfrm>
          <a:prstGeom prst="rect">
            <a:avLst/>
          </a:prstGeom>
          <a:noFill/>
        </p:spPr>
      </p:pic>
      <p:sp>
        <p:nvSpPr>
          <p:cNvPr id="10" name="TextBox 9">
            <a:extLst>
              <a:ext uri="{FF2B5EF4-FFF2-40B4-BE49-F238E27FC236}">
                <a16:creationId xmlns:a16="http://schemas.microsoft.com/office/drawing/2014/main" id="{1BD308B8-CB95-4245-9A76-0CD2CF9566BB}"/>
              </a:ext>
            </a:extLst>
          </p:cNvPr>
          <p:cNvSpPr txBox="1"/>
          <p:nvPr/>
        </p:nvSpPr>
        <p:spPr>
          <a:xfrm>
            <a:off x="1533305" y="2055275"/>
            <a:ext cx="2379071" cy="707886"/>
          </a:xfrm>
          <a:prstGeom prst="rect">
            <a:avLst/>
          </a:prstGeom>
          <a:noFill/>
        </p:spPr>
        <p:txBody>
          <a:bodyPr wrap="square" rtlCol="0">
            <a:spAutoFit/>
          </a:bodyPr>
          <a:lstStyle/>
          <a:p>
            <a:pPr algn="ctr"/>
            <a:r>
              <a:rPr lang="en-US" sz="4000" b="1">
                <a:solidFill>
                  <a:schemeClr val="bg1"/>
                </a:solidFill>
                <a:latin typeface="Open Sans" panose="020B0606030504020204" pitchFamily="34" charset="0"/>
                <a:ea typeface="Open Sans" panose="020B0606030504020204" pitchFamily="34" charset="0"/>
                <a:cs typeface="Open Sans" panose="020B0606030504020204" pitchFamily="34" charset="0"/>
              </a:rPr>
              <a:t>Day 1: </a:t>
            </a:r>
          </a:p>
        </p:txBody>
      </p:sp>
      <p:pic>
        <p:nvPicPr>
          <p:cNvPr id="8" name="Picture 7">
            <a:extLst>
              <a:ext uri="{FF2B5EF4-FFF2-40B4-BE49-F238E27FC236}">
                <a16:creationId xmlns:a16="http://schemas.microsoft.com/office/drawing/2014/main" id="{EFE2886B-6B76-424B-8F35-8AC416A60EF4}"/>
              </a:ext>
            </a:extLst>
          </p:cNvPr>
          <p:cNvPicPr>
            <a:picLocks noChangeAspect="1"/>
          </p:cNvPicPr>
          <p:nvPr/>
        </p:nvPicPr>
        <p:blipFill>
          <a:blip r:embed="rId3"/>
          <a:stretch>
            <a:fillRect/>
          </a:stretch>
        </p:blipFill>
        <p:spPr>
          <a:xfrm>
            <a:off x="841708" y="3978574"/>
            <a:ext cx="3738546" cy="989875"/>
          </a:xfrm>
          <a:prstGeom prst="rect">
            <a:avLst/>
          </a:prstGeom>
        </p:spPr>
      </p:pic>
      <p:pic>
        <p:nvPicPr>
          <p:cNvPr id="17" name="Picture 16">
            <a:extLst>
              <a:ext uri="{FF2B5EF4-FFF2-40B4-BE49-F238E27FC236}">
                <a16:creationId xmlns:a16="http://schemas.microsoft.com/office/drawing/2014/main" id="{3B162C27-59C8-4E40-BB90-024982655D1B}"/>
              </a:ext>
            </a:extLst>
          </p:cNvPr>
          <p:cNvPicPr>
            <a:picLocks noChangeAspect="1"/>
          </p:cNvPicPr>
          <p:nvPr/>
        </p:nvPicPr>
        <p:blipFill>
          <a:blip r:embed="rId2">
            <a:alphaModFix amt="22000"/>
          </a:blip>
          <a:stretch>
            <a:fillRect/>
          </a:stretch>
        </p:blipFill>
        <p:spPr>
          <a:xfrm rot="2631771">
            <a:off x="5144194" y="-3010097"/>
            <a:ext cx="11807486" cy="8292469"/>
          </a:xfrm>
          <a:prstGeom prst="rect">
            <a:avLst/>
          </a:prstGeom>
          <a:noFill/>
        </p:spPr>
      </p:pic>
      <p:sp>
        <p:nvSpPr>
          <p:cNvPr id="3" name="Subtitle 2">
            <a:extLst>
              <a:ext uri="{FF2B5EF4-FFF2-40B4-BE49-F238E27FC236}">
                <a16:creationId xmlns:a16="http://schemas.microsoft.com/office/drawing/2014/main" id="{6519FEFB-DDFB-C841-B4BA-654759421119}"/>
              </a:ext>
            </a:extLst>
          </p:cNvPr>
          <p:cNvSpPr>
            <a:spLocks noGrp="1"/>
          </p:cNvSpPr>
          <p:nvPr>
            <p:ph type="subTitle" idx="1"/>
          </p:nvPr>
        </p:nvSpPr>
        <p:spPr>
          <a:xfrm>
            <a:off x="1820347" y="4055160"/>
            <a:ext cx="2272576" cy="223124"/>
          </a:xfrm>
        </p:spPr>
        <p:txBody>
          <a:bodyPr>
            <a:noAutofit/>
          </a:bodyPr>
          <a:lstStyle/>
          <a:p>
            <a:pPr algn="l"/>
            <a:r>
              <a:rPr lang="en-US" sz="1800" spc="300">
                <a:solidFill>
                  <a:schemeClr val="bg1"/>
                </a:solidFill>
                <a:latin typeface="Open Sans" panose="020B0606030504020204" pitchFamily="34" charset="0"/>
                <a:ea typeface="Open Sans" panose="020B0606030504020204" pitchFamily="34" charset="0"/>
                <a:cs typeface="Open Sans" panose="020B0606030504020204" pitchFamily="34" charset="0"/>
              </a:rPr>
              <a:t>A WEBINAR BY</a:t>
            </a:r>
          </a:p>
        </p:txBody>
      </p:sp>
      <p:pic>
        <p:nvPicPr>
          <p:cNvPr id="21" name="Picture 20" descr="A group of people posing for the camera&#10;&#10;Description automatically generated">
            <a:extLst>
              <a:ext uri="{FF2B5EF4-FFF2-40B4-BE49-F238E27FC236}">
                <a16:creationId xmlns:a16="http://schemas.microsoft.com/office/drawing/2014/main" id="{025103BC-73CB-0949-A9E4-6EB180DD9B70}"/>
              </a:ext>
            </a:extLst>
          </p:cNvPr>
          <p:cNvPicPr>
            <a:picLocks noChangeAspect="1"/>
          </p:cNvPicPr>
          <p:nvPr/>
        </p:nvPicPr>
        <p:blipFill>
          <a:blip r:embed="rId4"/>
          <a:stretch>
            <a:fillRect/>
          </a:stretch>
        </p:blipFill>
        <p:spPr>
          <a:xfrm>
            <a:off x="5676595" y="974530"/>
            <a:ext cx="7025152" cy="4926351"/>
          </a:xfrm>
          <a:prstGeom prst="rect">
            <a:avLst/>
          </a:prstGeom>
        </p:spPr>
      </p:pic>
      <p:sp>
        <p:nvSpPr>
          <p:cNvPr id="22" name="Rectangle 21">
            <a:extLst>
              <a:ext uri="{FF2B5EF4-FFF2-40B4-BE49-F238E27FC236}">
                <a16:creationId xmlns:a16="http://schemas.microsoft.com/office/drawing/2014/main" id="{874B9FB0-8BC0-B647-A0DF-E5329D535E28}"/>
              </a:ext>
            </a:extLst>
          </p:cNvPr>
          <p:cNvSpPr/>
          <p:nvPr/>
        </p:nvSpPr>
        <p:spPr>
          <a:xfrm>
            <a:off x="626197" y="2930345"/>
            <a:ext cx="4616970" cy="707886"/>
          </a:xfrm>
          <a:prstGeom prst="rect">
            <a:avLst/>
          </a:prstGeom>
        </p:spPr>
        <p:txBody>
          <a:bodyPr wrap="none">
            <a:spAutoFit/>
          </a:bodyPr>
          <a:lstStyle/>
          <a:p>
            <a:r>
              <a:rPr lang="en-US" sz="4000" b="1">
                <a:solidFill>
                  <a:schemeClr val="bg1"/>
                </a:solidFill>
                <a:latin typeface="Open Sans" panose="020B0606030504020204" pitchFamily="34" charset="0"/>
                <a:ea typeface="Open Sans" panose="020B0606030504020204" pitchFamily="34" charset="0"/>
                <a:cs typeface="Open Sans" panose="020B0606030504020204" pitchFamily="34" charset="0"/>
              </a:rPr>
              <a:t>Prepare your VBS</a:t>
            </a:r>
            <a:endParaRPr lang="en-US" sz="4000">
              <a:solidFill>
                <a:schemeClr val="bg1"/>
              </a:solidFill>
            </a:endParaRPr>
          </a:p>
        </p:txBody>
      </p:sp>
      <p:sp>
        <p:nvSpPr>
          <p:cNvPr id="23" name="Rectangle 22">
            <a:extLst>
              <a:ext uri="{FF2B5EF4-FFF2-40B4-BE49-F238E27FC236}">
                <a16:creationId xmlns:a16="http://schemas.microsoft.com/office/drawing/2014/main" id="{1953C1CB-0369-154C-8071-CD3BF19843D3}"/>
              </a:ext>
            </a:extLst>
          </p:cNvPr>
          <p:cNvSpPr/>
          <p:nvPr/>
        </p:nvSpPr>
        <p:spPr>
          <a:xfrm>
            <a:off x="18568060" y="983235"/>
            <a:ext cx="3332619" cy="2454470"/>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971F9F7-5C86-7A45-8F66-8B11AFEFE9C4}"/>
              </a:ext>
            </a:extLst>
          </p:cNvPr>
          <p:cNvSpPr/>
          <p:nvPr/>
        </p:nvSpPr>
        <p:spPr>
          <a:xfrm>
            <a:off x="18559720" y="3862160"/>
            <a:ext cx="5623863" cy="2693999"/>
          </a:xfrm>
          <a:prstGeom prst="rect">
            <a:avLst/>
          </a:prstGeom>
          <a:noFill/>
          <a:ln w="1905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C49917-2C11-AB4A-8E27-56FEF369DA8E}"/>
              </a:ext>
            </a:extLst>
          </p:cNvPr>
          <p:cNvSpPr/>
          <p:nvPr/>
        </p:nvSpPr>
        <p:spPr>
          <a:xfrm>
            <a:off x="40910" y="81060"/>
            <a:ext cx="12137922" cy="6757061"/>
          </a:xfrm>
          <a:prstGeom prst="rect">
            <a:avLst/>
          </a:prstGeom>
          <a:noFill/>
          <a:ln w="1905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3588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6F9FEC-2D59-E548-ADF8-127CAD2519FB}"/>
              </a:ext>
            </a:extLst>
          </p:cNvPr>
          <p:cNvSpPr/>
          <p:nvPr/>
        </p:nvSpPr>
        <p:spPr>
          <a:xfrm>
            <a:off x="7599884" y="2887142"/>
            <a:ext cx="3686211" cy="1696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BDDDE"/>
              </a:solidFill>
            </a:endParaRPr>
          </a:p>
        </p:txBody>
      </p:sp>
      <p:sp>
        <p:nvSpPr>
          <p:cNvPr id="25" name="Rectangle 24">
            <a:extLst>
              <a:ext uri="{FF2B5EF4-FFF2-40B4-BE49-F238E27FC236}">
                <a16:creationId xmlns:a16="http://schemas.microsoft.com/office/drawing/2014/main" id="{F21C7F8F-7918-3341-8907-409F01138C04}"/>
              </a:ext>
            </a:extLst>
          </p:cNvPr>
          <p:cNvSpPr/>
          <p:nvPr/>
        </p:nvSpPr>
        <p:spPr>
          <a:xfrm>
            <a:off x="7780544" y="3123692"/>
            <a:ext cx="2815248" cy="129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BDDDE"/>
              </a:solidFill>
            </a:endParaRPr>
          </a:p>
        </p:txBody>
      </p:sp>
      <p:sp>
        <p:nvSpPr>
          <p:cNvPr id="2" name="Title 1">
            <a:extLst>
              <a:ext uri="{FF2B5EF4-FFF2-40B4-BE49-F238E27FC236}">
                <a16:creationId xmlns:a16="http://schemas.microsoft.com/office/drawing/2014/main" id="{1372A1F5-E569-BC44-B38F-A4463095564E}"/>
              </a:ext>
            </a:extLst>
          </p:cNvPr>
          <p:cNvSpPr>
            <a:spLocks noGrp="1"/>
          </p:cNvSpPr>
          <p:nvPr>
            <p:ph type="title"/>
          </p:nvPr>
        </p:nvSpPr>
        <p:spPr>
          <a:xfrm>
            <a:off x="4013200" y="1532144"/>
            <a:ext cx="4165600" cy="1325563"/>
          </a:xfrm>
        </p:spPr>
        <p:txBody>
          <a:bodyPr/>
          <a:lstStyle/>
          <a:p>
            <a:pPr algn="ctr"/>
            <a:r>
              <a:rPr lang="en-US" b="1">
                <a:solidFill>
                  <a:srgbClr val="4472C4"/>
                </a:solidFill>
                <a:latin typeface="Open Sans" panose="020B0606030504020204" pitchFamily="34" charset="0"/>
                <a:ea typeface="Open Sans" panose="020B0606030504020204" pitchFamily="34" charset="0"/>
                <a:cs typeface="Open Sans" panose="020B0606030504020204" pitchFamily="34" charset="0"/>
              </a:rPr>
              <a:t>Introductions</a:t>
            </a:r>
          </a:p>
        </p:txBody>
      </p:sp>
      <p:grpSp>
        <p:nvGrpSpPr>
          <p:cNvPr id="15" name="Group 14">
            <a:extLst>
              <a:ext uri="{FF2B5EF4-FFF2-40B4-BE49-F238E27FC236}">
                <a16:creationId xmlns:a16="http://schemas.microsoft.com/office/drawing/2014/main" id="{B33C1FC0-FB16-1C4E-8FD1-A2A0E3250602}"/>
              </a:ext>
            </a:extLst>
          </p:cNvPr>
          <p:cNvGrpSpPr/>
          <p:nvPr/>
        </p:nvGrpSpPr>
        <p:grpSpPr>
          <a:xfrm>
            <a:off x="2987511" y="3626073"/>
            <a:ext cx="3638550" cy="943093"/>
            <a:chOff x="2794000" y="2514898"/>
            <a:chExt cx="3638550" cy="943093"/>
          </a:xfrm>
        </p:grpSpPr>
        <p:sp>
          <p:nvSpPr>
            <p:cNvPr id="16" name="TextBox 15">
              <a:extLst>
                <a:ext uri="{FF2B5EF4-FFF2-40B4-BE49-F238E27FC236}">
                  <a16:creationId xmlns:a16="http://schemas.microsoft.com/office/drawing/2014/main" id="{2C5B6A2D-85D6-9745-AF40-46CFE365CC99}"/>
                </a:ext>
              </a:extLst>
            </p:cNvPr>
            <p:cNvSpPr txBox="1"/>
            <p:nvPr/>
          </p:nvSpPr>
          <p:spPr>
            <a:xfrm>
              <a:off x="2794000" y="2514898"/>
              <a:ext cx="2311400" cy="400110"/>
            </a:xfrm>
            <a:prstGeom prst="rect">
              <a:avLst/>
            </a:prstGeom>
            <a:noFill/>
          </p:spPr>
          <p:txBody>
            <a:bodyPr wrap="square" rtlCol="0">
              <a:spAutoFit/>
            </a:bodyPr>
            <a:lstStyle/>
            <a:p>
              <a:r>
                <a:rPr lang="en-US" sz="2000" b="1" spc="100">
                  <a:solidFill>
                    <a:srgbClr val="414042"/>
                  </a:solidFill>
                  <a:latin typeface="Open Sans" panose="020B0606030504020204" pitchFamily="34" charset="0"/>
                  <a:ea typeface="Open Sans" panose="020B0606030504020204" pitchFamily="34" charset="0"/>
                  <a:cs typeface="Open Sans" panose="020B0606030504020204" pitchFamily="34" charset="0"/>
                </a:rPr>
                <a:t>David Choate</a:t>
              </a:r>
            </a:p>
          </p:txBody>
        </p:sp>
        <p:sp>
          <p:nvSpPr>
            <p:cNvPr id="19" name="TextBox 18">
              <a:extLst>
                <a:ext uri="{FF2B5EF4-FFF2-40B4-BE49-F238E27FC236}">
                  <a16:creationId xmlns:a16="http://schemas.microsoft.com/office/drawing/2014/main" id="{BF6C81D8-1B18-B743-84C6-79A018F90360}"/>
                </a:ext>
              </a:extLst>
            </p:cNvPr>
            <p:cNvSpPr txBox="1"/>
            <p:nvPr/>
          </p:nvSpPr>
          <p:spPr>
            <a:xfrm>
              <a:off x="2794000" y="2873216"/>
              <a:ext cx="3638550" cy="584775"/>
            </a:xfrm>
            <a:prstGeom prst="rect">
              <a:avLst/>
            </a:prstGeom>
            <a:noFill/>
          </p:spPr>
          <p:txBody>
            <a:bodyPr wrap="square" rtlCol="0" anchor="t">
              <a:spAutoFit/>
            </a:bodyPr>
            <a:lstStyle/>
            <a:p>
              <a:r>
                <a:rPr lang="en-US" sz="1400" spc="200">
                  <a:solidFill>
                    <a:schemeClr val="bg1">
                      <a:lumMod val="65000"/>
                    </a:schemeClr>
                  </a:solidFill>
                  <a:ea typeface="+mn-lt"/>
                  <a:cs typeface="+mn-lt"/>
                </a:rPr>
                <a:t>Sharefaith Kids</a:t>
              </a:r>
              <a:endParaRPr lang="en-US"/>
            </a:p>
            <a:p>
              <a:r>
                <a:rPr lang="en-US" sz="1400" spc="200">
                  <a:solidFill>
                    <a:schemeClr val="bg1">
                      <a:lumMod val="65000"/>
                    </a:schemeClr>
                  </a:solidFill>
                  <a:ea typeface="+mn-lt"/>
                  <a:cs typeface="+mn-lt"/>
                </a:rPr>
                <a:t>Ministry Brands</a:t>
              </a:r>
              <a:r>
                <a:rPr lang="en-US">
                  <a:solidFill>
                    <a:schemeClr val="bg1">
                      <a:lumMod val="65000"/>
                    </a:schemeClr>
                  </a:solidFill>
                </a:rPr>
                <a:t> </a:t>
              </a:r>
              <a:r>
                <a:rPr lang="en-US" sz="1400" spc="200">
                  <a:solidFill>
                    <a:schemeClr val="bg1">
                      <a:lumMod val="65000"/>
                    </a:schemeClr>
                  </a:solidFill>
                  <a:ea typeface="+mn-lt"/>
                  <a:cs typeface="+mn-lt"/>
                </a:rPr>
                <a:t>Director</a:t>
              </a:r>
              <a:endParaRPr lang="en-US" sz="1400" spc="200">
                <a:solidFill>
                  <a:schemeClr val="bg1">
                    <a:lumMod val="65000"/>
                  </a:schemeClr>
                </a:solidFill>
                <a:cs typeface="Calibri"/>
              </a:endParaRPr>
            </a:p>
          </p:txBody>
        </p:sp>
      </p:grpSp>
      <p:sp>
        <p:nvSpPr>
          <p:cNvPr id="21" name="TextBox 20">
            <a:extLst>
              <a:ext uri="{FF2B5EF4-FFF2-40B4-BE49-F238E27FC236}">
                <a16:creationId xmlns:a16="http://schemas.microsoft.com/office/drawing/2014/main" id="{E84C9035-9B0A-D848-AE49-A6C3CE5F3DE5}"/>
              </a:ext>
            </a:extLst>
          </p:cNvPr>
          <p:cNvSpPr txBox="1"/>
          <p:nvPr/>
        </p:nvSpPr>
        <p:spPr>
          <a:xfrm>
            <a:off x="8234796" y="3569628"/>
            <a:ext cx="2626371" cy="400110"/>
          </a:xfrm>
          <a:prstGeom prst="rect">
            <a:avLst/>
          </a:prstGeom>
          <a:noFill/>
        </p:spPr>
        <p:txBody>
          <a:bodyPr wrap="square" rtlCol="0">
            <a:spAutoFit/>
          </a:bodyPr>
          <a:lstStyle/>
          <a:p>
            <a:r>
              <a:rPr lang="en-US" sz="2000" b="1" spc="100">
                <a:solidFill>
                  <a:srgbClr val="414042"/>
                </a:solidFill>
                <a:latin typeface="Open Sans" panose="020B0606030504020204" pitchFamily="34" charset="0"/>
                <a:ea typeface="Open Sans" panose="020B0606030504020204" pitchFamily="34" charset="0"/>
                <a:cs typeface="Open Sans" panose="020B0606030504020204" pitchFamily="34" charset="0"/>
              </a:rPr>
              <a:t>Timothy Cross</a:t>
            </a:r>
          </a:p>
        </p:txBody>
      </p:sp>
      <p:sp>
        <p:nvSpPr>
          <p:cNvPr id="22" name="TextBox 21">
            <a:extLst>
              <a:ext uri="{FF2B5EF4-FFF2-40B4-BE49-F238E27FC236}">
                <a16:creationId xmlns:a16="http://schemas.microsoft.com/office/drawing/2014/main" id="{54ACE2B7-E7C9-D047-8E3D-DDE6067633BA}"/>
              </a:ext>
            </a:extLst>
          </p:cNvPr>
          <p:cNvSpPr txBox="1"/>
          <p:nvPr/>
        </p:nvSpPr>
        <p:spPr>
          <a:xfrm>
            <a:off x="8234797" y="3974980"/>
            <a:ext cx="3192514" cy="523220"/>
          </a:xfrm>
          <a:prstGeom prst="rect">
            <a:avLst/>
          </a:prstGeom>
          <a:noFill/>
        </p:spPr>
        <p:txBody>
          <a:bodyPr wrap="square" rtlCol="0" anchor="t">
            <a:spAutoFit/>
          </a:bodyPr>
          <a:lstStyle/>
          <a:p>
            <a:r>
              <a:rPr lang="en-US" sz="1400" spc="200">
                <a:solidFill>
                  <a:schemeClr val="bg1">
                    <a:lumMod val="65000"/>
                  </a:schemeClr>
                </a:solidFill>
                <a:cs typeface="Calibri"/>
              </a:rPr>
              <a:t>Sharefaith Media </a:t>
            </a:r>
            <a:endParaRPr lang="en-US">
              <a:solidFill>
                <a:schemeClr val="bg1">
                  <a:lumMod val="65000"/>
                </a:schemeClr>
              </a:solidFill>
              <a:cs typeface="Calibri"/>
            </a:endParaRPr>
          </a:p>
          <a:p>
            <a:r>
              <a:rPr lang="en-US" sz="1400" spc="200">
                <a:solidFill>
                  <a:schemeClr val="bg1">
                    <a:lumMod val="65000"/>
                  </a:schemeClr>
                </a:solidFill>
                <a:cs typeface="Calibri"/>
              </a:rPr>
              <a:t>Ministry Brands Director</a:t>
            </a:r>
            <a:endParaRPr lang="en-US">
              <a:solidFill>
                <a:schemeClr val="bg1">
                  <a:lumMod val="65000"/>
                </a:schemeClr>
              </a:solidFill>
              <a:cs typeface="Calibri"/>
            </a:endParaRPr>
          </a:p>
        </p:txBody>
      </p:sp>
      <p:pic>
        <p:nvPicPr>
          <p:cNvPr id="23" name="Picture 22" descr="A person wearing glasses and smiling at the camera&#10;&#10;Description automatically generated">
            <a:extLst>
              <a:ext uri="{FF2B5EF4-FFF2-40B4-BE49-F238E27FC236}">
                <a16:creationId xmlns:a16="http://schemas.microsoft.com/office/drawing/2014/main" id="{FB265431-1CD1-724E-9A84-7C05D0ABEA22}"/>
              </a:ext>
            </a:extLst>
          </p:cNvPr>
          <p:cNvPicPr>
            <a:picLocks noChangeAspect="1"/>
          </p:cNvPicPr>
          <p:nvPr/>
        </p:nvPicPr>
        <p:blipFill>
          <a:blip r:embed="rId2"/>
          <a:stretch>
            <a:fillRect/>
          </a:stretch>
        </p:blipFill>
        <p:spPr>
          <a:xfrm>
            <a:off x="1340103" y="3296917"/>
            <a:ext cx="1458531" cy="1458531"/>
          </a:xfrm>
          <a:prstGeom prst="rect">
            <a:avLst/>
          </a:prstGeom>
        </p:spPr>
      </p:pic>
      <p:pic>
        <p:nvPicPr>
          <p:cNvPr id="24" name="Picture 23" descr="A person wearing a hat&#10;&#10;Description automatically generated">
            <a:extLst>
              <a:ext uri="{FF2B5EF4-FFF2-40B4-BE49-F238E27FC236}">
                <a16:creationId xmlns:a16="http://schemas.microsoft.com/office/drawing/2014/main" id="{6AEB32E6-BA06-DE42-8F7D-B5E05CEDD6C1}"/>
              </a:ext>
            </a:extLst>
          </p:cNvPr>
          <p:cNvPicPr>
            <a:picLocks noChangeAspect="1"/>
          </p:cNvPicPr>
          <p:nvPr/>
        </p:nvPicPr>
        <p:blipFill>
          <a:blip r:embed="rId3"/>
          <a:stretch>
            <a:fillRect/>
          </a:stretch>
        </p:blipFill>
        <p:spPr>
          <a:xfrm>
            <a:off x="6614316" y="3296917"/>
            <a:ext cx="1458531" cy="1458531"/>
          </a:xfrm>
          <a:prstGeom prst="rect">
            <a:avLst/>
          </a:prstGeom>
        </p:spPr>
      </p:pic>
    </p:spTree>
    <p:extLst>
      <p:ext uri="{BB962C8B-B14F-4D97-AF65-F5344CB8AC3E}">
        <p14:creationId xmlns:p14="http://schemas.microsoft.com/office/powerpoint/2010/main" val="4193756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102FE4C-920B-4C4F-B40A-6BCF6F912E2D}"/>
              </a:ext>
            </a:extLst>
          </p:cNvPr>
          <p:cNvPicPr>
            <a:picLocks noChangeAspect="1"/>
          </p:cNvPicPr>
          <p:nvPr/>
        </p:nvPicPr>
        <p:blipFill rotWithShape="1">
          <a:blip r:embed="rId2"/>
          <a:srcRect/>
          <a:stretch/>
        </p:blipFill>
        <p:spPr>
          <a:xfrm>
            <a:off x="20" y="10"/>
            <a:ext cx="12191980" cy="6857990"/>
          </a:xfrm>
          <a:prstGeom prst="rect">
            <a:avLst/>
          </a:prstGeom>
        </p:spPr>
      </p:pic>
      <p:sp>
        <p:nvSpPr>
          <p:cNvPr id="5" name="Rectangle 4">
            <a:extLst>
              <a:ext uri="{FF2B5EF4-FFF2-40B4-BE49-F238E27FC236}">
                <a16:creationId xmlns:a16="http://schemas.microsoft.com/office/drawing/2014/main" id="{279654AE-EDDA-4440-B324-3E06A509001B}"/>
              </a:ext>
            </a:extLst>
          </p:cNvPr>
          <p:cNvSpPr/>
          <p:nvPr/>
        </p:nvSpPr>
        <p:spPr>
          <a:xfrm>
            <a:off x="16673018" y="257178"/>
            <a:ext cx="2858126" cy="6858000"/>
          </a:xfrm>
          <a:prstGeom prst="rect">
            <a:avLst/>
          </a:prstGeom>
          <a:solidFill>
            <a:srgbClr val="DBD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outdoor&#10;&#10;Description automatically generated">
            <a:extLst>
              <a:ext uri="{FF2B5EF4-FFF2-40B4-BE49-F238E27FC236}">
                <a16:creationId xmlns:a16="http://schemas.microsoft.com/office/drawing/2014/main" id="{63FBC33A-2B0B-424E-9C9A-965D124A61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38019" y="633266"/>
            <a:ext cx="12192000" cy="7480267"/>
          </a:xfrm>
          <a:prstGeom prst="rect">
            <a:avLst/>
          </a:prstGeom>
        </p:spPr>
      </p:pic>
      <p:sp>
        <p:nvSpPr>
          <p:cNvPr id="8" name="Rectangle 7">
            <a:extLst>
              <a:ext uri="{FF2B5EF4-FFF2-40B4-BE49-F238E27FC236}">
                <a16:creationId xmlns:a16="http://schemas.microsoft.com/office/drawing/2014/main" id="{93F57EE5-87F9-5648-8684-14E76D2BAE91}"/>
              </a:ext>
            </a:extLst>
          </p:cNvPr>
          <p:cNvSpPr/>
          <p:nvPr/>
        </p:nvSpPr>
        <p:spPr>
          <a:xfrm>
            <a:off x="16254334" y="2230384"/>
            <a:ext cx="7470098" cy="5697278"/>
          </a:xfrm>
          <a:prstGeom prst="rect">
            <a:avLst/>
          </a:prstGeom>
          <a:solidFill>
            <a:schemeClr val="bg1"/>
          </a:solidFill>
          <a:ln>
            <a:noFill/>
          </a:ln>
          <a:effectLst>
            <a:outerShdw blurRad="685800" dist="50800" dir="5100000" sx="110000" sy="110000" algn="ctr"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3465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drawing&#10;&#10;Description automatically generated">
            <a:extLst>
              <a:ext uri="{FF2B5EF4-FFF2-40B4-BE49-F238E27FC236}">
                <a16:creationId xmlns:a16="http://schemas.microsoft.com/office/drawing/2014/main" id="{3DCDDC37-BBB4-48C3-AED1-6C2E0666F766}"/>
              </a:ext>
            </a:extLst>
          </p:cNvPr>
          <p:cNvPicPr>
            <a:picLocks noChangeAspect="1"/>
          </p:cNvPicPr>
          <p:nvPr/>
        </p:nvPicPr>
        <p:blipFill>
          <a:blip r:embed="rId3"/>
          <a:stretch>
            <a:fillRect/>
          </a:stretch>
        </p:blipFill>
        <p:spPr>
          <a:xfrm>
            <a:off x="-1" y="-1"/>
            <a:ext cx="12192001" cy="6858001"/>
          </a:xfrm>
          <a:prstGeom prst="rect">
            <a:avLst/>
          </a:prstGeom>
        </p:spPr>
      </p:pic>
      <p:sp>
        <p:nvSpPr>
          <p:cNvPr id="5" name="Rectangle 4">
            <a:extLst>
              <a:ext uri="{FF2B5EF4-FFF2-40B4-BE49-F238E27FC236}">
                <a16:creationId xmlns:a16="http://schemas.microsoft.com/office/drawing/2014/main" id="{C6C882E5-F656-4C31-9CFD-DE1A7F5B3BF7}"/>
              </a:ext>
            </a:extLst>
          </p:cNvPr>
          <p:cNvSpPr/>
          <p:nvPr/>
        </p:nvSpPr>
        <p:spPr>
          <a:xfrm>
            <a:off x="1367884" y="1749297"/>
            <a:ext cx="9671824" cy="3064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E514A872-1346-644D-BF43-47355C8D169E}"/>
              </a:ext>
            </a:extLst>
          </p:cNvPr>
          <p:cNvSpPr>
            <a:spLocks noGrp="1"/>
          </p:cNvSpPr>
          <p:nvPr>
            <p:ph type="ctrTitle"/>
          </p:nvPr>
        </p:nvSpPr>
        <p:spPr>
          <a:xfrm>
            <a:off x="1523998" y="2028348"/>
            <a:ext cx="9144000" cy="936960"/>
          </a:xfrm>
        </p:spPr>
        <p:txBody>
          <a:bodyPr>
            <a:normAutofit/>
          </a:bodyPr>
          <a:lstStyle/>
          <a:p>
            <a:r>
              <a:rPr lang="en-US" sz="5400">
                <a:solidFill>
                  <a:srgbClr val="4472C4"/>
                </a:solidFill>
                <a:latin typeface="Open Sans"/>
              </a:rPr>
              <a:t>Resources</a:t>
            </a:r>
            <a:endParaRPr lang="en-US" sz="8800">
              <a:solidFill>
                <a:srgbClr val="4472C4"/>
              </a:solidFill>
            </a:endParaRPr>
          </a:p>
        </p:txBody>
      </p:sp>
      <p:sp>
        <p:nvSpPr>
          <p:cNvPr id="9" name="Content Placeholder 2">
            <a:extLst>
              <a:ext uri="{FF2B5EF4-FFF2-40B4-BE49-F238E27FC236}">
                <a16:creationId xmlns:a16="http://schemas.microsoft.com/office/drawing/2014/main" id="{895EF208-E57E-4716-BDBA-47C1FAA03E67}"/>
              </a:ext>
            </a:extLst>
          </p:cNvPr>
          <p:cNvSpPr txBox="1">
            <a:spLocks/>
          </p:cNvSpPr>
          <p:nvPr/>
        </p:nvSpPr>
        <p:spPr>
          <a:xfrm>
            <a:off x="2207940" y="3095676"/>
            <a:ext cx="7776117" cy="1171524"/>
          </a:xfrm>
          <a:prstGeom prst="rect">
            <a:avLst/>
          </a:prstGeom>
        </p:spPr>
        <p:txBody>
          <a:bodyPr vert="horz" lIns="91440" tIns="45720" rIns="91440" bIns="45720" rtlCol="0" anchor="t">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a:latin typeface="Open Sans Light"/>
              </a:rPr>
              <a:t>Questions: </a:t>
            </a:r>
            <a:r>
              <a:rPr lang="en-US" b="1"/>
              <a:t>CareTeam@ministrybrands.com</a:t>
            </a:r>
          </a:p>
          <a:p>
            <a:pPr>
              <a:lnSpc>
                <a:spcPct val="150000"/>
              </a:lnSpc>
            </a:pPr>
            <a:r>
              <a:rPr lang="en-US">
                <a:latin typeface="Open Sans Light"/>
              </a:rPr>
              <a:t>Resources: </a:t>
            </a:r>
            <a:r>
              <a:rPr lang="en-US" b="1">
                <a:latin typeface="Open Sans Light"/>
              </a:rPr>
              <a:t>online.ministrybrands.com</a:t>
            </a:r>
            <a:endParaRPr lang="en-US" b="1"/>
          </a:p>
        </p:txBody>
      </p:sp>
    </p:spTree>
    <p:extLst>
      <p:ext uri="{BB962C8B-B14F-4D97-AF65-F5344CB8AC3E}">
        <p14:creationId xmlns:p14="http://schemas.microsoft.com/office/powerpoint/2010/main" val="3678751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outdoor, photo, man, riding&#10;&#10;Description automatically generated">
            <a:extLst>
              <a:ext uri="{FF2B5EF4-FFF2-40B4-BE49-F238E27FC236}">
                <a16:creationId xmlns:a16="http://schemas.microsoft.com/office/drawing/2014/main" id="{48822230-55DC-814C-81A2-9EFF321D1138}"/>
              </a:ext>
            </a:extLst>
          </p:cNvPr>
          <p:cNvPicPr>
            <a:picLocks noChangeAspect="1"/>
          </p:cNvPicPr>
          <p:nvPr/>
        </p:nvPicPr>
        <p:blipFill>
          <a:blip r:embed="rId3">
            <a:alphaModFix amt="60000"/>
          </a:blip>
          <a:stretch>
            <a:fillRect/>
          </a:stretch>
        </p:blipFill>
        <p:spPr>
          <a:xfrm>
            <a:off x="-2809" y="-5908"/>
            <a:ext cx="12192000" cy="6858000"/>
          </a:xfrm>
          <a:prstGeom prst="rect">
            <a:avLst/>
          </a:prstGeom>
        </p:spPr>
      </p:pic>
      <p:pic>
        <p:nvPicPr>
          <p:cNvPr id="23" name="Picture 22">
            <a:extLst>
              <a:ext uri="{FF2B5EF4-FFF2-40B4-BE49-F238E27FC236}">
                <a16:creationId xmlns:a16="http://schemas.microsoft.com/office/drawing/2014/main" id="{F24143D2-43D4-8C4E-8020-303F043C3AE7}"/>
              </a:ext>
            </a:extLst>
          </p:cNvPr>
          <p:cNvPicPr>
            <a:picLocks noChangeAspect="1"/>
          </p:cNvPicPr>
          <p:nvPr/>
        </p:nvPicPr>
        <p:blipFill>
          <a:blip r:embed="rId4"/>
          <a:stretch>
            <a:fillRect/>
          </a:stretch>
        </p:blipFill>
        <p:spPr>
          <a:xfrm>
            <a:off x="12757172" y="1836822"/>
            <a:ext cx="4427970" cy="4427970"/>
          </a:xfrm>
          <a:prstGeom prst="rect">
            <a:avLst/>
          </a:prstGeom>
        </p:spPr>
      </p:pic>
      <p:grpSp>
        <p:nvGrpSpPr>
          <p:cNvPr id="10" name="Group 9">
            <a:extLst>
              <a:ext uri="{FF2B5EF4-FFF2-40B4-BE49-F238E27FC236}">
                <a16:creationId xmlns:a16="http://schemas.microsoft.com/office/drawing/2014/main" id="{68EF764A-A645-3A4D-B149-1903C586A5C1}"/>
              </a:ext>
            </a:extLst>
          </p:cNvPr>
          <p:cNvGrpSpPr/>
          <p:nvPr/>
        </p:nvGrpSpPr>
        <p:grpSpPr>
          <a:xfrm>
            <a:off x="0" y="-5908"/>
            <a:ext cx="1013206" cy="1193545"/>
            <a:chOff x="0" y="-5908"/>
            <a:chExt cx="1013206" cy="1193545"/>
          </a:xfrm>
        </p:grpSpPr>
        <p:sp>
          <p:nvSpPr>
            <p:cNvPr id="11" name="Rectangle 10">
              <a:extLst>
                <a:ext uri="{FF2B5EF4-FFF2-40B4-BE49-F238E27FC236}">
                  <a16:creationId xmlns:a16="http://schemas.microsoft.com/office/drawing/2014/main" id="{6C37339F-54F4-0743-9721-0456F385FC9C}"/>
                </a:ext>
              </a:extLst>
            </p:cNvPr>
            <p:cNvSpPr/>
            <p:nvPr/>
          </p:nvSpPr>
          <p:spPr>
            <a:xfrm>
              <a:off x="0" y="-5908"/>
              <a:ext cx="791886" cy="1193545"/>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84040"/>
                </a:solidFill>
              </a:endParaRPr>
            </a:p>
          </p:txBody>
        </p:sp>
        <p:sp>
          <p:nvSpPr>
            <p:cNvPr id="12" name="Rectangle 11">
              <a:extLst>
                <a:ext uri="{FF2B5EF4-FFF2-40B4-BE49-F238E27FC236}">
                  <a16:creationId xmlns:a16="http://schemas.microsoft.com/office/drawing/2014/main" id="{CCBDD12E-B90B-154C-AF95-1F5F8C860500}"/>
                </a:ext>
              </a:extLst>
            </p:cNvPr>
            <p:cNvSpPr/>
            <p:nvPr/>
          </p:nvSpPr>
          <p:spPr>
            <a:xfrm>
              <a:off x="1246" y="139506"/>
              <a:ext cx="1011960" cy="903451"/>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logo&#10;&#10;Description automatically generated">
              <a:extLst>
                <a:ext uri="{FF2B5EF4-FFF2-40B4-BE49-F238E27FC236}">
                  <a16:creationId xmlns:a16="http://schemas.microsoft.com/office/drawing/2014/main" id="{55E6A688-8D01-2B4F-BE17-79ECE30FCD29}"/>
                </a:ext>
              </a:extLst>
            </p:cNvPr>
            <p:cNvPicPr>
              <a:picLocks noChangeAspect="1"/>
            </p:cNvPicPr>
            <p:nvPr/>
          </p:nvPicPr>
          <p:blipFill>
            <a:blip r:embed="rId5"/>
            <a:stretch>
              <a:fillRect/>
            </a:stretch>
          </p:blipFill>
          <p:spPr>
            <a:xfrm>
              <a:off x="160621" y="269850"/>
              <a:ext cx="687260" cy="649516"/>
            </a:xfrm>
            <a:prstGeom prst="rect">
              <a:avLst/>
            </a:prstGeom>
          </p:spPr>
        </p:pic>
      </p:grpSp>
      <p:sp>
        <p:nvSpPr>
          <p:cNvPr id="3" name="Content Placeholder 2">
            <a:extLst>
              <a:ext uri="{FF2B5EF4-FFF2-40B4-BE49-F238E27FC236}">
                <a16:creationId xmlns:a16="http://schemas.microsoft.com/office/drawing/2014/main" id="{955F108C-8FB5-8547-8A14-DAF811E66F30}"/>
              </a:ext>
            </a:extLst>
          </p:cNvPr>
          <p:cNvSpPr>
            <a:spLocks noGrp="1"/>
          </p:cNvSpPr>
          <p:nvPr>
            <p:ph idx="1"/>
          </p:nvPr>
        </p:nvSpPr>
        <p:spPr>
          <a:xfrm>
            <a:off x="982108" y="2414621"/>
            <a:ext cx="5688740" cy="3974028"/>
          </a:xfrm>
        </p:spPr>
        <p:txBody>
          <a:bodyPr vert="horz" lIns="91440" tIns="45720" rIns="91440" bIns="45720" rtlCol="0" anchor="t">
            <a:noAutofit/>
          </a:bodyPr>
          <a:lstStyle/>
          <a:p>
            <a:pPr fontAlgn="base">
              <a:lnSpc>
                <a:spcPct val="150000"/>
              </a:lnSpc>
            </a:pPr>
            <a:r>
              <a:rPr lang="en-US" sz="2400">
                <a:latin typeface="Open Sans Light"/>
              </a:rPr>
              <a:t>Onboarding &amp; screening volunteers</a:t>
            </a:r>
            <a:endParaRPr lang="en-US"/>
          </a:p>
          <a:p>
            <a:pPr>
              <a:lnSpc>
                <a:spcPct val="150000"/>
              </a:lnSpc>
            </a:pPr>
            <a:r>
              <a:rPr lang="en-US" sz="2400">
                <a:latin typeface="Open Sans Light"/>
              </a:rPr>
              <a:t>Online outreach &amp; follow up communication</a:t>
            </a:r>
            <a:endParaRPr lang="en-US">
              <a:latin typeface="Open Sans Light"/>
            </a:endParaRPr>
          </a:p>
          <a:p>
            <a:pPr>
              <a:lnSpc>
                <a:spcPct val="150000"/>
              </a:lnSpc>
            </a:pPr>
            <a:r>
              <a:rPr lang="en-US" sz="2400">
                <a:latin typeface="Open Sans Light"/>
              </a:rPr>
              <a:t>Managing event registration</a:t>
            </a:r>
          </a:p>
          <a:p>
            <a:pPr fontAlgn="base">
              <a:lnSpc>
                <a:spcPct val="150000"/>
              </a:lnSpc>
            </a:pPr>
            <a:r>
              <a:rPr lang="en-US" sz="2400"/>
              <a:t>Equipping teachers with tech</a:t>
            </a:r>
          </a:p>
          <a:p>
            <a:pPr fontAlgn="base">
              <a:lnSpc>
                <a:spcPct val="150000"/>
              </a:lnSpc>
            </a:pPr>
            <a:endParaRPr lang="en-US" sz="2400"/>
          </a:p>
        </p:txBody>
      </p:sp>
      <p:sp>
        <p:nvSpPr>
          <p:cNvPr id="14" name="Rectangle 13">
            <a:extLst>
              <a:ext uri="{FF2B5EF4-FFF2-40B4-BE49-F238E27FC236}">
                <a16:creationId xmlns:a16="http://schemas.microsoft.com/office/drawing/2014/main" id="{EBC6EFAA-DB02-4646-B745-D395FB93DAE0}"/>
              </a:ext>
            </a:extLst>
          </p:cNvPr>
          <p:cNvSpPr/>
          <p:nvPr/>
        </p:nvSpPr>
        <p:spPr>
          <a:xfrm>
            <a:off x="4815379" y="1589652"/>
            <a:ext cx="2923062" cy="430887"/>
          </a:xfrm>
          <a:prstGeom prst="rect">
            <a:avLst/>
          </a:prstGeom>
        </p:spPr>
        <p:txBody>
          <a:bodyPr wrap="square" anchor="t">
            <a:spAutoFit/>
          </a:bodyPr>
          <a:lstStyle/>
          <a:p>
            <a:pPr algn="ctr"/>
            <a:r>
              <a:rPr lang="en-US" sz="2200">
                <a:solidFill>
                  <a:srgbClr val="4472C4"/>
                </a:solidFill>
                <a:latin typeface="Open Sans"/>
              </a:rPr>
              <a:t>Prepare Your VBS</a:t>
            </a:r>
            <a:endParaRPr lang="en-US" sz="2200">
              <a:latin typeface="Open Sans"/>
              <a:ea typeface="+mn-lt"/>
              <a:cs typeface="+mn-lt"/>
            </a:endParaRPr>
          </a:p>
        </p:txBody>
      </p:sp>
      <p:sp>
        <p:nvSpPr>
          <p:cNvPr id="2" name="Title 1">
            <a:extLst>
              <a:ext uri="{FF2B5EF4-FFF2-40B4-BE49-F238E27FC236}">
                <a16:creationId xmlns:a16="http://schemas.microsoft.com/office/drawing/2014/main" id="{0030138E-1770-BA44-908B-6977AA5A583F}"/>
              </a:ext>
            </a:extLst>
          </p:cNvPr>
          <p:cNvSpPr>
            <a:spLocks noGrp="1"/>
          </p:cNvSpPr>
          <p:nvPr>
            <p:ph type="title"/>
          </p:nvPr>
        </p:nvSpPr>
        <p:spPr>
          <a:xfrm>
            <a:off x="5492374" y="823680"/>
            <a:ext cx="1528491" cy="736363"/>
          </a:xfrm>
        </p:spPr>
        <p:txBody>
          <a:bodyPr>
            <a:noAutofit/>
          </a:bodyPr>
          <a:lstStyle/>
          <a:p>
            <a:pPr algn="ctr">
              <a:lnSpc>
                <a:spcPct val="150000"/>
              </a:lnSpc>
            </a:pPr>
            <a:r>
              <a:rPr lang="en-US">
                <a:solidFill>
                  <a:srgbClr val="4472C4"/>
                </a:solidFill>
              </a:rPr>
              <a:t>Today</a:t>
            </a:r>
          </a:p>
        </p:txBody>
      </p:sp>
      <p:pic>
        <p:nvPicPr>
          <p:cNvPr id="19" name="Picture 18" descr="A picture containing traffic, light, drawing, clock&#10;&#10;Description automatically generated">
            <a:extLst>
              <a:ext uri="{FF2B5EF4-FFF2-40B4-BE49-F238E27FC236}">
                <a16:creationId xmlns:a16="http://schemas.microsoft.com/office/drawing/2014/main" id="{49E92031-5B3F-7C4D-9390-3633C857117E}"/>
              </a:ext>
            </a:extLst>
          </p:cNvPr>
          <p:cNvPicPr>
            <a:picLocks noChangeAspect="1"/>
          </p:cNvPicPr>
          <p:nvPr/>
        </p:nvPicPr>
        <p:blipFill>
          <a:blip r:embed="rId6"/>
          <a:stretch>
            <a:fillRect/>
          </a:stretch>
        </p:blipFill>
        <p:spPr>
          <a:xfrm>
            <a:off x="7100076" y="3868698"/>
            <a:ext cx="266700" cy="304800"/>
          </a:xfrm>
          <a:prstGeom prst="rect">
            <a:avLst/>
          </a:prstGeom>
        </p:spPr>
      </p:pic>
      <p:pic>
        <p:nvPicPr>
          <p:cNvPr id="21" name="Picture 20" descr="A picture containing traffic, stop, light, background&#10;&#10;Description automatically generated">
            <a:extLst>
              <a:ext uri="{FF2B5EF4-FFF2-40B4-BE49-F238E27FC236}">
                <a16:creationId xmlns:a16="http://schemas.microsoft.com/office/drawing/2014/main" id="{BA017099-A1BC-5141-BF48-B2CE7F717077}"/>
              </a:ext>
            </a:extLst>
          </p:cNvPr>
          <p:cNvPicPr>
            <a:picLocks noChangeAspect="1"/>
          </p:cNvPicPr>
          <p:nvPr/>
        </p:nvPicPr>
        <p:blipFill>
          <a:blip r:embed="rId7"/>
          <a:stretch>
            <a:fillRect/>
          </a:stretch>
        </p:blipFill>
        <p:spPr>
          <a:xfrm>
            <a:off x="6183784" y="5967784"/>
            <a:ext cx="297008" cy="297008"/>
          </a:xfrm>
          <a:prstGeom prst="rect">
            <a:avLst/>
          </a:prstGeom>
        </p:spPr>
      </p:pic>
      <p:pic>
        <p:nvPicPr>
          <p:cNvPr id="22" name="Picture 21" descr="A picture containing traffic, stop, light, background&#10;&#10;Description automatically generated">
            <a:extLst>
              <a:ext uri="{FF2B5EF4-FFF2-40B4-BE49-F238E27FC236}">
                <a16:creationId xmlns:a16="http://schemas.microsoft.com/office/drawing/2014/main" id="{F63633BF-19B5-9E45-92A2-6569C1BDFAFB}"/>
              </a:ext>
            </a:extLst>
          </p:cNvPr>
          <p:cNvPicPr>
            <a:picLocks noChangeAspect="1"/>
          </p:cNvPicPr>
          <p:nvPr/>
        </p:nvPicPr>
        <p:blipFill>
          <a:blip r:embed="rId7"/>
          <a:stretch>
            <a:fillRect/>
          </a:stretch>
        </p:blipFill>
        <p:spPr>
          <a:xfrm>
            <a:off x="11709400" y="1607426"/>
            <a:ext cx="297008" cy="297008"/>
          </a:xfrm>
          <a:prstGeom prst="rect">
            <a:avLst/>
          </a:prstGeom>
        </p:spPr>
      </p:pic>
      <p:pic>
        <p:nvPicPr>
          <p:cNvPr id="25" name="Picture 24">
            <a:extLst>
              <a:ext uri="{FF2B5EF4-FFF2-40B4-BE49-F238E27FC236}">
                <a16:creationId xmlns:a16="http://schemas.microsoft.com/office/drawing/2014/main" id="{D02C0678-7D61-1042-A8E2-762F17F6B82D}"/>
              </a:ext>
            </a:extLst>
          </p:cNvPr>
          <p:cNvPicPr>
            <a:picLocks noChangeAspect="1"/>
          </p:cNvPicPr>
          <p:nvPr/>
        </p:nvPicPr>
        <p:blipFill>
          <a:blip r:embed="rId8"/>
          <a:stretch>
            <a:fillRect/>
          </a:stretch>
        </p:blipFill>
        <p:spPr>
          <a:xfrm>
            <a:off x="6032445" y="469351"/>
            <a:ext cx="448347" cy="430887"/>
          </a:xfrm>
          <a:prstGeom prst="rect">
            <a:avLst/>
          </a:prstGeom>
        </p:spPr>
      </p:pic>
      <p:sp>
        <p:nvSpPr>
          <p:cNvPr id="15" name="Oval 14">
            <a:extLst>
              <a:ext uri="{FF2B5EF4-FFF2-40B4-BE49-F238E27FC236}">
                <a16:creationId xmlns:a16="http://schemas.microsoft.com/office/drawing/2014/main" id="{951D9E06-5E80-9049-BFF4-2905887C0081}"/>
              </a:ext>
            </a:extLst>
          </p:cNvPr>
          <p:cNvSpPr/>
          <p:nvPr/>
        </p:nvSpPr>
        <p:spPr>
          <a:xfrm>
            <a:off x="8313810" y="1973952"/>
            <a:ext cx="3078123" cy="3078123"/>
          </a:xfrm>
          <a:prstGeom prst="ellipse">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9E9EFE4-3410-6647-9A16-6DF02BE45810}"/>
              </a:ext>
            </a:extLst>
          </p:cNvPr>
          <p:cNvPicPr>
            <a:picLocks noChangeAspect="1"/>
          </p:cNvPicPr>
          <p:nvPr/>
        </p:nvPicPr>
        <p:blipFill>
          <a:blip r:embed="rId9"/>
          <a:stretch>
            <a:fillRect/>
          </a:stretch>
        </p:blipFill>
        <p:spPr>
          <a:xfrm>
            <a:off x="8390803" y="1971373"/>
            <a:ext cx="3000407" cy="3000407"/>
          </a:xfrm>
          <a:prstGeom prst="rect">
            <a:avLst/>
          </a:prstGeom>
        </p:spPr>
      </p:pic>
      <p:sp>
        <p:nvSpPr>
          <p:cNvPr id="18" name="Title 1">
            <a:extLst>
              <a:ext uri="{FF2B5EF4-FFF2-40B4-BE49-F238E27FC236}">
                <a16:creationId xmlns:a16="http://schemas.microsoft.com/office/drawing/2014/main" id="{B8BA0809-F6D2-FC41-8CC2-F55474B99753}"/>
              </a:ext>
            </a:extLst>
          </p:cNvPr>
          <p:cNvSpPr txBox="1">
            <a:spLocks/>
          </p:cNvSpPr>
          <p:nvPr/>
        </p:nvSpPr>
        <p:spPr>
          <a:xfrm>
            <a:off x="7647133" y="5576961"/>
            <a:ext cx="4427058" cy="5747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C84040"/>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1400" b="0" spc="300">
                <a:solidFill>
                  <a:srgbClr val="4472C4"/>
                </a:solidFill>
              </a:rPr>
              <a:t>CHILDREN’S MINISTRY VETERAN</a:t>
            </a:r>
          </a:p>
        </p:txBody>
      </p:sp>
      <p:sp>
        <p:nvSpPr>
          <p:cNvPr id="20" name="Title 1">
            <a:extLst>
              <a:ext uri="{FF2B5EF4-FFF2-40B4-BE49-F238E27FC236}">
                <a16:creationId xmlns:a16="http://schemas.microsoft.com/office/drawing/2014/main" id="{401DE418-1ED5-FD43-88B4-96CD2BBCE6E8}"/>
              </a:ext>
            </a:extLst>
          </p:cNvPr>
          <p:cNvSpPr txBox="1">
            <a:spLocks/>
          </p:cNvSpPr>
          <p:nvPr/>
        </p:nvSpPr>
        <p:spPr>
          <a:xfrm>
            <a:off x="8060778" y="5181427"/>
            <a:ext cx="3584185" cy="5747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C84040"/>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2200">
                <a:solidFill>
                  <a:srgbClr val="4472C4"/>
                </a:solidFill>
              </a:rPr>
              <a:t>Liz Ross</a:t>
            </a:r>
          </a:p>
        </p:txBody>
      </p:sp>
    </p:spTree>
    <p:extLst>
      <p:ext uri="{BB962C8B-B14F-4D97-AF65-F5344CB8AC3E}">
        <p14:creationId xmlns:p14="http://schemas.microsoft.com/office/powerpoint/2010/main" val="1630320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outdoor, photo, man, riding&#10;&#10;Description automatically generated">
            <a:extLst>
              <a:ext uri="{FF2B5EF4-FFF2-40B4-BE49-F238E27FC236}">
                <a16:creationId xmlns:a16="http://schemas.microsoft.com/office/drawing/2014/main" id="{AB759602-DA13-364B-95F9-C578C0946D4E}"/>
              </a:ext>
            </a:extLst>
          </p:cNvPr>
          <p:cNvPicPr>
            <a:picLocks noChangeAspect="1"/>
          </p:cNvPicPr>
          <p:nvPr/>
        </p:nvPicPr>
        <p:blipFill>
          <a:blip r:embed="rId3">
            <a:alphaModFix amt="60000"/>
          </a:blip>
          <a:stretch>
            <a:fillRect/>
          </a:stretch>
        </p:blipFill>
        <p:spPr>
          <a:xfrm>
            <a:off x="-5841" y="5036"/>
            <a:ext cx="12192000" cy="6858000"/>
          </a:xfrm>
          <a:prstGeom prst="rect">
            <a:avLst/>
          </a:prstGeom>
        </p:spPr>
      </p:pic>
      <p:grpSp>
        <p:nvGrpSpPr>
          <p:cNvPr id="20" name="Group 19">
            <a:extLst>
              <a:ext uri="{FF2B5EF4-FFF2-40B4-BE49-F238E27FC236}">
                <a16:creationId xmlns:a16="http://schemas.microsoft.com/office/drawing/2014/main" id="{FE935C27-FCBC-E743-A864-E129E436FA35}"/>
              </a:ext>
            </a:extLst>
          </p:cNvPr>
          <p:cNvGrpSpPr/>
          <p:nvPr/>
        </p:nvGrpSpPr>
        <p:grpSpPr>
          <a:xfrm>
            <a:off x="0" y="-5908"/>
            <a:ext cx="1013206" cy="1193545"/>
            <a:chOff x="0" y="-5908"/>
            <a:chExt cx="1013206" cy="1193545"/>
          </a:xfrm>
        </p:grpSpPr>
        <p:sp>
          <p:nvSpPr>
            <p:cNvPr id="17" name="Rectangle 16">
              <a:extLst>
                <a:ext uri="{FF2B5EF4-FFF2-40B4-BE49-F238E27FC236}">
                  <a16:creationId xmlns:a16="http://schemas.microsoft.com/office/drawing/2014/main" id="{101B8376-26AC-9648-8C44-ED6D5835A3B8}"/>
                </a:ext>
              </a:extLst>
            </p:cNvPr>
            <p:cNvSpPr/>
            <p:nvPr/>
          </p:nvSpPr>
          <p:spPr>
            <a:xfrm>
              <a:off x="0" y="-5908"/>
              <a:ext cx="791886" cy="1193545"/>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84040"/>
                </a:solidFill>
              </a:endParaRPr>
            </a:p>
          </p:txBody>
        </p:sp>
        <p:sp>
          <p:nvSpPr>
            <p:cNvPr id="18" name="Rectangle 17">
              <a:extLst>
                <a:ext uri="{FF2B5EF4-FFF2-40B4-BE49-F238E27FC236}">
                  <a16:creationId xmlns:a16="http://schemas.microsoft.com/office/drawing/2014/main" id="{457D0F3D-8914-AB4B-8487-749081869E7F}"/>
                </a:ext>
              </a:extLst>
            </p:cNvPr>
            <p:cNvSpPr/>
            <p:nvPr/>
          </p:nvSpPr>
          <p:spPr>
            <a:xfrm>
              <a:off x="1246" y="139506"/>
              <a:ext cx="1011960" cy="903451"/>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close up of a logo&#10;&#10;Description automatically generated">
              <a:extLst>
                <a:ext uri="{FF2B5EF4-FFF2-40B4-BE49-F238E27FC236}">
                  <a16:creationId xmlns:a16="http://schemas.microsoft.com/office/drawing/2014/main" id="{A1108B57-3B36-7547-81F3-CBBACE4DF6E3}"/>
                </a:ext>
              </a:extLst>
            </p:cNvPr>
            <p:cNvPicPr>
              <a:picLocks noChangeAspect="1"/>
            </p:cNvPicPr>
            <p:nvPr/>
          </p:nvPicPr>
          <p:blipFill>
            <a:blip r:embed="rId4"/>
            <a:stretch>
              <a:fillRect/>
            </a:stretch>
          </p:blipFill>
          <p:spPr>
            <a:xfrm>
              <a:off x="160621" y="269850"/>
              <a:ext cx="687260" cy="649516"/>
            </a:xfrm>
            <a:prstGeom prst="rect">
              <a:avLst/>
            </a:prstGeom>
          </p:spPr>
        </p:pic>
      </p:grpSp>
      <p:sp>
        <p:nvSpPr>
          <p:cNvPr id="24" name="Oval 23">
            <a:extLst>
              <a:ext uri="{FF2B5EF4-FFF2-40B4-BE49-F238E27FC236}">
                <a16:creationId xmlns:a16="http://schemas.microsoft.com/office/drawing/2014/main" id="{DE488FF6-FE51-194F-A3D5-53DE097F82EB}"/>
              </a:ext>
            </a:extLst>
          </p:cNvPr>
          <p:cNvSpPr/>
          <p:nvPr/>
        </p:nvSpPr>
        <p:spPr>
          <a:xfrm>
            <a:off x="6894552" y="2387836"/>
            <a:ext cx="3078123" cy="3078123"/>
          </a:xfrm>
          <a:prstGeom prst="ellipse">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3A9A5F-A082-DD4E-87E5-175E2273B4E2}"/>
              </a:ext>
            </a:extLst>
          </p:cNvPr>
          <p:cNvSpPr/>
          <p:nvPr/>
        </p:nvSpPr>
        <p:spPr>
          <a:xfrm>
            <a:off x="7023964" y="2479081"/>
            <a:ext cx="2948712" cy="2948712"/>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EDA06FF-F976-9445-B61B-E79AA0B6D161}"/>
              </a:ext>
            </a:extLst>
          </p:cNvPr>
          <p:cNvSpPr/>
          <p:nvPr/>
        </p:nvSpPr>
        <p:spPr>
          <a:xfrm>
            <a:off x="10402035" y="6328370"/>
            <a:ext cx="189252" cy="189252"/>
          </a:xfrm>
          <a:prstGeom prst="ellipse">
            <a:avLst/>
          </a:prstGeom>
          <a:noFill/>
          <a:ln w="25400">
            <a:solidFill>
              <a:srgbClr val="28D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icture containing traffic, stop, light, background&#10;&#10;Description automatically generated">
            <a:extLst>
              <a:ext uri="{FF2B5EF4-FFF2-40B4-BE49-F238E27FC236}">
                <a16:creationId xmlns:a16="http://schemas.microsoft.com/office/drawing/2014/main" id="{58DDA72B-4BD8-EE48-9D8E-8B88787DC0E3}"/>
              </a:ext>
            </a:extLst>
          </p:cNvPr>
          <p:cNvPicPr>
            <a:picLocks noChangeAspect="1"/>
          </p:cNvPicPr>
          <p:nvPr/>
        </p:nvPicPr>
        <p:blipFill>
          <a:blip r:embed="rId6"/>
          <a:stretch>
            <a:fillRect/>
          </a:stretch>
        </p:blipFill>
        <p:spPr>
          <a:xfrm>
            <a:off x="2722505" y="6019423"/>
            <a:ext cx="366391" cy="366391"/>
          </a:xfrm>
          <a:prstGeom prst="rect">
            <a:avLst/>
          </a:prstGeom>
        </p:spPr>
      </p:pic>
      <p:pic>
        <p:nvPicPr>
          <p:cNvPr id="27" name="Picture 26" descr="A picture containing traffic, stop, light, background&#10;&#10;Description automatically generated">
            <a:extLst>
              <a:ext uri="{FF2B5EF4-FFF2-40B4-BE49-F238E27FC236}">
                <a16:creationId xmlns:a16="http://schemas.microsoft.com/office/drawing/2014/main" id="{5B069AC8-3A8F-A247-B38E-432E46C52631}"/>
              </a:ext>
            </a:extLst>
          </p:cNvPr>
          <p:cNvPicPr>
            <a:picLocks noChangeAspect="1"/>
          </p:cNvPicPr>
          <p:nvPr/>
        </p:nvPicPr>
        <p:blipFill>
          <a:blip r:embed="rId6"/>
          <a:stretch>
            <a:fillRect/>
          </a:stretch>
        </p:blipFill>
        <p:spPr>
          <a:xfrm>
            <a:off x="10515067" y="1350151"/>
            <a:ext cx="297008" cy="297008"/>
          </a:xfrm>
          <a:prstGeom prst="rect">
            <a:avLst/>
          </a:prstGeom>
        </p:spPr>
      </p:pic>
      <p:sp>
        <p:nvSpPr>
          <p:cNvPr id="32" name="Title 1">
            <a:extLst>
              <a:ext uri="{FF2B5EF4-FFF2-40B4-BE49-F238E27FC236}">
                <a16:creationId xmlns:a16="http://schemas.microsoft.com/office/drawing/2014/main" id="{003919E5-9DFF-8A4D-9D74-969E9CFFD3C2}"/>
              </a:ext>
            </a:extLst>
          </p:cNvPr>
          <p:cNvSpPr>
            <a:spLocks noGrp="1"/>
          </p:cNvSpPr>
          <p:nvPr>
            <p:ph type="title"/>
          </p:nvPr>
        </p:nvSpPr>
        <p:spPr>
          <a:xfrm>
            <a:off x="4585059" y="1092305"/>
            <a:ext cx="3070786" cy="574770"/>
          </a:xfrm>
        </p:spPr>
        <p:txBody>
          <a:bodyPr/>
          <a:lstStyle/>
          <a:p>
            <a:pPr algn="ctr"/>
            <a:r>
              <a:rPr lang="en-US">
                <a:solidFill>
                  <a:srgbClr val="4472C4"/>
                </a:solidFill>
                <a:latin typeface="Open Sans"/>
              </a:rPr>
              <a:t>Tomorrow</a:t>
            </a:r>
            <a:endParaRPr lang="en-US">
              <a:solidFill>
                <a:srgbClr val="4472C4"/>
              </a:solidFill>
            </a:endParaRPr>
          </a:p>
        </p:txBody>
      </p:sp>
      <p:sp>
        <p:nvSpPr>
          <p:cNvPr id="34" name="Title 1">
            <a:extLst>
              <a:ext uri="{FF2B5EF4-FFF2-40B4-BE49-F238E27FC236}">
                <a16:creationId xmlns:a16="http://schemas.microsoft.com/office/drawing/2014/main" id="{012EE36C-A124-D844-9504-10194BE69BC5}"/>
              </a:ext>
            </a:extLst>
          </p:cNvPr>
          <p:cNvSpPr txBox="1">
            <a:spLocks/>
          </p:cNvSpPr>
          <p:nvPr/>
        </p:nvSpPr>
        <p:spPr>
          <a:xfrm>
            <a:off x="4006555" y="1585420"/>
            <a:ext cx="4427058" cy="5747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C84040"/>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2200" b="0">
                <a:solidFill>
                  <a:srgbClr val="4472C4"/>
                </a:solidFill>
                <a:latin typeface="Open Sans"/>
              </a:rPr>
              <a:t>Presenting Your VBS</a:t>
            </a:r>
            <a:endParaRPr lang="en-US">
              <a:latin typeface="Open Sans"/>
            </a:endParaRPr>
          </a:p>
        </p:txBody>
      </p:sp>
      <p:pic>
        <p:nvPicPr>
          <p:cNvPr id="36" name="Picture 35">
            <a:extLst>
              <a:ext uri="{FF2B5EF4-FFF2-40B4-BE49-F238E27FC236}">
                <a16:creationId xmlns:a16="http://schemas.microsoft.com/office/drawing/2014/main" id="{81AD647B-6FFD-B742-9080-61E4B2961C2A}"/>
              </a:ext>
            </a:extLst>
          </p:cNvPr>
          <p:cNvPicPr>
            <a:picLocks noChangeAspect="1"/>
          </p:cNvPicPr>
          <p:nvPr/>
        </p:nvPicPr>
        <p:blipFill>
          <a:blip r:embed="rId7"/>
          <a:stretch>
            <a:fillRect/>
          </a:stretch>
        </p:blipFill>
        <p:spPr>
          <a:xfrm>
            <a:off x="5876781" y="614893"/>
            <a:ext cx="438438" cy="438438"/>
          </a:xfrm>
          <a:prstGeom prst="rect">
            <a:avLst/>
          </a:prstGeom>
        </p:spPr>
      </p:pic>
      <p:sp>
        <p:nvSpPr>
          <p:cNvPr id="22" name="Oval 21">
            <a:extLst>
              <a:ext uri="{FF2B5EF4-FFF2-40B4-BE49-F238E27FC236}">
                <a16:creationId xmlns:a16="http://schemas.microsoft.com/office/drawing/2014/main" id="{B7266AD3-1348-8E41-A167-A36D62493E8E}"/>
              </a:ext>
            </a:extLst>
          </p:cNvPr>
          <p:cNvSpPr/>
          <p:nvPr/>
        </p:nvSpPr>
        <p:spPr>
          <a:xfrm>
            <a:off x="712471" y="6727894"/>
            <a:ext cx="332164" cy="332164"/>
          </a:xfrm>
          <a:prstGeom prst="ellipse">
            <a:avLst/>
          </a:prstGeom>
          <a:noFill/>
          <a:ln>
            <a:solidFill>
              <a:srgbClr val="28DE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traffic, light, drawing, clock&#10;&#10;Description automatically generated">
            <a:extLst>
              <a:ext uri="{FF2B5EF4-FFF2-40B4-BE49-F238E27FC236}">
                <a16:creationId xmlns:a16="http://schemas.microsoft.com/office/drawing/2014/main" id="{613CF308-1086-4049-81E4-25E263ABC1DB}"/>
              </a:ext>
            </a:extLst>
          </p:cNvPr>
          <p:cNvPicPr>
            <a:picLocks noChangeAspect="1"/>
          </p:cNvPicPr>
          <p:nvPr/>
        </p:nvPicPr>
        <p:blipFill>
          <a:blip r:embed="rId8"/>
          <a:stretch>
            <a:fillRect/>
          </a:stretch>
        </p:blipFill>
        <p:spPr>
          <a:xfrm>
            <a:off x="237551" y="3715064"/>
            <a:ext cx="266700" cy="304800"/>
          </a:xfrm>
          <a:prstGeom prst="rect">
            <a:avLst/>
          </a:prstGeom>
        </p:spPr>
      </p:pic>
      <p:sp>
        <p:nvSpPr>
          <p:cNvPr id="2" name="Rectangle 1">
            <a:extLst>
              <a:ext uri="{FF2B5EF4-FFF2-40B4-BE49-F238E27FC236}">
                <a16:creationId xmlns:a16="http://schemas.microsoft.com/office/drawing/2014/main" id="{896CE86E-FBE8-7B48-B49C-B11DCCBD9490}"/>
              </a:ext>
            </a:extLst>
          </p:cNvPr>
          <p:cNvSpPr/>
          <p:nvPr/>
        </p:nvSpPr>
        <p:spPr>
          <a:xfrm>
            <a:off x="795030" y="2494100"/>
            <a:ext cx="5084895" cy="2864815"/>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photo, sign, hand&#10;&#10;Description automatically generated">
            <a:extLst>
              <a:ext uri="{FF2B5EF4-FFF2-40B4-BE49-F238E27FC236}">
                <a16:creationId xmlns:a16="http://schemas.microsoft.com/office/drawing/2014/main" id="{FD5394F1-FC18-4949-8E1A-B0DFB3355D4C}"/>
              </a:ext>
            </a:extLst>
          </p:cNvPr>
          <p:cNvPicPr>
            <a:picLocks noChangeAspect="1"/>
          </p:cNvPicPr>
          <p:nvPr/>
        </p:nvPicPr>
        <p:blipFill>
          <a:blip r:embed="rId9"/>
          <a:stretch>
            <a:fillRect/>
          </a:stretch>
        </p:blipFill>
        <p:spPr>
          <a:xfrm>
            <a:off x="847881" y="2539694"/>
            <a:ext cx="5242278" cy="3050263"/>
          </a:xfrm>
          <a:prstGeom prst="rect">
            <a:avLst/>
          </a:prstGeom>
        </p:spPr>
      </p:pic>
      <p:sp>
        <p:nvSpPr>
          <p:cNvPr id="21" name="Title 1">
            <a:extLst>
              <a:ext uri="{FF2B5EF4-FFF2-40B4-BE49-F238E27FC236}">
                <a16:creationId xmlns:a16="http://schemas.microsoft.com/office/drawing/2014/main" id="{E52EAEBD-01A5-4A46-9D58-EEB61E4CE1B6}"/>
              </a:ext>
            </a:extLst>
          </p:cNvPr>
          <p:cNvSpPr txBox="1">
            <a:spLocks/>
          </p:cNvSpPr>
          <p:nvPr/>
        </p:nvSpPr>
        <p:spPr>
          <a:xfrm>
            <a:off x="6315219" y="5732038"/>
            <a:ext cx="4427058" cy="5747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C84040"/>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2200">
                <a:solidFill>
                  <a:srgbClr val="4472C4"/>
                </a:solidFill>
                <a:latin typeface="Open Sans Semibold" panose="020B0606030504020204" pitchFamily="34" charset="0"/>
                <a:ea typeface="Open Sans Semibold" panose="020B0606030504020204" pitchFamily="34" charset="0"/>
                <a:cs typeface="Open Sans Semibold" panose="020B0606030504020204" pitchFamily="34" charset="0"/>
              </a:rPr>
              <a:t>Yancy Ministries</a:t>
            </a:r>
          </a:p>
        </p:txBody>
      </p:sp>
    </p:spTree>
    <p:extLst>
      <p:ext uri="{BB962C8B-B14F-4D97-AF65-F5344CB8AC3E}">
        <p14:creationId xmlns:p14="http://schemas.microsoft.com/office/powerpoint/2010/main" val="3326105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64183E-0E79-874A-AB40-A498C0A3214D}"/>
              </a:ext>
            </a:extLst>
          </p:cNvPr>
          <p:cNvSpPr/>
          <p:nvPr/>
        </p:nvSpPr>
        <p:spPr>
          <a:xfrm>
            <a:off x="0" y="-1"/>
            <a:ext cx="12244679" cy="6858001"/>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C7CF157-0025-4447-8A12-60599AF86E42}"/>
              </a:ext>
            </a:extLst>
          </p:cNvPr>
          <p:cNvPicPr>
            <a:picLocks noChangeAspect="1"/>
          </p:cNvPicPr>
          <p:nvPr/>
        </p:nvPicPr>
        <p:blipFill>
          <a:blip r:embed="rId2">
            <a:alphaModFix amt="22000"/>
          </a:blip>
          <a:stretch>
            <a:fillRect/>
          </a:stretch>
        </p:blipFill>
        <p:spPr>
          <a:xfrm rot="5400000">
            <a:off x="6362740" y="252642"/>
            <a:ext cx="8583164" cy="6028008"/>
          </a:xfrm>
          <a:prstGeom prst="rect">
            <a:avLst/>
          </a:prstGeom>
          <a:noFill/>
        </p:spPr>
      </p:pic>
      <p:pic>
        <p:nvPicPr>
          <p:cNvPr id="13" name="Picture 12">
            <a:extLst>
              <a:ext uri="{FF2B5EF4-FFF2-40B4-BE49-F238E27FC236}">
                <a16:creationId xmlns:a16="http://schemas.microsoft.com/office/drawing/2014/main" id="{1829F720-3AAA-B24B-9308-9DC0724A6D9F}"/>
              </a:ext>
            </a:extLst>
          </p:cNvPr>
          <p:cNvPicPr>
            <a:picLocks noChangeAspect="1"/>
          </p:cNvPicPr>
          <p:nvPr/>
        </p:nvPicPr>
        <p:blipFill>
          <a:blip r:embed="rId2">
            <a:alphaModFix amt="22000"/>
          </a:blip>
          <a:stretch>
            <a:fillRect/>
          </a:stretch>
        </p:blipFill>
        <p:spPr>
          <a:xfrm rot="2631771">
            <a:off x="-5393095" y="2061373"/>
            <a:ext cx="11807486" cy="8292469"/>
          </a:xfrm>
          <a:prstGeom prst="rect">
            <a:avLst/>
          </a:prstGeom>
          <a:noFill/>
        </p:spPr>
      </p:pic>
      <p:pic>
        <p:nvPicPr>
          <p:cNvPr id="15" name="Picture 14">
            <a:extLst>
              <a:ext uri="{FF2B5EF4-FFF2-40B4-BE49-F238E27FC236}">
                <a16:creationId xmlns:a16="http://schemas.microsoft.com/office/drawing/2014/main" id="{815508FE-AA43-9948-936E-C82903B0C39C}"/>
              </a:ext>
            </a:extLst>
          </p:cNvPr>
          <p:cNvPicPr>
            <a:picLocks noChangeAspect="1"/>
          </p:cNvPicPr>
          <p:nvPr/>
        </p:nvPicPr>
        <p:blipFill>
          <a:blip r:embed="rId2">
            <a:alphaModFix amt="22000"/>
          </a:blip>
          <a:stretch>
            <a:fillRect/>
          </a:stretch>
        </p:blipFill>
        <p:spPr>
          <a:xfrm rot="5400000">
            <a:off x="-80201" y="548560"/>
            <a:ext cx="8583164" cy="6028008"/>
          </a:xfrm>
          <a:prstGeom prst="rect">
            <a:avLst/>
          </a:prstGeom>
          <a:noFill/>
        </p:spPr>
      </p:pic>
      <p:pic>
        <p:nvPicPr>
          <p:cNvPr id="16" name="Picture 15">
            <a:extLst>
              <a:ext uri="{FF2B5EF4-FFF2-40B4-BE49-F238E27FC236}">
                <a16:creationId xmlns:a16="http://schemas.microsoft.com/office/drawing/2014/main" id="{66CE671B-99F0-D540-BF61-9EE95C3277EA}"/>
              </a:ext>
            </a:extLst>
          </p:cNvPr>
          <p:cNvPicPr>
            <a:picLocks noChangeAspect="1"/>
          </p:cNvPicPr>
          <p:nvPr/>
        </p:nvPicPr>
        <p:blipFill>
          <a:blip r:embed="rId2">
            <a:alphaModFix amt="22000"/>
          </a:blip>
          <a:stretch>
            <a:fillRect/>
          </a:stretch>
        </p:blipFill>
        <p:spPr>
          <a:xfrm rot="5157544">
            <a:off x="1736576" y="-1453516"/>
            <a:ext cx="11807486" cy="8292469"/>
          </a:xfrm>
          <a:prstGeom prst="rect">
            <a:avLst/>
          </a:prstGeom>
          <a:noFill/>
        </p:spPr>
      </p:pic>
      <p:sp>
        <p:nvSpPr>
          <p:cNvPr id="10" name="TextBox 9">
            <a:extLst>
              <a:ext uri="{FF2B5EF4-FFF2-40B4-BE49-F238E27FC236}">
                <a16:creationId xmlns:a16="http://schemas.microsoft.com/office/drawing/2014/main" id="{1BD308B8-CB95-4245-9A76-0CD2CF9566BB}"/>
              </a:ext>
            </a:extLst>
          </p:cNvPr>
          <p:cNvSpPr txBox="1"/>
          <p:nvPr/>
        </p:nvSpPr>
        <p:spPr>
          <a:xfrm>
            <a:off x="1921891" y="1938861"/>
            <a:ext cx="2379071" cy="707886"/>
          </a:xfrm>
          <a:prstGeom prst="rect">
            <a:avLst/>
          </a:prstGeom>
          <a:noFill/>
        </p:spPr>
        <p:txBody>
          <a:bodyPr wrap="square" rtlCol="0">
            <a:spAutoFit/>
          </a:bodyPr>
          <a:lstStyle/>
          <a:p>
            <a:pPr algn="ctr"/>
            <a:r>
              <a:rPr lang="en-US" sz="4000" b="1">
                <a:solidFill>
                  <a:schemeClr val="bg1"/>
                </a:solidFill>
                <a:latin typeface="Open Sans" panose="020B0606030504020204" pitchFamily="34" charset="0"/>
                <a:ea typeface="Open Sans" panose="020B0606030504020204" pitchFamily="34" charset="0"/>
                <a:cs typeface="Open Sans" panose="020B0606030504020204" pitchFamily="34" charset="0"/>
              </a:rPr>
              <a:t>Day 1: </a:t>
            </a:r>
          </a:p>
        </p:txBody>
      </p:sp>
      <p:pic>
        <p:nvPicPr>
          <p:cNvPr id="8" name="Picture 7">
            <a:extLst>
              <a:ext uri="{FF2B5EF4-FFF2-40B4-BE49-F238E27FC236}">
                <a16:creationId xmlns:a16="http://schemas.microsoft.com/office/drawing/2014/main" id="{EFE2886B-6B76-424B-8F35-8AC416A60EF4}"/>
              </a:ext>
            </a:extLst>
          </p:cNvPr>
          <p:cNvPicPr>
            <a:picLocks noChangeAspect="1"/>
          </p:cNvPicPr>
          <p:nvPr/>
        </p:nvPicPr>
        <p:blipFill>
          <a:blip r:embed="rId3"/>
          <a:stretch>
            <a:fillRect/>
          </a:stretch>
        </p:blipFill>
        <p:spPr>
          <a:xfrm>
            <a:off x="1230294" y="3862160"/>
            <a:ext cx="3738546" cy="989875"/>
          </a:xfrm>
          <a:prstGeom prst="rect">
            <a:avLst/>
          </a:prstGeom>
        </p:spPr>
      </p:pic>
      <p:pic>
        <p:nvPicPr>
          <p:cNvPr id="17" name="Picture 16">
            <a:extLst>
              <a:ext uri="{FF2B5EF4-FFF2-40B4-BE49-F238E27FC236}">
                <a16:creationId xmlns:a16="http://schemas.microsoft.com/office/drawing/2014/main" id="{3B162C27-59C8-4E40-BB90-024982655D1B}"/>
              </a:ext>
            </a:extLst>
          </p:cNvPr>
          <p:cNvPicPr>
            <a:picLocks noChangeAspect="1"/>
          </p:cNvPicPr>
          <p:nvPr/>
        </p:nvPicPr>
        <p:blipFill>
          <a:blip r:embed="rId2">
            <a:alphaModFix amt="22000"/>
          </a:blip>
          <a:stretch>
            <a:fillRect/>
          </a:stretch>
        </p:blipFill>
        <p:spPr>
          <a:xfrm rot="2631771">
            <a:off x="5144194" y="-3010097"/>
            <a:ext cx="11807486" cy="8292469"/>
          </a:xfrm>
          <a:prstGeom prst="rect">
            <a:avLst/>
          </a:prstGeom>
          <a:noFill/>
        </p:spPr>
      </p:pic>
      <p:sp>
        <p:nvSpPr>
          <p:cNvPr id="3" name="Subtitle 2">
            <a:extLst>
              <a:ext uri="{FF2B5EF4-FFF2-40B4-BE49-F238E27FC236}">
                <a16:creationId xmlns:a16="http://schemas.microsoft.com/office/drawing/2014/main" id="{6519FEFB-DDFB-C841-B4BA-654759421119}"/>
              </a:ext>
            </a:extLst>
          </p:cNvPr>
          <p:cNvSpPr>
            <a:spLocks noGrp="1"/>
          </p:cNvSpPr>
          <p:nvPr>
            <p:ph type="subTitle" idx="1"/>
          </p:nvPr>
        </p:nvSpPr>
        <p:spPr>
          <a:xfrm>
            <a:off x="2208933" y="3938746"/>
            <a:ext cx="2272576" cy="223124"/>
          </a:xfrm>
        </p:spPr>
        <p:txBody>
          <a:bodyPr>
            <a:noAutofit/>
          </a:bodyPr>
          <a:lstStyle/>
          <a:p>
            <a:pPr algn="l"/>
            <a:r>
              <a:rPr lang="en-US" sz="1800" spc="300">
                <a:solidFill>
                  <a:schemeClr val="bg1"/>
                </a:solidFill>
                <a:latin typeface="Open Sans" panose="020B0606030504020204" pitchFamily="34" charset="0"/>
                <a:ea typeface="Open Sans" panose="020B0606030504020204" pitchFamily="34" charset="0"/>
                <a:cs typeface="Open Sans" panose="020B0606030504020204" pitchFamily="34" charset="0"/>
              </a:rPr>
              <a:t>A WEBINAR BY</a:t>
            </a:r>
          </a:p>
        </p:txBody>
      </p:sp>
      <p:sp>
        <p:nvSpPr>
          <p:cNvPr id="22" name="Rectangle 21">
            <a:extLst>
              <a:ext uri="{FF2B5EF4-FFF2-40B4-BE49-F238E27FC236}">
                <a16:creationId xmlns:a16="http://schemas.microsoft.com/office/drawing/2014/main" id="{874B9FB0-8BC0-B647-A0DF-E5329D535E28}"/>
              </a:ext>
            </a:extLst>
          </p:cNvPr>
          <p:cNvSpPr/>
          <p:nvPr/>
        </p:nvSpPr>
        <p:spPr>
          <a:xfrm>
            <a:off x="1014783" y="2813931"/>
            <a:ext cx="4616970" cy="707886"/>
          </a:xfrm>
          <a:prstGeom prst="rect">
            <a:avLst/>
          </a:prstGeom>
        </p:spPr>
        <p:txBody>
          <a:bodyPr wrap="none">
            <a:spAutoFit/>
          </a:bodyPr>
          <a:lstStyle/>
          <a:p>
            <a:r>
              <a:rPr lang="en-US" sz="4000" b="1">
                <a:solidFill>
                  <a:schemeClr val="bg1"/>
                </a:solidFill>
                <a:latin typeface="Open Sans" panose="020B0606030504020204" pitchFamily="34" charset="0"/>
                <a:ea typeface="Open Sans" panose="020B0606030504020204" pitchFamily="34" charset="0"/>
                <a:cs typeface="Open Sans" panose="020B0606030504020204" pitchFamily="34" charset="0"/>
              </a:rPr>
              <a:t>Prepare your VBS</a:t>
            </a:r>
            <a:endParaRPr lang="en-US" sz="4000">
              <a:solidFill>
                <a:schemeClr val="bg1"/>
              </a:solidFill>
            </a:endParaRPr>
          </a:p>
        </p:txBody>
      </p:sp>
      <p:sp>
        <p:nvSpPr>
          <p:cNvPr id="23" name="Rectangle 22">
            <a:extLst>
              <a:ext uri="{FF2B5EF4-FFF2-40B4-BE49-F238E27FC236}">
                <a16:creationId xmlns:a16="http://schemas.microsoft.com/office/drawing/2014/main" id="{1953C1CB-0369-154C-8071-CD3BF19843D3}"/>
              </a:ext>
            </a:extLst>
          </p:cNvPr>
          <p:cNvSpPr/>
          <p:nvPr/>
        </p:nvSpPr>
        <p:spPr>
          <a:xfrm>
            <a:off x="18568060" y="983235"/>
            <a:ext cx="3332619" cy="2454470"/>
          </a:xfrm>
          <a:prstGeom prst="rect">
            <a:avLst/>
          </a:prstGeom>
          <a:solidFill>
            <a:srgbClr val="28D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971F9F7-5C86-7A45-8F66-8B11AFEFE9C4}"/>
              </a:ext>
            </a:extLst>
          </p:cNvPr>
          <p:cNvSpPr/>
          <p:nvPr/>
        </p:nvSpPr>
        <p:spPr>
          <a:xfrm>
            <a:off x="18559720" y="3862160"/>
            <a:ext cx="5623863" cy="2693999"/>
          </a:xfrm>
          <a:prstGeom prst="rect">
            <a:avLst/>
          </a:prstGeom>
          <a:noFill/>
          <a:ln w="1905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C49917-2C11-AB4A-8E27-56FEF369DA8E}"/>
              </a:ext>
            </a:extLst>
          </p:cNvPr>
          <p:cNvSpPr/>
          <p:nvPr/>
        </p:nvSpPr>
        <p:spPr>
          <a:xfrm>
            <a:off x="40910" y="81060"/>
            <a:ext cx="12137922" cy="6757061"/>
          </a:xfrm>
          <a:prstGeom prst="rect">
            <a:avLst/>
          </a:prstGeom>
          <a:noFill/>
          <a:ln w="1905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24E7046-4BC6-4C5A-8389-6D04FDF029AE}"/>
              </a:ext>
            </a:extLst>
          </p:cNvPr>
          <p:cNvPicPr>
            <a:picLocks noChangeAspect="1"/>
          </p:cNvPicPr>
          <p:nvPr/>
        </p:nvPicPr>
        <p:blipFill>
          <a:blip r:embed="rId4"/>
          <a:stretch>
            <a:fillRect/>
          </a:stretch>
        </p:blipFill>
        <p:spPr>
          <a:xfrm>
            <a:off x="6563368" y="851523"/>
            <a:ext cx="3912756" cy="3912756"/>
          </a:xfrm>
          <a:prstGeom prst="rect">
            <a:avLst/>
          </a:prstGeom>
        </p:spPr>
      </p:pic>
      <p:sp>
        <p:nvSpPr>
          <p:cNvPr id="25" name="Title 1">
            <a:extLst>
              <a:ext uri="{FF2B5EF4-FFF2-40B4-BE49-F238E27FC236}">
                <a16:creationId xmlns:a16="http://schemas.microsoft.com/office/drawing/2014/main" id="{DC46F8DD-A9DF-4B71-9BF7-24C7A2E269B9}"/>
              </a:ext>
            </a:extLst>
          </p:cNvPr>
          <p:cNvSpPr txBox="1">
            <a:spLocks/>
          </p:cNvSpPr>
          <p:nvPr/>
        </p:nvSpPr>
        <p:spPr>
          <a:xfrm>
            <a:off x="5629068" y="5530606"/>
            <a:ext cx="5773215" cy="7495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C84040"/>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1600" b="0" spc="300">
                <a:solidFill>
                  <a:schemeClr val="bg1"/>
                </a:solidFill>
              </a:rPr>
              <a:t>CHILDREN’S MINISTRY VETERAN</a:t>
            </a:r>
          </a:p>
        </p:txBody>
      </p:sp>
      <p:sp>
        <p:nvSpPr>
          <p:cNvPr id="26" name="Title 1">
            <a:extLst>
              <a:ext uri="{FF2B5EF4-FFF2-40B4-BE49-F238E27FC236}">
                <a16:creationId xmlns:a16="http://schemas.microsoft.com/office/drawing/2014/main" id="{03A07C52-DA2E-4A38-9F0F-140E87808DEE}"/>
              </a:ext>
            </a:extLst>
          </p:cNvPr>
          <p:cNvSpPr txBox="1">
            <a:spLocks/>
          </p:cNvSpPr>
          <p:nvPr/>
        </p:nvSpPr>
        <p:spPr>
          <a:xfrm>
            <a:off x="6182824" y="4967218"/>
            <a:ext cx="4674046" cy="7495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C84040"/>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4400">
                <a:solidFill>
                  <a:schemeClr val="bg1"/>
                </a:solidFill>
              </a:rPr>
              <a:t>Liz Ross</a:t>
            </a:r>
          </a:p>
        </p:txBody>
      </p:sp>
    </p:spTree>
    <p:extLst>
      <p:ext uri="{BB962C8B-B14F-4D97-AF65-F5344CB8AC3E}">
        <p14:creationId xmlns:p14="http://schemas.microsoft.com/office/powerpoint/2010/main" val="195083170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12</Notes>
  <HiddenSlides>0</HiddenSlide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Custom Design</vt:lpstr>
      <vt:lpstr>1_Custom Design</vt:lpstr>
      <vt:lpstr>Custom Design</vt:lpstr>
      <vt:lpstr>Welcome</vt:lpstr>
      <vt:lpstr>PowerPoint Presentation</vt:lpstr>
      <vt:lpstr>PowerPoint Presentation</vt:lpstr>
      <vt:lpstr>Introductions</vt:lpstr>
      <vt:lpstr>PowerPoint Presentation</vt:lpstr>
      <vt:lpstr>Resources</vt:lpstr>
      <vt:lpstr>Today</vt:lpstr>
      <vt:lpstr>Tomorrow</vt:lpstr>
      <vt:lpstr>PowerPoint Presentation</vt:lpstr>
      <vt:lpstr>PowerPoint Presentation</vt:lpstr>
      <vt:lpstr>Onboarding Volunteers</vt:lpstr>
      <vt:lpstr>Inviting parents and kids</vt:lpstr>
      <vt:lpstr>Our Church Management Platforms</vt:lpstr>
      <vt:lpstr>Our Giving Platforms</vt:lpstr>
      <vt:lpstr>Communicating with parents</vt:lpstr>
      <vt:lpstr>Equipping Teachers with Tech</vt:lpstr>
      <vt:lpstr>Inspiring Kids</vt:lpstr>
      <vt:lpstr>Tomorrow</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Prepare Your Church for Coronavirus (COVID-19)</dc:title>
  <dc:creator>Ashley Guttuso</dc:creator>
  <cp:revision>2</cp:revision>
  <cp:lastPrinted>2020-03-16T20:17:13Z</cp:lastPrinted>
  <dcterms:created xsi:type="dcterms:W3CDTF">2020-03-11T20:18:33Z</dcterms:created>
  <dcterms:modified xsi:type="dcterms:W3CDTF">2020-05-07T19:53:09Z</dcterms:modified>
</cp:coreProperties>
</file>