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44" r:id="rId2"/>
    <p:sldId id="975" r:id="rId3"/>
    <p:sldId id="445" r:id="rId4"/>
    <p:sldId id="8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7C"/>
    <a:srgbClr val="00772A"/>
    <a:srgbClr val="05005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 autoAdjust="0"/>
    <p:restoredTop sz="95351" autoAdjust="0"/>
  </p:normalViewPr>
  <p:slideViewPr>
    <p:cSldViewPr snapToGrid="0" snapToObjects="1">
      <p:cViewPr varScale="1">
        <p:scale>
          <a:sx n="96" d="100"/>
          <a:sy n="96" d="100"/>
        </p:scale>
        <p:origin x="17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0CD77-5677-4A4F-8100-383B4E9A8001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189C8-EDAE-C245-B0D3-5E3F8864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every phase, simple technologies create a POWER shift.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713-537C-4642-BCA1-9FCB3BA11A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6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6C41-4AF4-8045-A8DD-D62EC41E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3700D-3CF8-8942-9EE0-4EDF19B80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E540-FBC2-5347-B65F-DD3CDB97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8B4C-B49E-794E-9D27-1F5155C1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9E057-8895-974C-8F7C-76E0188A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FB14-9578-C74F-A83C-01BBA410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36CA9-3D2F-9546-98AD-D6135D5C8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4722-D2F2-B344-B81B-248EB8DC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526C-33C3-804D-8D25-15F12FE2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CBB03-A5C6-F943-85D2-E5A1803C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1101E-24F2-074A-A5D2-B4C630687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EA2FF-4B4F-974B-A4E7-005540EF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99BC-971B-EE47-9156-16CA07D0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17F7-CDEA-9041-B678-95D5792B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8F7D-7DFC-2448-93C0-129D2821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EEAC-00F9-8E47-9A5D-1DBABCE0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2C4C-D93A-7C48-AD3B-4128ECF7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7244-7BBC-2D45-8794-F1714DB7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88E9-D126-A44A-86AA-5B23D4E3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853B-4A81-2C49-8634-F90FEF03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E58-9AFD-A943-A64B-45DA3BE1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F4828-225C-8546-92A6-F82022D9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967B-642C-8042-BA09-78F2B1E4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B7970-D39E-8E48-8AC3-F817D068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D3E9-C295-3643-97B0-C63A8AC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C3D1-C70C-DA47-9863-20B8A12C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451E-14BC-9C4D-80A6-BBB8455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6C5E2-2BEB-D542-8CCA-C016133F9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48F81-E039-4448-AD48-A85DA06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781FF-6DAA-E642-A157-6A9E5581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3441D-1640-AA44-9365-BCA69A92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9B8A-7FD9-B549-988F-217C5B2A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238C-CE3F-9B42-9307-8FA1A226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0965-1567-864E-9FF4-E7841882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F0B3A-F617-A444-ABF5-74379B22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3CC01-7608-0249-B98B-43DE7813E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6D6FF-1C41-1C4D-AC17-2EC3626F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D48BF-E9FA-EB41-B8A5-9AEDB075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7CDC6-AFA1-AD44-B2A6-38DC1B04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53E8-A0F9-5E45-93DD-04FC7F59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572C6-6931-0B4D-B78A-02244F6C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92457-4C62-B042-8C6C-9C490674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0553A-3231-8147-9815-EE3AC354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30821-1A3B-F84F-80EA-1DE60D1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1FE41-4E71-034F-99DB-B8E4B0E5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8333-F56A-0940-8EB2-06064CA8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5E33-BCA0-D848-A79D-C0646AD7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43D5-3641-A941-9856-A91309DE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1532-8A5C-F248-AFF4-2A448D0A3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61854-D64E-6C4E-923E-17367C0B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ED94B-A7AA-D946-B9FD-3CE62A94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45D20-670B-B14A-BDA9-02700E80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36D4-F127-F942-AA98-17A64F0C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B34EF-BD83-5745-9EB0-B97591033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375C7-08B6-3F40-BC15-CD657EBA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D2EB-D0E3-E346-8059-DA3F0E06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1748-2557-D048-9F39-A6C509B8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2C03F-01CB-6D4F-9E50-E704FB11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4379A-6251-4E48-A17C-78B40A75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3245A-0823-7249-9D59-64CA2DD9F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3E07-9162-8E4A-861F-AE5081636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827A-6EA6-D24A-9239-60D7631EE999}" type="datetimeFigureOut">
              <a:rPr lang="en-US" smtClean="0"/>
              <a:t>3/26/20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EE0F-22D3-9E47-8613-2E471C024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B82F-8155-6A4B-854F-71B43366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74A51-4D17-4CA8-BFDE-AACD40B7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7973</TotalTime>
  <Words>12</Words>
  <Application>Microsoft Macintosh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George</dc:creator>
  <cp:lastModifiedBy>jko@catalystcompanies.co</cp:lastModifiedBy>
  <cp:revision>106</cp:revision>
  <dcterms:created xsi:type="dcterms:W3CDTF">2019-05-18T18:42:11Z</dcterms:created>
  <dcterms:modified xsi:type="dcterms:W3CDTF">2020-03-26T20:54:49Z</dcterms:modified>
</cp:coreProperties>
</file>