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6.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 id="2147483711" r:id="rId3"/>
    <p:sldMasterId id="2147483684" r:id="rId4"/>
    <p:sldMasterId id="2147483693" r:id="rId5"/>
    <p:sldMasterId id="2147483675" r:id="rId6"/>
    <p:sldMasterId id="2147483702" r:id="rId7"/>
  </p:sldMasterIdLst>
  <p:notesMasterIdLst>
    <p:notesMasterId r:id="rId19"/>
  </p:notesMasterIdLst>
  <p:sldIdLst>
    <p:sldId id="264" r:id="rId8"/>
    <p:sldId id="337" r:id="rId9"/>
    <p:sldId id="263" r:id="rId10"/>
    <p:sldId id="262" r:id="rId11"/>
    <p:sldId id="338" r:id="rId12"/>
    <p:sldId id="339" r:id="rId13"/>
    <p:sldId id="257" r:id="rId14"/>
    <p:sldId id="269" r:id="rId15"/>
    <p:sldId id="340" r:id="rId16"/>
    <p:sldId id="258" r:id="rId17"/>
    <p:sldId id="341" r:id="rId18"/>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44" userDrawn="1">
          <p15:clr>
            <a:srgbClr val="A4A3A4"/>
          </p15:clr>
        </p15:guide>
        <p15:guide id="2" pos="65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BFBF"/>
    <a:srgbClr val="245B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7" autoAdjust="0"/>
    <p:restoredTop sz="94670"/>
  </p:normalViewPr>
  <p:slideViewPr>
    <p:cSldViewPr snapToGrid="0">
      <p:cViewPr varScale="1">
        <p:scale>
          <a:sx n="62" d="100"/>
          <a:sy n="62" d="100"/>
        </p:scale>
        <p:origin x="920" y="56"/>
      </p:cViewPr>
      <p:guideLst>
        <p:guide orient="horz" pos="744"/>
        <p:guide pos="65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D268D8-8135-4665-8222-5D2AA4CB33F1}"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FC3D8DCD-D449-4A2D-8D80-B37F461BC485}">
      <dgm:prSet/>
      <dgm:spPr/>
      <dgm:t>
        <a:bodyPr/>
        <a:lstStyle/>
        <a:p>
          <a:r>
            <a:rPr lang="en-US" dirty="0"/>
            <a:t>The days of studying once and setting ourselves up for a predictable career are over z</a:t>
          </a:r>
        </a:p>
      </dgm:t>
    </dgm:pt>
    <dgm:pt modelId="{0627E975-1941-48E9-B14D-80305DFE2065}" type="parTrans" cxnId="{66D8E817-4FBA-4681-B125-6B656A795087}">
      <dgm:prSet/>
      <dgm:spPr/>
      <dgm:t>
        <a:bodyPr/>
        <a:lstStyle/>
        <a:p>
          <a:endParaRPr lang="en-US"/>
        </a:p>
      </dgm:t>
    </dgm:pt>
    <dgm:pt modelId="{532B00E0-C5A1-4AFA-ACE7-FEDE361991F8}" type="sibTrans" cxnId="{66D8E817-4FBA-4681-B125-6B656A795087}">
      <dgm:prSet/>
      <dgm:spPr/>
      <dgm:t>
        <a:bodyPr/>
        <a:lstStyle/>
        <a:p>
          <a:endParaRPr lang="en-US"/>
        </a:p>
      </dgm:t>
    </dgm:pt>
    <dgm:pt modelId="{3A56D135-8026-42A1-B1C1-EA971C5426BF}">
      <dgm:prSet/>
      <dgm:spPr/>
      <dgm:t>
        <a:bodyPr/>
        <a:lstStyle/>
        <a:p>
          <a:r>
            <a:rPr lang="en-US" dirty="0"/>
            <a:t>The development of expertise in a given topic — playing piano, being a scientist, playing in the NBA, etc.— takes time. You’ll often hear the figure “10,000 hours” tossed about in this context</a:t>
          </a:r>
        </a:p>
      </dgm:t>
    </dgm:pt>
    <dgm:pt modelId="{39F9500D-9272-408E-89D1-1A1E35B88358}" type="parTrans" cxnId="{116CB61C-A4B3-4B51-A475-7B82D882D951}">
      <dgm:prSet/>
      <dgm:spPr/>
      <dgm:t>
        <a:bodyPr/>
        <a:lstStyle/>
        <a:p>
          <a:endParaRPr lang="en-US"/>
        </a:p>
      </dgm:t>
    </dgm:pt>
    <dgm:pt modelId="{97D17508-7053-40AB-9E67-4887399C8CED}" type="sibTrans" cxnId="{116CB61C-A4B3-4B51-A475-7B82D882D951}">
      <dgm:prSet/>
      <dgm:spPr/>
      <dgm:t>
        <a:bodyPr/>
        <a:lstStyle/>
        <a:p>
          <a:endParaRPr lang="en-US"/>
        </a:p>
      </dgm:t>
    </dgm:pt>
    <dgm:pt modelId="{CB117A45-C113-4F20-BEB2-887ADFE0ACD9}">
      <dgm:prSet/>
      <dgm:spPr/>
      <dgm:t>
        <a:bodyPr/>
        <a:lstStyle/>
        <a:p>
          <a:r>
            <a:rPr lang="en-US" dirty="0"/>
            <a:t>But it’s not about the practice or study time spent. It’s about what’s called, “deliberate practice”  </a:t>
          </a:r>
        </a:p>
      </dgm:t>
    </dgm:pt>
    <dgm:pt modelId="{EF4D195F-553F-49B3-8F02-AD3EE942A815}" type="parTrans" cxnId="{3CD3B9CF-EF8F-48E9-ACF6-CC44A18D68F4}">
      <dgm:prSet/>
      <dgm:spPr/>
      <dgm:t>
        <a:bodyPr/>
        <a:lstStyle/>
        <a:p>
          <a:endParaRPr lang="en-US"/>
        </a:p>
      </dgm:t>
    </dgm:pt>
    <dgm:pt modelId="{D229F985-0A40-4A76-B6E8-FD91271D2FF9}" type="sibTrans" cxnId="{3CD3B9CF-EF8F-48E9-ACF6-CC44A18D68F4}">
      <dgm:prSet/>
      <dgm:spPr/>
      <dgm:t>
        <a:bodyPr/>
        <a:lstStyle/>
        <a:p>
          <a:endParaRPr lang="en-US"/>
        </a:p>
      </dgm:t>
    </dgm:pt>
    <dgm:pt modelId="{5818C68B-92C8-4AE0-833E-868DB1C4D55A}">
      <dgm:prSet/>
      <dgm:spPr/>
      <dgm:t>
        <a:bodyPr/>
        <a:lstStyle/>
        <a:p>
          <a:r>
            <a:rPr lang="en-US" dirty="0"/>
            <a:t>The deliberate aspect involves practicing, then leveraging expert feedback to identify gaps and weak spots. Then ensuring that future practice focuses on those gaps.</a:t>
          </a:r>
        </a:p>
      </dgm:t>
    </dgm:pt>
    <dgm:pt modelId="{0CEA2344-0EE9-4064-82D7-39407C6F3A0F}" type="parTrans" cxnId="{DB2C8BE5-7153-44B4-8914-789DC498E3D1}">
      <dgm:prSet/>
      <dgm:spPr/>
      <dgm:t>
        <a:bodyPr/>
        <a:lstStyle/>
        <a:p>
          <a:endParaRPr lang="en-US"/>
        </a:p>
      </dgm:t>
    </dgm:pt>
    <dgm:pt modelId="{635E55D1-8D47-4CE1-9721-FE2FDFE70BBC}" type="sibTrans" cxnId="{DB2C8BE5-7153-44B4-8914-789DC498E3D1}">
      <dgm:prSet/>
      <dgm:spPr/>
      <dgm:t>
        <a:bodyPr/>
        <a:lstStyle/>
        <a:p>
          <a:endParaRPr lang="en-US"/>
        </a:p>
      </dgm:t>
    </dgm:pt>
    <dgm:pt modelId="{664E6040-1036-42F7-A581-AF9995CF0464}" type="pres">
      <dgm:prSet presAssocID="{60D268D8-8135-4665-8222-5D2AA4CB33F1}" presName="root" presStyleCnt="0">
        <dgm:presLayoutVars>
          <dgm:dir/>
          <dgm:resizeHandles val="exact"/>
        </dgm:presLayoutVars>
      </dgm:prSet>
      <dgm:spPr/>
    </dgm:pt>
    <dgm:pt modelId="{6BF2E2C6-B9C8-416F-BA77-163996A14C33}" type="pres">
      <dgm:prSet presAssocID="{FC3D8DCD-D449-4A2D-8D80-B37F461BC485}" presName="compNode" presStyleCnt="0"/>
      <dgm:spPr/>
    </dgm:pt>
    <dgm:pt modelId="{5F66DD8C-DFB4-447A-804D-F3888023F87E}" type="pres">
      <dgm:prSet presAssocID="{FC3D8DCD-D449-4A2D-8D80-B37F461BC485}" presName="bgRect" presStyleLbl="bgShp" presStyleIdx="0" presStyleCnt="4"/>
      <dgm:spPr/>
    </dgm:pt>
    <dgm:pt modelId="{2F9CF2CE-CEAC-44A1-A379-F23C00D3D4F8}" type="pres">
      <dgm:prSet presAssocID="{FC3D8DCD-D449-4A2D-8D80-B37F461BC48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onthly calendar"/>
        </a:ext>
      </dgm:extLst>
    </dgm:pt>
    <dgm:pt modelId="{A4E607BB-BC4E-4983-B16C-E8580A577FEE}" type="pres">
      <dgm:prSet presAssocID="{FC3D8DCD-D449-4A2D-8D80-B37F461BC485}" presName="spaceRect" presStyleCnt="0"/>
      <dgm:spPr/>
    </dgm:pt>
    <dgm:pt modelId="{315DD455-DAA8-4C8E-9F7E-AADD858C86D8}" type="pres">
      <dgm:prSet presAssocID="{FC3D8DCD-D449-4A2D-8D80-B37F461BC485}" presName="parTx" presStyleLbl="revTx" presStyleIdx="0" presStyleCnt="4" custLinFactNeighborY="3748">
        <dgm:presLayoutVars>
          <dgm:chMax val="0"/>
          <dgm:chPref val="0"/>
        </dgm:presLayoutVars>
      </dgm:prSet>
      <dgm:spPr/>
    </dgm:pt>
    <dgm:pt modelId="{FEAB1A5B-6D94-4343-B721-9C9F84D19858}" type="pres">
      <dgm:prSet presAssocID="{532B00E0-C5A1-4AFA-ACE7-FEDE361991F8}" presName="sibTrans" presStyleCnt="0"/>
      <dgm:spPr/>
    </dgm:pt>
    <dgm:pt modelId="{8A431E08-9627-41C2-8436-E8F6F27BBF24}" type="pres">
      <dgm:prSet presAssocID="{3A56D135-8026-42A1-B1C1-EA971C5426BF}" presName="compNode" presStyleCnt="0"/>
      <dgm:spPr/>
    </dgm:pt>
    <dgm:pt modelId="{1FEBA311-8C11-47D1-94EE-A8194F2CBAE1}" type="pres">
      <dgm:prSet presAssocID="{3A56D135-8026-42A1-B1C1-EA971C5426BF}" presName="bgRect" presStyleLbl="bgShp" presStyleIdx="1" presStyleCnt="4"/>
      <dgm:spPr/>
    </dgm:pt>
    <dgm:pt modelId="{01A1BCD9-F435-4D6A-A53D-2AEF6F1098EB}" type="pres">
      <dgm:prSet presAssocID="{3A56D135-8026-42A1-B1C1-EA971C5426BF}"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rum Set"/>
        </a:ext>
      </dgm:extLst>
    </dgm:pt>
    <dgm:pt modelId="{5DBF2F54-094D-4C11-A087-447398520B82}" type="pres">
      <dgm:prSet presAssocID="{3A56D135-8026-42A1-B1C1-EA971C5426BF}" presName="spaceRect" presStyleCnt="0"/>
      <dgm:spPr/>
    </dgm:pt>
    <dgm:pt modelId="{166291E1-9A6B-4CEF-99C0-484318930FD5}" type="pres">
      <dgm:prSet presAssocID="{3A56D135-8026-42A1-B1C1-EA971C5426BF}" presName="parTx" presStyleLbl="revTx" presStyleIdx="1" presStyleCnt="4">
        <dgm:presLayoutVars>
          <dgm:chMax val="0"/>
          <dgm:chPref val="0"/>
        </dgm:presLayoutVars>
      </dgm:prSet>
      <dgm:spPr/>
    </dgm:pt>
    <dgm:pt modelId="{AFFE7864-D073-4070-980B-DAFF76456E58}" type="pres">
      <dgm:prSet presAssocID="{97D17508-7053-40AB-9E67-4887399C8CED}" presName="sibTrans" presStyleCnt="0"/>
      <dgm:spPr/>
    </dgm:pt>
    <dgm:pt modelId="{B63DD4A7-E6B4-41E8-961A-55C6B3D0B7E0}" type="pres">
      <dgm:prSet presAssocID="{CB117A45-C113-4F20-BEB2-887ADFE0ACD9}" presName="compNode" presStyleCnt="0"/>
      <dgm:spPr/>
    </dgm:pt>
    <dgm:pt modelId="{93412EA3-14DD-443A-810C-A0E13E99DF1A}" type="pres">
      <dgm:prSet presAssocID="{CB117A45-C113-4F20-BEB2-887ADFE0ACD9}" presName="bgRect" presStyleLbl="bgShp" presStyleIdx="2" presStyleCnt="4"/>
      <dgm:spPr/>
    </dgm:pt>
    <dgm:pt modelId="{89144331-5ED9-4056-919C-B47CE7CA171C}" type="pres">
      <dgm:prSet presAssocID="{CB117A45-C113-4F20-BEB2-887ADFE0ACD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keleton"/>
        </a:ext>
      </dgm:extLst>
    </dgm:pt>
    <dgm:pt modelId="{5A1B61F9-D0E1-4413-8102-F784A3B05372}" type="pres">
      <dgm:prSet presAssocID="{CB117A45-C113-4F20-BEB2-887ADFE0ACD9}" presName="spaceRect" presStyleCnt="0"/>
      <dgm:spPr/>
    </dgm:pt>
    <dgm:pt modelId="{6DD881AF-C152-444E-8EA4-0E5811ACD604}" type="pres">
      <dgm:prSet presAssocID="{CB117A45-C113-4F20-BEB2-887ADFE0ACD9}" presName="parTx" presStyleLbl="revTx" presStyleIdx="2" presStyleCnt="4">
        <dgm:presLayoutVars>
          <dgm:chMax val="0"/>
          <dgm:chPref val="0"/>
        </dgm:presLayoutVars>
      </dgm:prSet>
      <dgm:spPr/>
    </dgm:pt>
    <dgm:pt modelId="{A0AFEF44-C9EF-44D1-AA31-2113A9006033}" type="pres">
      <dgm:prSet presAssocID="{D229F985-0A40-4A76-B6E8-FD91271D2FF9}" presName="sibTrans" presStyleCnt="0"/>
      <dgm:spPr/>
    </dgm:pt>
    <dgm:pt modelId="{3A309F9E-B3CF-445E-BDB5-52EA5DAFC65B}" type="pres">
      <dgm:prSet presAssocID="{5818C68B-92C8-4AE0-833E-868DB1C4D55A}" presName="compNode" presStyleCnt="0"/>
      <dgm:spPr/>
    </dgm:pt>
    <dgm:pt modelId="{CC8BB98E-8EFF-4255-B26A-AFEAB4B7FBF9}" type="pres">
      <dgm:prSet presAssocID="{5818C68B-92C8-4AE0-833E-868DB1C4D55A}" presName="bgRect" presStyleLbl="bgShp" presStyleIdx="3" presStyleCnt="4"/>
      <dgm:spPr/>
    </dgm:pt>
    <dgm:pt modelId="{FABDC30D-5395-4A93-A9F7-2A7FF29CF40C}" type="pres">
      <dgm:prSet presAssocID="{5818C68B-92C8-4AE0-833E-868DB1C4D55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ight Bulb and Gear"/>
        </a:ext>
      </dgm:extLst>
    </dgm:pt>
    <dgm:pt modelId="{9E1C83F9-0632-429E-B9B1-2222775F35B1}" type="pres">
      <dgm:prSet presAssocID="{5818C68B-92C8-4AE0-833E-868DB1C4D55A}" presName="spaceRect" presStyleCnt="0"/>
      <dgm:spPr/>
    </dgm:pt>
    <dgm:pt modelId="{417CCBDA-A138-4E83-95D2-E96359AE7024}" type="pres">
      <dgm:prSet presAssocID="{5818C68B-92C8-4AE0-833E-868DB1C4D55A}" presName="parTx" presStyleLbl="revTx" presStyleIdx="3" presStyleCnt="4">
        <dgm:presLayoutVars>
          <dgm:chMax val="0"/>
          <dgm:chPref val="0"/>
        </dgm:presLayoutVars>
      </dgm:prSet>
      <dgm:spPr/>
    </dgm:pt>
  </dgm:ptLst>
  <dgm:cxnLst>
    <dgm:cxn modelId="{66D8E817-4FBA-4681-B125-6B656A795087}" srcId="{60D268D8-8135-4665-8222-5D2AA4CB33F1}" destId="{FC3D8DCD-D449-4A2D-8D80-B37F461BC485}" srcOrd="0" destOrd="0" parTransId="{0627E975-1941-48E9-B14D-80305DFE2065}" sibTransId="{532B00E0-C5A1-4AFA-ACE7-FEDE361991F8}"/>
    <dgm:cxn modelId="{232D0D1B-0299-4F80-9B3E-B1EB595E8A0D}" type="presOf" srcId="{60D268D8-8135-4665-8222-5D2AA4CB33F1}" destId="{664E6040-1036-42F7-A581-AF9995CF0464}" srcOrd="0" destOrd="0" presId="urn:microsoft.com/office/officeart/2018/2/layout/IconVerticalSolidList"/>
    <dgm:cxn modelId="{116CB61C-A4B3-4B51-A475-7B82D882D951}" srcId="{60D268D8-8135-4665-8222-5D2AA4CB33F1}" destId="{3A56D135-8026-42A1-B1C1-EA971C5426BF}" srcOrd="1" destOrd="0" parTransId="{39F9500D-9272-408E-89D1-1A1E35B88358}" sibTransId="{97D17508-7053-40AB-9E67-4887399C8CED}"/>
    <dgm:cxn modelId="{67AE0552-4226-4B3B-9CA1-E819290FCDC9}" type="presOf" srcId="{3A56D135-8026-42A1-B1C1-EA971C5426BF}" destId="{166291E1-9A6B-4CEF-99C0-484318930FD5}" srcOrd="0" destOrd="0" presId="urn:microsoft.com/office/officeart/2018/2/layout/IconVerticalSolidList"/>
    <dgm:cxn modelId="{FD29158F-3CD2-4E78-B59A-7B18AC53DFD3}" type="presOf" srcId="{CB117A45-C113-4F20-BEB2-887ADFE0ACD9}" destId="{6DD881AF-C152-444E-8EA4-0E5811ACD604}" srcOrd="0" destOrd="0" presId="urn:microsoft.com/office/officeart/2018/2/layout/IconVerticalSolidList"/>
    <dgm:cxn modelId="{CEBC3193-5121-49F3-949A-5DFCDF5F70C0}" type="presOf" srcId="{5818C68B-92C8-4AE0-833E-868DB1C4D55A}" destId="{417CCBDA-A138-4E83-95D2-E96359AE7024}" srcOrd="0" destOrd="0" presId="urn:microsoft.com/office/officeart/2018/2/layout/IconVerticalSolidList"/>
    <dgm:cxn modelId="{3CD3B9CF-EF8F-48E9-ACF6-CC44A18D68F4}" srcId="{60D268D8-8135-4665-8222-5D2AA4CB33F1}" destId="{CB117A45-C113-4F20-BEB2-887ADFE0ACD9}" srcOrd="2" destOrd="0" parTransId="{EF4D195F-553F-49B3-8F02-AD3EE942A815}" sibTransId="{D229F985-0A40-4A76-B6E8-FD91271D2FF9}"/>
    <dgm:cxn modelId="{DB2C8BE5-7153-44B4-8914-789DC498E3D1}" srcId="{60D268D8-8135-4665-8222-5D2AA4CB33F1}" destId="{5818C68B-92C8-4AE0-833E-868DB1C4D55A}" srcOrd="3" destOrd="0" parTransId="{0CEA2344-0EE9-4064-82D7-39407C6F3A0F}" sibTransId="{635E55D1-8D47-4CE1-9721-FE2FDFE70BBC}"/>
    <dgm:cxn modelId="{3E7184F4-37DB-4306-A5E8-355B6A1AC598}" type="presOf" srcId="{FC3D8DCD-D449-4A2D-8D80-B37F461BC485}" destId="{315DD455-DAA8-4C8E-9F7E-AADD858C86D8}" srcOrd="0" destOrd="0" presId="urn:microsoft.com/office/officeart/2018/2/layout/IconVerticalSolidList"/>
    <dgm:cxn modelId="{3ADD6256-04B8-4D9E-BC14-CCAECCF547B3}" type="presParOf" srcId="{664E6040-1036-42F7-A581-AF9995CF0464}" destId="{6BF2E2C6-B9C8-416F-BA77-163996A14C33}" srcOrd="0" destOrd="0" presId="urn:microsoft.com/office/officeart/2018/2/layout/IconVerticalSolidList"/>
    <dgm:cxn modelId="{97548025-DD65-40E7-8E87-989616AF7EB1}" type="presParOf" srcId="{6BF2E2C6-B9C8-416F-BA77-163996A14C33}" destId="{5F66DD8C-DFB4-447A-804D-F3888023F87E}" srcOrd="0" destOrd="0" presId="urn:microsoft.com/office/officeart/2018/2/layout/IconVerticalSolidList"/>
    <dgm:cxn modelId="{F892D5ED-93AA-4DBF-B8D6-C65C15FB94EC}" type="presParOf" srcId="{6BF2E2C6-B9C8-416F-BA77-163996A14C33}" destId="{2F9CF2CE-CEAC-44A1-A379-F23C00D3D4F8}" srcOrd="1" destOrd="0" presId="urn:microsoft.com/office/officeart/2018/2/layout/IconVerticalSolidList"/>
    <dgm:cxn modelId="{ADA163D6-1338-4B19-A489-1FE6CE160C83}" type="presParOf" srcId="{6BF2E2C6-B9C8-416F-BA77-163996A14C33}" destId="{A4E607BB-BC4E-4983-B16C-E8580A577FEE}" srcOrd="2" destOrd="0" presId="urn:microsoft.com/office/officeart/2018/2/layout/IconVerticalSolidList"/>
    <dgm:cxn modelId="{DB489190-5A7F-4B5B-8830-0DA23883BC65}" type="presParOf" srcId="{6BF2E2C6-B9C8-416F-BA77-163996A14C33}" destId="{315DD455-DAA8-4C8E-9F7E-AADD858C86D8}" srcOrd="3" destOrd="0" presId="urn:microsoft.com/office/officeart/2018/2/layout/IconVerticalSolidList"/>
    <dgm:cxn modelId="{9488A292-190E-481E-A0C0-E47462025F5F}" type="presParOf" srcId="{664E6040-1036-42F7-A581-AF9995CF0464}" destId="{FEAB1A5B-6D94-4343-B721-9C9F84D19858}" srcOrd="1" destOrd="0" presId="urn:microsoft.com/office/officeart/2018/2/layout/IconVerticalSolidList"/>
    <dgm:cxn modelId="{81E7F41D-C4F9-4F07-AC17-0E31D78C2621}" type="presParOf" srcId="{664E6040-1036-42F7-A581-AF9995CF0464}" destId="{8A431E08-9627-41C2-8436-E8F6F27BBF24}" srcOrd="2" destOrd="0" presId="urn:microsoft.com/office/officeart/2018/2/layout/IconVerticalSolidList"/>
    <dgm:cxn modelId="{35860598-8FE4-46E1-97BE-937EF110C54A}" type="presParOf" srcId="{8A431E08-9627-41C2-8436-E8F6F27BBF24}" destId="{1FEBA311-8C11-47D1-94EE-A8194F2CBAE1}" srcOrd="0" destOrd="0" presId="urn:microsoft.com/office/officeart/2018/2/layout/IconVerticalSolidList"/>
    <dgm:cxn modelId="{03558071-BB8D-4A10-861A-BDE5281D2171}" type="presParOf" srcId="{8A431E08-9627-41C2-8436-E8F6F27BBF24}" destId="{01A1BCD9-F435-4D6A-A53D-2AEF6F1098EB}" srcOrd="1" destOrd="0" presId="urn:microsoft.com/office/officeart/2018/2/layout/IconVerticalSolidList"/>
    <dgm:cxn modelId="{6AD181A5-F934-42AE-8E2D-4DFB18204B71}" type="presParOf" srcId="{8A431E08-9627-41C2-8436-E8F6F27BBF24}" destId="{5DBF2F54-094D-4C11-A087-447398520B82}" srcOrd="2" destOrd="0" presId="urn:microsoft.com/office/officeart/2018/2/layout/IconVerticalSolidList"/>
    <dgm:cxn modelId="{BF60C451-AE09-45A5-A4EC-B72206335BE9}" type="presParOf" srcId="{8A431E08-9627-41C2-8436-E8F6F27BBF24}" destId="{166291E1-9A6B-4CEF-99C0-484318930FD5}" srcOrd="3" destOrd="0" presId="urn:microsoft.com/office/officeart/2018/2/layout/IconVerticalSolidList"/>
    <dgm:cxn modelId="{BB3ED853-E9C6-48DA-BAFC-D571F536D990}" type="presParOf" srcId="{664E6040-1036-42F7-A581-AF9995CF0464}" destId="{AFFE7864-D073-4070-980B-DAFF76456E58}" srcOrd="3" destOrd="0" presId="urn:microsoft.com/office/officeart/2018/2/layout/IconVerticalSolidList"/>
    <dgm:cxn modelId="{CA9BA3A1-E0B8-4C6B-A73B-682BC7E6F6FB}" type="presParOf" srcId="{664E6040-1036-42F7-A581-AF9995CF0464}" destId="{B63DD4A7-E6B4-41E8-961A-55C6B3D0B7E0}" srcOrd="4" destOrd="0" presId="urn:microsoft.com/office/officeart/2018/2/layout/IconVerticalSolidList"/>
    <dgm:cxn modelId="{1F9A8368-4D1B-4532-9700-B3A1008948B3}" type="presParOf" srcId="{B63DD4A7-E6B4-41E8-961A-55C6B3D0B7E0}" destId="{93412EA3-14DD-443A-810C-A0E13E99DF1A}" srcOrd="0" destOrd="0" presId="urn:microsoft.com/office/officeart/2018/2/layout/IconVerticalSolidList"/>
    <dgm:cxn modelId="{D88D9CB1-6EBD-4C16-8909-6F8F23AE4FA9}" type="presParOf" srcId="{B63DD4A7-E6B4-41E8-961A-55C6B3D0B7E0}" destId="{89144331-5ED9-4056-919C-B47CE7CA171C}" srcOrd="1" destOrd="0" presId="urn:microsoft.com/office/officeart/2018/2/layout/IconVerticalSolidList"/>
    <dgm:cxn modelId="{9E4E4F7D-DF4F-4E1F-8382-D3753A4B7FB6}" type="presParOf" srcId="{B63DD4A7-E6B4-41E8-961A-55C6B3D0B7E0}" destId="{5A1B61F9-D0E1-4413-8102-F784A3B05372}" srcOrd="2" destOrd="0" presId="urn:microsoft.com/office/officeart/2018/2/layout/IconVerticalSolidList"/>
    <dgm:cxn modelId="{F5261CBD-1BB2-42BD-84A8-9119869C3CCD}" type="presParOf" srcId="{B63DD4A7-E6B4-41E8-961A-55C6B3D0B7E0}" destId="{6DD881AF-C152-444E-8EA4-0E5811ACD604}" srcOrd="3" destOrd="0" presId="urn:microsoft.com/office/officeart/2018/2/layout/IconVerticalSolidList"/>
    <dgm:cxn modelId="{8DDB5137-A382-49E6-AA12-FC791E20B5BE}" type="presParOf" srcId="{664E6040-1036-42F7-A581-AF9995CF0464}" destId="{A0AFEF44-C9EF-44D1-AA31-2113A9006033}" srcOrd="5" destOrd="0" presId="urn:microsoft.com/office/officeart/2018/2/layout/IconVerticalSolidList"/>
    <dgm:cxn modelId="{20880FF9-6130-4572-A9F8-3F622C2F633A}" type="presParOf" srcId="{664E6040-1036-42F7-A581-AF9995CF0464}" destId="{3A309F9E-B3CF-445E-BDB5-52EA5DAFC65B}" srcOrd="6" destOrd="0" presId="urn:microsoft.com/office/officeart/2018/2/layout/IconVerticalSolidList"/>
    <dgm:cxn modelId="{75E98801-22EE-47E5-BC84-71DA81AF7E65}" type="presParOf" srcId="{3A309F9E-B3CF-445E-BDB5-52EA5DAFC65B}" destId="{CC8BB98E-8EFF-4255-B26A-AFEAB4B7FBF9}" srcOrd="0" destOrd="0" presId="urn:microsoft.com/office/officeart/2018/2/layout/IconVerticalSolidList"/>
    <dgm:cxn modelId="{2754465D-8E17-4377-8698-008744641FA7}" type="presParOf" srcId="{3A309F9E-B3CF-445E-BDB5-52EA5DAFC65B}" destId="{FABDC30D-5395-4A93-A9F7-2A7FF29CF40C}" srcOrd="1" destOrd="0" presId="urn:microsoft.com/office/officeart/2018/2/layout/IconVerticalSolidList"/>
    <dgm:cxn modelId="{76371CE3-62E3-490D-9D40-42FCEFA36290}" type="presParOf" srcId="{3A309F9E-B3CF-445E-BDB5-52EA5DAFC65B}" destId="{9E1C83F9-0632-429E-B9B1-2222775F35B1}" srcOrd="2" destOrd="0" presId="urn:microsoft.com/office/officeart/2018/2/layout/IconVerticalSolidList"/>
    <dgm:cxn modelId="{21A98115-72E3-469C-8138-EF6B10ED2EA8}" type="presParOf" srcId="{3A309F9E-B3CF-445E-BDB5-52EA5DAFC65B}" destId="{417CCBDA-A138-4E83-95D2-E96359AE702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66DD8C-DFB4-447A-804D-F3888023F87E}">
      <dsp:nvSpPr>
        <dsp:cNvPr id="0" name=""/>
        <dsp:cNvSpPr/>
      </dsp:nvSpPr>
      <dsp:spPr>
        <a:xfrm>
          <a:off x="0" y="1805"/>
          <a:ext cx="10515600" cy="91531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9CF2CE-CEAC-44A1-A379-F23C00D3D4F8}">
      <dsp:nvSpPr>
        <dsp:cNvPr id="0" name=""/>
        <dsp:cNvSpPr/>
      </dsp:nvSpPr>
      <dsp:spPr>
        <a:xfrm>
          <a:off x="276881" y="207750"/>
          <a:ext cx="503420" cy="5034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15DD455-DAA8-4C8E-9F7E-AADD858C86D8}">
      <dsp:nvSpPr>
        <dsp:cNvPr id="0" name=""/>
        <dsp:cNvSpPr/>
      </dsp:nvSpPr>
      <dsp:spPr>
        <a:xfrm>
          <a:off x="1057183" y="36111"/>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844550">
            <a:lnSpc>
              <a:spcPct val="90000"/>
            </a:lnSpc>
            <a:spcBef>
              <a:spcPct val="0"/>
            </a:spcBef>
            <a:spcAft>
              <a:spcPct val="35000"/>
            </a:spcAft>
            <a:buNone/>
          </a:pPr>
          <a:r>
            <a:rPr lang="en-US" sz="1900" kern="1200" dirty="0"/>
            <a:t>The days of studying once and setting ourselves up for a predictable career are over z</a:t>
          </a:r>
        </a:p>
      </dsp:txBody>
      <dsp:txXfrm>
        <a:off x="1057183" y="36111"/>
        <a:ext cx="9458416" cy="915310"/>
      </dsp:txXfrm>
    </dsp:sp>
    <dsp:sp modelId="{1FEBA311-8C11-47D1-94EE-A8194F2CBAE1}">
      <dsp:nvSpPr>
        <dsp:cNvPr id="0" name=""/>
        <dsp:cNvSpPr/>
      </dsp:nvSpPr>
      <dsp:spPr>
        <a:xfrm>
          <a:off x="0" y="1145944"/>
          <a:ext cx="10515600" cy="91531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A1BCD9-F435-4D6A-A53D-2AEF6F1098EB}">
      <dsp:nvSpPr>
        <dsp:cNvPr id="0" name=""/>
        <dsp:cNvSpPr/>
      </dsp:nvSpPr>
      <dsp:spPr>
        <a:xfrm>
          <a:off x="276881" y="1351889"/>
          <a:ext cx="503420" cy="5034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66291E1-9A6B-4CEF-99C0-484318930FD5}">
      <dsp:nvSpPr>
        <dsp:cNvPr id="0" name=""/>
        <dsp:cNvSpPr/>
      </dsp:nvSpPr>
      <dsp:spPr>
        <a:xfrm>
          <a:off x="1057183" y="1145944"/>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844550">
            <a:lnSpc>
              <a:spcPct val="90000"/>
            </a:lnSpc>
            <a:spcBef>
              <a:spcPct val="0"/>
            </a:spcBef>
            <a:spcAft>
              <a:spcPct val="35000"/>
            </a:spcAft>
            <a:buNone/>
          </a:pPr>
          <a:r>
            <a:rPr lang="en-US" sz="1900" kern="1200" dirty="0"/>
            <a:t>The development of expertise in a given topic — playing piano, being a scientist, playing in the NBA, etc.— takes time. You’ll often hear the figure “10,000 hours” tossed about in this context</a:t>
          </a:r>
        </a:p>
      </dsp:txBody>
      <dsp:txXfrm>
        <a:off x="1057183" y="1145944"/>
        <a:ext cx="9458416" cy="915310"/>
      </dsp:txXfrm>
    </dsp:sp>
    <dsp:sp modelId="{93412EA3-14DD-443A-810C-A0E13E99DF1A}">
      <dsp:nvSpPr>
        <dsp:cNvPr id="0" name=""/>
        <dsp:cNvSpPr/>
      </dsp:nvSpPr>
      <dsp:spPr>
        <a:xfrm>
          <a:off x="0" y="2290082"/>
          <a:ext cx="10515600" cy="91531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144331-5ED9-4056-919C-B47CE7CA171C}">
      <dsp:nvSpPr>
        <dsp:cNvPr id="0" name=""/>
        <dsp:cNvSpPr/>
      </dsp:nvSpPr>
      <dsp:spPr>
        <a:xfrm>
          <a:off x="276881" y="2496027"/>
          <a:ext cx="503420" cy="5034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DD881AF-C152-444E-8EA4-0E5811ACD604}">
      <dsp:nvSpPr>
        <dsp:cNvPr id="0" name=""/>
        <dsp:cNvSpPr/>
      </dsp:nvSpPr>
      <dsp:spPr>
        <a:xfrm>
          <a:off x="1057183" y="2290082"/>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844550">
            <a:lnSpc>
              <a:spcPct val="90000"/>
            </a:lnSpc>
            <a:spcBef>
              <a:spcPct val="0"/>
            </a:spcBef>
            <a:spcAft>
              <a:spcPct val="35000"/>
            </a:spcAft>
            <a:buNone/>
          </a:pPr>
          <a:r>
            <a:rPr lang="en-US" sz="1900" kern="1200" dirty="0"/>
            <a:t>But it’s not about the practice or study time spent. It’s about what’s called, “deliberate practice”  </a:t>
          </a:r>
        </a:p>
      </dsp:txBody>
      <dsp:txXfrm>
        <a:off x="1057183" y="2290082"/>
        <a:ext cx="9458416" cy="915310"/>
      </dsp:txXfrm>
    </dsp:sp>
    <dsp:sp modelId="{CC8BB98E-8EFF-4255-B26A-AFEAB4B7FBF9}">
      <dsp:nvSpPr>
        <dsp:cNvPr id="0" name=""/>
        <dsp:cNvSpPr/>
      </dsp:nvSpPr>
      <dsp:spPr>
        <a:xfrm>
          <a:off x="0" y="3434221"/>
          <a:ext cx="10515600" cy="91531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BDC30D-5395-4A93-A9F7-2A7FF29CF40C}">
      <dsp:nvSpPr>
        <dsp:cNvPr id="0" name=""/>
        <dsp:cNvSpPr/>
      </dsp:nvSpPr>
      <dsp:spPr>
        <a:xfrm>
          <a:off x="276881" y="3640166"/>
          <a:ext cx="503420" cy="5034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17CCBDA-A138-4E83-95D2-E96359AE7024}">
      <dsp:nvSpPr>
        <dsp:cNvPr id="0" name=""/>
        <dsp:cNvSpPr/>
      </dsp:nvSpPr>
      <dsp:spPr>
        <a:xfrm>
          <a:off x="1057183" y="3434221"/>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844550">
            <a:lnSpc>
              <a:spcPct val="90000"/>
            </a:lnSpc>
            <a:spcBef>
              <a:spcPct val="0"/>
            </a:spcBef>
            <a:spcAft>
              <a:spcPct val="35000"/>
            </a:spcAft>
            <a:buNone/>
          </a:pPr>
          <a:r>
            <a:rPr lang="en-US" sz="1900" kern="1200" dirty="0"/>
            <a:t>The deliberate aspect involves practicing, then leveraging expert feedback to identify gaps and weak spots. Then ensuring that future practice focuses on those gaps.</a:t>
          </a:r>
        </a:p>
      </dsp:txBody>
      <dsp:txXfrm>
        <a:off x="1057183" y="3434221"/>
        <a:ext cx="9458416" cy="91531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B356F0CD-B114-4FA5-B89A-20147D108305}" type="datetimeFigureOut">
              <a:rPr lang="it-IT" smtClean="0"/>
              <a:t>15/05/2020</a:t>
            </a:fld>
            <a:endParaRPr lang="it-IT"/>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534480FE-B248-48CE-BA9F-0EA6A028BCA0}" type="slidenum">
              <a:rPr lang="it-IT" smtClean="0"/>
              <a:t>‹#›</a:t>
            </a:fld>
            <a:endParaRPr lang="it-IT"/>
          </a:p>
        </p:txBody>
      </p:sp>
    </p:spTree>
    <p:extLst>
      <p:ext uri="{BB962C8B-B14F-4D97-AF65-F5344CB8AC3E}">
        <p14:creationId xmlns:p14="http://schemas.microsoft.com/office/powerpoint/2010/main" val="2997770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hasCustomPrompt="1"/>
          </p:nvPr>
        </p:nvSpPr>
        <p:spPr>
          <a:xfrm>
            <a:off x="914400" y="533400"/>
            <a:ext cx="8001000" cy="984885"/>
          </a:xfrm>
          <a:prstGeom prst="rect">
            <a:avLst/>
          </a:prstGeom>
        </p:spPr>
        <p:txBody>
          <a:bodyPr wrap="square" lIns="0" tIns="0" rIns="0" bIns="0">
            <a:spAutoFit/>
          </a:bodyPr>
          <a:lstStyle>
            <a:lvl1pPr>
              <a:defRPr>
                <a:solidFill>
                  <a:schemeClr val="bg1"/>
                </a:solidFill>
              </a:defRPr>
            </a:lvl1pPr>
          </a:lstStyle>
          <a:p>
            <a:br>
              <a:rPr lang="en-US" dirty="0"/>
            </a:br>
            <a:endParaRPr dirty="0"/>
          </a:p>
        </p:txBody>
      </p:sp>
      <p:sp>
        <p:nvSpPr>
          <p:cNvPr id="3" name="Holder 3"/>
          <p:cNvSpPr>
            <a:spLocks noGrp="1"/>
          </p:cNvSpPr>
          <p:nvPr>
            <p:ph type="subTitle" idx="4"/>
          </p:nvPr>
        </p:nvSpPr>
        <p:spPr>
          <a:xfrm>
            <a:off x="914400" y="1714500"/>
            <a:ext cx="8534400" cy="276999"/>
          </a:xfrm>
          <a:prstGeom prst="rect">
            <a:avLst/>
          </a:prstGeom>
        </p:spPr>
        <p:txBody>
          <a:bodyPr wrap="square" lIns="0" tIns="0" rIns="0" bIns="0">
            <a:spAutoFit/>
          </a:bodyPr>
          <a:lstStyle>
            <a:lvl1pPr>
              <a:defRPr>
                <a:solidFill>
                  <a:schemeClr val="bg1"/>
                </a:solidFill>
              </a:defRPr>
            </a:lvl1pPr>
          </a:lstStyle>
          <a:p>
            <a:endParaRPr dirty="0"/>
          </a:p>
        </p:txBody>
      </p:sp>
      <p:sp>
        <p:nvSpPr>
          <p:cNvPr id="4" name="Holder 4"/>
          <p:cNvSpPr>
            <a:spLocks noGrp="1"/>
          </p:cNvSpPr>
          <p:nvPr>
            <p:ph type="ftr" sz="quarter" idx="5"/>
          </p:nvPr>
        </p:nvSpPr>
        <p:spPr>
          <a:xfrm>
            <a:off x="4145280" y="6377940"/>
            <a:ext cx="3901440" cy="34290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5/15/2020</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E7665-BF85-234A-B9FF-DD8BBA696A1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167C2D-7E53-E041-939D-0CDA86A536ED}"/>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4" name="Footer Placeholder 3">
            <a:extLst>
              <a:ext uri="{FF2B5EF4-FFF2-40B4-BE49-F238E27FC236}">
                <a16:creationId xmlns:a16="http://schemas.microsoft.com/office/drawing/2014/main" id="{37BD4E45-C800-0D47-A353-A570245733D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C99011C3-5315-F04C-B704-E5D042ECCDE3}"/>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563974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2BAB97-53C2-7548-8EEB-CAAC1A34FF29}"/>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3" name="Footer Placeholder 2">
            <a:extLst>
              <a:ext uri="{FF2B5EF4-FFF2-40B4-BE49-F238E27FC236}">
                <a16:creationId xmlns:a16="http://schemas.microsoft.com/office/drawing/2014/main" id="{E635B21A-6477-B94E-98C1-B15121EE04B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01CFA688-04DF-374D-B64C-41D93778B0BC}"/>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41285695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8E3AE-5919-BB44-B752-709E0B3DFB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962DCF-3281-0340-9F1E-B15E02A7D5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EC51FF-80AB-6A45-8F95-9B31BC93F194}"/>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8F3E8BFD-DD58-1A43-BF19-59B661D513A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F66E6E1-596C-DD46-ABBC-508104A47115}"/>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113235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4B9B7-FC95-8D40-846D-4395E2D7C095}"/>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0927A53-2131-444E-9AC8-BBAD672BE3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FB3878-2537-E841-AB89-0BDCDBC507E3}"/>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BC0F88C9-9E52-B444-95BA-3E4723A1944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DFCB88E-370E-B24D-9169-BFFF271E1427}"/>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4126795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56944-B717-DF4C-9A9E-105AA8E28A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4DF9E0-D774-9443-B2FF-EBADA32B48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D8ADDB-3CEB-6647-9F02-66DB5661061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E3C0BAC-5B26-BA4B-8144-D84E6FCDF069}"/>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6" name="Footer Placeholder 5">
            <a:extLst>
              <a:ext uri="{FF2B5EF4-FFF2-40B4-BE49-F238E27FC236}">
                <a16:creationId xmlns:a16="http://schemas.microsoft.com/office/drawing/2014/main" id="{56445925-10BF-F54F-A3C4-57CDC7B9D06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A6B3D2A-3C4A-7044-93C7-9848070C12E8}"/>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8553928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8813F-CE3D-7042-9BF3-71F0EB79ED3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1D87869-7836-054E-B924-401AEED64F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88C4D81-2868-BC45-AD4B-646213B7F5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8A7CE9-973D-D443-B9E2-D783E5DE49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53F8E2-C624-7C47-8D76-F5A1116594E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7A37450-444C-0940-B01E-658EB63E88D1}"/>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8" name="Footer Placeholder 7">
            <a:extLst>
              <a:ext uri="{FF2B5EF4-FFF2-40B4-BE49-F238E27FC236}">
                <a16:creationId xmlns:a16="http://schemas.microsoft.com/office/drawing/2014/main" id="{1D767071-315E-4E4C-A5B8-E2E87E90499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30B27AE-E903-254D-A43E-A33678F56640}"/>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054585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E7665-BF85-234A-B9FF-DD8BBA696A1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167C2D-7E53-E041-939D-0CDA86A536ED}"/>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4" name="Footer Placeholder 3">
            <a:extLst>
              <a:ext uri="{FF2B5EF4-FFF2-40B4-BE49-F238E27FC236}">
                <a16:creationId xmlns:a16="http://schemas.microsoft.com/office/drawing/2014/main" id="{37BD4E45-C800-0D47-A353-A570245733D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C99011C3-5315-F04C-B704-E5D042ECCDE3}"/>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2814793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2BAB97-53C2-7548-8EEB-CAAC1A34FF29}"/>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3" name="Footer Placeholder 2">
            <a:extLst>
              <a:ext uri="{FF2B5EF4-FFF2-40B4-BE49-F238E27FC236}">
                <a16:creationId xmlns:a16="http://schemas.microsoft.com/office/drawing/2014/main" id="{E635B21A-6477-B94E-98C1-B15121EE04B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01CFA688-04DF-374D-B64C-41D93778B0BC}"/>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38587857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8E3AE-5919-BB44-B752-709E0B3DFB68}"/>
              </a:ext>
            </a:extLst>
          </p:cNvPr>
          <p:cNvSpPr>
            <a:spLocks noGrp="1"/>
          </p:cNvSpPr>
          <p:nvPr>
            <p:ph type="title"/>
          </p:nvPr>
        </p:nvSpPr>
        <p:spPr/>
        <p:txBody>
          <a:bodyPr/>
          <a:lstStyle>
            <a:lvl1pPr>
              <a:defRPr b="0"/>
            </a:lvl1pPr>
          </a:lstStyle>
          <a:p>
            <a:r>
              <a:rPr lang="en-US"/>
              <a:t>Click to edit Master title style</a:t>
            </a:r>
          </a:p>
        </p:txBody>
      </p:sp>
      <p:sp>
        <p:nvSpPr>
          <p:cNvPr id="3" name="Content Placeholder 2">
            <a:extLst>
              <a:ext uri="{FF2B5EF4-FFF2-40B4-BE49-F238E27FC236}">
                <a16:creationId xmlns:a16="http://schemas.microsoft.com/office/drawing/2014/main" id="{06962DCF-3281-0340-9F1E-B15E02A7D5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EC51FF-80AB-6A45-8F95-9B31BC93F194}"/>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8F3E8BFD-DD58-1A43-BF19-59B661D513A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F66E6E1-596C-DD46-ABBC-508104A47115}"/>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15536924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4B9B7-FC95-8D40-846D-4395E2D7C095}"/>
              </a:ext>
            </a:extLst>
          </p:cNvPr>
          <p:cNvSpPr>
            <a:spLocks noGrp="1"/>
          </p:cNvSpPr>
          <p:nvPr>
            <p:ph type="title"/>
          </p:nvPr>
        </p:nvSpPr>
        <p:spPr>
          <a:xfrm>
            <a:off x="831850" y="1709738"/>
            <a:ext cx="10515600" cy="2852737"/>
          </a:xfrm>
        </p:spPr>
        <p:txBody>
          <a:bodyPr anchor="b"/>
          <a:lstStyle>
            <a:lvl1pPr>
              <a:defRPr sz="6000" b="0">
                <a:solidFill>
                  <a:schemeClr val="bg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10927A53-2131-444E-9AC8-BBAD672BE3FC}"/>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FB3878-2537-E841-AB89-0BDCDBC507E3}"/>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BC0F88C9-9E52-B444-95BA-3E4723A1944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DFCB88E-370E-B24D-9169-BFFF271E1427}"/>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154067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chemeClr val="bg1"/>
                </a:solidFill>
                <a:latin typeface="Lato-Semibold"/>
                <a:cs typeface="Lato-Semibold"/>
              </a:defRPr>
            </a:lvl1pPr>
          </a:lstStyle>
          <a:p>
            <a:endParaRPr/>
          </a:p>
        </p:txBody>
      </p:sp>
      <p:sp>
        <p:nvSpPr>
          <p:cNvPr id="3" name="Holder 3"/>
          <p:cNvSpPr>
            <a:spLocks noGrp="1"/>
          </p:cNvSpPr>
          <p:nvPr>
            <p:ph type="body" idx="1"/>
          </p:nvPr>
        </p:nvSpPr>
        <p:spPr/>
        <p:txBody>
          <a:bodyPr lIns="0" tIns="0" rIns="0" bIns="0"/>
          <a:lstStyle>
            <a:lvl1pPr>
              <a:defRPr b="0" i="0">
                <a:solidFill>
                  <a:schemeClr val="bg1"/>
                </a:solidFil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5/15/2020</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E7665-BF85-234A-B9FF-DD8BBA696A10}"/>
              </a:ext>
            </a:extLst>
          </p:cNvPr>
          <p:cNvSpPr>
            <a:spLocks noGrp="1"/>
          </p:cNvSpPr>
          <p:nvPr>
            <p:ph type="title"/>
          </p:nvPr>
        </p:nvSpPr>
        <p:spPr/>
        <p:txBody>
          <a:bodyPr/>
          <a:lstStyle>
            <a:lvl1pPr>
              <a:defRPr b="0">
                <a:solidFill>
                  <a:schemeClr val="bg1"/>
                </a:solidFill>
              </a:defRPr>
            </a:lvl1pPr>
          </a:lstStyle>
          <a:p>
            <a:r>
              <a:rPr lang="en-US"/>
              <a:t>Click to edit Master title style</a:t>
            </a:r>
          </a:p>
        </p:txBody>
      </p:sp>
      <p:sp>
        <p:nvSpPr>
          <p:cNvPr id="3" name="Date Placeholder 2">
            <a:extLst>
              <a:ext uri="{FF2B5EF4-FFF2-40B4-BE49-F238E27FC236}">
                <a16:creationId xmlns:a16="http://schemas.microsoft.com/office/drawing/2014/main" id="{7F167C2D-7E53-E041-939D-0CDA86A536ED}"/>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4" name="Footer Placeholder 3">
            <a:extLst>
              <a:ext uri="{FF2B5EF4-FFF2-40B4-BE49-F238E27FC236}">
                <a16:creationId xmlns:a16="http://schemas.microsoft.com/office/drawing/2014/main" id="{37BD4E45-C800-0D47-A353-A570245733D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C99011C3-5315-F04C-B704-E5D042ECCDE3}"/>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33701837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2BAB97-53C2-7548-8EEB-CAAC1A34FF29}"/>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3" name="Footer Placeholder 2">
            <a:extLst>
              <a:ext uri="{FF2B5EF4-FFF2-40B4-BE49-F238E27FC236}">
                <a16:creationId xmlns:a16="http://schemas.microsoft.com/office/drawing/2014/main" id="{E635B21A-6477-B94E-98C1-B15121EE04B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01CFA688-04DF-374D-B64C-41D93778B0BC}"/>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31855402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4B9B7-FC95-8D40-846D-4395E2D7C095}"/>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0927A53-2131-444E-9AC8-BBAD672BE3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FB3878-2537-E841-AB89-0BDCDBC507E3}"/>
              </a:ext>
            </a:extLst>
          </p:cNvPr>
          <p:cNvSpPr>
            <a:spLocks noGrp="1"/>
          </p:cNvSpPr>
          <p:nvPr>
            <p:ph type="dt" sz="half" idx="10"/>
          </p:nvPr>
        </p:nvSpPr>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BC0F88C9-9E52-B444-95BA-3E4723A194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FCB88E-370E-B24D-9169-BFFF271E1427}"/>
              </a:ext>
            </a:extLst>
          </p:cNvPr>
          <p:cNvSpPr>
            <a:spLocks noGrp="1"/>
          </p:cNvSpPr>
          <p:nvPr>
            <p:ph type="sldNum" sz="quarter" idx="12"/>
          </p:nvPr>
        </p:nvSpPr>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2022863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E7665-BF85-234A-B9FF-DD8BBA696A1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167C2D-7E53-E041-939D-0CDA86A536ED}"/>
              </a:ext>
            </a:extLst>
          </p:cNvPr>
          <p:cNvSpPr>
            <a:spLocks noGrp="1"/>
          </p:cNvSpPr>
          <p:nvPr>
            <p:ph type="dt" sz="half" idx="10"/>
          </p:nvPr>
        </p:nvSpPr>
        <p:spPr/>
        <p:txBody>
          <a:bodyPr/>
          <a:lstStyle/>
          <a:p>
            <a:fld id="{097F4FFF-AE91-FC44-9DD9-FA334146E140}" type="datetimeFigureOut">
              <a:rPr lang="en-US" smtClean="0"/>
              <a:t>5/15/2020</a:t>
            </a:fld>
            <a:endParaRPr lang="en-US"/>
          </a:p>
        </p:txBody>
      </p:sp>
      <p:sp>
        <p:nvSpPr>
          <p:cNvPr id="4" name="Footer Placeholder 3">
            <a:extLst>
              <a:ext uri="{FF2B5EF4-FFF2-40B4-BE49-F238E27FC236}">
                <a16:creationId xmlns:a16="http://schemas.microsoft.com/office/drawing/2014/main" id="{37BD4E45-C800-0D47-A353-A570245733D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99011C3-5315-F04C-B704-E5D042ECCDE3}"/>
              </a:ext>
            </a:extLst>
          </p:cNvPr>
          <p:cNvSpPr>
            <a:spLocks noGrp="1"/>
          </p:cNvSpPr>
          <p:nvPr>
            <p:ph type="sldNum" sz="quarter" idx="12"/>
          </p:nvPr>
        </p:nvSpPr>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0784389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2BAB97-53C2-7548-8EEB-CAAC1A34FF29}"/>
              </a:ext>
            </a:extLst>
          </p:cNvPr>
          <p:cNvSpPr>
            <a:spLocks noGrp="1"/>
          </p:cNvSpPr>
          <p:nvPr>
            <p:ph type="dt" sz="half" idx="10"/>
          </p:nvPr>
        </p:nvSpPr>
        <p:spPr/>
        <p:txBody>
          <a:bodyPr/>
          <a:lstStyle/>
          <a:p>
            <a:fld id="{097F4FFF-AE91-FC44-9DD9-FA334146E140}" type="datetimeFigureOut">
              <a:rPr lang="en-US" smtClean="0"/>
              <a:t>5/15/2020</a:t>
            </a:fld>
            <a:endParaRPr lang="en-US"/>
          </a:p>
        </p:txBody>
      </p:sp>
      <p:sp>
        <p:nvSpPr>
          <p:cNvPr id="3" name="Footer Placeholder 2">
            <a:extLst>
              <a:ext uri="{FF2B5EF4-FFF2-40B4-BE49-F238E27FC236}">
                <a16:creationId xmlns:a16="http://schemas.microsoft.com/office/drawing/2014/main" id="{E635B21A-6477-B94E-98C1-B15121EE04B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1CFA688-04DF-374D-B64C-41D93778B0BC}"/>
              </a:ext>
            </a:extLst>
          </p:cNvPr>
          <p:cNvSpPr>
            <a:spLocks noGrp="1"/>
          </p:cNvSpPr>
          <p:nvPr>
            <p:ph type="sldNum" sz="quarter" idx="12"/>
          </p:nvPr>
        </p:nvSpPr>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6137407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8E3AE-5919-BB44-B752-709E0B3DFB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962DCF-3281-0340-9F1E-B15E02A7D5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EC51FF-80AB-6A45-8F95-9B31BC93F194}"/>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8F3E8BFD-DD58-1A43-BF19-59B661D513AF}"/>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F66E6E1-596C-DD46-ABBC-508104A47115}"/>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6576506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8E3AE-5919-BB44-B752-709E0B3DFB68}"/>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6962DCF-3281-0340-9F1E-B15E02A7D5A7}"/>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 </a:t>
            </a:r>
          </a:p>
        </p:txBody>
      </p:sp>
      <p:sp>
        <p:nvSpPr>
          <p:cNvPr id="4" name="Date Placeholder 3">
            <a:extLst>
              <a:ext uri="{FF2B5EF4-FFF2-40B4-BE49-F238E27FC236}">
                <a16:creationId xmlns:a16="http://schemas.microsoft.com/office/drawing/2014/main" id="{F0EC51FF-80AB-6A45-8F95-9B31BC93F194}"/>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8F3E8BFD-DD58-1A43-BF19-59B661D513AF}"/>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F66E6E1-596C-DD46-ABBC-508104A47115}"/>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
        <p:nvSpPr>
          <p:cNvPr id="11" name="Freeform 10">
            <a:extLst>
              <a:ext uri="{FF2B5EF4-FFF2-40B4-BE49-F238E27FC236}">
                <a16:creationId xmlns:a16="http://schemas.microsoft.com/office/drawing/2014/main" id="{47D38446-D326-2645-A7FA-C185A6BE6B25}"/>
              </a:ext>
            </a:extLst>
          </p:cNvPr>
          <p:cNvSpPr/>
          <p:nvPr userDrawn="1"/>
        </p:nvSpPr>
        <p:spPr>
          <a:xfrm>
            <a:off x="8973312" y="-12192"/>
            <a:ext cx="3255264" cy="5949696"/>
          </a:xfrm>
          <a:custGeom>
            <a:avLst/>
            <a:gdLst>
              <a:gd name="connsiteX0" fmla="*/ 0 w 3255264"/>
              <a:gd name="connsiteY0" fmla="*/ 5949696 h 5949696"/>
              <a:gd name="connsiteX1" fmla="*/ 3255264 w 3255264"/>
              <a:gd name="connsiteY1" fmla="*/ 5949696 h 5949696"/>
              <a:gd name="connsiteX2" fmla="*/ 3255264 w 3255264"/>
              <a:gd name="connsiteY2" fmla="*/ 0 h 5949696"/>
              <a:gd name="connsiteX3" fmla="*/ 0 w 3255264"/>
              <a:gd name="connsiteY3" fmla="*/ 5949696 h 5949696"/>
            </a:gdLst>
            <a:ahLst/>
            <a:cxnLst>
              <a:cxn ang="0">
                <a:pos x="connsiteX0" y="connsiteY0"/>
              </a:cxn>
              <a:cxn ang="0">
                <a:pos x="connsiteX1" y="connsiteY1"/>
              </a:cxn>
              <a:cxn ang="0">
                <a:pos x="connsiteX2" y="connsiteY2"/>
              </a:cxn>
              <a:cxn ang="0">
                <a:pos x="connsiteX3" y="connsiteY3"/>
              </a:cxn>
            </a:cxnLst>
            <a:rect l="l" t="t" r="r" b="b"/>
            <a:pathLst>
              <a:path w="3255264" h="5949696">
                <a:moveTo>
                  <a:pt x="0" y="5949696"/>
                </a:moveTo>
                <a:lnTo>
                  <a:pt x="3255264" y="5949696"/>
                </a:lnTo>
                <a:lnTo>
                  <a:pt x="3255264" y="0"/>
                </a:lnTo>
                <a:lnTo>
                  <a:pt x="0" y="5949696"/>
                </a:lnTo>
                <a:close/>
              </a:path>
            </a:pathLst>
          </a:custGeom>
          <a:solidFill>
            <a:schemeClr val="bg1">
              <a:lumMod val="9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85322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6CCEE826-9B1F-9648-9A69-D6EF1A220882}"/>
              </a:ext>
            </a:extLst>
          </p:cNvPr>
          <p:cNvSpPr/>
          <p:nvPr userDrawn="1"/>
        </p:nvSpPr>
        <p:spPr>
          <a:xfrm>
            <a:off x="7088" y="-8954"/>
            <a:ext cx="12189460" cy="5930265"/>
          </a:xfrm>
          <a:custGeom>
            <a:avLst/>
            <a:gdLst/>
            <a:ahLst/>
            <a:cxnLst/>
            <a:rect l="l" t="t" r="r" b="b"/>
            <a:pathLst>
              <a:path w="12189460" h="5930265">
                <a:moveTo>
                  <a:pt x="0" y="5929896"/>
                </a:moveTo>
                <a:lnTo>
                  <a:pt x="12188952" y="5929896"/>
                </a:lnTo>
                <a:lnTo>
                  <a:pt x="12188952" y="0"/>
                </a:lnTo>
                <a:lnTo>
                  <a:pt x="0" y="0"/>
                </a:lnTo>
                <a:lnTo>
                  <a:pt x="0" y="5929896"/>
                </a:lnTo>
                <a:close/>
              </a:path>
            </a:pathLst>
          </a:custGeom>
          <a:solidFill>
            <a:schemeClr val="bg1">
              <a:lumMod val="95000"/>
              <a:alpha val="60000"/>
            </a:schemeClr>
          </a:solidFill>
        </p:spPr>
        <p:txBody>
          <a:bodyPr wrap="square" lIns="0" tIns="0" rIns="0" bIns="0" rtlCol="0"/>
          <a:lstStyle/>
          <a:p>
            <a:endParaRPr/>
          </a:p>
        </p:txBody>
      </p:sp>
      <p:sp>
        <p:nvSpPr>
          <p:cNvPr id="9" name="object 3">
            <a:extLst>
              <a:ext uri="{FF2B5EF4-FFF2-40B4-BE49-F238E27FC236}">
                <a16:creationId xmlns:a16="http://schemas.microsoft.com/office/drawing/2014/main" id="{8FC43617-6E85-5242-AAB6-55A9E61374A9}"/>
              </a:ext>
            </a:extLst>
          </p:cNvPr>
          <p:cNvSpPr/>
          <p:nvPr userDrawn="1"/>
        </p:nvSpPr>
        <p:spPr>
          <a:xfrm>
            <a:off x="4488037" y="29114"/>
            <a:ext cx="7748270" cy="6858000"/>
          </a:xfrm>
          <a:custGeom>
            <a:avLst/>
            <a:gdLst/>
            <a:ahLst/>
            <a:cxnLst/>
            <a:rect l="l" t="t" r="r" b="b"/>
            <a:pathLst>
              <a:path w="7748270" h="6858000">
                <a:moveTo>
                  <a:pt x="7747774" y="0"/>
                </a:moveTo>
                <a:lnTo>
                  <a:pt x="0" y="0"/>
                </a:lnTo>
                <a:lnTo>
                  <a:pt x="3959479" y="6858000"/>
                </a:lnTo>
                <a:lnTo>
                  <a:pt x="7747774" y="296443"/>
                </a:lnTo>
                <a:lnTo>
                  <a:pt x="7747774" y="0"/>
                </a:lnTo>
                <a:close/>
              </a:path>
            </a:pathLst>
          </a:custGeom>
          <a:solidFill>
            <a:srgbClr val="FFFFFF"/>
          </a:solidFill>
        </p:spPr>
        <p:txBody>
          <a:bodyPr wrap="square" lIns="0" tIns="0" rIns="0" bIns="0" rtlCol="0"/>
          <a:lstStyle/>
          <a:p>
            <a:endParaRPr/>
          </a:p>
        </p:txBody>
      </p:sp>
      <p:sp>
        <p:nvSpPr>
          <p:cNvPr id="2" name="Title 1">
            <a:extLst>
              <a:ext uri="{FF2B5EF4-FFF2-40B4-BE49-F238E27FC236}">
                <a16:creationId xmlns:a16="http://schemas.microsoft.com/office/drawing/2014/main" id="{7D98E3AE-5919-BB44-B752-709E0B3DFB68}"/>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6962DCF-3281-0340-9F1E-B15E02A7D5A7}"/>
              </a:ext>
            </a:extLst>
          </p:cNvPr>
          <p:cNvSpPr>
            <a:spLocks noGrp="1"/>
          </p:cNvSpPr>
          <p:nvPr>
            <p:ph idx="1"/>
          </p:nvPr>
        </p:nvSpPr>
        <p:spPr>
          <a:xfrm>
            <a:off x="838200" y="1829925"/>
            <a:ext cx="10515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 </a:t>
            </a:r>
          </a:p>
        </p:txBody>
      </p:sp>
      <p:sp>
        <p:nvSpPr>
          <p:cNvPr id="4" name="Date Placeholder 3">
            <a:extLst>
              <a:ext uri="{FF2B5EF4-FFF2-40B4-BE49-F238E27FC236}">
                <a16:creationId xmlns:a16="http://schemas.microsoft.com/office/drawing/2014/main" id="{F0EC51FF-80AB-6A45-8F95-9B31BC93F194}"/>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8F3E8BFD-DD58-1A43-BF19-59B661D513AF}"/>
              </a:ext>
            </a:extLst>
          </p:cNvPr>
          <p:cNvSpPr>
            <a:spLocks noGrp="1"/>
          </p:cNvSpPr>
          <p:nvPr>
            <p:ph type="ftr" sz="quarter" idx="11"/>
          </p:nvPr>
        </p:nvSpPr>
        <p:spPr>
          <a:xfrm>
            <a:off x="4003650" y="6381396"/>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4F66E6E1-596C-DD46-ABBC-508104A47115}"/>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
        <p:nvSpPr>
          <p:cNvPr id="10" name="object 6">
            <a:extLst>
              <a:ext uri="{FF2B5EF4-FFF2-40B4-BE49-F238E27FC236}">
                <a16:creationId xmlns:a16="http://schemas.microsoft.com/office/drawing/2014/main" id="{87104E91-3645-2348-8888-23BD07D71ED0}"/>
              </a:ext>
            </a:extLst>
          </p:cNvPr>
          <p:cNvSpPr/>
          <p:nvPr userDrawn="1"/>
        </p:nvSpPr>
        <p:spPr>
          <a:xfrm>
            <a:off x="7916802" y="5957396"/>
            <a:ext cx="1071880" cy="928369"/>
          </a:xfrm>
          <a:custGeom>
            <a:avLst/>
            <a:gdLst/>
            <a:ahLst/>
            <a:cxnLst/>
            <a:rect l="l" t="t" r="r" b="b"/>
            <a:pathLst>
              <a:path w="1071879" h="928370">
                <a:moveTo>
                  <a:pt x="1071664" y="0"/>
                </a:moveTo>
                <a:lnTo>
                  <a:pt x="0" y="0"/>
                </a:lnTo>
                <a:lnTo>
                  <a:pt x="535825" y="928103"/>
                </a:lnTo>
                <a:lnTo>
                  <a:pt x="1071664" y="0"/>
                </a:lnTo>
                <a:close/>
              </a:path>
            </a:pathLst>
          </a:custGeom>
          <a:solidFill>
            <a:schemeClr val="bg1">
              <a:lumMod val="75000"/>
            </a:schemeClr>
          </a:solidFill>
        </p:spPr>
        <p:txBody>
          <a:bodyPr wrap="square" lIns="0" tIns="0" rIns="0" bIns="0" rtlCol="0"/>
          <a:lstStyle/>
          <a:p>
            <a:endParaRPr/>
          </a:p>
        </p:txBody>
      </p:sp>
    </p:spTree>
    <p:extLst>
      <p:ext uri="{BB962C8B-B14F-4D97-AF65-F5344CB8AC3E}">
        <p14:creationId xmlns:p14="http://schemas.microsoft.com/office/powerpoint/2010/main" val="38868396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4B9B7-FC95-8D40-846D-4395E2D7C095}"/>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0927A53-2131-444E-9AC8-BBAD672BE3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FB3878-2537-E841-AB89-0BDCDBC507E3}"/>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BC0F88C9-9E52-B444-95BA-3E4723A1944D}"/>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DFCB88E-370E-B24D-9169-BFFF271E1427}"/>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6264969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56944-B717-DF4C-9A9E-105AA8E28A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4DF9E0-D774-9443-B2FF-EBADA32B48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D8ADDB-3CEB-6647-9F02-66DB5661061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E3C0BAC-5B26-BA4B-8144-D84E6FCDF069}"/>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6" name="Footer Placeholder 5">
            <a:extLst>
              <a:ext uri="{FF2B5EF4-FFF2-40B4-BE49-F238E27FC236}">
                <a16:creationId xmlns:a16="http://schemas.microsoft.com/office/drawing/2014/main" id="{56445925-10BF-F54F-A3C4-57CDC7B9D06B}"/>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A6B3D2A-3C4A-7044-93C7-9848070C12E8}"/>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307777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758093" y="3048000"/>
            <a:ext cx="7471507" cy="492443"/>
          </a:xfrm>
        </p:spPr>
        <p:txBody>
          <a:bodyPr lIns="0" tIns="0" rIns="0" bIns="0"/>
          <a:lstStyle>
            <a:lvl1pPr>
              <a:defRPr sz="3200" b="0" i="0">
                <a:solidFill>
                  <a:schemeClr val="bg1"/>
                </a:solidFill>
                <a:latin typeface="Lato-Semibold"/>
                <a:cs typeface="Lato-Semibold"/>
              </a:defRPr>
            </a:lvl1pPr>
          </a:lstStyle>
          <a:p>
            <a:endParaRPr/>
          </a:p>
        </p:txBody>
      </p:sp>
      <p:sp>
        <p:nvSpPr>
          <p:cNvPr id="3" name="Holder 3"/>
          <p:cNvSpPr>
            <a:spLocks noGrp="1"/>
          </p:cNvSpPr>
          <p:nvPr>
            <p:ph type="ftr" sz="quarter" idx="5"/>
          </p:nvPr>
        </p:nvSpPr>
        <p:spPr>
          <a:xfrm>
            <a:off x="4145280" y="6377940"/>
            <a:ext cx="3901440" cy="342900"/>
          </a:xfrm>
          <a:prstGeom prst="rect">
            <a:avLst/>
          </a:prstGeom>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5/15/2020</a:t>
            </a:fld>
            <a:endParaRPr lang="en-US"/>
          </a:p>
        </p:txBody>
      </p:sp>
      <p:sp>
        <p:nvSpPr>
          <p:cNvPr id="5" name="Holder 5"/>
          <p:cNvSpPr>
            <a:spLocks noGrp="1"/>
          </p:cNvSpPr>
          <p:nvPr>
            <p:ph type="sldNum" sz="quarter" idx="7"/>
          </p:nvPr>
        </p:nvSpPr>
        <p:spPr>
          <a:xfrm>
            <a:off x="8778240" y="6377940"/>
            <a:ext cx="2804160" cy="342900"/>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8813F-CE3D-7042-9BF3-71F0EB79ED3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1D87869-7836-054E-B924-401AEED64F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88C4D81-2868-BC45-AD4B-646213B7F5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8A7CE9-973D-D443-B9E2-D783E5DE49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53F8E2-C624-7C47-8D76-F5A1116594E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7A37450-444C-0940-B01E-658EB63E88D1}"/>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8" name="Footer Placeholder 7">
            <a:extLst>
              <a:ext uri="{FF2B5EF4-FFF2-40B4-BE49-F238E27FC236}">
                <a16:creationId xmlns:a16="http://schemas.microsoft.com/office/drawing/2014/main" id="{1D767071-315E-4E4C-A5B8-E2E87E904996}"/>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30B27AE-E903-254D-A43E-A33678F56640}"/>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18902375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E7665-BF85-234A-B9FF-DD8BBA696A1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167C2D-7E53-E041-939D-0CDA86A536ED}"/>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4" name="Footer Placeholder 3">
            <a:extLst>
              <a:ext uri="{FF2B5EF4-FFF2-40B4-BE49-F238E27FC236}">
                <a16:creationId xmlns:a16="http://schemas.microsoft.com/office/drawing/2014/main" id="{37BD4E45-C800-0D47-A353-A570245733D6}"/>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C99011C3-5315-F04C-B704-E5D042ECCDE3}"/>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35482690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2BAB97-53C2-7548-8EEB-CAAC1A34FF29}"/>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3" name="Footer Placeholder 2">
            <a:extLst>
              <a:ext uri="{FF2B5EF4-FFF2-40B4-BE49-F238E27FC236}">
                <a16:creationId xmlns:a16="http://schemas.microsoft.com/office/drawing/2014/main" id="{E635B21A-6477-B94E-98C1-B15121EE04B3}"/>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01CFA688-04DF-374D-B64C-41D93778B0BC}"/>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33018288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8E3AE-5919-BB44-B752-709E0B3DFB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962DCF-3281-0340-9F1E-B15E02A7D5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EC51FF-80AB-6A45-8F95-9B31BC93F194}"/>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8F3E8BFD-DD58-1A43-BF19-59B661D513AF}"/>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F66E6E1-596C-DD46-ABBC-508104A47115}"/>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6456996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4B9B7-FC95-8D40-846D-4395E2D7C095}"/>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0927A53-2131-444E-9AC8-BBAD672BE3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FB3878-2537-E841-AB89-0BDCDBC507E3}"/>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BC0F88C9-9E52-B444-95BA-3E4723A1944D}"/>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DFCB88E-370E-B24D-9169-BFFF271E1427}"/>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512366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56944-B717-DF4C-9A9E-105AA8E28A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4DF9E0-D774-9443-B2FF-EBADA32B48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D8ADDB-3CEB-6647-9F02-66DB5661061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E3C0BAC-5B26-BA4B-8144-D84E6FCDF069}"/>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6" name="Footer Placeholder 5">
            <a:extLst>
              <a:ext uri="{FF2B5EF4-FFF2-40B4-BE49-F238E27FC236}">
                <a16:creationId xmlns:a16="http://schemas.microsoft.com/office/drawing/2014/main" id="{56445925-10BF-F54F-A3C4-57CDC7B9D06B}"/>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A6B3D2A-3C4A-7044-93C7-9848070C12E8}"/>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39905185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8813F-CE3D-7042-9BF3-71F0EB79ED3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1D87869-7836-054E-B924-401AEED64F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88C4D81-2868-BC45-AD4B-646213B7F5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8A7CE9-973D-D443-B9E2-D783E5DE49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53F8E2-C624-7C47-8D76-F5A1116594E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7A37450-444C-0940-B01E-658EB63E88D1}"/>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8" name="Footer Placeholder 7">
            <a:extLst>
              <a:ext uri="{FF2B5EF4-FFF2-40B4-BE49-F238E27FC236}">
                <a16:creationId xmlns:a16="http://schemas.microsoft.com/office/drawing/2014/main" id="{1D767071-315E-4E4C-A5B8-E2E87E904996}"/>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30B27AE-E903-254D-A43E-A33678F56640}"/>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8399960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E7665-BF85-234A-B9FF-DD8BBA696A1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167C2D-7E53-E041-939D-0CDA86A536ED}"/>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4" name="Footer Placeholder 3">
            <a:extLst>
              <a:ext uri="{FF2B5EF4-FFF2-40B4-BE49-F238E27FC236}">
                <a16:creationId xmlns:a16="http://schemas.microsoft.com/office/drawing/2014/main" id="{37BD4E45-C800-0D47-A353-A570245733D6}"/>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C99011C3-5315-F04C-B704-E5D042ECCDE3}"/>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6543354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2BAB97-53C2-7548-8EEB-CAAC1A34FF29}"/>
              </a:ext>
            </a:extLst>
          </p:cNvPr>
          <p:cNvSpPr>
            <a:spLocks noGrp="1"/>
          </p:cNvSpPr>
          <p:nvPr>
            <p:ph type="dt" sz="half" idx="10"/>
          </p:nvPr>
        </p:nvSpPr>
        <p:spPr>
          <a:xfrm>
            <a:off x="803250" y="6381396"/>
            <a:ext cx="2743200" cy="365125"/>
          </a:xfrm>
          <a:prstGeom prst="rect">
            <a:avLst/>
          </a:prstGeom>
        </p:spPr>
        <p:txBody>
          <a:bodyPr/>
          <a:lstStyle/>
          <a:p>
            <a:fld id="{097F4FFF-AE91-FC44-9DD9-FA334146E140}" type="datetimeFigureOut">
              <a:rPr lang="en-US" smtClean="0"/>
              <a:t>5/15/2020</a:t>
            </a:fld>
            <a:endParaRPr lang="en-US"/>
          </a:p>
        </p:txBody>
      </p:sp>
      <p:sp>
        <p:nvSpPr>
          <p:cNvPr id="3" name="Footer Placeholder 2">
            <a:extLst>
              <a:ext uri="{FF2B5EF4-FFF2-40B4-BE49-F238E27FC236}">
                <a16:creationId xmlns:a16="http://schemas.microsoft.com/office/drawing/2014/main" id="{E635B21A-6477-B94E-98C1-B15121EE04B3}"/>
              </a:ext>
            </a:extLst>
          </p:cNvPr>
          <p:cNvSpPr>
            <a:spLocks noGrp="1"/>
          </p:cNvSpPr>
          <p:nvPr>
            <p:ph type="ftr" sz="quarter" idx="11"/>
          </p:nvPr>
        </p:nvSpPr>
        <p:spPr>
          <a:xfrm>
            <a:off x="4003650" y="6381396"/>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01CFA688-04DF-374D-B64C-41D93778B0BC}"/>
              </a:ext>
            </a:extLst>
          </p:cNvPr>
          <p:cNvSpPr>
            <a:spLocks noGrp="1"/>
          </p:cNvSpPr>
          <p:nvPr>
            <p:ph type="sldNum" sz="quarter" idx="12"/>
          </p:nvPr>
        </p:nvSpPr>
        <p:spPr>
          <a:xfrm>
            <a:off x="8575650" y="6381396"/>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3761908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8E3AE-5919-BB44-B752-709E0B3DFB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962DCF-3281-0340-9F1E-B15E02A7D5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EC51FF-80AB-6A45-8F95-9B31BC93F194}"/>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8F3E8BFD-DD58-1A43-BF19-59B661D513A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F66E6E1-596C-DD46-ABBC-508104A47115}"/>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14676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8E3AE-5919-BB44-B752-709E0B3DFB68}"/>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6962DCF-3281-0340-9F1E-B15E02A7D5A7}"/>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 </a:t>
            </a:r>
          </a:p>
        </p:txBody>
      </p:sp>
      <p:sp>
        <p:nvSpPr>
          <p:cNvPr id="4" name="Date Placeholder 3">
            <a:extLst>
              <a:ext uri="{FF2B5EF4-FFF2-40B4-BE49-F238E27FC236}">
                <a16:creationId xmlns:a16="http://schemas.microsoft.com/office/drawing/2014/main" id="{F0EC51FF-80AB-6A45-8F95-9B31BC93F194}"/>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8F3E8BFD-DD58-1A43-BF19-59B661D513A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F66E6E1-596C-DD46-ABBC-508104A47115}"/>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
        <p:nvSpPr>
          <p:cNvPr id="11" name="Freeform 10">
            <a:extLst>
              <a:ext uri="{FF2B5EF4-FFF2-40B4-BE49-F238E27FC236}">
                <a16:creationId xmlns:a16="http://schemas.microsoft.com/office/drawing/2014/main" id="{47D38446-D326-2645-A7FA-C185A6BE6B25}"/>
              </a:ext>
            </a:extLst>
          </p:cNvPr>
          <p:cNvSpPr/>
          <p:nvPr userDrawn="1"/>
        </p:nvSpPr>
        <p:spPr>
          <a:xfrm>
            <a:off x="8973312" y="-12192"/>
            <a:ext cx="3255264" cy="5949696"/>
          </a:xfrm>
          <a:custGeom>
            <a:avLst/>
            <a:gdLst>
              <a:gd name="connsiteX0" fmla="*/ 0 w 3255264"/>
              <a:gd name="connsiteY0" fmla="*/ 5949696 h 5949696"/>
              <a:gd name="connsiteX1" fmla="*/ 3255264 w 3255264"/>
              <a:gd name="connsiteY1" fmla="*/ 5949696 h 5949696"/>
              <a:gd name="connsiteX2" fmla="*/ 3255264 w 3255264"/>
              <a:gd name="connsiteY2" fmla="*/ 0 h 5949696"/>
              <a:gd name="connsiteX3" fmla="*/ 0 w 3255264"/>
              <a:gd name="connsiteY3" fmla="*/ 5949696 h 5949696"/>
            </a:gdLst>
            <a:ahLst/>
            <a:cxnLst>
              <a:cxn ang="0">
                <a:pos x="connsiteX0" y="connsiteY0"/>
              </a:cxn>
              <a:cxn ang="0">
                <a:pos x="connsiteX1" y="connsiteY1"/>
              </a:cxn>
              <a:cxn ang="0">
                <a:pos x="connsiteX2" y="connsiteY2"/>
              </a:cxn>
              <a:cxn ang="0">
                <a:pos x="connsiteX3" y="connsiteY3"/>
              </a:cxn>
            </a:cxnLst>
            <a:rect l="l" t="t" r="r" b="b"/>
            <a:pathLst>
              <a:path w="3255264" h="5949696">
                <a:moveTo>
                  <a:pt x="0" y="5949696"/>
                </a:moveTo>
                <a:lnTo>
                  <a:pt x="3255264" y="5949696"/>
                </a:lnTo>
                <a:lnTo>
                  <a:pt x="3255264" y="0"/>
                </a:lnTo>
                <a:lnTo>
                  <a:pt x="0" y="5949696"/>
                </a:lnTo>
                <a:close/>
              </a:path>
            </a:pathLst>
          </a:custGeom>
          <a:solidFill>
            <a:schemeClr val="bg1">
              <a:lumMod val="9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0418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6CCEE826-9B1F-9648-9A69-D6EF1A220882}"/>
              </a:ext>
            </a:extLst>
          </p:cNvPr>
          <p:cNvSpPr/>
          <p:nvPr userDrawn="1"/>
        </p:nvSpPr>
        <p:spPr>
          <a:xfrm>
            <a:off x="7088" y="-8954"/>
            <a:ext cx="12189460" cy="5930265"/>
          </a:xfrm>
          <a:custGeom>
            <a:avLst/>
            <a:gdLst/>
            <a:ahLst/>
            <a:cxnLst/>
            <a:rect l="l" t="t" r="r" b="b"/>
            <a:pathLst>
              <a:path w="12189460" h="5930265">
                <a:moveTo>
                  <a:pt x="0" y="5929896"/>
                </a:moveTo>
                <a:lnTo>
                  <a:pt x="12188952" y="5929896"/>
                </a:lnTo>
                <a:lnTo>
                  <a:pt x="12188952" y="0"/>
                </a:lnTo>
                <a:lnTo>
                  <a:pt x="0" y="0"/>
                </a:lnTo>
                <a:lnTo>
                  <a:pt x="0" y="5929896"/>
                </a:lnTo>
                <a:close/>
              </a:path>
            </a:pathLst>
          </a:custGeom>
          <a:solidFill>
            <a:schemeClr val="bg1">
              <a:lumMod val="95000"/>
              <a:alpha val="60000"/>
            </a:schemeClr>
          </a:solidFill>
        </p:spPr>
        <p:txBody>
          <a:bodyPr wrap="square" lIns="0" tIns="0" rIns="0" bIns="0" rtlCol="0"/>
          <a:lstStyle/>
          <a:p>
            <a:endParaRPr/>
          </a:p>
        </p:txBody>
      </p:sp>
      <p:sp>
        <p:nvSpPr>
          <p:cNvPr id="9" name="object 3">
            <a:extLst>
              <a:ext uri="{FF2B5EF4-FFF2-40B4-BE49-F238E27FC236}">
                <a16:creationId xmlns:a16="http://schemas.microsoft.com/office/drawing/2014/main" id="{8FC43617-6E85-5242-AAB6-55A9E61374A9}"/>
              </a:ext>
            </a:extLst>
          </p:cNvPr>
          <p:cNvSpPr/>
          <p:nvPr userDrawn="1"/>
        </p:nvSpPr>
        <p:spPr>
          <a:xfrm>
            <a:off x="4504970" y="-16042"/>
            <a:ext cx="7748270" cy="6858000"/>
          </a:xfrm>
          <a:custGeom>
            <a:avLst/>
            <a:gdLst/>
            <a:ahLst/>
            <a:cxnLst/>
            <a:rect l="l" t="t" r="r" b="b"/>
            <a:pathLst>
              <a:path w="7748270" h="6858000">
                <a:moveTo>
                  <a:pt x="7747774" y="0"/>
                </a:moveTo>
                <a:lnTo>
                  <a:pt x="0" y="0"/>
                </a:lnTo>
                <a:lnTo>
                  <a:pt x="3959479" y="6858000"/>
                </a:lnTo>
                <a:lnTo>
                  <a:pt x="7747774" y="296443"/>
                </a:lnTo>
                <a:lnTo>
                  <a:pt x="7747774" y="0"/>
                </a:lnTo>
                <a:close/>
              </a:path>
            </a:pathLst>
          </a:custGeom>
          <a:solidFill>
            <a:srgbClr val="FFFFFF"/>
          </a:solidFill>
        </p:spPr>
        <p:txBody>
          <a:bodyPr wrap="square" lIns="0" tIns="0" rIns="0" bIns="0" rtlCol="0"/>
          <a:lstStyle/>
          <a:p>
            <a:endParaRPr/>
          </a:p>
        </p:txBody>
      </p:sp>
      <p:sp>
        <p:nvSpPr>
          <p:cNvPr id="10" name="object 2">
            <a:extLst>
              <a:ext uri="{FF2B5EF4-FFF2-40B4-BE49-F238E27FC236}">
                <a16:creationId xmlns:a16="http://schemas.microsoft.com/office/drawing/2014/main" id="{E892BA92-9185-0744-9A0C-7F7349753487}"/>
              </a:ext>
            </a:extLst>
          </p:cNvPr>
          <p:cNvSpPr/>
          <p:nvPr userDrawn="1"/>
        </p:nvSpPr>
        <p:spPr>
          <a:xfrm>
            <a:off x="0" y="5929631"/>
            <a:ext cx="8446770" cy="928369"/>
          </a:xfrm>
          <a:custGeom>
            <a:avLst/>
            <a:gdLst/>
            <a:ahLst/>
            <a:cxnLst/>
            <a:rect l="l" t="t" r="r" b="b"/>
            <a:pathLst>
              <a:path w="8376920" h="928370">
                <a:moveTo>
                  <a:pt x="0" y="928103"/>
                </a:moveTo>
                <a:lnTo>
                  <a:pt x="8376424" y="928103"/>
                </a:lnTo>
                <a:lnTo>
                  <a:pt x="8376424" y="0"/>
                </a:lnTo>
                <a:lnTo>
                  <a:pt x="0" y="0"/>
                </a:lnTo>
                <a:lnTo>
                  <a:pt x="0" y="928103"/>
                </a:lnTo>
                <a:close/>
              </a:path>
            </a:pathLst>
          </a:custGeom>
          <a:solidFill>
            <a:srgbClr val="245BA7"/>
          </a:solidFill>
        </p:spPr>
        <p:txBody>
          <a:bodyPr wrap="square" lIns="0" tIns="0" rIns="0" bIns="0" rtlCol="0"/>
          <a:lstStyle/>
          <a:p>
            <a:endParaRPr/>
          </a:p>
        </p:txBody>
      </p:sp>
      <p:sp>
        <p:nvSpPr>
          <p:cNvPr id="12" name="object 6">
            <a:extLst>
              <a:ext uri="{FF2B5EF4-FFF2-40B4-BE49-F238E27FC236}">
                <a16:creationId xmlns:a16="http://schemas.microsoft.com/office/drawing/2014/main" id="{C1B8873A-15B2-5649-8B87-47EB5EDB0497}"/>
              </a:ext>
            </a:extLst>
          </p:cNvPr>
          <p:cNvSpPr/>
          <p:nvPr userDrawn="1"/>
        </p:nvSpPr>
        <p:spPr>
          <a:xfrm>
            <a:off x="7916802" y="5929896"/>
            <a:ext cx="1071880" cy="928369"/>
          </a:xfrm>
          <a:custGeom>
            <a:avLst/>
            <a:gdLst/>
            <a:ahLst/>
            <a:cxnLst/>
            <a:rect l="l" t="t" r="r" b="b"/>
            <a:pathLst>
              <a:path w="1071879" h="928370">
                <a:moveTo>
                  <a:pt x="1071664" y="0"/>
                </a:moveTo>
                <a:lnTo>
                  <a:pt x="0" y="0"/>
                </a:lnTo>
                <a:lnTo>
                  <a:pt x="535825" y="928103"/>
                </a:lnTo>
                <a:lnTo>
                  <a:pt x="1071664" y="0"/>
                </a:lnTo>
                <a:close/>
              </a:path>
            </a:pathLst>
          </a:custGeom>
          <a:solidFill>
            <a:srgbClr val="7C7D7E">
              <a:alpha val="52999"/>
            </a:srgbClr>
          </a:solidFill>
        </p:spPr>
        <p:txBody>
          <a:bodyPr wrap="square" lIns="0" tIns="0" rIns="0" bIns="0" rtlCol="0"/>
          <a:lstStyle/>
          <a:p>
            <a:endParaRPr/>
          </a:p>
        </p:txBody>
      </p:sp>
      <p:sp>
        <p:nvSpPr>
          <p:cNvPr id="2" name="Title 1">
            <a:extLst>
              <a:ext uri="{FF2B5EF4-FFF2-40B4-BE49-F238E27FC236}">
                <a16:creationId xmlns:a16="http://schemas.microsoft.com/office/drawing/2014/main" id="{7D98E3AE-5919-BB44-B752-709E0B3DFB68}"/>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6962DCF-3281-0340-9F1E-B15E02A7D5A7}"/>
              </a:ext>
            </a:extLst>
          </p:cNvPr>
          <p:cNvSpPr>
            <a:spLocks noGrp="1"/>
          </p:cNvSpPr>
          <p:nvPr>
            <p:ph idx="1"/>
          </p:nvPr>
        </p:nvSpPr>
        <p:spPr>
          <a:xfrm>
            <a:off x="838200" y="1829925"/>
            <a:ext cx="10515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 </a:t>
            </a:r>
          </a:p>
        </p:txBody>
      </p:sp>
      <p:sp>
        <p:nvSpPr>
          <p:cNvPr id="4" name="Date Placeholder 3">
            <a:extLst>
              <a:ext uri="{FF2B5EF4-FFF2-40B4-BE49-F238E27FC236}">
                <a16:creationId xmlns:a16="http://schemas.microsoft.com/office/drawing/2014/main" id="{F0EC51FF-80AB-6A45-8F95-9B31BC93F194}"/>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8F3E8BFD-DD58-1A43-BF19-59B661D513AF}"/>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4F66E6E1-596C-DD46-ABBC-508104A47115}"/>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326089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4B9B7-FC95-8D40-846D-4395E2D7C095}"/>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0927A53-2131-444E-9AC8-BBAD672BE3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FB3878-2537-E841-AB89-0BDCDBC507E3}"/>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5" name="Footer Placeholder 4">
            <a:extLst>
              <a:ext uri="{FF2B5EF4-FFF2-40B4-BE49-F238E27FC236}">
                <a16:creationId xmlns:a16="http://schemas.microsoft.com/office/drawing/2014/main" id="{BC0F88C9-9E52-B444-95BA-3E4723A1944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DFCB88E-370E-B24D-9169-BFFF271E1427}"/>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1146329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56944-B717-DF4C-9A9E-105AA8E28A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4DF9E0-D774-9443-B2FF-EBADA32B48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D8ADDB-3CEB-6647-9F02-66DB5661061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E3C0BAC-5B26-BA4B-8144-D84E6FCDF069}"/>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6" name="Footer Placeholder 5">
            <a:extLst>
              <a:ext uri="{FF2B5EF4-FFF2-40B4-BE49-F238E27FC236}">
                <a16:creationId xmlns:a16="http://schemas.microsoft.com/office/drawing/2014/main" id="{56445925-10BF-F54F-A3C4-57CDC7B9D06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A6B3D2A-3C4A-7044-93C7-9848070C12E8}"/>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3902263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8813F-CE3D-7042-9BF3-71F0EB79ED3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1D87869-7836-054E-B924-401AEED64F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88C4D81-2868-BC45-AD4B-646213B7F5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8A7CE9-973D-D443-B9E2-D783E5DE49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53F8E2-C624-7C47-8D76-F5A1116594E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7A37450-444C-0940-B01E-658EB63E88D1}"/>
              </a:ext>
            </a:extLst>
          </p:cNvPr>
          <p:cNvSpPr>
            <a:spLocks noGrp="1"/>
          </p:cNvSpPr>
          <p:nvPr>
            <p:ph type="dt" sz="half" idx="10"/>
          </p:nvPr>
        </p:nvSpPr>
        <p:spPr>
          <a:xfrm>
            <a:off x="838200" y="6356350"/>
            <a:ext cx="2743200" cy="365125"/>
          </a:xfrm>
          <a:prstGeom prst="rect">
            <a:avLst/>
          </a:prstGeom>
        </p:spPr>
        <p:txBody>
          <a:bodyPr/>
          <a:lstStyle/>
          <a:p>
            <a:fld id="{097F4FFF-AE91-FC44-9DD9-FA334146E140}" type="datetimeFigureOut">
              <a:rPr lang="en-US" smtClean="0"/>
              <a:t>5/15/2020</a:t>
            </a:fld>
            <a:endParaRPr lang="en-US"/>
          </a:p>
        </p:txBody>
      </p:sp>
      <p:sp>
        <p:nvSpPr>
          <p:cNvPr id="8" name="Footer Placeholder 7">
            <a:extLst>
              <a:ext uri="{FF2B5EF4-FFF2-40B4-BE49-F238E27FC236}">
                <a16:creationId xmlns:a16="http://schemas.microsoft.com/office/drawing/2014/main" id="{1D767071-315E-4E4C-A5B8-E2E87E90499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30B27AE-E903-254D-A43E-A33678F56640}"/>
              </a:ext>
            </a:extLst>
          </p:cNvPr>
          <p:cNvSpPr>
            <a:spLocks noGrp="1"/>
          </p:cNvSpPr>
          <p:nvPr>
            <p:ph type="sldNum" sz="quarter" idx="12"/>
          </p:nvPr>
        </p:nvSpPr>
        <p:spPr>
          <a:xfrm>
            <a:off x="8610600" y="6356350"/>
            <a:ext cx="2743200" cy="365125"/>
          </a:xfrm>
          <a:prstGeom prst="rect">
            <a:avLst/>
          </a:prstGeom>
        </p:spPr>
        <p:txBody>
          <a:bodyPr/>
          <a:lstStyle/>
          <a:p>
            <a:fld id="{7FF1E3FF-B18C-034F-B57C-4B356FF834E0}" type="slidenum">
              <a:rPr lang="en-US" smtClean="0"/>
              <a:t>‹#›</a:t>
            </a:fld>
            <a:endParaRPr lang="en-US"/>
          </a:p>
        </p:txBody>
      </p:sp>
    </p:spTree>
    <p:extLst>
      <p:ext uri="{BB962C8B-B14F-4D97-AF65-F5344CB8AC3E}">
        <p14:creationId xmlns:p14="http://schemas.microsoft.com/office/powerpoint/2010/main" val="29906503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10" Type="http://schemas.openxmlformats.org/officeDocument/2006/relationships/image" Target="../media/image2.png"/><Relationship Id="rId4" Type="http://schemas.openxmlformats.org/officeDocument/2006/relationships/slideLayout" Target="../slideLayouts/slideLayout7.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2.png"/><Relationship Id="rId5" Type="http://schemas.openxmlformats.org/officeDocument/2006/relationships/theme" Target="../theme/theme4.xml"/><Relationship Id="rId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image" Target="../media/image2.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10" Type="http://schemas.openxmlformats.org/officeDocument/2006/relationships/image" Target="../media/image2.png"/><Relationship Id="rId4" Type="http://schemas.openxmlformats.org/officeDocument/2006/relationships/slideLayout" Target="../slideLayouts/slideLayout28.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5.xml"/><Relationship Id="rId7" Type="http://schemas.openxmlformats.org/officeDocument/2006/relationships/theme" Target="../theme/theme7.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5" Type="http://schemas.openxmlformats.org/officeDocument/2006/relationships/slideLayout" Target="../slideLayouts/slideLayout37.xml"/><Relationship Id="rId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2070A9A3-E269-D848-8BCB-BBFB838CEBAC}"/>
              </a:ext>
            </a:extLst>
          </p:cNvPr>
          <p:cNvSpPr/>
          <p:nvPr userDrawn="1"/>
        </p:nvSpPr>
        <p:spPr>
          <a:xfrm>
            <a:off x="361473" y="0"/>
            <a:ext cx="9220200" cy="6858000"/>
          </a:xfrm>
          <a:custGeom>
            <a:avLst/>
            <a:gdLst/>
            <a:ahLst/>
            <a:cxnLst/>
            <a:rect l="l" t="t" r="r" b="b"/>
            <a:pathLst>
              <a:path w="9220200" h="6858000">
                <a:moveTo>
                  <a:pt x="9220000" y="0"/>
                </a:moveTo>
                <a:lnTo>
                  <a:pt x="0" y="0"/>
                </a:lnTo>
                <a:lnTo>
                  <a:pt x="4526182" y="6858000"/>
                </a:lnTo>
                <a:lnTo>
                  <a:pt x="4693818" y="6858000"/>
                </a:lnTo>
                <a:lnTo>
                  <a:pt x="9220000" y="0"/>
                </a:lnTo>
                <a:close/>
              </a:path>
            </a:pathLst>
          </a:custGeom>
          <a:solidFill>
            <a:srgbClr val="245BA7"/>
          </a:solidFill>
        </p:spPr>
        <p:txBody>
          <a:bodyPr wrap="square" lIns="0" tIns="0" rIns="0" bIns="0" rtlCol="0"/>
          <a:lstStyle/>
          <a:p>
            <a:endParaRPr dirty="0"/>
          </a:p>
        </p:txBody>
      </p:sp>
      <p:sp>
        <p:nvSpPr>
          <p:cNvPr id="8" name="object 23">
            <a:extLst>
              <a:ext uri="{FF2B5EF4-FFF2-40B4-BE49-F238E27FC236}">
                <a16:creationId xmlns:a16="http://schemas.microsoft.com/office/drawing/2014/main" id="{02DFA863-493F-0B49-B131-FBBA9055C092}"/>
              </a:ext>
            </a:extLst>
          </p:cNvPr>
          <p:cNvSpPr/>
          <p:nvPr userDrawn="1"/>
        </p:nvSpPr>
        <p:spPr>
          <a:xfrm>
            <a:off x="0" y="0"/>
            <a:ext cx="4889500" cy="6858000"/>
          </a:xfrm>
          <a:custGeom>
            <a:avLst/>
            <a:gdLst/>
            <a:ahLst/>
            <a:cxnLst/>
            <a:rect l="l" t="t" r="r" b="b"/>
            <a:pathLst>
              <a:path w="4889500" h="6858000">
                <a:moveTo>
                  <a:pt x="445287" y="0"/>
                </a:moveTo>
                <a:lnTo>
                  <a:pt x="0" y="0"/>
                </a:lnTo>
                <a:lnTo>
                  <a:pt x="0" y="6858000"/>
                </a:lnTo>
                <a:lnTo>
                  <a:pt x="4889184" y="6858000"/>
                </a:lnTo>
                <a:lnTo>
                  <a:pt x="445287" y="0"/>
                </a:lnTo>
                <a:close/>
              </a:path>
            </a:pathLst>
          </a:custGeom>
          <a:solidFill>
            <a:srgbClr val="002F6C"/>
          </a:solidFill>
        </p:spPr>
        <p:txBody>
          <a:bodyPr wrap="square" lIns="0" tIns="0" rIns="0" bIns="0" rtlCol="0"/>
          <a:lstStyle/>
          <a:p>
            <a:endParaRPr/>
          </a:p>
        </p:txBody>
      </p:sp>
      <p:sp>
        <p:nvSpPr>
          <p:cNvPr id="2" name="Holder 2"/>
          <p:cNvSpPr>
            <a:spLocks noGrp="1"/>
          </p:cNvSpPr>
          <p:nvPr>
            <p:ph type="title"/>
          </p:nvPr>
        </p:nvSpPr>
        <p:spPr>
          <a:xfrm>
            <a:off x="758093" y="1031557"/>
            <a:ext cx="7471507" cy="492443"/>
          </a:xfrm>
          <a:prstGeom prst="rect">
            <a:avLst/>
          </a:prstGeom>
        </p:spPr>
        <p:txBody>
          <a:bodyPr wrap="square" lIns="0" tIns="0" rIns="0" bIns="0" anchor="b">
            <a:spAutoFit/>
          </a:bodyPr>
          <a:lstStyle>
            <a:lvl1pPr>
              <a:defRPr sz="3200" b="1" i="0">
                <a:solidFill>
                  <a:srgbClr val="7C7D7E"/>
                </a:solidFill>
                <a:latin typeface="Lato-Semibold"/>
                <a:cs typeface="Lato-Semibold"/>
              </a:defRPr>
            </a:lvl1pPr>
          </a:lstStyle>
          <a:p>
            <a:endParaRPr dirty="0"/>
          </a:p>
        </p:txBody>
      </p:sp>
      <p:sp>
        <p:nvSpPr>
          <p:cNvPr id="3" name="Holder 3"/>
          <p:cNvSpPr>
            <a:spLocks noGrp="1"/>
          </p:cNvSpPr>
          <p:nvPr>
            <p:ph type="body" idx="1"/>
          </p:nvPr>
        </p:nvSpPr>
        <p:spPr>
          <a:xfrm>
            <a:off x="758093" y="1724524"/>
            <a:ext cx="7471507" cy="276999"/>
          </a:xfrm>
          <a:prstGeom prst="rect">
            <a:avLst/>
          </a:prstGeom>
        </p:spPr>
        <p:txBody>
          <a:bodyPr wrap="square" lIns="0" tIns="0" rIns="0" bIns="0">
            <a:spAutoFit/>
          </a:bodyPr>
          <a:lstStyle>
            <a:lvl1pPr>
              <a:defRPr b="0" i="0">
                <a:solidFill>
                  <a:schemeClr val="tx1"/>
                </a:solidFill>
              </a:defRPr>
            </a:lvl1pPr>
          </a:lstStyle>
          <a:p>
            <a:endParaRPr dirty="0"/>
          </a:p>
        </p:txBody>
      </p:sp>
      <p:pic>
        <p:nvPicPr>
          <p:cNvPr id="9" name="Picture 8">
            <a:extLst>
              <a:ext uri="{FF2B5EF4-FFF2-40B4-BE49-F238E27FC236}">
                <a16:creationId xmlns:a16="http://schemas.microsoft.com/office/drawing/2014/main" id="{7CF50CEE-1B2B-8C4D-A42D-4F262DF7A67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001000" y="3352800"/>
            <a:ext cx="3569614" cy="838725"/>
          </a:xfrm>
          <a:prstGeom prst="rect">
            <a:avLst/>
          </a:prstGeom>
        </p:spPr>
      </p:pic>
      <p:sp>
        <p:nvSpPr>
          <p:cNvPr id="13" name="Date Placeholder 3">
            <a:extLst>
              <a:ext uri="{FF2B5EF4-FFF2-40B4-BE49-F238E27FC236}">
                <a16:creationId xmlns:a16="http://schemas.microsoft.com/office/drawing/2014/main" id="{17BD9BF9-8A6D-C74C-83CF-062CD63E6D77}"/>
              </a:ext>
            </a:extLst>
          </p:cNvPr>
          <p:cNvSpPr txBox="1">
            <a:spLocks/>
          </p:cNvSpPr>
          <p:nvPr userDrawn="1"/>
        </p:nvSpPr>
        <p:spPr>
          <a:xfrm>
            <a:off x="838200" y="6356350"/>
            <a:ext cx="1041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097F4FFF-AE91-FC44-9DD9-FA334146E140}"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5/15/2020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Footer Placeholder 4">
            <a:extLst>
              <a:ext uri="{FF2B5EF4-FFF2-40B4-BE49-F238E27FC236}">
                <a16:creationId xmlns:a16="http://schemas.microsoft.com/office/drawing/2014/main" id="{98814507-43D7-9940-B264-393FF5951F18}"/>
              </a:ext>
            </a:extLst>
          </p:cNvPr>
          <p:cNvSpPr txBox="1">
            <a:spLocks/>
          </p:cNvSpPr>
          <p:nvPr userDrawn="1"/>
        </p:nvSpPr>
        <p:spPr>
          <a:xfrm>
            <a:off x="20955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Slide Number Placeholder 5">
            <a:extLst>
              <a:ext uri="{FF2B5EF4-FFF2-40B4-BE49-F238E27FC236}">
                <a16:creationId xmlns:a16="http://schemas.microsoft.com/office/drawing/2014/main" id="{984B923D-F13A-8742-B793-8FE7B862F76A}"/>
              </a:ext>
            </a:extLst>
          </p:cNvPr>
          <p:cNvSpPr txBox="1">
            <a:spLocks/>
          </p:cNvSpPr>
          <p:nvPr userDrawn="1"/>
        </p:nvSpPr>
        <p:spPr>
          <a:xfrm>
            <a:off x="6489700" y="6356350"/>
            <a:ext cx="1498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FF1E3FF-B18C-034F-B57C-4B356FF834E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Lst>
  <p:txStyles>
    <p:titleStyle>
      <a:lvl1pPr>
        <a:defRPr b="0">
          <a:solidFill>
            <a:schemeClr val="bg1"/>
          </a:solidFill>
          <a:latin typeface="+mj-lt"/>
          <a:ea typeface="+mj-ea"/>
          <a:cs typeface="+mj-cs"/>
        </a:defRPr>
      </a:lvl1pPr>
    </p:titleStyle>
    <p:bodyStyle>
      <a:lvl1pPr marL="0">
        <a:defRPr>
          <a:solidFill>
            <a:schemeClr val="bg1"/>
          </a:solidFill>
          <a:latin typeface="Lato" panose="020F0502020204030203" pitchFamily="34" charset="0"/>
          <a:ea typeface="Lato" panose="020F0502020204030203" pitchFamily="34" charset="0"/>
          <a:cs typeface="Lato" panose="020F0502020204030203" pitchFamily="34" charset="0"/>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16DD703D-54F7-F145-84CD-ECA9A271CAE5}"/>
              </a:ext>
            </a:extLst>
          </p:cNvPr>
          <p:cNvSpPr/>
          <p:nvPr userDrawn="1"/>
        </p:nvSpPr>
        <p:spPr>
          <a:xfrm>
            <a:off x="0" y="5957131"/>
            <a:ext cx="8446770" cy="928369"/>
          </a:xfrm>
          <a:custGeom>
            <a:avLst/>
            <a:gdLst/>
            <a:ahLst/>
            <a:cxnLst/>
            <a:rect l="l" t="t" r="r" b="b"/>
            <a:pathLst>
              <a:path w="8376920" h="928370">
                <a:moveTo>
                  <a:pt x="0" y="928103"/>
                </a:moveTo>
                <a:lnTo>
                  <a:pt x="8376424" y="928103"/>
                </a:lnTo>
                <a:lnTo>
                  <a:pt x="8376424" y="0"/>
                </a:lnTo>
                <a:lnTo>
                  <a:pt x="0" y="0"/>
                </a:lnTo>
                <a:lnTo>
                  <a:pt x="0" y="928103"/>
                </a:lnTo>
                <a:close/>
              </a:path>
            </a:pathLst>
          </a:custGeom>
          <a:solidFill>
            <a:srgbClr val="245BA7"/>
          </a:solidFill>
        </p:spPr>
        <p:txBody>
          <a:bodyPr wrap="square" lIns="0" tIns="0" rIns="0" bIns="0" rtlCol="0"/>
          <a:lstStyle/>
          <a:p>
            <a:endParaRPr/>
          </a:p>
        </p:txBody>
      </p:sp>
      <p:sp>
        <p:nvSpPr>
          <p:cNvPr id="2" name="Title Placeholder 1">
            <a:extLst>
              <a:ext uri="{FF2B5EF4-FFF2-40B4-BE49-F238E27FC236}">
                <a16:creationId xmlns:a16="http://schemas.microsoft.com/office/drawing/2014/main" id="{7E80AD91-AF5E-134E-AF16-74D9E63FC1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EF7A8CF-EE79-5A49-BA90-957D1A292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object 5">
            <a:extLst>
              <a:ext uri="{FF2B5EF4-FFF2-40B4-BE49-F238E27FC236}">
                <a16:creationId xmlns:a16="http://schemas.microsoft.com/office/drawing/2014/main" id="{452C3F38-7AA8-EF4E-B9AA-8990B48F116C}"/>
              </a:ext>
            </a:extLst>
          </p:cNvPr>
          <p:cNvSpPr/>
          <p:nvPr userDrawn="1"/>
        </p:nvSpPr>
        <p:spPr>
          <a:xfrm>
            <a:off x="9284592" y="6152733"/>
            <a:ext cx="1904671" cy="449897"/>
          </a:xfrm>
          <a:prstGeom prst="rect">
            <a:avLst/>
          </a:prstGeom>
          <a:blipFill>
            <a:blip r:embed="rId10" cstate="print"/>
            <a:stretch>
              <a:fillRect/>
            </a:stretch>
          </a:blipFill>
        </p:spPr>
        <p:txBody>
          <a:bodyPr wrap="square" lIns="0" tIns="0" rIns="0" bIns="0" rtlCol="0"/>
          <a:lstStyle/>
          <a:p>
            <a:endParaRPr/>
          </a:p>
        </p:txBody>
      </p:sp>
      <p:sp>
        <p:nvSpPr>
          <p:cNvPr id="10" name="object 6">
            <a:extLst>
              <a:ext uri="{FF2B5EF4-FFF2-40B4-BE49-F238E27FC236}">
                <a16:creationId xmlns:a16="http://schemas.microsoft.com/office/drawing/2014/main" id="{8241A55E-C1B1-2C41-A142-DCFBD0B7B034}"/>
              </a:ext>
            </a:extLst>
          </p:cNvPr>
          <p:cNvSpPr/>
          <p:nvPr userDrawn="1"/>
        </p:nvSpPr>
        <p:spPr>
          <a:xfrm>
            <a:off x="7916802" y="5957131"/>
            <a:ext cx="1071880" cy="928369"/>
          </a:xfrm>
          <a:custGeom>
            <a:avLst/>
            <a:gdLst/>
            <a:ahLst/>
            <a:cxnLst/>
            <a:rect l="l" t="t" r="r" b="b"/>
            <a:pathLst>
              <a:path w="1071879" h="928370">
                <a:moveTo>
                  <a:pt x="1071664" y="0"/>
                </a:moveTo>
                <a:lnTo>
                  <a:pt x="0" y="0"/>
                </a:lnTo>
                <a:lnTo>
                  <a:pt x="535825" y="928103"/>
                </a:lnTo>
                <a:lnTo>
                  <a:pt x="1071664" y="0"/>
                </a:lnTo>
                <a:close/>
              </a:path>
            </a:pathLst>
          </a:custGeom>
          <a:solidFill>
            <a:schemeClr val="bg1">
              <a:lumMod val="75000"/>
            </a:schemeClr>
          </a:solidFill>
        </p:spPr>
        <p:txBody>
          <a:bodyPr wrap="square" lIns="0" tIns="0" rIns="0" bIns="0" rtlCol="0"/>
          <a:lstStyle/>
          <a:p>
            <a:endParaRPr/>
          </a:p>
        </p:txBody>
      </p:sp>
      <p:sp>
        <p:nvSpPr>
          <p:cNvPr id="11" name="object 7">
            <a:extLst>
              <a:ext uri="{FF2B5EF4-FFF2-40B4-BE49-F238E27FC236}">
                <a16:creationId xmlns:a16="http://schemas.microsoft.com/office/drawing/2014/main" id="{2221DBDD-A55E-CE4E-9D67-E45B0F571F71}"/>
              </a:ext>
            </a:extLst>
          </p:cNvPr>
          <p:cNvSpPr/>
          <p:nvPr userDrawn="1"/>
        </p:nvSpPr>
        <p:spPr>
          <a:xfrm>
            <a:off x="11654311" y="5929631"/>
            <a:ext cx="560070" cy="928369"/>
          </a:xfrm>
          <a:custGeom>
            <a:avLst/>
            <a:gdLst/>
            <a:ahLst/>
            <a:cxnLst/>
            <a:rect l="l" t="t" r="r" b="b"/>
            <a:pathLst>
              <a:path w="560070" h="928370">
                <a:moveTo>
                  <a:pt x="535825" y="0"/>
                </a:moveTo>
                <a:lnTo>
                  <a:pt x="0" y="928103"/>
                </a:lnTo>
                <a:lnTo>
                  <a:pt x="560041" y="928103"/>
                </a:lnTo>
                <a:lnTo>
                  <a:pt x="560041" y="111832"/>
                </a:lnTo>
                <a:lnTo>
                  <a:pt x="535825" y="0"/>
                </a:lnTo>
                <a:close/>
              </a:path>
            </a:pathLst>
          </a:custGeom>
          <a:solidFill>
            <a:srgbClr val="7C7D7E"/>
          </a:solidFill>
        </p:spPr>
        <p:txBody>
          <a:bodyPr wrap="square" lIns="0" tIns="0" rIns="0" bIns="0" rtlCol="0"/>
          <a:lstStyle/>
          <a:p>
            <a:endParaRPr/>
          </a:p>
        </p:txBody>
      </p:sp>
      <p:sp>
        <p:nvSpPr>
          <p:cNvPr id="12" name="Date Placeholder 3">
            <a:extLst>
              <a:ext uri="{FF2B5EF4-FFF2-40B4-BE49-F238E27FC236}">
                <a16:creationId xmlns:a16="http://schemas.microsoft.com/office/drawing/2014/main" id="{9E1106F6-45EE-C641-893B-650E2D338841}"/>
              </a:ext>
            </a:extLst>
          </p:cNvPr>
          <p:cNvSpPr>
            <a:spLocks noGrp="1"/>
          </p:cNvSpPr>
          <p:nvPr>
            <p:ph type="dt" sz="half" idx="2"/>
          </p:nvPr>
        </p:nvSpPr>
        <p:spPr>
          <a:xfrm>
            <a:off x="838200" y="6356350"/>
            <a:ext cx="104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7F4FFF-AE91-FC44-9DD9-FA334146E140}" type="datetimeFigureOut">
              <a:rPr lang="en-US" smtClean="0"/>
              <a:t>5/15/2020</a:t>
            </a:fld>
            <a:endParaRPr lang="en-US" dirty="0"/>
          </a:p>
        </p:txBody>
      </p:sp>
      <p:sp>
        <p:nvSpPr>
          <p:cNvPr id="13" name="Footer Placeholder 4">
            <a:extLst>
              <a:ext uri="{FF2B5EF4-FFF2-40B4-BE49-F238E27FC236}">
                <a16:creationId xmlns:a16="http://schemas.microsoft.com/office/drawing/2014/main" id="{C32E95C1-14F6-C84C-8AA8-CBA833BC8C49}"/>
              </a:ext>
            </a:extLst>
          </p:cNvPr>
          <p:cNvSpPr>
            <a:spLocks noGrp="1"/>
          </p:cNvSpPr>
          <p:nvPr>
            <p:ph type="ftr" sz="quarter" idx="3"/>
          </p:nvPr>
        </p:nvSpPr>
        <p:spPr>
          <a:xfrm>
            <a:off x="20955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4" name="Slide Number Placeholder 5">
            <a:extLst>
              <a:ext uri="{FF2B5EF4-FFF2-40B4-BE49-F238E27FC236}">
                <a16:creationId xmlns:a16="http://schemas.microsoft.com/office/drawing/2014/main" id="{7A8D9BE4-B052-2A48-84B7-74713A4A5AA0}"/>
              </a:ext>
            </a:extLst>
          </p:cNvPr>
          <p:cNvSpPr>
            <a:spLocks noGrp="1"/>
          </p:cNvSpPr>
          <p:nvPr>
            <p:ph type="sldNum" sz="quarter" idx="4"/>
          </p:nvPr>
        </p:nvSpPr>
        <p:spPr>
          <a:xfrm>
            <a:off x="6489700" y="6356350"/>
            <a:ext cx="1498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F1E3FF-B18C-034F-B57C-4B356FF834E0}" type="slidenum">
              <a:rPr lang="en-US" smtClean="0"/>
              <a:t>‹#›</a:t>
            </a:fld>
            <a:endParaRPr lang="en-US"/>
          </a:p>
        </p:txBody>
      </p:sp>
    </p:spTree>
    <p:extLst>
      <p:ext uri="{BB962C8B-B14F-4D97-AF65-F5344CB8AC3E}">
        <p14:creationId xmlns:p14="http://schemas.microsoft.com/office/powerpoint/2010/main" val="3586049786"/>
      </p:ext>
    </p:extLst>
  </p:cSld>
  <p:clrMap bg1="lt1" tx1="dk1" bg2="lt2" tx2="dk2" accent1="accent1" accent2="accent2" accent3="accent3" accent4="accent4" accent5="accent5" accent6="accent6" hlink="hlink" folHlink="folHlink"/>
  <p:sldLayoutIdLst>
    <p:sldLayoutId id="2147483667" r:id="rId1"/>
    <p:sldLayoutId id="2147483673" r:id="rId2"/>
    <p:sldLayoutId id="2147483674" r:id="rId3"/>
    <p:sldLayoutId id="2147483668" r:id="rId4"/>
    <p:sldLayoutId id="2147483669" r:id="rId5"/>
    <p:sldLayoutId id="2147483670" r:id="rId6"/>
    <p:sldLayoutId id="2147483671" r:id="rId7"/>
    <p:sldLayoutId id="2147483672" r:id="rId8"/>
  </p:sldLayoutIdLst>
  <p:txStyles>
    <p:titleStyle>
      <a:lvl1pPr algn="l" defTabSz="914400" rtl="0" eaLnBrk="1" latinLnBrk="0" hangingPunct="1">
        <a:lnSpc>
          <a:spcPct val="90000"/>
        </a:lnSpc>
        <a:spcBef>
          <a:spcPct val="0"/>
        </a:spcBef>
        <a:buNone/>
        <a:defRPr sz="4000" b="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E80AD91-AF5E-134E-AF16-74D9E63FC1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EF7A8CF-EE79-5A49-BA90-957D1A292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object 5">
            <a:extLst>
              <a:ext uri="{FF2B5EF4-FFF2-40B4-BE49-F238E27FC236}">
                <a16:creationId xmlns:a16="http://schemas.microsoft.com/office/drawing/2014/main" id="{452C3F38-7AA8-EF4E-B9AA-8990B48F116C}"/>
              </a:ext>
            </a:extLst>
          </p:cNvPr>
          <p:cNvSpPr/>
          <p:nvPr userDrawn="1"/>
        </p:nvSpPr>
        <p:spPr>
          <a:xfrm>
            <a:off x="9284592" y="6152733"/>
            <a:ext cx="1904671" cy="449897"/>
          </a:xfrm>
          <a:prstGeom prst="rect">
            <a:avLst/>
          </a:prstGeom>
          <a:blipFill>
            <a:blip r:embed="rId8" cstate="print"/>
            <a:stretch>
              <a:fillRect/>
            </a:stretch>
          </a:blipFill>
        </p:spPr>
        <p:txBody>
          <a:bodyPr wrap="square" lIns="0" tIns="0" rIns="0" bIns="0" rtlCol="0"/>
          <a:lstStyle/>
          <a:p>
            <a:endParaRPr/>
          </a:p>
        </p:txBody>
      </p:sp>
      <p:sp>
        <p:nvSpPr>
          <p:cNvPr id="11" name="object 7">
            <a:extLst>
              <a:ext uri="{FF2B5EF4-FFF2-40B4-BE49-F238E27FC236}">
                <a16:creationId xmlns:a16="http://schemas.microsoft.com/office/drawing/2014/main" id="{2221DBDD-A55E-CE4E-9D67-E45B0F571F71}"/>
              </a:ext>
            </a:extLst>
          </p:cNvPr>
          <p:cNvSpPr/>
          <p:nvPr userDrawn="1"/>
        </p:nvSpPr>
        <p:spPr>
          <a:xfrm>
            <a:off x="11654311" y="5929631"/>
            <a:ext cx="560070" cy="928369"/>
          </a:xfrm>
          <a:custGeom>
            <a:avLst/>
            <a:gdLst/>
            <a:ahLst/>
            <a:cxnLst/>
            <a:rect l="l" t="t" r="r" b="b"/>
            <a:pathLst>
              <a:path w="560070" h="928370">
                <a:moveTo>
                  <a:pt x="535825" y="0"/>
                </a:moveTo>
                <a:lnTo>
                  <a:pt x="0" y="928103"/>
                </a:lnTo>
                <a:lnTo>
                  <a:pt x="560041" y="928103"/>
                </a:lnTo>
                <a:lnTo>
                  <a:pt x="560041" y="111832"/>
                </a:lnTo>
                <a:lnTo>
                  <a:pt x="535825" y="0"/>
                </a:lnTo>
                <a:close/>
              </a:path>
            </a:pathLst>
          </a:custGeom>
          <a:solidFill>
            <a:srgbClr val="7C7D7E"/>
          </a:solidFill>
        </p:spPr>
        <p:txBody>
          <a:bodyPr wrap="square" lIns="0" tIns="0" rIns="0" bIns="0" rtlCol="0"/>
          <a:lstStyle/>
          <a:p>
            <a:endParaRPr/>
          </a:p>
        </p:txBody>
      </p:sp>
      <p:sp>
        <p:nvSpPr>
          <p:cNvPr id="12" name="Date Placeholder 3">
            <a:extLst>
              <a:ext uri="{FF2B5EF4-FFF2-40B4-BE49-F238E27FC236}">
                <a16:creationId xmlns:a16="http://schemas.microsoft.com/office/drawing/2014/main" id="{9E1106F6-45EE-C641-893B-650E2D338841}"/>
              </a:ext>
            </a:extLst>
          </p:cNvPr>
          <p:cNvSpPr>
            <a:spLocks noGrp="1"/>
          </p:cNvSpPr>
          <p:nvPr>
            <p:ph type="dt" sz="half" idx="2"/>
          </p:nvPr>
        </p:nvSpPr>
        <p:spPr>
          <a:xfrm>
            <a:off x="838200" y="6356350"/>
            <a:ext cx="104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7F4FFF-AE91-FC44-9DD9-FA334146E140}" type="datetimeFigureOut">
              <a:rPr lang="en-US" smtClean="0"/>
              <a:t>5/15/2020</a:t>
            </a:fld>
            <a:endParaRPr lang="en-US" dirty="0"/>
          </a:p>
        </p:txBody>
      </p:sp>
      <p:sp>
        <p:nvSpPr>
          <p:cNvPr id="13" name="Footer Placeholder 4">
            <a:extLst>
              <a:ext uri="{FF2B5EF4-FFF2-40B4-BE49-F238E27FC236}">
                <a16:creationId xmlns:a16="http://schemas.microsoft.com/office/drawing/2014/main" id="{C32E95C1-14F6-C84C-8AA8-CBA833BC8C49}"/>
              </a:ext>
            </a:extLst>
          </p:cNvPr>
          <p:cNvSpPr>
            <a:spLocks noGrp="1"/>
          </p:cNvSpPr>
          <p:nvPr>
            <p:ph type="ftr" sz="quarter" idx="3"/>
          </p:nvPr>
        </p:nvSpPr>
        <p:spPr>
          <a:xfrm>
            <a:off x="20955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4" name="Slide Number Placeholder 5">
            <a:extLst>
              <a:ext uri="{FF2B5EF4-FFF2-40B4-BE49-F238E27FC236}">
                <a16:creationId xmlns:a16="http://schemas.microsoft.com/office/drawing/2014/main" id="{7A8D9BE4-B052-2A48-84B7-74713A4A5AA0}"/>
              </a:ext>
            </a:extLst>
          </p:cNvPr>
          <p:cNvSpPr>
            <a:spLocks noGrp="1"/>
          </p:cNvSpPr>
          <p:nvPr>
            <p:ph type="sldNum" sz="quarter" idx="4"/>
          </p:nvPr>
        </p:nvSpPr>
        <p:spPr>
          <a:xfrm>
            <a:off x="6489700" y="6356350"/>
            <a:ext cx="1498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F1E3FF-B18C-034F-B57C-4B356FF834E0}" type="slidenum">
              <a:rPr lang="en-US" smtClean="0"/>
              <a:t>‹#›</a:t>
            </a:fld>
            <a:endParaRPr lang="en-US"/>
          </a:p>
        </p:txBody>
      </p:sp>
      <p:sp>
        <p:nvSpPr>
          <p:cNvPr id="17" name="object 2">
            <a:extLst>
              <a:ext uri="{FF2B5EF4-FFF2-40B4-BE49-F238E27FC236}">
                <a16:creationId xmlns:a16="http://schemas.microsoft.com/office/drawing/2014/main" id="{D4BB7D38-E216-CE44-BBE5-3A68FC6DBBD0}"/>
              </a:ext>
            </a:extLst>
          </p:cNvPr>
          <p:cNvSpPr/>
          <p:nvPr userDrawn="1"/>
        </p:nvSpPr>
        <p:spPr>
          <a:xfrm>
            <a:off x="0" y="6717574"/>
            <a:ext cx="8446770" cy="150223"/>
          </a:xfrm>
          <a:custGeom>
            <a:avLst/>
            <a:gdLst/>
            <a:ahLst/>
            <a:cxnLst/>
            <a:rect l="l" t="t" r="r" b="b"/>
            <a:pathLst>
              <a:path w="8376920" h="928370">
                <a:moveTo>
                  <a:pt x="0" y="928103"/>
                </a:moveTo>
                <a:lnTo>
                  <a:pt x="8376424" y="928103"/>
                </a:lnTo>
                <a:lnTo>
                  <a:pt x="8376424" y="0"/>
                </a:lnTo>
                <a:lnTo>
                  <a:pt x="0" y="0"/>
                </a:lnTo>
                <a:lnTo>
                  <a:pt x="0" y="928103"/>
                </a:lnTo>
                <a:close/>
              </a:path>
            </a:pathLst>
          </a:custGeom>
          <a:solidFill>
            <a:srgbClr val="245BA7"/>
          </a:solidFill>
        </p:spPr>
        <p:txBody>
          <a:bodyPr wrap="square" lIns="0" tIns="0" rIns="0" bIns="0" rtlCol="0"/>
          <a:lstStyle/>
          <a:p>
            <a:endParaRPr/>
          </a:p>
        </p:txBody>
      </p:sp>
      <p:sp>
        <p:nvSpPr>
          <p:cNvPr id="18" name="Freeform 17">
            <a:extLst>
              <a:ext uri="{FF2B5EF4-FFF2-40B4-BE49-F238E27FC236}">
                <a16:creationId xmlns:a16="http://schemas.microsoft.com/office/drawing/2014/main" id="{41547F4E-95CE-6443-932C-AF930B711D59}"/>
              </a:ext>
            </a:extLst>
          </p:cNvPr>
          <p:cNvSpPr/>
          <p:nvPr userDrawn="1"/>
        </p:nvSpPr>
        <p:spPr>
          <a:xfrm>
            <a:off x="7915275" y="6717574"/>
            <a:ext cx="1066800" cy="152400"/>
          </a:xfrm>
          <a:custGeom>
            <a:avLst/>
            <a:gdLst>
              <a:gd name="connsiteX0" fmla="*/ 0 w 1066800"/>
              <a:gd name="connsiteY0" fmla="*/ 0 h 152400"/>
              <a:gd name="connsiteX1" fmla="*/ 1066800 w 1066800"/>
              <a:gd name="connsiteY1" fmla="*/ 0 h 152400"/>
              <a:gd name="connsiteX2" fmla="*/ 977900 w 1066800"/>
              <a:gd name="connsiteY2" fmla="*/ 152400 h 152400"/>
              <a:gd name="connsiteX3" fmla="*/ 85725 w 1066800"/>
              <a:gd name="connsiteY3" fmla="*/ 152400 h 152400"/>
              <a:gd name="connsiteX4" fmla="*/ 0 w 1066800"/>
              <a:gd name="connsiteY4" fmla="*/ 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800" h="152400">
                <a:moveTo>
                  <a:pt x="0" y="0"/>
                </a:moveTo>
                <a:lnTo>
                  <a:pt x="1066800" y="0"/>
                </a:lnTo>
                <a:lnTo>
                  <a:pt x="977900" y="152400"/>
                </a:lnTo>
                <a:lnTo>
                  <a:pt x="85725" y="152400"/>
                </a:lnTo>
                <a:lnTo>
                  <a:pt x="0" y="0"/>
                </a:lnTo>
                <a:close/>
              </a:path>
            </a:pathLst>
          </a:custGeom>
          <a:solidFill>
            <a:srgbClr val="C0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00103726"/>
      </p:ext>
    </p:extLst>
  </p:cSld>
  <p:clrMap bg1="lt1" tx1="dk1" bg2="lt2" tx2="dk2" accent1="accent1" accent2="accent2" accent3="accent3" accent4="accent4" accent5="accent5" accent6="accent6" hlink="hlink" folHlink="folHlink"/>
  <p:sldLayoutIdLst>
    <p:sldLayoutId id="2147483712" r:id="rId1"/>
    <p:sldLayoutId id="2147483715" r:id="rId2"/>
    <p:sldLayoutId id="2147483716" r:id="rId3"/>
    <p:sldLayoutId id="2147483717" r:id="rId4"/>
    <p:sldLayoutId id="2147483718" r:id="rId5"/>
    <p:sldLayoutId id="2147483719" r:id="rId6"/>
  </p:sldLayoutIdLst>
  <p:txStyles>
    <p:titleStyle>
      <a:lvl1pPr algn="l" defTabSz="914400" rtl="0" eaLnBrk="1" latinLnBrk="0" hangingPunct="1">
        <a:lnSpc>
          <a:spcPct val="90000"/>
        </a:lnSpc>
        <a:spcBef>
          <a:spcPct val="0"/>
        </a:spcBef>
        <a:buNone/>
        <a:defRPr sz="4000" b="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16DD703D-54F7-F145-84CD-ECA9A271CAE5}"/>
              </a:ext>
            </a:extLst>
          </p:cNvPr>
          <p:cNvSpPr/>
          <p:nvPr userDrawn="1"/>
        </p:nvSpPr>
        <p:spPr>
          <a:xfrm>
            <a:off x="0" y="5929631"/>
            <a:ext cx="8446770" cy="928369"/>
          </a:xfrm>
          <a:custGeom>
            <a:avLst/>
            <a:gdLst/>
            <a:ahLst/>
            <a:cxnLst/>
            <a:rect l="l" t="t" r="r" b="b"/>
            <a:pathLst>
              <a:path w="8376920" h="928370">
                <a:moveTo>
                  <a:pt x="0" y="928103"/>
                </a:moveTo>
                <a:lnTo>
                  <a:pt x="8376424" y="928103"/>
                </a:lnTo>
                <a:lnTo>
                  <a:pt x="8376424" y="0"/>
                </a:lnTo>
                <a:lnTo>
                  <a:pt x="0" y="0"/>
                </a:lnTo>
                <a:lnTo>
                  <a:pt x="0" y="928103"/>
                </a:lnTo>
                <a:close/>
              </a:path>
            </a:pathLst>
          </a:custGeom>
          <a:solidFill>
            <a:srgbClr val="245BA7"/>
          </a:solidFill>
        </p:spPr>
        <p:txBody>
          <a:bodyPr wrap="square" lIns="0" tIns="0" rIns="0" bIns="0" rtlCol="0"/>
          <a:lstStyle/>
          <a:p>
            <a:endParaRPr/>
          </a:p>
        </p:txBody>
      </p:sp>
      <p:sp>
        <p:nvSpPr>
          <p:cNvPr id="8" name="Rectangle 7">
            <a:extLst>
              <a:ext uri="{FF2B5EF4-FFF2-40B4-BE49-F238E27FC236}">
                <a16:creationId xmlns:a16="http://schemas.microsoft.com/office/drawing/2014/main" id="{01FF8AC8-E159-3D4B-888E-CA19BD8833B8}"/>
              </a:ext>
            </a:extLst>
          </p:cNvPr>
          <p:cNvSpPr/>
          <p:nvPr userDrawn="1"/>
        </p:nvSpPr>
        <p:spPr>
          <a:xfrm>
            <a:off x="0" y="0"/>
            <a:ext cx="12192000" cy="5949244"/>
          </a:xfrm>
          <a:prstGeom prst="rect">
            <a:avLst/>
          </a:prstGeom>
          <a:solidFill>
            <a:srgbClr val="245B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dirty="0">
              <a:latin typeface="Lato" panose="020F0502020204030203" pitchFamily="34" charset="0"/>
              <a:ea typeface="Lato" panose="020F0502020204030203" pitchFamily="34" charset="0"/>
              <a:cs typeface="Lato" panose="020F0502020204030203" pitchFamily="34" charset="0"/>
            </a:endParaRPr>
          </a:p>
        </p:txBody>
      </p:sp>
      <p:sp>
        <p:nvSpPr>
          <p:cNvPr id="20" name="object 6">
            <a:extLst>
              <a:ext uri="{FF2B5EF4-FFF2-40B4-BE49-F238E27FC236}">
                <a16:creationId xmlns:a16="http://schemas.microsoft.com/office/drawing/2014/main" id="{AC975BC9-DB93-3942-BAA7-8451CB21ABD3}"/>
              </a:ext>
            </a:extLst>
          </p:cNvPr>
          <p:cNvSpPr/>
          <p:nvPr userDrawn="1"/>
        </p:nvSpPr>
        <p:spPr>
          <a:xfrm>
            <a:off x="4483038" y="1"/>
            <a:ext cx="7918137" cy="6858000"/>
          </a:xfrm>
          <a:custGeom>
            <a:avLst/>
            <a:gdLst/>
            <a:ahLst/>
            <a:cxnLst/>
            <a:rect l="l" t="t" r="r" b="b"/>
            <a:pathLst>
              <a:path w="1071879" h="928370">
                <a:moveTo>
                  <a:pt x="1071664" y="0"/>
                </a:moveTo>
                <a:lnTo>
                  <a:pt x="0" y="0"/>
                </a:lnTo>
                <a:lnTo>
                  <a:pt x="535825" y="928103"/>
                </a:lnTo>
                <a:lnTo>
                  <a:pt x="1071664" y="0"/>
                </a:lnTo>
                <a:close/>
              </a:path>
            </a:pathLst>
          </a:custGeom>
          <a:solidFill>
            <a:schemeClr val="bg1">
              <a:lumMod val="75000"/>
            </a:schemeClr>
          </a:solidFill>
        </p:spPr>
        <p:txBody>
          <a:bodyPr wrap="square" lIns="0" tIns="0" rIns="0" bIns="0" rtlCol="0"/>
          <a:lstStyle/>
          <a:p>
            <a:endParaRPr/>
          </a:p>
        </p:txBody>
      </p:sp>
      <p:sp>
        <p:nvSpPr>
          <p:cNvPr id="22" name="object 6">
            <a:extLst>
              <a:ext uri="{FF2B5EF4-FFF2-40B4-BE49-F238E27FC236}">
                <a16:creationId xmlns:a16="http://schemas.microsoft.com/office/drawing/2014/main" id="{23593DA1-9E6F-1E47-95C7-CBADCD9C272A}"/>
              </a:ext>
            </a:extLst>
          </p:cNvPr>
          <p:cNvSpPr/>
          <p:nvPr userDrawn="1"/>
        </p:nvSpPr>
        <p:spPr>
          <a:xfrm>
            <a:off x="5829302" y="1"/>
            <a:ext cx="5298165" cy="4588808"/>
          </a:xfrm>
          <a:custGeom>
            <a:avLst/>
            <a:gdLst/>
            <a:ahLst/>
            <a:cxnLst/>
            <a:rect l="l" t="t" r="r" b="b"/>
            <a:pathLst>
              <a:path w="1071879" h="928370">
                <a:moveTo>
                  <a:pt x="1071664" y="0"/>
                </a:moveTo>
                <a:lnTo>
                  <a:pt x="0" y="0"/>
                </a:lnTo>
                <a:lnTo>
                  <a:pt x="535825" y="928103"/>
                </a:lnTo>
                <a:lnTo>
                  <a:pt x="1071664" y="0"/>
                </a:lnTo>
                <a:close/>
              </a:path>
            </a:pathLst>
          </a:custGeom>
          <a:solidFill>
            <a:schemeClr val="tx1">
              <a:lumMod val="50000"/>
              <a:lumOff val="50000"/>
            </a:schemeClr>
          </a:solidFill>
        </p:spPr>
        <p:txBody>
          <a:bodyPr wrap="square" lIns="0" tIns="0" rIns="0" bIns="0" rtlCol="0"/>
          <a:lstStyle/>
          <a:p>
            <a:endParaRPr/>
          </a:p>
        </p:txBody>
      </p:sp>
      <p:sp>
        <p:nvSpPr>
          <p:cNvPr id="2" name="Title Placeholder 1">
            <a:extLst>
              <a:ext uri="{FF2B5EF4-FFF2-40B4-BE49-F238E27FC236}">
                <a16:creationId xmlns:a16="http://schemas.microsoft.com/office/drawing/2014/main" id="{7E80AD91-AF5E-134E-AF16-74D9E63FC1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EF7A8CF-EE79-5A49-BA90-957D1A292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object 5">
            <a:extLst>
              <a:ext uri="{FF2B5EF4-FFF2-40B4-BE49-F238E27FC236}">
                <a16:creationId xmlns:a16="http://schemas.microsoft.com/office/drawing/2014/main" id="{452C3F38-7AA8-EF4E-B9AA-8990B48F116C}"/>
              </a:ext>
            </a:extLst>
          </p:cNvPr>
          <p:cNvSpPr/>
          <p:nvPr userDrawn="1"/>
        </p:nvSpPr>
        <p:spPr>
          <a:xfrm>
            <a:off x="9284592" y="6152733"/>
            <a:ext cx="1904671" cy="449897"/>
          </a:xfrm>
          <a:prstGeom prst="rect">
            <a:avLst/>
          </a:prstGeom>
          <a:blipFill>
            <a:blip r:embed="rId6" cstate="print"/>
            <a:stretch>
              <a:fillRect/>
            </a:stretch>
          </a:blipFill>
        </p:spPr>
        <p:txBody>
          <a:bodyPr wrap="square" lIns="0" tIns="0" rIns="0" bIns="0" rtlCol="0"/>
          <a:lstStyle/>
          <a:p>
            <a:endParaRPr/>
          </a:p>
        </p:txBody>
      </p:sp>
      <p:sp>
        <p:nvSpPr>
          <p:cNvPr id="11" name="object 7">
            <a:extLst>
              <a:ext uri="{FF2B5EF4-FFF2-40B4-BE49-F238E27FC236}">
                <a16:creationId xmlns:a16="http://schemas.microsoft.com/office/drawing/2014/main" id="{2221DBDD-A55E-CE4E-9D67-E45B0F571F71}"/>
              </a:ext>
            </a:extLst>
          </p:cNvPr>
          <p:cNvSpPr/>
          <p:nvPr userDrawn="1"/>
        </p:nvSpPr>
        <p:spPr>
          <a:xfrm>
            <a:off x="11654311" y="5929631"/>
            <a:ext cx="560070" cy="928369"/>
          </a:xfrm>
          <a:custGeom>
            <a:avLst/>
            <a:gdLst/>
            <a:ahLst/>
            <a:cxnLst/>
            <a:rect l="l" t="t" r="r" b="b"/>
            <a:pathLst>
              <a:path w="560070" h="928370">
                <a:moveTo>
                  <a:pt x="535825" y="0"/>
                </a:moveTo>
                <a:lnTo>
                  <a:pt x="0" y="928103"/>
                </a:lnTo>
                <a:lnTo>
                  <a:pt x="560041" y="928103"/>
                </a:lnTo>
                <a:lnTo>
                  <a:pt x="560041" y="111832"/>
                </a:lnTo>
                <a:lnTo>
                  <a:pt x="535825" y="0"/>
                </a:lnTo>
                <a:close/>
              </a:path>
            </a:pathLst>
          </a:custGeom>
          <a:solidFill>
            <a:srgbClr val="7C7D7E"/>
          </a:solidFill>
        </p:spPr>
        <p:txBody>
          <a:bodyPr wrap="square" lIns="0" tIns="0" rIns="0" bIns="0" rtlCol="0"/>
          <a:lstStyle/>
          <a:p>
            <a:endParaRPr/>
          </a:p>
        </p:txBody>
      </p:sp>
      <p:sp>
        <p:nvSpPr>
          <p:cNvPr id="18" name="object 6">
            <a:extLst>
              <a:ext uri="{FF2B5EF4-FFF2-40B4-BE49-F238E27FC236}">
                <a16:creationId xmlns:a16="http://schemas.microsoft.com/office/drawing/2014/main" id="{23A783A8-3B26-0040-9CCA-7C5F4FB8AFE7}"/>
              </a:ext>
            </a:extLst>
          </p:cNvPr>
          <p:cNvSpPr/>
          <p:nvPr userDrawn="1"/>
        </p:nvSpPr>
        <p:spPr>
          <a:xfrm>
            <a:off x="7908564" y="5938134"/>
            <a:ext cx="1071880" cy="928369"/>
          </a:xfrm>
          <a:custGeom>
            <a:avLst/>
            <a:gdLst/>
            <a:ahLst/>
            <a:cxnLst/>
            <a:rect l="l" t="t" r="r" b="b"/>
            <a:pathLst>
              <a:path w="1071879" h="928370">
                <a:moveTo>
                  <a:pt x="1071664" y="0"/>
                </a:moveTo>
                <a:lnTo>
                  <a:pt x="0" y="0"/>
                </a:lnTo>
                <a:lnTo>
                  <a:pt x="535825" y="928103"/>
                </a:lnTo>
                <a:lnTo>
                  <a:pt x="1071664" y="0"/>
                </a:lnTo>
                <a:close/>
              </a:path>
            </a:pathLst>
          </a:custGeom>
          <a:solidFill>
            <a:srgbClr val="7C7D7E">
              <a:alpha val="52999"/>
            </a:srgbClr>
          </a:solidFill>
        </p:spPr>
        <p:txBody>
          <a:bodyPr wrap="square" lIns="0" tIns="0" rIns="0" bIns="0" rtlCol="0"/>
          <a:lstStyle/>
          <a:p>
            <a:endParaRPr/>
          </a:p>
        </p:txBody>
      </p:sp>
      <p:sp>
        <p:nvSpPr>
          <p:cNvPr id="14" name="Date Placeholder 3">
            <a:extLst>
              <a:ext uri="{FF2B5EF4-FFF2-40B4-BE49-F238E27FC236}">
                <a16:creationId xmlns:a16="http://schemas.microsoft.com/office/drawing/2014/main" id="{D7272A59-9213-014B-9888-6CDD7CD3ADF7}"/>
              </a:ext>
            </a:extLst>
          </p:cNvPr>
          <p:cNvSpPr>
            <a:spLocks noGrp="1"/>
          </p:cNvSpPr>
          <p:nvPr>
            <p:ph type="dt" sz="half" idx="2"/>
          </p:nvPr>
        </p:nvSpPr>
        <p:spPr>
          <a:xfrm>
            <a:off x="838200" y="6356350"/>
            <a:ext cx="104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7F4FFF-AE91-FC44-9DD9-FA334146E140}" type="datetimeFigureOut">
              <a:rPr lang="en-US" smtClean="0"/>
              <a:t>5/15/2020</a:t>
            </a:fld>
            <a:endParaRPr lang="en-US" dirty="0"/>
          </a:p>
        </p:txBody>
      </p:sp>
      <p:sp>
        <p:nvSpPr>
          <p:cNvPr id="15" name="Footer Placeholder 4">
            <a:extLst>
              <a:ext uri="{FF2B5EF4-FFF2-40B4-BE49-F238E27FC236}">
                <a16:creationId xmlns:a16="http://schemas.microsoft.com/office/drawing/2014/main" id="{CABB03D9-0299-C345-84B0-32DE5F2A7568}"/>
              </a:ext>
            </a:extLst>
          </p:cNvPr>
          <p:cNvSpPr>
            <a:spLocks noGrp="1"/>
          </p:cNvSpPr>
          <p:nvPr>
            <p:ph type="ftr" sz="quarter" idx="3"/>
          </p:nvPr>
        </p:nvSpPr>
        <p:spPr>
          <a:xfrm>
            <a:off x="20955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6" name="Slide Number Placeholder 5">
            <a:extLst>
              <a:ext uri="{FF2B5EF4-FFF2-40B4-BE49-F238E27FC236}">
                <a16:creationId xmlns:a16="http://schemas.microsoft.com/office/drawing/2014/main" id="{E56253A3-A7B2-7945-8E0C-05ECAB6DD5E5}"/>
              </a:ext>
            </a:extLst>
          </p:cNvPr>
          <p:cNvSpPr>
            <a:spLocks noGrp="1"/>
          </p:cNvSpPr>
          <p:nvPr>
            <p:ph type="sldNum" sz="quarter" idx="4"/>
          </p:nvPr>
        </p:nvSpPr>
        <p:spPr>
          <a:xfrm>
            <a:off x="6489700" y="6356350"/>
            <a:ext cx="1498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F1E3FF-B18C-034F-B57C-4B356FF834E0}" type="slidenum">
              <a:rPr lang="en-US" smtClean="0"/>
              <a:t>‹#›</a:t>
            </a:fld>
            <a:endParaRPr lang="en-US"/>
          </a:p>
        </p:txBody>
      </p:sp>
    </p:spTree>
    <p:extLst>
      <p:ext uri="{BB962C8B-B14F-4D97-AF65-F5344CB8AC3E}">
        <p14:creationId xmlns:p14="http://schemas.microsoft.com/office/powerpoint/2010/main" val="3243240004"/>
      </p:ext>
    </p:extLst>
  </p:cSld>
  <p:clrMap bg1="lt1" tx1="dk1" bg2="lt2" tx2="dk2" accent1="accent1" accent2="accent2" accent3="accent3" accent4="accent4" accent5="accent5" accent6="accent6" hlink="hlink" folHlink="folHlink"/>
  <p:sldLayoutIdLst>
    <p:sldLayoutId id="2147483685" r:id="rId1"/>
    <p:sldLayoutId id="2147483688" r:id="rId2"/>
    <p:sldLayoutId id="2147483691" r:id="rId3"/>
    <p:sldLayoutId id="2147483692" r:id="rId4"/>
  </p:sldLayoutIdLst>
  <p:txStyles>
    <p:titleStyle>
      <a:lvl1pPr algn="l" defTabSz="914400" rtl="0" eaLnBrk="1" latinLnBrk="0" hangingPunct="1">
        <a:lnSpc>
          <a:spcPct val="90000"/>
        </a:lnSpc>
        <a:spcBef>
          <a:spcPct val="0"/>
        </a:spcBef>
        <a:buNone/>
        <a:defRPr sz="4000" b="0" kern="1200">
          <a:solidFill>
            <a:schemeClr val="bg1"/>
          </a:solidFill>
          <a:latin typeface="Lato" panose="020F0502020204030203" pitchFamily="34" charset="0"/>
          <a:ea typeface="Lato" panose="020F0502020204030203" pitchFamily="34" charset="0"/>
          <a:cs typeface="Lato" panose="020F050202020403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1FF8AC8-E159-3D4B-888E-CA19BD8833B8}"/>
              </a:ext>
            </a:extLst>
          </p:cNvPr>
          <p:cNvSpPr/>
          <p:nvPr userDrawn="1"/>
        </p:nvSpPr>
        <p:spPr>
          <a:xfrm>
            <a:off x="0" y="0"/>
            <a:ext cx="12192000" cy="594924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bject 6">
            <a:extLst>
              <a:ext uri="{FF2B5EF4-FFF2-40B4-BE49-F238E27FC236}">
                <a16:creationId xmlns:a16="http://schemas.microsoft.com/office/drawing/2014/main" id="{AC975BC9-DB93-3942-BAA7-8451CB21ABD3}"/>
              </a:ext>
            </a:extLst>
          </p:cNvPr>
          <p:cNvSpPr/>
          <p:nvPr userDrawn="1"/>
        </p:nvSpPr>
        <p:spPr>
          <a:xfrm>
            <a:off x="4483038" y="1"/>
            <a:ext cx="7918137" cy="6858000"/>
          </a:xfrm>
          <a:custGeom>
            <a:avLst/>
            <a:gdLst/>
            <a:ahLst/>
            <a:cxnLst/>
            <a:rect l="l" t="t" r="r" b="b"/>
            <a:pathLst>
              <a:path w="1071879" h="928370">
                <a:moveTo>
                  <a:pt x="1071664" y="0"/>
                </a:moveTo>
                <a:lnTo>
                  <a:pt x="0" y="0"/>
                </a:lnTo>
                <a:lnTo>
                  <a:pt x="535825" y="928103"/>
                </a:lnTo>
                <a:lnTo>
                  <a:pt x="1071664" y="0"/>
                </a:lnTo>
                <a:close/>
              </a:path>
            </a:pathLst>
          </a:custGeom>
          <a:solidFill>
            <a:schemeClr val="bg1"/>
          </a:solidFill>
        </p:spPr>
        <p:txBody>
          <a:bodyPr wrap="square" lIns="0" tIns="0" rIns="0" bIns="0" rtlCol="0"/>
          <a:lstStyle/>
          <a:p>
            <a:endParaRPr/>
          </a:p>
        </p:txBody>
      </p:sp>
      <p:sp>
        <p:nvSpPr>
          <p:cNvPr id="22" name="object 6">
            <a:extLst>
              <a:ext uri="{FF2B5EF4-FFF2-40B4-BE49-F238E27FC236}">
                <a16:creationId xmlns:a16="http://schemas.microsoft.com/office/drawing/2014/main" id="{23593DA1-9E6F-1E47-95C7-CBADCD9C272A}"/>
              </a:ext>
            </a:extLst>
          </p:cNvPr>
          <p:cNvSpPr/>
          <p:nvPr userDrawn="1"/>
        </p:nvSpPr>
        <p:spPr>
          <a:xfrm>
            <a:off x="5829302" y="1"/>
            <a:ext cx="5298165" cy="4588808"/>
          </a:xfrm>
          <a:custGeom>
            <a:avLst/>
            <a:gdLst/>
            <a:ahLst/>
            <a:cxnLst/>
            <a:rect l="l" t="t" r="r" b="b"/>
            <a:pathLst>
              <a:path w="1071879" h="928370">
                <a:moveTo>
                  <a:pt x="1071664" y="0"/>
                </a:moveTo>
                <a:lnTo>
                  <a:pt x="0" y="0"/>
                </a:lnTo>
                <a:lnTo>
                  <a:pt x="535825" y="928103"/>
                </a:lnTo>
                <a:lnTo>
                  <a:pt x="1071664" y="0"/>
                </a:lnTo>
                <a:close/>
              </a:path>
            </a:pathLst>
          </a:custGeom>
          <a:solidFill>
            <a:schemeClr val="bg1">
              <a:lumMod val="65000"/>
            </a:schemeClr>
          </a:solidFill>
        </p:spPr>
        <p:txBody>
          <a:bodyPr wrap="square" lIns="0" tIns="0" rIns="0" bIns="0" rtlCol="0"/>
          <a:lstStyle/>
          <a:p>
            <a:endParaRPr/>
          </a:p>
        </p:txBody>
      </p:sp>
      <p:sp>
        <p:nvSpPr>
          <p:cNvPr id="2" name="Title Placeholder 1">
            <a:extLst>
              <a:ext uri="{FF2B5EF4-FFF2-40B4-BE49-F238E27FC236}">
                <a16:creationId xmlns:a16="http://schemas.microsoft.com/office/drawing/2014/main" id="{7E80AD91-AF5E-134E-AF16-74D9E63FC1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EF7A8CF-EE79-5A49-BA90-957D1A292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BE64FAA-0DDD-6A45-9E34-7029FA2A4BE4}"/>
              </a:ext>
            </a:extLst>
          </p:cNvPr>
          <p:cNvSpPr>
            <a:spLocks noGrp="1"/>
          </p:cNvSpPr>
          <p:nvPr>
            <p:ph type="dt" sz="half" idx="2"/>
          </p:nvPr>
        </p:nvSpPr>
        <p:spPr>
          <a:xfrm>
            <a:off x="838200" y="6356350"/>
            <a:ext cx="104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7F4FFF-AE91-FC44-9DD9-FA334146E140}" type="datetimeFigureOut">
              <a:rPr lang="en-US" smtClean="0"/>
              <a:t>5/15/2020</a:t>
            </a:fld>
            <a:endParaRPr lang="en-US" dirty="0"/>
          </a:p>
        </p:txBody>
      </p:sp>
      <p:sp>
        <p:nvSpPr>
          <p:cNvPr id="5" name="Footer Placeholder 4">
            <a:extLst>
              <a:ext uri="{FF2B5EF4-FFF2-40B4-BE49-F238E27FC236}">
                <a16:creationId xmlns:a16="http://schemas.microsoft.com/office/drawing/2014/main" id="{7982E6E4-B05D-0247-9B64-C7C07B3C7D90}"/>
              </a:ext>
            </a:extLst>
          </p:cNvPr>
          <p:cNvSpPr>
            <a:spLocks noGrp="1"/>
          </p:cNvSpPr>
          <p:nvPr>
            <p:ph type="ftr" sz="quarter" idx="3"/>
          </p:nvPr>
        </p:nvSpPr>
        <p:spPr>
          <a:xfrm>
            <a:off x="20955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DAD8E357-C5DE-5D49-AA21-C1A20329AE88}"/>
              </a:ext>
            </a:extLst>
          </p:cNvPr>
          <p:cNvSpPr>
            <a:spLocks noGrp="1"/>
          </p:cNvSpPr>
          <p:nvPr>
            <p:ph type="sldNum" sz="quarter" idx="4"/>
          </p:nvPr>
        </p:nvSpPr>
        <p:spPr>
          <a:xfrm>
            <a:off x="6489700" y="6356350"/>
            <a:ext cx="1498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F1E3FF-B18C-034F-B57C-4B356FF834E0}" type="slidenum">
              <a:rPr lang="en-US" smtClean="0"/>
              <a:t>‹#›</a:t>
            </a:fld>
            <a:endParaRPr lang="en-US"/>
          </a:p>
        </p:txBody>
      </p:sp>
      <p:sp>
        <p:nvSpPr>
          <p:cNvPr id="9" name="object 5">
            <a:extLst>
              <a:ext uri="{FF2B5EF4-FFF2-40B4-BE49-F238E27FC236}">
                <a16:creationId xmlns:a16="http://schemas.microsoft.com/office/drawing/2014/main" id="{452C3F38-7AA8-EF4E-B9AA-8990B48F116C}"/>
              </a:ext>
            </a:extLst>
          </p:cNvPr>
          <p:cNvSpPr/>
          <p:nvPr userDrawn="1"/>
        </p:nvSpPr>
        <p:spPr>
          <a:xfrm>
            <a:off x="9284592" y="6152733"/>
            <a:ext cx="1904671" cy="449897"/>
          </a:xfrm>
          <a:prstGeom prst="rect">
            <a:avLst/>
          </a:prstGeom>
          <a:blipFill>
            <a:blip r:embed="rId5" cstate="print"/>
            <a:stretch>
              <a:fillRect/>
            </a:stretch>
          </a:blipFill>
        </p:spPr>
        <p:txBody>
          <a:bodyPr wrap="square" lIns="0" tIns="0" rIns="0" bIns="0" rtlCol="0"/>
          <a:lstStyle/>
          <a:p>
            <a:endParaRPr/>
          </a:p>
        </p:txBody>
      </p:sp>
      <p:sp>
        <p:nvSpPr>
          <p:cNvPr id="11" name="object 7">
            <a:extLst>
              <a:ext uri="{FF2B5EF4-FFF2-40B4-BE49-F238E27FC236}">
                <a16:creationId xmlns:a16="http://schemas.microsoft.com/office/drawing/2014/main" id="{2221DBDD-A55E-CE4E-9D67-E45B0F571F71}"/>
              </a:ext>
            </a:extLst>
          </p:cNvPr>
          <p:cNvSpPr/>
          <p:nvPr userDrawn="1"/>
        </p:nvSpPr>
        <p:spPr>
          <a:xfrm>
            <a:off x="11654311" y="5929631"/>
            <a:ext cx="560070" cy="928369"/>
          </a:xfrm>
          <a:custGeom>
            <a:avLst/>
            <a:gdLst/>
            <a:ahLst/>
            <a:cxnLst/>
            <a:rect l="l" t="t" r="r" b="b"/>
            <a:pathLst>
              <a:path w="560070" h="928370">
                <a:moveTo>
                  <a:pt x="535825" y="0"/>
                </a:moveTo>
                <a:lnTo>
                  <a:pt x="0" y="928103"/>
                </a:lnTo>
                <a:lnTo>
                  <a:pt x="560041" y="928103"/>
                </a:lnTo>
                <a:lnTo>
                  <a:pt x="560041" y="111832"/>
                </a:lnTo>
                <a:lnTo>
                  <a:pt x="535825" y="0"/>
                </a:lnTo>
                <a:close/>
              </a:path>
            </a:pathLst>
          </a:custGeom>
          <a:solidFill>
            <a:srgbClr val="7C7D7E"/>
          </a:solidFill>
        </p:spPr>
        <p:txBody>
          <a:bodyPr wrap="square" lIns="0" tIns="0" rIns="0" bIns="0" rtlCol="0"/>
          <a:lstStyle/>
          <a:p>
            <a:endParaRPr/>
          </a:p>
        </p:txBody>
      </p:sp>
      <p:sp>
        <p:nvSpPr>
          <p:cNvPr id="18" name="object 6">
            <a:extLst>
              <a:ext uri="{FF2B5EF4-FFF2-40B4-BE49-F238E27FC236}">
                <a16:creationId xmlns:a16="http://schemas.microsoft.com/office/drawing/2014/main" id="{23A783A8-3B26-0040-9CCA-7C5F4FB8AFE7}"/>
              </a:ext>
            </a:extLst>
          </p:cNvPr>
          <p:cNvSpPr/>
          <p:nvPr userDrawn="1"/>
        </p:nvSpPr>
        <p:spPr>
          <a:xfrm>
            <a:off x="7903052" y="5943646"/>
            <a:ext cx="1071880" cy="928369"/>
          </a:xfrm>
          <a:custGeom>
            <a:avLst/>
            <a:gdLst/>
            <a:ahLst/>
            <a:cxnLst/>
            <a:rect l="l" t="t" r="r" b="b"/>
            <a:pathLst>
              <a:path w="1071879" h="928370">
                <a:moveTo>
                  <a:pt x="1071664" y="0"/>
                </a:moveTo>
                <a:lnTo>
                  <a:pt x="0" y="0"/>
                </a:lnTo>
                <a:lnTo>
                  <a:pt x="535825" y="928103"/>
                </a:lnTo>
                <a:lnTo>
                  <a:pt x="1071664" y="0"/>
                </a:lnTo>
                <a:close/>
              </a:path>
            </a:pathLst>
          </a:custGeom>
          <a:solidFill>
            <a:schemeClr val="bg1">
              <a:lumMod val="85000"/>
            </a:schemeClr>
          </a:solidFill>
        </p:spPr>
        <p:txBody>
          <a:bodyPr wrap="square" lIns="0" tIns="0" rIns="0" bIns="0" rtlCol="0"/>
          <a:lstStyle/>
          <a:p>
            <a:endParaRPr/>
          </a:p>
        </p:txBody>
      </p:sp>
    </p:spTree>
    <p:extLst>
      <p:ext uri="{BB962C8B-B14F-4D97-AF65-F5344CB8AC3E}">
        <p14:creationId xmlns:p14="http://schemas.microsoft.com/office/powerpoint/2010/main" val="314818416"/>
      </p:ext>
    </p:extLst>
  </p:cSld>
  <p:clrMap bg1="lt1" tx1="dk1" bg2="lt2" tx2="dk2" accent1="accent1" accent2="accent2" accent3="accent3" accent4="accent4" accent5="accent5" accent6="accent6" hlink="hlink" folHlink="folHlink"/>
  <p:sldLayoutIdLst>
    <p:sldLayoutId id="2147483697" r:id="rId1"/>
    <p:sldLayoutId id="2147483700" r:id="rId2"/>
    <p:sldLayoutId id="2147483701" r:id="rId3"/>
  </p:sldLayoutIdLst>
  <p:txStyles>
    <p:titleStyle>
      <a:lvl1pPr algn="l" defTabSz="914400" rtl="0" eaLnBrk="1" latinLnBrk="0" hangingPunct="1">
        <a:lnSpc>
          <a:spcPct val="90000"/>
        </a:lnSpc>
        <a:spcBef>
          <a:spcPct val="0"/>
        </a:spcBef>
        <a:buNone/>
        <a:defRPr sz="4000" b="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object 2">
            <a:extLst>
              <a:ext uri="{FF2B5EF4-FFF2-40B4-BE49-F238E27FC236}">
                <a16:creationId xmlns:a16="http://schemas.microsoft.com/office/drawing/2014/main" id="{1ECA8077-52A3-C448-9452-3CE3A38A6F6A}"/>
              </a:ext>
            </a:extLst>
          </p:cNvPr>
          <p:cNvSpPr/>
          <p:nvPr userDrawn="1"/>
        </p:nvSpPr>
        <p:spPr>
          <a:xfrm>
            <a:off x="0" y="5957396"/>
            <a:ext cx="8446770" cy="928369"/>
          </a:xfrm>
          <a:custGeom>
            <a:avLst/>
            <a:gdLst/>
            <a:ahLst/>
            <a:cxnLst/>
            <a:rect l="l" t="t" r="r" b="b"/>
            <a:pathLst>
              <a:path w="8376920" h="928370">
                <a:moveTo>
                  <a:pt x="0" y="928103"/>
                </a:moveTo>
                <a:lnTo>
                  <a:pt x="8376424" y="928103"/>
                </a:lnTo>
                <a:lnTo>
                  <a:pt x="8376424" y="0"/>
                </a:lnTo>
                <a:lnTo>
                  <a:pt x="0" y="0"/>
                </a:lnTo>
                <a:lnTo>
                  <a:pt x="0" y="928103"/>
                </a:lnTo>
                <a:close/>
              </a:path>
            </a:pathLst>
          </a:custGeom>
          <a:solidFill>
            <a:schemeClr val="tx1">
              <a:lumMod val="50000"/>
              <a:lumOff val="50000"/>
            </a:schemeClr>
          </a:solidFill>
        </p:spPr>
        <p:txBody>
          <a:bodyPr wrap="square" lIns="0" tIns="0" rIns="0" bIns="0" rtlCol="0"/>
          <a:lstStyle/>
          <a:p>
            <a:endParaRPr/>
          </a:p>
        </p:txBody>
      </p:sp>
      <p:sp>
        <p:nvSpPr>
          <p:cNvPr id="24" name="object 6">
            <a:extLst>
              <a:ext uri="{FF2B5EF4-FFF2-40B4-BE49-F238E27FC236}">
                <a16:creationId xmlns:a16="http://schemas.microsoft.com/office/drawing/2014/main" id="{DFA6DFA6-E76B-244A-B5FD-313F532C20CF}"/>
              </a:ext>
            </a:extLst>
          </p:cNvPr>
          <p:cNvSpPr/>
          <p:nvPr userDrawn="1"/>
        </p:nvSpPr>
        <p:spPr>
          <a:xfrm>
            <a:off x="7916802" y="5957396"/>
            <a:ext cx="1071880" cy="928369"/>
          </a:xfrm>
          <a:custGeom>
            <a:avLst/>
            <a:gdLst/>
            <a:ahLst/>
            <a:cxnLst/>
            <a:rect l="l" t="t" r="r" b="b"/>
            <a:pathLst>
              <a:path w="1071879" h="928370">
                <a:moveTo>
                  <a:pt x="1071664" y="0"/>
                </a:moveTo>
                <a:lnTo>
                  <a:pt x="0" y="0"/>
                </a:lnTo>
                <a:lnTo>
                  <a:pt x="535825" y="928103"/>
                </a:lnTo>
                <a:lnTo>
                  <a:pt x="1071664" y="0"/>
                </a:lnTo>
                <a:close/>
              </a:path>
            </a:pathLst>
          </a:custGeom>
          <a:solidFill>
            <a:schemeClr val="bg1">
              <a:lumMod val="75000"/>
            </a:schemeClr>
          </a:solidFill>
        </p:spPr>
        <p:txBody>
          <a:bodyPr wrap="square" lIns="0" tIns="0" rIns="0" bIns="0" rtlCol="0"/>
          <a:lstStyle/>
          <a:p>
            <a:endParaRPr/>
          </a:p>
        </p:txBody>
      </p:sp>
      <p:sp>
        <p:nvSpPr>
          <p:cNvPr id="2" name="Title Placeholder 1">
            <a:extLst>
              <a:ext uri="{FF2B5EF4-FFF2-40B4-BE49-F238E27FC236}">
                <a16:creationId xmlns:a16="http://schemas.microsoft.com/office/drawing/2014/main" id="{7E80AD91-AF5E-134E-AF16-74D9E63FC1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EF7A8CF-EE79-5A49-BA90-957D1A292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3" name="object 5">
            <a:extLst>
              <a:ext uri="{FF2B5EF4-FFF2-40B4-BE49-F238E27FC236}">
                <a16:creationId xmlns:a16="http://schemas.microsoft.com/office/drawing/2014/main" id="{1B3CFDEE-9A36-714E-BC5F-C18C8CF777B7}"/>
              </a:ext>
            </a:extLst>
          </p:cNvPr>
          <p:cNvSpPr/>
          <p:nvPr userDrawn="1"/>
        </p:nvSpPr>
        <p:spPr>
          <a:xfrm>
            <a:off x="9284592" y="6152733"/>
            <a:ext cx="1904671" cy="449897"/>
          </a:xfrm>
          <a:prstGeom prst="rect">
            <a:avLst/>
          </a:prstGeom>
          <a:blipFill>
            <a:blip r:embed="rId10" cstate="print"/>
            <a:stretch>
              <a:fillRect/>
            </a:stretch>
          </a:blipFill>
        </p:spPr>
        <p:txBody>
          <a:bodyPr wrap="square" lIns="0" tIns="0" rIns="0" bIns="0" rtlCol="0"/>
          <a:lstStyle/>
          <a:p>
            <a:endParaRPr/>
          </a:p>
        </p:txBody>
      </p:sp>
      <p:sp>
        <p:nvSpPr>
          <p:cNvPr id="25" name="object 7">
            <a:extLst>
              <a:ext uri="{FF2B5EF4-FFF2-40B4-BE49-F238E27FC236}">
                <a16:creationId xmlns:a16="http://schemas.microsoft.com/office/drawing/2014/main" id="{A3AE1874-8ACE-8B4D-A6E1-3558E43D97A3}"/>
              </a:ext>
            </a:extLst>
          </p:cNvPr>
          <p:cNvSpPr/>
          <p:nvPr userDrawn="1"/>
        </p:nvSpPr>
        <p:spPr>
          <a:xfrm>
            <a:off x="11654311" y="5929631"/>
            <a:ext cx="560070" cy="928369"/>
          </a:xfrm>
          <a:custGeom>
            <a:avLst/>
            <a:gdLst/>
            <a:ahLst/>
            <a:cxnLst/>
            <a:rect l="l" t="t" r="r" b="b"/>
            <a:pathLst>
              <a:path w="560070" h="928370">
                <a:moveTo>
                  <a:pt x="535825" y="0"/>
                </a:moveTo>
                <a:lnTo>
                  <a:pt x="0" y="928103"/>
                </a:lnTo>
                <a:lnTo>
                  <a:pt x="560041" y="928103"/>
                </a:lnTo>
                <a:lnTo>
                  <a:pt x="560041" y="111832"/>
                </a:lnTo>
                <a:lnTo>
                  <a:pt x="535825" y="0"/>
                </a:lnTo>
                <a:close/>
              </a:path>
            </a:pathLst>
          </a:custGeom>
          <a:solidFill>
            <a:srgbClr val="7C7D7E"/>
          </a:solidFill>
        </p:spPr>
        <p:txBody>
          <a:bodyPr wrap="square" lIns="0" tIns="0" rIns="0" bIns="0" rtlCol="0"/>
          <a:lstStyle/>
          <a:p>
            <a:endParaRPr/>
          </a:p>
        </p:txBody>
      </p:sp>
      <p:sp>
        <p:nvSpPr>
          <p:cNvPr id="26" name="Date Placeholder 3">
            <a:extLst>
              <a:ext uri="{FF2B5EF4-FFF2-40B4-BE49-F238E27FC236}">
                <a16:creationId xmlns:a16="http://schemas.microsoft.com/office/drawing/2014/main" id="{52AB54F9-4FDD-F34E-8EB6-CAEEE80480C3}"/>
              </a:ext>
            </a:extLst>
          </p:cNvPr>
          <p:cNvSpPr>
            <a:spLocks noGrp="1"/>
          </p:cNvSpPr>
          <p:nvPr>
            <p:ph type="dt" sz="half" idx="2"/>
          </p:nvPr>
        </p:nvSpPr>
        <p:spPr>
          <a:xfrm>
            <a:off x="838200" y="6356350"/>
            <a:ext cx="104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7F4FFF-AE91-FC44-9DD9-FA334146E140}" type="datetimeFigureOut">
              <a:rPr lang="en-US" smtClean="0"/>
              <a:t>5/15/2020</a:t>
            </a:fld>
            <a:endParaRPr lang="en-US" dirty="0"/>
          </a:p>
        </p:txBody>
      </p:sp>
      <p:sp>
        <p:nvSpPr>
          <p:cNvPr id="27" name="Footer Placeholder 4">
            <a:extLst>
              <a:ext uri="{FF2B5EF4-FFF2-40B4-BE49-F238E27FC236}">
                <a16:creationId xmlns:a16="http://schemas.microsoft.com/office/drawing/2014/main" id="{570C0723-9662-AF4D-9378-9011365F3C28}"/>
              </a:ext>
            </a:extLst>
          </p:cNvPr>
          <p:cNvSpPr>
            <a:spLocks noGrp="1"/>
          </p:cNvSpPr>
          <p:nvPr>
            <p:ph type="ftr" sz="quarter" idx="3"/>
          </p:nvPr>
        </p:nvSpPr>
        <p:spPr>
          <a:xfrm>
            <a:off x="20955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28" name="Slide Number Placeholder 5">
            <a:extLst>
              <a:ext uri="{FF2B5EF4-FFF2-40B4-BE49-F238E27FC236}">
                <a16:creationId xmlns:a16="http://schemas.microsoft.com/office/drawing/2014/main" id="{E3B2E88A-E518-C149-AE64-D5BD0A469417}"/>
              </a:ext>
            </a:extLst>
          </p:cNvPr>
          <p:cNvSpPr>
            <a:spLocks noGrp="1"/>
          </p:cNvSpPr>
          <p:nvPr>
            <p:ph type="sldNum" sz="quarter" idx="4"/>
          </p:nvPr>
        </p:nvSpPr>
        <p:spPr>
          <a:xfrm>
            <a:off x="6489700" y="6356350"/>
            <a:ext cx="1498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F1E3FF-B18C-034F-B57C-4B356FF834E0}" type="slidenum">
              <a:rPr lang="en-US" smtClean="0"/>
              <a:t>‹#›</a:t>
            </a:fld>
            <a:endParaRPr lang="en-US"/>
          </a:p>
        </p:txBody>
      </p:sp>
    </p:spTree>
    <p:extLst>
      <p:ext uri="{BB962C8B-B14F-4D97-AF65-F5344CB8AC3E}">
        <p14:creationId xmlns:p14="http://schemas.microsoft.com/office/powerpoint/2010/main" val="369248768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Lst>
  <p:txStyles>
    <p:titleStyle>
      <a:lvl1pPr algn="l" defTabSz="914400" rtl="0" eaLnBrk="1" latinLnBrk="0" hangingPunct="1">
        <a:lnSpc>
          <a:spcPct val="90000"/>
        </a:lnSpc>
        <a:spcBef>
          <a:spcPct val="0"/>
        </a:spcBef>
        <a:buNone/>
        <a:defRPr sz="4000" b="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E80AD91-AF5E-134E-AF16-74D9E63FC1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EF7A8CF-EE79-5A49-BA90-957D1A292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3" name="object 5">
            <a:extLst>
              <a:ext uri="{FF2B5EF4-FFF2-40B4-BE49-F238E27FC236}">
                <a16:creationId xmlns:a16="http://schemas.microsoft.com/office/drawing/2014/main" id="{1B3CFDEE-9A36-714E-BC5F-C18C8CF777B7}"/>
              </a:ext>
            </a:extLst>
          </p:cNvPr>
          <p:cNvSpPr/>
          <p:nvPr userDrawn="1"/>
        </p:nvSpPr>
        <p:spPr>
          <a:xfrm>
            <a:off x="9284592" y="6152733"/>
            <a:ext cx="1904671" cy="449897"/>
          </a:xfrm>
          <a:prstGeom prst="rect">
            <a:avLst/>
          </a:prstGeom>
          <a:blipFill>
            <a:blip r:embed="rId8" cstate="print"/>
            <a:stretch>
              <a:fillRect/>
            </a:stretch>
          </a:blipFill>
        </p:spPr>
        <p:txBody>
          <a:bodyPr wrap="square" lIns="0" tIns="0" rIns="0" bIns="0" rtlCol="0"/>
          <a:lstStyle/>
          <a:p>
            <a:endParaRPr/>
          </a:p>
        </p:txBody>
      </p:sp>
      <p:sp>
        <p:nvSpPr>
          <p:cNvPr id="25" name="object 7">
            <a:extLst>
              <a:ext uri="{FF2B5EF4-FFF2-40B4-BE49-F238E27FC236}">
                <a16:creationId xmlns:a16="http://schemas.microsoft.com/office/drawing/2014/main" id="{A3AE1874-8ACE-8B4D-A6E1-3558E43D97A3}"/>
              </a:ext>
            </a:extLst>
          </p:cNvPr>
          <p:cNvSpPr/>
          <p:nvPr userDrawn="1"/>
        </p:nvSpPr>
        <p:spPr>
          <a:xfrm>
            <a:off x="11654311" y="5929631"/>
            <a:ext cx="560070" cy="928369"/>
          </a:xfrm>
          <a:custGeom>
            <a:avLst/>
            <a:gdLst/>
            <a:ahLst/>
            <a:cxnLst/>
            <a:rect l="l" t="t" r="r" b="b"/>
            <a:pathLst>
              <a:path w="560070" h="928370">
                <a:moveTo>
                  <a:pt x="535825" y="0"/>
                </a:moveTo>
                <a:lnTo>
                  <a:pt x="0" y="928103"/>
                </a:lnTo>
                <a:lnTo>
                  <a:pt x="560041" y="928103"/>
                </a:lnTo>
                <a:lnTo>
                  <a:pt x="560041" y="111832"/>
                </a:lnTo>
                <a:lnTo>
                  <a:pt x="535825" y="0"/>
                </a:lnTo>
                <a:close/>
              </a:path>
            </a:pathLst>
          </a:custGeom>
          <a:solidFill>
            <a:srgbClr val="7C7D7E"/>
          </a:solidFill>
        </p:spPr>
        <p:txBody>
          <a:bodyPr wrap="square" lIns="0" tIns="0" rIns="0" bIns="0" rtlCol="0"/>
          <a:lstStyle/>
          <a:p>
            <a:endParaRPr/>
          </a:p>
        </p:txBody>
      </p:sp>
      <p:sp>
        <p:nvSpPr>
          <p:cNvPr id="26" name="Date Placeholder 3">
            <a:extLst>
              <a:ext uri="{FF2B5EF4-FFF2-40B4-BE49-F238E27FC236}">
                <a16:creationId xmlns:a16="http://schemas.microsoft.com/office/drawing/2014/main" id="{52AB54F9-4FDD-F34E-8EB6-CAEEE80480C3}"/>
              </a:ext>
            </a:extLst>
          </p:cNvPr>
          <p:cNvSpPr>
            <a:spLocks noGrp="1"/>
          </p:cNvSpPr>
          <p:nvPr>
            <p:ph type="dt" sz="half" idx="2"/>
          </p:nvPr>
        </p:nvSpPr>
        <p:spPr>
          <a:xfrm>
            <a:off x="838200" y="6356350"/>
            <a:ext cx="104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7F4FFF-AE91-FC44-9DD9-FA334146E140}" type="datetimeFigureOut">
              <a:rPr lang="en-US" smtClean="0"/>
              <a:t>5/15/2020</a:t>
            </a:fld>
            <a:endParaRPr lang="en-US" dirty="0"/>
          </a:p>
        </p:txBody>
      </p:sp>
      <p:sp>
        <p:nvSpPr>
          <p:cNvPr id="27" name="Footer Placeholder 4">
            <a:extLst>
              <a:ext uri="{FF2B5EF4-FFF2-40B4-BE49-F238E27FC236}">
                <a16:creationId xmlns:a16="http://schemas.microsoft.com/office/drawing/2014/main" id="{570C0723-9662-AF4D-9378-9011365F3C28}"/>
              </a:ext>
            </a:extLst>
          </p:cNvPr>
          <p:cNvSpPr>
            <a:spLocks noGrp="1"/>
          </p:cNvSpPr>
          <p:nvPr>
            <p:ph type="ftr" sz="quarter" idx="3"/>
          </p:nvPr>
        </p:nvSpPr>
        <p:spPr>
          <a:xfrm>
            <a:off x="20955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28" name="Slide Number Placeholder 5">
            <a:extLst>
              <a:ext uri="{FF2B5EF4-FFF2-40B4-BE49-F238E27FC236}">
                <a16:creationId xmlns:a16="http://schemas.microsoft.com/office/drawing/2014/main" id="{E3B2E88A-E518-C149-AE64-D5BD0A469417}"/>
              </a:ext>
            </a:extLst>
          </p:cNvPr>
          <p:cNvSpPr>
            <a:spLocks noGrp="1"/>
          </p:cNvSpPr>
          <p:nvPr>
            <p:ph type="sldNum" sz="quarter" idx="4"/>
          </p:nvPr>
        </p:nvSpPr>
        <p:spPr>
          <a:xfrm>
            <a:off x="6489700" y="6356350"/>
            <a:ext cx="1498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F1E3FF-B18C-034F-B57C-4B356FF834E0}" type="slidenum">
              <a:rPr lang="en-US" smtClean="0"/>
              <a:t>‹#›</a:t>
            </a:fld>
            <a:endParaRPr lang="en-US"/>
          </a:p>
        </p:txBody>
      </p:sp>
      <p:sp>
        <p:nvSpPr>
          <p:cNvPr id="12" name="object 2">
            <a:extLst>
              <a:ext uri="{FF2B5EF4-FFF2-40B4-BE49-F238E27FC236}">
                <a16:creationId xmlns:a16="http://schemas.microsoft.com/office/drawing/2014/main" id="{62A7DC4E-922B-8E42-A2A3-67F9BED18A0A}"/>
              </a:ext>
            </a:extLst>
          </p:cNvPr>
          <p:cNvSpPr/>
          <p:nvPr userDrawn="1"/>
        </p:nvSpPr>
        <p:spPr>
          <a:xfrm>
            <a:off x="0" y="6717574"/>
            <a:ext cx="8446770" cy="150223"/>
          </a:xfrm>
          <a:custGeom>
            <a:avLst/>
            <a:gdLst/>
            <a:ahLst/>
            <a:cxnLst/>
            <a:rect l="l" t="t" r="r" b="b"/>
            <a:pathLst>
              <a:path w="8376920" h="928370">
                <a:moveTo>
                  <a:pt x="0" y="928103"/>
                </a:moveTo>
                <a:lnTo>
                  <a:pt x="8376424" y="928103"/>
                </a:lnTo>
                <a:lnTo>
                  <a:pt x="8376424" y="0"/>
                </a:lnTo>
                <a:lnTo>
                  <a:pt x="0" y="0"/>
                </a:lnTo>
                <a:lnTo>
                  <a:pt x="0" y="928103"/>
                </a:lnTo>
                <a:close/>
              </a:path>
            </a:pathLst>
          </a:custGeom>
          <a:solidFill>
            <a:schemeClr val="tx1">
              <a:lumMod val="50000"/>
              <a:lumOff val="50000"/>
            </a:schemeClr>
          </a:solidFill>
        </p:spPr>
        <p:txBody>
          <a:bodyPr wrap="square" lIns="0" tIns="0" rIns="0" bIns="0" rtlCol="0"/>
          <a:lstStyle/>
          <a:p>
            <a:endParaRPr/>
          </a:p>
        </p:txBody>
      </p:sp>
      <p:sp>
        <p:nvSpPr>
          <p:cNvPr id="13" name="Freeform 12">
            <a:extLst>
              <a:ext uri="{FF2B5EF4-FFF2-40B4-BE49-F238E27FC236}">
                <a16:creationId xmlns:a16="http://schemas.microsoft.com/office/drawing/2014/main" id="{A34A0FCE-D773-A14A-B73F-47C09901E84E}"/>
              </a:ext>
            </a:extLst>
          </p:cNvPr>
          <p:cNvSpPr/>
          <p:nvPr userDrawn="1"/>
        </p:nvSpPr>
        <p:spPr>
          <a:xfrm>
            <a:off x="7915275" y="6717574"/>
            <a:ext cx="1066800" cy="152400"/>
          </a:xfrm>
          <a:custGeom>
            <a:avLst/>
            <a:gdLst>
              <a:gd name="connsiteX0" fmla="*/ 0 w 1066800"/>
              <a:gd name="connsiteY0" fmla="*/ 0 h 152400"/>
              <a:gd name="connsiteX1" fmla="*/ 1066800 w 1066800"/>
              <a:gd name="connsiteY1" fmla="*/ 0 h 152400"/>
              <a:gd name="connsiteX2" fmla="*/ 977900 w 1066800"/>
              <a:gd name="connsiteY2" fmla="*/ 152400 h 152400"/>
              <a:gd name="connsiteX3" fmla="*/ 85725 w 1066800"/>
              <a:gd name="connsiteY3" fmla="*/ 152400 h 152400"/>
              <a:gd name="connsiteX4" fmla="*/ 0 w 1066800"/>
              <a:gd name="connsiteY4" fmla="*/ 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800" h="152400">
                <a:moveTo>
                  <a:pt x="0" y="0"/>
                </a:moveTo>
                <a:lnTo>
                  <a:pt x="1066800" y="0"/>
                </a:lnTo>
                <a:lnTo>
                  <a:pt x="977900" y="152400"/>
                </a:lnTo>
                <a:lnTo>
                  <a:pt x="85725" y="152400"/>
                </a:lnTo>
                <a:lnTo>
                  <a:pt x="0" y="0"/>
                </a:lnTo>
                <a:close/>
              </a:path>
            </a:pathLst>
          </a:custGeom>
          <a:solidFill>
            <a:srgbClr val="C0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3439978"/>
      </p:ext>
    </p:extLst>
  </p:cSld>
  <p:clrMap bg1="lt1" tx1="dk1" bg2="lt2" tx2="dk2" accent1="accent1" accent2="accent2" accent3="accent3" accent4="accent4" accent5="accent5" accent6="accent6" hlink="hlink" folHlink="folHlink"/>
  <p:sldLayoutIdLst>
    <p:sldLayoutId id="2147483703" r:id="rId1"/>
    <p:sldLayoutId id="2147483706" r:id="rId2"/>
    <p:sldLayoutId id="2147483707" r:id="rId3"/>
    <p:sldLayoutId id="2147483708" r:id="rId4"/>
    <p:sldLayoutId id="2147483709" r:id="rId5"/>
    <p:sldLayoutId id="2147483710" r:id="rId6"/>
  </p:sldLayoutIdLst>
  <p:txStyles>
    <p:titleStyle>
      <a:lvl1pPr algn="l" defTabSz="914400" rtl="0" eaLnBrk="1" latinLnBrk="0" hangingPunct="1">
        <a:lnSpc>
          <a:spcPct val="90000"/>
        </a:lnSpc>
        <a:spcBef>
          <a:spcPct val="0"/>
        </a:spcBef>
        <a:buNone/>
        <a:defRPr sz="4000" b="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https://www.convergencetraining.com/blog/lifelong-learning-learning-to-learn"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monster.com/career-advice/article/salary-increase-certifications" TargetMode="External"/><Relationship Id="rId1" Type="http://schemas.openxmlformats.org/officeDocument/2006/relationships/slideLayout" Target="../slideLayouts/slideLayout4.xml"/><Relationship Id="rId4" Type="http://schemas.openxmlformats.org/officeDocument/2006/relationships/hyperlink" Target="https://www.pmi.org/-/media/pmi/documents/public/pdf/learning/salary-survey-10th-edition.pdf"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learning.linkedin.com/resources/workplace-learning-report-2018" TargetMode="External"/><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s://www.convergencetraining.com/blog/lifelong-learning-learning-to-learn" TargetMode="Externa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2A71208-23D4-477C-A164-713A5DA5FF3E}"/>
              </a:ext>
            </a:extLst>
          </p:cNvPr>
          <p:cNvSpPr txBox="1">
            <a:spLocks/>
          </p:cNvSpPr>
          <p:nvPr/>
        </p:nvSpPr>
        <p:spPr>
          <a:xfrm>
            <a:off x="952499" y="2628781"/>
            <a:ext cx="7026843" cy="1600438"/>
          </a:xfrm>
          <a:prstGeom prst="rect">
            <a:avLst/>
          </a:prstGeom>
        </p:spPr>
        <p:txBody>
          <a:bodyPr wrap="square" lIns="0" tIns="0" rIns="0" bIns="0" anchor="b">
            <a:normAutofit fontScale="97500"/>
          </a:bodyPr>
          <a:lstStyle>
            <a:lvl1pPr>
              <a:defRPr sz="3200" b="0" i="0">
                <a:solidFill>
                  <a:schemeClr val="bg1"/>
                </a:solidFill>
                <a:latin typeface="Lato-Semibold"/>
                <a:ea typeface="+mj-ea"/>
                <a:cs typeface="Lato-Semibold"/>
              </a:defRPr>
            </a:lvl1pPr>
          </a:lstStyle>
          <a:p>
            <a:r>
              <a:rPr lang="en-US" sz="3600" kern="0" dirty="0"/>
              <a:t>Employee Training </a:t>
            </a:r>
            <a:br>
              <a:rPr lang="en-US" sz="3600" kern="0" dirty="0"/>
            </a:br>
            <a:r>
              <a:rPr lang="en-US" sz="3600" kern="0" dirty="0"/>
              <a:t>&amp; Development</a:t>
            </a:r>
            <a:br>
              <a:rPr lang="en-US" kern="0" dirty="0"/>
            </a:br>
            <a:endParaRPr lang="en-US" kern="0" dirty="0"/>
          </a:p>
        </p:txBody>
      </p:sp>
    </p:spTree>
    <p:extLst>
      <p:ext uri="{BB962C8B-B14F-4D97-AF65-F5344CB8AC3E}">
        <p14:creationId xmlns:p14="http://schemas.microsoft.com/office/powerpoint/2010/main" val="21920044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2C0A5-F3EF-40D2-9EEF-C52AC2D08785}"/>
              </a:ext>
            </a:extLst>
          </p:cNvPr>
          <p:cNvSpPr>
            <a:spLocks noGrp="1"/>
          </p:cNvSpPr>
          <p:nvPr>
            <p:ph type="title"/>
          </p:nvPr>
        </p:nvSpPr>
        <p:spPr>
          <a:xfrm>
            <a:off x="952500" y="369452"/>
            <a:ext cx="7474172" cy="1325563"/>
          </a:xfrm>
        </p:spPr>
        <p:txBody>
          <a:bodyPr vert="horz" lIns="91440" tIns="45720" rIns="91440" bIns="45720" rtlCol="0">
            <a:normAutofit/>
          </a:bodyPr>
          <a:lstStyle/>
          <a:p>
            <a:r>
              <a:rPr lang="en-US" kern="1200" dirty="0">
                <a:solidFill>
                  <a:schemeClr val="bg1">
                    <a:lumMod val="50000"/>
                  </a:schemeClr>
                </a:solidFill>
                <a:ea typeface="+mj-ea"/>
                <a:cs typeface="+mj-cs"/>
              </a:rPr>
              <a:t>Utilizing Performance Support </a:t>
            </a:r>
          </a:p>
        </p:txBody>
      </p:sp>
      <p:sp>
        <p:nvSpPr>
          <p:cNvPr id="3" name="Content Placeholder 2">
            <a:extLst>
              <a:ext uri="{FF2B5EF4-FFF2-40B4-BE49-F238E27FC236}">
                <a16:creationId xmlns:a16="http://schemas.microsoft.com/office/drawing/2014/main" id="{8295E8DF-13AD-42B4-9169-958093C80BBA}"/>
              </a:ext>
            </a:extLst>
          </p:cNvPr>
          <p:cNvSpPr>
            <a:spLocks noGrp="1"/>
          </p:cNvSpPr>
          <p:nvPr>
            <p:ph idx="1"/>
          </p:nvPr>
        </p:nvSpPr>
        <p:spPr>
          <a:xfrm>
            <a:off x="952500" y="1467281"/>
            <a:ext cx="4953257" cy="2064773"/>
          </a:xfrm>
        </p:spPr>
        <p:txBody>
          <a:bodyPr numCol="1" anchor="ctr">
            <a:normAutofit/>
          </a:bodyPr>
          <a:lstStyle/>
          <a:p>
            <a:pPr>
              <a:lnSpc>
                <a:spcPct val="100000"/>
              </a:lnSpc>
              <a:buFont typeface="Wingdings" panose="05000000000000000000" pitchFamily="2" charset="2"/>
              <a:buChar char="ü"/>
            </a:pPr>
            <a:r>
              <a:rPr lang="en-US" sz="2000" dirty="0">
                <a:solidFill>
                  <a:schemeClr val="bg2">
                    <a:lumMod val="50000"/>
                  </a:schemeClr>
                </a:solidFill>
                <a:latin typeface="Montserrat" panose="00000500000000000000" pitchFamily="50" charset="0"/>
              </a:rPr>
              <a:t>If accessible to you, remember to rely also on performance support in the field as needed on the job </a:t>
            </a:r>
            <a:r>
              <a:rPr lang="en-US" sz="2000" b="1" dirty="0">
                <a:solidFill>
                  <a:schemeClr val="bg2">
                    <a:lumMod val="50000"/>
                  </a:schemeClr>
                </a:solidFill>
                <a:latin typeface="Montserrat" panose="00000500000000000000" pitchFamily="50" charset="0"/>
              </a:rPr>
              <a:t>in the form of digital aids, checklists</a:t>
            </a:r>
            <a:r>
              <a:rPr lang="en-US" sz="2000" dirty="0">
                <a:solidFill>
                  <a:schemeClr val="bg2">
                    <a:lumMod val="50000"/>
                  </a:schemeClr>
                </a:solidFill>
                <a:latin typeface="Montserrat" panose="00000500000000000000" pitchFamily="50" charset="0"/>
              </a:rPr>
              <a:t>,</a:t>
            </a:r>
            <a:r>
              <a:rPr lang="en-US" sz="2000" b="1" dirty="0">
                <a:solidFill>
                  <a:schemeClr val="bg2">
                    <a:lumMod val="50000"/>
                  </a:schemeClr>
                </a:solidFill>
                <a:latin typeface="Montserrat" panose="00000500000000000000" pitchFamily="50" charset="0"/>
              </a:rPr>
              <a:t> </a:t>
            </a:r>
            <a:r>
              <a:rPr lang="en-US" sz="2000" dirty="0">
                <a:solidFill>
                  <a:schemeClr val="bg2">
                    <a:lumMod val="50000"/>
                  </a:schemeClr>
                </a:solidFill>
                <a:latin typeface="Montserrat" panose="00000500000000000000" pitchFamily="50" charset="0"/>
              </a:rPr>
              <a:t>and more</a:t>
            </a:r>
            <a:r>
              <a:rPr lang="en-US" sz="2000" i="1" dirty="0">
                <a:solidFill>
                  <a:schemeClr val="bg2">
                    <a:lumMod val="50000"/>
                  </a:schemeClr>
                </a:solidFill>
                <a:latin typeface="Montserrat" panose="00000500000000000000" pitchFamily="50" charset="0"/>
              </a:rPr>
              <a:t>.</a:t>
            </a:r>
          </a:p>
        </p:txBody>
      </p:sp>
      <p:sp>
        <p:nvSpPr>
          <p:cNvPr id="4" name="TextBox 3">
            <a:extLst>
              <a:ext uri="{FF2B5EF4-FFF2-40B4-BE49-F238E27FC236}">
                <a16:creationId xmlns:a16="http://schemas.microsoft.com/office/drawing/2014/main" id="{AB801F40-9488-447B-9313-A84DEF4E5FE4}"/>
              </a:ext>
            </a:extLst>
          </p:cNvPr>
          <p:cNvSpPr txBox="1"/>
          <p:nvPr/>
        </p:nvSpPr>
        <p:spPr>
          <a:xfrm>
            <a:off x="1165805" y="5580941"/>
            <a:ext cx="6040437" cy="455216"/>
          </a:xfrm>
          <a:prstGeom prst="rect">
            <a:avLst/>
          </a:prstGeom>
          <a:noFill/>
        </p:spPr>
        <p:txBody>
          <a:bodyPr wrap="square" rtlCol="0" anchor="t">
            <a:normAutofit/>
          </a:bodyPr>
          <a:lstStyle/>
          <a:p>
            <a:pPr>
              <a:lnSpc>
                <a:spcPct val="90000"/>
              </a:lnSpc>
              <a:spcAft>
                <a:spcPts val="600"/>
              </a:spcAft>
            </a:pPr>
            <a:r>
              <a:rPr lang="en-US" sz="1400" dirty="0">
                <a:hlinkClick r:id="rId2"/>
              </a:rPr>
              <a:t>Source: Convergence Training Interview with Arun Pradhan, 2018</a:t>
            </a:r>
            <a:endParaRPr lang="en-US" sz="1400" dirty="0"/>
          </a:p>
        </p:txBody>
      </p:sp>
      <p:sp>
        <p:nvSpPr>
          <p:cNvPr id="5" name="TextBox 4">
            <a:extLst>
              <a:ext uri="{FF2B5EF4-FFF2-40B4-BE49-F238E27FC236}">
                <a16:creationId xmlns:a16="http://schemas.microsoft.com/office/drawing/2014/main" id="{E60C52BF-C24D-454D-9F9C-5C8254DE0D14}"/>
              </a:ext>
            </a:extLst>
          </p:cNvPr>
          <p:cNvSpPr txBox="1"/>
          <p:nvPr/>
        </p:nvSpPr>
        <p:spPr>
          <a:xfrm>
            <a:off x="6438644" y="1695015"/>
            <a:ext cx="4953256" cy="3919022"/>
          </a:xfrm>
          <a:prstGeom prst="rect">
            <a:avLst/>
          </a:prstGeom>
          <a:noFill/>
        </p:spPr>
        <p:txBody>
          <a:bodyPr wrap="square" rtlCol="0">
            <a:spAutoFit/>
          </a:bodyPr>
          <a:lstStyle/>
          <a:p>
            <a:pPr>
              <a:spcBef>
                <a:spcPts val="1000"/>
              </a:spcBef>
            </a:pPr>
            <a:endParaRPr lang="en-US" sz="2400" i="1" dirty="0">
              <a:solidFill>
                <a:schemeClr val="tx1">
                  <a:lumMod val="65000"/>
                  <a:lumOff val="35000"/>
                </a:schemeClr>
              </a:solidFill>
              <a:latin typeface="Montserrat" panose="00000500000000000000" pitchFamily="50" charset="0"/>
            </a:endParaRPr>
          </a:p>
          <a:p>
            <a:pPr>
              <a:spcBef>
                <a:spcPts val="1000"/>
              </a:spcBef>
            </a:pPr>
            <a:r>
              <a:rPr lang="en-US" sz="2400" i="1" dirty="0">
                <a:solidFill>
                  <a:schemeClr val="tx1">
                    <a:lumMod val="65000"/>
                    <a:lumOff val="35000"/>
                  </a:schemeClr>
                </a:solidFill>
                <a:latin typeface="Montserrat" panose="00000500000000000000" pitchFamily="50" charset="0"/>
              </a:rPr>
              <a:t>At work, learning is a means to better performance to reach personal and organizational goals. But learning is just one way to improve performance… so why wouldn’t we make use technology and tools that can help.”</a:t>
            </a:r>
          </a:p>
          <a:p>
            <a:pPr>
              <a:spcBef>
                <a:spcPts val="1000"/>
              </a:spcBef>
            </a:pPr>
            <a:endParaRPr lang="en-US" sz="2000" dirty="0">
              <a:solidFill>
                <a:schemeClr val="tx1">
                  <a:lumMod val="65000"/>
                  <a:lumOff val="35000"/>
                </a:schemeClr>
              </a:solidFill>
              <a:latin typeface="Montserrat" panose="00000500000000000000" pitchFamily="50" charset="0"/>
            </a:endParaRPr>
          </a:p>
          <a:p>
            <a:endParaRPr lang="it-IT" sz="2000" dirty="0">
              <a:latin typeface="Montserrat" panose="00000500000000000000" pitchFamily="50" charset="0"/>
            </a:endParaRPr>
          </a:p>
        </p:txBody>
      </p:sp>
      <p:cxnSp>
        <p:nvCxnSpPr>
          <p:cNvPr id="9" name="Straight Connector 8">
            <a:extLst>
              <a:ext uri="{FF2B5EF4-FFF2-40B4-BE49-F238E27FC236}">
                <a16:creationId xmlns:a16="http://schemas.microsoft.com/office/drawing/2014/main" id="{AA84CB6A-290E-4E45-B998-299D9A05F000}"/>
              </a:ext>
            </a:extLst>
          </p:cNvPr>
          <p:cNvCxnSpPr>
            <a:cxnSpLocks/>
          </p:cNvCxnSpPr>
          <p:nvPr/>
        </p:nvCxnSpPr>
        <p:spPr>
          <a:xfrm>
            <a:off x="6172200" y="1690688"/>
            <a:ext cx="0" cy="38338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1713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CDA72-C1C6-4F2F-A3FD-BD82021C06B5}"/>
              </a:ext>
            </a:extLst>
          </p:cNvPr>
          <p:cNvSpPr>
            <a:spLocks noGrp="1"/>
          </p:cNvSpPr>
          <p:nvPr>
            <p:ph type="title"/>
          </p:nvPr>
        </p:nvSpPr>
        <p:spPr>
          <a:xfrm>
            <a:off x="941437" y="365125"/>
            <a:ext cx="5257800" cy="1325563"/>
          </a:xfrm>
        </p:spPr>
        <p:txBody>
          <a:bodyPr/>
          <a:lstStyle/>
          <a:p>
            <a:r>
              <a:rPr lang="en-US" dirty="0">
                <a:solidFill>
                  <a:schemeClr val="bg1">
                    <a:lumMod val="50000"/>
                  </a:schemeClr>
                </a:solidFill>
              </a:rPr>
              <a:t>How to Get Started</a:t>
            </a:r>
          </a:p>
        </p:txBody>
      </p:sp>
      <p:sp>
        <p:nvSpPr>
          <p:cNvPr id="3" name="Content Placeholder 2">
            <a:extLst>
              <a:ext uri="{FF2B5EF4-FFF2-40B4-BE49-F238E27FC236}">
                <a16:creationId xmlns:a16="http://schemas.microsoft.com/office/drawing/2014/main" id="{DAF03F67-E3A8-4F71-8F06-019625798F90}"/>
              </a:ext>
            </a:extLst>
          </p:cNvPr>
          <p:cNvSpPr>
            <a:spLocks noGrp="1"/>
          </p:cNvSpPr>
          <p:nvPr>
            <p:ph idx="1"/>
          </p:nvPr>
        </p:nvSpPr>
        <p:spPr>
          <a:xfrm>
            <a:off x="941436" y="2227006"/>
            <a:ext cx="5257800" cy="1201994"/>
          </a:xfrm>
        </p:spPr>
        <p:txBody>
          <a:bodyPr>
            <a:normAutofit/>
          </a:bodyPr>
          <a:lstStyle/>
          <a:p>
            <a:pPr marL="0" indent="0">
              <a:buNone/>
            </a:pPr>
            <a:r>
              <a:rPr lang="en-US" dirty="0"/>
              <a:t>Placeholder for BRANDED SITE URL </a:t>
            </a:r>
          </a:p>
        </p:txBody>
      </p:sp>
      <p:pic>
        <p:nvPicPr>
          <p:cNvPr id="1026" name="Picture 2">
            <a:extLst>
              <a:ext uri="{FF2B5EF4-FFF2-40B4-BE49-F238E27FC236}">
                <a16:creationId xmlns:a16="http://schemas.microsoft.com/office/drawing/2014/main" id="{09C56031-6FC1-4F8C-9660-ACFA7D3D078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6851" y="182562"/>
            <a:ext cx="5016949" cy="6492875"/>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7945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02BECA9-D8CC-4C15-8732-3EC8EC13EE8C}"/>
              </a:ext>
            </a:extLst>
          </p:cNvPr>
          <p:cNvSpPr>
            <a:spLocks noGrp="1"/>
          </p:cNvSpPr>
          <p:nvPr>
            <p:ph idx="1"/>
          </p:nvPr>
        </p:nvSpPr>
        <p:spPr/>
        <p:txBody>
          <a:bodyPr>
            <a:normAutofit/>
          </a:bodyPr>
          <a:lstStyle/>
          <a:p>
            <a:r>
              <a:rPr lang="en-US" sz="2800" dirty="0">
                <a:solidFill>
                  <a:srgbClr val="FFFFFF"/>
                </a:solidFill>
              </a:rPr>
              <a:t>Employee Training &amp; Development</a:t>
            </a:r>
          </a:p>
        </p:txBody>
      </p:sp>
      <p:pic>
        <p:nvPicPr>
          <p:cNvPr id="8" name="Picture 7">
            <a:extLst>
              <a:ext uri="{FF2B5EF4-FFF2-40B4-BE49-F238E27FC236}">
                <a16:creationId xmlns:a16="http://schemas.microsoft.com/office/drawing/2014/main" id="{2DF12E4C-0BEA-4CB7-9282-7C391DDBED79}"/>
              </a:ext>
            </a:extLst>
          </p:cNvPr>
          <p:cNvPicPr>
            <a:picLocks noChangeAspect="1"/>
          </p:cNvPicPr>
          <p:nvPr/>
        </p:nvPicPr>
        <p:blipFill rotWithShape="1">
          <a:blip r:embed="rId2"/>
          <a:srcRect t="3094" r="-2" b="-2"/>
          <a:stretch/>
        </p:blipFill>
        <p:spPr>
          <a:xfrm>
            <a:off x="6378947" y="147484"/>
            <a:ext cx="3694262" cy="5660010"/>
          </a:xfrm>
          <a:prstGeom prst="rect">
            <a:avLst/>
          </a:prstGeom>
        </p:spPr>
      </p:pic>
      <p:sp>
        <p:nvSpPr>
          <p:cNvPr id="9" name="TextBox 8">
            <a:extLst>
              <a:ext uri="{FF2B5EF4-FFF2-40B4-BE49-F238E27FC236}">
                <a16:creationId xmlns:a16="http://schemas.microsoft.com/office/drawing/2014/main" id="{928DC0B8-728A-4017-82E9-63C827A0C2B5}"/>
              </a:ext>
            </a:extLst>
          </p:cNvPr>
          <p:cNvSpPr txBox="1"/>
          <p:nvPr/>
        </p:nvSpPr>
        <p:spPr>
          <a:xfrm>
            <a:off x="956186" y="666289"/>
            <a:ext cx="5540746" cy="3924151"/>
          </a:xfrm>
          <a:prstGeom prst="rect">
            <a:avLst/>
          </a:prstGeom>
          <a:noFill/>
        </p:spPr>
        <p:txBody>
          <a:bodyPr wrap="square" rtlCol="0">
            <a:spAutoFit/>
          </a:bodyPr>
          <a:lstStyle/>
          <a:p>
            <a:pPr>
              <a:spcAft>
                <a:spcPts val="600"/>
              </a:spcAft>
            </a:pPr>
            <a:r>
              <a:rPr lang="en-US" sz="4000" dirty="0">
                <a:solidFill>
                  <a:schemeClr val="bg1">
                    <a:lumMod val="50000"/>
                  </a:schemeClr>
                </a:solidFill>
                <a:latin typeface="Lato" panose="020F0502020204030203" pitchFamily="34" charset="0"/>
              </a:rPr>
              <a:t>Keys to Success</a:t>
            </a:r>
          </a:p>
          <a:p>
            <a:pPr>
              <a:spcAft>
                <a:spcPts val="600"/>
              </a:spcAft>
            </a:pPr>
            <a:endParaRPr lang="en-US" sz="4000" dirty="0">
              <a:solidFill>
                <a:schemeClr val="tx1">
                  <a:lumMod val="50000"/>
                  <a:lumOff val="50000"/>
                </a:schemeClr>
              </a:solidFill>
              <a:latin typeface="Lato" panose="020F0502020204030203" pitchFamily="34" charset="0"/>
            </a:endParaRPr>
          </a:p>
          <a:p>
            <a:pPr>
              <a:spcAft>
                <a:spcPts val="600"/>
              </a:spcAft>
            </a:pPr>
            <a:r>
              <a:rPr lang="en-US" sz="2400" dirty="0">
                <a:solidFill>
                  <a:schemeClr val="tx1">
                    <a:lumMod val="50000"/>
                    <a:lumOff val="50000"/>
                  </a:schemeClr>
                </a:solidFill>
                <a:latin typeface="Lato" panose="020F0502020204030203" pitchFamily="34" charset="0"/>
              </a:rPr>
              <a:t>Employee Training &amp; Development</a:t>
            </a:r>
          </a:p>
          <a:p>
            <a:pPr>
              <a:spcAft>
                <a:spcPts val="600"/>
              </a:spcAft>
            </a:pPr>
            <a:endParaRPr lang="en-US" sz="2400" dirty="0">
              <a:solidFill>
                <a:schemeClr val="tx1">
                  <a:lumMod val="50000"/>
                  <a:lumOff val="50000"/>
                </a:schemeClr>
              </a:solidFill>
              <a:latin typeface="Lato" panose="020F0502020204030203" pitchFamily="34" charset="0"/>
            </a:endParaRPr>
          </a:p>
          <a:p>
            <a:pPr>
              <a:spcAft>
                <a:spcPts val="600"/>
              </a:spcAft>
            </a:pPr>
            <a:r>
              <a:rPr lang="en-US" sz="2400" i="1" dirty="0">
                <a:solidFill>
                  <a:schemeClr val="tx1">
                    <a:lumMod val="50000"/>
                    <a:lumOff val="50000"/>
                  </a:schemeClr>
                </a:solidFill>
                <a:latin typeface="Lato" panose="020F0502020204030203" pitchFamily="34" charset="0"/>
              </a:rPr>
              <a:t>“An investment in knowledge always pays the best interest.”</a:t>
            </a:r>
          </a:p>
          <a:p>
            <a:pPr>
              <a:spcAft>
                <a:spcPts val="600"/>
              </a:spcAft>
            </a:pPr>
            <a:br>
              <a:rPr lang="en-US" sz="2400" dirty="0">
                <a:solidFill>
                  <a:schemeClr val="tx1">
                    <a:lumMod val="50000"/>
                    <a:lumOff val="50000"/>
                  </a:schemeClr>
                </a:solidFill>
                <a:latin typeface="Lato" panose="020F0502020204030203" pitchFamily="34" charset="0"/>
              </a:rPr>
            </a:br>
            <a:r>
              <a:rPr lang="en-US" sz="2400" dirty="0">
                <a:solidFill>
                  <a:schemeClr val="tx1">
                    <a:lumMod val="50000"/>
                    <a:lumOff val="50000"/>
                  </a:schemeClr>
                </a:solidFill>
                <a:latin typeface="Lato" panose="020F0502020204030203" pitchFamily="34" charset="0"/>
              </a:rPr>
              <a:t>― Benjamin Franklin</a:t>
            </a:r>
          </a:p>
        </p:txBody>
      </p:sp>
    </p:spTree>
    <p:extLst>
      <p:ext uri="{BB962C8B-B14F-4D97-AF65-F5344CB8AC3E}">
        <p14:creationId xmlns:p14="http://schemas.microsoft.com/office/powerpoint/2010/main" val="2696972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CC848-C5F5-45B0-97D5-A6388C788907}"/>
              </a:ext>
            </a:extLst>
          </p:cNvPr>
          <p:cNvSpPr>
            <a:spLocks noGrp="1"/>
          </p:cNvSpPr>
          <p:nvPr>
            <p:ph type="title"/>
          </p:nvPr>
        </p:nvSpPr>
        <p:spPr>
          <a:xfrm>
            <a:off x="926688" y="365125"/>
            <a:ext cx="10515600" cy="1325563"/>
          </a:xfrm>
        </p:spPr>
        <p:txBody>
          <a:bodyPr>
            <a:normAutofit/>
          </a:bodyPr>
          <a:lstStyle/>
          <a:p>
            <a:r>
              <a:rPr lang="en-US" dirty="0">
                <a:solidFill>
                  <a:schemeClr val="tx1">
                    <a:lumMod val="50000"/>
                    <a:lumOff val="50000"/>
                  </a:schemeClr>
                </a:solidFill>
                <a:latin typeface="Lato" panose="020F0502020204030203" pitchFamily="34" charset="0"/>
              </a:rPr>
              <a:t>What’s in It for Me? </a:t>
            </a:r>
          </a:p>
        </p:txBody>
      </p:sp>
      <p:sp>
        <p:nvSpPr>
          <p:cNvPr id="3" name="Content Placeholder 2">
            <a:extLst>
              <a:ext uri="{FF2B5EF4-FFF2-40B4-BE49-F238E27FC236}">
                <a16:creationId xmlns:a16="http://schemas.microsoft.com/office/drawing/2014/main" id="{29E3594A-FC96-458C-A496-0D5021649EDB}"/>
              </a:ext>
            </a:extLst>
          </p:cNvPr>
          <p:cNvSpPr>
            <a:spLocks noGrp="1"/>
          </p:cNvSpPr>
          <p:nvPr>
            <p:ph idx="1"/>
          </p:nvPr>
        </p:nvSpPr>
        <p:spPr>
          <a:xfrm>
            <a:off x="1031875" y="1690688"/>
            <a:ext cx="5122238" cy="4351338"/>
          </a:xfrm>
        </p:spPr>
        <p:txBody>
          <a:bodyPr>
            <a:normAutofit/>
          </a:bodyPr>
          <a:lstStyle/>
          <a:p>
            <a:r>
              <a:rPr lang="en-US" dirty="0">
                <a:solidFill>
                  <a:schemeClr val="tx1">
                    <a:lumMod val="50000"/>
                    <a:lumOff val="50000"/>
                  </a:schemeClr>
                </a:solidFill>
                <a:latin typeface="Montserrat" panose="00000500000000000000" pitchFamily="50" charset="0"/>
              </a:rPr>
              <a:t>Ability to complete training for career advancement </a:t>
            </a:r>
          </a:p>
          <a:p>
            <a:r>
              <a:rPr lang="en-US" dirty="0">
                <a:solidFill>
                  <a:schemeClr val="tx1">
                    <a:lumMod val="50000"/>
                    <a:lumOff val="50000"/>
                  </a:schemeClr>
                </a:solidFill>
                <a:latin typeface="Montserrat" panose="00000500000000000000" pitchFamily="50" charset="0"/>
              </a:rPr>
              <a:t>More confidence in current job role and ability to perform </a:t>
            </a:r>
          </a:p>
          <a:p>
            <a:r>
              <a:rPr lang="en-US" dirty="0">
                <a:solidFill>
                  <a:schemeClr val="tx1">
                    <a:lumMod val="50000"/>
                    <a:lumOff val="50000"/>
                  </a:schemeClr>
                </a:solidFill>
                <a:latin typeface="Montserrat" panose="00000500000000000000" pitchFamily="50" charset="0"/>
              </a:rPr>
              <a:t>Easier to identify where you need to improve </a:t>
            </a:r>
          </a:p>
          <a:p>
            <a:r>
              <a:rPr lang="en-US" dirty="0">
                <a:solidFill>
                  <a:schemeClr val="tx1">
                    <a:lumMod val="50000"/>
                    <a:lumOff val="50000"/>
                  </a:schemeClr>
                </a:solidFill>
                <a:latin typeface="Montserrat" panose="00000500000000000000" pitchFamily="50" charset="0"/>
              </a:rPr>
              <a:t>Increased access to expertise and knowledge</a:t>
            </a:r>
          </a:p>
          <a:p>
            <a:r>
              <a:rPr lang="en-US" dirty="0">
                <a:solidFill>
                  <a:schemeClr val="tx1">
                    <a:lumMod val="50000"/>
                    <a:lumOff val="50000"/>
                  </a:schemeClr>
                </a:solidFill>
                <a:latin typeface="Montserrat" panose="00000500000000000000" pitchFamily="50" charset="0"/>
              </a:rPr>
              <a:t>Clearer path to next job/future jobs and positions </a:t>
            </a:r>
          </a:p>
          <a:p>
            <a:pPr marL="0" indent="0">
              <a:buNone/>
            </a:pPr>
            <a:endParaRPr lang="en-US" sz="2000" dirty="0">
              <a:solidFill>
                <a:schemeClr val="tx1">
                  <a:lumMod val="50000"/>
                  <a:lumOff val="50000"/>
                </a:schemeClr>
              </a:solidFill>
              <a:latin typeface="Montserrat" panose="00000500000000000000" pitchFamily="50" charset="0"/>
            </a:endParaRPr>
          </a:p>
        </p:txBody>
      </p:sp>
      <p:pic>
        <p:nvPicPr>
          <p:cNvPr id="3076" name="Picture 4">
            <a:extLst>
              <a:ext uri="{FF2B5EF4-FFF2-40B4-BE49-F238E27FC236}">
                <a16:creationId xmlns:a16="http://schemas.microsoft.com/office/drawing/2014/main" id="{D71289A6-9202-4DF1-8078-DAE2217A83E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866" r="16132" b="-3"/>
          <a:stretch/>
        </p:blipFill>
        <p:spPr bwMode="auto">
          <a:xfrm>
            <a:off x="6757762" y="1434380"/>
            <a:ext cx="4229785" cy="4229785"/>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7104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CCFCA-E27C-4F1D-9B3A-5ED61F6D8940}"/>
              </a:ext>
            </a:extLst>
          </p:cNvPr>
          <p:cNvSpPr>
            <a:spLocks noGrp="1"/>
          </p:cNvSpPr>
          <p:nvPr>
            <p:ph type="title"/>
          </p:nvPr>
        </p:nvSpPr>
        <p:spPr>
          <a:xfrm>
            <a:off x="239028" y="4390635"/>
            <a:ext cx="4208280" cy="1008560"/>
          </a:xfrm>
        </p:spPr>
        <p:txBody>
          <a:bodyPr anchor="ctr">
            <a:normAutofit fontScale="90000"/>
          </a:bodyPr>
          <a:lstStyle/>
          <a:p>
            <a:r>
              <a:rPr lang="en-US" dirty="0">
                <a:solidFill>
                  <a:schemeClr val="bg1">
                    <a:lumMod val="50000"/>
                  </a:schemeClr>
                </a:solidFill>
                <a:latin typeface="Lato" panose="020F0502020204030203" pitchFamily="34" charset="0"/>
              </a:rPr>
              <a:t>What’s in It for Me? </a:t>
            </a:r>
          </a:p>
        </p:txBody>
      </p:sp>
      <p:sp>
        <p:nvSpPr>
          <p:cNvPr id="7" name="Content Placeholder 2">
            <a:extLst>
              <a:ext uri="{FF2B5EF4-FFF2-40B4-BE49-F238E27FC236}">
                <a16:creationId xmlns:a16="http://schemas.microsoft.com/office/drawing/2014/main" id="{FDBEB471-6F45-4C87-A4A2-01F1601E5BDB}"/>
              </a:ext>
            </a:extLst>
          </p:cNvPr>
          <p:cNvSpPr>
            <a:spLocks noGrp="1"/>
          </p:cNvSpPr>
          <p:nvPr>
            <p:ph idx="1"/>
          </p:nvPr>
        </p:nvSpPr>
        <p:spPr>
          <a:xfrm>
            <a:off x="4736387" y="4161034"/>
            <a:ext cx="7541231" cy="1775984"/>
          </a:xfrm>
        </p:spPr>
        <p:txBody>
          <a:bodyPr anchor="ctr">
            <a:normAutofit/>
          </a:bodyPr>
          <a:lstStyle/>
          <a:p>
            <a:r>
              <a:rPr lang="en-US" sz="1900" dirty="0"/>
              <a:t>Ability to complete training on own schedule </a:t>
            </a:r>
          </a:p>
          <a:p>
            <a:r>
              <a:rPr lang="en-US" sz="1900" dirty="0"/>
              <a:t>Ability to complete training at own pace </a:t>
            </a:r>
          </a:p>
          <a:p>
            <a:r>
              <a:rPr lang="en-US" sz="1900" dirty="0"/>
              <a:t>Ability to see and document your own training completion status </a:t>
            </a:r>
          </a:p>
          <a:p>
            <a:r>
              <a:rPr lang="en-US" sz="1900" dirty="0"/>
              <a:t>"Safe" place to practice new knowledge and skills online on your own </a:t>
            </a:r>
          </a:p>
        </p:txBody>
      </p:sp>
      <p:pic>
        <p:nvPicPr>
          <p:cNvPr id="8" name="Picture 2">
            <a:extLst>
              <a:ext uri="{FF2B5EF4-FFF2-40B4-BE49-F238E27FC236}">
                <a16:creationId xmlns:a16="http://schemas.microsoft.com/office/drawing/2014/main" id="{FF0BB0C7-3B51-42BC-8FF2-1F9D4C35BF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7510"/>
          <a:stretch/>
        </p:blipFill>
        <p:spPr bwMode="auto">
          <a:xfrm>
            <a:off x="2065106" y="-22189"/>
            <a:ext cx="10126894" cy="3777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1383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B79CA-12BA-480A-92B3-908481D36570}"/>
              </a:ext>
            </a:extLst>
          </p:cNvPr>
          <p:cNvSpPr>
            <a:spLocks noGrp="1"/>
          </p:cNvSpPr>
          <p:nvPr>
            <p:ph type="title"/>
          </p:nvPr>
        </p:nvSpPr>
        <p:spPr>
          <a:xfrm>
            <a:off x="809943" y="365125"/>
            <a:ext cx="10410507" cy="1325563"/>
          </a:xfrm>
        </p:spPr>
        <p:txBody>
          <a:bodyPr/>
          <a:lstStyle/>
          <a:p>
            <a:r>
              <a:rPr lang="en-US" dirty="0">
                <a:solidFill>
                  <a:schemeClr val="bg1">
                    <a:lumMod val="50000"/>
                  </a:schemeClr>
                </a:solidFill>
              </a:rPr>
              <a:t>Example Certifications that Boost Salaries</a:t>
            </a:r>
          </a:p>
        </p:txBody>
      </p:sp>
      <p:sp>
        <p:nvSpPr>
          <p:cNvPr id="3" name="Content Placeholder 2">
            <a:extLst>
              <a:ext uri="{FF2B5EF4-FFF2-40B4-BE49-F238E27FC236}">
                <a16:creationId xmlns:a16="http://schemas.microsoft.com/office/drawing/2014/main" id="{7834CA82-EEE2-4E1A-AA88-6FE045284937}"/>
              </a:ext>
            </a:extLst>
          </p:cNvPr>
          <p:cNvSpPr>
            <a:spLocks noGrp="1"/>
          </p:cNvSpPr>
          <p:nvPr>
            <p:ph idx="1"/>
          </p:nvPr>
        </p:nvSpPr>
        <p:spPr>
          <a:xfrm>
            <a:off x="905194" y="1530351"/>
            <a:ext cx="5267003" cy="4962524"/>
          </a:xfrm>
        </p:spPr>
        <p:txBody>
          <a:bodyPr>
            <a:normAutofit fontScale="85000" lnSpcReduction="20000"/>
          </a:bodyPr>
          <a:lstStyle/>
          <a:p>
            <a:pPr marL="0" indent="0">
              <a:lnSpc>
                <a:spcPct val="110000"/>
              </a:lnSpc>
              <a:buNone/>
            </a:pPr>
            <a:r>
              <a:rPr lang="en-US" b="1" dirty="0">
                <a:solidFill>
                  <a:schemeClr val="tx1">
                    <a:lumMod val="50000"/>
                    <a:lumOff val="50000"/>
                  </a:schemeClr>
                </a:solidFill>
                <a:latin typeface="Montserrat" panose="00000500000000000000" pitchFamily="50" charset="0"/>
              </a:rPr>
              <a:t>Quality Assurance/Control Inspectors</a:t>
            </a:r>
          </a:p>
          <a:p>
            <a:pPr marL="0" indent="0">
              <a:lnSpc>
                <a:spcPct val="110000"/>
              </a:lnSpc>
              <a:buNone/>
            </a:pPr>
            <a:r>
              <a:rPr lang="en-US" sz="1800" b="1" dirty="0">
                <a:solidFill>
                  <a:schemeClr val="tx1">
                    <a:lumMod val="50000"/>
                    <a:lumOff val="50000"/>
                  </a:schemeClr>
                </a:solidFill>
                <a:latin typeface="Montserrat" panose="00000500000000000000" pitchFamily="50" charset="0"/>
              </a:rPr>
              <a:t>Certification</a:t>
            </a:r>
            <a:r>
              <a:rPr lang="en-US" sz="1800" dirty="0">
                <a:solidFill>
                  <a:schemeClr val="tx1">
                    <a:lumMod val="50000"/>
                    <a:lumOff val="50000"/>
                  </a:schemeClr>
                </a:solidFill>
                <a:latin typeface="Montserrat" panose="00000500000000000000" pitchFamily="50" charset="0"/>
              </a:rPr>
              <a:t>: Certified Welding Inspector (CWI)</a:t>
            </a:r>
          </a:p>
          <a:p>
            <a:pPr marL="0" indent="0">
              <a:lnSpc>
                <a:spcPct val="110000"/>
              </a:lnSpc>
              <a:buNone/>
            </a:pPr>
            <a:r>
              <a:rPr lang="en-US" sz="1800" dirty="0">
                <a:solidFill>
                  <a:schemeClr val="tx1">
                    <a:lumMod val="50000"/>
                    <a:lumOff val="50000"/>
                  </a:schemeClr>
                </a:solidFill>
                <a:latin typeface="Montserrat" panose="00000500000000000000" pitchFamily="50" charset="0"/>
              </a:rPr>
              <a:t>Typical pay increase: 39% (to $81, 400)</a:t>
            </a:r>
            <a:br>
              <a:rPr lang="en-US" sz="1800" b="1" dirty="0">
                <a:solidFill>
                  <a:schemeClr val="tx1">
                    <a:lumMod val="50000"/>
                    <a:lumOff val="50000"/>
                  </a:schemeClr>
                </a:solidFill>
                <a:latin typeface="Montserrat" panose="00000500000000000000" pitchFamily="50" charset="0"/>
              </a:rPr>
            </a:br>
            <a:br>
              <a:rPr lang="en-US" sz="1800" b="1" dirty="0">
                <a:solidFill>
                  <a:schemeClr val="tx1">
                    <a:lumMod val="50000"/>
                    <a:lumOff val="50000"/>
                  </a:schemeClr>
                </a:solidFill>
                <a:latin typeface="Montserrat" panose="00000500000000000000" pitchFamily="50" charset="0"/>
              </a:rPr>
            </a:br>
            <a:br>
              <a:rPr lang="en-US" sz="1800" b="1" dirty="0">
                <a:solidFill>
                  <a:schemeClr val="tx1">
                    <a:lumMod val="50000"/>
                    <a:lumOff val="50000"/>
                  </a:schemeClr>
                </a:solidFill>
                <a:latin typeface="Montserrat" panose="00000500000000000000" pitchFamily="50" charset="0"/>
              </a:rPr>
            </a:br>
            <a:r>
              <a:rPr lang="en-US" b="1" dirty="0">
                <a:solidFill>
                  <a:schemeClr val="tx1">
                    <a:lumMod val="50000"/>
                    <a:lumOff val="50000"/>
                  </a:schemeClr>
                </a:solidFill>
                <a:latin typeface="Montserrat" panose="00000500000000000000" pitchFamily="50" charset="0"/>
              </a:rPr>
              <a:t>Health and Safety Coordinators</a:t>
            </a:r>
            <a:endParaRPr lang="en-US" sz="1800" b="1" dirty="0">
              <a:solidFill>
                <a:schemeClr val="tx1">
                  <a:lumMod val="50000"/>
                  <a:lumOff val="50000"/>
                </a:schemeClr>
              </a:solidFill>
              <a:latin typeface="Montserrat" panose="00000500000000000000" pitchFamily="50" charset="0"/>
            </a:endParaRPr>
          </a:p>
          <a:p>
            <a:pPr marL="0" indent="0">
              <a:lnSpc>
                <a:spcPct val="110000"/>
              </a:lnSpc>
              <a:buNone/>
            </a:pPr>
            <a:r>
              <a:rPr lang="en-US" sz="1800" b="1" dirty="0">
                <a:solidFill>
                  <a:schemeClr val="tx1">
                    <a:lumMod val="50000"/>
                    <a:lumOff val="50000"/>
                  </a:schemeClr>
                </a:solidFill>
                <a:latin typeface="Montserrat" panose="00000500000000000000" pitchFamily="50" charset="0"/>
              </a:rPr>
              <a:t>Certification</a:t>
            </a:r>
            <a:r>
              <a:rPr lang="en-US" sz="1800" dirty="0">
                <a:solidFill>
                  <a:schemeClr val="tx1">
                    <a:lumMod val="50000"/>
                    <a:lumOff val="50000"/>
                  </a:schemeClr>
                </a:solidFill>
                <a:latin typeface="Montserrat" panose="00000500000000000000" pitchFamily="50" charset="0"/>
              </a:rPr>
              <a:t>: Certified Construction Health and Safety Technician (CHST)</a:t>
            </a:r>
          </a:p>
          <a:p>
            <a:pPr marL="0" indent="0">
              <a:lnSpc>
                <a:spcPct val="110000"/>
              </a:lnSpc>
              <a:buNone/>
            </a:pPr>
            <a:r>
              <a:rPr lang="en-US" sz="1800" dirty="0">
                <a:solidFill>
                  <a:schemeClr val="tx1">
                    <a:lumMod val="50000"/>
                    <a:lumOff val="50000"/>
                  </a:schemeClr>
                </a:solidFill>
                <a:latin typeface="Montserrat" panose="00000500000000000000" pitchFamily="50" charset="0"/>
              </a:rPr>
              <a:t>Typical pay increase: 35% (to $47, 900)</a:t>
            </a:r>
          </a:p>
          <a:p>
            <a:pPr marL="0" indent="0">
              <a:lnSpc>
                <a:spcPct val="110000"/>
              </a:lnSpc>
              <a:buNone/>
            </a:pPr>
            <a:endParaRPr lang="en-US" sz="1400" dirty="0">
              <a:solidFill>
                <a:schemeClr val="tx1">
                  <a:lumMod val="50000"/>
                  <a:lumOff val="50000"/>
                </a:schemeClr>
              </a:solidFill>
              <a:latin typeface="Montserrat" panose="00000500000000000000" pitchFamily="50" charset="0"/>
            </a:endParaRPr>
          </a:p>
          <a:p>
            <a:pPr marL="0" indent="0">
              <a:lnSpc>
                <a:spcPct val="110000"/>
              </a:lnSpc>
              <a:buNone/>
            </a:pPr>
            <a:r>
              <a:rPr lang="en-US" b="1" dirty="0">
                <a:solidFill>
                  <a:schemeClr val="tx1">
                    <a:lumMod val="50000"/>
                    <a:lumOff val="50000"/>
                  </a:schemeClr>
                </a:solidFill>
                <a:latin typeface="Montserrat" panose="00000500000000000000" pitchFamily="50" charset="0"/>
              </a:rPr>
              <a:t>Laboratory Supervisors</a:t>
            </a:r>
          </a:p>
          <a:p>
            <a:pPr marL="0" indent="0">
              <a:lnSpc>
                <a:spcPct val="110000"/>
              </a:lnSpc>
              <a:buNone/>
            </a:pPr>
            <a:r>
              <a:rPr lang="en-US" sz="1800" b="1" dirty="0">
                <a:solidFill>
                  <a:schemeClr val="tx1">
                    <a:lumMod val="50000"/>
                    <a:lumOff val="50000"/>
                  </a:schemeClr>
                </a:solidFill>
                <a:latin typeface="Montserrat" panose="00000500000000000000" pitchFamily="50" charset="0"/>
              </a:rPr>
              <a:t>Certification</a:t>
            </a:r>
            <a:r>
              <a:rPr lang="en-US" sz="1800" dirty="0">
                <a:solidFill>
                  <a:schemeClr val="tx1">
                    <a:lumMod val="50000"/>
                    <a:lumOff val="50000"/>
                  </a:schemeClr>
                </a:solidFill>
                <a:latin typeface="Montserrat" panose="00000500000000000000" pitchFamily="50" charset="0"/>
              </a:rPr>
              <a:t>: Clinical Laboratory Scientist (CLS)</a:t>
            </a:r>
          </a:p>
          <a:p>
            <a:pPr marL="0" indent="0">
              <a:lnSpc>
                <a:spcPct val="110000"/>
              </a:lnSpc>
              <a:buNone/>
            </a:pPr>
            <a:r>
              <a:rPr lang="en-US" sz="1800" dirty="0">
                <a:solidFill>
                  <a:schemeClr val="tx1">
                    <a:lumMod val="50000"/>
                    <a:lumOff val="50000"/>
                  </a:schemeClr>
                </a:solidFill>
                <a:latin typeface="Montserrat" panose="00000500000000000000" pitchFamily="50" charset="0"/>
              </a:rPr>
              <a:t>Typical pay increase: 25% (to $81, 100)</a:t>
            </a:r>
          </a:p>
          <a:p>
            <a:pPr marL="0" indent="0">
              <a:lnSpc>
                <a:spcPct val="110000"/>
              </a:lnSpc>
              <a:buNone/>
            </a:pPr>
            <a:endParaRPr lang="en-US" sz="1200" dirty="0">
              <a:solidFill>
                <a:schemeClr val="tx1">
                  <a:lumMod val="50000"/>
                  <a:lumOff val="50000"/>
                </a:schemeClr>
              </a:solidFill>
              <a:latin typeface="Montserrat" panose="00000500000000000000" pitchFamily="50" charset="0"/>
            </a:endParaRPr>
          </a:p>
          <a:p>
            <a:pPr marL="0" indent="0">
              <a:lnSpc>
                <a:spcPct val="110000"/>
              </a:lnSpc>
              <a:buNone/>
            </a:pPr>
            <a:br>
              <a:rPr lang="en-US" sz="1200" dirty="0">
                <a:solidFill>
                  <a:schemeClr val="tx1">
                    <a:lumMod val="50000"/>
                    <a:lumOff val="50000"/>
                  </a:schemeClr>
                </a:solidFill>
                <a:latin typeface="Montserrat" panose="00000500000000000000" pitchFamily="50" charset="0"/>
              </a:rPr>
            </a:br>
            <a:endParaRPr lang="en-US" sz="1200" dirty="0">
              <a:solidFill>
                <a:schemeClr val="tx1">
                  <a:lumMod val="50000"/>
                  <a:lumOff val="50000"/>
                </a:schemeClr>
              </a:solidFill>
              <a:latin typeface="Montserrat" panose="00000500000000000000" pitchFamily="50" charset="0"/>
            </a:endParaRPr>
          </a:p>
        </p:txBody>
      </p:sp>
      <p:sp>
        <p:nvSpPr>
          <p:cNvPr id="4" name="Content Placeholder 2">
            <a:extLst>
              <a:ext uri="{FF2B5EF4-FFF2-40B4-BE49-F238E27FC236}">
                <a16:creationId xmlns:a16="http://schemas.microsoft.com/office/drawing/2014/main" id="{43071B21-C41D-43CA-914A-25F0C6A0ECB7}"/>
              </a:ext>
            </a:extLst>
          </p:cNvPr>
          <p:cNvSpPr txBox="1">
            <a:spLocks/>
          </p:cNvSpPr>
          <p:nvPr/>
        </p:nvSpPr>
        <p:spPr>
          <a:xfrm>
            <a:off x="6381750" y="1596944"/>
            <a:ext cx="5438775" cy="36083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r>
              <a:rPr lang="en-US" sz="2000" b="1" dirty="0">
                <a:solidFill>
                  <a:schemeClr val="tx1">
                    <a:lumMod val="50000"/>
                    <a:lumOff val="50000"/>
                  </a:schemeClr>
                </a:solidFill>
                <a:latin typeface="Montserrat" panose="00000500000000000000" pitchFamily="50" charset="0"/>
              </a:rPr>
              <a:t>Project Managers</a:t>
            </a:r>
          </a:p>
          <a:p>
            <a:pPr marL="0" lvl="0" indent="0">
              <a:buNone/>
            </a:pPr>
            <a:r>
              <a:rPr lang="en-US" sz="1500" b="1" dirty="0">
                <a:solidFill>
                  <a:schemeClr val="tx1">
                    <a:lumMod val="50000"/>
                    <a:lumOff val="50000"/>
                  </a:schemeClr>
                </a:solidFill>
                <a:latin typeface="Montserrat" panose="00000500000000000000" pitchFamily="50" charset="0"/>
              </a:rPr>
              <a:t>Certification</a:t>
            </a:r>
            <a:r>
              <a:rPr lang="en-US" sz="1500" dirty="0">
                <a:solidFill>
                  <a:schemeClr val="tx1">
                    <a:lumMod val="50000"/>
                    <a:lumOff val="50000"/>
                  </a:schemeClr>
                </a:solidFill>
                <a:latin typeface="Montserrat" panose="00000500000000000000" pitchFamily="50" charset="0"/>
              </a:rPr>
              <a:t>: </a:t>
            </a:r>
            <a:r>
              <a:rPr lang="en-US" sz="1500" dirty="0">
                <a:solidFill>
                  <a:schemeClr val="tx1">
                    <a:lumMod val="65000"/>
                    <a:lumOff val="35000"/>
                  </a:schemeClr>
                </a:solidFill>
                <a:latin typeface="Montserrat" panose="00000500000000000000" pitchFamily="50" charset="0"/>
              </a:rPr>
              <a:t>Project </a:t>
            </a:r>
            <a:br>
              <a:rPr lang="en-US" sz="1500" dirty="0">
                <a:solidFill>
                  <a:schemeClr val="tx1">
                    <a:lumMod val="65000"/>
                    <a:lumOff val="35000"/>
                  </a:schemeClr>
                </a:solidFill>
                <a:latin typeface="Montserrat" panose="00000500000000000000" pitchFamily="50" charset="0"/>
              </a:rPr>
            </a:br>
            <a:r>
              <a:rPr lang="en-US" sz="1500" dirty="0">
                <a:solidFill>
                  <a:schemeClr val="tx1">
                    <a:lumMod val="65000"/>
                    <a:lumOff val="35000"/>
                  </a:schemeClr>
                </a:solidFill>
                <a:latin typeface="Montserrat" panose="00000500000000000000" pitchFamily="50" charset="0"/>
              </a:rPr>
              <a:t>Management Professional (PMP) </a:t>
            </a:r>
          </a:p>
          <a:p>
            <a:pPr marL="0" lvl="0" indent="0">
              <a:buNone/>
            </a:pPr>
            <a:r>
              <a:rPr lang="en-US" sz="1500" dirty="0">
                <a:solidFill>
                  <a:schemeClr val="tx1">
                    <a:lumMod val="65000"/>
                    <a:lumOff val="35000"/>
                  </a:schemeClr>
                </a:solidFill>
                <a:latin typeface="Montserrat" panose="00000500000000000000" pitchFamily="50" charset="0"/>
              </a:rPr>
              <a:t>Typical pay increase: 23% (to $111,000)</a:t>
            </a:r>
            <a:br>
              <a:rPr lang="en-US" sz="1500" dirty="0">
                <a:solidFill>
                  <a:schemeClr val="tx1">
                    <a:lumMod val="65000"/>
                    <a:lumOff val="35000"/>
                  </a:schemeClr>
                </a:solidFill>
                <a:latin typeface="Montserrat" panose="00000500000000000000" pitchFamily="50" charset="0"/>
              </a:rPr>
            </a:br>
            <a:r>
              <a:rPr lang="en-US" sz="2000" dirty="0">
                <a:solidFill>
                  <a:schemeClr val="tx1">
                    <a:lumMod val="50000"/>
                    <a:lumOff val="50000"/>
                  </a:schemeClr>
                </a:solidFill>
                <a:latin typeface="Montserrat" panose="00000500000000000000" pitchFamily="50" charset="0"/>
              </a:rPr>
              <a:t>   </a:t>
            </a:r>
          </a:p>
          <a:p>
            <a:pPr marL="0" indent="0">
              <a:buNone/>
            </a:pPr>
            <a:r>
              <a:rPr lang="en-US" sz="2000" b="1" dirty="0">
                <a:solidFill>
                  <a:schemeClr val="tx1">
                    <a:lumMod val="50000"/>
                    <a:lumOff val="50000"/>
                  </a:schemeClr>
                </a:solidFill>
                <a:latin typeface="Montserrat" panose="00000500000000000000" pitchFamily="50" charset="0"/>
              </a:rPr>
              <a:t>Fleet Managers</a:t>
            </a:r>
          </a:p>
          <a:p>
            <a:pPr marL="0" indent="0">
              <a:buNone/>
            </a:pPr>
            <a:r>
              <a:rPr lang="en-US" sz="1500" b="1" dirty="0">
                <a:solidFill>
                  <a:schemeClr val="tx1">
                    <a:lumMod val="50000"/>
                    <a:lumOff val="50000"/>
                  </a:schemeClr>
                </a:solidFill>
                <a:latin typeface="Montserrat" panose="00000500000000000000" pitchFamily="50" charset="0"/>
              </a:rPr>
              <a:t>Certification</a:t>
            </a:r>
            <a:r>
              <a:rPr lang="en-US" sz="1500" dirty="0">
                <a:solidFill>
                  <a:schemeClr val="tx1">
                    <a:lumMod val="50000"/>
                    <a:lumOff val="50000"/>
                  </a:schemeClr>
                </a:solidFill>
                <a:latin typeface="Montserrat" panose="00000500000000000000" pitchFamily="50" charset="0"/>
              </a:rPr>
              <a:t>: </a:t>
            </a:r>
            <a:r>
              <a:rPr lang="en-US" sz="1500" dirty="0">
                <a:solidFill>
                  <a:schemeClr val="tx1">
                    <a:lumMod val="65000"/>
                    <a:lumOff val="35000"/>
                  </a:schemeClr>
                </a:solidFill>
                <a:latin typeface="Montserrat" panose="00000500000000000000" pitchFamily="50" charset="0"/>
              </a:rPr>
              <a:t>Certified Automotive Fleet Manager (CAFM)</a:t>
            </a:r>
          </a:p>
          <a:p>
            <a:pPr marL="0" indent="0">
              <a:buNone/>
            </a:pPr>
            <a:r>
              <a:rPr lang="en-US" sz="1500" dirty="0">
                <a:solidFill>
                  <a:schemeClr val="tx1">
                    <a:lumMod val="65000"/>
                    <a:lumOff val="35000"/>
                  </a:schemeClr>
                </a:solidFill>
                <a:latin typeface="Montserrat" panose="00000500000000000000" pitchFamily="50" charset="0"/>
              </a:rPr>
              <a:t>Typical pay increase: 2</a:t>
            </a:r>
            <a:r>
              <a:rPr lang="en-US" sz="1500" dirty="0">
                <a:solidFill>
                  <a:schemeClr val="tx1">
                    <a:lumMod val="50000"/>
                    <a:lumOff val="50000"/>
                  </a:schemeClr>
                </a:solidFill>
                <a:latin typeface="Montserrat" panose="00000500000000000000" pitchFamily="50" charset="0"/>
              </a:rPr>
              <a:t>7% (to $70, 600)</a:t>
            </a:r>
          </a:p>
        </p:txBody>
      </p:sp>
      <p:sp>
        <p:nvSpPr>
          <p:cNvPr id="5" name="Rectangle 4">
            <a:extLst>
              <a:ext uri="{FF2B5EF4-FFF2-40B4-BE49-F238E27FC236}">
                <a16:creationId xmlns:a16="http://schemas.microsoft.com/office/drawing/2014/main" id="{3BB71C7C-6D5C-4426-851C-637993589EBF}"/>
              </a:ext>
            </a:extLst>
          </p:cNvPr>
          <p:cNvSpPr/>
          <p:nvPr/>
        </p:nvSpPr>
        <p:spPr>
          <a:xfrm>
            <a:off x="8048627" y="5205270"/>
            <a:ext cx="4143373" cy="338554"/>
          </a:xfrm>
          <a:prstGeom prst="rect">
            <a:avLst/>
          </a:prstGeom>
        </p:spPr>
        <p:txBody>
          <a:bodyPr wrap="square">
            <a:spAutoFit/>
          </a:bodyPr>
          <a:lstStyle/>
          <a:p>
            <a:r>
              <a:rPr lang="en-US" sz="1600" dirty="0">
                <a:hlinkClick r:id="rId2"/>
              </a:rPr>
              <a:t>Source: Monster and PayScale.com Survey</a:t>
            </a:r>
            <a:endParaRPr lang="en-US" sz="1600" dirty="0"/>
          </a:p>
        </p:txBody>
      </p:sp>
      <p:pic>
        <p:nvPicPr>
          <p:cNvPr id="2052" name="Picture 4" descr="Project Management Institute | PMI">
            <a:extLst>
              <a:ext uri="{FF2B5EF4-FFF2-40B4-BE49-F238E27FC236}">
                <a16:creationId xmlns:a16="http://schemas.microsoft.com/office/drawing/2014/main" id="{F4C16885-CC27-4D10-B7CC-CBEB214DFA7A}"/>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637" b="17895"/>
          <a:stretch/>
        </p:blipFill>
        <p:spPr bwMode="auto">
          <a:xfrm>
            <a:off x="9713459" y="1530351"/>
            <a:ext cx="2292804" cy="80007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B6D9D7DE-4A16-4EC5-8147-3AEA307CFDE4}"/>
              </a:ext>
            </a:extLst>
          </p:cNvPr>
          <p:cNvSpPr/>
          <p:nvPr/>
        </p:nvSpPr>
        <p:spPr>
          <a:xfrm>
            <a:off x="3647756" y="5543824"/>
            <a:ext cx="8410575" cy="338554"/>
          </a:xfrm>
          <a:prstGeom prst="rect">
            <a:avLst/>
          </a:prstGeom>
        </p:spPr>
        <p:txBody>
          <a:bodyPr wrap="square">
            <a:spAutoFit/>
          </a:bodyPr>
          <a:lstStyle/>
          <a:p>
            <a:r>
              <a:rPr lang="en-US" sz="1600" dirty="0">
                <a:hlinkClick r:id="rId4"/>
              </a:rPr>
              <a:t>*Source: </a:t>
            </a:r>
            <a:r>
              <a:rPr lang="en-US" sz="1600" u="sng" dirty="0">
                <a:hlinkClick r:id="rId4"/>
              </a:rPr>
              <a:t>PMI.org Salary Survey - Earning Power: Project Management Salary Survey, 10th edition</a:t>
            </a:r>
            <a:endParaRPr lang="en-US" sz="1600" dirty="0"/>
          </a:p>
        </p:txBody>
      </p:sp>
      <p:cxnSp>
        <p:nvCxnSpPr>
          <p:cNvPr id="7" name="Straight Connector 6">
            <a:extLst>
              <a:ext uri="{FF2B5EF4-FFF2-40B4-BE49-F238E27FC236}">
                <a16:creationId xmlns:a16="http://schemas.microsoft.com/office/drawing/2014/main" id="{7EE8AFEB-D270-4525-8273-2289C1E3C8F5}"/>
              </a:ext>
            </a:extLst>
          </p:cNvPr>
          <p:cNvCxnSpPr>
            <a:cxnSpLocks/>
          </p:cNvCxnSpPr>
          <p:nvPr/>
        </p:nvCxnSpPr>
        <p:spPr>
          <a:xfrm>
            <a:off x="6172200" y="1690688"/>
            <a:ext cx="0" cy="38338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3657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0859D-20F1-418D-91FE-27399504883A}"/>
              </a:ext>
            </a:extLst>
          </p:cNvPr>
          <p:cNvSpPr>
            <a:spLocks noGrp="1"/>
          </p:cNvSpPr>
          <p:nvPr>
            <p:ph type="title"/>
          </p:nvPr>
        </p:nvSpPr>
        <p:spPr/>
        <p:txBody>
          <a:bodyPr/>
          <a:lstStyle/>
          <a:p>
            <a:r>
              <a:rPr lang="en-US" dirty="0">
                <a:solidFill>
                  <a:schemeClr val="bg1">
                    <a:lumMod val="50000"/>
                  </a:schemeClr>
                </a:solidFill>
              </a:rPr>
              <a:t>Key Skills for Employees </a:t>
            </a:r>
          </a:p>
        </p:txBody>
      </p:sp>
      <p:sp>
        <p:nvSpPr>
          <p:cNvPr id="3" name="Content Placeholder 2">
            <a:extLst>
              <a:ext uri="{FF2B5EF4-FFF2-40B4-BE49-F238E27FC236}">
                <a16:creationId xmlns:a16="http://schemas.microsoft.com/office/drawing/2014/main" id="{F45049C4-9509-4E1B-AA9B-C3AC70B55E66}"/>
              </a:ext>
            </a:extLst>
          </p:cNvPr>
          <p:cNvSpPr>
            <a:spLocks noGrp="1"/>
          </p:cNvSpPr>
          <p:nvPr>
            <p:ph idx="4294967295"/>
          </p:nvPr>
        </p:nvSpPr>
        <p:spPr>
          <a:xfrm>
            <a:off x="952500" y="1533526"/>
            <a:ext cx="10515600" cy="941387"/>
          </a:xfrm>
        </p:spPr>
        <p:txBody>
          <a:bodyPr>
            <a:normAutofit/>
          </a:bodyPr>
          <a:lstStyle/>
          <a:p>
            <a:pPr marL="0" indent="0">
              <a:buNone/>
            </a:pPr>
            <a:r>
              <a:rPr lang="en-US" sz="2000" dirty="0">
                <a:latin typeface="Montserrat" panose="00000500000000000000" pitchFamily="50" charset="0"/>
              </a:rPr>
              <a:t>Managers across a variety of industries and sectors said they valued these skills most (in order): Leadership; Communication, Collaboration, Role-Specific Skills</a:t>
            </a:r>
          </a:p>
          <a:p>
            <a:pPr marL="0" indent="0">
              <a:buNone/>
            </a:pPr>
            <a:endParaRPr lang="en-US" sz="2000" dirty="0">
              <a:latin typeface="Montserrat" panose="00000500000000000000" pitchFamily="50" charset="0"/>
            </a:endParaRPr>
          </a:p>
          <a:p>
            <a:pPr marL="0" indent="0">
              <a:buNone/>
            </a:pPr>
            <a:endParaRPr lang="en-US" sz="2000" dirty="0">
              <a:latin typeface="Montserrat" panose="00000500000000000000" pitchFamily="50" charset="0"/>
            </a:endParaRPr>
          </a:p>
        </p:txBody>
      </p:sp>
      <p:pic>
        <p:nvPicPr>
          <p:cNvPr id="1032" name="Picture 8">
            <a:extLst>
              <a:ext uri="{FF2B5EF4-FFF2-40B4-BE49-F238E27FC236}">
                <a16:creationId xmlns:a16="http://schemas.microsoft.com/office/drawing/2014/main" id="{A9204B0E-32E0-4ED9-9C6D-08D2BA15FE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0435" y="2230562"/>
            <a:ext cx="9917665" cy="4393540"/>
          </a:xfrm>
          <a:prstGeom prst="rect">
            <a:avLst/>
          </a:prstGeom>
          <a:solidFill>
            <a:schemeClr val="bg1"/>
          </a:solidFill>
        </p:spPr>
      </p:pic>
      <p:sp>
        <p:nvSpPr>
          <p:cNvPr id="5" name="Rectangle 4">
            <a:extLst>
              <a:ext uri="{FF2B5EF4-FFF2-40B4-BE49-F238E27FC236}">
                <a16:creationId xmlns:a16="http://schemas.microsoft.com/office/drawing/2014/main" id="{A4F95B62-2293-486E-8F8A-C483F08FFFE1}"/>
              </a:ext>
            </a:extLst>
          </p:cNvPr>
          <p:cNvSpPr/>
          <p:nvPr/>
        </p:nvSpPr>
        <p:spPr>
          <a:xfrm>
            <a:off x="7362825" y="5747422"/>
            <a:ext cx="5143500" cy="584775"/>
          </a:xfrm>
          <a:prstGeom prst="rect">
            <a:avLst/>
          </a:prstGeom>
        </p:spPr>
        <p:txBody>
          <a:bodyPr wrap="square">
            <a:spAutoFit/>
          </a:bodyPr>
          <a:lstStyle/>
          <a:p>
            <a:br>
              <a:rPr lang="en-US" dirty="0"/>
            </a:br>
            <a:r>
              <a:rPr lang="en-US" sz="1400" dirty="0">
                <a:latin typeface="Calibri body"/>
                <a:hlinkClick r:id="rId3"/>
              </a:rPr>
              <a:t>Source: </a:t>
            </a:r>
            <a:r>
              <a:rPr lang="en-US" sz="1400" u="sng" dirty="0">
                <a:solidFill>
                  <a:srgbClr val="1155CC"/>
                </a:solidFill>
                <a:latin typeface="Calibri body"/>
                <a:hlinkClick r:id="rId3"/>
              </a:rPr>
              <a:t>2018 Workplace Learning Tends - LinkedIn Study </a:t>
            </a:r>
            <a:endParaRPr lang="en-US" sz="1400" dirty="0">
              <a:latin typeface="Calibri body"/>
            </a:endParaRPr>
          </a:p>
        </p:txBody>
      </p:sp>
    </p:spTree>
    <p:extLst>
      <p:ext uri="{BB962C8B-B14F-4D97-AF65-F5344CB8AC3E}">
        <p14:creationId xmlns:p14="http://schemas.microsoft.com/office/powerpoint/2010/main" val="746786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2F9A9-4347-421B-AC32-4E2F8A9BF91E}"/>
              </a:ext>
            </a:extLst>
          </p:cNvPr>
          <p:cNvSpPr>
            <a:spLocks noGrp="1"/>
          </p:cNvSpPr>
          <p:nvPr>
            <p:ph type="title"/>
          </p:nvPr>
        </p:nvSpPr>
        <p:spPr>
          <a:xfrm>
            <a:off x="439189" y="343816"/>
            <a:ext cx="10515600" cy="1325563"/>
          </a:xfrm>
        </p:spPr>
        <p:txBody>
          <a:bodyPr>
            <a:normAutofit/>
          </a:bodyPr>
          <a:lstStyle/>
          <a:p>
            <a:pPr algn="ctr"/>
            <a:r>
              <a:rPr lang="en-US" dirty="0">
                <a:solidFill>
                  <a:schemeClr val="bg1">
                    <a:lumMod val="50000"/>
                  </a:schemeClr>
                </a:solidFill>
              </a:rPr>
              <a:t>Continuous Learning &amp; Deliberate Practice </a:t>
            </a:r>
          </a:p>
        </p:txBody>
      </p:sp>
      <p:graphicFrame>
        <p:nvGraphicFramePr>
          <p:cNvPr id="16" name="Content Placeholder 2">
            <a:extLst>
              <a:ext uri="{FF2B5EF4-FFF2-40B4-BE49-F238E27FC236}">
                <a16:creationId xmlns:a16="http://schemas.microsoft.com/office/drawing/2014/main" id="{32164AE3-662F-4849-8D91-21D522B59891}"/>
              </a:ext>
            </a:extLst>
          </p:cNvPr>
          <p:cNvGraphicFramePr>
            <a:graphicFrameLocks noGrp="1"/>
          </p:cNvGraphicFramePr>
          <p:nvPr>
            <p:ph idx="1"/>
            <p:extLst>
              <p:ext uri="{D42A27DB-BD31-4B8C-83A1-F6EECF244321}">
                <p14:modId xmlns:p14="http://schemas.microsoft.com/office/powerpoint/2010/main" val="2343030438"/>
              </p:ext>
            </p:extLst>
          </p:nvPr>
        </p:nvGraphicFramePr>
        <p:xfrm>
          <a:off x="952500" y="1501160"/>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a:extLst>
              <a:ext uri="{FF2B5EF4-FFF2-40B4-BE49-F238E27FC236}">
                <a16:creationId xmlns:a16="http://schemas.microsoft.com/office/drawing/2014/main" id="{9B56543C-1065-495B-B54B-69DC594515FE}"/>
              </a:ext>
            </a:extLst>
          </p:cNvPr>
          <p:cNvSpPr txBox="1"/>
          <p:nvPr/>
        </p:nvSpPr>
        <p:spPr>
          <a:xfrm>
            <a:off x="933820" y="6115722"/>
            <a:ext cx="6467475" cy="369332"/>
          </a:xfrm>
          <a:prstGeom prst="rect">
            <a:avLst/>
          </a:prstGeom>
          <a:noFill/>
        </p:spPr>
        <p:txBody>
          <a:bodyPr wrap="square" rtlCol="0">
            <a:spAutoFit/>
          </a:bodyPr>
          <a:lstStyle/>
          <a:p>
            <a:r>
              <a:rPr lang="en-US" dirty="0">
                <a:solidFill>
                  <a:schemeClr val="bg1"/>
                </a:solidFill>
                <a:hlinkClick r:id="rId7">
                  <a:extLst>
                    <a:ext uri="{A12FA001-AC4F-418D-AE19-62706E023703}">
                      <ahyp:hlinkClr xmlns:ahyp="http://schemas.microsoft.com/office/drawing/2018/hyperlinkcolor" val="tx"/>
                    </a:ext>
                  </a:extLst>
                </a:hlinkClick>
              </a:rPr>
              <a:t>Source: Convergence Training Interview with Arun Pradhan, 2018</a:t>
            </a:r>
            <a:endParaRPr lang="en-US" dirty="0">
              <a:solidFill>
                <a:schemeClr val="bg1"/>
              </a:solidFill>
            </a:endParaRPr>
          </a:p>
        </p:txBody>
      </p:sp>
    </p:spTree>
    <p:extLst>
      <p:ext uri="{BB962C8B-B14F-4D97-AF65-F5344CB8AC3E}">
        <p14:creationId xmlns:p14="http://schemas.microsoft.com/office/powerpoint/2010/main" val="1796418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3A58148-D452-4F6F-A2FE-EED968DE1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86463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E292661-06D5-4102-A5D9-7FA3D4DBFA15}"/>
              </a:ext>
            </a:extLst>
          </p:cNvPr>
          <p:cNvSpPr>
            <a:spLocks noGrp="1"/>
          </p:cNvSpPr>
          <p:nvPr>
            <p:ph type="title"/>
          </p:nvPr>
        </p:nvSpPr>
        <p:spPr>
          <a:xfrm>
            <a:off x="260964" y="1636974"/>
            <a:ext cx="3197013" cy="2743200"/>
          </a:xfrm>
        </p:spPr>
        <p:txBody>
          <a:bodyPr anchor="t">
            <a:normAutofit/>
          </a:bodyPr>
          <a:lstStyle/>
          <a:p>
            <a:pPr algn="ctr"/>
            <a:r>
              <a:rPr lang="en-US" sz="4800" dirty="0">
                <a:solidFill>
                  <a:schemeClr val="bg1"/>
                </a:solidFill>
              </a:rPr>
              <a:t>How to </a:t>
            </a:r>
            <a:br>
              <a:rPr lang="en-US" sz="4800" dirty="0">
                <a:solidFill>
                  <a:schemeClr val="bg1"/>
                </a:solidFill>
              </a:rPr>
            </a:br>
            <a:r>
              <a:rPr lang="en-US" sz="4800" dirty="0">
                <a:solidFill>
                  <a:schemeClr val="bg1"/>
                </a:solidFill>
              </a:rPr>
              <a:t>Learn More Effectively</a:t>
            </a:r>
          </a:p>
        </p:txBody>
      </p:sp>
      <p:sp>
        <p:nvSpPr>
          <p:cNvPr id="3" name="Content Placeholder 2">
            <a:extLst>
              <a:ext uri="{FF2B5EF4-FFF2-40B4-BE49-F238E27FC236}">
                <a16:creationId xmlns:a16="http://schemas.microsoft.com/office/drawing/2014/main" id="{CA45F45E-E07E-4B66-8D12-675200FE57F3}"/>
              </a:ext>
            </a:extLst>
          </p:cNvPr>
          <p:cNvSpPr>
            <a:spLocks noGrp="1"/>
          </p:cNvSpPr>
          <p:nvPr>
            <p:ph idx="1"/>
          </p:nvPr>
        </p:nvSpPr>
        <p:spPr>
          <a:xfrm>
            <a:off x="4330719" y="641615"/>
            <a:ext cx="7289799" cy="5533496"/>
          </a:xfrm>
        </p:spPr>
        <p:txBody>
          <a:bodyPr anchor="ctr">
            <a:normAutofit/>
          </a:bodyPr>
          <a:lstStyle/>
          <a:p>
            <a:pPr marL="0" indent="0">
              <a:buNone/>
            </a:pPr>
            <a:r>
              <a:rPr lang="en-US" dirty="0">
                <a:latin typeface="Lato" panose="020F0502020204030203"/>
              </a:rPr>
              <a:t>People often return from training with the equivalent of </a:t>
            </a:r>
            <a:r>
              <a:rPr lang="en-US" i="1" dirty="0">
                <a:latin typeface="Lato" panose="020F0502020204030203"/>
              </a:rPr>
              <a:t>War and Peace </a:t>
            </a:r>
            <a:r>
              <a:rPr lang="en-US" dirty="0">
                <a:latin typeface="Lato" panose="020F0502020204030203"/>
              </a:rPr>
              <a:t>in notes, but often will never look at them again</a:t>
            </a:r>
            <a:br>
              <a:rPr lang="en-US" dirty="0">
                <a:latin typeface="Lato" panose="020F0502020204030203"/>
              </a:rPr>
            </a:br>
            <a:endParaRPr lang="en-US" dirty="0">
              <a:latin typeface="Lato" panose="020F0502020204030203"/>
            </a:endParaRPr>
          </a:p>
          <a:p>
            <a:pPr>
              <a:buFont typeface="Wingdings" panose="05000000000000000000" pitchFamily="2" charset="2"/>
              <a:buChar char="q"/>
            </a:pPr>
            <a:r>
              <a:rPr lang="en-US" dirty="0">
                <a:latin typeface="Lato" panose="020F0502020204030203"/>
              </a:rPr>
              <a:t> During training, make brief notes </a:t>
            </a:r>
            <a:br>
              <a:rPr lang="en-US" dirty="0">
                <a:latin typeface="Lato" panose="020F0502020204030203"/>
              </a:rPr>
            </a:br>
            <a:endParaRPr lang="en-US" dirty="0">
              <a:latin typeface="Lato" panose="020F0502020204030203"/>
            </a:endParaRPr>
          </a:p>
          <a:p>
            <a:pPr>
              <a:buFont typeface="Wingdings" panose="05000000000000000000" pitchFamily="2" charset="2"/>
              <a:buChar char="q"/>
            </a:pPr>
            <a:r>
              <a:rPr lang="en-US" dirty="0">
                <a:latin typeface="Lato" panose="020F0502020204030203"/>
              </a:rPr>
              <a:t> Immediately after training, create a diagram or drawing that represents key ideas from training and how they're connected</a:t>
            </a:r>
            <a:br>
              <a:rPr lang="en-US" dirty="0">
                <a:latin typeface="Lato" panose="020F0502020204030203"/>
              </a:rPr>
            </a:br>
            <a:endParaRPr lang="en-US" dirty="0">
              <a:latin typeface="Lato" panose="020F0502020204030203"/>
            </a:endParaRPr>
          </a:p>
          <a:p>
            <a:pPr>
              <a:buFont typeface="Wingdings" panose="05000000000000000000" pitchFamily="2" charset="2"/>
              <a:buChar char="q"/>
            </a:pPr>
            <a:r>
              <a:rPr lang="en-US" dirty="0">
                <a:latin typeface="Lato" panose="020F0502020204030203"/>
              </a:rPr>
              <a:t> Immediately after training, also write down a few ways you'll use this new knowledge/skill on the job (and later do that) </a:t>
            </a:r>
          </a:p>
        </p:txBody>
      </p:sp>
    </p:spTree>
    <p:extLst>
      <p:ext uri="{BB962C8B-B14F-4D97-AF65-F5344CB8AC3E}">
        <p14:creationId xmlns:p14="http://schemas.microsoft.com/office/powerpoint/2010/main" val="623989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23A58148-D452-4F6F-A2FE-EED968DE1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86463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itle 1">
            <a:extLst>
              <a:ext uri="{FF2B5EF4-FFF2-40B4-BE49-F238E27FC236}">
                <a16:creationId xmlns:a16="http://schemas.microsoft.com/office/drawing/2014/main" id="{A7C44AAA-918F-48BC-B76A-2E5B98C7B379}"/>
              </a:ext>
            </a:extLst>
          </p:cNvPr>
          <p:cNvSpPr txBox="1">
            <a:spLocks/>
          </p:cNvSpPr>
          <p:nvPr/>
        </p:nvSpPr>
        <p:spPr>
          <a:xfrm>
            <a:off x="256806" y="1760481"/>
            <a:ext cx="3197013" cy="274320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000" b="0" kern="120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defRPr>
            </a:lvl1pPr>
          </a:lstStyle>
          <a:p>
            <a:pPr algn="ctr">
              <a:spcAft>
                <a:spcPts val="600"/>
              </a:spcAft>
            </a:pPr>
            <a:r>
              <a:rPr lang="en-US" sz="4800" kern="1200" dirty="0">
                <a:solidFill>
                  <a:schemeClr val="bg1"/>
                </a:solidFill>
                <a:latin typeface="Lato" panose="020F0502020204030203"/>
                <a:ea typeface="+mj-ea"/>
                <a:cs typeface="+mj-cs"/>
              </a:rPr>
              <a:t>How to </a:t>
            </a:r>
            <a:br>
              <a:rPr lang="en-US" sz="4800" kern="1200" dirty="0">
                <a:solidFill>
                  <a:schemeClr val="bg1"/>
                </a:solidFill>
                <a:latin typeface="Lato" panose="020F0502020204030203"/>
                <a:ea typeface="+mj-ea"/>
                <a:cs typeface="+mj-cs"/>
              </a:rPr>
            </a:br>
            <a:r>
              <a:rPr lang="en-US" sz="4800" kern="1200" dirty="0">
                <a:solidFill>
                  <a:schemeClr val="bg1"/>
                </a:solidFill>
                <a:latin typeface="Lato" panose="020F0502020204030203"/>
                <a:ea typeface="+mj-ea"/>
                <a:cs typeface="+mj-cs"/>
              </a:rPr>
              <a:t>Learn More Effectively</a:t>
            </a:r>
          </a:p>
        </p:txBody>
      </p:sp>
      <p:sp>
        <p:nvSpPr>
          <p:cNvPr id="3" name="Content Placeholder 2">
            <a:extLst>
              <a:ext uri="{FF2B5EF4-FFF2-40B4-BE49-F238E27FC236}">
                <a16:creationId xmlns:a16="http://schemas.microsoft.com/office/drawing/2014/main" id="{CA45F45E-E07E-4B66-8D12-675200FE57F3}"/>
              </a:ext>
            </a:extLst>
          </p:cNvPr>
          <p:cNvSpPr>
            <a:spLocks noGrp="1"/>
          </p:cNvSpPr>
          <p:nvPr>
            <p:ph idx="1"/>
          </p:nvPr>
        </p:nvSpPr>
        <p:spPr>
          <a:xfrm>
            <a:off x="4330719" y="641615"/>
            <a:ext cx="7289799" cy="5533496"/>
          </a:xfrm>
        </p:spPr>
        <p:txBody>
          <a:bodyPr vert="horz" lIns="91440" tIns="45720" rIns="91440" bIns="45720" rtlCol="0" anchor="ctr">
            <a:normAutofit/>
          </a:bodyPr>
          <a:lstStyle/>
          <a:p>
            <a:pPr>
              <a:buFont typeface="Wingdings" panose="05000000000000000000" pitchFamily="2" charset="2"/>
              <a:buChar char="q"/>
            </a:pPr>
            <a:r>
              <a:rPr lang="en-US" dirty="0">
                <a:solidFill>
                  <a:schemeClr val="tx1"/>
                </a:solidFill>
                <a:latin typeface="+mn-lt"/>
                <a:ea typeface="+mn-ea"/>
                <a:cs typeface="+mn-cs"/>
              </a:rPr>
              <a:t> </a:t>
            </a:r>
            <a:r>
              <a:rPr lang="en-US" dirty="0">
                <a:latin typeface="Lato" panose="020F0502020204030203"/>
              </a:rPr>
              <a:t>A day after training, revisit your notes, then explain the key concepts of the training with another employee who also completed the training </a:t>
            </a:r>
            <a:br>
              <a:rPr lang="en-US" dirty="0">
                <a:solidFill>
                  <a:schemeClr val="tx1"/>
                </a:solidFill>
                <a:latin typeface="+mn-lt"/>
                <a:ea typeface="+mn-ea"/>
                <a:cs typeface="+mn-cs"/>
              </a:rPr>
            </a:br>
            <a:endParaRPr lang="en-US" dirty="0">
              <a:solidFill>
                <a:schemeClr val="tx1"/>
              </a:solidFill>
              <a:latin typeface="+mn-lt"/>
              <a:ea typeface="+mn-ea"/>
              <a:cs typeface="+mn-cs"/>
            </a:endParaRPr>
          </a:p>
          <a:p>
            <a:pPr>
              <a:buFont typeface="Wingdings" panose="05000000000000000000" pitchFamily="2" charset="2"/>
              <a:buChar char="q"/>
            </a:pPr>
            <a:r>
              <a:rPr lang="en-US" dirty="0">
                <a:solidFill>
                  <a:schemeClr val="tx1"/>
                </a:solidFill>
                <a:latin typeface="+mn-lt"/>
                <a:ea typeface="+mn-ea"/>
                <a:cs typeface="+mn-cs"/>
              </a:rPr>
              <a:t> </a:t>
            </a:r>
            <a:r>
              <a:rPr lang="en-US" dirty="0">
                <a:latin typeface="Lato" panose="020F0502020204030203"/>
              </a:rPr>
              <a:t>Begin using the training on the job </a:t>
            </a:r>
            <a:br>
              <a:rPr lang="en-US" dirty="0">
                <a:solidFill>
                  <a:schemeClr val="tx1"/>
                </a:solidFill>
                <a:latin typeface="Lato" panose="020F0502020204030203"/>
                <a:ea typeface="+mn-ea"/>
                <a:cs typeface="+mn-cs"/>
              </a:rPr>
            </a:br>
            <a:endParaRPr lang="en-US" dirty="0">
              <a:solidFill>
                <a:schemeClr val="tx1"/>
              </a:solidFill>
              <a:latin typeface="Lato" panose="020F0502020204030203"/>
              <a:ea typeface="+mn-ea"/>
              <a:cs typeface="+mn-cs"/>
            </a:endParaRPr>
          </a:p>
          <a:p>
            <a:pPr>
              <a:buFont typeface="Wingdings" panose="05000000000000000000" pitchFamily="2" charset="2"/>
              <a:buChar char="q"/>
            </a:pPr>
            <a:r>
              <a:rPr lang="en-US" dirty="0">
                <a:solidFill>
                  <a:schemeClr val="tx1"/>
                </a:solidFill>
                <a:latin typeface="+mn-lt"/>
                <a:ea typeface="+mn-ea"/>
                <a:cs typeface="+mn-cs"/>
              </a:rPr>
              <a:t> </a:t>
            </a:r>
            <a:r>
              <a:rPr lang="en-US" dirty="0">
                <a:latin typeface="Lato" panose="020F0502020204030203"/>
              </a:rPr>
              <a:t>A week after training, talk with managers and other employees who completed the training, discussing how well (or not well) training concepts fit into real experience </a:t>
            </a:r>
          </a:p>
        </p:txBody>
      </p:sp>
    </p:spTree>
    <p:extLst>
      <p:ext uri="{BB962C8B-B14F-4D97-AF65-F5344CB8AC3E}">
        <p14:creationId xmlns:p14="http://schemas.microsoft.com/office/powerpoint/2010/main" val="2519869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695</Words>
  <Application>Microsoft Office PowerPoint</Application>
  <PresentationFormat>Widescreen</PresentationFormat>
  <Paragraphs>64</Paragraphs>
  <Slides>11</Slides>
  <Notes>0</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11</vt:i4>
      </vt:variant>
    </vt:vector>
  </HeadingPairs>
  <TitlesOfParts>
    <vt:vector size="25" baseType="lpstr">
      <vt:lpstr>Arial</vt:lpstr>
      <vt:lpstr>Calibri</vt:lpstr>
      <vt:lpstr>Calibri body</vt:lpstr>
      <vt:lpstr>Lato</vt:lpstr>
      <vt:lpstr>Lato-Semibold</vt:lpstr>
      <vt:lpstr>Montserrat</vt:lpstr>
      <vt:lpstr>Wingdings</vt:lpstr>
      <vt:lpstr>Office Theme</vt:lpstr>
      <vt:lpstr>Custom Design</vt:lpstr>
      <vt:lpstr>5_Custom Design</vt:lpstr>
      <vt:lpstr>2_Custom Design</vt:lpstr>
      <vt:lpstr>3_Custom Design</vt:lpstr>
      <vt:lpstr>1_Custom Design</vt:lpstr>
      <vt:lpstr>4_Custom Design</vt:lpstr>
      <vt:lpstr>PowerPoint Presentation</vt:lpstr>
      <vt:lpstr>PowerPoint Presentation</vt:lpstr>
      <vt:lpstr>What’s in It for Me? </vt:lpstr>
      <vt:lpstr>What’s in It for Me? </vt:lpstr>
      <vt:lpstr>Example Certifications that Boost Salaries</vt:lpstr>
      <vt:lpstr>Key Skills for Employees </vt:lpstr>
      <vt:lpstr>Continuous Learning &amp; Deliberate Practice </vt:lpstr>
      <vt:lpstr>How to  Learn More Effectively</vt:lpstr>
      <vt:lpstr>PowerPoint Presentation</vt:lpstr>
      <vt:lpstr>Utilizing Performance Support </vt:lpstr>
      <vt:lpstr>How to Get Started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Carole Liparoto</dc:creator>
  <cp:lastModifiedBy>Carole Liparoto</cp:lastModifiedBy>
  <cp:revision>4</cp:revision>
  <dcterms:created xsi:type="dcterms:W3CDTF">2020-05-15T20:21:41Z</dcterms:created>
  <dcterms:modified xsi:type="dcterms:W3CDTF">2020-05-15T20:38:34Z</dcterms:modified>
</cp:coreProperties>
</file>