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57" r:id="rId3"/>
    <p:sldId id="258" r:id="rId4"/>
  </p:sldIdLst>
  <p:sldSz cx="36576000" cy="20574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6480">
          <p15:clr>
            <a:srgbClr val="A4A3A4"/>
          </p15:clr>
        </p15:guide>
        <p15:guide id="2" pos="115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20" d="100"/>
          <a:sy n="20" d="100"/>
        </p:scale>
        <p:origin x="444" y="-96"/>
      </p:cViewPr>
      <p:guideLst>
        <p:guide orient="horz" pos="6480"/>
        <p:guide pos="115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864132c9e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864132c9e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864132c9ec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864132c9ec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1246833" y="2978300"/>
            <a:ext cx="34082400" cy="8210400"/>
          </a:xfrm>
          <a:prstGeom prst="rect">
            <a:avLst/>
          </a:prstGeom>
        </p:spPr>
        <p:txBody>
          <a:bodyPr spcFirstLastPara="1" wrap="square" lIns="365700" tIns="365700" rIns="365700" bIns="36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0800"/>
              <a:buNone/>
              <a:defRPr sz="20800"/>
            </a:lvl1pPr>
            <a:lvl2pPr lvl="1" algn="ctr">
              <a:spcBef>
                <a:spcPts val="0"/>
              </a:spcBef>
              <a:spcAft>
                <a:spcPts val="0"/>
              </a:spcAft>
              <a:buSzPts val="20800"/>
              <a:buNone/>
              <a:defRPr sz="20800"/>
            </a:lvl2pPr>
            <a:lvl3pPr lvl="2" algn="ctr">
              <a:spcBef>
                <a:spcPts val="0"/>
              </a:spcBef>
              <a:spcAft>
                <a:spcPts val="0"/>
              </a:spcAft>
              <a:buSzPts val="20800"/>
              <a:buNone/>
              <a:defRPr sz="20800"/>
            </a:lvl3pPr>
            <a:lvl4pPr lvl="3" algn="ctr">
              <a:spcBef>
                <a:spcPts val="0"/>
              </a:spcBef>
              <a:spcAft>
                <a:spcPts val="0"/>
              </a:spcAft>
              <a:buSzPts val="20800"/>
              <a:buNone/>
              <a:defRPr sz="20800"/>
            </a:lvl4pPr>
            <a:lvl5pPr lvl="4" algn="ctr">
              <a:spcBef>
                <a:spcPts val="0"/>
              </a:spcBef>
              <a:spcAft>
                <a:spcPts val="0"/>
              </a:spcAft>
              <a:buSzPts val="20800"/>
              <a:buNone/>
              <a:defRPr sz="20800"/>
            </a:lvl5pPr>
            <a:lvl6pPr lvl="5" algn="ctr">
              <a:spcBef>
                <a:spcPts val="0"/>
              </a:spcBef>
              <a:spcAft>
                <a:spcPts val="0"/>
              </a:spcAft>
              <a:buSzPts val="20800"/>
              <a:buNone/>
              <a:defRPr sz="20800"/>
            </a:lvl6pPr>
            <a:lvl7pPr lvl="6" algn="ctr">
              <a:spcBef>
                <a:spcPts val="0"/>
              </a:spcBef>
              <a:spcAft>
                <a:spcPts val="0"/>
              </a:spcAft>
              <a:buSzPts val="20800"/>
              <a:buNone/>
              <a:defRPr sz="20800"/>
            </a:lvl7pPr>
            <a:lvl8pPr lvl="7" algn="ctr">
              <a:spcBef>
                <a:spcPts val="0"/>
              </a:spcBef>
              <a:spcAft>
                <a:spcPts val="0"/>
              </a:spcAft>
              <a:buSzPts val="20800"/>
              <a:buNone/>
              <a:defRPr sz="20800"/>
            </a:lvl8pPr>
            <a:lvl9pPr lvl="8" algn="ctr">
              <a:spcBef>
                <a:spcPts val="0"/>
              </a:spcBef>
              <a:spcAft>
                <a:spcPts val="0"/>
              </a:spcAft>
              <a:buSzPts val="20800"/>
              <a:buNone/>
              <a:defRPr sz="208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1246800" y="11336500"/>
            <a:ext cx="34082400" cy="3170400"/>
          </a:xfrm>
          <a:prstGeom prst="rect">
            <a:avLst/>
          </a:prstGeom>
        </p:spPr>
        <p:txBody>
          <a:bodyPr spcFirstLastPara="1" wrap="square" lIns="365700" tIns="365700" rIns="365700" bIns="36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200"/>
              <a:buNone/>
              <a:defRPr sz="11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200"/>
              <a:buNone/>
              <a:defRPr sz="11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200"/>
              <a:buNone/>
              <a:defRPr sz="11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200"/>
              <a:buNone/>
              <a:defRPr sz="11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200"/>
              <a:buNone/>
              <a:defRPr sz="11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200"/>
              <a:buNone/>
              <a:defRPr sz="11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200"/>
              <a:buNone/>
              <a:defRPr sz="11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200"/>
              <a:buNone/>
              <a:defRPr sz="11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200"/>
              <a:buNone/>
              <a:defRPr sz="112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33889831" y="18652867"/>
            <a:ext cx="2194800" cy="1574400"/>
          </a:xfrm>
          <a:prstGeom prst="rect">
            <a:avLst/>
          </a:prstGeom>
        </p:spPr>
        <p:txBody>
          <a:bodyPr spcFirstLastPara="1" wrap="square" lIns="365700" tIns="365700" rIns="365700" bIns="3657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1246800" y="4424500"/>
            <a:ext cx="34082400" cy="7854000"/>
          </a:xfrm>
          <a:prstGeom prst="rect">
            <a:avLst/>
          </a:prstGeom>
        </p:spPr>
        <p:txBody>
          <a:bodyPr spcFirstLastPara="1" wrap="square" lIns="365700" tIns="365700" rIns="365700" bIns="36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0"/>
              <a:buNone/>
              <a:defRPr sz="48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0"/>
              <a:buNone/>
              <a:defRPr sz="48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0"/>
              <a:buNone/>
              <a:defRPr sz="48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0"/>
              <a:buNone/>
              <a:defRPr sz="48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0"/>
              <a:buNone/>
              <a:defRPr sz="48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0"/>
              <a:buNone/>
              <a:defRPr sz="48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0"/>
              <a:buNone/>
              <a:defRPr sz="48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0"/>
              <a:buNone/>
              <a:defRPr sz="48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0"/>
              <a:buNone/>
              <a:defRPr sz="48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1246800" y="12608900"/>
            <a:ext cx="34082400" cy="5203200"/>
          </a:xfrm>
          <a:prstGeom prst="rect">
            <a:avLst/>
          </a:prstGeom>
        </p:spPr>
        <p:txBody>
          <a:bodyPr spcFirstLastPara="1" wrap="square" lIns="365700" tIns="365700" rIns="365700" bIns="365700" anchor="t" anchorCtr="0">
            <a:noAutofit/>
          </a:bodyPr>
          <a:lstStyle>
            <a:lvl1pPr marL="457200" lvl="0" indent="-685800" algn="ctr">
              <a:spcBef>
                <a:spcPts val="0"/>
              </a:spcBef>
              <a:spcAft>
                <a:spcPts val="0"/>
              </a:spcAft>
              <a:buSzPts val="7200"/>
              <a:buChar char="●"/>
              <a:defRPr/>
            </a:lvl1pPr>
            <a:lvl2pPr marL="914400" lvl="1" indent="-584200" algn="ctr">
              <a:spcBef>
                <a:spcPts val="6400"/>
              </a:spcBef>
              <a:spcAft>
                <a:spcPts val="0"/>
              </a:spcAft>
              <a:buSzPts val="5600"/>
              <a:buChar char="○"/>
              <a:defRPr/>
            </a:lvl2pPr>
            <a:lvl3pPr marL="1371600" lvl="2" indent="-584200" algn="ctr">
              <a:spcBef>
                <a:spcPts val="6400"/>
              </a:spcBef>
              <a:spcAft>
                <a:spcPts val="0"/>
              </a:spcAft>
              <a:buSzPts val="5600"/>
              <a:buChar char="■"/>
              <a:defRPr/>
            </a:lvl3pPr>
            <a:lvl4pPr marL="1828800" lvl="3" indent="-584200" algn="ctr">
              <a:spcBef>
                <a:spcPts val="6400"/>
              </a:spcBef>
              <a:spcAft>
                <a:spcPts val="0"/>
              </a:spcAft>
              <a:buSzPts val="5600"/>
              <a:buChar char="●"/>
              <a:defRPr/>
            </a:lvl4pPr>
            <a:lvl5pPr marL="2286000" lvl="4" indent="-584200" algn="ctr">
              <a:spcBef>
                <a:spcPts val="6400"/>
              </a:spcBef>
              <a:spcAft>
                <a:spcPts val="0"/>
              </a:spcAft>
              <a:buSzPts val="5600"/>
              <a:buChar char="○"/>
              <a:defRPr/>
            </a:lvl5pPr>
            <a:lvl6pPr marL="2743200" lvl="5" indent="-584200" algn="ctr">
              <a:spcBef>
                <a:spcPts val="6400"/>
              </a:spcBef>
              <a:spcAft>
                <a:spcPts val="0"/>
              </a:spcAft>
              <a:buSzPts val="5600"/>
              <a:buChar char="■"/>
              <a:defRPr/>
            </a:lvl6pPr>
            <a:lvl7pPr marL="3200400" lvl="6" indent="-584200" algn="ctr">
              <a:spcBef>
                <a:spcPts val="6400"/>
              </a:spcBef>
              <a:spcAft>
                <a:spcPts val="0"/>
              </a:spcAft>
              <a:buSzPts val="5600"/>
              <a:buChar char="●"/>
              <a:defRPr/>
            </a:lvl7pPr>
            <a:lvl8pPr marL="3657600" lvl="7" indent="-584200" algn="ctr">
              <a:spcBef>
                <a:spcPts val="6400"/>
              </a:spcBef>
              <a:spcAft>
                <a:spcPts val="0"/>
              </a:spcAft>
              <a:buSzPts val="5600"/>
              <a:buChar char="○"/>
              <a:defRPr/>
            </a:lvl8pPr>
            <a:lvl9pPr marL="4114800" lvl="8" indent="-584200" algn="ctr">
              <a:spcBef>
                <a:spcPts val="6400"/>
              </a:spcBef>
              <a:spcAft>
                <a:spcPts val="6400"/>
              </a:spcAft>
              <a:buSzPts val="5600"/>
              <a:buChar char="■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33889831" y="18652867"/>
            <a:ext cx="2194800" cy="1574400"/>
          </a:xfrm>
          <a:prstGeom prst="rect">
            <a:avLst/>
          </a:prstGeom>
        </p:spPr>
        <p:txBody>
          <a:bodyPr spcFirstLastPara="1" wrap="square" lIns="365700" tIns="365700" rIns="365700" bIns="3657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33889831" y="18652867"/>
            <a:ext cx="2194800" cy="1574400"/>
          </a:xfrm>
          <a:prstGeom prst="rect">
            <a:avLst/>
          </a:prstGeom>
        </p:spPr>
        <p:txBody>
          <a:bodyPr spcFirstLastPara="1" wrap="square" lIns="365700" tIns="365700" rIns="365700" bIns="3657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1246800" y="8603400"/>
            <a:ext cx="34082400" cy="3367200"/>
          </a:xfrm>
          <a:prstGeom prst="rect">
            <a:avLst/>
          </a:prstGeom>
        </p:spPr>
        <p:txBody>
          <a:bodyPr spcFirstLastPara="1" wrap="square" lIns="365700" tIns="365700" rIns="365700" bIns="36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400"/>
              <a:buNone/>
              <a:defRPr sz="144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400"/>
              <a:buNone/>
              <a:defRPr sz="144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400"/>
              <a:buNone/>
              <a:defRPr sz="144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400"/>
              <a:buNone/>
              <a:defRPr sz="144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400"/>
              <a:buNone/>
              <a:defRPr sz="144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400"/>
              <a:buNone/>
              <a:defRPr sz="144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400"/>
              <a:buNone/>
              <a:defRPr sz="144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400"/>
              <a:buNone/>
              <a:defRPr sz="144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400"/>
              <a:buNone/>
              <a:defRPr sz="144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33889831" y="18652867"/>
            <a:ext cx="2194800" cy="1574400"/>
          </a:xfrm>
          <a:prstGeom prst="rect">
            <a:avLst/>
          </a:prstGeom>
        </p:spPr>
        <p:txBody>
          <a:bodyPr spcFirstLastPara="1" wrap="square" lIns="365700" tIns="365700" rIns="365700" bIns="3657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1246800" y="1780100"/>
            <a:ext cx="34082400" cy="2290800"/>
          </a:xfrm>
          <a:prstGeom prst="rect">
            <a:avLst/>
          </a:prstGeom>
        </p:spPr>
        <p:txBody>
          <a:bodyPr spcFirstLastPara="1" wrap="square" lIns="365700" tIns="365700" rIns="365700" bIns="3657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1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2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1246800" y="4609900"/>
            <a:ext cx="34082400" cy="13665600"/>
          </a:xfrm>
          <a:prstGeom prst="rect">
            <a:avLst/>
          </a:prstGeom>
        </p:spPr>
        <p:txBody>
          <a:bodyPr spcFirstLastPara="1" wrap="square" lIns="365700" tIns="365700" rIns="365700" bIns="365700" anchor="t" anchorCtr="0">
            <a:noAutofit/>
          </a:bodyPr>
          <a:lstStyle>
            <a:lvl1pPr marL="457200" lvl="0" indent="-685800">
              <a:spcBef>
                <a:spcPts val="0"/>
              </a:spcBef>
              <a:spcAft>
                <a:spcPts val="0"/>
              </a:spcAft>
              <a:buSzPts val="7200"/>
              <a:buChar char="●"/>
              <a:defRPr/>
            </a:lvl1pPr>
            <a:lvl2pPr marL="914400" lvl="1" indent="-584200">
              <a:spcBef>
                <a:spcPts val="6400"/>
              </a:spcBef>
              <a:spcAft>
                <a:spcPts val="0"/>
              </a:spcAft>
              <a:buSzPts val="5600"/>
              <a:buChar char="○"/>
              <a:defRPr/>
            </a:lvl2pPr>
            <a:lvl3pPr marL="1371600" lvl="2" indent="-584200">
              <a:spcBef>
                <a:spcPts val="6400"/>
              </a:spcBef>
              <a:spcAft>
                <a:spcPts val="0"/>
              </a:spcAft>
              <a:buSzPts val="5600"/>
              <a:buChar char="■"/>
              <a:defRPr/>
            </a:lvl3pPr>
            <a:lvl4pPr marL="1828800" lvl="3" indent="-584200">
              <a:spcBef>
                <a:spcPts val="6400"/>
              </a:spcBef>
              <a:spcAft>
                <a:spcPts val="0"/>
              </a:spcAft>
              <a:buSzPts val="5600"/>
              <a:buChar char="●"/>
              <a:defRPr/>
            </a:lvl4pPr>
            <a:lvl5pPr marL="2286000" lvl="4" indent="-584200">
              <a:spcBef>
                <a:spcPts val="6400"/>
              </a:spcBef>
              <a:spcAft>
                <a:spcPts val="0"/>
              </a:spcAft>
              <a:buSzPts val="5600"/>
              <a:buChar char="○"/>
              <a:defRPr/>
            </a:lvl5pPr>
            <a:lvl6pPr marL="2743200" lvl="5" indent="-584200">
              <a:spcBef>
                <a:spcPts val="6400"/>
              </a:spcBef>
              <a:spcAft>
                <a:spcPts val="0"/>
              </a:spcAft>
              <a:buSzPts val="5600"/>
              <a:buChar char="■"/>
              <a:defRPr/>
            </a:lvl6pPr>
            <a:lvl7pPr marL="3200400" lvl="6" indent="-584200">
              <a:spcBef>
                <a:spcPts val="6400"/>
              </a:spcBef>
              <a:spcAft>
                <a:spcPts val="0"/>
              </a:spcAft>
              <a:buSzPts val="5600"/>
              <a:buChar char="●"/>
              <a:defRPr/>
            </a:lvl7pPr>
            <a:lvl8pPr marL="3657600" lvl="7" indent="-584200">
              <a:spcBef>
                <a:spcPts val="6400"/>
              </a:spcBef>
              <a:spcAft>
                <a:spcPts val="0"/>
              </a:spcAft>
              <a:buSzPts val="5600"/>
              <a:buChar char="○"/>
              <a:defRPr/>
            </a:lvl8pPr>
            <a:lvl9pPr marL="4114800" lvl="8" indent="-584200">
              <a:spcBef>
                <a:spcPts val="6400"/>
              </a:spcBef>
              <a:spcAft>
                <a:spcPts val="6400"/>
              </a:spcAft>
              <a:buSzPts val="5600"/>
              <a:buChar char="■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33889831" y="18652867"/>
            <a:ext cx="2194800" cy="1574400"/>
          </a:xfrm>
          <a:prstGeom prst="rect">
            <a:avLst/>
          </a:prstGeom>
        </p:spPr>
        <p:txBody>
          <a:bodyPr spcFirstLastPara="1" wrap="square" lIns="365700" tIns="365700" rIns="365700" bIns="3657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1246800" y="1780100"/>
            <a:ext cx="34082400" cy="2290800"/>
          </a:xfrm>
          <a:prstGeom prst="rect">
            <a:avLst/>
          </a:prstGeom>
        </p:spPr>
        <p:txBody>
          <a:bodyPr spcFirstLastPara="1" wrap="square" lIns="365700" tIns="365700" rIns="365700" bIns="3657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1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2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1246800" y="4609900"/>
            <a:ext cx="15999600" cy="13665600"/>
          </a:xfrm>
          <a:prstGeom prst="rect">
            <a:avLst/>
          </a:prstGeom>
        </p:spPr>
        <p:txBody>
          <a:bodyPr spcFirstLastPara="1" wrap="square" lIns="365700" tIns="365700" rIns="365700" bIns="365700" anchor="t" anchorCtr="0">
            <a:noAutofit/>
          </a:bodyPr>
          <a:lstStyle>
            <a:lvl1pPr marL="457200" lvl="0" indent="-584200">
              <a:spcBef>
                <a:spcPts val="0"/>
              </a:spcBef>
              <a:spcAft>
                <a:spcPts val="0"/>
              </a:spcAft>
              <a:buSzPts val="5600"/>
              <a:buChar char="●"/>
              <a:defRPr sz="5600"/>
            </a:lvl1pPr>
            <a:lvl2pPr marL="914400" lvl="1" indent="-533400">
              <a:spcBef>
                <a:spcPts val="6400"/>
              </a:spcBef>
              <a:spcAft>
                <a:spcPts val="0"/>
              </a:spcAft>
              <a:buSzPts val="4800"/>
              <a:buChar char="○"/>
              <a:defRPr sz="4800"/>
            </a:lvl2pPr>
            <a:lvl3pPr marL="1371600" lvl="2" indent="-533400">
              <a:spcBef>
                <a:spcPts val="6400"/>
              </a:spcBef>
              <a:spcAft>
                <a:spcPts val="0"/>
              </a:spcAft>
              <a:buSzPts val="4800"/>
              <a:buChar char="■"/>
              <a:defRPr sz="4800"/>
            </a:lvl3pPr>
            <a:lvl4pPr marL="1828800" lvl="3" indent="-533400">
              <a:spcBef>
                <a:spcPts val="6400"/>
              </a:spcBef>
              <a:spcAft>
                <a:spcPts val="0"/>
              </a:spcAft>
              <a:buSzPts val="4800"/>
              <a:buChar char="●"/>
              <a:defRPr sz="4800"/>
            </a:lvl4pPr>
            <a:lvl5pPr marL="2286000" lvl="4" indent="-533400">
              <a:spcBef>
                <a:spcPts val="6400"/>
              </a:spcBef>
              <a:spcAft>
                <a:spcPts val="0"/>
              </a:spcAft>
              <a:buSzPts val="4800"/>
              <a:buChar char="○"/>
              <a:defRPr sz="4800"/>
            </a:lvl5pPr>
            <a:lvl6pPr marL="2743200" lvl="5" indent="-533400">
              <a:spcBef>
                <a:spcPts val="6400"/>
              </a:spcBef>
              <a:spcAft>
                <a:spcPts val="0"/>
              </a:spcAft>
              <a:buSzPts val="4800"/>
              <a:buChar char="■"/>
              <a:defRPr sz="4800"/>
            </a:lvl6pPr>
            <a:lvl7pPr marL="3200400" lvl="6" indent="-533400">
              <a:spcBef>
                <a:spcPts val="6400"/>
              </a:spcBef>
              <a:spcAft>
                <a:spcPts val="0"/>
              </a:spcAft>
              <a:buSzPts val="4800"/>
              <a:buChar char="●"/>
              <a:defRPr sz="4800"/>
            </a:lvl7pPr>
            <a:lvl8pPr marL="3657600" lvl="7" indent="-533400">
              <a:spcBef>
                <a:spcPts val="6400"/>
              </a:spcBef>
              <a:spcAft>
                <a:spcPts val="0"/>
              </a:spcAft>
              <a:buSzPts val="4800"/>
              <a:buChar char="○"/>
              <a:defRPr sz="4800"/>
            </a:lvl8pPr>
            <a:lvl9pPr marL="4114800" lvl="8" indent="-533400">
              <a:spcBef>
                <a:spcPts val="6400"/>
              </a:spcBef>
              <a:spcAft>
                <a:spcPts val="6400"/>
              </a:spcAft>
              <a:buSzPts val="4800"/>
              <a:buChar char="■"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19329600" y="4609900"/>
            <a:ext cx="15999600" cy="13665600"/>
          </a:xfrm>
          <a:prstGeom prst="rect">
            <a:avLst/>
          </a:prstGeom>
        </p:spPr>
        <p:txBody>
          <a:bodyPr spcFirstLastPara="1" wrap="square" lIns="365700" tIns="365700" rIns="365700" bIns="365700" anchor="t" anchorCtr="0">
            <a:noAutofit/>
          </a:bodyPr>
          <a:lstStyle>
            <a:lvl1pPr marL="457200" lvl="0" indent="-584200">
              <a:spcBef>
                <a:spcPts val="0"/>
              </a:spcBef>
              <a:spcAft>
                <a:spcPts val="0"/>
              </a:spcAft>
              <a:buSzPts val="5600"/>
              <a:buChar char="●"/>
              <a:defRPr sz="5600"/>
            </a:lvl1pPr>
            <a:lvl2pPr marL="914400" lvl="1" indent="-533400">
              <a:spcBef>
                <a:spcPts val="6400"/>
              </a:spcBef>
              <a:spcAft>
                <a:spcPts val="0"/>
              </a:spcAft>
              <a:buSzPts val="4800"/>
              <a:buChar char="○"/>
              <a:defRPr sz="4800"/>
            </a:lvl2pPr>
            <a:lvl3pPr marL="1371600" lvl="2" indent="-533400">
              <a:spcBef>
                <a:spcPts val="6400"/>
              </a:spcBef>
              <a:spcAft>
                <a:spcPts val="0"/>
              </a:spcAft>
              <a:buSzPts val="4800"/>
              <a:buChar char="■"/>
              <a:defRPr sz="4800"/>
            </a:lvl3pPr>
            <a:lvl4pPr marL="1828800" lvl="3" indent="-533400">
              <a:spcBef>
                <a:spcPts val="6400"/>
              </a:spcBef>
              <a:spcAft>
                <a:spcPts val="0"/>
              </a:spcAft>
              <a:buSzPts val="4800"/>
              <a:buChar char="●"/>
              <a:defRPr sz="4800"/>
            </a:lvl4pPr>
            <a:lvl5pPr marL="2286000" lvl="4" indent="-533400">
              <a:spcBef>
                <a:spcPts val="6400"/>
              </a:spcBef>
              <a:spcAft>
                <a:spcPts val="0"/>
              </a:spcAft>
              <a:buSzPts val="4800"/>
              <a:buChar char="○"/>
              <a:defRPr sz="4800"/>
            </a:lvl5pPr>
            <a:lvl6pPr marL="2743200" lvl="5" indent="-533400">
              <a:spcBef>
                <a:spcPts val="6400"/>
              </a:spcBef>
              <a:spcAft>
                <a:spcPts val="0"/>
              </a:spcAft>
              <a:buSzPts val="4800"/>
              <a:buChar char="■"/>
              <a:defRPr sz="4800"/>
            </a:lvl6pPr>
            <a:lvl7pPr marL="3200400" lvl="6" indent="-533400">
              <a:spcBef>
                <a:spcPts val="6400"/>
              </a:spcBef>
              <a:spcAft>
                <a:spcPts val="0"/>
              </a:spcAft>
              <a:buSzPts val="4800"/>
              <a:buChar char="●"/>
              <a:defRPr sz="4800"/>
            </a:lvl7pPr>
            <a:lvl8pPr marL="3657600" lvl="7" indent="-533400">
              <a:spcBef>
                <a:spcPts val="6400"/>
              </a:spcBef>
              <a:spcAft>
                <a:spcPts val="0"/>
              </a:spcAft>
              <a:buSzPts val="4800"/>
              <a:buChar char="○"/>
              <a:defRPr sz="4800"/>
            </a:lvl8pPr>
            <a:lvl9pPr marL="4114800" lvl="8" indent="-533400">
              <a:spcBef>
                <a:spcPts val="6400"/>
              </a:spcBef>
              <a:spcAft>
                <a:spcPts val="6400"/>
              </a:spcAft>
              <a:buSzPts val="4800"/>
              <a:buChar char="■"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33889831" y="18652867"/>
            <a:ext cx="2194800" cy="1574400"/>
          </a:xfrm>
          <a:prstGeom prst="rect">
            <a:avLst/>
          </a:prstGeom>
        </p:spPr>
        <p:txBody>
          <a:bodyPr spcFirstLastPara="1" wrap="square" lIns="365700" tIns="365700" rIns="365700" bIns="3657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1246800" y="1780100"/>
            <a:ext cx="34082400" cy="2290800"/>
          </a:xfrm>
          <a:prstGeom prst="rect">
            <a:avLst/>
          </a:prstGeom>
        </p:spPr>
        <p:txBody>
          <a:bodyPr spcFirstLastPara="1" wrap="square" lIns="365700" tIns="365700" rIns="365700" bIns="3657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1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2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33889831" y="18652867"/>
            <a:ext cx="2194800" cy="1574400"/>
          </a:xfrm>
          <a:prstGeom prst="rect">
            <a:avLst/>
          </a:prstGeom>
        </p:spPr>
        <p:txBody>
          <a:bodyPr spcFirstLastPara="1" wrap="square" lIns="365700" tIns="365700" rIns="365700" bIns="3657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1246800" y="2222400"/>
            <a:ext cx="11232000" cy="3022800"/>
          </a:xfrm>
          <a:prstGeom prst="rect">
            <a:avLst/>
          </a:prstGeom>
        </p:spPr>
        <p:txBody>
          <a:bodyPr spcFirstLastPara="1" wrap="square" lIns="365700" tIns="365700" rIns="365700" bIns="36570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1pPr>
            <a:lvl2pPr lvl="1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2pPr>
            <a:lvl3pPr lvl="2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3pPr>
            <a:lvl4pPr lvl="3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4pPr>
            <a:lvl5pPr lvl="4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5pPr>
            <a:lvl6pPr lvl="5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6pPr>
            <a:lvl7pPr lvl="6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7pPr>
            <a:lvl8pPr lvl="7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8pPr>
            <a:lvl9pPr lvl="8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1246800" y="5558400"/>
            <a:ext cx="11232000" cy="12717600"/>
          </a:xfrm>
          <a:prstGeom prst="rect">
            <a:avLst/>
          </a:prstGeom>
        </p:spPr>
        <p:txBody>
          <a:bodyPr spcFirstLastPara="1" wrap="square" lIns="365700" tIns="365700" rIns="365700" bIns="365700" anchor="t" anchorCtr="0">
            <a:noAutofit/>
          </a:bodyPr>
          <a:lstStyle>
            <a:lvl1pPr marL="457200" lvl="0" indent="-533400">
              <a:spcBef>
                <a:spcPts val="0"/>
              </a:spcBef>
              <a:spcAft>
                <a:spcPts val="0"/>
              </a:spcAft>
              <a:buSzPts val="4800"/>
              <a:buChar char="●"/>
              <a:defRPr sz="4800"/>
            </a:lvl1pPr>
            <a:lvl2pPr marL="914400" lvl="1" indent="-533400">
              <a:spcBef>
                <a:spcPts val="6400"/>
              </a:spcBef>
              <a:spcAft>
                <a:spcPts val="0"/>
              </a:spcAft>
              <a:buSzPts val="4800"/>
              <a:buChar char="○"/>
              <a:defRPr sz="4800"/>
            </a:lvl2pPr>
            <a:lvl3pPr marL="1371600" lvl="2" indent="-533400">
              <a:spcBef>
                <a:spcPts val="6400"/>
              </a:spcBef>
              <a:spcAft>
                <a:spcPts val="0"/>
              </a:spcAft>
              <a:buSzPts val="4800"/>
              <a:buChar char="■"/>
              <a:defRPr sz="4800"/>
            </a:lvl3pPr>
            <a:lvl4pPr marL="1828800" lvl="3" indent="-533400">
              <a:spcBef>
                <a:spcPts val="6400"/>
              </a:spcBef>
              <a:spcAft>
                <a:spcPts val="0"/>
              </a:spcAft>
              <a:buSzPts val="4800"/>
              <a:buChar char="●"/>
              <a:defRPr sz="4800"/>
            </a:lvl4pPr>
            <a:lvl5pPr marL="2286000" lvl="4" indent="-533400">
              <a:spcBef>
                <a:spcPts val="6400"/>
              </a:spcBef>
              <a:spcAft>
                <a:spcPts val="0"/>
              </a:spcAft>
              <a:buSzPts val="4800"/>
              <a:buChar char="○"/>
              <a:defRPr sz="4800"/>
            </a:lvl5pPr>
            <a:lvl6pPr marL="2743200" lvl="5" indent="-533400">
              <a:spcBef>
                <a:spcPts val="6400"/>
              </a:spcBef>
              <a:spcAft>
                <a:spcPts val="0"/>
              </a:spcAft>
              <a:buSzPts val="4800"/>
              <a:buChar char="■"/>
              <a:defRPr sz="4800"/>
            </a:lvl6pPr>
            <a:lvl7pPr marL="3200400" lvl="6" indent="-533400">
              <a:spcBef>
                <a:spcPts val="6400"/>
              </a:spcBef>
              <a:spcAft>
                <a:spcPts val="0"/>
              </a:spcAft>
              <a:buSzPts val="4800"/>
              <a:buChar char="●"/>
              <a:defRPr sz="4800"/>
            </a:lvl7pPr>
            <a:lvl8pPr marL="3657600" lvl="7" indent="-533400">
              <a:spcBef>
                <a:spcPts val="6400"/>
              </a:spcBef>
              <a:spcAft>
                <a:spcPts val="0"/>
              </a:spcAft>
              <a:buSzPts val="4800"/>
              <a:buChar char="○"/>
              <a:defRPr sz="4800"/>
            </a:lvl8pPr>
            <a:lvl9pPr marL="4114800" lvl="8" indent="-533400">
              <a:spcBef>
                <a:spcPts val="6400"/>
              </a:spcBef>
              <a:spcAft>
                <a:spcPts val="6400"/>
              </a:spcAft>
              <a:buSzPts val="4800"/>
              <a:buChar char="■"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33889831" y="18652867"/>
            <a:ext cx="2194800" cy="1574400"/>
          </a:xfrm>
          <a:prstGeom prst="rect">
            <a:avLst/>
          </a:prstGeom>
        </p:spPr>
        <p:txBody>
          <a:bodyPr spcFirstLastPara="1" wrap="square" lIns="365700" tIns="365700" rIns="365700" bIns="3657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1961000" y="1800600"/>
            <a:ext cx="25471200" cy="16363200"/>
          </a:xfrm>
          <a:prstGeom prst="rect">
            <a:avLst/>
          </a:prstGeom>
        </p:spPr>
        <p:txBody>
          <a:bodyPr spcFirstLastPara="1" wrap="square" lIns="365700" tIns="365700" rIns="365700" bIns="365700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9200"/>
              <a:buNone/>
              <a:defRPr sz="19200"/>
            </a:lvl1pPr>
            <a:lvl2pPr lvl="1">
              <a:spcBef>
                <a:spcPts val="0"/>
              </a:spcBef>
              <a:spcAft>
                <a:spcPts val="0"/>
              </a:spcAft>
              <a:buSzPts val="19200"/>
              <a:buNone/>
              <a:defRPr sz="19200"/>
            </a:lvl2pPr>
            <a:lvl3pPr lvl="2">
              <a:spcBef>
                <a:spcPts val="0"/>
              </a:spcBef>
              <a:spcAft>
                <a:spcPts val="0"/>
              </a:spcAft>
              <a:buSzPts val="19200"/>
              <a:buNone/>
              <a:defRPr sz="19200"/>
            </a:lvl3pPr>
            <a:lvl4pPr lvl="3">
              <a:spcBef>
                <a:spcPts val="0"/>
              </a:spcBef>
              <a:spcAft>
                <a:spcPts val="0"/>
              </a:spcAft>
              <a:buSzPts val="19200"/>
              <a:buNone/>
              <a:defRPr sz="19200"/>
            </a:lvl4pPr>
            <a:lvl5pPr lvl="4">
              <a:spcBef>
                <a:spcPts val="0"/>
              </a:spcBef>
              <a:spcAft>
                <a:spcPts val="0"/>
              </a:spcAft>
              <a:buSzPts val="19200"/>
              <a:buNone/>
              <a:defRPr sz="19200"/>
            </a:lvl5pPr>
            <a:lvl6pPr lvl="5">
              <a:spcBef>
                <a:spcPts val="0"/>
              </a:spcBef>
              <a:spcAft>
                <a:spcPts val="0"/>
              </a:spcAft>
              <a:buSzPts val="19200"/>
              <a:buNone/>
              <a:defRPr sz="19200"/>
            </a:lvl6pPr>
            <a:lvl7pPr lvl="6">
              <a:spcBef>
                <a:spcPts val="0"/>
              </a:spcBef>
              <a:spcAft>
                <a:spcPts val="0"/>
              </a:spcAft>
              <a:buSzPts val="19200"/>
              <a:buNone/>
              <a:defRPr sz="19200"/>
            </a:lvl7pPr>
            <a:lvl8pPr lvl="7">
              <a:spcBef>
                <a:spcPts val="0"/>
              </a:spcBef>
              <a:spcAft>
                <a:spcPts val="0"/>
              </a:spcAft>
              <a:buSzPts val="19200"/>
              <a:buNone/>
              <a:defRPr sz="19200"/>
            </a:lvl8pPr>
            <a:lvl9pPr lvl="8">
              <a:spcBef>
                <a:spcPts val="0"/>
              </a:spcBef>
              <a:spcAft>
                <a:spcPts val="0"/>
              </a:spcAft>
              <a:buSzPts val="19200"/>
              <a:buNone/>
              <a:defRPr sz="192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33889831" y="18652867"/>
            <a:ext cx="2194800" cy="1574400"/>
          </a:xfrm>
          <a:prstGeom prst="rect">
            <a:avLst/>
          </a:prstGeom>
        </p:spPr>
        <p:txBody>
          <a:bodyPr spcFirstLastPara="1" wrap="square" lIns="365700" tIns="365700" rIns="365700" bIns="3657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8288000" y="-500"/>
            <a:ext cx="18288000" cy="20574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365700" tIns="365700" rIns="365700" bIns="36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1062000" y="4932700"/>
            <a:ext cx="16180800" cy="5929200"/>
          </a:xfrm>
          <a:prstGeom prst="rect">
            <a:avLst/>
          </a:prstGeom>
        </p:spPr>
        <p:txBody>
          <a:bodyPr spcFirstLastPara="1" wrap="square" lIns="365700" tIns="365700" rIns="365700" bIns="36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6800"/>
              <a:buNone/>
              <a:defRPr sz="16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6800"/>
              <a:buNone/>
              <a:defRPr sz="16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6800"/>
              <a:buNone/>
              <a:defRPr sz="16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6800"/>
              <a:buNone/>
              <a:defRPr sz="16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6800"/>
              <a:buNone/>
              <a:defRPr sz="16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6800"/>
              <a:buNone/>
              <a:defRPr sz="16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6800"/>
              <a:buNone/>
              <a:defRPr sz="16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6800"/>
              <a:buNone/>
              <a:defRPr sz="16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6800"/>
              <a:buNone/>
              <a:defRPr sz="168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1062000" y="11212300"/>
            <a:ext cx="16180800" cy="4940400"/>
          </a:xfrm>
          <a:prstGeom prst="rect">
            <a:avLst/>
          </a:prstGeom>
        </p:spPr>
        <p:txBody>
          <a:bodyPr spcFirstLastPara="1" wrap="square" lIns="365700" tIns="365700" rIns="365700" bIns="36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19758000" y="2896300"/>
            <a:ext cx="15348000" cy="14780400"/>
          </a:xfrm>
          <a:prstGeom prst="rect">
            <a:avLst/>
          </a:prstGeom>
        </p:spPr>
        <p:txBody>
          <a:bodyPr spcFirstLastPara="1" wrap="square" lIns="365700" tIns="365700" rIns="365700" bIns="365700" anchor="ctr" anchorCtr="0">
            <a:noAutofit/>
          </a:bodyPr>
          <a:lstStyle>
            <a:lvl1pPr marL="457200" lvl="0" indent="-685800">
              <a:spcBef>
                <a:spcPts val="0"/>
              </a:spcBef>
              <a:spcAft>
                <a:spcPts val="0"/>
              </a:spcAft>
              <a:buSzPts val="7200"/>
              <a:buChar char="●"/>
              <a:defRPr/>
            </a:lvl1pPr>
            <a:lvl2pPr marL="914400" lvl="1" indent="-584200">
              <a:spcBef>
                <a:spcPts val="6400"/>
              </a:spcBef>
              <a:spcAft>
                <a:spcPts val="0"/>
              </a:spcAft>
              <a:buSzPts val="5600"/>
              <a:buChar char="○"/>
              <a:defRPr/>
            </a:lvl2pPr>
            <a:lvl3pPr marL="1371600" lvl="2" indent="-584200">
              <a:spcBef>
                <a:spcPts val="6400"/>
              </a:spcBef>
              <a:spcAft>
                <a:spcPts val="0"/>
              </a:spcAft>
              <a:buSzPts val="5600"/>
              <a:buChar char="■"/>
              <a:defRPr/>
            </a:lvl3pPr>
            <a:lvl4pPr marL="1828800" lvl="3" indent="-584200">
              <a:spcBef>
                <a:spcPts val="6400"/>
              </a:spcBef>
              <a:spcAft>
                <a:spcPts val="0"/>
              </a:spcAft>
              <a:buSzPts val="5600"/>
              <a:buChar char="●"/>
              <a:defRPr/>
            </a:lvl4pPr>
            <a:lvl5pPr marL="2286000" lvl="4" indent="-584200">
              <a:spcBef>
                <a:spcPts val="6400"/>
              </a:spcBef>
              <a:spcAft>
                <a:spcPts val="0"/>
              </a:spcAft>
              <a:buSzPts val="5600"/>
              <a:buChar char="○"/>
              <a:defRPr/>
            </a:lvl5pPr>
            <a:lvl6pPr marL="2743200" lvl="5" indent="-584200">
              <a:spcBef>
                <a:spcPts val="6400"/>
              </a:spcBef>
              <a:spcAft>
                <a:spcPts val="0"/>
              </a:spcAft>
              <a:buSzPts val="5600"/>
              <a:buChar char="■"/>
              <a:defRPr/>
            </a:lvl6pPr>
            <a:lvl7pPr marL="3200400" lvl="6" indent="-584200">
              <a:spcBef>
                <a:spcPts val="6400"/>
              </a:spcBef>
              <a:spcAft>
                <a:spcPts val="0"/>
              </a:spcAft>
              <a:buSzPts val="5600"/>
              <a:buChar char="●"/>
              <a:defRPr/>
            </a:lvl7pPr>
            <a:lvl8pPr marL="3657600" lvl="7" indent="-584200">
              <a:spcBef>
                <a:spcPts val="6400"/>
              </a:spcBef>
              <a:spcAft>
                <a:spcPts val="0"/>
              </a:spcAft>
              <a:buSzPts val="5600"/>
              <a:buChar char="○"/>
              <a:defRPr/>
            </a:lvl8pPr>
            <a:lvl9pPr marL="4114800" lvl="8" indent="-584200">
              <a:spcBef>
                <a:spcPts val="6400"/>
              </a:spcBef>
              <a:spcAft>
                <a:spcPts val="6400"/>
              </a:spcAft>
              <a:buSzPts val="5600"/>
              <a:buChar char="■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33889831" y="18652867"/>
            <a:ext cx="2194800" cy="1574400"/>
          </a:xfrm>
          <a:prstGeom prst="rect">
            <a:avLst/>
          </a:prstGeom>
        </p:spPr>
        <p:txBody>
          <a:bodyPr spcFirstLastPara="1" wrap="square" lIns="365700" tIns="365700" rIns="365700" bIns="3657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1246800" y="16922300"/>
            <a:ext cx="23995200" cy="2420400"/>
          </a:xfrm>
          <a:prstGeom prst="rect">
            <a:avLst/>
          </a:prstGeom>
        </p:spPr>
        <p:txBody>
          <a:bodyPr spcFirstLastPara="1" wrap="square" lIns="365700" tIns="365700" rIns="365700" bIns="365700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33889831" y="18652867"/>
            <a:ext cx="2194800" cy="1574400"/>
          </a:xfrm>
          <a:prstGeom prst="rect">
            <a:avLst/>
          </a:prstGeom>
        </p:spPr>
        <p:txBody>
          <a:bodyPr spcFirstLastPara="1" wrap="square" lIns="365700" tIns="365700" rIns="365700" bIns="3657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246800" y="1780100"/>
            <a:ext cx="34082400" cy="22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00" tIns="365700" rIns="365700" bIns="3657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200"/>
              <a:buNone/>
              <a:defRPr sz="112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200"/>
              <a:buNone/>
              <a:defRPr sz="112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200"/>
              <a:buNone/>
              <a:defRPr sz="112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200"/>
              <a:buNone/>
              <a:defRPr sz="112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200"/>
              <a:buNone/>
              <a:defRPr sz="112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200"/>
              <a:buNone/>
              <a:defRPr sz="112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200"/>
              <a:buNone/>
              <a:defRPr sz="112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200"/>
              <a:buNone/>
              <a:defRPr sz="112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200"/>
              <a:buNone/>
              <a:defRPr sz="11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246800" y="4609900"/>
            <a:ext cx="34082400" cy="1366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00" tIns="365700" rIns="365700" bIns="365700" anchor="t" anchorCtr="0">
            <a:noAutofit/>
          </a:bodyPr>
          <a:lstStyle>
            <a:lvl1pPr marL="457200" lvl="0" indent="-685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Char char="●"/>
              <a:defRPr sz="7200">
                <a:solidFill>
                  <a:schemeClr val="dk2"/>
                </a:solidFill>
              </a:defRPr>
            </a:lvl1pPr>
            <a:lvl2pPr marL="914400" lvl="1" indent="-584200">
              <a:lnSpc>
                <a:spcPct val="115000"/>
              </a:lnSpc>
              <a:spcBef>
                <a:spcPts val="6400"/>
              </a:spcBef>
              <a:spcAft>
                <a:spcPts val="0"/>
              </a:spcAft>
              <a:buClr>
                <a:schemeClr val="dk2"/>
              </a:buClr>
              <a:buSzPts val="5600"/>
              <a:buChar char="○"/>
              <a:defRPr sz="5600">
                <a:solidFill>
                  <a:schemeClr val="dk2"/>
                </a:solidFill>
              </a:defRPr>
            </a:lvl2pPr>
            <a:lvl3pPr marL="1371600" lvl="2" indent="-584200">
              <a:lnSpc>
                <a:spcPct val="115000"/>
              </a:lnSpc>
              <a:spcBef>
                <a:spcPts val="6400"/>
              </a:spcBef>
              <a:spcAft>
                <a:spcPts val="0"/>
              </a:spcAft>
              <a:buClr>
                <a:schemeClr val="dk2"/>
              </a:buClr>
              <a:buSzPts val="5600"/>
              <a:buChar char="■"/>
              <a:defRPr sz="5600">
                <a:solidFill>
                  <a:schemeClr val="dk2"/>
                </a:solidFill>
              </a:defRPr>
            </a:lvl3pPr>
            <a:lvl4pPr marL="1828800" lvl="3" indent="-584200">
              <a:lnSpc>
                <a:spcPct val="115000"/>
              </a:lnSpc>
              <a:spcBef>
                <a:spcPts val="6400"/>
              </a:spcBef>
              <a:spcAft>
                <a:spcPts val="0"/>
              </a:spcAft>
              <a:buClr>
                <a:schemeClr val="dk2"/>
              </a:buClr>
              <a:buSzPts val="5600"/>
              <a:buChar char="●"/>
              <a:defRPr sz="5600">
                <a:solidFill>
                  <a:schemeClr val="dk2"/>
                </a:solidFill>
              </a:defRPr>
            </a:lvl4pPr>
            <a:lvl5pPr marL="2286000" lvl="4" indent="-584200">
              <a:lnSpc>
                <a:spcPct val="115000"/>
              </a:lnSpc>
              <a:spcBef>
                <a:spcPts val="6400"/>
              </a:spcBef>
              <a:spcAft>
                <a:spcPts val="0"/>
              </a:spcAft>
              <a:buClr>
                <a:schemeClr val="dk2"/>
              </a:buClr>
              <a:buSzPts val="5600"/>
              <a:buChar char="○"/>
              <a:defRPr sz="5600">
                <a:solidFill>
                  <a:schemeClr val="dk2"/>
                </a:solidFill>
              </a:defRPr>
            </a:lvl5pPr>
            <a:lvl6pPr marL="2743200" lvl="5" indent="-584200">
              <a:lnSpc>
                <a:spcPct val="115000"/>
              </a:lnSpc>
              <a:spcBef>
                <a:spcPts val="6400"/>
              </a:spcBef>
              <a:spcAft>
                <a:spcPts val="0"/>
              </a:spcAft>
              <a:buClr>
                <a:schemeClr val="dk2"/>
              </a:buClr>
              <a:buSzPts val="5600"/>
              <a:buChar char="■"/>
              <a:defRPr sz="5600">
                <a:solidFill>
                  <a:schemeClr val="dk2"/>
                </a:solidFill>
              </a:defRPr>
            </a:lvl6pPr>
            <a:lvl7pPr marL="3200400" lvl="6" indent="-584200">
              <a:lnSpc>
                <a:spcPct val="115000"/>
              </a:lnSpc>
              <a:spcBef>
                <a:spcPts val="6400"/>
              </a:spcBef>
              <a:spcAft>
                <a:spcPts val="0"/>
              </a:spcAft>
              <a:buClr>
                <a:schemeClr val="dk2"/>
              </a:buClr>
              <a:buSzPts val="5600"/>
              <a:buChar char="●"/>
              <a:defRPr sz="5600">
                <a:solidFill>
                  <a:schemeClr val="dk2"/>
                </a:solidFill>
              </a:defRPr>
            </a:lvl7pPr>
            <a:lvl8pPr marL="3657600" lvl="7" indent="-584200">
              <a:lnSpc>
                <a:spcPct val="115000"/>
              </a:lnSpc>
              <a:spcBef>
                <a:spcPts val="6400"/>
              </a:spcBef>
              <a:spcAft>
                <a:spcPts val="0"/>
              </a:spcAft>
              <a:buClr>
                <a:schemeClr val="dk2"/>
              </a:buClr>
              <a:buSzPts val="5600"/>
              <a:buChar char="○"/>
              <a:defRPr sz="5600">
                <a:solidFill>
                  <a:schemeClr val="dk2"/>
                </a:solidFill>
              </a:defRPr>
            </a:lvl8pPr>
            <a:lvl9pPr marL="4114800" lvl="8" indent="-584200">
              <a:lnSpc>
                <a:spcPct val="115000"/>
              </a:lnSpc>
              <a:spcBef>
                <a:spcPts val="6400"/>
              </a:spcBef>
              <a:spcAft>
                <a:spcPts val="6400"/>
              </a:spcAft>
              <a:buClr>
                <a:schemeClr val="dk2"/>
              </a:buClr>
              <a:buSzPts val="5600"/>
              <a:buChar char="■"/>
              <a:defRPr sz="5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33889831" y="18652867"/>
            <a:ext cx="2194800" cy="157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00" tIns="365700" rIns="365700" bIns="365700" anchor="ctr" anchorCtr="0">
            <a:noAutofit/>
          </a:bodyPr>
          <a:lstStyle>
            <a:lvl1pPr lvl="0" algn="r">
              <a:buNone/>
              <a:defRPr sz="4000">
                <a:solidFill>
                  <a:schemeClr val="dk2"/>
                </a:solidFill>
              </a:defRPr>
            </a:lvl1pPr>
            <a:lvl2pPr lvl="1" algn="r">
              <a:buNone/>
              <a:defRPr sz="4000">
                <a:solidFill>
                  <a:schemeClr val="dk2"/>
                </a:solidFill>
              </a:defRPr>
            </a:lvl2pPr>
            <a:lvl3pPr lvl="2" algn="r">
              <a:buNone/>
              <a:defRPr sz="4000">
                <a:solidFill>
                  <a:schemeClr val="dk2"/>
                </a:solidFill>
              </a:defRPr>
            </a:lvl3pPr>
            <a:lvl4pPr lvl="3" algn="r">
              <a:buNone/>
              <a:defRPr sz="4000">
                <a:solidFill>
                  <a:schemeClr val="dk2"/>
                </a:solidFill>
              </a:defRPr>
            </a:lvl4pPr>
            <a:lvl5pPr lvl="4" algn="r">
              <a:buNone/>
              <a:defRPr sz="4000">
                <a:solidFill>
                  <a:schemeClr val="dk2"/>
                </a:solidFill>
              </a:defRPr>
            </a:lvl5pPr>
            <a:lvl6pPr lvl="5" algn="r">
              <a:buNone/>
              <a:defRPr sz="4000">
                <a:solidFill>
                  <a:schemeClr val="dk2"/>
                </a:solidFill>
              </a:defRPr>
            </a:lvl6pPr>
            <a:lvl7pPr lvl="6" algn="r">
              <a:buNone/>
              <a:defRPr sz="4000">
                <a:solidFill>
                  <a:schemeClr val="dk2"/>
                </a:solidFill>
              </a:defRPr>
            </a:lvl7pPr>
            <a:lvl8pPr lvl="7" algn="r">
              <a:buNone/>
              <a:defRPr sz="4000">
                <a:solidFill>
                  <a:schemeClr val="dk2"/>
                </a:solidFill>
              </a:defRPr>
            </a:lvl8pPr>
            <a:lvl9pPr lvl="8" algn="r">
              <a:buNone/>
              <a:defRPr sz="4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title"/>
          </p:nvPr>
        </p:nvSpPr>
        <p:spPr>
          <a:xfrm>
            <a:off x="1246800" y="1780100"/>
            <a:ext cx="34082400" cy="2290800"/>
          </a:xfrm>
          <a:prstGeom prst="rect">
            <a:avLst/>
          </a:prstGeom>
        </p:spPr>
        <p:txBody>
          <a:bodyPr spcFirstLastPara="1" wrap="square" lIns="365700" tIns="365700" rIns="365700" bIns="36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rgbClr val="1E978D"/>
                </a:solidFill>
                <a:latin typeface="+mj-lt"/>
                <a:ea typeface="Poppins"/>
                <a:cs typeface="Poppins"/>
                <a:sym typeface="Poppins"/>
              </a:rPr>
              <a:t>FlatFrog Board Template</a:t>
            </a:r>
            <a:endParaRPr b="1" dirty="0">
              <a:solidFill>
                <a:srgbClr val="1E978D"/>
              </a:solidFill>
              <a:latin typeface="+mj-lt"/>
              <a:ea typeface="Poppins"/>
              <a:cs typeface="Poppins"/>
              <a:sym typeface="Poppins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body" idx="1"/>
          </p:nvPr>
        </p:nvSpPr>
        <p:spPr>
          <a:xfrm>
            <a:off x="1246800" y="4609900"/>
            <a:ext cx="34082400" cy="13665600"/>
          </a:xfrm>
          <a:prstGeom prst="rect">
            <a:avLst/>
          </a:prstGeom>
        </p:spPr>
        <p:txBody>
          <a:bodyPr spcFirstLastPara="1" wrap="square" lIns="365700" tIns="365700" rIns="365700" bIns="365700" anchor="t" anchorCtr="0">
            <a:noAutofit/>
          </a:bodyPr>
          <a:lstStyle/>
          <a:p>
            <a:pPr marL="0" lvl="0" indent="0">
              <a:lnSpc>
                <a:spcPct val="100000"/>
              </a:lnSpc>
              <a:buNone/>
            </a:pPr>
            <a:r>
              <a:rPr lang="en-US" sz="4800" dirty="0">
                <a:solidFill>
                  <a:srgbClr val="0D2F31"/>
                </a:solidFill>
                <a:latin typeface="+mn-lt"/>
                <a:ea typeface="Poppins"/>
                <a:cs typeface="Poppins"/>
                <a:sym typeface="Poppins"/>
              </a:rPr>
              <a:t>Use this template to create your own custom </a:t>
            </a:r>
            <a:r>
              <a:rPr lang="en-US" sz="4800" dirty="0" err="1">
                <a:solidFill>
                  <a:srgbClr val="0D2F31"/>
                </a:solidFill>
                <a:latin typeface="+mn-lt"/>
                <a:ea typeface="Poppins"/>
                <a:cs typeface="Poppins"/>
                <a:sym typeface="Poppins"/>
              </a:rPr>
              <a:t>FlatFrog</a:t>
            </a:r>
            <a:r>
              <a:rPr lang="en-US" sz="4800" dirty="0">
                <a:solidFill>
                  <a:srgbClr val="0D2F31"/>
                </a:solidFill>
                <a:latin typeface="+mn-lt"/>
                <a:ea typeface="Poppins"/>
                <a:cs typeface="Poppins"/>
                <a:sym typeface="Poppins"/>
              </a:rPr>
              <a:t> Board Template. See our example Slide on page 2.</a:t>
            </a:r>
          </a:p>
          <a:p>
            <a:pPr marL="0" lvl="0" indent="0">
              <a:lnSpc>
                <a:spcPct val="100000"/>
              </a:lnSpc>
              <a:buNone/>
            </a:pPr>
            <a:endParaRPr lang="en-US" sz="4800" dirty="0">
              <a:solidFill>
                <a:srgbClr val="0D2F31"/>
              </a:solidFill>
              <a:latin typeface="+mn-lt"/>
              <a:ea typeface="Poppins"/>
              <a:cs typeface="Poppins"/>
              <a:sym typeface="Poppins"/>
            </a:endParaRPr>
          </a:p>
          <a:p>
            <a:pPr marL="0" lvl="0" indent="0">
              <a:lnSpc>
                <a:spcPct val="150000"/>
              </a:lnSpc>
              <a:buNone/>
            </a:pPr>
            <a:r>
              <a:rPr lang="en-US" sz="4800" dirty="0">
                <a:solidFill>
                  <a:srgbClr val="0D2F31"/>
                </a:solidFill>
                <a:latin typeface="+mn-lt"/>
                <a:ea typeface="Poppins"/>
                <a:cs typeface="Poppins"/>
                <a:sym typeface="Poppins"/>
              </a:rPr>
              <a:t>1. Duplicate the empty template to create your own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en-US" sz="4800" dirty="0">
                <a:solidFill>
                  <a:srgbClr val="0D2F31"/>
                </a:solidFill>
                <a:latin typeface="+mn-lt"/>
                <a:ea typeface="Poppins"/>
                <a:cs typeface="Poppins"/>
                <a:sym typeface="Poppins"/>
              </a:rPr>
              <a:t>2. Only create content between the two dashed lines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en-US" sz="4800" dirty="0">
                <a:solidFill>
                  <a:srgbClr val="0D2F31"/>
                </a:solidFill>
                <a:latin typeface="+mn-lt"/>
                <a:ea typeface="Poppins"/>
                <a:cs typeface="Poppins"/>
                <a:sym typeface="Poppins"/>
              </a:rPr>
              <a:t>3. We recommend text no smaller than 40 pt.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en-US" sz="4800" dirty="0">
                <a:solidFill>
                  <a:srgbClr val="0D2F31"/>
                </a:solidFill>
                <a:latin typeface="+mn-lt"/>
                <a:ea typeface="Poppins"/>
                <a:cs typeface="Poppins"/>
                <a:sym typeface="Poppins"/>
              </a:rPr>
              <a:t>4. Delete the dashed lines and text guides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en-US" sz="4800" dirty="0">
                <a:solidFill>
                  <a:srgbClr val="0D2F31"/>
                </a:solidFill>
                <a:latin typeface="+mn-lt"/>
                <a:ea typeface="Poppins"/>
                <a:cs typeface="Poppins"/>
                <a:sym typeface="Poppins"/>
              </a:rPr>
              <a:t>5. To export your slide: 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en-US" sz="4800" dirty="0">
                <a:solidFill>
                  <a:srgbClr val="0D2F31"/>
                </a:solidFill>
                <a:latin typeface="+mn-lt"/>
                <a:ea typeface="Poppins"/>
                <a:cs typeface="Poppins"/>
                <a:sym typeface="Poppins"/>
              </a:rPr>
              <a:t>	</a:t>
            </a:r>
            <a:r>
              <a:rPr lang="en-US" sz="4800" b="1" dirty="0">
                <a:solidFill>
                  <a:srgbClr val="0D2F31"/>
                </a:solidFill>
                <a:latin typeface="+mn-lt"/>
                <a:ea typeface="Poppins"/>
                <a:cs typeface="Poppins"/>
                <a:sym typeface="Poppins"/>
              </a:rPr>
              <a:t>PowerPoint</a:t>
            </a:r>
            <a:r>
              <a:rPr lang="en-US" sz="4800" dirty="0">
                <a:solidFill>
                  <a:srgbClr val="0D2F31"/>
                </a:solidFill>
                <a:latin typeface="+mn-lt"/>
                <a:ea typeface="Poppins"/>
                <a:cs typeface="Poppins"/>
                <a:sym typeface="Poppins"/>
              </a:rPr>
              <a:t>: Click File &gt; Save As, change the file type to PNG &gt; Save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en-US" sz="4800" dirty="0">
                <a:solidFill>
                  <a:srgbClr val="0D2F31"/>
                </a:solidFill>
                <a:latin typeface="+mn-lt"/>
                <a:ea typeface="Poppins"/>
                <a:cs typeface="Poppins"/>
                <a:sym typeface="Poppins"/>
              </a:rPr>
              <a:t>	</a:t>
            </a:r>
            <a:r>
              <a:rPr lang="en-US" sz="4800" b="1" dirty="0">
                <a:solidFill>
                  <a:srgbClr val="0D2F31"/>
                </a:solidFill>
                <a:latin typeface="+mn-lt"/>
                <a:ea typeface="Poppins"/>
                <a:cs typeface="Poppins"/>
                <a:sym typeface="Poppins"/>
              </a:rPr>
              <a:t>Google Slide</a:t>
            </a:r>
            <a:r>
              <a:rPr lang="en-US" sz="4800" dirty="0">
                <a:solidFill>
                  <a:srgbClr val="0D2F31"/>
                </a:solidFill>
                <a:latin typeface="+mn-lt"/>
                <a:ea typeface="Poppins"/>
                <a:cs typeface="Poppins"/>
                <a:sym typeface="Poppins"/>
              </a:rPr>
              <a:t>: Click File &gt; Download &gt; PNG image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en-US" sz="4800" dirty="0">
                <a:solidFill>
                  <a:srgbClr val="0D2F31"/>
                </a:solidFill>
                <a:latin typeface="+mn-lt"/>
                <a:ea typeface="Poppins"/>
                <a:cs typeface="Poppins"/>
                <a:sym typeface="Poppins"/>
              </a:rPr>
              <a:t>	</a:t>
            </a:r>
            <a:r>
              <a:rPr lang="en-US" sz="4800" b="1" dirty="0">
                <a:solidFill>
                  <a:srgbClr val="0D2F31"/>
                </a:solidFill>
                <a:latin typeface="+mn-lt"/>
                <a:ea typeface="Poppins"/>
                <a:cs typeface="Poppins"/>
                <a:sym typeface="Poppins"/>
              </a:rPr>
              <a:t>Apple Keynote</a:t>
            </a:r>
            <a:r>
              <a:rPr lang="en-US" sz="4800" dirty="0">
                <a:solidFill>
                  <a:srgbClr val="0D2F31"/>
                </a:solidFill>
                <a:latin typeface="+mn-lt"/>
                <a:ea typeface="Poppins"/>
                <a:cs typeface="Poppins"/>
                <a:sym typeface="Poppins"/>
              </a:rPr>
              <a:t>: Click File &gt; Export to &gt; Images &gt; Select the pages and change the format to PNG &gt; Next &gt; Export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dirty="0">
              <a:solidFill>
                <a:srgbClr val="0D2F31"/>
              </a:solidFill>
              <a:latin typeface="+mn-lt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0" name="Google Shape;60;p14"/>
          <p:cNvCxnSpPr/>
          <p:nvPr/>
        </p:nvCxnSpPr>
        <p:spPr>
          <a:xfrm>
            <a:off x="0" y="2250200"/>
            <a:ext cx="36594000" cy="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1" name="Google Shape;61;p14"/>
          <p:cNvCxnSpPr/>
          <p:nvPr/>
        </p:nvCxnSpPr>
        <p:spPr>
          <a:xfrm rot="10800000">
            <a:off x="9161950" y="2277100"/>
            <a:ext cx="0" cy="1832370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752075" y="939925"/>
            <a:ext cx="2887200" cy="1428000"/>
          </a:xfrm>
          <a:prstGeom prst="rect">
            <a:avLst/>
          </a:prstGeom>
        </p:spPr>
        <p:txBody>
          <a:bodyPr spcFirstLastPara="1" wrap="square" lIns="365700" tIns="365700" rIns="365700" bIns="36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999999"/>
                </a:solidFill>
                <a:latin typeface="+mj-lt"/>
                <a:ea typeface="Poppins"/>
                <a:cs typeface="Poppins"/>
                <a:sym typeface="Poppins"/>
              </a:rPr>
              <a:t>Date</a:t>
            </a:r>
            <a:r>
              <a:rPr lang="en" sz="4000">
                <a:solidFill>
                  <a:srgbClr val="999999"/>
                </a:solidFill>
                <a:latin typeface="+mj-lt"/>
                <a:ea typeface="Poppins"/>
                <a:cs typeface="Poppins"/>
                <a:sym typeface="Poppins"/>
              </a:rPr>
              <a:t>:</a:t>
            </a:r>
            <a:endParaRPr sz="4000">
              <a:solidFill>
                <a:srgbClr val="999999"/>
              </a:solidFill>
              <a:latin typeface="+mj-lt"/>
              <a:ea typeface="Poppins"/>
              <a:cs typeface="Poppins"/>
              <a:sym typeface="Poppins"/>
            </a:endParaRPr>
          </a:p>
        </p:txBody>
      </p:sp>
      <p:sp>
        <p:nvSpPr>
          <p:cNvPr id="63" name="Google Shape;63;p14"/>
          <p:cNvSpPr txBox="1">
            <a:spLocks noGrp="1"/>
          </p:cNvSpPr>
          <p:nvPr>
            <p:ph type="title"/>
          </p:nvPr>
        </p:nvSpPr>
        <p:spPr>
          <a:xfrm>
            <a:off x="4168550" y="1016125"/>
            <a:ext cx="2887200" cy="1428000"/>
          </a:xfrm>
          <a:prstGeom prst="rect">
            <a:avLst/>
          </a:prstGeom>
        </p:spPr>
        <p:txBody>
          <a:bodyPr spcFirstLastPara="1" wrap="square" lIns="365700" tIns="365700" rIns="365700" bIns="36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>
                <a:solidFill>
                  <a:srgbClr val="999999"/>
                </a:solidFill>
                <a:latin typeface="+mj-lt"/>
                <a:ea typeface="Poppins"/>
                <a:cs typeface="Poppins"/>
                <a:sym typeface="Poppins"/>
              </a:rPr>
              <a:t>Team:</a:t>
            </a:r>
            <a:endParaRPr sz="3600" dirty="0">
              <a:solidFill>
                <a:srgbClr val="999999"/>
              </a:solidFill>
              <a:latin typeface="+mj-lt"/>
              <a:ea typeface="Poppins"/>
              <a:cs typeface="Poppins"/>
              <a:sym typeface="Poppins"/>
            </a:endParaRPr>
          </a:p>
        </p:txBody>
      </p:sp>
      <p:sp>
        <p:nvSpPr>
          <p:cNvPr id="64" name="Google Shape;64;p14"/>
          <p:cNvSpPr txBox="1">
            <a:spLocks noGrp="1"/>
          </p:cNvSpPr>
          <p:nvPr>
            <p:ph type="title"/>
          </p:nvPr>
        </p:nvSpPr>
        <p:spPr>
          <a:xfrm>
            <a:off x="3146400" y="2038275"/>
            <a:ext cx="2887200" cy="1428000"/>
          </a:xfrm>
          <a:prstGeom prst="rect">
            <a:avLst/>
          </a:prstGeom>
        </p:spPr>
        <p:txBody>
          <a:bodyPr spcFirstLastPara="1" wrap="square" lIns="365700" tIns="365700" rIns="365700" bIns="36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>
                <a:solidFill>
                  <a:srgbClr val="CC4125"/>
                </a:solidFill>
                <a:latin typeface="+mj-lt"/>
                <a:ea typeface="Poppins"/>
                <a:cs typeface="Poppins"/>
                <a:sym typeface="Poppins"/>
              </a:rPr>
              <a:t>Backlog</a:t>
            </a:r>
            <a:endParaRPr sz="3200" b="1">
              <a:solidFill>
                <a:srgbClr val="CC4125"/>
              </a:solidFill>
              <a:latin typeface="+mj-lt"/>
              <a:ea typeface="Poppins"/>
              <a:cs typeface="Poppins"/>
              <a:sym typeface="Poppins"/>
            </a:endParaRPr>
          </a:p>
        </p:txBody>
      </p:sp>
      <p:sp>
        <p:nvSpPr>
          <p:cNvPr id="65" name="Google Shape;65;p14"/>
          <p:cNvSpPr txBox="1">
            <a:spLocks noGrp="1"/>
          </p:cNvSpPr>
          <p:nvPr>
            <p:ph type="title"/>
          </p:nvPr>
        </p:nvSpPr>
        <p:spPr>
          <a:xfrm>
            <a:off x="11879438" y="2038275"/>
            <a:ext cx="3701400" cy="1428000"/>
          </a:xfrm>
          <a:prstGeom prst="rect">
            <a:avLst/>
          </a:prstGeom>
        </p:spPr>
        <p:txBody>
          <a:bodyPr spcFirstLastPara="1" wrap="square" lIns="365700" tIns="365700" rIns="365700" bIns="36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 dirty="0">
                <a:solidFill>
                  <a:srgbClr val="3C78D8"/>
                </a:solidFill>
                <a:latin typeface="+mj-lt"/>
                <a:ea typeface="Poppins"/>
                <a:cs typeface="Poppins"/>
                <a:sym typeface="Poppins"/>
              </a:rPr>
              <a:t>In Progress</a:t>
            </a:r>
            <a:endParaRPr sz="3200" b="1" dirty="0">
              <a:solidFill>
                <a:srgbClr val="3C78D8"/>
              </a:solidFill>
              <a:latin typeface="+mj-lt"/>
              <a:ea typeface="Poppins"/>
              <a:cs typeface="Poppins"/>
              <a:sym typeface="Poppins"/>
            </a:endParaRPr>
          </a:p>
        </p:txBody>
      </p:sp>
      <p:sp>
        <p:nvSpPr>
          <p:cNvPr id="66" name="Google Shape;66;p14"/>
          <p:cNvSpPr txBox="1">
            <a:spLocks noGrp="1"/>
          </p:cNvSpPr>
          <p:nvPr>
            <p:ph type="title"/>
          </p:nvPr>
        </p:nvSpPr>
        <p:spPr>
          <a:xfrm>
            <a:off x="21024825" y="2038275"/>
            <a:ext cx="3701400" cy="1428000"/>
          </a:xfrm>
          <a:prstGeom prst="rect">
            <a:avLst/>
          </a:prstGeom>
        </p:spPr>
        <p:txBody>
          <a:bodyPr spcFirstLastPara="1" wrap="square" lIns="365700" tIns="365700" rIns="365700" bIns="36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>
                <a:solidFill>
                  <a:srgbClr val="F1C232"/>
                </a:solidFill>
                <a:latin typeface="+mj-lt"/>
                <a:ea typeface="Poppins"/>
                <a:cs typeface="Poppins"/>
                <a:sym typeface="Poppins"/>
              </a:rPr>
              <a:t>Needs Review</a:t>
            </a:r>
            <a:endParaRPr sz="3200" b="1">
              <a:solidFill>
                <a:srgbClr val="F1C232"/>
              </a:solidFill>
              <a:latin typeface="+mj-lt"/>
              <a:ea typeface="Poppins"/>
              <a:cs typeface="Poppins"/>
              <a:sym typeface="Poppins"/>
            </a:endParaRPr>
          </a:p>
        </p:txBody>
      </p:sp>
      <p:sp>
        <p:nvSpPr>
          <p:cNvPr id="67" name="Google Shape;67;p14"/>
          <p:cNvSpPr txBox="1">
            <a:spLocks noGrp="1"/>
          </p:cNvSpPr>
          <p:nvPr>
            <p:ph type="title"/>
          </p:nvPr>
        </p:nvSpPr>
        <p:spPr>
          <a:xfrm>
            <a:off x="30633775" y="2038275"/>
            <a:ext cx="2887200" cy="1428000"/>
          </a:xfrm>
          <a:prstGeom prst="rect">
            <a:avLst/>
          </a:prstGeom>
        </p:spPr>
        <p:txBody>
          <a:bodyPr spcFirstLastPara="1" wrap="square" lIns="365700" tIns="365700" rIns="365700" bIns="36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>
                <a:solidFill>
                  <a:srgbClr val="93C47D"/>
                </a:solidFill>
                <a:latin typeface="+mj-lt"/>
                <a:ea typeface="Poppins"/>
                <a:cs typeface="Poppins"/>
                <a:sym typeface="Poppins"/>
              </a:rPr>
              <a:t>Approved</a:t>
            </a:r>
            <a:endParaRPr sz="3200" b="1">
              <a:solidFill>
                <a:srgbClr val="93C47D"/>
              </a:solidFill>
              <a:latin typeface="+mj-lt"/>
              <a:ea typeface="Poppins"/>
              <a:cs typeface="Poppins"/>
              <a:sym typeface="Poppins"/>
            </a:endParaRPr>
          </a:p>
        </p:txBody>
      </p:sp>
      <p:cxnSp>
        <p:nvCxnSpPr>
          <p:cNvPr id="68" name="Google Shape;68;p14"/>
          <p:cNvCxnSpPr/>
          <p:nvPr/>
        </p:nvCxnSpPr>
        <p:spPr>
          <a:xfrm rot="10800000">
            <a:off x="18297000" y="2277100"/>
            <a:ext cx="0" cy="1832370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9" name="Google Shape;69;p14"/>
          <p:cNvCxnSpPr/>
          <p:nvPr/>
        </p:nvCxnSpPr>
        <p:spPr>
          <a:xfrm rot="10800000">
            <a:off x="27477325" y="2277100"/>
            <a:ext cx="0" cy="1832370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0" name="Google Shape;70;p14"/>
          <p:cNvSpPr txBox="1">
            <a:spLocks noGrp="1"/>
          </p:cNvSpPr>
          <p:nvPr>
            <p:ph type="title"/>
          </p:nvPr>
        </p:nvSpPr>
        <p:spPr>
          <a:xfrm>
            <a:off x="16859225" y="863725"/>
            <a:ext cx="2887200" cy="1428000"/>
          </a:xfrm>
          <a:prstGeom prst="rect">
            <a:avLst/>
          </a:prstGeom>
        </p:spPr>
        <p:txBody>
          <a:bodyPr spcFirstLastPara="1" wrap="square" lIns="365700" tIns="365700" rIns="365700" bIns="36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 dirty="0">
                <a:solidFill>
                  <a:srgbClr val="000000"/>
                </a:solidFill>
                <a:latin typeface="+mj-lt"/>
                <a:ea typeface="Poppins"/>
                <a:cs typeface="Poppins"/>
                <a:sym typeface="Poppins"/>
              </a:rPr>
              <a:t>Kanban</a:t>
            </a:r>
            <a:endParaRPr sz="4000" b="1" dirty="0">
              <a:solidFill>
                <a:srgbClr val="000000"/>
              </a:solidFill>
              <a:latin typeface="+mj-lt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>
            <a:spLocks noGrp="1"/>
          </p:cNvSpPr>
          <p:nvPr>
            <p:ph type="title"/>
          </p:nvPr>
        </p:nvSpPr>
        <p:spPr>
          <a:xfrm>
            <a:off x="1246800" y="0"/>
            <a:ext cx="34082400" cy="1622100"/>
          </a:xfrm>
          <a:prstGeom prst="rect">
            <a:avLst/>
          </a:prstGeom>
        </p:spPr>
        <p:txBody>
          <a:bodyPr spcFirstLastPara="1" wrap="square" lIns="365700" tIns="365700" rIns="365700" bIns="36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dirty="0">
                <a:solidFill>
                  <a:srgbClr val="D9D9D9"/>
                </a:solidFill>
                <a:latin typeface="+mj-lt"/>
                <a:ea typeface="Poppins"/>
                <a:cs typeface="Poppins"/>
                <a:sym typeface="Poppins"/>
              </a:rPr>
              <a:t>No text above this line</a:t>
            </a:r>
            <a:endParaRPr sz="6000" dirty="0">
              <a:solidFill>
                <a:srgbClr val="D9D9D9"/>
              </a:solidFill>
              <a:latin typeface="+mj-lt"/>
              <a:ea typeface="Poppins"/>
              <a:cs typeface="Poppins"/>
              <a:sym typeface="Poppins"/>
            </a:endParaRPr>
          </a:p>
        </p:txBody>
      </p:sp>
      <p:sp>
        <p:nvSpPr>
          <p:cNvPr id="76" name="Google Shape;76;p15"/>
          <p:cNvSpPr txBox="1">
            <a:spLocks noGrp="1"/>
          </p:cNvSpPr>
          <p:nvPr>
            <p:ph type="title"/>
          </p:nvPr>
        </p:nvSpPr>
        <p:spPr>
          <a:xfrm>
            <a:off x="1399200" y="18951900"/>
            <a:ext cx="34082400" cy="1622100"/>
          </a:xfrm>
          <a:prstGeom prst="rect">
            <a:avLst/>
          </a:prstGeom>
        </p:spPr>
        <p:txBody>
          <a:bodyPr spcFirstLastPara="1" wrap="square" lIns="365700" tIns="365700" rIns="365700" bIns="36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dirty="0">
                <a:solidFill>
                  <a:srgbClr val="D9D9D9"/>
                </a:solidFill>
                <a:latin typeface="+mj-lt"/>
                <a:ea typeface="Poppins"/>
                <a:cs typeface="Poppins"/>
                <a:sym typeface="Poppins"/>
              </a:rPr>
              <a:t>No text below this line</a:t>
            </a:r>
            <a:endParaRPr sz="6000" dirty="0">
              <a:solidFill>
                <a:srgbClr val="D9D9D9"/>
              </a:solidFill>
              <a:latin typeface="+mj-lt"/>
              <a:ea typeface="Poppins"/>
              <a:cs typeface="Poppins"/>
              <a:sym typeface="Poppins"/>
            </a:endParaRPr>
          </a:p>
        </p:txBody>
      </p:sp>
      <p:cxnSp>
        <p:nvCxnSpPr>
          <p:cNvPr id="77" name="Google Shape;77;p15"/>
          <p:cNvCxnSpPr/>
          <p:nvPr/>
        </p:nvCxnSpPr>
        <p:spPr>
          <a:xfrm>
            <a:off x="0" y="1473325"/>
            <a:ext cx="36594000" cy="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dash"/>
            <a:round/>
            <a:headEnd type="none" w="med" len="med"/>
            <a:tailEnd type="none" w="med" len="med"/>
          </a:ln>
        </p:spPr>
      </p:cxnSp>
      <p:cxnSp>
        <p:nvCxnSpPr>
          <p:cNvPr id="78" name="Google Shape;78;p15"/>
          <p:cNvCxnSpPr/>
          <p:nvPr/>
        </p:nvCxnSpPr>
        <p:spPr>
          <a:xfrm>
            <a:off x="43150" y="19221975"/>
            <a:ext cx="36594000" cy="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dash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latFrog Board Template" id="{81F3248E-86F1-4152-8D8D-001CA624BEDE}" vid="{57A17447-68B4-4BDA-8CC0-2FE24FC3215C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FlatFrog Board Template (1)</Template>
  <TotalTime>1</TotalTime>
  <Words>144</Words>
  <Application>Microsoft Office PowerPoint</Application>
  <PresentationFormat>Custom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Arial</vt:lpstr>
      <vt:lpstr>Simple Light</vt:lpstr>
      <vt:lpstr>FlatFrog Board Template</vt:lpstr>
      <vt:lpstr>Date:</vt:lpstr>
      <vt:lpstr>No text above this 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FlatFrog Board Template</dc:title>
  <dc:creator>Nate Moyal</dc:creator>
  <cp:lastModifiedBy>Nate Moyal</cp:lastModifiedBy>
  <cp:revision>1</cp:revision>
  <dcterms:created xsi:type="dcterms:W3CDTF">2020-06-04T17:15:44Z</dcterms:created>
  <dcterms:modified xsi:type="dcterms:W3CDTF">2020-06-04T17:17:17Z</dcterms:modified>
</cp:coreProperties>
</file>