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3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Market Segments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B6-4D47-9588-40EB10FCEA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B6-4D47-9588-40EB10FCEAB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B6-4D47-9588-40EB10FCEAB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B6-4D47-9588-40EB10FCEABA}"/>
              </c:ext>
            </c:extLst>
          </c:dPt>
          <c:cat>
            <c:strRef>
              <c:f>Sheet1!$A$2:$A$5</c:f>
              <c:strCache>
                <c:ptCount val="4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B6-4D47-9588-40EB10FCEA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19-4AE1-8D55-7A8D41339D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19-4AE1-8D55-7A8D41339D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F19-4AE1-8D55-7A8D41339D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71226120"/>
        <c:axId val="-2071222888"/>
      </c:lineChart>
      <c:catAx>
        <c:axId val="-2071226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1222888"/>
        <c:crosses val="autoZero"/>
        <c:auto val="1"/>
        <c:lblAlgn val="ctr"/>
        <c:lblOffset val="100"/>
        <c:noMultiLvlLbl val="0"/>
      </c:catAx>
      <c:valAx>
        <c:axId val="-2071222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1226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C4-457E-B590-A53A9D7788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C4-457E-B590-A53A9D7788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C4-457E-B590-A53A9D778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71172808"/>
        <c:axId val="-2071169576"/>
      </c:lineChart>
      <c:catAx>
        <c:axId val="-2071172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1169576"/>
        <c:crosses val="autoZero"/>
        <c:auto val="1"/>
        <c:lblAlgn val="ctr"/>
        <c:lblOffset val="100"/>
        <c:noMultiLvlLbl val="0"/>
      </c:catAx>
      <c:valAx>
        <c:axId val="-2071169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1172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0F-40DA-A426-3F586F4448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F0F-40DA-A426-3F586F4448F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F0F-40DA-A426-3F586F444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71130888"/>
        <c:axId val="-2071127576"/>
      </c:lineChart>
      <c:catAx>
        <c:axId val="-2071130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1127576"/>
        <c:crosses val="autoZero"/>
        <c:auto val="1"/>
        <c:lblAlgn val="ctr"/>
        <c:lblOffset val="100"/>
        <c:noMultiLvlLbl val="0"/>
      </c:catAx>
      <c:valAx>
        <c:axId val="-2071127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1130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C6-4541-90F0-21FDCC497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C6-4541-90F0-21FDCC497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0C6-4541-90F0-21FDCC497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71086120"/>
        <c:axId val="-2071082808"/>
      </c:lineChart>
      <c:catAx>
        <c:axId val="-2071086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1082808"/>
        <c:crosses val="autoZero"/>
        <c:auto val="1"/>
        <c:lblAlgn val="ctr"/>
        <c:lblOffset val="100"/>
        <c:noMultiLvlLbl val="0"/>
      </c:catAx>
      <c:valAx>
        <c:axId val="-2071082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1086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of Funds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A1-4B84-857D-41DD829282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A1-4B84-857D-41DD8292826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A1-4B84-857D-41DD8292826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FA1-4B84-857D-41DD82928265}"/>
              </c:ext>
            </c:extLst>
          </c:dPt>
          <c:cat>
            <c:strRef>
              <c:f>Sheet1!$A$2:$A$5</c:f>
              <c:strCache>
                <c:ptCount val="4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A1-4B84-857D-41DD829282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E1C7-D3F2-4C46-B107-F0D4606DFA4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85C1-F36D-44BB-B2E4-922D9A0DA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4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E1C7-D3F2-4C46-B107-F0D4606DFA4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85C1-F36D-44BB-B2E4-922D9A0DA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2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E1C7-D3F2-4C46-B107-F0D4606DFA4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85C1-F36D-44BB-B2E4-922D9A0DA0E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8337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E1C7-D3F2-4C46-B107-F0D4606DFA4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85C1-F36D-44BB-B2E4-922D9A0DA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23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E1C7-D3F2-4C46-B107-F0D4606DFA4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85C1-F36D-44BB-B2E4-922D9A0DA0E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1218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E1C7-D3F2-4C46-B107-F0D4606DFA4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85C1-F36D-44BB-B2E4-922D9A0DA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14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E1C7-D3F2-4C46-B107-F0D4606DFA4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85C1-F36D-44BB-B2E4-922D9A0DA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87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E1C7-D3F2-4C46-B107-F0D4606DFA4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85C1-F36D-44BB-B2E4-922D9A0DA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71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E1C7-D3F2-4C46-B107-F0D4606DFA4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85C1-F36D-44BB-B2E4-922D9A0DA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13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E1C7-D3F2-4C46-B107-F0D4606DFA4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85C1-F36D-44BB-B2E4-922D9A0DA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29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E1C7-D3F2-4C46-B107-F0D4606DFA4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85C1-F36D-44BB-B2E4-922D9A0DA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9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E1C7-D3F2-4C46-B107-F0D4606DFA4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85C1-F36D-44BB-B2E4-922D9A0DA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45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E1C7-D3F2-4C46-B107-F0D4606DFA4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85C1-F36D-44BB-B2E4-922D9A0DA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0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E1C7-D3F2-4C46-B107-F0D4606DFA4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85C1-F36D-44BB-B2E4-922D9A0DA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40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E1C7-D3F2-4C46-B107-F0D4606DFA4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85C1-F36D-44BB-B2E4-922D9A0DA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50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E1C7-D3F2-4C46-B107-F0D4606DFA4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85C1-F36D-44BB-B2E4-922D9A0DA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48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DE1C7-D3F2-4C46-B107-F0D4606DFA4D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7085C1-F36D-44BB-B2E4-922D9A0DA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7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875144"/>
            <a:ext cx="7766936" cy="1646302"/>
          </a:xfrm>
        </p:spPr>
        <p:txBody>
          <a:bodyPr/>
          <a:lstStyle/>
          <a:p>
            <a:pPr algn="ctr"/>
            <a:r>
              <a:rPr lang="en-US" dirty="0"/>
              <a:t>Value Proposition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YourLogo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180" y="4091777"/>
            <a:ext cx="300790" cy="300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7791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5905"/>
          </a:xfrm>
        </p:spPr>
        <p:txBody>
          <a:bodyPr/>
          <a:lstStyle/>
          <a:p>
            <a:r>
              <a:rPr lang="en-US" dirty="0"/>
              <a:t>Competitors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7334" y="2153652"/>
            <a:ext cx="24544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COMPETITOR ONE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Aenean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dui libero,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bibendum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pretium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tincidunt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congue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nunc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auctor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fringilla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0745" y="2153652"/>
            <a:ext cx="24544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COMPETITOR TWO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Aenean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dui libero,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bibendum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pretium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tincidunt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congue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nunc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auctor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fringilla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156" y="2153652"/>
            <a:ext cx="24544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COMPETITOR THREE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Aenean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dui libero,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bibendum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pretium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tincidunt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congue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nunc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auctor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fringilla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8095"/>
          </a:xfrm>
        </p:spPr>
        <p:txBody>
          <a:bodyPr/>
          <a:lstStyle/>
          <a:p>
            <a:r>
              <a:rPr lang="en-US" dirty="0"/>
              <a:t>Use of Funds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099203" cy="3880773"/>
          </a:xfrm>
        </p:spPr>
        <p:txBody>
          <a:bodyPr/>
          <a:lstStyle/>
          <a:p>
            <a:pPr>
              <a:lnSpc>
                <a:spcPct val="150000"/>
              </a:lnSpc>
              <a:buFont typeface="+mj-lt"/>
              <a:buAutoNum type="arabicParenR"/>
            </a:pPr>
            <a:r>
              <a:rPr lang="en-US" dirty="0" err="1"/>
              <a:t>Vestibulum</a:t>
            </a:r>
            <a:r>
              <a:rPr lang="en-US" dirty="0"/>
              <a:t>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</a:t>
            </a:r>
          </a:p>
          <a:p>
            <a:pPr>
              <a:lnSpc>
                <a:spcPct val="150000"/>
              </a:lnSpc>
              <a:buFont typeface="+mj-lt"/>
              <a:buAutoNum type="arabicParenR"/>
            </a:pPr>
            <a:r>
              <a:rPr lang="en-US" dirty="0" err="1"/>
              <a:t>Vestibulum</a:t>
            </a:r>
            <a:r>
              <a:rPr lang="en-US" dirty="0"/>
              <a:t>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</a:t>
            </a:r>
          </a:p>
          <a:p>
            <a:pPr>
              <a:lnSpc>
                <a:spcPct val="150000"/>
              </a:lnSpc>
              <a:buFont typeface="+mj-lt"/>
              <a:buAutoNum type="arabicParenR"/>
            </a:pPr>
            <a:r>
              <a:rPr lang="en-US" dirty="0" err="1"/>
              <a:t>Vestibulum</a:t>
            </a:r>
            <a:r>
              <a:rPr lang="en-US" dirty="0"/>
              <a:t>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33014197"/>
              </p:ext>
            </p:extLst>
          </p:nvPr>
        </p:nvGraphicFramePr>
        <p:xfrm>
          <a:off x="5065295" y="1896331"/>
          <a:ext cx="4475748" cy="4145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9383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 the Problem right here</a:t>
            </a:r>
          </a:p>
        </p:txBody>
      </p:sp>
    </p:spTree>
    <p:extLst>
      <p:ext uri="{BB962C8B-B14F-4D97-AF65-F5344CB8AC3E}">
        <p14:creationId xmlns:p14="http://schemas.microsoft.com/office/powerpoint/2010/main" val="374983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099203" cy="3880773"/>
          </a:xfrm>
        </p:spPr>
        <p:txBody>
          <a:bodyPr/>
          <a:lstStyle/>
          <a:p>
            <a:pPr>
              <a:lnSpc>
                <a:spcPct val="150000"/>
              </a:lnSpc>
              <a:buFont typeface="+mj-lt"/>
              <a:buAutoNum type="arabicParenR"/>
            </a:pPr>
            <a:r>
              <a:rPr lang="en-US" dirty="0" err="1"/>
              <a:t>Vestibulum</a:t>
            </a:r>
            <a:r>
              <a:rPr lang="en-US" dirty="0"/>
              <a:t>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</a:t>
            </a:r>
          </a:p>
          <a:p>
            <a:pPr>
              <a:lnSpc>
                <a:spcPct val="150000"/>
              </a:lnSpc>
              <a:buFont typeface="+mj-lt"/>
              <a:buAutoNum type="arabicParenR"/>
            </a:pPr>
            <a:r>
              <a:rPr lang="en-US" dirty="0" err="1"/>
              <a:t>Vestibulum</a:t>
            </a:r>
            <a:r>
              <a:rPr lang="en-US" dirty="0"/>
              <a:t>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</a:t>
            </a:r>
          </a:p>
          <a:p>
            <a:pPr>
              <a:lnSpc>
                <a:spcPct val="150000"/>
              </a:lnSpc>
              <a:buFont typeface="+mj-lt"/>
              <a:buAutoNum type="arabicParenR"/>
            </a:pPr>
            <a:r>
              <a:rPr lang="en-US" dirty="0" err="1"/>
              <a:t>Vestibulum</a:t>
            </a:r>
            <a:r>
              <a:rPr lang="en-US" dirty="0"/>
              <a:t>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97734724"/>
              </p:ext>
            </p:extLst>
          </p:nvPr>
        </p:nvGraphicFramePr>
        <p:xfrm>
          <a:off x="5065295" y="1896331"/>
          <a:ext cx="4475748" cy="4145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6249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Solution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1756610"/>
            <a:ext cx="2454444" cy="24544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30" y="1756610"/>
            <a:ext cx="2454444" cy="24544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25" y="1756610"/>
            <a:ext cx="2454444" cy="24544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7334" y="4499810"/>
            <a:ext cx="2454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Vestibulum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ante ipsum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pirmus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faucibus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orci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luctus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lorem ipsum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56629" y="4499809"/>
            <a:ext cx="2454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Vestibulum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ante ipsum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pirmus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faucibus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orci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luctus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lorem ipsum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35924" y="4499808"/>
            <a:ext cx="2454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Vestibulum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ante ipsum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pirmus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faucibus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orci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luctus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lorem ipsum</a:t>
            </a:r>
          </a:p>
        </p:txBody>
      </p:sp>
    </p:spTree>
    <p:extLst>
      <p:ext uri="{BB962C8B-B14F-4D97-AF65-F5344CB8AC3E}">
        <p14:creationId xmlns:p14="http://schemas.microsoft.com/office/powerpoint/2010/main" val="854587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6063"/>
          </a:xfrm>
        </p:spPr>
        <p:txBody>
          <a:bodyPr/>
          <a:lstStyle/>
          <a:p>
            <a:r>
              <a:rPr lang="en-US" dirty="0"/>
              <a:t>Business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7334" y="2153652"/>
            <a:ext cx="24544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ONE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Aenean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dui libero,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bibendum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pretium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tincidunt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congue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nunc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auctor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fringilla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0745" y="2153652"/>
            <a:ext cx="24544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TWO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Aenean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dui libero,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bibendum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pretium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tincidunt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congue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nunc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auctor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fringilla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156" y="2153652"/>
            <a:ext cx="24544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THREE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Aenean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dui libero,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bibendum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pretium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tincidunt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congue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nunc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auctor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fringilla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839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5905"/>
          </a:xfrm>
        </p:spPr>
        <p:txBody>
          <a:bodyPr/>
          <a:lstStyle/>
          <a:p>
            <a:r>
              <a:rPr lang="en-US" dirty="0"/>
              <a:t>Roadmap &amp; Traction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1708484"/>
            <a:ext cx="6304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significant goal your company has achieved.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6434" y="1708484"/>
            <a:ext cx="748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DATE</a:t>
            </a:r>
          </a:p>
        </p:txBody>
      </p:sp>
      <p:sp>
        <p:nvSpPr>
          <p:cNvPr id="6" name="Oval 5"/>
          <p:cNvSpPr/>
          <p:nvPr/>
        </p:nvSpPr>
        <p:spPr>
          <a:xfrm>
            <a:off x="2135695" y="1770266"/>
            <a:ext cx="276546" cy="27654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0" y="2343300"/>
            <a:ext cx="6304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significant goal your company has achieved.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6434" y="2343300"/>
            <a:ext cx="748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DATE</a:t>
            </a:r>
          </a:p>
        </p:txBody>
      </p:sp>
      <p:sp>
        <p:nvSpPr>
          <p:cNvPr id="9" name="Oval 8"/>
          <p:cNvSpPr/>
          <p:nvPr/>
        </p:nvSpPr>
        <p:spPr>
          <a:xfrm>
            <a:off x="2135695" y="2405082"/>
            <a:ext cx="276546" cy="27654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3200" y="2978116"/>
            <a:ext cx="6304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significant goal your company has achieved.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56434" y="2978116"/>
            <a:ext cx="748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43200" y="3612932"/>
            <a:ext cx="6304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A significant goal your company has not achieved.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6434" y="3612932"/>
            <a:ext cx="748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DATE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51109" y="1908539"/>
            <a:ext cx="48746" cy="13149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135695" y="3674714"/>
            <a:ext cx="276546" cy="2765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54136" y="3178171"/>
            <a:ext cx="45719" cy="6733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Oval 19"/>
          <p:cNvSpPr/>
          <p:nvPr/>
        </p:nvSpPr>
        <p:spPr>
          <a:xfrm>
            <a:off x="2135695" y="3039898"/>
            <a:ext cx="276546" cy="27654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7708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7937"/>
          </a:xfrm>
        </p:spPr>
        <p:txBody>
          <a:bodyPr/>
          <a:lstStyle/>
          <a:p>
            <a:r>
              <a:rPr lang="en-US" dirty="0"/>
              <a:t>Marketing and Sales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77334" y="1768643"/>
            <a:ext cx="8478698" cy="4272720"/>
          </a:xfrm>
        </p:spPr>
        <p:txBody>
          <a:bodyPr/>
          <a:lstStyle/>
          <a:p>
            <a:pPr>
              <a:lnSpc>
                <a:spcPct val="150000"/>
              </a:lnSpc>
              <a:buFont typeface="+mj-lt"/>
              <a:buAutoNum type="arabicParenR"/>
            </a:pPr>
            <a:r>
              <a:rPr lang="en-US" dirty="0" err="1"/>
              <a:t>Vestibulum</a:t>
            </a:r>
            <a:r>
              <a:rPr lang="en-US" dirty="0"/>
              <a:t>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</a:t>
            </a:r>
          </a:p>
          <a:p>
            <a:pPr>
              <a:lnSpc>
                <a:spcPct val="150000"/>
              </a:lnSpc>
              <a:buFont typeface="+mj-lt"/>
              <a:buAutoNum type="arabicParenR"/>
            </a:pPr>
            <a:r>
              <a:rPr lang="en-US" dirty="0" err="1"/>
              <a:t>Vestibulum</a:t>
            </a:r>
            <a:r>
              <a:rPr lang="en-US" dirty="0"/>
              <a:t>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</a:t>
            </a:r>
          </a:p>
          <a:p>
            <a:pPr>
              <a:lnSpc>
                <a:spcPct val="150000"/>
              </a:lnSpc>
              <a:buFont typeface="+mj-lt"/>
              <a:buAutoNum type="arabicParenR"/>
            </a:pPr>
            <a:r>
              <a:rPr lang="en-US" dirty="0" err="1"/>
              <a:t>Vestibulum</a:t>
            </a:r>
            <a:r>
              <a:rPr lang="en-US" dirty="0"/>
              <a:t>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</a:t>
            </a:r>
          </a:p>
        </p:txBody>
      </p:sp>
    </p:spTree>
    <p:extLst>
      <p:ext uri="{BB962C8B-B14F-4D97-AF65-F5344CB8AC3E}">
        <p14:creationId xmlns:p14="http://schemas.microsoft.com/office/powerpoint/2010/main" val="3977555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8254"/>
          </a:xfrm>
        </p:spPr>
        <p:txBody>
          <a:bodyPr/>
          <a:lstStyle/>
          <a:p>
            <a:r>
              <a:rPr lang="en-US" dirty="0"/>
              <a:t>The Team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7334" y="4499810"/>
            <a:ext cx="2454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</a:t>
            </a:r>
          </a:p>
          <a:p>
            <a:pPr algn="ctr"/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Firstname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Lastname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56630" y="4499810"/>
            <a:ext cx="2454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</a:t>
            </a:r>
          </a:p>
          <a:p>
            <a:pPr algn="ctr"/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Firstname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Lastname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35924" y="4499810"/>
            <a:ext cx="2454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</a:t>
            </a:r>
          </a:p>
          <a:p>
            <a:pPr algn="ctr"/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Firstname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Lastname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3" r="16243"/>
          <a:stretch/>
        </p:blipFill>
        <p:spPr>
          <a:xfrm>
            <a:off x="6235924" y="1756610"/>
            <a:ext cx="2454447" cy="245444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r="9676"/>
          <a:stretch/>
        </p:blipFill>
        <p:spPr>
          <a:xfrm>
            <a:off x="3456629" y="1756610"/>
            <a:ext cx="2454445" cy="245444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3" r="16243"/>
          <a:stretch/>
        </p:blipFill>
        <p:spPr>
          <a:xfrm>
            <a:off x="677334" y="1756610"/>
            <a:ext cx="2454445" cy="245444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98386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5905"/>
          </a:xfrm>
        </p:spPr>
        <p:txBody>
          <a:bodyPr/>
          <a:lstStyle/>
          <a:p>
            <a:r>
              <a:rPr lang="en-US" dirty="0"/>
              <a:t>Financials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99398505"/>
              </p:ext>
            </p:extLst>
          </p:nvPr>
        </p:nvGraphicFramePr>
        <p:xfrm>
          <a:off x="677334" y="1571678"/>
          <a:ext cx="3839307" cy="222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93726152"/>
              </p:ext>
            </p:extLst>
          </p:nvPr>
        </p:nvGraphicFramePr>
        <p:xfrm>
          <a:off x="4829257" y="1571678"/>
          <a:ext cx="3839307" cy="222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263676228"/>
              </p:ext>
            </p:extLst>
          </p:nvPr>
        </p:nvGraphicFramePr>
        <p:xfrm>
          <a:off x="677334" y="3799065"/>
          <a:ext cx="3839307" cy="222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35835582"/>
              </p:ext>
            </p:extLst>
          </p:nvPr>
        </p:nvGraphicFramePr>
        <p:xfrm>
          <a:off x="4829257" y="3799065"/>
          <a:ext cx="3839307" cy="222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8361994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</TotalTime>
  <Words>393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Value Proposition</vt:lpstr>
      <vt:lpstr>What’s the Problem?</vt:lpstr>
      <vt:lpstr>The Market</vt:lpstr>
      <vt:lpstr>Our Solution</vt:lpstr>
      <vt:lpstr>Business Model</vt:lpstr>
      <vt:lpstr>Roadmap &amp; Traction</vt:lpstr>
      <vt:lpstr>Marketing and Sales</vt:lpstr>
      <vt:lpstr>The Team</vt:lpstr>
      <vt:lpstr>Financials</vt:lpstr>
      <vt:lpstr>Competitors</vt:lpstr>
      <vt:lpstr>Use of Funds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 Proposition</dc:title>
  <dc:creator>Luke McCready</dc:creator>
  <cp:lastModifiedBy>Luke McCready</cp:lastModifiedBy>
  <cp:revision>7</cp:revision>
  <dcterms:created xsi:type="dcterms:W3CDTF">2017-06-22T16:04:09Z</dcterms:created>
  <dcterms:modified xsi:type="dcterms:W3CDTF">2017-06-30T21:00:16Z</dcterms:modified>
</cp:coreProperties>
</file>