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6" r:id="rId3"/>
    <p:sldId id="260" r:id="rId4"/>
    <p:sldId id="261" r:id="rId5"/>
    <p:sldId id="262" r:id="rId6"/>
    <p:sldId id="263" r:id="rId7"/>
    <p:sldId id="264" r:id="rId8"/>
    <p:sldId id="273" r:id="rId9"/>
    <p:sldId id="269" r:id="rId10"/>
    <p:sldId id="265" r:id="rId11"/>
    <p:sldId id="270" r:id="rId12"/>
    <p:sldId id="266" r:id="rId13"/>
    <p:sldId id="27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2B2B2D"/>
    <a:srgbClr val="43A7A2"/>
    <a:srgbClr val="378985"/>
    <a:srgbClr val="FF7E65"/>
    <a:srgbClr val="FFAC9B"/>
    <a:srgbClr val="FF8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5050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18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1-4B7B-8153-2AB6A6BF7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9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1-4B7B-8153-2AB6A6BF7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214544"/>
        <c:axId val="1292216320"/>
      </c:areaChart>
      <c:dateAx>
        <c:axId val="12922145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92216320"/>
        <c:crosses val="autoZero"/>
        <c:auto val="1"/>
        <c:lblOffset val="100"/>
        <c:baseTimeUnit val="days"/>
      </c:dateAx>
      <c:valAx>
        <c:axId val="12922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92214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A51CD-2AE9-4392-BD87-02697E7CC2D1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2976-5B9A-4B54-B3A0-0593AA3B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808-891D-4FC2-A7F3-9E43100E36E1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6E2A-3CAB-4931-9A1A-B2E28C312F3C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0D03-F35C-4200-9490-05CC02A227F6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34F6F-24E6-49CC-9F85-61D0DCB2145A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DCBC8-DB2E-4ECF-9B33-71D6CA1BB7BA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09028-D956-41AC-8BE4-9C5400D3CBD7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99D7-D505-4F57-903F-01FF4F9DF498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5D3A9-3231-4141-BB79-24014971FC60}" type="datetime1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46F1D-4D6E-4D8B-A725-D0B825D4593B}" type="datetime1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261CB-E2F7-4856-9527-8487DD6E3325}" type="datetime1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679F9-2846-440E-835C-5E650D1272BD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9BDE-5466-4CF2-B1B5-AE7ECDEBAEED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21631-FEF2-46F6-AE2D-4FB73A1FDB9F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4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FA470-5908-40FC-ADDE-B0A2C3CD6CB3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3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A1F4A-F348-403E-B0CD-B06020361050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47B5-7231-4BA8-BAC6-28E89787793B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9106-6DEF-4A8D-B501-7F8776630C6E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5701-5AA2-485F-9FF0-701BE06E8747}" type="datetime1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05C4-2005-4D87-ABAA-90D5A4BE8596}" type="datetime1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7D71-02E1-4E1E-A6A8-90A8D000914A}" type="datetime1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43F-2FAB-4F59-91A4-A45AB336877B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08C-6B1B-45D6-B435-F2B63B438162}" type="datetime1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777-2C55-4479-A7EE-18F68444AB9C}" type="datetime1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 rights reserved by yourweb.com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7333-9292-4AF3-9DE9-9B12E6FB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9950" y="6267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 rights reserved by yourweb.com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2547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A39-86A7-46A4-90A0-B84DDDF0A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52475"/>
            <a:ext cx="8204200" cy="75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1353800" y="6229350"/>
            <a:ext cx="415926" cy="41592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505050"/>
          </a:solidFill>
          <a:latin typeface="Lato" panose="020F0502020204030203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0505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05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05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2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480328"/>
            <a:ext cx="6045200" cy="2720447"/>
          </a:xfrm>
          <a:prstGeom prst="rect">
            <a:avLst/>
          </a:prstGeom>
          <a:solidFill>
            <a:srgbClr val="43A7A2">
              <a:alpha val="8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299470" y="3480329"/>
            <a:ext cx="4844156" cy="1042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299470" y="3901639"/>
            <a:ext cx="4844156" cy="1242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Your Elevator Pitch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299470" y="4944336"/>
            <a:ext cx="4844156" cy="673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John Doe, Founder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info@startup.com</a:t>
            </a:r>
          </a:p>
        </p:txBody>
      </p:sp>
    </p:spTree>
    <p:extLst>
      <p:ext uri="{BB962C8B-B14F-4D97-AF65-F5344CB8AC3E}">
        <p14:creationId xmlns:p14="http://schemas.microsoft.com/office/powerpoint/2010/main" val="357721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52475"/>
            <a:ext cx="3713356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475"/>
            <a:ext cx="8204200" cy="750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Strategy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3700" y="1989917"/>
            <a:ext cx="4483100" cy="302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euismod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tincidunt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laoreet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magna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erat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ad minim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endParaRPr lang="en-US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dolor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landit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praesent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luptatum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zzril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delenit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Nam liber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cum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soluta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nobis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eleifend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option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0200" y="1989917"/>
            <a:ext cx="4419600" cy="302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euismod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tincidunt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laoreet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magna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endParaRPr lang="en-US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dolor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landit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praesent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luptatum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zzril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delenit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Nam liber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cum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soluta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nobis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eleifend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option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5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52475"/>
            <a:ext cx="3902927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475"/>
            <a:ext cx="8204200" cy="750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Financials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11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97366" y="1544419"/>
            <a:ext cx="3378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euismod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tincidunt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laoreet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magna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erat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n-US" sz="13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nostrud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exerci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tation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ullamcorper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lobortis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nisl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aliquip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commodo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3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 in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</a:p>
          <a:p>
            <a:endParaRPr lang="en-US" sz="13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blandit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praesent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luptatum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zzril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delenit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n-US" sz="13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Nam liber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cum </a:t>
            </a:r>
            <a:r>
              <a:rPr lang="en-US" sz="1300" b="1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soluta</a:t>
            </a:r>
            <a:r>
              <a:rPr lang="en-US" sz="1300" b="1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nobis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eleifend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option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congue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3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endParaRPr lang="en-US" sz="13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951739" y="1544419"/>
            <a:ext cx="562856" cy="562856"/>
          </a:xfrm>
          <a:prstGeom prst="ellipse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945546" y="2534102"/>
            <a:ext cx="562856" cy="562856"/>
          </a:xfrm>
          <a:prstGeom prst="ellipse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945546" y="3420499"/>
            <a:ext cx="562856" cy="562856"/>
          </a:xfrm>
          <a:prstGeom prst="ellipse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945546" y="4373054"/>
            <a:ext cx="562856" cy="562856"/>
          </a:xfrm>
          <a:prstGeom prst="ellipse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58"/>
          <p:cNvSpPr>
            <a:spLocks noEditPoints="1"/>
          </p:cNvSpPr>
          <p:nvPr/>
        </p:nvSpPr>
        <p:spPr bwMode="auto">
          <a:xfrm>
            <a:off x="7089498" y="1656484"/>
            <a:ext cx="287338" cy="273050"/>
          </a:xfrm>
          <a:custGeom>
            <a:avLst/>
            <a:gdLst>
              <a:gd name="T0" fmla="*/ 102 w 103"/>
              <a:gd name="T1" fmla="*/ 37 h 99"/>
              <a:gd name="T2" fmla="*/ 97 w 103"/>
              <a:gd name="T3" fmla="*/ 32 h 99"/>
              <a:gd name="T4" fmla="*/ 70 w 103"/>
              <a:gd name="T5" fmla="*/ 28 h 99"/>
              <a:gd name="T6" fmla="*/ 58 w 103"/>
              <a:gd name="T7" fmla="*/ 4 h 99"/>
              <a:gd name="T8" fmla="*/ 52 w 103"/>
              <a:gd name="T9" fmla="*/ 0 h 99"/>
              <a:gd name="T10" fmla="*/ 45 w 103"/>
              <a:gd name="T11" fmla="*/ 4 h 99"/>
              <a:gd name="T12" fmla="*/ 33 w 103"/>
              <a:gd name="T13" fmla="*/ 28 h 99"/>
              <a:gd name="T14" fmla="*/ 7 w 103"/>
              <a:gd name="T15" fmla="*/ 32 h 99"/>
              <a:gd name="T16" fmla="*/ 1 w 103"/>
              <a:gd name="T17" fmla="*/ 37 h 99"/>
              <a:gd name="T18" fmla="*/ 3 w 103"/>
              <a:gd name="T19" fmla="*/ 44 h 99"/>
              <a:gd name="T20" fmla="*/ 22 w 103"/>
              <a:gd name="T21" fmla="*/ 63 h 99"/>
              <a:gd name="T22" fmla="*/ 18 w 103"/>
              <a:gd name="T23" fmla="*/ 90 h 99"/>
              <a:gd name="T24" fmla="*/ 21 w 103"/>
              <a:gd name="T25" fmla="*/ 97 h 99"/>
              <a:gd name="T26" fmla="*/ 25 w 103"/>
              <a:gd name="T27" fmla="*/ 99 h 99"/>
              <a:gd name="T28" fmla="*/ 28 w 103"/>
              <a:gd name="T29" fmla="*/ 98 h 99"/>
              <a:gd name="T30" fmla="*/ 52 w 103"/>
              <a:gd name="T31" fmla="*/ 85 h 99"/>
              <a:gd name="T32" fmla="*/ 75 w 103"/>
              <a:gd name="T33" fmla="*/ 98 h 99"/>
              <a:gd name="T34" fmla="*/ 78 w 103"/>
              <a:gd name="T35" fmla="*/ 99 h 99"/>
              <a:gd name="T36" fmla="*/ 83 w 103"/>
              <a:gd name="T37" fmla="*/ 97 h 99"/>
              <a:gd name="T38" fmla="*/ 86 w 103"/>
              <a:gd name="T39" fmla="*/ 90 h 99"/>
              <a:gd name="T40" fmla="*/ 81 w 103"/>
              <a:gd name="T41" fmla="*/ 63 h 99"/>
              <a:gd name="T42" fmla="*/ 101 w 103"/>
              <a:gd name="T43" fmla="*/ 44 h 99"/>
              <a:gd name="T44" fmla="*/ 102 w 103"/>
              <a:gd name="T45" fmla="*/ 37 h 99"/>
              <a:gd name="T46" fmla="*/ 76 w 103"/>
              <a:gd name="T47" fmla="*/ 58 h 99"/>
              <a:gd name="T48" fmla="*/ 74 w 103"/>
              <a:gd name="T49" fmla="*/ 65 h 99"/>
              <a:gd name="T50" fmla="*/ 78 w 103"/>
              <a:gd name="T51" fmla="*/ 92 h 99"/>
              <a:gd name="T52" fmla="*/ 55 w 103"/>
              <a:gd name="T53" fmla="*/ 79 h 99"/>
              <a:gd name="T54" fmla="*/ 52 w 103"/>
              <a:gd name="T55" fmla="*/ 78 h 99"/>
              <a:gd name="T56" fmla="*/ 48 w 103"/>
              <a:gd name="T57" fmla="*/ 79 h 99"/>
              <a:gd name="T58" fmla="*/ 25 w 103"/>
              <a:gd name="T59" fmla="*/ 92 h 99"/>
              <a:gd name="T60" fmla="*/ 29 w 103"/>
              <a:gd name="T61" fmla="*/ 65 h 99"/>
              <a:gd name="T62" fmla="*/ 27 w 103"/>
              <a:gd name="T63" fmla="*/ 58 h 99"/>
              <a:gd name="T64" fmla="*/ 8 w 103"/>
              <a:gd name="T65" fmla="*/ 39 h 99"/>
              <a:gd name="T66" fmla="*/ 34 w 103"/>
              <a:gd name="T67" fmla="*/ 35 h 99"/>
              <a:gd name="T68" fmla="*/ 40 w 103"/>
              <a:gd name="T69" fmla="*/ 31 h 99"/>
              <a:gd name="T70" fmla="*/ 52 w 103"/>
              <a:gd name="T71" fmla="*/ 7 h 99"/>
              <a:gd name="T72" fmla="*/ 63 w 103"/>
              <a:gd name="T73" fmla="*/ 31 h 99"/>
              <a:gd name="T74" fmla="*/ 69 w 103"/>
              <a:gd name="T75" fmla="*/ 35 h 99"/>
              <a:gd name="T76" fmla="*/ 95 w 103"/>
              <a:gd name="T77" fmla="*/ 39 h 99"/>
              <a:gd name="T78" fmla="*/ 76 w 103"/>
              <a:gd name="T79" fmla="*/ 58 h 99"/>
              <a:gd name="T80" fmla="*/ 76 w 103"/>
              <a:gd name="T81" fmla="*/ 58 h 99"/>
              <a:gd name="T82" fmla="*/ 76 w 103"/>
              <a:gd name="T83" fmla="*/ 5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99">
                <a:moveTo>
                  <a:pt x="102" y="37"/>
                </a:moveTo>
                <a:cubicBezTo>
                  <a:pt x="102" y="34"/>
                  <a:pt x="99" y="32"/>
                  <a:pt x="97" y="32"/>
                </a:cubicBezTo>
                <a:cubicBezTo>
                  <a:pt x="70" y="28"/>
                  <a:pt x="70" y="28"/>
                  <a:pt x="70" y="28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"/>
                  <a:pt x="55" y="0"/>
                  <a:pt x="52" y="0"/>
                </a:cubicBezTo>
                <a:cubicBezTo>
                  <a:pt x="49" y="0"/>
                  <a:pt x="46" y="1"/>
                  <a:pt x="45" y="4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4" y="32"/>
                  <a:pt x="2" y="34"/>
                  <a:pt x="1" y="37"/>
                </a:cubicBezTo>
                <a:cubicBezTo>
                  <a:pt x="0" y="39"/>
                  <a:pt x="1" y="42"/>
                  <a:pt x="3" y="44"/>
                </a:cubicBezTo>
                <a:cubicBezTo>
                  <a:pt x="22" y="63"/>
                  <a:pt x="22" y="63"/>
                  <a:pt x="22" y="63"/>
                </a:cubicBezTo>
                <a:cubicBezTo>
                  <a:pt x="18" y="90"/>
                  <a:pt x="18" y="90"/>
                  <a:pt x="18" y="90"/>
                </a:cubicBezTo>
                <a:cubicBezTo>
                  <a:pt x="17" y="93"/>
                  <a:pt x="18" y="96"/>
                  <a:pt x="21" y="97"/>
                </a:cubicBezTo>
                <a:cubicBezTo>
                  <a:pt x="22" y="98"/>
                  <a:pt x="23" y="99"/>
                  <a:pt x="25" y="99"/>
                </a:cubicBezTo>
                <a:cubicBezTo>
                  <a:pt x="26" y="99"/>
                  <a:pt x="27" y="99"/>
                  <a:pt x="28" y="98"/>
                </a:cubicBezTo>
                <a:cubicBezTo>
                  <a:pt x="52" y="85"/>
                  <a:pt x="52" y="85"/>
                  <a:pt x="52" y="85"/>
                </a:cubicBezTo>
                <a:cubicBezTo>
                  <a:pt x="75" y="98"/>
                  <a:pt x="75" y="98"/>
                  <a:pt x="75" y="98"/>
                </a:cubicBezTo>
                <a:cubicBezTo>
                  <a:pt x="76" y="99"/>
                  <a:pt x="77" y="99"/>
                  <a:pt x="78" y="99"/>
                </a:cubicBezTo>
                <a:cubicBezTo>
                  <a:pt x="80" y="99"/>
                  <a:pt x="81" y="98"/>
                  <a:pt x="83" y="97"/>
                </a:cubicBezTo>
                <a:cubicBezTo>
                  <a:pt x="85" y="96"/>
                  <a:pt x="86" y="93"/>
                  <a:pt x="86" y="90"/>
                </a:cubicBezTo>
                <a:cubicBezTo>
                  <a:pt x="81" y="63"/>
                  <a:pt x="81" y="63"/>
                  <a:pt x="81" y="63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3" y="42"/>
                  <a:pt x="103" y="39"/>
                  <a:pt x="102" y="37"/>
                </a:cubicBezTo>
                <a:close/>
                <a:moveTo>
                  <a:pt x="76" y="58"/>
                </a:moveTo>
                <a:cubicBezTo>
                  <a:pt x="74" y="60"/>
                  <a:pt x="74" y="62"/>
                  <a:pt x="74" y="65"/>
                </a:cubicBezTo>
                <a:cubicBezTo>
                  <a:pt x="78" y="92"/>
                  <a:pt x="78" y="92"/>
                  <a:pt x="78" y="92"/>
                </a:cubicBezTo>
                <a:cubicBezTo>
                  <a:pt x="55" y="79"/>
                  <a:pt x="55" y="79"/>
                  <a:pt x="55" y="79"/>
                </a:cubicBezTo>
                <a:cubicBezTo>
                  <a:pt x="54" y="79"/>
                  <a:pt x="53" y="78"/>
                  <a:pt x="52" y="78"/>
                </a:cubicBezTo>
                <a:cubicBezTo>
                  <a:pt x="50" y="78"/>
                  <a:pt x="49" y="79"/>
                  <a:pt x="48" y="79"/>
                </a:cubicBezTo>
                <a:cubicBezTo>
                  <a:pt x="25" y="92"/>
                  <a:pt x="25" y="92"/>
                  <a:pt x="25" y="92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2"/>
                  <a:pt x="29" y="60"/>
                  <a:pt x="27" y="58"/>
                </a:cubicBezTo>
                <a:cubicBezTo>
                  <a:pt x="8" y="39"/>
                  <a:pt x="8" y="39"/>
                  <a:pt x="8" y="39"/>
                </a:cubicBezTo>
                <a:cubicBezTo>
                  <a:pt x="34" y="35"/>
                  <a:pt x="34" y="35"/>
                  <a:pt x="34" y="35"/>
                </a:cubicBezTo>
                <a:cubicBezTo>
                  <a:pt x="37" y="35"/>
                  <a:pt x="39" y="33"/>
                  <a:pt x="40" y="31"/>
                </a:cubicBezTo>
                <a:cubicBezTo>
                  <a:pt x="52" y="7"/>
                  <a:pt x="52" y="7"/>
                  <a:pt x="52" y="7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3"/>
                  <a:pt x="66" y="35"/>
                  <a:pt x="69" y="35"/>
                </a:cubicBezTo>
                <a:cubicBezTo>
                  <a:pt x="95" y="39"/>
                  <a:pt x="95" y="39"/>
                  <a:pt x="95" y="39"/>
                </a:cubicBezTo>
                <a:lnTo>
                  <a:pt x="76" y="58"/>
                </a:lnTo>
                <a:close/>
                <a:moveTo>
                  <a:pt x="76" y="58"/>
                </a:moveTo>
                <a:cubicBezTo>
                  <a:pt x="76" y="58"/>
                  <a:pt x="76" y="58"/>
                  <a:pt x="76" y="5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64"/>
          <p:cNvSpPr>
            <a:spLocks noEditPoints="1"/>
          </p:cNvSpPr>
          <p:nvPr/>
        </p:nvSpPr>
        <p:spPr bwMode="auto">
          <a:xfrm>
            <a:off x="7094872" y="2629346"/>
            <a:ext cx="290285" cy="420086"/>
          </a:xfrm>
          <a:custGeom>
            <a:avLst/>
            <a:gdLst>
              <a:gd name="T0" fmla="*/ 35 w 70"/>
              <a:gd name="T1" fmla="*/ 0 h 102"/>
              <a:gd name="T2" fmla="*/ 0 w 70"/>
              <a:gd name="T3" fmla="*/ 35 h 102"/>
              <a:gd name="T4" fmla="*/ 16 w 70"/>
              <a:gd name="T5" fmla="*/ 74 h 102"/>
              <a:gd name="T6" fmla="*/ 35 w 70"/>
              <a:gd name="T7" fmla="*/ 102 h 102"/>
              <a:gd name="T8" fmla="*/ 54 w 70"/>
              <a:gd name="T9" fmla="*/ 74 h 102"/>
              <a:gd name="T10" fmla="*/ 70 w 70"/>
              <a:gd name="T11" fmla="*/ 35 h 102"/>
              <a:gd name="T12" fmla="*/ 35 w 70"/>
              <a:gd name="T13" fmla="*/ 0 h 102"/>
              <a:gd name="T14" fmla="*/ 43 w 70"/>
              <a:gd name="T15" fmla="*/ 87 h 102"/>
              <a:gd name="T16" fmla="*/ 27 w 70"/>
              <a:gd name="T17" fmla="*/ 89 h 102"/>
              <a:gd name="T18" fmla="*/ 25 w 70"/>
              <a:gd name="T19" fmla="*/ 83 h 102"/>
              <a:gd name="T20" fmla="*/ 25 w 70"/>
              <a:gd name="T21" fmla="*/ 83 h 102"/>
              <a:gd name="T22" fmla="*/ 45 w 70"/>
              <a:gd name="T23" fmla="*/ 80 h 102"/>
              <a:gd name="T24" fmla="*/ 44 w 70"/>
              <a:gd name="T25" fmla="*/ 83 h 102"/>
              <a:gd name="T26" fmla="*/ 43 w 70"/>
              <a:gd name="T27" fmla="*/ 87 h 102"/>
              <a:gd name="T28" fmla="*/ 24 w 70"/>
              <a:gd name="T29" fmla="*/ 79 h 102"/>
              <a:gd name="T30" fmla="*/ 23 w 70"/>
              <a:gd name="T31" fmla="*/ 73 h 102"/>
              <a:gd name="T32" fmla="*/ 47 w 70"/>
              <a:gd name="T33" fmla="*/ 73 h 102"/>
              <a:gd name="T34" fmla="*/ 46 w 70"/>
              <a:gd name="T35" fmla="*/ 77 h 102"/>
              <a:gd name="T36" fmla="*/ 24 w 70"/>
              <a:gd name="T37" fmla="*/ 79 h 102"/>
              <a:gd name="T38" fmla="*/ 35 w 70"/>
              <a:gd name="T39" fmla="*/ 96 h 102"/>
              <a:gd name="T40" fmla="*/ 29 w 70"/>
              <a:gd name="T41" fmla="*/ 92 h 102"/>
              <a:gd name="T42" fmla="*/ 42 w 70"/>
              <a:gd name="T43" fmla="*/ 90 h 102"/>
              <a:gd name="T44" fmla="*/ 35 w 70"/>
              <a:gd name="T45" fmla="*/ 96 h 102"/>
              <a:gd name="T46" fmla="*/ 50 w 70"/>
              <a:gd name="T47" fmla="*/ 67 h 102"/>
              <a:gd name="T48" fmla="*/ 20 w 70"/>
              <a:gd name="T49" fmla="*/ 67 h 102"/>
              <a:gd name="T50" fmla="*/ 15 w 70"/>
              <a:gd name="T51" fmla="*/ 57 h 102"/>
              <a:gd name="T52" fmla="*/ 6 w 70"/>
              <a:gd name="T53" fmla="*/ 35 h 102"/>
              <a:gd name="T54" fmla="*/ 35 w 70"/>
              <a:gd name="T55" fmla="*/ 6 h 102"/>
              <a:gd name="T56" fmla="*/ 64 w 70"/>
              <a:gd name="T57" fmla="*/ 35 h 102"/>
              <a:gd name="T58" fmla="*/ 55 w 70"/>
              <a:gd name="T59" fmla="*/ 57 h 102"/>
              <a:gd name="T60" fmla="*/ 50 w 70"/>
              <a:gd name="T61" fmla="*/ 67 h 102"/>
              <a:gd name="T62" fmla="*/ 50 w 70"/>
              <a:gd name="T63" fmla="*/ 67 h 102"/>
              <a:gd name="T64" fmla="*/ 50 w 70"/>
              <a:gd name="T65" fmla="*/ 6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48"/>
                  <a:pt x="12" y="61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1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5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4" y="79"/>
                </a:moveTo>
                <a:cubicBezTo>
                  <a:pt x="24" y="78"/>
                  <a:pt x="23" y="75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4"/>
                  <a:pt x="47" y="76"/>
                  <a:pt x="46" y="77"/>
                </a:cubicBezTo>
                <a:lnTo>
                  <a:pt x="24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8" y="63"/>
                  <a:pt x="17" y="60"/>
                  <a:pt x="15" y="57"/>
                </a:cubicBezTo>
                <a:cubicBezTo>
                  <a:pt x="10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59" y="49"/>
                  <a:pt x="55" y="57"/>
                </a:cubicBezTo>
                <a:cubicBezTo>
                  <a:pt x="53" y="60"/>
                  <a:pt x="51" y="63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084893" y="3560639"/>
            <a:ext cx="285750" cy="282575"/>
            <a:chOff x="8532814" y="1816101"/>
            <a:chExt cx="285750" cy="282575"/>
          </a:xfrm>
          <a:solidFill>
            <a:schemeClr val="bg1"/>
          </a:solidFill>
        </p:grpSpPr>
        <p:sp>
          <p:nvSpPr>
            <p:cNvPr id="72" name="Freeform 179"/>
            <p:cNvSpPr>
              <a:spLocks noEditPoints="1"/>
            </p:cNvSpPr>
            <p:nvPr/>
          </p:nvSpPr>
          <p:spPr bwMode="auto">
            <a:xfrm>
              <a:off x="8532814" y="1816101"/>
              <a:ext cx="285750" cy="282575"/>
            </a:xfrm>
            <a:custGeom>
              <a:avLst/>
              <a:gdLst>
                <a:gd name="T0" fmla="*/ 70 w 102"/>
                <a:gd name="T1" fmla="*/ 0 h 102"/>
                <a:gd name="T2" fmla="*/ 38 w 102"/>
                <a:gd name="T3" fmla="*/ 32 h 102"/>
                <a:gd name="T4" fmla="*/ 41 w 102"/>
                <a:gd name="T5" fmla="*/ 43 h 102"/>
                <a:gd name="T6" fmla="*/ 2 w 102"/>
                <a:gd name="T7" fmla="*/ 82 h 102"/>
                <a:gd name="T8" fmla="*/ 0 w 102"/>
                <a:gd name="T9" fmla="*/ 86 h 102"/>
                <a:gd name="T10" fmla="*/ 0 w 102"/>
                <a:gd name="T11" fmla="*/ 96 h 102"/>
                <a:gd name="T12" fmla="*/ 6 w 102"/>
                <a:gd name="T13" fmla="*/ 102 h 102"/>
                <a:gd name="T14" fmla="*/ 16 w 102"/>
                <a:gd name="T15" fmla="*/ 102 h 102"/>
                <a:gd name="T16" fmla="*/ 20 w 102"/>
                <a:gd name="T17" fmla="*/ 100 h 102"/>
                <a:gd name="T18" fmla="*/ 25 w 102"/>
                <a:gd name="T19" fmla="*/ 96 h 102"/>
                <a:gd name="T20" fmla="*/ 32 w 102"/>
                <a:gd name="T21" fmla="*/ 96 h 102"/>
                <a:gd name="T22" fmla="*/ 38 w 102"/>
                <a:gd name="T23" fmla="*/ 89 h 102"/>
                <a:gd name="T24" fmla="*/ 38 w 102"/>
                <a:gd name="T25" fmla="*/ 83 h 102"/>
                <a:gd name="T26" fmla="*/ 45 w 102"/>
                <a:gd name="T27" fmla="*/ 83 h 102"/>
                <a:gd name="T28" fmla="*/ 51 w 102"/>
                <a:gd name="T29" fmla="*/ 76 h 102"/>
                <a:gd name="T30" fmla="*/ 51 w 102"/>
                <a:gd name="T31" fmla="*/ 69 h 102"/>
                <a:gd name="T32" fmla="*/ 59 w 102"/>
                <a:gd name="T33" fmla="*/ 61 h 102"/>
                <a:gd name="T34" fmla="*/ 70 w 102"/>
                <a:gd name="T35" fmla="*/ 64 h 102"/>
                <a:gd name="T36" fmla="*/ 102 w 102"/>
                <a:gd name="T37" fmla="*/ 32 h 102"/>
                <a:gd name="T38" fmla="*/ 70 w 102"/>
                <a:gd name="T39" fmla="*/ 0 h 102"/>
                <a:gd name="T40" fmla="*/ 70 w 102"/>
                <a:gd name="T41" fmla="*/ 57 h 102"/>
                <a:gd name="T42" fmla="*/ 58 w 102"/>
                <a:gd name="T43" fmla="*/ 54 h 102"/>
                <a:gd name="T44" fmla="*/ 56 w 102"/>
                <a:gd name="T45" fmla="*/ 55 h 102"/>
                <a:gd name="T46" fmla="*/ 53 w 102"/>
                <a:gd name="T47" fmla="*/ 58 h 102"/>
                <a:gd name="T48" fmla="*/ 47 w 102"/>
                <a:gd name="T49" fmla="*/ 64 h 102"/>
                <a:gd name="T50" fmla="*/ 45 w 102"/>
                <a:gd name="T51" fmla="*/ 69 h 102"/>
                <a:gd name="T52" fmla="*/ 45 w 102"/>
                <a:gd name="T53" fmla="*/ 76 h 102"/>
                <a:gd name="T54" fmla="*/ 38 w 102"/>
                <a:gd name="T55" fmla="*/ 76 h 102"/>
                <a:gd name="T56" fmla="*/ 32 w 102"/>
                <a:gd name="T57" fmla="*/ 83 h 102"/>
                <a:gd name="T58" fmla="*/ 32 w 102"/>
                <a:gd name="T59" fmla="*/ 89 h 102"/>
                <a:gd name="T60" fmla="*/ 25 w 102"/>
                <a:gd name="T61" fmla="*/ 89 h 102"/>
                <a:gd name="T62" fmla="*/ 20 w 102"/>
                <a:gd name="T63" fmla="*/ 91 h 102"/>
                <a:gd name="T64" fmla="*/ 16 w 102"/>
                <a:gd name="T65" fmla="*/ 96 h 102"/>
                <a:gd name="T66" fmla="*/ 6 w 102"/>
                <a:gd name="T67" fmla="*/ 96 h 102"/>
                <a:gd name="T68" fmla="*/ 6 w 102"/>
                <a:gd name="T69" fmla="*/ 86 h 102"/>
                <a:gd name="T70" fmla="*/ 44 w 102"/>
                <a:gd name="T71" fmla="*/ 49 h 102"/>
                <a:gd name="T72" fmla="*/ 44 w 102"/>
                <a:gd name="T73" fmla="*/ 49 h 102"/>
                <a:gd name="T74" fmla="*/ 49 w 102"/>
                <a:gd name="T75" fmla="*/ 44 h 102"/>
                <a:gd name="T76" fmla="*/ 45 w 102"/>
                <a:gd name="T77" fmla="*/ 32 h 102"/>
                <a:gd name="T78" fmla="*/ 70 w 102"/>
                <a:gd name="T79" fmla="*/ 6 h 102"/>
                <a:gd name="T80" fmla="*/ 96 w 102"/>
                <a:gd name="T81" fmla="*/ 32 h 102"/>
                <a:gd name="T82" fmla="*/ 70 w 102"/>
                <a:gd name="T83" fmla="*/ 57 h 102"/>
                <a:gd name="T84" fmla="*/ 70 w 102"/>
                <a:gd name="T85" fmla="*/ 57 h 102"/>
                <a:gd name="T86" fmla="*/ 70 w 102"/>
                <a:gd name="T8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102">
                  <a:moveTo>
                    <a:pt x="70" y="0"/>
                  </a:moveTo>
                  <a:cubicBezTo>
                    <a:pt x="53" y="0"/>
                    <a:pt x="38" y="14"/>
                    <a:pt x="38" y="32"/>
                  </a:cubicBezTo>
                  <a:cubicBezTo>
                    <a:pt x="38" y="36"/>
                    <a:pt x="39" y="40"/>
                    <a:pt x="41" y="43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0" y="84"/>
                    <a:pt x="0" y="8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8" y="102"/>
                    <a:pt x="19" y="101"/>
                    <a:pt x="20" y="100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6" y="96"/>
                    <a:pt x="38" y="93"/>
                    <a:pt x="38" y="89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8" y="83"/>
                    <a:pt x="51" y="80"/>
                    <a:pt x="51" y="76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63"/>
                    <a:pt x="66" y="64"/>
                    <a:pt x="70" y="64"/>
                  </a:cubicBezTo>
                  <a:cubicBezTo>
                    <a:pt x="88" y="64"/>
                    <a:pt x="102" y="49"/>
                    <a:pt x="102" y="32"/>
                  </a:cubicBezTo>
                  <a:cubicBezTo>
                    <a:pt x="102" y="14"/>
                    <a:pt x="88" y="0"/>
                    <a:pt x="70" y="0"/>
                  </a:cubicBezTo>
                  <a:close/>
                  <a:moveTo>
                    <a:pt x="70" y="57"/>
                  </a:moveTo>
                  <a:cubicBezTo>
                    <a:pt x="66" y="57"/>
                    <a:pt x="61" y="56"/>
                    <a:pt x="58" y="54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5"/>
                    <a:pt x="45" y="67"/>
                    <a:pt x="45" y="69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5" y="76"/>
                    <a:pt x="32" y="79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20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6" y="41"/>
                    <a:pt x="45" y="36"/>
                    <a:pt x="45" y="32"/>
                  </a:cubicBezTo>
                  <a:cubicBezTo>
                    <a:pt x="45" y="17"/>
                    <a:pt x="56" y="6"/>
                    <a:pt x="70" y="6"/>
                  </a:cubicBezTo>
                  <a:cubicBezTo>
                    <a:pt x="85" y="6"/>
                    <a:pt x="96" y="17"/>
                    <a:pt x="96" y="32"/>
                  </a:cubicBezTo>
                  <a:cubicBezTo>
                    <a:pt x="96" y="46"/>
                    <a:pt x="85" y="57"/>
                    <a:pt x="70" y="57"/>
                  </a:cubicBezTo>
                  <a:close/>
                  <a:moveTo>
                    <a:pt x="70" y="57"/>
                  </a:moveTo>
                  <a:cubicBezTo>
                    <a:pt x="70" y="57"/>
                    <a:pt x="70" y="57"/>
                    <a:pt x="70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80"/>
            <p:cNvSpPr>
              <a:spLocks noEditPoints="1"/>
            </p:cNvSpPr>
            <p:nvPr/>
          </p:nvSpPr>
          <p:spPr bwMode="auto">
            <a:xfrm>
              <a:off x="8712201" y="1849438"/>
              <a:ext cx="73025" cy="71438"/>
            </a:xfrm>
            <a:custGeom>
              <a:avLst/>
              <a:gdLst>
                <a:gd name="T0" fmla="*/ 25 w 26"/>
                <a:gd name="T1" fmla="*/ 14 h 26"/>
                <a:gd name="T2" fmla="*/ 12 w 26"/>
                <a:gd name="T3" fmla="*/ 1 h 26"/>
                <a:gd name="T4" fmla="*/ 9 w 26"/>
                <a:gd name="T5" fmla="*/ 1 h 26"/>
                <a:gd name="T6" fmla="*/ 0 w 26"/>
                <a:gd name="T7" fmla="*/ 10 h 26"/>
                <a:gd name="T8" fmla="*/ 0 w 26"/>
                <a:gd name="T9" fmla="*/ 11 h 26"/>
                <a:gd name="T10" fmla="*/ 1 w 26"/>
                <a:gd name="T11" fmla="*/ 12 h 26"/>
                <a:gd name="T12" fmla="*/ 14 w 26"/>
                <a:gd name="T13" fmla="*/ 25 h 26"/>
                <a:gd name="T14" fmla="*/ 16 w 26"/>
                <a:gd name="T15" fmla="*/ 26 h 26"/>
                <a:gd name="T16" fmla="*/ 26 w 26"/>
                <a:gd name="T17" fmla="*/ 17 h 26"/>
                <a:gd name="T18" fmla="*/ 26 w 26"/>
                <a:gd name="T19" fmla="*/ 16 h 26"/>
                <a:gd name="T20" fmla="*/ 25 w 26"/>
                <a:gd name="T21" fmla="*/ 14 h 26"/>
                <a:gd name="T22" fmla="*/ 15 w 26"/>
                <a:gd name="T23" fmla="*/ 23 h 26"/>
                <a:gd name="T24" fmla="*/ 3 w 26"/>
                <a:gd name="T25" fmla="*/ 11 h 26"/>
                <a:gd name="T26" fmla="*/ 10 w 26"/>
                <a:gd name="T27" fmla="*/ 4 h 26"/>
                <a:gd name="T28" fmla="*/ 22 w 26"/>
                <a:gd name="T29" fmla="*/ 16 h 26"/>
                <a:gd name="T30" fmla="*/ 15 w 26"/>
                <a:gd name="T31" fmla="*/ 23 h 26"/>
                <a:gd name="T32" fmla="*/ 15 w 26"/>
                <a:gd name="T33" fmla="*/ 23 h 26"/>
                <a:gd name="T34" fmla="*/ 15 w 26"/>
                <a:gd name="T3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25" y="14"/>
                  </a:moveTo>
                  <a:cubicBezTo>
                    <a:pt x="22" y="9"/>
                    <a:pt x="17" y="5"/>
                    <a:pt x="12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5" y="2"/>
                    <a:pt x="2" y="5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4" y="17"/>
                    <a:pt x="9" y="22"/>
                    <a:pt x="14" y="25"/>
                  </a:cubicBezTo>
                  <a:cubicBezTo>
                    <a:pt x="14" y="26"/>
                    <a:pt x="15" y="26"/>
                    <a:pt x="16" y="26"/>
                  </a:cubicBezTo>
                  <a:cubicBezTo>
                    <a:pt x="21" y="24"/>
                    <a:pt x="24" y="21"/>
                    <a:pt x="26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5" y="14"/>
                  </a:cubicBezTo>
                  <a:close/>
                  <a:moveTo>
                    <a:pt x="15" y="23"/>
                  </a:moveTo>
                  <a:cubicBezTo>
                    <a:pt x="11" y="19"/>
                    <a:pt x="7" y="15"/>
                    <a:pt x="3" y="11"/>
                  </a:cubicBezTo>
                  <a:cubicBezTo>
                    <a:pt x="5" y="7"/>
                    <a:pt x="7" y="5"/>
                    <a:pt x="10" y="4"/>
                  </a:cubicBezTo>
                  <a:cubicBezTo>
                    <a:pt x="15" y="7"/>
                    <a:pt x="19" y="11"/>
                    <a:pt x="22" y="16"/>
                  </a:cubicBezTo>
                  <a:cubicBezTo>
                    <a:pt x="21" y="19"/>
                    <a:pt x="19" y="22"/>
                    <a:pt x="15" y="23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Freeform 126"/>
          <p:cNvSpPr>
            <a:spLocks noEditPoints="1"/>
          </p:cNvSpPr>
          <p:nvPr/>
        </p:nvSpPr>
        <p:spPr bwMode="auto">
          <a:xfrm>
            <a:off x="7082172" y="4496494"/>
            <a:ext cx="319578" cy="307486"/>
          </a:xfrm>
          <a:custGeom>
            <a:avLst/>
            <a:gdLst>
              <a:gd name="T0" fmla="*/ 75 w 105"/>
              <a:gd name="T1" fmla="*/ 0 h 102"/>
              <a:gd name="T2" fmla="*/ 45 w 105"/>
              <a:gd name="T3" fmla="*/ 22 h 102"/>
              <a:gd name="T4" fmla="*/ 44 w 105"/>
              <a:gd name="T5" fmla="*/ 22 h 102"/>
              <a:gd name="T6" fmla="*/ 11 w 105"/>
              <a:gd name="T7" fmla="*/ 55 h 102"/>
              <a:gd name="T8" fmla="*/ 1 w 105"/>
              <a:gd name="T9" fmla="*/ 88 h 102"/>
              <a:gd name="T10" fmla="*/ 11 w 105"/>
              <a:gd name="T11" fmla="*/ 102 h 102"/>
              <a:gd name="T12" fmla="*/ 42 w 105"/>
              <a:gd name="T13" fmla="*/ 95 h 102"/>
              <a:gd name="T14" fmla="*/ 96 w 105"/>
              <a:gd name="T15" fmla="*/ 42 h 102"/>
              <a:gd name="T16" fmla="*/ 51 w 105"/>
              <a:gd name="T17" fmla="*/ 76 h 102"/>
              <a:gd name="T18" fmla="*/ 79 w 105"/>
              <a:gd name="T19" fmla="*/ 37 h 102"/>
              <a:gd name="T20" fmla="*/ 76 w 105"/>
              <a:gd name="T21" fmla="*/ 54 h 102"/>
              <a:gd name="T22" fmla="*/ 51 w 105"/>
              <a:gd name="T23" fmla="*/ 79 h 102"/>
              <a:gd name="T24" fmla="*/ 47 w 105"/>
              <a:gd name="T25" fmla="*/ 65 h 102"/>
              <a:gd name="T26" fmla="*/ 37 w 105"/>
              <a:gd name="T27" fmla="*/ 55 h 102"/>
              <a:gd name="T28" fmla="*/ 74 w 105"/>
              <a:gd name="T29" fmla="*/ 29 h 102"/>
              <a:gd name="T30" fmla="*/ 47 w 105"/>
              <a:gd name="T31" fmla="*/ 65 h 102"/>
              <a:gd name="T32" fmla="*/ 24 w 105"/>
              <a:gd name="T33" fmla="*/ 51 h 102"/>
              <a:gd name="T34" fmla="*/ 64 w 105"/>
              <a:gd name="T35" fmla="*/ 23 h 102"/>
              <a:gd name="T36" fmla="*/ 13 w 105"/>
              <a:gd name="T37" fmla="*/ 96 h 102"/>
              <a:gd name="T38" fmla="*/ 7 w 105"/>
              <a:gd name="T39" fmla="*/ 91 h 102"/>
              <a:gd name="T40" fmla="*/ 10 w 105"/>
              <a:gd name="T41" fmla="*/ 77 h 102"/>
              <a:gd name="T42" fmla="*/ 25 w 105"/>
              <a:gd name="T43" fmla="*/ 92 h 102"/>
              <a:gd name="T44" fmla="*/ 29 w 105"/>
              <a:gd name="T45" fmla="*/ 92 h 102"/>
              <a:gd name="T46" fmla="*/ 11 w 105"/>
              <a:gd name="T47" fmla="*/ 74 h 102"/>
              <a:gd name="T48" fmla="*/ 16 w 105"/>
              <a:gd name="T49" fmla="*/ 60 h 102"/>
              <a:gd name="T50" fmla="*/ 41 w 105"/>
              <a:gd name="T51" fmla="*/ 88 h 102"/>
              <a:gd name="T52" fmla="*/ 29 w 105"/>
              <a:gd name="T53" fmla="*/ 92 h 102"/>
              <a:gd name="T54" fmla="*/ 87 w 105"/>
              <a:gd name="T55" fmla="*/ 43 h 102"/>
              <a:gd name="T56" fmla="*/ 78 w 105"/>
              <a:gd name="T57" fmla="*/ 24 h 102"/>
              <a:gd name="T58" fmla="*/ 65 w 105"/>
              <a:gd name="T59" fmla="*/ 11 h 102"/>
              <a:gd name="T60" fmla="*/ 90 w 105"/>
              <a:gd name="T61" fmla="*/ 13 h 102"/>
              <a:gd name="T62" fmla="*/ 92 w 105"/>
              <a:gd name="T63" fmla="*/ 38 h 102"/>
              <a:gd name="T64" fmla="*/ 92 w 105"/>
              <a:gd name="T65" fmla="*/ 3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02">
                <a:moveTo>
                  <a:pt x="94" y="8"/>
                </a:moveTo>
                <a:cubicBezTo>
                  <a:pt x="89" y="3"/>
                  <a:pt x="82" y="0"/>
                  <a:pt x="75" y="0"/>
                </a:cubicBezTo>
                <a:cubicBezTo>
                  <a:pt x="69" y="0"/>
                  <a:pt x="64" y="2"/>
                  <a:pt x="60" y="6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5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57"/>
                  <a:pt x="9" y="59"/>
                  <a:pt x="8" y="61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0" y="90"/>
                  <a:pt x="0" y="91"/>
                </a:cubicBezTo>
                <a:cubicBezTo>
                  <a:pt x="0" y="97"/>
                  <a:pt x="5" y="102"/>
                  <a:pt x="11" y="102"/>
                </a:cubicBezTo>
                <a:cubicBezTo>
                  <a:pt x="13" y="102"/>
                  <a:pt x="15" y="102"/>
                  <a:pt x="15" y="102"/>
                </a:cubicBezTo>
                <a:cubicBezTo>
                  <a:pt x="42" y="95"/>
                  <a:pt x="42" y="95"/>
                  <a:pt x="42" y="95"/>
                </a:cubicBezTo>
                <a:cubicBezTo>
                  <a:pt x="44" y="94"/>
                  <a:pt x="46" y="93"/>
                  <a:pt x="48" y="91"/>
                </a:cubicBezTo>
                <a:cubicBezTo>
                  <a:pt x="96" y="42"/>
                  <a:pt x="96" y="42"/>
                  <a:pt x="96" y="42"/>
                </a:cubicBezTo>
                <a:cubicBezTo>
                  <a:pt x="105" y="33"/>
                  <a:pt x="104" y="18"/>
                  <a:pt x="94" y="8"/>
                </a:cubicBezTo>
                <a:close/>
                <a:moveTo>
                  <a:pt x="51" y="76"/>
                </a:moveTo>
                <a:cubicBezTo>
                  <a:pt x="51" y="73"/>
                  <a:pt x="50" y="70"/>
                  <a:pt x="49" y="68"/>
                </a:cubicBezTo>
                <a:cubicBezTo>
                  <a:pt x="79" y="37"/>
                  <a:pt x="79" y="37"/>
                  <a:pt x="79" y="37"/>
                </a:cubicBezTo>
                <a:cubicBezTo>
                  <a:pt x="81" y="43"/>
                  <a:pt x="80" y="49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8"/>
                  <a:pt x="51" y="77"/>
                  <a:pt x="51" y="76"/>
                </a:cubicBezTo>
                <a:close/>
                <a:moveTo>
                  <a:pt x="47" y="65"/>
                </a:moveTo>
                <a:cubicBezTo>
                  <a:pt x="46" y="63"/>
                  <a:pt x="45" y="61"/>
                  <a:pt x="43" y="59"/>
                </a:cubicBezTo>
                <a:cubicBezTo>
                  <a:pt x="41" y="57"/>
                  <a:pt x="39" y="56"/>
                  <a:pt x="37" y="55"/>
                </a:cubicBezTo>
                <a:cubicBezTo>
                  <a:pt x="67" y="24"/>
                  <a:pt x="67" y="24"/>
                  <a:pt x="67" y="24"/>
                </a:cubicBezTo>
                <a:cubicBezTo>
                  <a:pt x="70" y="25"/>
                  <a:pt x="72" y="27"/>
                  <a:pt x="74" y="29"/>
                </a:cubicBezTo>
                <a:cubicBezTo>
                  <a:pt x="76" y="30"/>
                  <a:pt x="77" y="32"/>
                  <a:pt x="78" y="34"/>
                </a:cubicBezTo>
                <a:lnTo>
                  <a:pt x="47" y="65"/>
                </a:lnTo>
                <a:close/>
                <a:moveTo>
                  <a:pt x="34" y="53"/>
                </a:moveTo>
                <a:cubicBezTo>
                  <a:pt x="31" y="52"/>
                  <a:pt x="28" y="51"/>
                  <a:pt x="24" y="51"/>
                </a:cubicBezTo>
                <a:cubicBezTo>
                  <a:pt x="49" y="26"/>
                  <a:pt x="49" y="26"/>
                  <a:pt x="49" y="26"/>
                </a:cubicBezTo>
                <a:cubicBezTo>
                  <a:pt x="53" y="23"/>
                  <a:pt x="58" y="22"/>
                  <a:pt x="64" y="23"/>
                </a:cubicBezTo>
                <a:lnTo>
                  <a:pt x="34" y="53"/>
                </a:lnTo>
                <a:close/>
                <a:moveTo>
                  <a:pt x="13" y="96"/>
                </a:moveTo>
                <a:cubicBezTo>
                  <a:pt x="13" y="96"/>
                  <a:pt x="12" y="96"/>
                  <a:pt x="11" y="96"/>
                </a:cubicBezTo>
                <a:cubicBezTo>
                  <a:pt x="9" y="96"/>
                  <a:pt x="7" y="94"/>
                  <a:pt x="7" y="91"/>
                </a:cubicBezTo>
                <a:cubicBezTo>
                  <a:pt x="7" y="91"/>
                  <a:pt x="7" y="90"/>
                  <a:pt x="7" y="89"/>
                </a:cubicBezTo>
                <a:cubicBezTo>
                  <a:pt x="10" y="77"/>
                  <a:pt x="10" y="77"/>
                  <a:pt x="10" y="77"/>
                </a:cubicBezTo>
                <a:cubicBezTo>
                  <a:pt x="14" y="77"/>
                  <a:pt x="18" y="79"/>
                  <a:pt x="21" y="82"/>
                </a:cubicBezTo>
                <a:cubicBezTo>
                  <a:pt x="24" y="85"/>
                  <a:pt x="26" y="89"/>
                  <a:pt x="25" y="92"/>
                </a:cubicBezTo>
                <a:lnTo>
                  <a:pt x="13" y="96"/>
                </a:lnTo>
                <a:close/>
                <a:moveTo>
                  <a:pt x="29" y="92"/>
                </a:moveTo>
                <a:cubicBezTo>
                  <a:pt x="28" y="87"/>
                  <a:pt x="27" y="83"/>
                  <a:pt x="23" y="79"/>
                </a:cubicBezTo>
                <a:cubicBezTo>
                  <a:pt x="20" y="76"/>
                  <a:pt x="15" y="74"/>
                  <a:pt x="11" y="74"/>
                </a:cubicBezTo>
                <a:cubicBezTo>
                  <a:pt x="14" y="62"/>
                  <a:pt x="14" y="62"/>
                  <a:pt x="14" y="62"/>
                </a:cubicBezTo>
                <a:cubicBezTo>
                  <a:pt x="15" y="62"/>
                  <a:pt x="15" y="61"/>
                  <a:pt x="16" y="60"/>
                </a:cubicBezTo>
                <a:cubicBezTo>
                  <a:pt x="22" y="56"/>
                  <a:pt x="32" y="57"/>
                  <a:pt x="39" y="64"/>
                </a:cubicBezTo>
                <a:cubicBezTo>
                  <a:pt x="46" y="71"/>
                  <a:pt x="47" y="82"/>
                  <a:pt x="41" y="88"/>
                </a:cubicBezTo>
                <a:cubicBezTo>
                  <a:pt x="41" y="88"/>
                  <a:pt x="41" y="88"/>
                  <a:pt x="40" y="89"/>
                </a:cubicBezTo>
                <a:lnTo>
                  <a:pt x="29" y="92"/>
                </a:lnTo>
                <a:close/>
                <a:moveTo>
                  <a:pt x="92" y="38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2"/>
                  <a:pt x="87" y="42"/>
                  <a:pt x="87" y="41"/>
                </a:cubicBezTo>
                <a:cubicBezTo>
                  <a:pt x="86" y="35"/>
                  <a:pt x="83" y="29"/>
                  <a:pt x="78" y="24"/>
                </a:cubicBezTo>
                <a:cubicBezTo>
                  <a:pt x="73" y="19"/>
                  <a:pt x="66" y="16"/>
                  <a:pt x="59" y="16"/>
                </a:cubicBezTo>
                <a:cubicBezTo>
                  <a:pt x="65" y="11"/>
                  <a:pt x="65" y="11"/>
                  <a:pt x="65" y="11"/>
                </a:cubicBezTo>
                <a:cubicBezTo>
                  <a:pt x="67" y="8"/>
                  <a:pt x="71" y="6"/>
                  <a:pt x="75" y="6"/>
                </a:cubicBezTo>
                <a:cubicBezTo>
                  <a:pt x="80" y="6"/>
                  <a:pt x="86" y="9"/>
                  <a:pt x="90" y="13"/>
                </a:cubicBezTo>
                <a:cubicBezTo>
                  <a:pt x="93" y="17"/>
                  <a:pt x="96" y="21"/>
                  <a:pt x="96" y="26"/>
                </a:cubicBezTo>
                <a:cubicBezTo>
                  <a:pt x="96" y="31"/>
                  <a:pt x="95" y="35"/>
                  <a:pt x="92" y="38"/>
                </a:cubicBezTo>
                <a:close/>
                <a:moveTo>
                  <a:pt x="92" y="38"/>
                </a:moveTo>
                <a:cubicBezTo>
                  <a:pt x="92" y="38"/>
                  <a:pt x="92" y="38"/>
                  <a:pt x="92" y="3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945546" y="5181905"/>
            <a:ext cx="562856" cy="562856"/>
          </a:xfrm>
          <a:prstGeom prst="ellipse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95"/>
          <p:cNvSpPr>
            <a:spLocks noEditPoints="1"/>
          </p:cNvSpPr>
          <p:nvPr/>
        </p:nvSpPr>
        <p:spPr bwMode="auto">
          <a:xfrm>
            <a:off x="7036807" y="5276103"/>
            <a:ext cx="375397" cy="375397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7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7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Placeholder 2"/>
          <p:cNvSpPr txBox="1">
            <a:spLocks/>
          </p:cNvSpPr>
          <p:nvPr/>
        </p:nvSpPr>
        <p:spPr>
          <a:xfrm>
            <a:off x="3781941" y="3420499"/>
            <a:ext cx="25983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505050"/>
                </a:solidFill>
              </a:rPr>
              <a:t>Lorem ipsum dolor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17492" y="2273554"/>
            <a:ext cx="2408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43A7A2"/>
                </a:solidFill>
                <a:latin typeface="Lato Light" panose="020F0302020204030203" pitchFamily="34" charset="0"/>
              </a:rPr>
              <a:t>40B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303940" y="2629346"/>
            <a:ext cx="1948304" cy="1936269"/>
            <a:chOff x="6077013" y="4816479"/>
            <a:chExt cx="375413" cy="373094"/>
          </a:xfrm>
          <a:solidFill>
            <a:srgbClr val="505050"/>
          </a:solidFill>
        </p:grpSpPr>
        <p:sp>
          <p:nvSpPr>
            <p:cNvPr id="80" name="Freeform 152"/>
            <p:cNvSpPr>
              <a:spLocks noEditPoints="1"/>
            </p:cNvSpPr>
            <p:nvPr/>
          </p:nvSpPr>
          <p:spPr bwMode="auto">
            <a:xfrm>
              <a:off x="6077013" y="4860508"/>
              <a:ext cx="331383" cy="329065"/>
            </a:xfrm>
            <a:custGeom>
              <a:avLst/>
              <a:gdLst>
                <a:gd name="T0" fmla="*/ 178 w 199"/>
                <a:gd name="T1" fmla="*/ 128 h 199"/>
                <a:gd name="T2" fmla="*/ 187 w 199"/>
                <a:gd name="T3" fmla="*/ 144 h 199"/>
                <a:gd name="T4" fmla="*/ 187 w 199"/>
                <a:gd name="T5" fmla="*/ 160 h 199"/>
                <a:gd name="T6" fmla="*/ 179 w 199"/>
                <a:gd name="T7" fmla="*/ 163 h 199"/>
                <a:gd name="T8" fmla="*/ 162 w 199"/>
                <a:gd name="T9" fmla="*/ 151 h 199"/>
                <a:gd name="T10" fmla="*/ 128 w 199"/>
                <a:gd name="T11" fmla="*/ 162 h 199"/>
                <a:gd name="T12" fmla="*/ 125 w 199"/>
                <a:gd name="T13" fmla="*/ 179 h 199"/>
                <a:gd name="T14" fmla="*/ 113 w 199"/>
                <a:gd name="T15" fmla="*/ 190 h 199"/>
                <a:gd name="T16" fmla="*/ 102 w 199"/>
                <a:gd name="T17" fmla="*/ 166 h 199"/>
                <a:gd name="T18" fmla="*/ 71 w 199"/>
                <a:gd name="T19" fmla="*/ 150 h 199"/>
                <a:gd name="T20" fmla="*/ 56 w 199"/>
                <a:gd name="T21" fmla="*/ 160 h 199"/>
                <a:gd name="T22" fmla="*/ 40 w 199"/>
                <a:gd name="T23" fmla="*/ 160 h 199"/>
                <a:gd name="T24" fmla="*/ 36 w 199"/>
                <a:gd name="T25" fmla="*/ 152 h 199"/>
                <a:gd name="T26" fmla="*/ 48 w 199"/>
                <a:gd name="T27" fmla="*/ 135 h 199"/>
                <a:gd name="T28" fmla="*/ 38 w 199"/>
                <a:gd name="T29" fmla="*/ 101 h 199"/>
                <a:gd name="T30" fmla="*/ 20 w 199"/>
                <a:gd name="T31" fmla="*/ 98 h 199"/>
                <a:gd name="T32" fmla="*/ 9 w 199"/>
                <a:gd name="T33" fmla="*/ 86 h 199"/>
                <a:gd name="T34" fmla="*/ 33 w 199"/>
                <a:gd name="T35" fmla="*/ 75 h 199"/>
                <a:gd name="T36" fmla="*/ 49 w 199"/>
                <a:gd name="T37" fmla="*/ 44 h 199"/>
                <a:gd name="T38" fmla="*/ 39 w 199"/>
                <a:gd name="T39" fmla="*/ 29 h 199"/>
                <a:gd name="T40" fmla="*/ 39 w 199"/>
                <a:gd name="T41" fmla="*/ 13 h 199"/>
                <a:gd name="T42" fmla="*/ 48 w 199"/>
                <a:gd name="T43" fmla="*/ 9 h 199"/>
                <a:gd name="T44" fmla="*/ 65 w 199"/>
                <a:gd name="T45" fmla="*/ 22 h 199"/>
                <a:gd name="T46" fmla="*/ 71 w 199"/>
                <a:gd name="T47" fmla="*/ 15 h 199"/>
                <a:gd name="T48" fmla="*/ 48 w 199"/>
                <a:gd name="T49" fmla="*/ 0 h 199"/>
                <a:gd name="T50" fmla="*/ 33 w 199"/>
                <a:gd name="T51" fmla="*/ 6 h 199"/>
                <a:gd name="T52" fmla="*/ 33 w 199"/>
                <a:gd name="T53" fmla="*/ 35 h 199"/>
                <a:gd name="T54" fmla="*/ 29 w 199"/>
                <a:gd name="T55" fmla="*/ 66 h 199"/>
                <a:gd name="T56" fmla="*/ 0 w 199"/>
                <a:gd name="T57" fmla="*/ 86 h 199"/>
                <a:gd name="T58" fmla="*/ 20 w 199"/>
                <a:gd name="T59" fmla="*/ 107 h 199"/>
                <a:gd name="T60" fmla="*/ 39 w 199"/>
                <a:gd name="T61" fmla="*/ 131 h 199"/>
                <a:gd name="T62" fmla="*/ 27 w 199"/>
                <a:gd name="T63" fmla="*/ 152 h 199"/>
                <a:gd name="T64" fmla="*/ 33 w 199"/>
                <a:gd name="T65" fmla="*/ 166 h 199"/>
                <a:gd name="T66" fmla="*/ 62 w 199"/>
                <a:gd name="T67" fmla="*/ 166 h 199"/>
                <a:gd name="T68" fmla="*/ 92 w 199"/>
                <a:gd name="T69" fmla="*/ 170 h 199"/>
                <a:gd name="T70" fmla="*/ 113 w 199"/>
                <a:gd name="T71" fmla="*/ 199 h 199"/>
                <a:gd name="T72" fmla="*/ 134 w 199"/>
                <a:gd name="T73" fmla="*/ 179 h 199"/>
                <a:gd name="T74" fmla="*/ 158 w 199"/>
                <a:gd name="T75" fmla="*/ 160 h 199"/>
                <a:gd name="T76" fmla="*/ 179 w 199"/>
                <a:gd name="T77" fmla="*/ 172 h 199"/>
                <a:gd name="T78" fmla="*/ 193 w 199"/>
                <a:gd name="T79" fmla="*/ 166 h 199"/>
                <a:gd name="T80" fmla="*/ 193 w 199"/>
                <a:gd name="T81" fmla="*/ 137 h 199"/>
                <a:gd name="T82" fmla="*/ 184 w 199"/>
                <a:gd name="T83" fmla="*/ 1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99">
                  <a:moveTo>
                    <a:pt x="184" y="128"/>
                  </a:moveTo>
                  <a:cubicBezTo>
                    <a:pt x="183" y="126"/>
                    <a:pt x="180" y="126"/>
                    <a:pt x="178" y="128"/>
                  </a:cubicBezTo>
                  <a:cubicBezTo>
                    <a:pt x="176" y="130"/>
                    <a:pt x="176" y="133"/>
                    <a:pt x="178" y="135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9" y="146"/>
                    <a:pt x="190" y="149"/>
                    <a:pt x="190" y="152"/>
                  </a:cubicBezTo>
                  <a:cubicBezTo>
                    <a:pt x="190" y="155"/>
                    <a:pt x="189" y="158"/>
                    <a:pt x="187" y="160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84" y="162"/>
                    <a:pt x="182" y="163"/>
                    <a:pt x="179" y="163"/>
                  </a:cubicBezTo>
                  <a:cubicBezTo>
                    <a:pt x="175" y="163"/>
                    <a:pt x="173" y="162"/>
                    <a:pt x="170" y="160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60" y="149"/>
                    <a:pt x="158" y="149"/>
                    <a:pt x="156" y="150"/>
                  </a:cubicBezTo>
                  <a:cubicBezTo>
                    <a:pt x="147" y="156"/>
                    <a:pt x="138" y="160"/>
                    <a:pt x="128" y="162"/>
                  </a:cubicBezTo>
                  <a:cubicBezTo>
                    <a:pt x="126" y="162"/>
                    <a:pt x="125" y="164"/>
                    <a:pt x="125" y="16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85"/>
                    <a:pt x="120" y="190"/>
                    <a:pt x="113" y="190"/>
                  </a:cubicBezTo>
                  <a:cubicBezTo>
                    <a:pt x="113" y="190"/>
                    <a:pt x="113" y="190"/>
                    <a:pt x="113" y="190"/>
                  </a:cubicBezTo>
                  <a:cubicBezTo>
                    <a:pt x="107" y="190"/>
                    <a:pt x="102" y="185"/>
                    <a:pt x="102" y="179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64"/>
                    <a:pt x="100" y="162"/>
                    <a:pt x="98" y="162"/>
                  </a:cubicBezTo>
                  <a:cubicBezTo>
                    <a:pt x="88" y="160"/>
                    <a:pt x="79" y="156"/>
                    <a:pt x="71" y="150"/>
                  </a:cubicBezTo>
                  <a:cubicBezTo>
                    <a:pt x="69" y="149"/>
                    <a:pt x="66" y="149"/>
                    <a:pt x="65" y="151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4" y="162"/>
                    <a:pt x="51" y="163"/>
                    <a:pt x="48" y="163"/>
                  </a:cubicBezTo>
                  <a:cubicBezTo>
                    <a:pt x="45" y="163"/>
                    <a:pt x="42" y="162"/>
                    <a:pt x="40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7" y="158"/>
                    <a:pt x="36" y="155"/>
                    <a:pt x="36" y="152"/>
                  </a:cubicBezTo>
                  <a:cubicBezTo>
                    <a:pt x="36" y="149"/>
                    <a:pt x="37" y="146"/>
                    <a:pt x="39" y="144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3"/>
                    <a:pt x="50" y="131"/>
                    <a:pt x="49" y="129"/>
                  </a:cubicBezTo>
                  <a:cubicBezTo>
                    <a:pt x="43" y="120"/>
                    <a:pt x="40" y="111"/>
                    <a:pt x="38" y="101"/>
                  </a:cubicBezTo>
                  <a:cubicBezTo>
                    <a:pt x="37" y="99"/>
                    <a:pt x="35" y="98"/>
                    <a:pt x="33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14" y="98"/>
                    <a:pt x="9" y="93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0"/>
                    <a:pt x="14" y="75"/>
                    <a:pt x="20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5"/>
                    <a:pt x="37" y="73"/>
                    <a:pt x="38" y="71"/>
                  </a:cubicBezTo>
                  <a:cubicBezTo>
                    <a:pt x="40" y="61"/>
                    <a:pt x="43" y="52"/>
                    <a:pt x="49" y="44"/>
                  </a:cubicBezTo>
                  <a:cubicBezTo>
                    <a:pt x="50" y="42"/>
                    <a:pt x="50" y="39"/>
                    <a:pt x="48" y="3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27"/>
                    <a:pt x="36" y="24"/>
                    <a:pt x="36" y="21"/>
                  </a:cubicBezTo>
                  <a:cubicBezTo>
                    <a:pt x="36" y="18"/>
                    <a:pt x="37" y="15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0"/>
                    <a:pt x="45" y="9"/>
                    <a:pt x="48" y="9"/>
                  </a:cubicBezTo>
                  <a:cubicBezTo>
                    <a:pt x="51" y="9"/>
                    <a:pt x="54" y="10"/>
                    <a:pt x="56" y="1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3"/>
                    <a:pt x="69" y="23"/>
                    <a:pt x="71" y="22"/>
                  </a:cubicBezTo>
                  <a:cubicBezTo>
                    <a:pt x="73" y="20"/>
                    <a:pt x="73" y="17"/>
                    <a:pt x="71" y="1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2"/>
                    <a:pt x="53" y="0"/>
                    <a:pt x="48" y="0"/>
                  </a:cubicBezTo>
                  <a:cubicBezTo>
                    <a:pt x="42" y="0"/>
                    <a:pt x="37" y="2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9" y="10"/>
                    <a:pt x="27" y="15"/>
                    <a:pt x="27" y="21"/>
                  </a:cubicBezTo>
                  <a:cubicBezTo>
                    <a:pt x="27" y="26"/>
                    <a:pt x="29" y="32"/>
                    <a:pt x="33" y="35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5" y="49"/>
                    <a:pt x="32" y="57"/>
                    <a:pt x="29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9" y="66"/>
                    <a:pt x="0" y="7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9" y="107"/>
                    <a:pt x="20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32" y="115"/>
                    <a:pt x="35" y="123"/>
                    <a:pt x="39" y="131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9" y="141"/>
                    <a:pt x="27" y="146"/>
                    <a:pt x="27" y="152"/>
                  </a:cubicBezTo>
                  <a:cubicBezTo>
                    <a:pt x="27" y="157"/>
                    <a:pt x="29" y="162"/>
                    <a:pt x="33" y="166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7" y="170"/>
                    <a:pt x="42" y="172"/>
                    <a:pt x="48" y="172"/>
                  </a:cubicBezTo>
                  <a:cubicBezTo>
                    <a:pt x="53" y="172"/>
                    <a:pt x="58" y="170"/>
                    <a:pt x="62" y="166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6" y="165"/>
                    <a:pt x="84" y="168"/>
                    <a:pt x="92" y="170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2" y="190"/>
                    <a:pt x="102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25" y="199"/>
                    <a:pt x="134" y="190"/>
                    <a:pt x="134" y="179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42" y="168"/>
                    <a:pt x="150" y="165"/>
                    <a:pt x="158" y="160"/>
                  </a:cubicBezTo>
                  <a:cubicBezTo>
                    <a:pt x="164" y="166"/>
                    <a:pt x="164" y="166"/>
                    <a:pt x="164" y="166"/>
                  </a:cubicBezTo>
                  <a:cubicBezTo>
                    <a:pt x="168" y="170"/>
                    <a:pt x="173" y="172"/>
                    <a:pt x="179" y="172"/>
                  </a:cubicBezTo>
                  <a:cubicBezTo>
                    <a:pt x="184" y="172"/>
                    <a:pt x="189" y="170"/>
                    <a:pt x="193" y="166"/>
                  </a:cubicBezTo>
                  <a:cubicBezTo>
                    <a:pt x="193" y="166"/>
                    <a:pt x="193" y="166"/>
                    <a:pt x="193" y="166"/>
                  </a:cubicBezTo>
                  <a:cubicBezTo>
                    <a:pt x="197" y="162"/>
                    <a:pt x="199" y="157"/>
                    <a:pt x="199" y="152"/>
                  </a:cubicBezTo>
                  <a:cubicBezTo>
                    <a:pt x="199" y="146"/>
                    <a:pt x="197" y="141"/>
                    <a:pt x="193" y="137"/>
                  </a:cubicBezTo>
                  <a:lnTo>
                    <a:pt x="184" y="128"/>
                  </a:lnTo>
                  <a:close/>
                  <a:moveTo>
                    <a:pt x="184" y="128"/>
                  </a:moveTo>
                  <a:cubicBezTo>
                    <a:pt x="184" y="128"/>
                    <a:pt x="184" y="128"/>
                    <a:pt x="18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3"/>
            <p:cNvSpPr>
              <a:spLocks noEditPoints="1"/>
            </p:cNvSpPr>
            <p:nvPr/>
          </p:nvSpPr>
          <p:spPr bwMode="auto">
            <a:xfrm>
              <a:off x="6229959" y="4816479"/>
              <a:ext cx="222467" cy="220150"/>
            </a:xfrm>
            <a:custGeom>
              <a:avLst/>
              <a:gdLst>
                <a:gd name="T0" fmla="*/ 114 w 134"/>
                <a:gd name="T1" fmla="*/ 93 h 134"/>
                <a:gd name="T2" fmla="*/ 105 w 134"/>
                <a:gd name="T3" fmla="*/ 93 h 134"/>
                <a:gd name="T4" fmla="*/ 95 w 134"/>
                <a:gd name="T5" fmla="*/ 69 h 134"/>
                <a:gd name="T6" fmla="*/ 101 w 134"/>
                <a:gd name="T7" fmla="*/ 62 h 134"/>
                <a:gd name="T8" fmla="*/ 101 w 134"/>
                <a:gd name="T9" fmla="*/ 33 h 134"/>
                <a:gd name="T10" fmla="*/ 101 w 134"/>
                <a:gd name="T11" fmla="*/ 33 h 134"/>
                <a:gd name="T12" fmla="*/ 87 w 134"/>
                <a:gd name="T13" fmla="*/ 27 h 134"/>
                <a:gd name="T14" fmla="*/ 72 w 134"/>
                <a:gd name="T15" fmla="*/ 33 h 134"/>
                <a:gd name="T16" fmla="*/ 66 w 134"/>
                <a:gd name="T17" fmla="*/ 39 h 134"/>
                <a:gd name="T18" fmla="*/ 42 w 134"/>
                <a:gd name="T19" fmla="*/ 30 h 134"/>
                <a:gd name="T20" fmla="*/ 42 w 134"/>
                <a:gd name="T21" fmla="*/ 21 h 134"/>
                <a:gd name="T22" fmla="*/ 21 w 134"/>
                <a:gd name="T23" fmla="*/ 0 h 134"/>
                <a:gd name="T24" fmla="*/ 21 w 134"/>
                <a:gd name="T25" fmla="*/ 0 h 134"/>
                <a:gd name="T26" fmla="*/ 0 w 134"/>
                <a:gd name="T27" fmla="*/ 21 h 134"/>
                <a:gd name="T28" fmla="*/ 0 w 134"/>
                <a:gd name="T29" fmla="*/ 33 h 134"/>
                <a:gd name="T30" fmla="*/ 5 w 134"/>
                <a:gd name="T31" fmla="*/ 38 h 134"/>
                <a:gd name="T32" fmla="*/ 10 w 134"/>
                <a:gd name="T33" fmla="*/ 33 h 134"/>
                <a:gd name="T34" fmla="*/ 10 w 134"/>
                <a:gd name="T35" fmla="*/ 21 h 134"/>
                <a:gd name="T36" fmla="*/ 21 w 134"/>
                <a:gd name="T37" fmla="*/ 9 h 134"/>
                <a:gd name="T38" fmla="*/ 21 w 134"/>
                <a:gd name="T39" fmla="*/ 9 h 134"/>
                <a:gd name="T40" fmla="*/ 33 w 134"/>
                <a:gd name="T41" fmla="*/ 21 h 134"/>
                <a:gd name="T42" fmla="*/ 33 w 134"/>
                <a:gd name="T43" fmla="*/ 33 h 134"/>
                <a:gd name="T44" fmla="*/ 36 w 134"/>
                <a:gd name="T45" fmla="*/ 38 h 134"/>
                <a:gd name="T46" fmla="*/ 64 w 134"/>
                <a:gd name="T47" fmla="*/ 49 h 134"/>
                <a:gd name="T48" fmla="*/ 70 w 134"/>
                <a:gd name="T49" fmla="*/ 49 h 134"/>
                <a:gd name="T50" fmla="*/ 78 w 134"/>
                <a:gd name="T51" fmla="*/ 40 h 134"/>
                <a:gd name="T52" fmla="*/ 87 w 134"/>
                <a:gd name="T53" fmla="*/ 36 h 134"/>
                <a:gd name="T54" fmla="*/ 95 w 134"/>
                <a:gd name="T55" fmla="*/ 40 h 134"/>
                <a:gd name="T56" fmla="*/ 95 w 134"/>
                <a:gd name="T57" fmla="*/ 40 h 134"/>
                <a:gd name="T58" fmla="*/ 98 w 134"/>
                <a:gd name="T59" fmla="*/ 48 h 134"/>
                <a:gd name="T60" fmla="*/ 95 w 134"/>
                <a:gd name="T61" fmla="*/ 56 h 134"/>
                <a:gd name="T62" fmla="*/ 86 w 134"/>
                <a:gd name="T63" fmla="*/ 65 h 134"/>
                <a:gd name="T64" fmla="*/ 85 w 134"/>
                <a:gd name="T65" fmla="*/ 71 h 134"/>
                <a:gd name="T66" fmla="*/ 97 w 134"/>
                <a:gd name="T67" fmla="*/ 98 h 134"/>
                <a:gd name="T68" fmla="*/ 101 w 134"/>
                <a:gd name="T69" fmla="*/ 102 h 134"/>
                <a:gd name="T70" fmla="*/ 114 w 134"/>
                <a:gd name="T71" fmla="*/ 102 h 134"/>
                <a:gd name="T72" fmla="*/ 125 w 134"/>
                <a:gd name="T73" fmla="*/ 113 h 134"/>
                <a:gd name="T74" fmla="*/ 125 w 134"/>
                <a:gd name="T75" fmla="*/ 113 h 134"/>
                <a:gd name="T76" fmla="*/ 114 w 134"/>
                <a:gd name="T77" fmla="*/ 125 h 134"/>
                <a:gd name="T78" fmla="*/ 101 w 134"/>
                <a:gd name="T79" fmla="*/ 125 h 134"/>
                <a:gd name="T80" fmla="*/ 96 w 134"/>
                <a:gd name="T81" fmla="*/ 129 h 134"/>
                <a:gd name="T82" fmla="*/ 101 w 134"/>
                <a:gd name="T83" fmla="*/ 134 h 134"/>
                <a:gd name="T84" fmla="*/ 114 w 134"/>
                <a:gd name="T85" fmla="*/ 134 h 134"/>
                <a:gd name="T86" fmla="*/ 134 w 134"/>
                <a:gd name="T87" fmla="*/ 113 h 134"/>
                <a:gd name="T88" fmla="*/ 134 w 134"/>
                <a:gd name="T89" fmla="*/ 113 h 134"/>
                <a:gd name="T90" fmla="*/ 114 w 134"/>
                <a:gd name="T91" fmla="*/ 93 h 134"/>
                <a:gd name="T92" fmla="*/ 114 w 134"/>
                <a:gd name="T93" fmla="*/ 93 h 134"/>
                <a:gd name="T94" fmla="*/ 114 w 134"/>
                <a:gd name="T95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" h="134">
                  <a:moveTo>
                    <a:pt x="114" y="93"/>
                  </a:moveTo>
                  <a:cubicBezTo>
                    <a:pt x="105" y="93"/>
                    <a:pt x="105" y="93"/>
                    <a:pt x="105" y="93"/>
                  </a:cubicBezTo>
                  <a:cubicBezTo>
                    <a:pt x="103" y="84"/>
                    <a:pt x="99" y="76"/>
                    <a:pt x="95" y="6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9" y="54"/>
                    <a:pt x="109" y="41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7" y="29"/>
                    <a:pt x="92" y="27"/>
                    <a:pt x="87" y="27"/>
                  </a:cubicBezTo>
                  <a:cubicBezTo>
                    <a:pt x="81" y="27"/>
                    <a:pt x="76" y="29"/>
                    <a:pt x="72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58" y="35"/>
                    <a:pt x="50" y="32"/>
                    <a:pt x="42" y="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8" y="38"/>
                    <a:pt x="10" y="36"/>
                    <a:pt x="10" y="3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5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46" y="40"/>
                    <a:pt x="55" y="44"/>
                    <a:pt x="64" y="49"/>
                  </a:cubicBezTo>
                  <a:cubicBezTo>
                    <a:pt x="66" y="50"/>
                    <a:pt x="68" y="50"/>
                    <a:pt x="70" y="49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1" y="37"/>
                    <a:pt x="83" y="36"/>
                    <a:pt x="87" y="36"/>
                  </a:cubicBezTo>
                  <a:cubicBezTo>
                    <a:pt x="90" y="36"/>
                    <a:pt x="92" y="37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2"/>
                    <a:pt x="98" y="45"/>
                    <a:pt x="98" y="48"/>
                  </a:cubicBezTo>
                  <a:cubicBezTo>
                    <a:pt x="98" y="51"/>
                    <a:pt x="97" y="54"/>
                    <a:pt x="95" y="5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4" y="66"/>
                    <a:pt x="84" y="69"/>
                    <a:pt x="85" y="71"/>
                  </a:cubicBezTo>
                  <a:cubicBezTo>
                    <a:pt x="91" y="79"/>
                    <a:pt x="95" y="88"/>
                    <a:pt x="97" y="98"/>
                  </a:cubicBezTo>
                  <a:cubicBezTo>
                    <a:pt x="97" y="100"/>
                    <a:pt x="99" y="102"/>
                    <a:pt x="101" y="102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20" y="102"/>
                    <a:pt x="125" y="107"/>
                    <a:pt x="125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5" y="120"/>
                    <a:pt x="120" y="125"/>
                    <a:pt x="114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99" y="125"/>
                    <a:pt x="96" y="127"/>
                    <a:pt x="96" y="129"/>
                  </a:cubicBezTo>
                  <a:cubicBezTo>
                    <a:pt x="96" y="132"/>
                    <a:pt x="99" y="134"/>
                    <a:pt x="101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5" y="134"/>
                    <a:pt x="134" y="125"/>
                    <a:pt x="134" y="113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34" y="102"/>
                    <a:pt x="125" y="93"/>
                    <a:pt x="114" y="93"/>
                  </a:cubicBezTo>
                  <a:close/>
                  <a:moveTo>
                    <a:pt x="114" y="93"/>
                  </a:moveTo>
                  <a:cubicBezTo>
                    <a:pt x="114" y="93"/>
                    <a:pt x="114" y="93"/>
                    <a:pt x="114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4"/>
            <p:cNvSpPr>
              <a:spLocks noEditPoints="1"/>
            </p:cNvSpPr>
            <p:nvPr/>
          </p:nvSpPr>
          <p:spPr bwMode="auto">
            <a:xfrm>
              <a:off x="6220690" y="4960155"/>
              <a:ext cx="88060" cy="88060"/>
            </a:xfrm>
            <a:custGeom>
              <a:avLst/>
              <a:gdLst>
                <a:gd name="T0" fmla="*/ 26 w 53"/>
                <a:gd name="T1" fmla="*/ 44 h 53"/>
                <a:gd name="T2" fmla="*/ 15 w 53"/>
                <a:gd name="T3" fmla="*/ 40 h 53"/>
                <a:gd name="T4" fmla="*/ 9 w 53"/>
                <a:gd name="T5" fmla="*/ 40 h 53"/>
                <a:gd name="T6" fmla="*/ 9 w 53"/>
                <a:gd name="T7" fmla="*/ 47 h 53"/>
                <a:gd name="T8" fmla="*/ 26 w 53"/>
                <a:gd name="T9" fmla="*/ 53 h 53"/>
                <a:gd name="T10" fmla="*/ 53 w 53"/>
                <a:gd name="T11" fmla="*/ 26 h 53"/>
                <a:gd name="T12" fmla="*/ 26 w 53"/>
                <a:gd name="T13" fmla="*/ 0 h 53"/>
                <a:gd name="T14" fmla="*/ 0 w 53"/>
                <a:gd name="T15" fmla="*/ 26 h 53"/>
                <a:gd name="T16" fmla="*/ 4 w 53"/>
                <a:gd name="T17" fmla="*/ 31 h 53"/>
                <a:gd name="T18" fmla="*/ 9 w 53"/>
                <a:gd name="T19" fmla="*/ 26 h 53"/>
                <a:gd name="T20" fmla="*/ 26 w 53"/>
                <a:gd name="T21" fmla="*/ 9 h 53"/>
                <a:gd name="T22" fmla="*/ 43 w 53"/>
                <a:gd name="T23" fmla="*/ 26 h 53"/>
                <a:gd name="T24" fmla="*/ 26 w 53"/>
                <a:gd name="T25" fmla="*/ 44 h 53"/>
                <a:gd name="T26" fmla="*/ 26 w 53"/>
                <a:gd name="T27" fmla="*/ 44 h 53"/>
                <a:gd name="T28" fmla="*/ 26 w 5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3">
                  <a:moveTo>
                    <a:pt x="26" y="44"/>
                  </a:moveTo>
                  <a:cubicBezTo>
                    <a:pt x="22" y="44"/>
                    <a:pt x="18" y="42"/>
                    <a:pt x="15" y="40"/>
                  </a:cubicBezTo>
                  <a:cubicBezTo>
                    <a:pt x="13" y="38"/>
                    <a:pt x="10" y="38"/>
                    <a:pt x="9" y="40"/>
                  </a:cubicBezTo>
                  <a:cubicBezTo>
                    <a:pt x="7" y="42"/>
                    <a:pt x="7" y="45"/>
                    <a:pt x="9" y="47"/>
                  </a:cubicBezTo>
                  <a:cubicBezTo>
                    <a:pt x="14" y="51"/>
                    <a:pt x="20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7" y="31"/>
                    <a:pt x="9" y="29"/>
                    <a:pt x="9" y="26"/>
                  </a:cubicBezTo>
                  <a:cubicBezTo>
                    <a:pt x="9" y="17"/>
                    <a:pt x="17" y="9"/>
                    <a:pt x="26" y="9"/>
                  </a:cubicBezTo>
                  <a:cubicBezTo>
                    <a:pt x="36" y="9"/>
                    <a:pt x="43" y="17"/>
                    <a:pt x="43" y="26"/>
                  </a:cubicBezTo>
                  <a:cubicBezTo>
                    <a:pt x="43" y="36"/>
                    <a:pt x="36" y="44"/>
                    <a:pt x="26" y="44"/>
                  </a:cubicBezTo>
                  <a:close/>
                  <a:moveTo>
                    <a:pt x="26" y="44"/>
                  </a:moveTo>
                  <a:cubicBezTo>
                    <a:pt x="26" y="44"/>
                    <a:pt x="26" y="44"/>
                    <a:pt x="26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12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" t="3193" r="97" b="6050"/>
          <a:stretch/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6" name="Freeform 218"/>
          <p:cNvSpPr>
            <a:spLocks noEditPoints="1"/>
          </p:cNvSpPr>
          <p:nvPr/>
        </p:nvSpPr>
        <p:spPr bwMode="auto">
          <a:xfrm>
            <a:off x="7240264" y="2975254"/>
            <a:ext cx="1646562" cy="1206082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9"/>
          <p:cNvSpPr>
            <a:spLocks noEditPoints="1"/>
          </p:cNvSpPr>
          <p:nvPr/>
        </p:nvSpPr>
        <p:spPr bwMode="auto">
          <a:xfrm>
            <a:off x="7579717" y="1856896"/>
            <a:ext cx="903883" cy="823284"/>
          </a:xfrm>
          <a:custGeom>
            <a:avLst/>
            <a:gdLst>
              <a:gd name="T0" fmla="*/ 132 w 176"/>
              <a:gd name="T1" fmla="*/ 98 h 160"/>
              <a:gd name="T2" fmla="*/ 143 w 176"/>
              <a:gd name="T3" fmla="*/ 60 h 160"/>
              <a:gd name="T4" fmla="*/ 131 w 176"/>
              <a:gd name="T5" fmla="*/ 11 h 160"/>
              <a:gd name="T6" fmla="*/ 104 w 176"/>
              <a:gd name="T7" fmla="*/ 11 h 160"/>
              <a:gd name="T8" fmla="*/ 107 w 176"/>
              <a:gd name="T9" fmla="*/ 18 h 160"/>
              <a:gd name="T10" fmla="*/ 127 w 176"/>
              <a:gd name="T11" fmla="*/ 18 h 160"/>
              <a:gd name="T12" fmla="*/ 137 w 176"/>
              <a:gd name="T13" fmla="*/ 55 h 160"/>
              <a:gd name="T14" fmla="*/ 136 w 176"/>
              <a:gd name="T15" fmla="*/ 72 h 160"/>
              <a:gd name="T16" fmla="*/ 134 w 176"/>
              <a:gd name="T17" fmla="*/ 74 h 160"/>
              <a:gd name="T18" fmla="*/ 145 w 176"/>
              <a:gd name="T19" fmla="*/ 125 h 160"/>
              <a:gd name="T20" fmla="*/ 142 w 176"/>
              <a:gd name="T21" fmla="*/ 144 h 160"/>
              <a:gd name="T22" fmla="*/ 172 w 176"/>
              <a:gd name="T23" fmla="*/ 152 h 160"/>
              <a:gd name="T24" fmla="*/ 147 w 176"/>
              <a:gd name="T25" fmla="*/ 117 h 160"/>
              <a:gd name="T26" fmla="*/ 88 w 176"/>
              <a:gd name="T27" fmla="*/ 101 h 160"/>
              <a:gd name="T28" fmla="*/ 99 w 176"/>
              <a:gd name="T29" fmla="*/ 58 h 160"/>
              <a:gd name="T30" fmla="*/ 86 w 176"/>
              <a:gd name="T31" fmla="*/ 3 h 160"/>
              <a:gd name="T32" fmla="*/ 55 w 176"/>
              <a:gd name="T33" fmla="*/ 5 h 160"/>
              <a:gd name="T34" fmla="*/ 37 w 176"/>
              <a:gd name="T35" fmla="*/ 57 h 160"/>
              <a:gd name="T36" fmla="*/ 48 w 176"/>
              <a:gd name="T37" fmla="*/ 101 h 160"/>
              <a:gd name="T38" fmla="*/ 0 w 176"/>
              <a:gd name="T39" fmla="*/ 156 h 160"/>
              <a:gd name="T40" fmla="*/ 132 w 176"/>
              <a:gd name="T41" fmla="*/ 160 h 160"/>
              <a:gd name="T42" fmla="*/ 104 w 176"/>
              <a:gd name="T43" fmla="*/ 121 h 160"/>
              <a:gd name="T44" fmla="*/ 34 w 176"/>
              <a:gd name="T45" fmla="*/ 129 h 160"/>
              <a:gd name="T46" fmla="*/ 46 w 176"/>
              <a:gd name="T47" fmla="*/ 74 h 160"/>
              <a:gd name="T48" fmla="*/ 45 w 176"/>
              <a:gd name="T49" fmla="*/ 72 h 160"/>
              <a:gd name="T50" fmla="*/ 45 w 176"/>
              <a:gd name="T51" fmla="*/ 54 h 160"/>
              <a:gd name="T52" fmla="*/ 58 w 176"/>
              <a:gd name="T53" fmla="*/ 12 h 160"/>
              <a:gd name="T54" fmla="*/ 74 w 176"/>
              <a:gd name="T55" fmla="*/ 8 h 160"/>
              <a:gd name="T56" fmla="*/ 92 w 176"/>
              <a:gd name="T57" fmla="*/ 24 h 160"/>
              <a:gd name="T58" fmla="*/ 91 w 176"/>
              <a:gd name="T59" fmla="*/ 60 h 160"/>
              <a:gd name="T60" fmla="*/ 91 w 176"/>
              <a:gd name="T61" fmla="*/ 72 h 160"/>
              <a:gd name="T62" fmla="*/ 80 w 176"/>
              <a:gd name="T63" fmla="*/ 101 h 160"/>
              <a:gd name="T64" fmla="*/ 128 w 176"/>
              <a:gd name="T6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7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94500" y="4394895"/>
            <a:ext cx="4076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endParaRPr lang="en-US" sz="1300" b="0" i="0" dirty="0">
              <a:solidFill>
                <a:schemeClr val="bg1">
                  <a:lumMod val="95000"/>
                </a:schemeClr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nostrud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exerci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tation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ullamcorper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lobortis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nisl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 in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3700" y="4394895"/>
            <a:ext cx="4076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endParaRPr lang="en-US" sz="1300" b="0" i="0" dirty="0">
              <a:solidFill>
                <a:schemeClr val="bg1">
                  <a:lumMod val="95000"/>
                </a:schemeClr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nostrud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exerci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tation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ullamcorper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lobortis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nisl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300" b="1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 in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300" b="0" i="0" dirty="0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0" i="0" dirty="0" err="1">
                <a:solidFill>
                  <a:schemeClr val="bg1">
                    <a:lumMod val="9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endParaRPr lang="en-US" sz="1300" dirty="0">
              <a:solidFill>
                <a:schemeClr val="bg1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90"/>
          <p:cNvSpPr>
            <a:spLocks noEditPoints="1"/>
          </p:cNvSpPr>
          <p:nvPr/>
        </p:nvSpPr>
        <p:spPr bwMode="auto">
          <a:xfrm>
            <a:off x="2628900" y="2545814"/>
            <a:ext cx="673100" cy="677415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9"/>
          <p:cNvSpPr>
            <a:spLocks noEditPoints="1"/>
          </p:cNvSpPr>
          <p:nvPr/>
        </p:nvSpPr>
        <p:spPr bwMode="auto">
          <a:xfrm>
            <a:off x="2965450" y="2794000"/>
            <a:ext cx="1258254" cy="1116357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751549"/>
            <a:ext cx="8204200" cy="750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Customer Acquisition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52475"/>
            <a:ext cx="2965450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Ask</a:t>
            </a:r>
          </a:p>
        </p:txBody>
      </p:sp>
    </p:spTree>
    <p:extLst>
      <p:ext uri="{BB962C8B-B14F-4D97-AF65-F5344CB8AC3E}">
        <p14:creationId xmlns:p14="http://schemas.microsoft.com/office/powerpoint/2010/main" val="257586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0" b="9657"/>
          <a:stretch/>
        </p:blipFill>
        <p:spPr>
          <a:xfrm>
            <a:off x="-5" y="0"/>
            <a:ext cx="12223988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>
            <a:off x="-1" y="-17214"/>
            <a:ext cx="12191999" cy="6892427"/>
          </a:xfrm>
          <a:prstGeom prst="rect">
            <a:avLst/>
          </a:prstGeom>
          <a:solidFill>
            <a:srgbClr val="43A7A2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0" y="3873499"/>
            <a:ext cx="12201256" cy="1698625"/>
            <a:chOff x="0" y="3428999"/>
            <a:chExt cx="12201256" cy="169862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0" y="3428999"/>
              <a:ext cx="2441154" cy="1698625"/>
            </a:xfrm>
            <a:prstGeom prst="rect">
              <a:avLst/>
            </a:prstGeom>
            <a:solidFill>
              <a:srgbClr val="2B2B2D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41154" y="3428999"/>
              <a:ext cx="2441154" cy="1698625"/>
            </a:xfrm>
            <a:prstGeom prst="rect">
              <a:avLst/>
            </a:prstGeom>
            <a:solidFill>
              <a:schemeClr val="bg2">
                <a:lumMod val="1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875421" y="3428999"/>
              <a:ext cx="2441154" cy="1698625"/>
            </a:xfrm>
            <a:prstGeom prst="rect">
              <a:avLst/>
            </a:prstGeom>
            <a:solidFill>
              <a:srgbClr val="50505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318948" y="3428999"/>
              <a:ext cx="2441154" cy="1698625"/>
            </a:xfrm>
            <a:prstGeom prst="rect">
              <a:avLst/>
            </a:prstGeom>
            <a:solidFill>
              <a:srgbClr val="2B2B2D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760102" y="3428999"/>
              <a:ext cx="2441154" cy="1698625"/>
            </a:xfrm>
            <a:prstGeom prst="rect">
              <a:avLst/>
            </a:prstGeom>
            <a:solidFill>
              <a:schemeClr val="bg2">
                <a:lumMod val="1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Text Placeholder 1"/>
          <p:cNvSpPr txBox="1">
            <a:spLocks/>
          </p:cNvSpPr>
          <p:nvPr/>
        </p:nvSpPr>
        <p:spPr>
          <a:xfrm>
            <a:off x="3562349" y="2173909"/>
            <a:ext cx="4844156" cy="1042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3562349" y="2962730"/>
            <a:ext cx="4844156" cy="507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THANK YOU FOR YOUR TIME</a:t>
            </a:r>
          </a:p>
        </p:txBody>
      </p:sp>
      <p:sp>
        <p:nvSpPr>
          <p:cNvPr id="54" name="Freeform 67"/>
          <p:cNvSpPr>
            <a:spLocks noEditPoints="1"/>
          </p:cNvSpPr>
          <p:nvPr/>
        </p:nvSpPr>
        <p:spPr bwMode="auto">
          <a:xfrm>
            <a:off x="8405841" y="4359030"/>
            <a:ext cx="381451" cy="381451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68"/>
          <p:cNvSpPr>
            <a:spLocks noEditPoints="1"/>
          </p:cNvSpPr>
          <p:nvPr/>
        </p:nvSpPr>
        <p:spPr bwMode="auto">
          <a:xfrm>
            <a:off x="10677401" y="4374609"/>
            <a:ext cx="378818" cy="3814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6 w 176"/>
              <a:gd name="T21" fmla="*/ 69 h 176"/>
              <a:gd name="T22" fmla="*/ 101 w 176"/>
              <a:gd name="T23" fmla="*/ 64 h 176"/>
              <a:gd name="T24" fmla="*/ 108 w 176"/>
              <a:gd name="T25" fmla="*/ 64 h 176"/>
              <a:gd name="T26" fmla="*/ 108 w 176"/>
              <a:gd name="T27" fmla="*/ 52 h 176"/>
              <a:gd name="T28" fmla="*/ 97 w 176"/>
              <a:gd name="T29" fmla="*/ 52 h 176"/>
              <a:gd name="T30" fmla="*/ 80 w 176"/>
              <a:gd name="T31" fmla="*/ 68 h 176"/>
              <a:gd name="T32" fmla="*/ 80 w 176"/>
              <a:gd name="T33" fmla="*/ 76 h 176"/>
              <a:gd name="T34" fmla="*/ 72 w 176"/>
              <a:gd name="T35" fmla="*/ 76 h 176"/>
              <a:gd name="T36" fmla="*/ 72 w 176"/>
              <a:gd name="T37" fmla="*/ 88 h 176"/>
              <a:gd name="T38" fmla="*/ 80 w 176"/>
              <a:gd name="T39" fmla="*/ 88 h 176"/>
              <a:gd name="T40" fmla="*/ 80 w 176"/>
              <a:gd name="T41" fmla="*/ 124 h 176"/>
              <a:gd name="T42" fmla="*/ 96 w 176"/>
              <a:gd name="T43" fmla="*/ 124 h 176"/>
              <a:gd name="T44" fmla="*/ 96 w 176"/>
              <a:gd name="T45" fmla="*/ 88 h 176"/>
              <a:gd name="T46" fmla="*/ 107 w 176"/>
              <a:gd name="T47" fmla="*/ 88 h 176"/>
              <a:gd name="T48" fmla="*/ 108 w 176"/>
              <a:gd name="T49" fmla="*/ 76 h 176"/>
              <a:gd name="T50" fmla="*/ 96 w 176"/>
              <a:gd name="T51" fmla="*/ 76 h 176"/>
              <a:gd name="T52" fmla="*/ 96 w 176"/>
              <a:gd name="T53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4"/>
          <p:cNvSpPr>
            <a:spLocks noEditPoints="1"/>
          </p:cNvSpPr>
          <p:nvPr/>
        </p:nvSpPr>
        <p:spPr bwMode="auto">
          <a:xfrm>
            <a:off x="1055050" y="4397130"/>
            <a:ext cx="364194" cy="265559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3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3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5 h 128"/>
              <a:gd name="T40" fmla="*/ 58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20 h 128"/>
              <a:gd name="T52" fmla="*/ 63 w 176"/>
              <a:gd name="T53" fmla="*/ 70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3 w 176"/>
              <a:gd name="T61" fmla="*/ 70 h 128"/>
              <a:gd name="T62" fmla="*/ 163 w 176"/>
              <a:gd name="T63" fmla="*/ 120 h 128"/>
              <a:gd name="T64" fmla="*/ 160 w 176"/>
              <a:gd name="T65" fmla="*/ 120 h 128"/>
              <a:gd name="T66" fmla="*/ 168 w 176"/>
              <a:gd name="T67" fmla="*/ 112 h 128"/>
              <a:gd name="T68" fmla="*/ 168 w 176"/>
              <a:gd name="T69" fmla="*/ 113 h 128"/>
              <a:gd name="T70" fmla="*/ 118 w 176"/>
              <a:gd name="T71" fmla="*/ 64 h 128"/>
              <a:gd name="T72" fmla="*/ 168 w 176"/>
              <a:gd name="T73" fmla="*/ 15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8"/>
                  <a:pt x="163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3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20"/>
                </a:cubicBezTo>
                <a:cubicBezTo>
                  <a:pt x="63" y="70"/>
                  <a:pt x="63" y="70"/>
                  <a:pt x="63" y="70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63" y="120"/>
                  <a:pt x="163" y="120"/>
                  <a:pt x="163" y="120"/>
                </a:cubicBezTo>
                <a:cubicBezTo>
                  <a:pt x="162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8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6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09"/>
          <p:cNvSpPr>
            <a:spLocks noEditPoints="1"/>
          </p:cNvSpPr>
          <p:nvPr/>
        </p:nvSpPr>
        <p:spPr bwMode="auto">
          <a:xfrm>
            <a:off x="3479004" y="4272908"/>
            <a:ext cx="351680" cy="35168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3 h 176"/>
              <a:gd name="T32" fmla="*/ 36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5 w 176"/>
              <a:gd name="T103" fmla="*/ 143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7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39"/>
                  <a:pt x="31" y="143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6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5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7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6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3"/>
                </a:moveTo>
                <a:cubicBezTo>
                  <a:pt x="141" y="139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2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3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31"/>
          <p:cNvSpPr>
            <a:spLocks noEditPoints="1"/>
          </p:cNvSpPr>
          <p:nvPr/>
        </p:nvSpPr>
        <p:spPr bwMode="auto">
          <a:xfrm>
            <a:off x="5848587" y="4290006"/>
            <a:ext cx="334582" cy="334582"/>
          </a:xfrm>
          <a:custGeom>
            <a:avLst/>
            <a:gdLst>
              <a:gd name="T0" fmla="*/ 176 w 176"/>
              <a:gd name="T1" fmla="*/ 140 h 176"/>
              <a:gd name="T2" fmla="*/ 170 w 176"/>
              <a:gd name="T3" fmla="*/ 130 h 176"/>
              <a:gd name="T4" fmla="*/ 128 w 176"/>
              <a:gd name="T5" fmla="*/ 100 h 176"/>
              <a:gd name="T6" fmla="*/ 111 w 176"/>
              <a:gd name="T7" fmla="*/ 112 h 176"/>
              <a:gd name="T8" fmla="*/ 105 w 176"/>
              <a:gd name="T9" fmla="*/ 115 h 176"/>
              <a:gd name="T10" fmla="*/ 99 w 176"/>
              <a:gd name="T11" fmla="*/ 111 h 176"/>
              <a:gd name="T12" fmla="*/ 65 w 176"/>
              <a:gd name="T13" fmla="*/ 77 h 176"/>
              <a:gd name="T14" fmla="*/ 64 w 176"/>
              <a:gd name="T15" fmla="*/ 65 h 176"/>
              <a:gd name="T16" fmla="*/ 73 w 176"/>
              <a:gd name="T17" fmla="*/ 55 h 176"/>
              <a:gd name="T18" fmla="*/ 72 w 176"/>
              <a:gd name="T19" fmla="*/ 40 h 176"/>
              <a:gd name="T20" fmla="*/ 44 w 176"/>
              <a:gd name="T21" fmla="*/ 4 h 176"/>
              <a:gd name="T22" fmla="*/ 0 w 176"/>
              <a:gd name="T23" fmla="*/ 42 h 176"/>
              <a:gd name="T24" fmla="*/ 4 w 176"/>
              <a:gd name="T25" fmla="*/ 60 h 176"/>
              <a:gd name="T26" fmla="*/ 116 w 176"/>
              <a:gd name="T27" fmla="*/ 172 h 176"/>
              <a:gd name="T28" fmla="*/ 176 w 176"/>
              <a:gd name="T29" fmla="*/ 140 h 176"/>
              <a:gd name="T30" fmla="*/ 134 w 176"/>
              <a:gd name="T31" fmla="*/ 168 h 176"/>
              <a:gd name="T32" fmla="*/ 118 w 176"/>
              <a:gd name="T33" fmla="*/ 164 h 176"/>
              <a:gd name="T34" fmla="*/ 11 w 176"/>
              <a:gd name="T35" fmla="*/ 57 h 176"/>
              <a:gd name="T36" fmla="*/ 36 w 176"/>
              <a:gd name="T37" fmla="*/ 8 h 176"/>
              <a:gd name="T38" fmla="*/ 39 w 176"/>
              <a:gd name="T39" fmla="*/ 10 h 176"/>
              <a:gd name="T40" fmla="*/ 66 w 176"/>
              <a:gd name="T41" fmla="*/ 44 h 176"/>
              <a:gd name="T42" fmla="*/ 68 w 176"/>
              <a:gd name="T43" fmla="*/ 48 h 176"/>
              <a:gd name="T44" fmla="*/ 58 w 176"/>
              <a:gd name="T45" fmla="*/ 59 h 176"/>
              <a:gd name="T46" fmla="*/ 53 w 176"/>
              <a:gd name="T47" fmla="*/ 71 h 176"/>
              <a:gd name="T48" fmla="*/ 58 w 176"/>
              <a:gd name="T49" fmla="*/ 82 h 176"/>
              <a:gd name="T50" fmla="*/ 94 w 176"/>
              <a:gd name="T51" fmla="*/ 118 h 176"/>
              <a:gd name="T52" fmla="*/ 116 w 176"/>
              <a:gd name="T53" fmla="*/ 118 h 176"/>
              <a:gd name="T54" fmla="*/ 126 w 176"/>
              <a:gd name="T55" fmla="*/ 109 h 176"/>
              <a:gd name="T56" fmla="*/ 131 w 176"/>
              <a:gd name="T57" fmla="*/ 109 h 176"/>
              <a:gd name="T58" fmla="*/ 165 w 176"/>
              <a:gd name="T59" fmla="*/ 136 h 176"/>
              <a:gd name="T60" fmla="*/ 167 w 176"/>
              <a:gd name="T61" fmla="*/ 137 h 176"/>
              <a:gd name="T62" fmla="*/ 168 w 176"/>
              <a:gd name="T63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40"/>
                </a:moveTo>
                <a:cubicBezTo>
                  <a:pt x="176" y="140"/>
                  <a:pt x="176" y="140"/>
                  <a:pt x="176" y="140"/>
                </a:cubicBez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43981" y="4722811"/>
            <a:ext cx="2353192" cy="489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info@startup.com</a:t>
            </a: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2450058" y="4722811"/>
            <a:ext cx="2353192" cy="489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www.startup.com</a:t>
            </a: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4837910" y="4722811"/>
            <a:ext cx="2353192" cy="489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000-0000 0000</a:t>
            </a:r>
          </a:p>
        </p:txBody>
      </p:sp>
      <p:sp>
        <p:nvSpPr>
          <p:cNvPr id="62" name="Text Placeholder 2"/>
          <p:cNvSpPr txBox="1">
            <a:spLocks/>
          </p:cNvSpPr>
          <p:nvPr/>
        </p:nvSpPr>
        <p:spPr>
          <a:xfrm>
            <a:off x="7296573" y="4722811"/>
            <a:ext cx="2353192" cy="489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@twitter</a:t>
            </a: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9632256" y="4722811"/>
            <a:ext cx="2353192" cy="489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@</a:t>
            </a:r>
            <a:r>
              <a:rPr lang="en-US" sz="1800" dirty="0" err="1">
                <a:solidFill>
                  <a:schemeClr val="bg1"/>
                </a:solidFill>
              </a:rPr>
              <a:t>facebook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7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hadow of Person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52475"/>
            <a:ext cx="3848100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Problem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3568" y="2160827"/>
            <a:ext cx="22923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Lorem ipsum dolor </a:t>
            </a:r>
          </a:p>
          <a:p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903568" y="4015027"/>
            <a:ext cx="21526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Ipsum dolor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18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34005" y="2293611"/>
            <a:ext cx="675892" cy="830590"/>
            <a:chOff x="2239462" y="3126210"/>
            <a:chExt cx="272291" cy="334613"/>
          </a:xfrm>
          <a:solidFill>
            <a:schemeClr val="bg1">
              <a:lumMod val="75000"/>
            </a:schemeClr>
          </a:solidFill>
        </p:grpSpPr>
        <p:sp>
          <p:nvSpPr>
            <p:cNvPr id="18" name="Freeform 100"/>
            <p:cNvSpPr>
              <a:spLocks noEditPoints="1"/>
            </p:cNvSpPr>
            <p:nvPr/>
          </p:nvSpPr>
          <p:spPr bwMode="auto">
            <a:xfrm>
              <a:off x="2337950" y="3126210"/>
              <a:ext cx="173803" cy="169168"/>
            </a:xfrm>
            <a:custGeom>
              <a:avLst/>
              <a:gdLst>
                <a:gd name="T0" fmla="*/ 69 w 104"/>
                <a:gd name="T1" fmla="*/ 14 h 103"/>
                <a:gd name="T2" fmla="*/ 7 w 104"/>
                <a:gd name="T3" fmla="*/ 76 h 103"/>
                <a:gd name="T4" fmla="*/ 6 w 104"/>
                <a:gd name="T5" fmla="*/ 78 h 103"/>
                <a:gd name="T6" fmla="*/ 0 w 104"/>
                <a:gd name="T7" fmla="*/ 98 h 103"/>
                <a:gd name="T8" fmla="*/ 1 w 104"/>
                <a:gd name="T9" fmla="*/ 102 h 103"/>
                <a:gd name="T10" fmla="*/ 4 w 104"/>
                <a:gd name="T11" fmla="*/ 103 h 103"/>
                <a:gd name="T12" fmla="*/ 5 w 104"/>
                <a:gd name="T13" fmla="*/ 103 h 103"/>
                <a:gd name="T14" fmla="*/ 26 w 104"/>
                <a:gd name="T15" fmla="*/ 98 h 103"/>
                <a:gd name="T16" fmla="*/ 27 w 104"/>
                <a:gd name="T17" fmla="*/ 97 h 103"/>
                <a:gd name="T18" fmla="*/ 90 w 104"/>
                <a:gd name="T19" fmla="*/ 35 h 103"/>
                <a:gd name="T20" fmla="*/ 90 w 104"/>
                <a:gd name="T21" fmla="*/ 35 h 103"/>
                <a:gd name="T22" fmla="*/ 90 w 104"/>
                <a:gd name="T23" fmla="*/ 35 h 103"/>
                <a:gd name="T24" fmla="*/ 102 w 104"/>
                <a:gd name="T25" fmla="*/ 22 h 103"/>
                <a:gd name="T26" fmla="*/ 102 w 104"/>
                <a:gd name="T27" fmla="*/ 16 h 103"/>
                <a:gd name="T28" fmla="*/ 87 w 104"/>
                <a:gd name="T29" fmla="*/ 1 h 103"/>
                <a:gd name="T30" fmla="*/ 84 w 104"/>
                <a:gd name="T31" fmla="*/ 0 h 103"/>
                <a:gd name="T32" fmla="*/ 81 w 104"/>
                <a:gd name="T33" fmla="*/ 1 h 103"/>
                <a:gd name="T34" fmla="*/ 69 w 104"/>
                <a:gd name="T35" fmla="*/ 14 h 103"/>
                <a:gd name="T36" fmla="*/ 69 w 104"/>
                <a:gd name="T37" fmla="*/ 14 h 103"/>
                <a:gd name="T38" fmla="*/ 69 w 104"/>
                <a:gd name="T39" fmla="*/ 14 h 103"/>
                <a:gd name="T40" fmla="*/ 23 w 104"/>
                <a:gd name="T41" fmla="*/ 90 h 103"/>
                <a:gd name="T42" fmla="*/ 9 w 104"/>
                <a:gd name="T43" fmla="*/ 94 h 103"/>
                <a:gd name="T44" fmla="*/ 13 w 104"/>
                <a:gd name="T45" fmla="*/ 81 h 103"/>
                <a:gd name="T46" fmla="*/ 72 w 104"/>
                <a:gd name="T47" fmla="*/ 22 h 103"/>
                <a:gd name="T48" fmla="*/ 81 w 104"/>
                <a:gd name="T49" fmla="*/ 32 h 103"/>
                <a:gd name="T50" fmla="*/ 23 w 104"/>
                <a:gd name="T51" fmla="*/ 90 h 103"/>
                <a:gd name="T52" fmla="*/ 84 w 104"/>
                <a:gd name="T53" fmla="*/ 10 h 103"/>
                <a:gd name="T54" fmla="*/ 94 w 104"/>
                <a:gd name="T55" fmla="*/ 19 h 103"/>
                <a:gd name="T56" fmla="*/ 87 w 104"/>
                <a:gd name="T57" fmla="*/ 26 h 103"/>
                <a:gd name="T58" fmla="*/ 77 w 104"/>
                <a:gd name="T59" fmla="*/ 17 h 103"/>
                <a:gd name="T60" fmla="*/ 84 w 104"/>
                <a:gd name="T61" fmla="*/ 10 h 103"/>
                <a:gd name="T62" fmla="*/ 84 w 104"/>
                <a:gd name="T63" fmla="*/ 10 h 103"/>
                <a:gd name="T64" fmla="*/ 84 w 104"/>
                <a:gd name="T65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69" y="14"/>
                  </a:moveTo>
                  <a:cubicBezTo>
                    <a:pt x="7" y="76"/>
                    <a:pt x="7" y="76"/>
                    <a:pt x="7" y="76"/>
                  </a:cubicBezTo>
                  <a:cubicBezTo>
                    <a:pt x="6" y="76"/>
                    <a:pt x="6" y="77"/>
                    <a:pt x="6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0" y="101"/>
                    <a:pt x="1" y="102"/>
                  </a:cubicBez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5" y="103"/>
                    <a:pt x="5" y="103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7" y="97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4" y="20"/>
                    <a:pt x="104" y="18"/>
                    <a:pt x="102" y="16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6" y="0"/>
                    <a:pt x="85" y="0"/>
                    <a:pt x="84" y="0"/>
                  </a:cubicBezTo>
                  <a:cubicBezTo>
                    <a:pt x="83" y="0"/>
                    <a:pt x="82" y="0"/>
                    <a:pt x="81" y="1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lose/>
                  <a:moveTo>
                    <a:pt x="23" y="90"/>
                  </a:moveTo>
                  <a:cubicBezTo>
                    <a:pt x="9" y="94"/>
                    <a:pt x="9" y="94"/>
                    <a:pt x="9" y="94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81" y="32"/>
                    <a:pt x="81" y="32"/>
                    <a:pt x="81" y="32"/>
                  </a:cubicBezTo>
                  <a:lnTo>
                    <a:pt x="23" y="90"/>
                  </a:lnTo>
                  <a:close/>
                  <a:moveTo>
                    <a:pt x="84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84" y="10"/>
                  </a:lnTo>
                  <a:close/>
                  <a:moveTo>
                    <a:pt x="84" y="10"/>
                  </a:moveTo>
                  <a:cubicBezTo>
                    <a:pt x="84" y="10"/>
                    <a:pt x="84" y="10"/>
                    <a:pt x="8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2239462" y="3189691"/>
              <a:ext cx="231736" cy="271132"/>
            </a:xfrm>
            <a:custGeom>
              <a:avLst/>
              <a:gdLst>
                <a:gd name="T0" fmla="*/ 135 w 139"/>
                <a:gd name="T1" fmla="*/ 28 h 165"/>
                <a:gd name="T2" fmla="*/ 131 w 139"/>
                <a:gd name="T3" fmla="*/ 31 h 165"/>
                <a:gd name="T4" fmla="*/ 131 w 139"/>
                <a:gd name="T5" fmla="*/ 158 h 165"/>
                <a:gd name="T6" fmla="*/ 8 w 139"/>
                <a:gd name="T7" fmla="*/ 158 h 165"/>
                <a:gd name="T8" fmla="*/ 8 w 139"/>
                <a:gd name="T9" fmla="*/ 8 h 165"/>
                <a:gd name="T10" fmla="*/ 81 w 139"/>
                <a:gd name="T11" fmla="*/ 8 h 165"/>
                <a:gd name="T12" fmla="*/ 85 w 139"/>
                <a:gd name="T13" fmla="*/ 4 h 165"/>
                <a:gd name="T14" fmla="*/ 81 w 139"/>
                <a:gd name="T15" fmla="*/ 0 h 165"/>
                <a:gd name="T16" fmla="*/ 4 w 139"/>
                <a:gd name="T17" fmla="*/ 0 h 165"/>
                <a:gd name="T18" fmla="*/ 0 w 139"/>
                <a:gd name="T19" fmla="*/ 4 h 165"/>
                <a:gd name="T20" fmla="*/ 0 w 139"/>
                <a:gd name="T21" fmla="*/ 162 h 165"/>
                <a:gd name="T22" fmla="*/ 4 w 139"/>
                <a:gd name="T23" fmla="*/ 165 h 165"/>
                <a:gd name="T24" fmla="*/ 135 w 139"/>
                <a:gd name="T25" fmla="*/ 165 h 165"/>
                <a:gd name="T26" fmla="*/ 139 w 139"/>
                <a:gd name="T27" fmla="*/ 162 h 165"/>
                <a:gd name="T28" fmla="*/ 139 w 139"/>
                <a:gd name="T29" fmla="*/ 31 h 165"/>
                <a:gd name="T30" fmla="*/ 135 w 139"/>
                <a:gd name="T31" fmla="*/ 28 h 165"/>
                <a:gd name="T32" fmla="*/ 135 w 139"/>
                <a:gd name="T33" fmla="*/ 28 h 165"/>
                <a:gd name="T34" fmla="*/ 135 w 139"/>
                <a:gd name="T35" fmla="*/ 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65">
                  <a:moveTo>
                    <a:pt x="135" y="28"/>
                  </a:moveTo>
                  <a:cubicBezTo>
                    <a:pt x="133" y="28"/>
                    <a:pt x="131" y="29"/>
                    <a:pt x="131" y="31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1"/>
                    <a:pt x="83" y="0"/>
                    <a:pt x="8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4"/>
                    <a:pt x="2" y="165"/>
                    <a:pt x="4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8" y="165"/>
                    <a:pt x="139" y="164"/>
                    <a:pt x="139" y="162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29"/>
                    <a:pt x="138" y="28"/>
                    <a:pt x="135" y="28"/>
                  </a:cubicBezTo>
                  <a:close/>
                  <a:moveTo>
                    <a:pt x="135" y="28"/>
                  </a:moveTo>
                  <a:cubicBezTo>
                    <a:pt x="135" y="28"/>
                    <a:pt x="135" y="28"/>
                    <a:pt x="13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7"/>
            <p:cNvSpPr>
              <a:spLocks noEditPoints="1"/>
            </p:cNvSpPr>
            <p:nvPr/>
          </p:nvSpPr>
          <p:spPr bwMode="auto">
            <a:xfrm>
              <a:off x="2283492" y="3397863"/>
              <a:ext cx="143676" cy="11588"/>
            </a:xfrm>
            <a:custGeom>
              <a:avLst/>
              <a:gdLst>
                <a:gd name="T0" fmla="*/ 85 w 85"/>
                <a:gd name="T1" fmla="*/ 4 h 7"/>
                <a:gd name="T2" fmla="*/ 82 w 85"/>
                <a:gd name="T3" fmla="*/ 0 h 7"/>
                <a:gd name="T4" fmla="*/ 4 w 85"/>
                <a:gd name="T5" fmla="*/ 0 h 7"/>
                <a:gd name="T6" fmla="*/ 0 w 85"/>
                <a:gd name="T7" fmla="*/ 4 h 7"/>
                <a:gd name="T8" fmla="*/ 4 w 85"/>
                <a:gd name="T9" fmla="*/ 7 h 7"/>
                <a:gd name="T10" fmla="*/ 82 w 85"/>
                <a:gd name="T11" fmla="*/ 7 h 7"/>
                <a:gd name="T12" fmla="*/ 85 w 85"/>
                <a:gd name="T13" fmla="*/ 4 h 7"/>
                <a:gd name="T14" fmla="*/ 85 w 85"/>
                <a:gd name="T15" fmla="*/ 4 h 7"/>
                <a:gd name="T16" fmla="*/ 85 w 8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">
                  <a:moveTo>
                    <a:pt x="85" y="4"/>
                  </a:moveTo>
                  <a:cubicBezTo>
                    <a:pt x="85" y="2"/>
                    <a:pt x="84" y="0"/>
                    <a:pt x="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6"/>
                    <a:pt x="85" y="4"/>
                  </a:cubicBezTo>
                  <a:close/>
                  <a:moveTo>
                    <a:pt x="85" y="4"/>
                  </a:moveTo>
                  <a:cubicBezTo>
                    <a:pt x="85" y="4"/>
                    <a:pt x="85" y="4"/>
                    <a:pt x="8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7"/>
            <p:cNvSpPr>
              <a:spLocks noEditPoints="1"/>
            </p:cNvSpPr>
            <p:nvPr/>
          </p:nvSpPr>
          <p:spPr bwMode="auto">
            <a:xfrm>
              <a:off x="2283492" y="3340318"/>
              <a:ext cx="143676" cy="11588"/>
            </a:xfrm>
            <a:custGeom>
              <a:avLst/>
              <a:gdLst>
                <a:gd name="T0" fmla="*/ 85 w 85"/>
                <a:gd name="T1" fmla="*/ 4 h 7"/>
                <a:gd name="T2" fmla="*/ 82 w 85"/>
                <a:gd name="T3" fmla="*/ 0 h 7"/>
                <a:gd name="T4" fmla="*/ 4 w 85"/>
                <a:gd name="T5" fmla="*/ 0 h 7"/>
                <a:gd name="T6" fmla="*/ 0 w 85"/>
                <a:gd name="T7" fmla="*/ 4 h 7"/>
                <a:gd name="T8" fmla="*/ 4 w 85"/>
                <a:gd name="T9" fmla="*/ 7 h 7"/>
                <a:gd name="T10" fmla="*/ 82 w 85"/>
                <a:gd name="T11" fmla="*/ 7 h 7"/>
                <a:gd name="T12" fmla="*/ 85 w 85"/>
                <a:gd name="T13" fmla="*/ 4 h 7"/>
                <a:gd name="T14" fmla="*/ 85 w 85"/>
                <a:gd name="T15" fmla="*/ 4 h 7"/>
                <a:gd name="T16" fmla="*/ 85 w 8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">
                  <a:moveTo>
                    <a:pt x="85" y="4"/>
                  </a:moveTo>
                  <a:cubicBezTo>
                    <a:pt x="85" y="2"/>
                    <a:pt x="84" y="0"/>
                    <a:pt x="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6"/>
                    <a:pt x="85" y="4"/>
                  </a:cubicBezTo>
                  <a:close/>
                  <a:moveTo>
                    <a:pt x="85" y="4"/>
                  </a:moveTo>
                  <a:cubicBezTo>
                    <a:pt x="85" y="4"/>
                    <a:pt x="85" y="4"/>
                    <a:pt x="8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5642" y="4211894"/>
            <a:ext cx="746476" cy="741326"/>
            <a:chOff x="8005058" y="3145660"/>
            <a:chExt cx="336018" cy="333700"/>
          </a:xfrm>
          <a:solidFill>
            <a:schemeClr val="bg1">
              <a:lumMod val="75000"/>
            </a:schemeClr>
          </a:solidFill>
        </p:grpSpPr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8058359" y="3208230"/>
              <a:ext cx="229420" cy="213197"/>
            </a:xfrm>
            <a:custGeom>
              <a:avLst/>
              <a:gdLst>
                <a:gd name="T0" fmla="*/ 104 w 137"/>
                <a:gd name="T1" fmla="*/ 83 h 130"/>
                <a:gd name="T2" fmla="*/ 105 w 137"/>
                <a:gd name="T3" fmla="*/ 80 h 130"/>
                <a:gd name="T4" fmla="*/ 131 w 137"/>
                <a:gd name="T5" fmla="*/ 61 h 130"/>
                <a:gd name="T6" fmla="*/ 135 w 137"/>
                <a:gd name="T7" fmla="*/ 48 h 130"/>
                <a:gd name="T8" fmla="*/ 124 w 137"/>
                <a:gd name="T9" fmla="*/ 40 h 130"/>
                <a:gd name="T10" fmla="*/ 93 w 137"/>
                <a:gd name="T11" fmla="*/ 40 h 130"/>
                <a:gd name="T12" fmla="*/ 89 w 137"/>
                <a:gd name="T13" fmla="*/ 38 h 130"/>
                <a:gd name="T14" fmla="*/ 79 w 137"/>
                <a:gd name="T15" fmla="*/ 8 h 130"/>
                <a:gd name="T16" fmla="*/ 69 w 137"/>
                <a:gd name="T17" fmla="*/ 0 h 130"/>
                <a:gd name="T18" fmla="*/ 58 w 137"/>
                <a:gd name="T19" fmla="*/ 8 h 130"/>
                <a:gd name="T20" fmla="*/ 53 w 137"/>
                <a:gd name="T21" fmla="*/ 21 h 130"/>
                <a:gd name="T22" fmla="*/ 56 w 137"/>
                <a:gd name="T23" fmla="*/ 26 h 130"/>
                <a:gd name="T24" fmla="*/ 61 w 137"/>
                <a:gd name="T25" fmla="*/ 24 h 130"/>
                <a:gd name="T26" fmla="*/ 65 w 137"/>
                <a:gd name="T27" fmla="*/ 10 h 130"/>
                <a:gd name="T28" fmla="*/ 69 w 137"/>
                <a:gd name="T29" fmla="*/ 8 h 130"/>
                <a:gd name="T30" fmla="*/ 72 w 137"/>
                <a:gd name="T31" fmla="*/ 10 h 130"/>
                <a:gd name="T32" fmla="*/ 82 w 137"/>
                <a:gd name="T33" fmla="*/ 40 h 130"/>
                <a:gd name="T34" fmla="*/ 93 w 137"/>
                <a:gd name="T35" fmla="*/ 48 h 130"/>
                <a:gd name="T36" fmla="*/ 124 w 137"/>
                <a:gd name="T37" fmla="*/ 48 h 130"/>
                <a:gd name="T38" fmla="*/ 127 w 137"/>
                <a:gd name="T39" fmla="*/ 51 h 130"/>
                <a:gd name="T40" fmla="*/ 126 w 137"/>
                <a:gd name="T41" fmla="*/ 54 h 130"/>
                <a:gd name="T42" fmla="*/ 101 w 137"/>
                <a:gd name="T43" fmla="*/ 73 h 130"/>
                <a:gd name="T44" fmla="*/ 96 w 137"/>
                <a:gd name="T45" fmla="*/ 86 h 130"/>
                <a:gd name="T46" fmla="*/ 106 w 137"/>
                <a:gd name="T47" fmla="*/ 116 h 130"/>
                <a:gd name="T48" fmla="*/ 105 w 137"/>
                <a:gd name="T49" fmla="*/ 120 h 130"/>
                <a:gd name="T50" fmla="*/ 101 w 137"/>
                <a:gd name="T51" fmla="*/ 120 h 130"/>
                <a:gd name="T52" fmla="*/ 75 w 137"/>
                <a:gd name="T53" fmla="*/ 101 h 130"/>
                <a:gd name="T54" fmla="*/ 62 w 137"/>
                <a:gd name="T55" fmla="*/ 101 h 130"/>
                <a:gd name="T56" fmla="*/ 36 w 137"/>
                <a:gd name="T57" fmla="*/ 120 h 130"/>
                <a:gd name="T58" fmla="*/ 32 w 137"/>
                <a:gd name="T59" fmla="*/ 120 h 130"/>
                <a:gd name="T60" fmla="*/ 31 w 137"/>
                <a:gd name="T61" fmla="*/ 116 h 130"/>
                <a:gd name="T62" fmla="*/ 41 w 137"/>
                <a:gd name="T63" fmla="*/ 86 h 130"/>
                <a:gd name="T64" fmla="*/ 36 w 137"/>
                <a:gd name="T65" fmla="*/ 73 h 130"/>
                <a:gd name="T66" fmla="*/ 11 w 137"/>
                <a:gd name="T67" fmla="*/ 54 h 130"/>
                <a:gd name="T68" fmla="*/ 10 w 137"/>
                <a:gd name="T69" fmla="*/ 51 h 130"/>
                <a:gd name="T70" fmla="*/ 13 w 137"/>
                <a:gd name="T71" fmla="*/ 48 h 130"/>
                <a:gd name="T72" fmla="*/ 45 w 137"/>
                <a:gd name="T73" fmla="*/ 48 h 130"/>
                <a:gd name="T74" fmla="*/ 49 w 137"/>
                <a:gd name="T75" fmla="*/ 44 h 130"/>
                <a:gd name="T76" fmla="*/ 45 w 137"/>
                <a:gd name="T77" fmla="*/ 40 h 130"/>
                <a:gd name="T78" fmla="*/ 45 w 137"/>
                <a:gd name="T79" fmla="*/ 40 h 130"/>
                <a:gd name="T80" fmla="*/ 13 w 137"/>
                <a:gd name="T81" fmla="*/ 40 h 130"/>
                <a:gd name="T82" fmla="*/ 2 w 137"/>
                <a:gd name="T83" fmla="*/ 48 h 130"/>
                <a:gd name="T84" fmla="*/ 6 w 137"/>
                <a:gd name="T85" fmla="*/ 61 h 130"/>
                <a:gd name="T86" fmla="*/ 32 w 137"/>
                <a:gd name="T87" fmla="*/ 80 h 130"/>
                <a:gd name="T88" fmla="*/ 33 w 137"/>
                <a:gd name="T89" fmla="*/ 83 h 130"/>
                <a:gd name="T90" fmla="*/ 23 w 137"/>
                <a:gd name="T91" fmla="*/ 114 h 130"/>
                <a:gd name="T92" fmla="*/ 27 w 137"/>
                <a:gd name="T93" fmla="*/ 127 h 130"/>
                <a:gd name="T94" fmla="*/ 34 w 137"/>
                <a:gd name="T95" fmla="*/ 129 h 130"/>
                <a:gd name="T96" fmla="*/ 41 w 137"/>
                <a:gd name="T97" fmla="*/ 127 h 130"/>
                <a:gd name="T98" fmla="*/ 67 w 137"/>
                <a:gd name="T99" fmla="*/ 108 h 130"/>
                <a:gd name="T100" fmla="*/ 70 w 137"/>
                <a:gd name="T101" fmla="*/ 108 h 130"/>
                <a:gd name="T102" fmla="*/ 96 w 137"/>
                <a:gd name="T103" fmla="*/ 127 h 130"/>
                <a:gd name="T104" fmla="*/ 110 w 137"/>
                <a:gd name="T105" fmla="*/ 127 h 130"/>
                <a:gd name="T106" fmla="*/ 114 w 137"/>
                <a:gd name="T107" fmla="*/ 114 h 130"/>
                <a:gd name="T108" fmla="*/ 104 w 137"/>
                <a:gd name="T109" fmla="*/ 83 h 130"/>
                <a:gd name="T110" fmla="*/ 104 w 137"/>
                <a:gd name="T111" fmla="*/ 83 h 130"/>
                <a:gd name="T112" fmla="*/ 104 w 137"/>
                <a:gd name="T113" fmla="*/ 8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30">
                  <a:moveTo>
                    <a:pt x="104" y="83"/>
                  </a:moveTo>
                  <a:cubicBezTo>
                    <a:pt x="104" y="82"/>
                    <a:pt x="104" y="81"/>
                    <a:pt x="105" y="80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5" y="58"/>
                    <a:pt x="137" y="53"/>
                    <a:pt x="135" y="48"/>
                  </a:cubicBezTo>
                  <a:cubicBezTo>
                    <a:pt x="134" y="43"/>
                    <a:pt x="129" y="40"/>
                    <a:pt x="12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1" y="40"/>
                    <a:pt x="90" y="39"/>
                    <a:pt x="89" y="3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3"/>
                    <a:pt x="74" y="0"/>
                    <a:pt x="69" y="0"/>
                  </a:cubicBezTo>
                  <a:cubicBezTo>
                    <a:pt x="63" y="0"/>
                    <a:pt x="59" y="3"/>
                    <a:pt x="58" y="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3"/>
                    <a:pt x="54" y="26"/>
                    <a:pt x="56" y="26"/>
                  </a:cubicBezTo>
                  <a:cubicBezTo>
                    <a:pt x="58" y="27"/>
                    <a:pt x="60" y="26"/>
                    <a:pt x="61" y="2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8"/>
                    <a:pt x="68" y="8"/>
                    <a:pt x="69" y="8"/>
                  </a:cubicBezTo>
                  <a:cubicBezTo>
                    <a:pt x="69" y="8"/>
                    <a:pt x="71" y="8"/>
                    <a:pt x="72" y="1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5"/>
                    <a:pt x="88" y="48"/>
                    <a:pt x="93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6" y="48"/>
                    <a:pt x="127" y="50"/>
                    <a:pt x="127" y="51"/>
                  </a:cubicBezTo>
                  <a:cubicBezTo>
                    <a:pt x="128" y="51"/>
                    <a:pt x="128" y="53"/>
                    <a:pt x="126" y="5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7" y="76"/>
                    <a:pt x="95" y="81"/>
                    <a:pt x="96" y="8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7" y="118"/>
                    <a:pt x="105" y="120"/>
                    <a:pt x="105" y="120"/>
                  </a:cubicBezTo>
                  <a:cubicBezTo>
                    <a:pt x="104" y="120"/>
                    <a:pt x="103" y="121"/>
                    <a:pt x="101" y="12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1" y="98"/>
                    <a:pt x="66" y="98"/>
                    <a:pt x="62" y="10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21"/>
                    <a:pt x="33" y="120"/>
                    <a:pt x="32" y="120"/>
                  </a:cubicBezTo>
                  <a:cubicBezTo>
                    <a:pt x="32" y="120"/>
                    <a:pt x="30" y="118"/>
                    <a:pt x="31" y="11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81"/>
                    <a:pt x="40" y="76"/>
                    <a:pt x="36" y="7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9" y="53"/>
                    <a:pt x="10" y="51"/>
                    <a:pt x="10" y="51"/>
                  </a:cubicBezTo>
                  <a:cubicBezTo>
                    <a:pt x="10" y="50"/>
                    <a:pt x="11" y="48"/>
                    <a:pt x="13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7" y="48"/>
                    <a:pt x="49" y="46"/>
                    <a:pt x="49" y="44"/>
                  </a:cubicBezTo>
                  <a:cubicBezTo>
                    <a:pt x="49" y="42"/>
                    <a:pt x="47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8" y="40"/>
                    <a:pt x="3" y="43"/>
                    <a:pt x="2" y="48"/>
                  </a:cubicBezTo>
                  <a:cubicBezTo>
                    <a:pt x="0" y="53"/>
                    <a:pt x="2" y="58"/>
                    <a:pt x="6" y="61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3" y="81"/>
                    <a:pt x="33" y="82"/>
                    <a:pt x="33" y="83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2" y="119"/>
                    <a:pt x="23" y="124"/>
                    <a:pt x="27" y="127"/>
                  </a:cubicBezTo>
                  <a:cubicBezTo>
                    <a:pt x="29" y="128"/>
                    <a:pt x="32" y="129"/>
                    <a:pt x="34" y="129"/>
                  </a:cubicBezTo>
                  <a:cubicBezTo>
                    <a:pt x="36" y="129"/>
                    <a:pt x="39" y="128"/>
                    <a:pt x="41" y="127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8" y="107"/>
                    <a:pt x="69" y="107"/>
                    <a:pt x="70" y="108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100" y="130"/>
                    <a:pt x="106" y="130"/>
                    <a:pt x="110" y="127"/>
                  </a:cubicBezTo>
                  <a:cubicBezTo>
                    <a:pt x="114" y="124"/>
                    <a:pt x="115" y="119"/>
                    <a:pt x="114" y="114"/>
                  </a:cubicBezTo>
                  <a:lnTo>
                    <a:pt x="104" y="83"/>
                  </a:lnTo>
                  <a:close/>
                  <a:moveTo>
                    <a:pt x="104" y="83"/>
                  </a:moveTo>
                  <a:cubicBezTo>
                    <a:pt x="104" y="83"/>
                    <a:pt x="104" y="83"/>
                    <a:pt x="104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8005058" y="3145660"/>
              <a:ext cx="336018" cy="333700"/>
            </a:xfrm>
            <a:custGeom>
              <a:avLst/>
              <a:gdLst>
                <a:gd name="T0" fmla="*/ 101 w 201"/>
                <a:gd name="T1" fmla="*/ 0 h 202"/>
                <a:gd name="T2" fmla="*/ 0 w 201"/>
                <a:gd name="T3" fmla="*/ 101 h 202"/>
                <a:gd name="T4" fmla="*/ 101 w 201"/>
                <a:gd name="T5" fmla="*/ 202 h 202"/>
                <a:gd name="T6" fmla="*/ 105 w 201"/>
                <a:gd name="T7" fmla="*/ 198 h 202"/>
                <a:gd name="T8" fmla="*/ 101 w 201"/>
                <a:gd name="T9" fmla="*/ 194 h 202"/>
                <a:gd name="T10" fmla="*/ 8 w 201"/>
                <a:gd name="T11" fmla="*/ 101 h 202"/>
                <a:gd name="T12" fmla="*/ 101 w 201"/>
                <a:gd name="T13" fmla="*/ 9 h 202"/>
                <a:gd name="T14" fmla="*/ 193 w 201"/>
                <a:gd name="T15" fmla="*/ 101 h 202"/>
                <a:gd name="T16" fmla="*/ 150 w 201"/>
                <a:gd name="T17" fmla="*/ 179 h 202"/>
                <a:gd name="T18" fmla="*/ 149 w 201"/>
                <a:gd name="T19" fmla="*/ 185 h 202"/>
                <a:gd name="T20" fmla="*/ 155 w 201"/>
                <a:gd name="T21" fmla="*/ 186 h 202"/>
                <a:gd name="T22" fmla="*/ 201 w 201"/>
                <a:gd name="T23" fmla="*/ 101 h 202"/>
                <a:gd name="T24" fmla="*/ 101 w 201"/>
                <a:gd name="T25" fmla="*/ 0 h 202"/>
                <a:gd name="T26" fmla="*/ 101 w 201"/>
                <a:gd name="T27" fmla="*/ 0 h 202"/>
                <a:gd name="T28" fmla="*/ 101 w 201"/>
                <a:gd name="T2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02">
                  <a:moveTo>
                    <a:pt x="101" y="0"/>
                  </a:moveTo>
                  <a:cubicBezTo>
                    <a:pt x="45" y="0"/>
                    <a:pt x="0" y="46"/>
                    <a:pt x="0" y="101"/>
                  </a:cubicBezTo>
                  <a:cubicBezTo>
                    <a:pt x="0" y="157"/>
                    <a:pt x="45" y="202"/>
                    <a:pt x="101" y="202"/>
                  </a:cubicBezTo>
                  <a:cubicBezTo>
                    <a:pt x="103" y="202"/>
                    <a:pt x="105" y="200"/>
                    <a:pt x="105" y="198"/>
                  </a:cubicBezTo>
                  <a:cubicBezTo>
                    <a:pt x="105" y="196"/>
                    <a:pt x="103" y="194"/>
                    <a:pt x="101" y="194"/>
                  </a:cubicBezTo>
                  <a:cubicBezTo>
                    <a:pt x="49" y="194"/>
                    <a:pt x="8" y="152"/>
                    <a:pt x="8" y="101"/>
                  </a:cubicBezTo>
                  <a:cubicBezTo>
                    <a:pt x="8" y="50"/>
                    <a:pt x="49" y="9"/>
                    <a:pt x="101" y="9"/>
                  </a:cubicBezTo>
                  <a:cubicBezTo>
                    <a:pt x="152" y="9"/>
                    <a:pt x="193" y="50"/>
                    <a:pt x="193" y="101"/>
                  </a:cubicBezTo>
                  <a:cubicBezTo>
                    <a:pt x="193" y="133"/>
                    <a:pt x="177" y="162"/>
                    <a:pt x="150" y="179"/>
                  </a:cubicBezTo>
                  <a:cubicBezTo>
                    <a:pt x="148" y="181"/>
                    <a:pt x="148" y="183"/>
                    <a:pt x="149" y="185"/>
                  </a:cubicBezTo>
                  <a:cubicBezTo>
                    <a:pt x="150" y="187"/>
                    <a:pt x="153" y="188"/>
                    <a:pt x="155" y="186"/>
                  </a:cubicBezTo>
                  <a:cubicBezTo>
                    <a:pt x="184" y="168"/>
                    <a:pt x="201" y="136"/>
                    <a:pt x="201" y="101"/>
                  </a:cubicBezTo>
                  <a:cubicBezTo>
                    <a:pt x="201" y="46"/>
                    <a:pt x="156" y="0"/>
                    <a:pt x="101" y="0"/>
                  </a:cubicBezTo>
                  <a:close/>
                  <a:moveTo>
                    <a:pt x="101" y="0"/>
                  </a:move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Placeholder 2"/>
          <p:cNvSpPr txBox="1">
            <a:spLocks/>
          </p:cNvSpPr>
          <p:nvPr/>
        </p:nvSpPr>
        <p:spPr>
          <a:xfrm>
            <a:off x="5509783" y="2160827"/>
            <a:ext cx="22923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Lorem ipsum dolor </a:t>
            </a:r>
          </a:p>
          <a:p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509783" y="4015027"/>
            <a:ext cx="21526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Ipsum dolor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18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9055854" y="2160827"/>
            <a:ext cx="22923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Lorem ipsum dolor </a:t>
            </a:r>
          </a:p>
          <a:p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9055854" y="4015027"/>
            <a:ext cx="2152651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Ipsum dolor </a:t>
            </a:r>
            <a:r>
              <a:rPr lang="en-US" sz="2000" b="1" dirty="0" err="1">
                <a:solidFill>
                  <a:schemeClr val="bg1"/>
                </a:solidFill>
              </a:rPr>
              <a:t>amet</a:t>
            </a:r>
            <a:r>
              <a:rPr lang="en-US" sz="18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 </a:t>
            </a:r>
            <a:endParaRPr lang="en-US" sz="1800" dirty="0"/>
          </a:p>
        </p:txBody>
      </p:sp>
      <p:sp>
        <p:nvSpPr>
          <p:cNvPr id="45" name="Freeform 53"/>
          <p:cNvSpPr>
            <a:spLocks noEditPoints="1"/>
          </p:cNvSpPr>
          <p:nvPr/>
        </p:nvSpPr>
        <p:spPr bwMode="auto">
          <a:xfrm>
            <a:off x="4745185" y="2329624"/>
            <a:ext cx="663931" cy="652677"/>
          </a:xfrm>
          <a:custGeom>
            <a:avLst/>
            <a:gdLst>
              <a:gd name="T0" fmla="*/ 158 w 169"/>
              <a:gd name="T1" fmla="*/ 47 h 168"/>
              <a:gd name="T2" fmla="*/ 147 w 169"/>
              <a:gd name="T3" fmla="*/ 47 h 168"/>
              <a:gd name="T4" fmla="*/ 109 w 169"/>
              <a:gd name="T5" fmla="*/ 37 h 168"/>
              <a:gd name="T6" fmla="*/ 85 w 169"/>
              <a:gd name="T7" fmla="*/ 41 h 168"/>
              <a:gd name="T8" fmla="*/ 105 w 169"/>
              <a:gd name="T9" fmla="*/ 28 h 168"/>
              <a:gd name="T10" fmla="*/ 119 w 169"/>
              <a:gd name="T11" fmla="*/ 14 h 168"/>
              <a:gd name="T12" fmla="*/ 105 w 169"/>
              <a:gd name="T13" fmla="*/ 0 h 168"/>
              <a:gd name="T14" fmla="*/ 91 w 169"/>
              <a:gd name="T15" fmla="*/ 14 h 168"/>
              <a:gd name="T16" fmla="*/ 67 w 169"/>
              <a:gd name="T17" fmla="*/ 46 h 168"/>
              <a:gd name="T18" fmla="*/ 60 w 169"/>
              <a:gd name="T19" fmla="*/ 43 h 168"/>
              <a:gd name="T20" fmla="*/ 47 w 169"/>
              <a:gd name="T21" fmla="*/ 54 h 168"/>
              <a:gd name="T22" fmla="*/ 47 w 169"/>
              <a:gd name="T23" fmla="*/ 64 h 168"/>
              <a:gd name="T24" fmla="*/ 21 w 169"/>
              <a:gd name="T25" fmla="*/ 92 h 168"/>
              <a:gd name="T26" fmla="*/ 5 w 169"/>
              <a:gd name="T27" fmla="*/ 94 h 168"/>
              <a:gd name="T28" fmla="*/ 15 w 169"/>
              <a:gd name="T29" fmla="*/ 118 h 168"/>
              <a:gd name="T30" fmla="*/ 28 w 169"/>
              <a:gd name="T31" fmla="*/ 98 h 168"/>
              <a:gd name="T32" fmla="*/ 38 w 169"/>
              <a:gd name="T33" fmla="*/ 108 h 168"/>
              <a:gd name="T34" fmla="*/ 48 w 169"/>
              <a:gd name="T35" fmla="*/ 146 h 168"/>
              <a:gd name="T36" fmla="*/ 56 w 169"/>
              <a:gd name="T37" fmla="*/ 165 h 168"/>
              <a:gd name="T38" fmla="*/ 67 w 169"/>
              <a:gd name="T39" fmla="*/ 165 h 168"/>
              <a:gd name="T40" fmla="*/ 75 w 169"/>
              <a:gd name="T41" fmla="*/ 146 h 168"/>
              <a:gd name="T42" fmla="*/ 62 w 169"/>
              <a:gd name="T43" fmla="*/ 136 h 168"/>
              <a:gd name="T44" fmla="*/ 56 w 169"/>
              <a:gd name="T45" fmla="*/ 138 h 168"/>
              <a:gd name="T46" fmla="*/ 60 w 169"/>
              <a:gd name="T47" fmla="*/ 75 h 168"/>
              <a:gd name="T48" fmla="*/ 74 w 169"/>
              <a:gd name="T49" fmla="*/ 64 h 168"/>
              <a:gd name="T50" fmla="*/ 139 w 169"/>
              <a:gd name="T51" fmla="*/ 55 h 168"/>
              <a:gd name="T52" fmla="*/ 139 w 169"/>
              <a:gd name="T53" fmla="*/ 66 h 168"/>
              <a:gd name="T54" fmla="*/ 153 w 169"/>
              <a:gd name="T55" fmla="*/ 77 h 168"/>
              <a:gd name="T56" fmla="*/ 166 w 169"/>
              <a:gd name="T57" fmla="*/ 66 h 168"/>
              <a:gd name="T58" fmla="*/ 67 w 169"/>
              <a:gd name="T59" fmla="*/ 152 h 168"/>
              <a:gd name="T60" fmla="*/ 56 w 169"/>
              <a:gd name="T61" fmla="*/ 152 h 168"/>
              <a:gd name="T62" fmla="*/ 67 w 169"/>
              <a:gd name="T63" fmla="*/ 152 h 168"/>
              <a:gd name="T64" fmla="*/ 105 w 169"/>
              <a:gd name="T65" fmla="*/ 10 h 168"/>
              <a:gd name="T66" fmla="*/ 110 w 169"/>
              <a:gd name="T67" fmla="*/ 14 h 168"/>
              <a:gd name="T68" fmla="*/ 105 w 169"/>
              <a:gd name="T69" fmla="*/ 19 h 168"/>
              <a:gd name="T70" fmla="*/ 101 w 169"/>
              <a:gd name="T71" fmla="*/ 14 h 168"/>
              <a:gd name="T72" fmla="*/ 18 w 169"/>
              <a:gd name="T73" fmla="*/ 108 h 168"/>
              <a:gd name="T74" fmla="*/ 12 w 169"/>
              <a:gd name="T75" fmla="*/ 108 h 168"/>
              <a:gd name="T76" fmla="*/ 15 w 169"/>
              <a:gd name="T77" fmla="*/ 100 h 168"/>
              <a:gd name="T78" fmla="*/ 18 w 169"/>
              <a:gd name="T79" fmla="*/ 108 h 168"/>
              <a:gd name="T80" fmla="*/ 54 w 169"/>
              <a:gd name="T81" fmla="*/ 59 h 168"/>
              <a:gd name="T82" fmla="*/ 66 w 169"/>
              <a:gd name="T83" fmla="*/ 59 h 168"/>
              <a:gd name="T84" fmla="*/ 153 w 169"/>
              <a:gd name="T85" fmla="*/ 67 h 168"/>
              <a:gd name="T86" fmla="*/ 153 w 169"/>
              <a:gd name="T87" fmla="*/ 55 h 168"/>
              <a:gd name="T88" fmla="*/ 153 w 169"/>
              <a:gd name="T89" fmla="*/ 67 h 168"/>
              <a:gd name="T90" fmla="*/ 153 w 169"/>
              <a:gd name="T91" fmla="*/ 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9" h="168">
                <a:moveTo>
                  <a:pt x="166" y="55"/>
                </a:moveTo>
                <a:cubicBezTo>
                  <a:pt x="158" y="47"/>
                  <a:pt x="158" y="47"/>
                  <a:pt x="158" y="47"/>
                </a:cubicBezTo>
                <a:cubicBezTo>
                  <a:pt x="156" y="46"/>
                  <a:pt x="155" y="45"/>
                  <a:pt x="153" y="45"/>
                </a:cubicBezTo>
                <a:cubicBezTo>
                  <a:pt x="151" y="45"/>
                  <a:pt x="149" y="46"/>
                  <a:pt x="147" y="47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35" y="41"/>
                  <a:pt x="122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0" y="37"/>
                  <a:pt x="92" y="38"/>
                  <a:pt x="85" y="41"/>
                </a:cubicBezTo>
                <a:cubicBezTo>
                  <a:pt x="99" y="27"/>
                  <a:pt x="99" y="27"/>
                  <a:pt x="99" y="27"/>
                </a:cubicBezTo>
                <a:cubicBezTo>
                  <a:pt x="101" y="28"/>
                  <a:pt x="103" y="28"/>
                  <a:pt x="105" y="28"/>
                </a:cubicBezTo>
                <a:cubicBezTo>
                  <a:pt x="109" y="28"/>
                  <a:pt x="113" y="27"/>
                  <a:pt x="115" y="24"/>
                </a:cubicBezTo>
                <a:cubicBezTo>
                  <a:pt x="118" y="21"/>
                  <a:pt x="119" y="18"/>
                  <a:pt x="119" y="14"/>
                </a:cubicBezTo>
                <a:cubicBezTo>
                  <a:pt x="119" y="10"/>
                  <a:pt x="118" y="7"/>
                  <a:pt x="115" y="4"/>
                </a:cubicBezTo>
                <a:cubicBezTo>
                  <a:pt x="113" y="2"/>
                  <a:pt x="109" y="0"/>
                  <a:pt x="105" y="0"/>
                </a:cubicBezTo>
                <a:cubicBezTo>
                  <a:pt x="102" y="0"/>
                  <a:pt x="98" y="2"/>
                  <a:pt x="96" y="4"/>
                </a:cubicBezTo>
                <a:cubicBezTo>
                  <a:pt x="93" y="7"/>
                  <a:pt x="91" y="10"/>
                  <a:pt x="91" y="14"/>
                </a:cubicBezTo>
                <a:cubicBezTo>
                  <a:pt x="91" y="16"/>
                  <a:pt x="92" y="18"/>
                  <a:pt x="93" y="20"/>
                </a:cubicBezTo>
                <a:cubicBezTo>
                  <a:pt x="67" y="46"/>
                  <a:pt x="67" y="46"/>
                  <a:pt x="67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4" y="44"/>
                  <a:pt x="62" y="43"/>
                  <a:pt x="60" y="43"/>
                </a:cubicBezTo>
                <a:cubicBezTo>
                  <a:pt x="58" y="43"/>
                  <a:pt x="56" y="44"/>
                  <a:pt x="55" y="46"/>
                </a:cubicBezTo>
                <a:cubicBezTo>
                  <a:pt x="47" y="54"/>
                  <a:pt x="47" y="54"/>
                  <a:pt x="47" y="54"/>
                </a:cubicBezTo>
                <a:cubicBezTo>
                  <a:pt x="45" y="55"/>
                  <a:pt x="44" y="57"/>
                  <a:pt x="44" y="59"/>
                </a:cubicBezTo>
                <a:cubicBezTo>
                  <a:pt x="44" y="61"/>
                  <a:pt x="45" y="63"/>
                  <a:pt x="47" y="64"/>
                </a:cubicBezTo>
                <a:cubicBezTo>
                  <a:pt x="48" y="65"/>
                  <a:pt x="48" y="65"/>
                  <a:pt x="48" y="65"/>
                </a:cubicBezTo>
                <a:cubicBezTo>
                  <a:pt x="21" y="92"/>
                  <a:pt x="21" y="92"/>
                  <a:pt x="21" y="92"/>
                </a:cubicBezTo>
                <a:cubicBezTo>
                  <a:pt x="19" y="91"/>
                  <a:pt x="17" y="90"/>
                  <a:pt x="15" y="90"/>
                </a:cubicBezTo>
                <a:cubicBezTo>
                  <a:pt x="12" y="90"/>
                  <a:pt x="8" y="92"/>
                  <a:pt x="5" y="94"/>
                </a:cubicBezTo>
                <a:cubicBezTo>
                  <a:pt x="0" y="100"/>
                  <a:pt x="0" y="109"/>
                  <a:pt x="5" y="114"/>
                </a:cubicBezTo>
                <a:cubicBezTo>
                  <a:pt x="8" y="117"/>
                  <a:pt x="12" y="118"/>
                  <a:pt x="15" y="118"/>
                </a:cubicBezTo>
                <a:cubicBezTo>
                  <a:pt x="19" y="118"/>
                  <a:pt x="22" y="117"/>
                  <a:pt x="25" y="114"/>
                </a:cubicBezTo>
                <a:cubicBezTo>
                  <a:pt x="29" y="110"/>
                  <a:pt x="30" y="103"/>
                  <a:pt x="28" y="98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91"/>
                  <a:pt x="38" y="99"/>
                  <a:pt x="38" y="108"/>
                </a:cubicBezTo>
                <a:cubicBezTo>
                  <a:pt x="38" y="121"/>
                  <a:pt x="42" y="134"/>
                  <a:pt x="49" y="145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5" y="149"/>
                  <a:pt x="45" y="154"/>
                  <a:pt x="48" y="157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8" y="167"/>
                  <a:pt x="60" y="168"/>
                  <a:pt x="62" y="168"/>
                </a:cubicBezTo>
                <a:cubicBezTo>
                  <a:pt x="64" y="168"/>
                  <a:pt x="65" y="167"/>
                  <a:pt x="67" y="165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8" y="154"/>
                  <a:pt x="78" y="149"/>
                  <a:pt x="75" y="146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5" y="137"/>
                  <a:pt x="64" y="136"/>
                  <a:pt x="62" y="136"/>
                </a:cubicBezTo>
                <a:cubicBezTo>
                  <a:pt x="60" y="136"/>
                  <a:pt x="58" y="137"/>
                  <a:pt x="56" y="138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44" y="119"/>
                  <a:pt x="44" y="94"/>
                  <a:pt x="58" y="74"/>
                </a:cubicBezTo>
                <a:cubicBezTo>
                  <a:pt x="58" y="75"/>
                  <a:pt x="59" y="75"/>
                  <a:pt x="60" y="75"/>
                </a:cubicBezTo>
                <a:cubicBezTo>
                  <a:pt x="62" y="75"/>
                  <a:pt x="64" y="74"/>
                  <a:pt x="66" y="73"/>
                </a:cubicBezTo>
                <a:cubicBezTo>
                  <a:pt x="74" y="64"/>
                  <a:pt x="74" y="64"/>
                  <a:pt x="74" y="64"/>
                </a:cubicBezTo>
                <a:cubicBezTo>
                  <a:pt x="76" y="62"/>
                  <a:pt x="77" y="59"/>
                  <a:pt x="76" y="56"/>
                </a:cubicBezTo>
                <a:cubicBezTo>
                  <a:pt x="95" y="43"/>
                  <a:pt x="120" y="43"/>
                  <a:pt x="139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6" y="58"/>
                  <a:pt x="136" y="63"/>
                  <a:pt x="139" y="66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9" y="76"/>
                  <a:pt x="151" y="77"/>
                  <a:pt x="153" y="77"/>
                </a:cubicBezTo>
                <a:cubicBezTo>
                  <a:pt x="155" y="77"/>
                  <a:pt x="156" y="76"/>
                  <a:pt x="158" y="74"/>
                </a:cubicBezTo>
                <a:cubicBezTo>
                  <a:pt x="166" y="66"/>
                  <a:pt x="166" y="66"/>
                  <a:pt x="166" y="66"/>
                </a:cubicBezTo>
                <a:cubicBezTo>
                  <a:pt x="169" y="63"/>
                  <a:pt x="169" y="58"/>
                  <a:pt x="166" y="55"/>
                </a:cubicBezTo>
                <a:close/>
                <a:moveTo>
                  <a:pt x="67" y="152"/>
                </a:moveTo>
                <a:cubicBezTo>
                  <a:pt x="61" y="158"/>
                  <a:pt x="61" y="158"/>
                  <a:pt x="61" y="158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61" y="146"/>
                  <a:pt x="61" y="146"/>
                  <a:pt x="61" y="146"/>
                </a:cubicBezTo>
                <a:lnTo>
                  <a:pt x="67" y="152"/>
                </a:lnTo>
                <a:close/>
                <a:moveTo>
                  <a:pt x="102" y="11"/>
                </a:moveTo>
                <a:cubicBezTo>
                  <a:pt x="103" y="10"/>
                  <a:pt x="104" y="10"/>
                  <a:pt x="105" y="10"/>
                </a:cubicBezTo>
                <a:cubicBezTo>
                  <a:pt x="107" y="10"/>
                  <a:pt x="108" y="10"/>
                  <a:pt x="109" y="11"/>
                </a:cubicBezTo>
                <a:cubicBezTo>
                  <a:pt x="109" y="12"/>
                  <a:pt x="110" y="13"/>
                  <a:pt x="110" y="14"/>
                </a:cubicBezTo>
                <a:cubicBezTo>
                  <a:pt x="110" y="15"/>
                  <a:pt x="109" y="17"/>
                  <a:pt x="109" y="17"/>
                </a:cubicBezTo>
                <a:cubicBezTo>
                  <a:pt x="108" y="18"/>
                  <a:pt x="107" y="19"/>
                  <a:pt x="105" y="19"/>
                </a:cubicBezTo>
                <a:cubicBezTo>
                  <a:pt x="104" y="19"/>
                  <a:pt x="103" y="18"/>
                  <a:pt x="102" y="17"/>
                </a:cubicBezTo>
                <a:cubicBezTo>
                  <a:pt x="101" y="17"/>
                  <a:pt x="101" y="15"/>
                  <a:pt x="101" y="14"/>
                </a:cubicBezTo>
                <a:cubicBezTo>
                  <a:pt x="101" y="13"/>
                  <a:pt x="101" y="12"/>
                  <a:pt x="102" y="11"/>
                </a:cubicBezTo>
                <a:close/>
                <a:moveTo>
                  <a:pt x="18" y="108"/>
                </a:moveTo>
                <a:cubicBezTo>
                  <a:pt x="18" y="108"/>
                  <a:pt x="16" y="109"/>
                  <a:pt x="15" y="109"/>
                </a:cubicBezTo>
                <a:cubicBezTo>
                  <a:pt x="14" y="109"/>
                  <a:pt x="13" y="108"/>
                  <a:pt x="12" y="108"/>
                </a:cubicBezTo>
                <a:cubicBezTo>
                  <a:pt x="10" y="106"/>
                  <a:pt x="10" y="103"/>
                  <a:pt x="12" y="101"/>
                </a:cubicBezTo>
                <a:cubicBezTo>
                  <a:pt x="13" y="100"/>
                  <a:pt x="14" y="100"/>
                  <a:pt x="15" y="100"/>
                </a:cubicBezTo>
                <a:cubicBezTo>
                  <a:pt x="16" y="100"/>
                  <a:pt x="18" y="100"/>
                  <a:pt x="18" y="101"/>
                </a:cubicBezTo>
                <a:cubicBezTo>
                  <a:pt x="20" y="103"/>
                  <a:pt x="20" y="106"/>
                  <a:pt x="18" y="108"/>
                </a:cubicBezTo>
                <a:close/>
                <a:moveTo>
                  <a:pt x="60" y="65"/>
                </a:moveTo>
                <a:cubicBezTo>
                  <a:pt x="54" y="59"/>
                  <a:pt x="54" y="59"/>
                  <a:pt x="54" y="59"/>
                </a:cubicBezTo>
                <a:cubicBezTo>
                  <a:pt x="60" y="53"/>
                  <a:pt x="60" y="53"/>
                  <a:pt x="60" y="53"/>
                </a:cubicBezTo>
                <a:cubicBezTo>
                  <a:pt x="66" y="59"/>
                  <a:pt x="66" y="59"/>
                  <a:pt x="66" y="59"/>
                </a:cubicBezTo>
                <a:lnTo>
                  <a:pt x="60" y="65"/>
                </a:lnTo>
                <a:close/>
                <a:moveTo>
                  <a:pt x="153" y="67"/>
                </a:moveTo>
                <a:cubicBezTo>
                  <a:pt x="147" y="61"/>
                  <a:pt x="147" y="61"/>
                  <a:pt x="147" y="61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8" y="61"/>
                  <a:pt x="158" y="61"/>
                  <a:pt x="158" y="61"/>
                </a:cubicBezTo>
                <a:lnTo>
                  <a:pt x="153" y="67"/>
                </a:lnTo>
                <a:close/>
                <a:moveTo>
                  <a:pt x="153" y="67"/>
                </a:moveTo>
                <a:cubicBezTo>
                  <a:pt x="153" y="67"/>
                  <a:pt x="153" y="67"/>
                  <a:pt x="153" y="67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08596" y="4160577"/>
            <a:ext cx="590062" cy="581571"/>
            <a:chOff x="5444374" y="3154930"/>
            <a:chExt cx="322114" cy="317479"/>
          </a:xfrm>
          <a:solidFill>
            <a:schemeClr val="bg1">
              <a:lumMod val="75000"/>
            </a:schemeClr>
          </a:solidFill>
        </p:grpSpPr>
        <p:sp>
          <p:nvSpPr>
            <p:cNvPr id="47" name="Freeform 93"/>
            <p:cNvSpPr>
              <a:spLocks noEditPoints="1"/>
            </p:cNvSpPr>
            <p:nvPr/>
          </p:nvSpPr>
          <p:spPr bwMode="auto">
            <a:xfrm>
              <a:off x="5444374" y="3154930"/>
              <a:ext cx="322114" cy="317479"/>
            </a:xfrm>
            <a:custGeom>
              <a:avLst/>
              <a:gdLst>
                <a:gd name="T0" fmla="*/ 189 w 193"/>
                <a:gd name="T1" fmla="*/ 0 h 193"/>
                <a:gd name="T2" fmla="*/ 4 w 193"/>
                <a:gd name="T3" fmla="*/ 0 h 193"/>
                <a:gd name="T4" fmla="*/ 0 w 193"/>
                <a:gd name="T5" fmla="*/ 4 h 193"/>
                <a:gd name="T6" fmla="*/ 0 w 193"/>
                <a:gd name="T7" fmla="*/ 189 h 193"/>
                <a:gd name="T8" fmla="*/ 4 w 193"/>
                <a:gd name="T9" fmla="*/ 193 h 193"/>
                <a:gd name="T10" fmla="*/ 161 w 193"/>
                <a:gd name="T11" fmla="*/ 193 h 193"/>
                <a:gd name="T12" fmla="*/ 165 w 193"/>
                <a:gd name="T13" fmla="*/ 189 h 193"/>
                <a:gd name="T14" fmla="*/ 161 w 193"/>
                <a:gd name="T15" fmla="*/ 185 h 193"/>
                <a:gd name="T16" fmla="*/ 8 w 193"/>
                <a:gd name="T17" fmla="*/ 185 h 193"/>
                <a:gd name="T18" fmla="*/ 8 w 193"/>
                <a:gd name="T19" fmla="*/ 8 h 193"/>
                <a:gd name="T20" fmla="*/ 185 w 193"/>
                <a:gd name="T21" fmla="*/ 8 h 193"/>
                <a:gd name="T22" fmla="*/ 185 w 193"/>
                <a:gd name="T23" fmla="*/ 189 h 193"/>
                <a:gd name="T24" fmla="*/ 189 w 193"/>
                <a:gd name="T25" fmla="*/ 193 h 193"/>
                <a:gd name="T26" fmla="*/ 193 w 193"/>
                <a:gd name="T27" fmla="*/ 189 h 193"/>
                <a:gd name="T28" fmla="*/ 193 w 193"/>
                <a:gd name="T29" fmla="*/ 4 h 193"/>
                <a:gd name="T30" fmla="*/ 189 w 193"/>
                <a:gd name="T31" fmla="*/ 0 h 193"/>
                <a:gd name="T32" fmla="*/ 189 w 193"/>
                <a:gd name="T33" fmla="*/ 0 h 193"/>
                <a:gd name="T34" fmla="*/ 189 w 193"/>
                <a:gd name="T3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3">
                  <a:moveTo>
                    <a:pt x="18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61" y="193"/>
                    <a:pt x="161" y="193"/>
                    <a:pt x="161" y="193"/>
                  </a:cubicBezTo>
                  <a:cubicBezTo>
                    <a:pt x="163" y="193"/>
                    <a:pt x="165" y="191"/>
                    <a:pt x="165" y="189"/>
                  </a:cubicBezTo>
                  <a:cubicBezTo>
                    <a:pt x="165" y="187"/>
                    <a:pt x="163" y="185"/>
                    <a:pt x="161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189"/>
                    <a:pt x="185" y="189"/>
                    <a:pt x="185" y="189"/>
                  </a:cubicBezTo>
                  <a:cubicBezTo>
                    <a:pt x="185" y="191"/>
                    <a:pt x="187" y="193"/>
                    <a:pt x="189" y="193"/>
                  </a:cubicBezTo>
                  <a:cubicBezTo>
                    <a:pt x="191" y="193"/>
                    <a:pt x="193" y="191"/>
                    <a:pt x="193" y="189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2"/>
                    <a:pt x="191" y="0"/>
                    <a:pt x="189" y="0"/>
                  </a:cubicBezTo>
                  <a:close/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4"/>
            <p:cNvSpPr>
              <a:spLocks noEditPoints="1"/>
            </p:cNvSpPr>
            <p:nvPr/>
          </p:nvSpPr>
          <p:spPr bwMode="auto">
            <a:xfrm>
              <a:off x="5490721" y="3222134"/>
              <a:ext cx="48665" cy="48665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  <a:gd name="T10" fmla="*/ 15 w 30"/>
                <a:gd name="T11" fmla="*/ 22 h 30"/>
                <a:gd name="T12" fmla="*/ 8 w 30"/>
                <a:gd name="T13" fmla="*/ 15 h 30"/>
                <a:gd name="T14" fmla="*/ 15 w 30"/>
                <a:gd name="T15" fmla="*/ 8 h 30"/>
                <a:gd name="T16" fmla="*/ 22 w 30"/>
                <a:gd name="T17" fmla="*/ 15 h 30"/>
                <a:gd name="T18" fmla="*/ 15 w 30"/>
                <a:gd name="T19" fmla="*/ 22 h 30"/>
                <a:gd name="T20" fmla="*/ 15 w 30"/>
                <a:gd name="T21" fmla="*/ 22 h 30"/>
                <a:gd name="T22" fmla="*/ 15 w 30"/>
                <a:gd name="T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lose/>
                  <a:moveTo>
                    <a:pt x="15" y="22"/>
                  </a:moveTo>
                  <a:cubicBezTo>
                    <a:pt x="11" y="22"/>
                    <a:pt x="8" y="19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" y="8"/>
                    <a:pt x="22" y="11"/>
                    <a:pt x="22" y="15"/>
                  </a:cubicBezTo>
                  <a:cubicBezTo>
                    <a:pt x="22" y="19"/>
                    <a:pt x="19" y="22"/>
                    <a:pt x="15" y="22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5"/>
            <p:cNvSpPr>
              <a:spLocks noEditPoints="1"/>
            </p:cNvSpPr>
            <p:nvPr/>
          </p:nvSpPr>
          <p:spPr bwMode="auto">
            <a:xfrm>
              <a:off x="5553289" y="3240673"/>
              <a:ext cx="166850" cy="13904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6"/>
            <p:cNvSpPr>
              <a:spLocks noEditPoints="1"/>
            </p:cNvSpPr>
            <p:nvPr/>
          </p:nvSpPr>
          <p:spPr bwMode="auto">
            <a:xfrm>
              <a:off x="5490721" y="3289337"/>
              <a:ext cx="48665" cy="48665"/>
            </a:xfrm>
            <a:custGeom>
              <a:avLst/>
              <a:gdLst>
                <a:gd name="T0" fmla="*/ 15 w 30"/>
                <a:gd name="T1" fmla="*/ 0 h 30"/>
                <a:gd name="T2" fmla="*/ 11 w 30"/>
                <a:gd name="T3" fmla="*/ 4 h 30"/>
                <a:gd name="T4" fmla="*/ 15 w 30"/>
                <a:gd name="T5" fmla="*/ 8 h 30"/>
                <a:gd name="T6" fmla="*/ 22 w 30"/>
                <a:gd name="T7" fmla="*/ 15 h 30"/>
                <a:gd name="T8" fmla="*/ 15 w 30"/>
                <a:gd name="T9" fmla="*/ 22 h 30"/>
                <a:gd name="T10" fmla="*/ 8 w 30"/>
                <a:gd name="T11" fmla="*/ 15 h 30"/>
                <a:gd name="T12" fmla="*/ 4 w 30"/>
                <a:gd name="T13" fmla="*/ 11 h 30"/>
                <a:gd name="T14" fmla="*/ 0 w 30"/>
                <a:gd name="T15" fmla="*/ 15 h 30"/>
                <a:gd name="T16" fmla="*/ 15 w 30"/>
                <a:gd name="T17" fmla="*/ 30 h 30"/>
                <a:gd name="T18" fmla="*/ 30 w 30"/>
                <a:gd name="T19" fmla="*/ 15 h 30"/>
                <a:gd name="T20" fmla="*/ 15 w 30"/>
                <a:gd name="T21" fmla="*/ 0 h 30"/>
                <a:gd name="T22" fmla="*/ 15 w 30"/>
                <a:gd name="T23" fmla="*/ 0 h 30"/>
                <a:gd name="T24" fmla="*/ 15 w 3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3" y="0"/>
                    <a:pt x="11" y="2"/>
                    <a:pt x="11" y="4"/>
                  </a:cubicBezTo>
                  <a:cubicBezTo>
                    <a:pt x="11" y="6"/>
                    <a:pt x="13" y="8"/>
                    <a:pt x="15" y="8"/>
                  </a:cubicBezTo>
                  <a:cubicBezTo>
                    <a:pt x="19" y="8"/>
                    <a:pt x="22" y="11"/>
                    <a:pt x="22" y="15"/>
                  </a:cubicBezTo>
                  <a:cubicBezTo>
                    <a:pt x="22" y="19"/>
                    <a:pt x="19" y="22"/>
                    <a:pt x="15" y="22"/>
                  </a:cubicBezTo>
                  <a:cubicBezTo>
                    <a:pt x="11" y="22"/>
                    <a:pt x="8" y="19"/>
                    <a:pt x="8" y="15"/>
                  </a:cubicBezTo>
                  <a:cubicBezTo>
                    <a:pt x="8" y="13"/>
                    <a:pt x="6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3" y="30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7"/>
            <p:cNvSpPr>
              <a:spLocks noEditPoints="1"/>
            </p:cNvSpPr>
            <p:nvPr/>
          </p:nvSpPr>
          <p:spPr bwMode="auto">
            <a:xfrm>
              <a:off x="5553289" y="3305559"/>
              <a:ext cx="166850" cy="13904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8"/>
            <p:cNvSpPr>
              <a:spLocks noEditPoints="1"/>
            </p:cNvSpPr>
            <p:nvPr/>
          </p:nvSpPr>
          <p:spPr bwMode="auto">
            <a:xfrm>
              <a:off x="5490721" y="3356541"/>
              <a:ext cx="48665" cy="48665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  <a:gd name="T10" fmla="*/ 15 w 30"/>
                <a:gd name="T11" fmla="*/ 22 h 30"/>
                <a:gd name="T12" fmla="*/ 8 w 30"/>
                <a:gd name="T13" fmla="*/ 15 h 30"/>
                <a:gd name="T14" fmla="*/ 15 w 30"/>
                <a:gd name="T15" fmla="*/ 8 h 30"/>
                <a:gd name="T16" fmla="*/ 22 w 30"/>
                <a:gd name="T17" fmla="*/ 15 h 30"/>
                <a:gd name="T18" fmla="*/ 15 w 30"/>
                <a:gd name="T19" fmla="*/ 22 h 30"/>
                <a:gd name="T20" fmla="*/ 15 w 30"/>
                <a:gd name="T21" fmla="*/ 22 h 30"/>
                <a:gd name="T22" fmla="*/ 15 w 30"/>
                <a:gd name="T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2"/>
                  </a:moveTo>
                  <a:cubicBezTo>
                    <a:pt x="11" y="22"/>
                    <a:pt x="8" y="19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" y="8"/>
                    <a:pt x="22" y="11"/>
                    <a:pt x="22" y="15"/>
                  </a:cubicBezTo>
                  <a:cubicBezTo>
                    <a:pt x="22" y="19"/>
                    <a:pt x="19" y="22"/>
                    <a:pt x="15" y="22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9"/>
            <p:cNvSpPr>
              <a:spLocks noEditPoints="1"/>
            </p:cNvSpPr>
            <p:nvPr/>
          </p:nvSpPr>
          <p:spPr bwMode="auto">
            <a:xfrm>
              <a:off x="5553289" y="3375080"/>
              <a:ext cx="166850" cy="11588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86730" y="2289506"/>
            <a:ext cx="609554" cy="600657"/>
            <a:chOff x="4114208" y="4906855"/>
            <a:chExt cx="317479" cy="312845"/>
          </a:xfrm>
          <a:solidFill>
            <a:schemeClr val="bg1">
              <a:lumMod val="75000"/>
            </a:schemeClr>
          </a:solidFill>
        </p:grpSpPr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4114208" y="5055167"/>
              <a:ext cx="210881" cy="164533"/>
            </a:xfrm>
            <a:custGeom>
              <a:avLst/>
              <a:gdLst>
                <a:gd name="T0" fmla="*/ 123 w 126"/>
                <a:gd name="T1" fmla="*/ 46 h 99"/>
                <a:gd name="T2" fmla="*/ 118 w 126"/>
                <a:gd name="T3" fmla="*/ 47 h 99"/>
                <a:gd name="T4" fmla="*/ 95 w 126"/>
                <a:gd name="T5" fmla="*/ 87 h 99"/>
                <a:gd name="T6" fmla="*/ 72 w 126"/>
                <a:gd name="T7" fmla="*/ 47 h 99"/>
                <a:gd name="T8" fmla="*/ 67 w 126"/>
                <a:gd name="T9" fmla="*/ 45 h 99"/>
                <a:gd name="T10" fmla="*/ 45 w 126"/>
                <a:gd name="T11" fmla="*/ 54 h 99"/>
                <a:gd name="T12" fmla="*/ 54 w 126"/>
                <a:gd name="T13" fmla="*/ 32 h 99"/>
                <a:gd name="T14" fmla="*/ 52 w 126"/>
                <a:gd name="T15" fmla="*/ 27 h 99"/>
                <a:gd name="T16" fmla="*/ 6 w 126"/>
                <a:gd name="T17" fmla="*/ 1 h 99"/>
                <a:gd name="T18" fmla="*/ 1 w 126"/>
                <a:gd name="T19" fmla="*/ 2 h 99"/>
                <a:gd name="T20" fmla="*/ 2 w 126"/>
                <a:gd name="T21" fmla="*/ 7 h 99"/>
                <a:gd name="T22" fmla="*/ 45 w 126"/>
                <a:gd name="T23" fmla="*/ 32 h 99"/>
                <a:gd name="T24" fmla="*/ 34 w 126"/>
                <a:gd name="T25" fmla="*/ 60 h 99"/>
                <a:gd name="T26" fmla="*/ 35 w 126"/>
                <a:gd name="T27" fmla="*/ 64 h 99"/>
                <a:gd name="T28" fmla="*/ 39 w 126"/>
                <a:gd name="T29" fmla="*/ 65 h 99"/>
                <a:gd name="T30" fmla="*/ 67 w 126"/>
                <a:gd name="T31" fmla="*/ 54 h 99"/>
                <a:gd name="T32" fmla="*/ 92 w 126"/>
                <a:gd name="T33" fmla="*/ 97 h 99"/>
                <a:gd name="T34" fmla="*/ 95 w 126"/>
                <a:gd name="T35" fmla="*/ 99 h 99"/>
                <a:gd name="T36" fmla="*/ 98 w 126"/>
                <a:gd name="T37" fmla="*/ 97 h 99"/>
                <a:gd name="T38" fmla="*/ 125 w 126"/>
                <a:gd name="T39" fmla="*/ 51 h 99"/>
                <a:gd name="T40" fmla="*/ 123 w 126"/>
                <a:gd name="T41" fmla="*/ 46 h 99"/>
                <a:gd name="T42" fmla="*/ 123 w 126"/>
                <a:gd name="T43" fmla="*/ 46 h 99"/>
                <a:gd name="T44" fmla="*/ 123 w 126"/>
                <a:gd name="T45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99">
                  <a:moveTo>
                    <a:pt x="123" y="46"/>
                  </a:moveTo>
                  <a:cubicBezTo>
                    <a:pt x="122" y="45"/>
                    <a:pt x="119" y="45"/>
                    <a:pt x="118" y="4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69" y="45"/>
                    <a:pt x="67" y="4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0"/>
                    <a:pt x="54" y="28"/>
                    <a:pt x="52" y="2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5" y="64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8"/>
                    <a:pt x="94" y="99"/>
                    <a:pt x="95" y="99"/>
                  </a:cubicBezTo>
                  <a:cubicBezTo>
                    <a:pt x="96" y="99"/>
                    <a:pt x="98" y="98"/>
                    <a:pt x="98" y="97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6" y="49"/>
                    <a:pt x="125" y="47"/>
                    <a:pt x="123" y="46"/>
                  </a:cubicBezTo>
                  <a:close/>
                  <a:moveTo>
                    <a:pt x="123" y="46"/>
                  </a:moveTo>
                  <a:cubicBezTo>
                    <a:pt x="123" y="46"/>
                    <a:pt x="123" y="46"/>
                    <a:pt x="123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4165190" y="4906855"/>
              <a:ext cx="266497" cy="254910"/>
            </a:xfrm>
            <a:custGeom>
              <a:avLst/>
              <a:gdLst>
                <a:gd name="T0" fmla="*/ 158 w 160"/>
                <a:gd name="T1" fmla="*/ 92 h 156"/>
                <a:gd name="T2" fmla="*/ 115 w 160"/>
                <a:gd name="T3" fmla="*/ 67 h 156"/>
                <a:gd name="T4" fmla="*/ 126 w 160"/>
                <a:gd name="T5" fmla="*/ 39 h 156"/>
                <a:gd name="T6" fmla="*/ 125 w 160"/>
                <a:gd name="T7" fmla="*/ 35 h 156"/>
                <a:gd name="T8" fmla="*/ 121 w 160"/>
                <a:gd name="T9" fmla="*/ 34 h 156"/>
                <a:gd name="T10" fmla="*/ 93 w 160"/>
                <a:gd name="T11" fmla="*/ 45 h 156"/>
                <a:gd name="T12" fmla="*/ 68 w 160"/>
                <a:gd name="T13" fmla="*/ 2 h 156"/>
                <a:gd name="T14" fmla="*/ 65 w 160"/>
                <a:gd name="T15" fmla="*/ 0 h 156"/>
                <a:gd name="T16" fmla="*/ 62 w 160"/>
                <a:gd name="T17" fmla="*/ 2 h 156"/>
                <a:gd name="T18" fmla="*/ 37 w 160"/>
                <a:gd name="T19" fmla="*/ 45 h 156"/>
                <a:gd name="T20" fmla="*/ 9 w 160"/>
                <a:gd name="T21" fmla="*/ 34 h 156"/>
                <a:gd name="T22" fmla="*/ 5 w 160"/>
                <a:gd name="T23" fmla="*/ 35 h 156"/>
                <a:gd name="T24" fmla="*/ 4 w 160"/>
                <a:gd name="T25" fmla="*/ 39 h 156"/>
                <a:gd name="T26" fmla="*/ 15 w 160"/>
                <a:gd name="T27" fmla="*/ 67 h 156"/>
                <a:gd name="T28" fmla="*/ 3 w 160"/>
                <a:gd name="T29" fmla="*/ 74 h 156"/>
                <a:gd name="T30" fmla="*/ 1 w 160"/>
                <a:gd name="T31" fmla="*/ 79 h 156"/>
                <a:gd name="T32" fmla="*/ 7 w 160"/>
                <a:gd name="T33" fmla="*/ 81 h 156"/>
                <a:gd name="T34" fmla="*/ 22 w 160"/>
                <a:gd name="T35" fmla="*/ 72 h 156"/>
                <a:gd name="T36" fmla="*/ 24 w 160"/>
                <a:gd name="T37" fmla="*/ 67 h 156"/>
                <a:gd name="T38" fmla="*/ 15 w 160"/>
                <a:gd name="T39" fmla="*/ 45 h 156"/>
                <a:gd name="T40" fmla="*/ 37 w 160"/>
                <a:gd name="T41" fmla="*/ 54 h 156"/>
                <a:gd name="T42" fmla="*/ 42 w 160"/>
                <a:gd name="T43" fmla="*/ 52 h 156"/>
                <a:gd name="T44" fmla="*/ 65 w 160"/>
                <a:gd name="T45" fmla="*/ 12 h 156"/>
                <a:gd name="T46" fmla="*/ 88 w 160"/>
                <a:gd name="T47" fmla="*/ 52 h 156"/>
                <a:gd name="T48" fmla="*/ 93 w 160"/>
                <a:gd name="T49" fmla="*/ 54 h 156"/>
                <a:gd name="T50" fmla="*/ 115 w 160"/>
                <a:gd name="T51" fmla="*/ 45 h 156"/>
                <a:gd name="T52" fmla="*/ 106 w 160"/>
                <a:gd name="T53" fmla="*/ 67 h 156"/>
                <a:gd name="T54" fmla="*/ 108 w 160"/>
                <a:gd name="T55" fmla="*/ 72 h 156"/>
                <a:gd name="T56" fmla="*/ 148 w 160"/>
                <a:gd name="T57" fmla="*/ 95 h 156"/>
                <a:gd name="T58" fmla="*/ 108 w 160"/>
                <a:gd name="T59" fmla="*/ 118 h 156"/>
                <a:gd name="T60" fmla="*/ 106 w 160"/>
                <a:gd name="T61" fmla="*/ 123 h 156"/>
                <a:gd name="T62" fmla="*/ 119 w 160"/>
                <a:gd name="T63" fmla="*/ 154 h 156"/>
                <a:gd name="T64" fmla="*/ 122 w 160"/>
                <a:gd name="T65" fmla="*/ 156 h 156"/>
                <a:gd name="T66" fmla="*/ 124 w 160"/>
                <a:gd name="T67" fmla="*/ 156 h 156"/>
                <a:gd name="T68" fmla="*/ 126 w 160"/>
                <a:gd name="T69" fmla="*/ 151 h 156"/>
                <a:gd name="T70" fmla="*/ 115 w 160"/>
                <a:gd name="T71" fmla="*/ 123 h 156"/>
                <a:gd name="T72" fmla="*/ 158 w 160"/>
                <a:gd name="T73" fmla="*/ 98 h 156"/>
                <a:gd name="T74" fmla="*/ 160 w 160"/>
                <a:gd name="T75" fmla="*/ 95 h 156"/>
                <a:gd name="T76" fmla="*/ 158 w 160"/>
                <a:gd name="T77" fmla="*/ 92 h 156"/>
                <a:gd name="T78" fmla="*/ 158 w 160"/>
                <a:gd name="T79" fmla="*/ 92 h 156"/>
                <a:gd name="T80" fmla="*/ 158 w 160"/>
                <a:gd name="T81" fmla="*/ 9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56">
                  <a:moveTo>
                    <a:pt x="158" y="92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7" y="38"/>
                    <a:pt x="126" y="36"/>
                    <a:pt x="125" y="35"/>
                  </a:cubicBezTo>
                  <a:cubicBezTo>
                    <a:pt x="124" y="34"/>
                    <a:pt x="122" y="34"/>
                    <a:pt x="121" y="34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6" y="0"/>
                    <a:pt x="65" y="0"/>
                  </a:cubicBezTo>
                  <a:cubicBezTo>
                    <a:pt x="64" y="0"/>
                    <a:pt x="62" y="1"/>
                    <a:pt x="62" y="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4" y="36"/>
                    <a:pt x="4" y="38"/>
                    <a:pt x="4" y="39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5"/>
                    <a:pt x="0" y="78"/>
                    <a:pt x="1" y="79"/>
                  </a:cubicBezTo>
                  <a:cubicBezTo>
                    <a:pt x="2" y="81"/>
                    <a:pt x="5" y="82"/>
                    <a:pt x="7" y="81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4" y="71"/>
                    <a:pt x="24" y="69"/>
                    <a:pt x="24" y="6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9" y="54"/>
                    <a:pt x="41" y="54"/>
                    <a:pt x="42" y="5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4"/>
                    <a:pt x="91" y="54"/>
                    <a:pt x="93" y="54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9"/>
                    <a:pt x="106" y="71"/>
                    <a:pt x="108" y="72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6" y="119"/>
                    <a:pt x="106" y="121"/>
                    <a:pt x="106" y="123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5"/>
                    <a:pt x="121" y="156"/>
                    <a:pt x="122" y="156"/>
                  </a:cubicBezTo>
                  <a:cubicBezTo>
                    <a:pt x="123" y="156"/>
                    <a:pt x="123" y="156"/>
                    <a:pt x="124" y="156"/>
                  </a:cubicBezTo>
                  <a:cubicBezTo>
                    <a:pt x="126" y="155"/>
                    <a:pt x="127" y="153"/>
                    <a:pt x="126" y="151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8"/>
                    <a:pt x="160" y="96"/>
                    <a:pt x="160" y="95"/>
                  </a:cubicBezTo>
                  <a:cubicBezTo>
                    <a:pt x="160" y="94"/>
                    <a:pt x="159" y="92"/>
                    <a:pt x="158" y="92"/>
                  </a:cubicBezTo>
                  <a:close/>
                  <a:moveTo>
                    <a:pt x="158" y="92"/>
                  </a:moveTo>
                  <a:cubicBezTo>
                    <a:pt x="158" y="92"/>
                    <a:pt x="158" y="92"/>
                    <a:pt x="158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 noEditPoints="1"/>
            </p:cNvSpPr>
            <p:nvPr/>
          </p:nvSpPr>
          <p:spPr bwMode="auto">
            <a:xfrm>
              <a:off x="4234711" y="5022724"/>
              <a:ext cx="78790" cy="7879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7 h 48"/>
                <a:gd name="T12" fmla="*/ 41 w 48"/>
                <a:gd name="T13" fmla="*/ 24 h 48"/>
                <a:gd name="T14" fmla="*/ 24 w 48"/>
                <a:gd name="T15" fmla="*/ 41 h 48"/>
                <a:gd name="T16" fmla="*/ 7 w 48"/>
                <a:gd name="T17" fmla="*/ 24 h 48"/>
                <a:gd name="T18" fmla="*/ 24 w 48"/>
                <a:gd name="T19" fmla="*/ 7 h 48"/>
                <a:gd name="T20" fmla="*/ 24 w 48"/>
                <a:gd name="T21" fmla="*/ 7 h 48"/>
                <a:gd name="T22" fmla="*/ 24 w 48"/>
                <a:gd name="T23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7"/>
                  </a:moveTo>
                  <a:cubicBezTo>
                    <a:pt x="33" y="7"/>
                    <a:pt x="41" y="15"/>
                    <a:pt x="41" y="24"/>
                  </a:cubicBezTo>
                  <a:cubicBezTo>
                    <a:pt x="41" y="33"/>
                    <a:pt x="33" y="41"/>
                    <a:pt x="24" y="41"/>
                  </a:cubicBezTo>
                  <a:cubicBezTo>
                    <a:pt x="15" y="41"/>
                    <a:pt x="7" y="33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lose/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61"/>
          <p:cNvSpPr>
            <a:spLocks noEditPoints="1"/>
          </p:cNvSpPr>
          <p:nvPr/>
        </p:nvSpPr>
        <p:spPr bwMode="auto">
          <a:xfrm>
            <a:off x="8384615" y="4160576"/>
            <a:ext cx="511669" cy="498321"/>
          </a:xfrm>
          <a:custGeom>
            <a:avLst/>
            <a:gdLst>
              <a:gd name="T0" fmla="*/ 122 w 160"/>
              <a:gd name="T1" fmla="*/ 44 h 158"/>
              <a:gd name="T2" fmla="*/ 122 w 160"/>
              <a:gd name="T3" fmla="*/ 34 h 158"/>
              <a:gd name="T4" fmla="*/ 89 w 160"/>
              <a:gd name="T5" fmla="*/ 0 h 158"/>
              <a:gd name="T6" fmla="*/ 88 w 160"/>
              <a:gd name="T7" fmla="*/ 0 h 158"/>
              <a:gd name="T8" fmla="*/ 54 w 160"/>
              <a:gd name="T9" fmla="*/ 34 h 158"/>
              <a:gd name="T10" fmla="*/ 54 w 160"/>
              <a:gd name="T11" fmla="*/ 65 h 158"/>
              <a:gd name="T12" fmla="*/ 31 w 160"/>
              <a:gd name="T13" fmla="*/ 88 h 158"/>
              <a:gd name="T14" fmla="*/ 30 w 160"/>
              <a:gd name="T15" fmla="*/ 88 h 158"/>
              <a:gd name="T16" fmla="*/ 7 w 160"/>
              <a:gd name="T17" fmla="*/ 65 h 158"/>
              <a:gd name="T18" fmla="*/ 7 w 160"/>
              <a:gd name="T19" fmla="*/ 4 h 158"/>
              <a:gd name="T20" fmla="*/ 4 w 160"/>
              <a:gd name="T21" fmla="*/ 0 h 158"/>
              <a:gd name="T22" fmla="*/ 0 w 160"/>
              <a:gd name="T23" fmla="*/ 4 h 158"/>
              <a:gd name="T24" fmla="*/ 0 w 160"/>
              <a:gd name="T25" fmla="*/ 65 h 158"/>
              <a:gd name="T26" fmla="*/ 30 w 160"/>
              <a:gd name="T27" fmla="*/ 95 h 158"/>
              <a:gd name="T28" fmla="*/ 31 w 160"/>
              <a:gd name="T29" fmla="*/ 95 h 158"/>
              <a:gd name="T30" fmla="*/ 61 w 160"/>
              <a:gd name="T31" fmla="*/ 65 h 158"/>
              <a:gd name="T32" fmla="*/ 61 w 160"/>
              <a:gd name="T33" fmla="*/ 34 h 158"/>
              <a:gd name="T34" fmla="*/ 88 w 160"/>
              <a:gd name="T35" fmla="*/ 7 h 158"/>
              <a:gd name="T36" fmla="*/ 89 w 160"/>
              <a:gd name="T37" fmla="*/ 7 h 158"/>
              <a:gd name="T38" fmla="*/ 115 w 160"/>
              <a:gd name="T39" fmla="*/ 34 h 158"/>
              <a:gd name="T40" fmla="*/ 115 w 160"/>
              <a:gd name="T41" fmla="*/ 44 h 158"/>
              <a:gd name="T42" fmla="*/ 78 w 160"/>
              <a:gd name="T43" fmla="*/ 84 h 158"/>
              <a:gd name="T44" fmla="*/ 78 w 160"/>
              <a:gd name="T45" fmla="*/ 118 h 158"/>
              <a:gd name="T46" fmla="*/ 119 w 160"/>
              <a:gd name="T47" fmla="*/ 158 h 158"/>
              <a:gd name="T48" fmla="*/ 120 w 160"/>
              <a:gd name="T49" fmla="*/ 158 h 158"/>
              <a:gd name="T50" fmla="*/ 155 w 160"/>
              <a:gd name="T51" fmla="*/ 138 h 158"/>
              <a:gd name="T52" fmla="*/ 154 w 160"/>
              <a:gd name="T53" fmla="*/ 133 h 158"/>
              <a:gd name="T54" fmla="*/ 149 w 160"/>
              <a:gd name="T55" fmla="*/ 134 h 158"/>
              <a:gd name="T56" fmla="*/ 120 w 160"/>
              <a:gd name="T57" fmla="*/ 151 h 158"/>
              <a:gd name="T58" fmla="*/ 119 w 160"/>
              <a:gd name="T59" fmla="*/ 151 h 158"/>
              <a:gd name="T60" fmla="*/ 85 w 160"/>
              <a:gd name="T61" fmla="*/ 118 h 158"/>
              <a:gd name="T62" fmla="*/ 85 w 160"/>
              <a:gd name="T63" fmla="*/ 84 h 158"/>
              <a:gd name="T64" fmla="*/ 115 w 160"/>
              <a:gd name="T65" fmla="*/ 51 h 158"/>
              <a:gd name="T66" fmla="*/ 115 w 160"/>
              <a:gd name="T67" fmla="*/ 88 h 158"/>
              <a:gd name="T68" fmla="*/ 96 w 160"/>
              <a:gd name="T69" fmla="*/ 88 h 158"/>
              <a:gd name="T70" fmla="*/ 93 w 160"/>
              <a:gd name="T71" fmla="*/ 91 h 158"/>
              <a:gd name="T72" fmla="*/ 96 w 160"/>
              <a:gd name="T73" fmla="*/ 95 h 158"/>
              <a:gd name="T74" fmla="*/ 153 w 160"/>
              <a:gd name="T75" fmla="*/ 95 h 158"/>
              <a:gd name="T76" fmla="*/ 153 w 160"/>
              <a:gd name="T77" fmla="*/ 109 h 158"/>
              <a:gd name="T78" fmla="*/ 157 w 160"/>
              <a:gd name="T79" fmla="*/ 112 h 158"/>
              <a:gd name="T80" fmla="*/ 160 w 160"/>
              <a:gd name="T81" fmla="*/ 109 h 158"/>
              <a:gd name="T82" fmla="*/ 160 w 160"/>
              <a:gd name="T83" fmla="*/ 84 h 158"/>
              <a:gd name="T84" fmla="*/ 122 w 160"/>
              <a:gd name="T85" fmla="*/ 44 h 158"/>
              <a:gd name="T86" fmla="*/ 122 w 160"/>
              <a:gd name="T87" fmla="*/ 88 h 158"/>
              <a:gd name="T88" fmla="*/ 122 w 160"/>
              <a:gd name="T89" fmla="*/ 51 h 158"/>
              <a:gd name="T90" fmla="*/ 153 w 160"/>
              <a:gd name="T91" fmla="*/ 84 h 158"/>
              <a:gd name="T92" fmla="*/ 153 w 160"/>
              <a:gd name="T93" fmla="*/ 88 h 158"/>
              <a:gd name="T94" fmla="*/ 122 w 160"/>
              <a:gd name="T95" fmla="*/ 88 h 158"/>
              <a:gd name="T96" fmla="*/ 122 w 160"/>
              <a:gd name="T97" fmla="*/ 88 h 158"/>
              <a:gd name="T98" fmla="*/ 122 w 160"/>
              <a:gd name="T99" fmla="*/ 8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58">
                <a:moveTo>
                  <a:pt x="122" y="44"/>
                </a:moveTo>
                <a:cubicBezTo>
                  <a:pt x="122" y="34"/>
                  <a:pt x="122" y="34"/>
                  <a:pt x="122" y="34"/>
                </a:cubicBezTo>
                <a:cubicBezTo>
                  <a:pt x="122" y="15"/>
                  <a:pt x="107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9" y="0"/>
                  <a:pt x="54" y="15"/>
                  <a:pt x="54" y="34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77"/>
                  <a:pt x="44" y="88"/>
                  <a:pt x="31" y="88"/>
                </a:cubicBezTo>
                <a:cubicBezTo>
                  <a:pt x="30" y="88"/>
                  <a:pt x="30" y="88"/>
                  <a:pt x="30" y="88"/>
                </a:cubicBezTo>
                <a:cubicBezTo>
                  <a:pt x="18" y="88"/>
                  <a:pt x="7" y="77"/>
                  <a:pt x="7" y="6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1"/>
                  <a:pt x="14" y="95"/>
                  <a:pt x="30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48" y="95"/>
                  <a:pt x="61" y="81"/>
                  <a:pt x="61" y="65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19"/>
                  <a:pt x="73" y="7"/>
                  <a:pt x="88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103" y="7"/>
                  <a:pt x="115" y="19"/>
                  <a:pt x="115" y="3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95" y="46"/>
                  <a:pt x="78" y="63"/>
                  <a:pt x="78" y="84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40"/>
                  <a:pt x="96" y="158"/>
                  <a:pt x="119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34" y="158"/>
                  <a:pt x="148" y="151"/>
                  <a:pt x="155" y="138"/>
                </a:cubicBezTo>
                <a:cubicBezTo>
                  <a:pt x="156" y="136"/>
                  <a:pt x="155" y="134"/>
                  <a:pt x="154" y="133"/>
                </a:cubicBezTo>
                <a:cubicBezTo>
                  <a:pt x="152" y="132"/>
                  <a:pt x="150" y="133"/>
                  <a:pt x="149" y="134"/>
                </a:cubicBezTo>
                <a:cubicBezTo>
                  <a:pt x="143" y="145"/>
                  <a:pt x="132" y="151"/>
                  <a:pt x="120" y="151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00" y="151"/>
                  <a:pt x="85" y="136"/>
                  <a:pt x="85" y="118"/>
                </a:cubicBezTo>
                <a:cubicBezTo>
                  <a:pt x="85" y="84"/>
                  <a:pt x="85" y="84"/>
                  <a:pt x="85" y="84"/>
                </a:cubicBezTo>
                <a:cubicBezTo>
                  <a:pt x="85" y="67"/>
                  <a:pt x="98" y="53"/>
                  <a:pt x="115" y="51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3" y="89"/>
                  <a:pt x="93" y="91"/>
                </a:cubicBezTo>
                <a:cubicBezTo>
                  <a:pt x="93" y="93"/>
                  <a:pt x="94" y="95"/>
                  <a:pt x="96" y="95"/>
                </a:cubicBezTo>
                <a:cubicBezTo>
                  <a:pt x="153" y="95"/>
                  <a:pt x="153" y="95"/>
                  <a:pt x="153" y="95"/>
                </a:cubicBezTo>
                <a:cubicBezTo>
                  <a:pt x="153" y="109"/>
                  <a:pt x="153" y="109"/>
                  <a:pt x="153" y="109"/>
                </a:cubicBezTo>
                <a:cubicBezTo>
                  <a:pt x="153" y="111"/>
                  <a:pt x="155" y="112"/>
                  <a:pt x="157" y="112"/>
                </a:cubicBezTo>
                <a:cubicBezTo>
                  <a:pt x="159" y="112"/>
                  <a:pt x="160" y="111"/>
                  <a:pt x="160" y="109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63"/>
                  <a:pt x="144" y="45"/>
                  <a:pt x="122" y="44"/>
                </a:cubicBezTo>
                <a:close/>
                <a:moveTo>
                  <a:pt x="122" y="88"/>
                </a:moveTo>
                <a:cubicBezTo>
                  <a:pt x="122" y="51"/>
                  <a:pt x="122" y="51"/>
                  <a:pt x="122" y="51"/>
                </a:cubicBezTo>
                <a:cubicBezTo>
                  <a:pt x="140" y="52"/>
                  <a:pt x="153" y="67"/>
                  <a:pt x="153" y="84"/>
                </a:cubicBezTo>
                <a:cubicBezTo>
                  <a:pt x="153" y="88"/>
                  <a:pt x="153" y="88"/>
                  <a:pt x="153" y="88"/>
                </a:cubicBezTo>
                <a:lnTo>
                  <a:pt x="122" y="88"/>
                </a:lnTo>
                <a:close/>
                <a:moveTo>
                  <a:pt x="122" y="88"/>
                </a:moveTo>
                <a:cubicBezTo>
                  <a:pt x="122" y="88"/>
                  <a:pt x="122" y="88"/>
                  <a:pt x="122" y="8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ailboat on Sea Against Dramatic Sk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52475"/>
            <a:ext cx="3848100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Solution</a:t>
            </a:r>
          </a:p>
        </p:txBody>
      </p:sp>
      <p:sp>
        <p:nvSpPr>
          <p:cNvPr id="38" name="Freeform 42"/>
          <p:cNvSpPr>
            <a:spLocks noEditPoints="1"/>
          </p:cNvSpPr>
          <p:nvPr/>
        </p:nvSpPr>
        <p:spPr bwMode="auto">
          <a:xfrm>
            <a:off x="8660721" y="2291024"/>
            <a:ext cx="1557814" cy="986620"/>
          </a:xfrm>
          <a:custGeom>
            <a:avLst/>
            <a:gdLst>
              <a:gd name="T0" fmla="*/ 153 w 172"/>
              <a:gd name="T1" fmla="*/ 48 h 109"/>
              <a:gd name="T2" fmla="*/ 170 w 172"/>
              <a:gd name="T3" fmla="*/ 65 h 109"/>
              <a:gd name="T4" fmla="*/ 170 w 172"/>
              <a:gd name="T5" fmla="*/ 89 h 109"/>
              <a:gd name="T6" fmla="*/ 153 w 172"/>
              <a:gd name="T7" fmla="*/ 106 h 109"/>
              <a:gd name="T8" fmla="*/ 34 w 172"/>
              <a:gd name="T9" fmla="*/ 109 h 109"/>
              <a:gd name="T10" fmla="*/ 10 w 172"/>
              <a:gd name="T11" fmla="*/ 98 h 109"/>
              <a:gd name="T12" fmla="*/ 0 w 172"/>
              <a:gd name="T13" fmla="*/ 74 h 109"/>
              <a:gd name="T14" fmla="*/ 7 w 172"/>
              <a:gd name="T15" fmla="*/ 54 h 109"/>
              <a:gd name="T16" fmla="*/ 23 w 172"/>
              <a:gd name="T17" fmla="*/ 42 h 109"/>
              <a:gd name="T18" fmla="*/ 31 w 172"/>
              <a:gd name="T19" fmla="*/ 28 h 109"/>
              <a:gd name="T20" fmla="*/ 46 w 172"/>
              <a:gd name="T21" fmla="*/ 22 h 109"/>
              <a:gd name="T22" fmla="*/ 56 w 172"/>
              <a:gd name="T23" fmla="*/ 25 h 109"/>
              <a:gd name="T24" fmla="*/ 72 w 172"/>
              <a:gd name="T25" fmla="*/ 7 h 109"/>
              <a:gd name="T26" fmla="*/ 96 w 172"/>
              <a:gd name="T27" fmla="*/ 0 h 109"/>
              <a:gd name="T28" fmla="*/ 128 w 172"/>
              <a:gd name="T29" fmla="*/ 13 h 109"/>
              <a:gd name="T30" fmla="*/ 141 w 172"/>
              <a:gd name="T31" fmla="*/ 44 h 109"/>
              <a:gd name="T32" fmla="*/ 141 w 172"/>
              <a:gd name="T33" fmla="*/ 45 h 109"/>
              <a:gd name="T34" fmla="*/ 151 w 172"/>
              <a:gd name="T35" fmla="*/ 101 h 109"/>
              <a:gd name="T36" fmla="*/ 165 w 172"/>
              <a:gd name="T37" fmla="*/ 87 h 109"/>
              <a:gd name="T38" fmla="*/ 165 w 172"/>
              <a:gd name="T39" fmla="*/ 67 h 109"/>
              <a:gd name="T40" fmla="*/ 151 w 172"/>
              <a:gd name="T41" fmla="*/ 53 h 109"/>
              <a:gd name="T42" fmla="*/ 135 w 172"/>
              <a:gd name="T43" fmla="*/ 51 h 109"/>
              <a:gd name="T44" fmla="*/ 135 w 172"/>
              <a:gd name="T45" fmla="*/ 45 h 109"/>
              <a:gd name="T46" fmla="*/ 135 w 172"/>
              <a:gd name="T47" fmla="*/ 44 h 109"/>
              <a:gd name="T48" fmla="*/ 124 w 172"/>
              <a:gd name="T49" fmla="*/ 17 h 109"/>
              <a:gd name="T50" fmla="*/ 96 w 172"/>
              <a:gd name="T51" fmla="*/ 5 h 109"/>
              <a:gd name="T52" fmla="*/ 76 w 172"/>
              <a:gd name="T53" fmla="*/ 11 h 109"/>
              <a:gd name="T54" fmla="*/ 61 w 172"/>
              <a:gd name="T55" fmla="*/ 28 h 109"/>
              <a:gd name="T56" fmla="*/ 54 w 172"/>
              <a:gd name="T57" fmla="*/ 30 h 109"/>
              <a:gd name="T58" fmla="*/ 46 w 172"/>
              <a:gd name="T59" fmla="*/ 28 h 109"/>
              <a:gd name="T60" fmla="*/ 35 w 172"/>
              <a:gd name="T61" fmla="*/ 32 h 109"/>
              <a:gd name="T62" fmla="*/ 29 w 172"/>
              <a:gd name="T63" fmla="*/ 43 h 109"/>
              <a:gd name="T64" fmla="*/ 25 w 172"/>
              <a:gd name="T65" fmla="*/ 47 h 109"/>
              <a:gd name="T66" fmla="*/ 11 w 172"/>
              <a:gd name="T67" fmla="*/ 57 h 109"/>
              <a:gd name="T68" fmla="*/ 6 w 172"/>
              <a:gd name="T69" fmla="*/ 74 h 109"/>
              <a:gd name="T70" fmla="*/ 14 w 172"/>
              <a:gd name="T71" fmla="*/ 94 h 109"/>
              <a:gd name="T72" fmla="*/ 34 w 172"/>
              <a:gd name="T73" fmla="*/ 103 h 109"/>
              <a:gd name="T74" fmla="*/ 141 w 172"/>
              <a:gd name="T75" fmla="*/ 103 h 109"/>
              <a:gd name="T76" fmla="*/ 94 w 172"/>
              <a:gd name="T77" fmla="*/ 81 h 109"/>
              <a:gd name="T78" fmla="*/ 105 w 172"/>
              <a:gd name="T79" fmla="*/ 71 h 109"/>
              <a:gd name="T80" fmla="*/ 112 w 172"/>
              <a:gd name="T81" fmla="*/ 62 h 109"/>
              <a:gd name="T82" fmla="*/ 104 w 172"/>
              <a:gd name="T83" fmla="*/ 81 h 109"/>
              <a:gd name="T84" fmla="*/ 86 w 172"/>
              <a:gd name="T85" fmla="*/ 88 h 109"/>
              <a:gd name="T86" fmla="*/ 68 w 172"/>
              <a:gd name="T87" fmla="*/ 81 h 109"/>
              <a:gd name="T88" fmla="*/ 60 w 172"/>
              <a:gd name="T89" fmla="*/ 62 h 109"/>
              <a:gd name="T90" fmla="*/ 68 w 172"/>
              <a:gd name="T91" fmla="*/ 44 h 109"/>
              <a:gd name="T92" fmla="*/ 86 w 172"/>
              <a:gd name="T93" fmla="*/ 37 h 109"/>
              <a:gd name="T94" fmla="*/ 108 w 172"/>
              <a:gd name="T95" fmla="*/ 41 h 109"/>
              <a:gd name="T96" fmla="*/ 86 w 172"/>
              <a:gd name="T97" fmla="*/ 43 h 109"/>
              <a:gd name="T98" fmla="*/ 72 w 172"/>
              <a:gd name="T99" fmla="*/ 48 h 109"/>
              <a:gd name="T100" fmla="*/ 66 w 172"/>
              <a:gd name="T101" fmla="*/ 62 h 109"/>
              <a:gd name="T102" fmla="*/ 72 w 172"/>
              <a:gd name="T103" fmla="*/ 77 h 109"/>
              <a:gd name="T104" fmla="*/ 86 w 172"/>
              <a:gd name="T105" fmla="*/ 8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2" h="109">
                <a:moveTo>
                  <a:pt x="141" y="45"/>
                </a:moveTo>
                <a:cubicBezTo>
                  <a:pt x="145" y="45"/>
                  <a:pt x="149" y="46"/>
                  <a:pt x="153" y="48"/>
                </a:cubicBezTo>
                <a:cubicBezTo>
                  <a:pt x="157" y="50"/>
                  <a:pt x="160" y="52"/>
                  <a:pt x="163" y="55"/>
                </a:cubicBezTo>
                <a:cubicBezTo>
                  <a:pt x="166" y="58"/>
                  <a:pt x="168" y="61"/>
                  <a:pt x="170" y="65"/>
                </a:cubicBezTo>
                <a:cubicBezTo>
                  <a:pt x="172" y="69"/>
                  <a:pt x="172" y="73"/>
                  <a:pt x="172" y="77"/>
                </a:cubicBezTo>
                <a:cubicBezTo>
                  <a:pt x="172" y="81"/>
                  <a:pt x="172" y="85"/>
                  <a:pt x="170" y="89"/>
                </a:cubicBezTo>
                <a:cubicBezTo>
                  <a:pt x="168" y="93"/>
                  <a:pt x="166" y="96"/>
                  <a:pt x="163" y="99"/>
                </a:cubicBezTo>
                <a:cubicBezTo>
                  <a:pt x="160" y="102"/>
                  <a:pt x="157" y="104"/>
                  <a:pt x="153" y="106"/>
                </a:cubicBezTo>
                <a:cubicBezTo>
                  <a:pt x="149" y="108"/>
                  <a:pt x="145" y="109"/>
                  <a:pt x="141" y="109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0" y="109"/>
                  <a:pt x="25" y="108"/>
                  <a:pt x="21" y="106"/>
                </a:cubicBezTo>
                <a:cubicBezTo>
                  <a:pt x="17" y="104"/>
                  <a:pt x="13" y="102"/>
                  <a:pt x="10" y="98"/>
                </a:cubicBezTo>
                <a:cubicBezTo>
                  <a:pt x="7" y="95"/>
                  <a:pt x="5" y="92"/>
                  <a:pt x="3" y="88"/>
                </a:cubicBezTo>
                <a:cubicBezTo>
                  <a:pt x="1" y="83"/>
                  <a:pt x="0" y="79"/>
                  <a:pt x="0" y="74"/>
                </a:cubicBezTo>
                <a:cubicBezTo>
                  <a:pt x="0" y="70"/>
                  <a:pt x="1" y="67"/>
                  <a:pt x="2" y="63"/>
                </a:cubicBezTo>
                <a:cubicBezTo>
                  <a:pt x="3" y="60"/>
                  <a:pt x="5" y="57"/>
                  <a:pt x="7" y="54"/>
                </a:cubicBezTo>
                <a:cubicBezTo>
                  <a:pt x="9" y="51"/>
                  <a:pt x="11" y="49"/>
                  <a:pt x="14" y="47"/>
                </a:cubicBezTo>
                <a:cubicBezTo>
                  <a:pt x="17" y="44"/>
                  <a:pt x="20" y="43"/>
                  <a:pt x="23" y="42"/>
                </a:cubicBezTo>
                <a:cubicBezTo>
                  <a:pt x="24" y="39"/>
                  <a:pt x="25" y="36"/>
                  <a:pt x="26" y="34"/>
                </a:cubicBezTo>
                <a:cubicBezTo>
                  <a:pt x="27" y="32"/>
                  <a:pt x="29" y="30"/>
                  <a:pt x="31" y="28"/>
                </a:cubicBezTo>
                <a:cubicBezTo>
                  <a:pt x="33" y="26"/>
                  <a:pt x="35" y="25"/>
                  <a:pt x="38" y="24"/>
                </a:cubicBezTo>
                <a:cubicBezTo>
                  <a:pt x="41" y="23"/>
                  <a:pt x="43" y="22"/>
                  <a:pt x="46" y="22"/>
                </a:cubicBezTo>
                <a:cubicBezTo>
                  <a:pt x="48" y="22"/>
                  <a:pt x="50" y="23"/>
                  <a:pt x="51" y="23"/>
                </a:cubicBezTo>
                <a:cubicBezTo>
                  <a:pt x="53" y="24"/>
                  <a:pt x="55" y="24"/>
                  <a:pt x="56" y="25"/>
                </a:cubicBezTo>
                <a:cubicBezTo>
                  <a:pt x="58" y="21"/>
                  <a:pt x="60" y="18"/>
                  <a:pt x="63" y="15"/>
                </a:cubicBezTo>
                <a:cubicBezTo>
                  <a:pt x="66" y="12"/>
                  <a:pt x="69" y="9"/>
                  <a:pt x="72" y="7"/>
                </a:cubicBezTo>
                <a:cubicBezTo>
                  <a:pt x="76" y="4"/>
                  <a:pt x="80" y="3"/>
                  <a:pt x="84" y="1"/>
                </a:cubicBezTo>
                <a:cubicBezTo>
                  <a:pt x="88" y="0"/>
                  <a:pt x="92" y="0"/>
                  <a:pt x="96" y="0"/>
                </a:cubicBezTo>
                <a:cubicBezTo>
                  <a:pt x="103" y="0"/>
                  <a:pt x="108" y="1"/>
                  <a:pt x="114" y="3"/>
                </a:cubicBezTo>
                <a:cubicBezTo>
                  <a:pt x="119" y="5"/>
                  <a:pt x="124" y="9"/>
                  <a:pt x="128" y="13"/>
                </a:cubicBezTo>
                <a:cubicBezTo>
                  <a:pt x="132" y="17"/>
                  <a:pt x="135" y="21"/>
                  <a:pt x="138" y="27"/>
                </a:cubicBezTo>
                <a:cubicBezTo>
                  <a:pt x="140" y="32"/>
                  <a:pt x="141" y="38"/>
                  <a:pt x="141" y="44"/>
                </a:cubicBezTo>
                <a:cubicBezTo>
                  <a:pt x="141" y="44"/>
                  <a:pt x="141" y="44"/>
                  <a:pt x="141" y="45"/>
                </a:cubicBezTo>
                <a:cubicBezTo>
                  <a:pt x="141" y="45"/>
                  <a:pt x="141" y="45"/>
                  <a:pt x="141" y="45"/>
                </a:cubicBezTo>
                <a:close/>
                <a:moveTo>
                  <a:pt x="141" y="103"/>
                </a:moveTo>
                <a:cubicBezTo>
                  <a:pt x="144" y="103"/>
                  <a:pt x="148" y="102"/>
                  <a:pt x="151" y="101"/>
                </a:cubicBezTo>
                <a:cubicBezTo>
                  <a:pt x="154" y="99"/>
                  <a:pt x="157" y="98"/>
                  <a:pt x="159" y="95"/>
                </a:cubicBezTo>
                <a:cubicBezTo>
                  <a:pt x="161" y="93"/>
                  <a:pt x="163" y="90"/>
                  <a:pt x="165" y="87"/>
                </a:cubicBezTo>
                <a:cubicBezTo>
                  <a:pt x="166" y="84"/>
                  <a:pt x="167" y="81"/>
                  <a:pt x="167" y="77"/>
                </a:cubicBezTo>
                <a:cubicBezTo>
                  <a:pt x="167" y="73"/>
                  <a:pt x="166" y="70"/>
                  <a:pt x="165" y="67"/>
                </a:cubicBezTo>
                <a:cubicBezTo>
                  <a:pt x="163" y="64"/>
                  <a:pt x="161" y="61"/>
                  <a:pt x="159" y="59"/>
                </a:cubicBezTo>
                <a:cubicBezTo>
                  <a:pt x="157" y="57"/>
                  <a:pt x="154" y="55"/>
                  <a:pt x="151" y="53"/>
                </a:cubicBezTo>
                <a:cubicBezTo>
                  <a:pt x="148" y="52"/>
                  <a:pt x="144" y="51"/>
                  <a:pt x="141" y="51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5" y="45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39"/>
                  <a:pt x="134" y="34"/>
                  <a:pt x="132" y="29"/>
                </a:cubicBezTo>
                <a:cubicBezTo>
                  <a:pt x="130" y="24"/>
                  <a:pt x="127" y="20"/>
                  <a:pt x="124" y="17"/>
                </a:cubicBezTo>
                <a:cubicBezTo>
                  <a:pt x="120" y="13"/>
                  <a:pt x="116" y="10"/>
                  <a:pt x="111" y="8"/>
                </a:cubicBezTo>
                <a:cubicBezTo>
                  <a:pt x="107" y="6"/>
                  <a:pt x="102" y="5"/>
                  <a:pt x="96" y="5"/>
                </a:cubicBezTo>
                <a:cubicBezTo>
                  <a:pt x="93" y="5"/>
                  <a:pt x="89" y="6"/>
                  <a:pt x="86" y="7"/>
                </a:cubicBezTo>
                <a:cubicBezTo>
                  <a:pt x="82" y="8"/>
                  <a:pt x="79" y="9"/>
                  <a:pt x="76" y="11"/>
                </a:cubicBezTo>
                <a:cubicBezTo>
                  <a:pt x="73" y="13"/>
                  <a:pt x="70" y="16"/>
                  <a:pt x="68" y="18"/>
                </a:cubicBezTo>
                <a:cubicBezTo>
                  <a:pt x="65" y="21"/>
                  <a:pt x="63" y="24"/>
                  <a:pt x="61" y="28"/>
                </a:cubicBezTo>
                <a:cubicBezTo>
                  <a:pt x="59" y="33"/>
                  <a:pt x="59" y="33"/>
                  <a:pt x="59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3" y="30"/>
                  <a:pt x="51" y="29"/>
                  <a:pt x="50" y="29"/>
                </a:cubicBezTo>
                <a:cubicBezTo>
                  <a:pt x="49" y="28"/>
                  <a:pt x="48" y="28"/>
                  <a:pt x="46" y="28"/>
                </a:cubicBezTo>
                <a:cubicBezTo>
                  <a:pt x="44" y="28"/>
                  <a:pt x="42" y="29"/>
                  <a:pt x="40" y="29"/>
                </a:cubicBezTo>
                <a:cubicBezTo>
                  <a:pt x="38" y="30"/>
                  <a:pt x="37" y="31"/>
                  <a:pt x="35" y="32"/>
                </a:cubicBezTo>
                <a:cubicBezTo>
                  <a:pt x="34" y="34"/>
                  <a:pt x="32" y="35"/>
                  <a:pt x="31" y="37"/>
                </a:cubicBezTo>
                <a:cubicBezTo>
                  <a:pt x="30" y="38"/>
                  <a:pt x="30" y="40"/>
                  <a:pt x="29" y="43"/>
                </a:cubicBezTo>
                <a:cubicBezTo>
                  <a:pt x="28" y="46"/>
                  <a:pt x="28" y="46"/>
                  <a:pt x="28" y="46"/>
                </a:cubicBezTo>
                <a:cubicBezTo>
                  <a:pt x="25" y="47"/>
                  <a:pt x="25" y="47"/>
                  <a:pt x="25" y="47"/>
                </a:cubicBezTo>
                <a:cubicBezTo>
                  <a:pt x="22" y="48"/>
                  <a:pt x="20" y="49"/>
                  <a:pt x="18" y="51"/>
                </a:cubicBezTo>
                <a:cubicBezTo>
                  <a:pt x="15" y="53"/>
                  <a:pt x="13" y="55"/>
                  <a:pt x="11" y="57"/>
                </a:cubicBezTo>
                <a:cubicBezTo>
                  <a:pt x="10" y="60"/>
                  <a:pt x="8" y="63"/>
                  <a:pt x="7" y="65"/>
                </a:cubicBezTo>
                <a:cubicBezTo>
                  <a:pt x="6" y="68"/>
                  <a:pt x="6" y="71"/>
                  <a:pt x="6" y="74"/>
                </a:cubicBezTo>
                <a:cubicBezTo>
                  <a:pt x="6" y="78"/>
                  <a:pt x="7" y="82"/>
                  <a:pt x="8" y="85"/>
                </a:cubicBezTo>
                <a:cubicBezTo>
                  <a:pt x="10" y="89"/>
                  <a:pt x="12" y="92"/>
                  <a:pt x="14" y="94"/>
                </a:cubicBezTo>
                <a:cubicBezTo>
                  <a:pt x="17" y="97"/>
                  <a:pt x="20" y="99"/>
                  <a:pt x="24" y="100"/>
                </a:cubicBezTo>
                <a:cubicBezTo>
                  <a:pt x="27" y="102"/>
                  <a:pt x="31" y="103"/>
                  <a:pt x="34" y="103"/>
                </a:cubicBezTo>
                <a:cubicBezTo>
                  <a:pt x="140" y="103"/>
                  <a:pt x="140" y="103"/>
                  <a:pt x="140" y="103"/>
                </a:cubicBezTo>
                <a:lnTo>
                  <a:pt x="141" y="103"/>
                </a:lnTo>
                <a:close/>
                <a:moveTo>
                  <a:pt x="86" y="83"/>
                </a:moveTo>
                <a:cubicBezTo>
                  <a:pt x="89" y="83"/>
                  <a:pt x="92" y="82"/>
                  <a:pt x="94" y="81"/>
                </a:cubicBezTo>
                <a:cubicBezTo>
                  <a:pt x="96" y="80"/>
                  <a:pt x="99" y="79"/>
                  <a:pt x="100" y="77"/>
                </a:cubicBezTo>
                <a:cubicBezTo>
                  <a:pt x="102" y="75"/>
                  <a:pt x="104" y="73"/>
                  <a:pt x="105" y="71"/>
                </a:cubicBezTo>
                <a:cubicBezTo>
                  <a:pt x="106" y="68"/>
                  <a:pt x="106" y="65"/>
                  <a:pt x="106" y="62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2" y="66"/>
                  <a:pt x="111" y="69"/>
                  <a:pt x="110" y="73"/>
                </a:cubicBezTo>
                <a:cubicBezTo>
                  <a:pt x="109" y="76"/>
                  <a:pt x="107" y="79"/>
                  <a:pt x="104" y="81"/>
                </a:cubicBezTo>
                <a:cubicBezTo>
                  <a:pt x="102" y="83"/>
                  <a:pt x="100" y="85"/>
                  <a:pt x="96" y="86"/>
                </a:cubicBezTo>
                <a:cubicBezTo>
                  <a:pt x="93" y="88"/>
                  <a:pt x="90" y="88"/>
                  <a:pt x="86" y="88"/>
                </a:cubicBezTo>
                <a:cubicBezTo>
                  <a:pt x="83" y="88"/>
                  <a:pt x="79" y="88"/>
                  <a:pt x="76" y="86"/>
                </a:cubicBezTo>
                <a:cubicBezTo>
                  <a:pt x="73" y="85"/>
                  <a:pt x="70" y="83"/>
                  <a:pt x="68" y="81"/>
                </a:cubicBezTo>
                <a:cubicBezTo>
                  <a:pt x="66" y="79"/>
                  <a:pt x="64" y="76"/>
                  <a:pt x="62" y="73"/>
                </a:cubicBezTo>
                <a:cubicBezTo>
                  <a:pt x="61" y="69"/>
                  <a:pt x="60" y="66"/>
                  <a:pt x="60" y="62"/>
                </a:cubicBezTo>
                <a:cubicBezTo>
                  <a:pt x="60" y="59"/>
                  <a:pt x="61" y="56"/>
                  <a:pt x="62" y="53"/>
                </a:cubicBezTo>
                <a:cubicBezTo>
                  <a:pt x="64" y="50"/>
                  <a:pt x="66" y="47"/>
                  <a:pt x="68" y="44"/>
                </a:cubicBezTo>
                <a:cubicBezTo>
                  <a:pt x="70" y="42"/>
                  <a:pt x="73" y="40"/>
                  <a:pt x="76" y="39"/>
                </a:cubicBezTo>
                <a:cubicBezTo>
                  <a:pt x="79" y="38"/>
                  <a:pt x="83" y="37"/>
                  <a:pt x="86" y="37"/>
                </a:cubicBezTo>
                <a:cubicBezTo>
                  <a:pt x="86" y="28"/>
                  <a:pt x="86" y="28"/>
                  <a:pt x="86" y="28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43"/>
                  <a:pt x="86" y="43"/>
                  <a:pt x="86" y="43"/>
                </a:cubicBezTo>
                <a:cubicBezTo>
                  <a:pt x="84" y="43"/>
                  <a:pt x="81" y="43"/>
                  <a:pt x="79" y="44"/>
                </a:cubicBezTo>
                <a:cubicBezTo>
                  <a:pt x="76" y="45"/>
                  <a:pt x="74" y="47"/>
                  <a:pt x="72" y="48"/>
                </a:cubicBezTo>
                <a:cubicBezTo>
                  <a:pt x="70" y="50"/>
                  <a:pt x="69" y="52"/>
                  <a:pt x="68" y="55"/>
                </a:cubicBezTo>
                <a:cubicBezTo>
                  <a:pt x="67" y="57"/>
                  <a:pt x="66" y="60"/>
                  <a:pt x="66" y="62"/>
                </a:cubicBezTo>
                <a:cubicBezTo>
                  <a:pt x="66" y="65"/>
                  <a:pt x="67" y="68"/>
                  <a:pt x="68" y="71"/>
                </a:cubicBezTo>
                <a:cubicBezTo>
                  <a:pt x="69" y="73"/>
                  <a:pt x="70" y="75"/>
                  <a:pt x="72" y="77"/>
                </a:cubicBezTo>
                <a:cubicBezTo>
                  <a:pt x="74" y="79"/>
                  <a:pt x="76" y="80"/>
                  <a:pt x="79" y="81"/>
                </a:cubicBezTo>
                <a:cubicBezTo>
                  <a:pt x="81" y="82"/>
                  <a:pt x="84" y="83"/>
                  <a:pt x="86" y="83"/>
                </a:cubicBezTo>
                <a:close/>
              </a:path>
            </a:pathLst>
          </a:custGeom>
          <a:solidFill>
            <a:srgbClr val="FF7E6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60"/>
          <p:cNvSpPr>
            <a:spLocks noEditPoints="1"/>
          </p:cNvSpPr>
          <p:nvPr/>
        </p:nvSpPr>
        <p:spPr bwMode="auto">
          <a:xfrm>
            <a:off x="2159001" y="2255839"/>
            <a:ext cx="1092200" cy="1092200"/>
          </a:xfrm>
          <a:custGeom>
            <a:avLst/>
            <a:gdLst>
              <a:gd name="T0" fmla="*/ 111 w 145"/>
              <a:gd name="T1" fmla="*/ 79 h 145"/>
              <a:gd name="T2" fmla="*/ 135 w 145"/>
              <a:gd name="T3" fmla="*/ 79 h 145"/>
              <a:gd name="T4" fmla="*/ 141 w 145"/>
              <a:gd name="T5" fmla="*/ 90 h 145"/>
              <a:gd name="T6" fmla="*/ 123 w 145"/>
              <a:gd name="T7" fmla="*/ 82 h 145"/>
              <a:gd name="T8" fmla="*/ 105 w 145"/>
              <a:gd name="T9" fmla="*/ 90 h 145"/>
              <a:gd name="T10" fmla="*/ 49 w 145"/>
              <a:gd name="T11" fmla="*/ 143 h 145"/>
              <a:gd name="T12" fmla="*/ 22 w 145"/>
              <a:gd name="T13" fmla="*/ 143 h 145"/>
              <a:gd name="T14" fmla="*/ 3 w 145"/>
              <a:gd name="T15" fmla="*/ 123 h 145"/>
              <a:gd name="T16" fmla="*/ 3 w 145"/>
              <a:gd name="T17" fmla="*/ 98 h 145"/>
              <a:gd name="T18" fmla="*/ 4 w 145"/>
              <a:gd name="T19" fmla="*/ 80 h 145"/>
              <a:gd name="T20" fmla="*/ 10 w 145"/>
              <a:gd name="T21" fmla="*/ 61 h 145"/>
              <a:gd name="T22" fmla="*/ 13 w 145"/>
              <a:gd name="T23" fmla="*/ 41 h 145"/>
              <a:gd name="T24" fmla="*/ 35 w 145"/>
              <a:gd name="T25" fmla="*/ 16 h 145"/>
              <a:gd name="T26" fmla="*/ 35 w 145"/>
              <a:gd name="T27" fmla="*/ 8 h 145"/>
              <a:gd name="T28" fmla="*/ 75 w 145"/>
              <a:gd name="T29" fmla="*/ 0 h 145"/>
              <a:gd name="T30" fmla="*/ 55 w 145"/>
              <a:gd name="T31" fmla="*/ 28 h 145"/>
              <a:gd name="T32" fmla="*/ 95 w 145"/>
              <a:gd name="T33" fmla="*/ 20 h 145"/>
              <a:gd name="T34" fmla="*/ 75 w 145"/>
              <a:gd name="T35" fmla="*/ 48 h 145"/>
              <a:gd name="T36" fmla="*/ 87 w 145"/>
              <a:gd name="T37" fmla="*/ 68 h 145"/>
              <a:gd name="T38" fmla="*/ 67 w 145"/>
              <a:gd name="T39" fmla="*/ 80 h 145"/>
              <a:gd name="T40" fmla="*/ 49 w 145"/>
              <a:gd name="T41" fmla="*/ 89 h 145"/>
              <a:gd name="T42" fmla="*/ 29 w 145"/>
              <a:gd name="T43" fmla="*/ 86 h 145"/>
              <a:gd name="T44" fmla="*/ 14 w 145"/>
              <a:gd name="T45" fmla="*/ 90 h 145"/>
              <a:gd name="T46" fmla="*/ 6 w 145"/>
              <a:gd name="T47" fmla="*/ 111 h 145"/>
              <a:gd name="T48" fmla="*/ 14 w 145"/>
              <a:gd name="T49" fmla="*/ 131 h 145"/>
              <a:gd name="T50" fmla="*/ 35 w 145"/>
              <a:gd name="T51" fmla="*/ 140 h 145"/>
              <a:gd name="T52" fmla="*/ 56 w 145"/>
              <a:gd name="T53" fmla="*/ 131 h 145"/>
              <a:gd name="T54" fmla="*/ 101 w 145"/>
              <a:gd name="T55" fmla="*/ 86 h 145"/>
              <a:gd name="T56" fmla="*/ 12 w 145"/>
              <a:gd name="T57" fmla="*/ 80 h 145"/>
              <a:gd name="T58" fmla="*/ 24 w 145"/>
              <a:gd name="T59" fmla="*/ 84 h 145"/>
              <a:gd name="T60" fmla="*/ 19 w 145"/>
              <a:gd name="T61" fmla="*/ 80 h 145"/>
              <a:gd name="T62" fmla="*/ 16 w 145"/>
              <a:gd name="T63" fmla="*/ 76 h 145"/>
              <a:gd name="T64" fmla="*/ 17 w 145"/>
              <a:gd name="T65" fmla="*/ 45 h 145"/>
              <a:gd name="T66" fmla="*/ 17 w 145"/>
              <a:gd name="T67" fmla="*/ 67 h 145"/>
              <a:gd name="T68" fmla="*/ 33 w 145"/>
              <a:gd name="T69" fmla="*/ 82 h 145"/>
              <a:gd name="T70" fmla="*/ 54 w 145"/>
              <a:gd name="T71" fmla="*/ 82 h 145"/>
              <a:gd name="T72" fmla="*/ 79 w 145"/>
              <a:gd name="T73" fmla="*/ 60 h 145"/>
              <a:gd name="T74" fmla="*/ 23 w 145"/>
              <a:gd name="T75" fmla="*/ 3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" h="145">
                <a:moveTo>
                  <a:pt x="101" y="86"/>
                </a:moveTo>
                <a:cubicBezTo>
                  <a:pt x="104" y="83"/>
                  <a:pt x="108" y="81"/>
                  <a:pt x="111" y="79"/>
                </a:cubicBezTo>
                <a:cubicBezTo>
                  <a:pt x="115" y="77"/>
                  <a:pt x="119" y="77"/>
                  <a:pt x="123" y="77"/>
                </a:cubicBezTo>
                <a:cubicBezTo>
                  <a:pt x="127" y="77"/>
                  <a:pt x="131" y="77"/>
                  <a:pt x="135" y="79"/>
                </a:cubicBezTo>
                <a:cubicBezTo>
                  <a:pt x="139" y="81"/>
                  <a:pt x="142" y="83"/>
                  <a:pt x="145" y="86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39" y="87"/>
                  <a:pt x="136" y="86"/>
                  <a:pt x="133" y="84"/>
                </a:cubicBezTo>
                <a:cubicBezTo>
                  <a:pt x="129" y="83"/>
                  <a:pt x="126" y="82"/>
                  <a:pt x="123" y="82"/>
                </a:cubicBezTo>
                <a:cubicBezTo>
                  <a:pt x="120" y="82"/>
                  <a:pt x="117" y="83"/>
                  <a:pt x="114" y="84"/>
                </a:cubicBezTo>
                <a:cubicBezTo>
                  <a:pt x="111" y="86"/>
                  <a:pt x="108" y="87"/>
                  <a:pt x="105" y="90"/>
                </a:cubicBezTo>
                <a:cubicBezTo>
                  <a:pt x="60" y="135"/>
                  <a:pt x="60" y="135"/>
                  <a:pt x="60" y="135"/>
                </a:cubicBezTo>
                <a:cubicBezTo>
                  <a:pt x="57" y="138"/>
                  <a:pt x="53" y="141"/>
                  <a:pt x="49" y="143"/>
                </a:cubicBezTo>
                <a:cubicBezTo>
                  <a:pt x="44" y="144"/>
                  <a:pt x="40" y="145"/>
                  <a:pt x="35" y="145"/>
                </a:cubicBezTo>
                <a:cubicBezTo>
                  <a:pt x="31" y="145"/>
                  <a:pt x="27" y="144"/>
                  <a:pt x="22" y="143"/>
                </a:cubicBezTo>
                <a:cubicBezTo>
                  <a:pt x="18" y="141"/>
                  <a:pt x="14" y="138"/>
                  <a:pt x="11" y="135"/>
                </a:cubicBezTo>
                <a:cubicBezTo>
                  <a:pt x="7" y="132"/>
                  <a:pt x="5" y="128"/>
                  <a:pt x="3" y="123"/>
                </a:cubicBezTo>
                <a:cubicBezTo>
                  <a:pt x="1" y="119"/>
                  <a:pt x="0" y="115"/>
                  <a:pt x="0" y="111"/>
                </a:cubicBezTo>
                <a:cubicBezTo>
                  <a:pt x="0" y="106"/>
                  <a:pt x="1" y="102"/>
                  <a:pt x="3" y="98"/>
                </a:cubicBezTo>
                <a:cubicBezTo>
                  <a:pt x="4" y="93"/>
                  <a:pt x="6" y="89"/>
                  <a:pt x="10" y="86"/>
                </a:cubicBezTo>
                <a:cubicBezTo>
                  <a:pt x="4" y="80"/>
                  <a:pt x="4" y="80"/>
                  <a:pt x="4" y="80"/>
                </a:cubicBezTo>
                <a:cubicBezTo>
                  <a:pt x="13" y="71"/>
                  <a:pt x="13" y="71"/>
                  <a:pt x="13" y="71"/>
                </a:cubicBezTo>
                <a:cubicBezTo>
                  <a:pt x="11" y="68"/>
                  <a:pt x="10" y="64"/>
                  <a:pt x="10" y="61"/>
                </a:cubicBezTo>
                <a:cubicBezTo>
                  <a:pt x="9" y="57"/>
                  <a:pt x="9" y="54"/>
                  <a:pt x="10" y="50"/>
                </a:cubicBezTo>
                <a:cubicBezTo>
                  <a:pt x="11" y="47"/>
                  <a:pt x="12" y="44"/>
                  <a:pt x="13" y="41"/>
                </a:cubicBezTo>
                <a:cubicBezTo>
                  <a:pt x="15" y="38"/>
                  <a:pt x="17" y="35"/>
                  <a:pt x="19" y="32"/>
                </a:cubicBezTo>
                <a:cubicBezTo>
                  <a:pt x="35" y="16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5" y="8"/>
                  <a:pt x="35" y="8"/>
                  <a:pt x="35" y="8"/>
                </a:cubicBezTo>
                <a:cubicBezTo>
                  <a:pt x="51" y="24"/>
                  <a:pt x="51" y="24"/>
                  <a:pt x="51" y="24"/>
                </a:cubicBezTo>
                <a:cubicBezTo>
                  <a:pt x="75" y="0"/>
                  <a:pt x="75" y="0"/>
                  <a:pt x="75" y="0"/>
                </a:cubicBezTo>
                <a:cubicBezTo>
                  <a:pt x="79" y="4"/>
                  <a:pt x="79" y="4"/>
                  <a:pt x="79" y="4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44"/>
                  <a:pt x="71" y="44"/>
                  <a:pt x="71" y="44"/>
                </a:cubicBezTo>
                <a:cubicBezTo>
                  <a:pt x="95" y="20"/>
                  <a:pt x="95" y="20"/>
                  <a:pt x="95" y="20"/>
                </a:cubicBezTo>
                <a:cubicBezTo>
                  <a:pt x="99" y="24"/>
                  <a:pt x="99" y="24"/>
                  <a:pt x="99" y="24"/>
                </a:cubicBezTo>
                <a:cubicBezTo>
                  <a:pt x="75" y="48"/>
                  <a:pt x="75" y="48"/>
                  <a:pt x="75" y="48"/>
                </a:cubicBezTo>
                <a:cubicBezTo>
                  <a:pt x="91" y="64"/>
                  <a:pt x="91" y="64"/>
                  <a:pt x="91" y="64"/>
                </a:cubicBezTo>
                <a:cubicBezTo>
                  <a:pt x="87" y="68"/>
                  <a:pt x="87" y="68"/>
                  <a:pt x="87" y="68"/>
                </a:cubicBezTo>
                <a:cubicBezTo>
                  <a:pt x="83" y="64"/>
                  <a:pt x="83" y="64"/>
                  <a:pt x="83" y="64"/>
                </a:cubicBezTo>
                <a:cubicBezTo>
                  <a:pt x="67" y="80"/>
                  <a:pt x="67" y="80"/>
                  <a:pt x="67" y="80"/>
                </a:cubicBezTo>
                <a:cubicBezTo>
                  <a:pt x="65" y="83"/>
                  <a:pt x="62" y="85"/>
                  <a:pt x="59" y="86"/>
                </a:cubicBezTo>
                <a:cubicBezTo>
                  <a:pt x="56" y="88"/>
                  <a:pt x="52" y="89"/>
                  <a:pt x="49" y="89"/>
                </a:cubicBezTo>
                <a:cubicBezTo>
                  <a:pt x="46" y="90"/>
                  <a:pt x="42" y="90"/>
                  <a:pt x="39" y="89"/>
                </a:cubicBezTo>
                <a:cubicBezTo>
                  <a:pt x="35" y="89"/>
                  <a:pt x="32" y="88"/>
                  <a:pt x="29" y="86"/>
                </a:cubicBezTo>
                <a:cubicBezTo>
                  <a:pt x="19" y="96"/>
                  <a:pt x="19" y="96"/>
                  <a:pt x="19" y="96"/>
                </a:cubicBezTo>
                <a:cubicBezTo>
                  <a:pt x="14" y="90"/>
                  <a:pt x="14" y="90"/>
                  <a:pt x="14" y="90"/>
                </a:cubicBezTo>
                <a:cubicBezTo>
                  <a:pt x="11" y="93"/>
                  <a:pt x="9" y="96"/>
                  <a:pt x="8" y="100"/>
                </a:cubicBezTo>
                <a:cubicBezTo>
                  <a:pt x="6" y="103"/>
                  <a:pt x="6" y="107"/>
                  <a:pt x="6" y="111"/>
                </a:cubicBezTo>
                <a:cubicBezTo>
                  <a:pt x="6" y="114"/>
                  <a:pt x="7" y="118"/>
                  <a:pt x="8" y="121"/>
                </a:cubicBezTo>
                <a:cubicBezTo>
                  <a:pt x="10" y="125"/>
                  <a:pt x="12" y="128"/>
                  <a:pt x="14" y="131"/>
                </a:cubicBezTo>
                <a:cubicBezTo>
                  <a:pt x="17" y="134"/>
                  <a:pt x="20" y="136"/>
                  <a:pt x="24" y="137"/>
                </a:cubicBezTo>
                <a:cubicBezTo>
                  <a:pt x="28" y="139"/>
                  <a:pt x="32" y="140"/>
                  <a:pt x="35" y="140"/>
                </a:cubicBezTo>
                <a:cubicBezTo>
                  <a:pt x="39" y="140"/>
                  <a:pt x="43" y="139"/>
                  <a:pt x="47" y="137"/>
                </a:cubicBezTo>
                <a:cubicBezTo>
                  <a:pt x="50" y="136"/>
                  <a:pt x="53" y="134"/>
                  <a:pt x="56" y="131"/>
                </a:cubicBezTo>
                <a:cubicBezTo>
                  <a:pt x="57" y="131"/>
                  <a:pt x="57" y="131"/>
                  <a:pt x="57" y="131"/>
                </a:cubicBezTo>
                <a:lnTo>
                  <a:pt x="101" y="86"/>
                </a:lnTo>
                <a:close/>
                <a:moveTo>
                  <a:pt x="16" y="76"/>
                </a:moveTo>
                <a:cubicBezTo>
                  <a:pt x="12" y="80"/>
                  <a:pt x="12" y="80"/>
                  <a:pt x="12" y="80"/>
                </a:cubicBezTo>
                <a:cubicBezTo>
                  <a:pt x="19" y="88"/>
                  <a:pt x="19" y="88"/>
                  <a:pt x="19" y="88"/>
                </a:cubicBezTo>
                <a:cubicBezTo>
                  <a:pt x="24" y="84"/>
                  <a:pt x="24" y="84"/>
                  <a:pt x="24" y="84"/>
                </a:cubicBezTo>
                <a:cubicBezTo>
                  <a:pt x="23" y="83"/>
                  <a:pt x="22" y="82"/>
                  <a:pt x="21" y="82"/>
                </a:cubicBezTo>
                <a:cubicBezTo>
                  <a:pt x="21" y="81"/>
                  <a:pt x="20" y="81"/>
                  <a:pt x="19" y="80"/>
                </a:cubicBezTo>
                <a:cubicBezTo>
                  <a:pt x="19" y="79"/>
                  <a:pt x="18" y="79"/>
                  <a:pt x="17" y="78"/>
                </a:cubicBezTo>
                <a:cubicBezTo>
                  <a:pt x="17" y="77"/>
                  <a:pt x="16" y="76"/>
                  <a:pt x="16" y="76"/>
                </a:cubicBezTo>
                <a:close/>
                <a:moveTo>
                  <a:pt x="23" y="36"/>
                </a:moveTo>
                <a:cubicBezTo>
                  <a:pt x="21" y="39"/>
                  <a:pt x="19" y="42"/>
                  <a:pt x="17" y="45"/>
                </a:cubicBezTo>
                <a:cubicBezTo>
                  <a:pt x="16" y="49"/>
                  <a:pt x="15" y="52"/>
                  <a:pt x="15" y="56"/>
                </a:cubicBezTo>
                <a:cubicBezTo>
                  <a:pt x="15" y="60"/>
                  <a:pt x="16" y="63"/>
                  <a:pt x="17" y="67"/>
                </a:cubicBezTo>
                <a:cubicBezTo>
                  <a:pt x="19" y="70"/>
                  <a:pt x="21" y="73"/>
                  <a:pt x="23" y="76"/>
                </a:cubicBezTo>
                <a:cubicBezTo>
                  <a:pt x="26" y="79"/>
                  <a:pt x="29" y="81"/>
                  <a:pt x="33" y="82"/>
                </a:cubicBezTo>
                <a:cubicBezTo>
                  <a:pt x="36" y="83"/>
                  <a:pt x="40" y="84"/>
                  <a:pt x="44" y="84"/>
                </a:cubicBezTo>
                <a:cubicBezTo>
                  <a:pt x="47" y="84"/>
                  <a:pt x="51" y="83"/>
                  <a:pt x="54" y="82"/>
                </a:cubicBezTo>
                <a:cubicBezTo>
                  <a:pt x="58" y="81"/>
                  <a:pt x="61" y="79"/>
                  <a:pt x="63" y="76"/>
                </a:cubicBezTo>
                <a:cubicBezTo>
                  <a:pt x="79" y="60"/>
                  <a:pt x="79" y="60"/>
                  <a:pt x="79" y="60"/>
                </a:cubicBezTo>
                <a:cubicBezTo>
                  <a:pt x="39" y="20"/>
                  <a:pt x="39" y="20"/>
                  <a:pt x="39" y="20"/>
                </a:cubicBezTo>
                <a:lnTo>
                  <a:pt x="23" y="36"/>
                </a:lnTo>
                <a:close/>
              </a:path>
            </a:pathLst>
          </a:custGeom>
          <a:solidFill>
            <a:srgbClr val="FF7E6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20"/>
          <p:cNvSpPr>
            <a:spLocks noEditPoints="1"/>
          </p:cNvSpPr>
          <p:nvPr/>
        </p:nvSpPr>
        <p:spPr bwMode="auto">
          <a:xfrm>
            <a:off x="5372824" y="2489200"/>
            <a:ext cx="1442440" cy="788533"/>
          </a:xfrm>
          <a:custGeom>
            <a:avLst/>
            <a:gdLst>
              <a:gd name="T0" fmla="*/ 153 w 172"/>
              <a:gd name="T1" fmla="*/ 34 h 94"/>
              <a:gd name="T2" fmla="*/ 169 w 172"/>
              <a:gd name="T3" fmla="*/ 51 h 94"/>
              <a:gd name="T4" fmla="*/ 169 w 172"/>
              <a:gd name="T5" fmla="*/ 75 h 94"/>
              <a:gd name="T6" fmla="*/ 153 w 172"/>
              <a:gd name="T7" fmla="*/ 92 h 94"/>
              <a:gd name="T8" fmla="*/ 128 w 172"/>
              <a:gd name="T9" fmla="*/ 92 h 94"/>
              <a:gd name="T10" fmla="*/ 111 w 172"/>
              <a:gd name="T11" fmla="*/ 75 h 94"/>
              <a:gd name="T12" fmla="*/ 110 w 172"/>
              <a:gd name="T13" fmla="*/ 55 h 94"/>
              <a:gd name="T14" fmla="*/ 118 w 172"/>
              <a:gd name="T15" fmla="*/ 41 h 94"/>
              <a:gd name="T16" fmla="*/ 115 w 172"/>
              <a:gd name="T17" fmla="*/ 18 h 94"/>
              <a:gd name="T18" fmla="*/ 88 w 172"/>
              <a:gd name="T19" fmla="*/ 65 h 94"/>
              <a:gd name="T20" fmla="*/ 63 w 172"/>
              <a:gd name="T21" fmla="*/ 66 h 94"/>
              <a:gd name="T22" fmla="*/ 53 w 172"/>
              <a:gd name="T23" fmla="*/ 86 h 94"/>
              <a:gd name="T24" fmla="*/ 31 w 172"/>
              <a:gd name="T25" fmla="*/ 94 h 94"/>
              <a:gd name="T26" fmla="*/ 9 w 172"/>
              <a:gd name="T27" fmla="*/ 85 h 94"/>
              <a:gd name="T28" fmla="*/ 0 w 172"/>
              <a:gd name="T29" fmla="*/ 63 h 94"/>
              <a:gd name="T30" fmla="*/ 9 w 172"/>
              <a:gd name="T31" fmla="*/ 41 h 94"/>
              <a:gd name="T32" fmla="*/ 31 w 172"/>
              <a:gd name="T33" fmla="*/ 31 h 94"/>
              <a:gd name="T34" fmla="*/ 38 w 172"/>
              <a:gd name="T35" fmla="*/ 32 h 94"/>
              <a:gd name="T36" fmla="*/ 44 w 172"/>
              <a:gd name="T37" fmla="*/ 34 h 94"/>
              <a:gd name="T38" fmla="*/ 56 w 172"/>
              <a:gd name="T39" fmla="*/ 12 h 94"/>
              <a:gd name="T40" fmla="*/ 69 w 172"/>
              <a:gd name="T41" fmla="*/ 0 h 94"/>
              <a:gd name="T42" fmla="*/ 59 w 172"/>
              <a:gd name="T43" fmla="*/ 5 h 94"/>
              <a:gd name="T44" fmla="*/ 111 w 172"/>
              <a:gd name="T45" fmla="*/ 11 h 94"/>
              <a:gd name="T46" fmla="*/ 126 w 172"/>
              <a:gd name="T47" fmla="*/ 0 h 94"/>
              <a:gd name="T48" fmla="*/ 115 w 172"/>
              <a:gd name="T49" fmla="*/ 5 h 94"/>
              <a:gd name="T50" fmla="*/ 132 w 172"/>
              <a:gd name="T51" fmla="*/ 33 h 94"/>
              <a:gd name="T52" fmla="*/ 137 w 172"/>
              <a:gd name="T53" fmla="*/ 31 h 94"/>
              <a:gd name="T54" fmla="*/ 31 w 172"/>
              <a:gd name="T55" fmla="*/ 89 h 94"/>
              <a:gd name="T56" fmla="*/ 49 w 172"/>
              <a:gd name="T57" fmla="*/ 82 h 94"/>
              <a:gd name="T58" fmla="*/ 57 w 172"/>
              <a:gd name="T59" fmla="*/ 66 h 94"/>
              <a:gd name="T60" fmla="*/ 29 w 172"/>
              <a:gd name="T61" fmla="*/ 65 h 94"/>
              <a:gd name="T62" fmla="*/ 27 w 172"/>
              <a:gd name="T63" fmla="*/ 63 h 94"/>
              <a:gd name="T64" fmla="*/ 41 w 172"/>
              <a:gd name="T65" fmla="*/ 39 h 94"/>
              <a:gd name="T66" fmla="*/ 31 w 172"/>
              <a:gd name="T67" fmla="*/ 37 h 94"/>
              <a:gd name="T68" fmla="*/ 13 w 172"/>
              <a:gd name="T69" fmla="*/ 45 h 94"/>
              <a:gd name="T70" fmla="*/ 5 w 172"/>
              <a:gd name="T71" fmla="*/ 63 h 94"/>
              <a:gd name="T72" fmla="*/ 13 w 172"/>
              <a:gd name="T73" fmla="*/ 81 h 94"/>
              <a:gd name="T74" fmla="*/ 31 w 172"/>
              <a:gd name="T75" fmla="*/ 89 h 94"/>
              <a:gd name="T76" fmla="*/ 56 w 172"/>
              <a:gd name="T77" fmla="*/ 54 h 94"/>
              <a:gd name="T78" fmla="*/ 50 w 172"/>
              <a:gd name="T79" fmla="*/ 45 h 94"/>
              <a:gd name="T80" fmla="*/ 35 w 172"/>
              <a:gd name="T81" fmla="*/ 60 h 94"/>
              <a:gd name="T82" fmla="*/ 59 w 172"/>
              <a:gd name="T83" fmla="*/ 18 h 94"/>
              <a:gd name="T84" fmla="*/ 54 w 172"/>
              <a:gd name="T85" fmla="*/ 41 h 94"/>
              <a:gd name="T86" fmla="*/ 61 w 172"/>
              <a:gd name="T87" fmla="*/ 53 h 94"/>
              <a:gd name="T88" fmla="*/ 80 w 172"/>
              <a:gd name="T89" fmla="*/ 60 h 94"/>
              <a:gd name="T90" fmla="*/ 86 w 172"/>
              <a:gd name="T91" fmla="*/ 58 h 94"/>
              <a:gd name="T92" fmla="*/ 65 w 172"/>
              <a:gd name="T93" fmla="*/ 17 h 94"/>
              <a:gd name="T94" fmla="*/ 140 w 172"/>
              <a:gd name="T95" fmla="*/ 89 h 94"/>
              <a:gd name="T96" fmla="*/ 158 w 172"/>
              <a:gd name="T97" fmla="*/ 81 h 94"/>
              <a:gd name="T98" fmla="*/ 166 w 172"/>
              <a:gd name="T99" fmla="*/ 63 h 94"/>
              <a:gd name="T100" fmla="*/ 158 w 172"/>
              <a:gd name="T101" fmla="*/ 45 h 94"/>
              <a:gd name="T102" fmla="*/ 140 w 172"/>
              <a:gd name="T103" fmla="*/ 37 h 94"/>
              <a:gd name="T104" fmla="*/ 132 w 172"/>
              <a:gd name="T105" fmla="*/ 39 h 94"/>
              <a:gd name="T106" fmla="*/ 139 w 172"/>
              <a:gd name="T107" fmla="*/ 65 h 94"/>
              <a:gd name="T108" fmla="*/ 122 w 172"/>
              <a:gd name="T109" fmla="*/ 45 h 94"/>
              <a:gd name="T110" fmla="*/ 115 w 172"/>
              <a:gd name="T111" fmla="*/ 56 h 94"/>
              <a:gd name="T112" fmla="*/ 116 w 172"/>
              <a:gd name="T113" fmla="*/ 73 h 94"/>
              <a:gd name="T114" fmla="*/ 130 w 172"/>
              <a:gd name="T115" fmla="*/ 8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94">
                <a:moveTo>
                  <a:pt x="140" y="31"/>
                </a:moveTo>
                <a:cubicBezTo>
                  <a:pt x="145" y="31"/>
                  <a:pt x="149" y="32"/>
                  <a:pt x="153" y="34"/>
                </a:cubicBezTo>
                <a:cubicBezTo>
                  <a:pt x="157" y="35"/>
                  <a:pt x="160" y="38"/>
                  <a:pt x="163" y="41"/>
                </a:cubicBezTo>
                <a:cubicBezTo>
                  <a:pt x="165" y="43"/>
                  <a:pt x="168" y="47"/>
                  <a:pt x="169" y="51"/>
                </a:cubicBezTo>
                <a:cubicBezTo>
                  <a:pt x="171" y="55"/>
                  <a:pt x="172" y="59"/>
                  <a:pt x="172" y="63"/>
                </a:cubicBezTo>
                <a:cubicBezTo>
                  <a:pt x="172" y="67"/>
                  <a:pt x="171" y="71"/>
                  <a:pt x="169" y="75"/>
                </a:cubicBezTo>
                <a:cubicBezTo>
                  <a:pt x="168" y="79"/>
                  <a:pt x="165" y="82"/>
                  <a:pt x="163" y="85"/>
                </a:cubicBezTo>
                <a:cubicBezTo>
                  <a:pt x="160" y="88"/>
                  <a:pt x="157" y="90"/>
                  <a:pt x="153" y="92"/>
                </a:cubicBezTo>
                <a:cubicBezTo>
                  <a:pt x="149" y="94"/>
                  <a:pt x="145" y="94"/>
                  <a:pt x="140" y="94"/>
                </a:cubicBezTo>
                <a:cubicBezTo>
                  <a:pt x="136" y="94"/>
                  <a:pt x="132" y="94"/>
                  <a:pt x="128" y="92"/>
                </a:cubicBezTo>
                <a:cubicBezTo>
                  <a:pt x="124" y="90"/>
                  <a:pt x="121" y="88"/>
                  <a:pt x="118" y="85"/>
                </a:cubicBezTo>
                <a:cubicBezTo>
                  <a:pt x="115" y="82"/>
                  <a:pt x="113" y="79"/>
                  <a:pt x="111" y="75"/>
                </a:cubicBezTo>
                <a:cubicBezTo>
                  <a:pt x="110" y="71"/>
                  <a:pt x="109" y="67"/>
                  <a:pt x="109" y="63"/>
                </a:cubicBezTo>
                <a:cubicBezTo>
                  <a:pt x="109" y="60"/>
                  <a:pt x="109" y="57"/>
                  <a:pt x="110" y="55"/>
                </a:cubicBezTo>
                <a:cubicBezTo>
                  <a:pt x="111" y="52"/>
                  <a:pt x="112" y="50"/>
                  <a:pt x="113" y="47"/>
                </a:cubicBezTo>
                <a:cubicBezTo>
                  <a:pt x="114" y="45"/>
                  <a:pt x="116" y="43"/>
                  <a:pt x="118" y="41"/>
                </a:cubicBezTo>
                <a:cubicBezTo>
                  <a:pt x="120" y="39"/>
                  <a:pt x="122" y="37"/>
                  <a:pt x="124" y="36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89" y="64"/>
                  <a:pt x="89" y="64"/>
                  <a:pt x="89" y="64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65"/>
                  <a:pt x="87" y="66"/>
                  <a:pt x="8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70"/>
                  <a:pt x="61" y="73"/>
                  <a:pt x="60" y="77"/>
                </a:cubicBezTo>
                <a:cubicBezTo>
                  <a:pt x="58" y="80"/>
                  <a:pt x="55" y="83"/>
                  <a:pt x="53" y="86"/>
                </a:cubicBezTo>
                <a:cubicBezTo>
                  <a:pt x="50" y="89"/>
                  <a:pt x="47" y="91"/>
                  <a:pt x="43" y="92"/>
                </a:cubicBezTo>
                <a:cubicBezTo>
                  <a:pt x="39" y="94"/>
                  <a:pt x="35" y="94"/>
                  <a:pt x="31" y="94"/>
                </a:cubicBezTo>
                <a:cubicBezTo>
                  <a:pt x="27" y="94"/>
                  <a:pt x="23" y="94"/>
                  <a:pt x="19" y="92"/>
                </a:cubicBezTo>
                <a:cubicBezTo>
                  <a:pt x="15" y="90"/>
                  <a:pt x="12" y="88"/>
                  <a:pt x="9" y="85"/>
                </a:cubicBezTo>
                <a:cubicBezTo>
                  <a:pt x="6" y="82"/>
                  <a:pt x="4" y="79"/>
                  <a:pt x="2" y="75"/>
                </a:cubicBezTo>
                <a:cubicBezTo>
                  <a:pt x="1" y="71"/>
                  <a:pt x="0" y="67"/>
                  <a:pt x="0" y="63"/>
                </a:cubicBezTo>
                <a:cubicBezTo>
                  <a:pt x="0" y="59"/>
                  <a:pt x="1" y="55"/>
                  <a:pt x="2" y="51"/>
                </a:cubicBezTo>
                <a:cubicBezTo>
                  <a:pt x="4" y="47"/>
                  <a:pt x="6" y="43"/>
                  <a:pt x="9" y="41"/>
                </a:cubicBezTo>
                <a:cubicBezTo>
                  <a:pt x="12" y="38"/>
                  <a:pt x="15" y="35"/>
                  <a:pt x="19" y="34"/>
                </a:cubicBezTo>
                <a:cubicBezTo>
                  <a:pt x="23" y="32"/>
                  <a:pt x="27" y="31"/>
                  <a:pt x="31" y="31"/>
                </a:cubicBezTo>
                <a:cubicBezTo>
                  <a:pt x="32" y="31"/>
                  <a:pt x="34" y="31"/>
                  <a:pt x="35" y="31"/>
                </a:cubicBezTo>
                <a:cubicBezTo>
                  <a:pt x="36" y="32"/>
                  <a:pt x="37" y="32"/>
                  <a:pt x="38" y="32"/>
                </a:cubicBezTo>
                <a:cubicBezTo>
                  <a:pt x="39" y="32"/>
                  <a:pt x="40" y="32"/>
                  <a:pt x="41" y="33"/>
                </a:cubicBezTo>
                <a:cubicBezTo>
                  <a:pt x="42" y="33"/>
                  <a:pt x="43" y="34"/>
                  <a:pt x="44" y="34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50" y="0"/>
                  <a:pt x="50" y="0"/>
                  <a:pt x="5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2" y="11"/>
                  <a:pt x="62" y="11"/>
                  <a:pt x="6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6" y="0"/>
                  <a:pt x="106" y="0"/>
                  <a:pt x="10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5"/>
                  <a:pt x="126" y="5"/>
                  <a:pt x="126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30" y="33"/>
                  <a:pt x="131" y="33"/>
                  <a:pt x="132" y="33"/>
                </a:cubicBezTo>
                <a:cubicBezTo>
                  <a:pt x="133" y="32"/>
                  <a:pt x="134" y="32"/>
                  <a:pt x="135" y="32"/>
                </a:cubicBezTo>
                <a:cubicBezTo>
                  <a:pt x="135" y="32"/>
                  <a:pt x="136" y="32"/>
                  <a:pt x="137" y="31"/>
                </a:cubicBezTo>
                <a:cubicBezTo>
                  <a:pt x="138" y="31"/>
                  <a:pt x="139" y="31"/>
                  <a:pt x="140" y="31"/>
                </a:cubicBezTo>
                <a:close/>
                <a:moveTo>
                  <a:pt x="31" y="89"/>
                </a:moveTo>
                <a:cubicBezTo>
                  <a:pt x="35" y="89"/>
                  <a:pt x="38" y="88"/>
                  <a:pt x="41" y="87"/>
                </a:cubicBezTo>
                <a:cubicBezTo>
                  <a:pt x="44" y="86"/>
                  <a:pt x="46" y="84"/>
                  <a:pt x="49" y="82"/>
                </a:cubicBezTo>
                <a:cubicBezTo>
                  <a:pt x="51" y="80"/>
                  <a:pt x="53" y="78"/>
                  <a:pt x="54" y="75"/>
                </a:cubicBezTo>
                <a:cubicBezTo>
                  <a:pt x="56" y="72"/>
                  <a:pt x="57" y="69"/>
                  <a:pt x="57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29" y="65"/>
                  <a:pt x="29" y="65"/>
                </a:cubicBezTo>
                <a:cubicBezTo>
                  <a:pt x="29" y="65"/>
                  <a:pt x="28" y="65"/>
                  <a:pt x="28" y="64"/>
                </a:cubicBezTo>
                <a:cubicBezTo>
                  <a:pt x="28" y="64"/>
                  <a:pt x="27" y="63"/>
                  <a:pt x="27" y="63"/>
                </a:cubicBezTo>
                <a:cubicBezTo>
                  <a:pt x="27" y="62"/>
                  <a:pt x="28" y="62"/>
                  <a:pt x="28" y="62"/>
                </a:cubicBezTo>
                <a:cubicBezTo>
                  <a:pt x="41" y="39"/>
                  <a:pt x="41" y="39"/>
                  <a:pt x="41" y="39"/>
                </a:cubicBezTo>
                <a:cubicBezTo>
                  <a:pt x="39" y="38"/>
                  <a:pt x="38" y="38"/>
                  <a:pt x="36" y="37"/>
                </a:cubicBezTo>
                <a:cubicBezTo>
                  <a:pt x="35" y="37"/>
                  <a:pt x="33" y="37"/>
                  <a:pt x="31" y="37"/>
                </a:cubicBezTo>
                <a:cubicBezTo>
                  <a:pt x="28" y="37"/>
                  <a:pt x="24" y="38"/>
                  <a:pt x="21" y="39"/>
                </a:cubicBezTo>
                <a:cubicBezTo>
                  <a:pt x="18" y="40"/>
                  <a:pt x="15" y="42"/>
                  <a:pt x="13" y="45"/>
                </a:cubicBezTo>
                <a:cubicBezTo>
                  <a:pt x="11" y="47"/>
                  <a:pt x="9" y="50"/>
                  <a:pt x="7" y="53"/>
                </a:cubicBezTo>
                <a:cubicBezTo>
                  <a:pt x="6" y="56"/>
                  <a:pt x="5" y="59"/>
                  <a:pt x="5" y="63"/>
                </a:cubicBezTo>
                <a:cubicBezTo>
                  <a:pt x="5" y="66"/>
                  <a:pt x="6" y="70"/>
                  <a:pt x="7" y="73"/>
                </a:cubicBezTo>
                <a:cubicBezTo>
                  <a:pt x="9" y="76"/>
                  <a:pt x="11" y="79"/>
                  <a:pt x="13" y="81"/>
                </a:cubicBezTo>
                <a:cubicBezTo>
                  <a:pt x="15" y="83"/>
                  <a:pt x="18" y="85"/>
                  <a:pt x="21" y="87"/>
                </a:cubicBezTo>
                <a:cubicBezTo>
                  <a:pt x="24" y="88"/>
                  <a:pt x="28" y="89"/>
                  <a:pt x="31" y="89"/>
                </a:cubicBezTo>
                <a:close/>
                <a:moveTo>
                  <a:pt x="57" y="60"/>
                </a:moveTo>
                <a:cubicBezTo>
                  <a:pt x="57" y="58"/>
                  <a:pt x="56" y="56"/>
                  <a:pt x="56" y="54"/>
                </a:cubicBezTo>
                <a:cubicBezTo>
                  <a:pt x="55" y="53"/>
                  <a:pt x="54" y="51"/>
                  <a:pt x="54" y="49"/>
                </a:cubicBezTo>
                <a:cubicBezTo>
                  <a:pt x="52" y="48"/>
                  <a:pt x="51" y="46"/>
                  <a:pt x="50" y="45"/>
                </a:cubicBezTo>
                <a:cubicBezTo>
                  <a:pt x="49" y="44"/>
                  <a:pt x="47" y="43"/>
                  <a:pt x="46" y="42"/>
                </a:cubicBezTo>
                <a:cubicBezTo>
                  <a:pt x="35" y="60"/>
                  <a:pt x="35" y="60"/>
                  <a:pt x="35" y="60"/>
                </a:cubicBezTo>
                <a:lnTo>
                  <a:pt x="57" y="60"/>
                </a:lnTo>
                <a:close/>
                <a:moveTo>
                  <a:pt x="59" y="18"/>
                </a:moveTo>
                <a:cubicBezTo>
                  <a:pt x="49" y="37"/>
                  <a:pt x="49" y="37"/>
                  <a:pt x="49" y="37"/>
                </a:cubicBezTo>
                <a:cubicBezTo>
                  <a:pt x="51" y="38"/>
                  <a:pt x="52" y="39"/>
                  <a:pt x="54" y="41"/>
                </a:cubicBezTo>
                <a:cubicBezTo>
                  <a:pt x="56" y="43"/>
                  <a:pt x="57" y="45"/>
                  <a:pt x="58" y="46"/>
                </a:cubicBezTo>
                <a:cubicBezTo>
                  <a:pt x="60" y="48"/>
                  <a:pt x="61" y="51"/>
                  <a:pt x="61" y="53"/>
                </a:cubicBezTo>
                <a:cubicBezTo>
                  <a:pt x="62" y="55"/>
                  <a:pt x="62" y="57"/>
                  <a:pt x="63" y="60"/>
                </a:cubicBezTo>
                <a:cubicBezTo>
                  <a:pt x="80" y="60"/>
                  <a:pt x="80" y="60"/>
                  <a:pt x="80" y="60"/>
                </a:cubicBezTo>
                <a:lnTo>
                  <a:pt x="59" y="18"/>
                </a:lnTo>
                <a:close/>
                <a:moveTo>
                  <a:pt x="86" y="58"/>
                </a:moveTo>
                <a:cubicBezTo>
                  <a:pt x="109" y="17"/>
                  <a:pt x="109" y="17"/>
                  <a:pt x="109" y="17"/>
                </a:cubicBezTo>
                <a:cubicBezTo>
                  <a:pt x="65" y="17"/>
                  <a:pt x="65" y="17"/>
                  <a:pt x="65" y="17"/>
                </a:cubicBezTo>
                <a:lnTo>
                  <a:pt x="86" y="58"/>
                </a:lnTo>
                <a:close/>
                <a:moveTo>
                  <a:pt x="140" y="89"/>
                </a:moveTo>
                <a:cubicBezTo>
                  <a:pt x="144" y="89"/>
                  <a:pt x="147" y="88"/>
                  <a:pt x="150" y="87"/>
                </a:cubicBezTo>
                <a:cubicBezTo>
                  <a:pt x="154" y="85"/>
                  <a:pt x="156" y="83"/>
                  <a:pt x="158" y="81"/>
                </a:cubicBezTo>
                <a:cubicBezTo>
                  <a:pt x="161" y="79"/>
                  <a:pt x="163" y="76"/>
                  <a:pt x="164" y="73"/>
                </a:cubicBezTo>
                <a:cubicBezTo>
                  <a:pt x="166" y="70"/>
                  <a:pt x="166" y="66"/>
                  <a:pt x="166" y="63"/>
                </a:cubicBezTo>
                <a:cubicBezTo>
                  <a:pt x="166" y="59"/>
                  <a:pt x="166" y="56"/>
                  <a:pt x="164" y="53"/>
                </a:cubicBezTo>
                <a:cubicBezTo>
                  <a:pt x="163" y="50"/>
                  <a:pt x="161" y="47"/>
                  <a:pt x="158" y="45"/>
                </a:cubicBezTo>
                <a:cubicBezTo>
                  <a:pt x="156" y="42"/>
                  <a:pt x="154" y="40"/>
                  <a:pt x="150" y="39"/>
                </a:cubicBezTo>
                <a:cubicBezTo>
                  <a:pt x="147" y="38"/>
                  <a:pt x="144" y="37"/>
                  <a:pt x="140" y="37"/>
                </a:cubicBezTo>
                <a:cubicBezTo>
                  <a:pt x="139" y="37"/>
                  <a:pt x="137" y="37"/>
                  <a:pt x="136" y="37"/>
                </a:cubicBezTo>
                <a:cubicBezTo>
                  <a:pt x="134" y="38"/>
                  <a:pt x="133" y="38"/>
                  <a:pt x="132" y="39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5" y="42"/>
                  <a:pt x="123" y="43"/>
                  <a:pt x="122" y="45"/>
                </a:cubicBezTo>
                <a:cubicBezTo>
                  <a:pt x="120" y="47"/>
                  <a:pt x="119" y="48"/>
                  <a:pt x="118" y="50"/>
                </a:cubicBezTo>
                <a:cubicBezTo>
                  <a:pt x="117" y="52"/>
                  <a:pt x="116" y="54"/>
                  <a:pt x="115" y="56"/>
                </a:cubicBezTo>
                <a:cubicBezTo>
                  <a:pt x="115" y="58"/>
                  <a:pt x="114" y="61"/>
                  <a:pt x="114" y="63"/>
                </a:cubicBezTo>
                <a:cubicBezTo>
                  <a:pt x="114" y="66"/>
                  <a:pt x="115" y="70"/>
                  <a:pt x="116" y="73"/>
                </a:cubicBezTo>
                <a:cubicBezTo>
                  <a:pt x="118" y="76"/>
                  <a:pt x="120" y="79"/>
                  <a:pt x="122" y="81"/>
                </a:cubicBezTo>
                <a:cubicBezTo>
                  <a:pt x="124" y="83"/>
                  <a:pt x="127" y="85"/>
                  <a:pt x="130" y="87"/>
                </a:cubicBezTo>
                <a:cubicBezTo>
                  <a:pt x="133" y="88"/>
                  <a:pt x="137" y="89"/>
                  <a:pt x="140" y="89"/>
                </a:cubicBezTo>
                <a:close/>
              </a:path>
            </a:pathLst>
          </a:custGeom>
          <a:solidFill>
            <a:srgbClr val="FF7E6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1364043" y="4197851"/>
            <a:ext cx="23570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Lorem ipsum dolor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5762" y="3492500"/>
            <a:ext cx="2146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43A7A2"/>
                </a:solidFill>
                <a:latin typeface="Lato" panose="020F0502020204030203" pitchFamily="34" charset="0"/>
              </a:rPr>
              <a:t>10000+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4950875" y="4197851"/>
            <a:ext cx="23570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Lorem ipsum dolor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97043" y="3492500"/>
            <a:ext cx="1531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43A7A2"/>
                </a:solidFill>
                <a:latin typeface="Lato" panose="020F0502020204030203" pitchFamily="34" charset="0"/>
              </a:rPr>
              <a:t>400B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8222388" y="4197851"/>
            <a:ext cx="23570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Lorem ipsum dolor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68556" y="3492500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43A7A2"/>
                </a:solidFill>
                <a:latin typeface="Lato" panose="020F0502020204030203" pitchFamily="34" charset="0"/>
              </a:rPr>
              <a:t>5000+</a:t>
            </a:r>
          </a:p>
        </p:txBody>
      </p:sp>
    </p:spTree>
    <p:extLst>
      <p:ext uri="{BB962C8B-B14F-4D97-AF65-F5344CB8AC3E}">
        <p14:creationId xmlns:p14="http://schemas.microsoft.com/office/powerpoint/2010/main" val="408380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752475"/>
            <a:ext cx="6244683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475"/>
            <a:ext cx="4960434" cy="750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Market Size </a:t>
            </a:r>
            <a:r>
              <a:rPr lang="en-US">
                <a:solidFill>
                  <a:schemeClr val="bg1"/>
                </a:solidFill>
              </a:rPr>
              <a:t>&amp; Opportunity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2900" y="1867297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euismod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tincidunt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laoreet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magna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erat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nostrud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exerci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tation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ullamcorper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lobortis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nisl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aliquip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commodo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Duis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dolor in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blandit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praesent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luptatum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zzril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delenit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Nam liber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cum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soluta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nobis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eleifend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option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congue</a:t>
            </a:r>
            <a:r>
              <a:rPr lang="en-US" sz="14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14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endParaRPr lang="en-US" sz="14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06690840"/>
              </p:ext>
            </p:extLst>
          </p:nvPr>
        </p:nvGraphicFramePr>
        <p:xfrm>
          <a:off x="5118100" y="1545015"/>
          <a:ext cx="64643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9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1" y="2345478"/>
            <a:ext cx="2578100" cy="18142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80980" y="1868849"/>
            <a:ext cx="864141" cy="864141"/>
          </a:xfrm>
          <a:prstGeom prst="ellipse">
            <a:avLst/>
          </a:prstGeom>
          <a:solidFill>
            <a:srgbClr val="505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52475"/>
            <a:ext cx="5021468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Business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524001" y="4159751"/>
            <a:ext cx="2578100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505050"/>
                </a:solidFill>
              </a:rPr>
              <a:t>Lorem ipsum dolor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985917" y="4159751"/>
            <a:ext cx="25983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505050"/>
                </a:solidFill>
              </a:rPr>
              <a:t>Lorem ipsum dolor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476824" y="4159751"/>
            <a:ext cx="2496933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505050"/>
                </a:solidFill>
              </a:rPr>
              <a:t>Lorem ipsum dolor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1468" y="2590091"/>
            <a:ext cx="2408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43A7A2"/>
                </a:solidFill>
                <a:latin typeface="Lato Light" panose="020F0302020204030203" pitchFamily="34" charset="0"/>
              </a:rPr>
              <a:t>40B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9517" y="2590091"/>
            <a:ext cx="25555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43A7A2"/>
                </a:solidFill>
                <a:latin typeface="Lato Light" panose="020F0302020204030203" pitchFamily="34" charset="0"/>
              </a:rPr>
              <a:t>13%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1225" y="2590091"/>
            <a:ext cx="23246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43A7A2"/>
                </a:solidFill>
                <a:latin typeface="Lato Light" panose="020F0302020204030203" pitchFamily="34" charset="0"/>
              </a:rPr>
              <a:t>30+</a:t>
            </a: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2570806" y="2071134"/>
            <a:ext cx="483453" cy="399779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7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7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36076" y="2345478"/>
            <a:ext cx="2578100" cy="18142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3055" y="1868849"/>
            <a:ext cx="864141" cy="864141"/>
          </a:xfrm>
          <a:prstGeom prst="ellipse">
            <a:avLst/>
          </a:prstGeom>
          <a:solidFill>
            <a:srgbClr val="505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18249" y="2345478"/>
            <a:ext cx="2578100" cy="18142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275228" y="1868849"/>
            <a:ext cx="864141" cy="864141"/>
          </a:xfrm>
          <a:prstGeom prst="ellipse">
            <a:avLst/>
          </a:prstGeom>
          <a:solidFill>
            <a:srgbClr val="505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90"/>
          <p:cNvSpPr>
            <a:spLocks noEditPoints="1"/>
          </p:cNvSpPr>
          <p:nvPr/>
        </p:nvSpPr>
        <p:spPr bwMode="auto">
          <a:xfrm>
            <a:off x="6027251" y="2101777"/>
            <a:ext cx="395747" cy="398284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5"/>
          <p:cNvSpPr>
            <a:spLocks noEditPoints="1"/>
          </p:cNvSpPr>
          <p:nvPr/>
        </p:nvSpPr>
        <p:spPr bwMode="auto">
          <a:xfrm>
            <a:off x="9453919" y="2033180"/>
            <a:ext cx="506758" cy="506758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7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7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Group of People in Cafe Near Road during Day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34774"/>
          <a:stretch/>
        </p:blipFill>
        <p:spPr bwMode="auto">
          <a:xfrm>
            <a:off x="3020696" y="3853524"/>
            <a:ext cx="2608448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roup of People in Cafe Near Road during Day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4"/>
          <a:stretch/>
        </p:blipFill>
        <p:spPr bwMode="auto">
          <a:xfrm>
            <a:off x="5118100" y="1814284"/>
            <a:ext cx="4710167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hadow of Person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2" y="1814284"/>
            <a:ext cx="36575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ailboat on Sea Against Dramatic Sk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91" y="3853524"/>
            <a:ext cx="3657600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ailboat on Sea Against Dramatic Sk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814284"/>
            <a:ext cx="3657600" cy="20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752475"/>
            <a:ext cx="3880624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Expertise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6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78481" y="1814284"/>
            <a:ext cx="2075180" cy="20610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03301" y="3853524"/>
            <a:ext cx="2075180" cy="2049257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28841" y="1814284"/>
            <a:ext cx="2075180" cy="2061029"/>
          </a:xfrm>
          <a:prstGeom prst="rect">
            <a:avLst/>
          </a:prstGeom>
          <a:solidFill>
            <a:srgbClr val="37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53661" y="3853524"/>
            <a:ext cx="2075180" cy="20492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304021" y="3853524"/>
            <a:ext cx="2075180" cy="2049257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3274061" y="2114835"/>
            <a:ext cx="1844039" cy="1594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5384802" y="4112673"/>
            <a:ext cx="1844039" cy="1594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459982" y="2047337"/>
            <a:ext cx="1844039" cy="1594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9477376" y="4112673"/>
            <a:ext cx="1844039" cy="1594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1176657" y="4112673"/>
            <a:ext cx="1844039" cy="1594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3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oup of People in Cafe Near Road during Day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" t="14281" r="-6" b="241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752475"/>
            <a:ext cx="4527374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Competition</a:t>
            </a:r>
          </a:p>
        </p:txBody>
      </p:sp>
      <p:sp>
        <p:nvSpPr>
          <p:cNvPr id="10" name="Freeform 144"/>
          <p:cNvSpPr>
            <a:spLocks noEditPoints="1"/>
          </p:cNvSpPr>
          <p:nvPr/>
        </p:nvSpPr>
        <p:spPr bwMode="auto">
          <a:xfrm>
            <a:off x="2494268" y="2557553"/>
            <a:ext cx="967806" cy="178758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80 w 96"/>
              <a:gd name="T11" fmla="*/ 0 h 176"/>
              <a:gd name="T12" fmla="*/ 16 w 96"/>
              <a:gd name="T13" fmla="*/ 0 h 176"/>
              <a:gd name="T14" fmla="*/ 0 w 96"/>
              <a:gd name="T15" fmla="*/ 16 h 176"/>
              <a:gd name="T16" fmla="*/ 0 w 96"/>
              <a:gd name="T17" fmla="*/ 160 h 176"/>
              <a:gd name="T18" fmla="*/ 16 w 96"/>
              <a:gd name="T19" fmla="*/ 176 h 176"/>
              <a:gd name="T20" fmla="*/ 80 w 96"/>
              <a:gd name="T21" fmla="*/ 176 h 176"/>
              <a:gd name="T22" fmla="*/ 96 w 96"/>
              <a:gd name="T23" fmla="*/ 160 h 176"/>
              <a:gd name="T24" fmla="*/ 96 w 96"/>
              <a:gd name="T25" fmla="*/ 16 h 176"/>
              <a:gd name="T26" fmla="*/ 80 w 96"/>
              <a:gd name="T27" fmla="*/ 0 h 176"/>
              <a:gd name="T28" fmla="*/ 88 w 96"/>
              <a:gd name="T29" fmla="*/ 160 h 176"/>
              <a:gd name="T30" fmla="*/ 80 w 96"/>
              <a:gd name="T31" fmla="*/ 168 h 176"/>
              <a:gd name="T32" fmla="*/ 16 w 96"/>
              <a:gd name="T33" fmla="*/ 168 h 176"/>
              <a:gd name="T34" fmla="*/ 8 w 96"/>
              <a:gd name="T35" fmla="*/ 160 h 176"/>
              <a:gd name="T36" fmla="*/ 8 w 96"/>
              <a:gd name="T37" fmla="*/ 152 h 176"/>
              <a:gd name="T38" fmla="*/ 88 w 96"/>
              <a:gd name="T39" fmla="*/ 152 h 176"/>
              <a:gd name="T40" fmla="*/ 88 w 96"/>
              <a:gd name="T41" fmla="*/ 160 h 176"/>
              <a:gd name="T42" fmla="*/ 88 w 96"/>
              <a:gd name="T43" fmla="*/ 144 h 176"/>
              <a:gd name="T44" fmla="*/ 8 w 96"/>
              <a:gd name="T45" fmla="*/ 144 h 176"/>
              <a:gd name="T46" fmla="*/ 8 w 96"/>
              <a:gd name="T47" fmla="*/ 32 h 176"/>
              <a:gd name="T48" fmla="*/ 88 w 96"/>
              <a:gd name="T49" fmla="*/ 32 h 176"/>
              <a:gd name="T50" fmla="*/ 88 w 96"/>
              <a:gd name="T51" fmla="*/ 144 h 176"/>
              <a:gd name="T52" fmla="*/ 88 w 96"/>
              <a:gd name="T53" fmla="*/ 24 h 176"/>
              <a:gd name="T54" fmla="*/ 8 w 96"/>
              <a:gd name="T55" fmla="*/ 24 h 176"/>
              <a:gd name="T56" fmla="*/ 8 w 96"/>
              <a:gd name="T57" fmla="*/ 16 h 176"/>
              <a:gd name="T58" fmla="*/ 16 w 96"/>
              <a:gd name="T59" fmla="*/ 8 h 176"/>
              <a:gd name="T60" fmla="*/ 80 w 96"/>
              <a:gd name="T61" fmla="*/ 8 h 176"/>
              <a:gd name="T62" fmla="*/ 88 w 96"/>
              <a:gd name="T63" fmla="*/ 16 h 176"/>
              <a:gd name="T64" fmla="*/ 88 w 96"/>
              <a:gd name="T65" fmla="*/ 24 h 176"/>
              <a:gd name="T66" fmla="*/ 52 w 96"/>
              <a:gd name="T67" fmla="*/ 12 h 176"/>
              <a:gd name="T68" fmla="*/ 44 w 96"/>
              <a:gd name="T69" fmla="*/ 12 h 176"/>
              <a:gd name="T70" fmla="*/ 40 w 96"/>
              <a:gd name="T71" fmla="*/ 16 h 176"/>
              <a:gd name="T72" fmla="*/ 44 w 96"/>
              <a:gd name="T73" fmla="*/ 20 h 176"/>
              <a:gd name="T74" fmla="*/ 52 w 96"/>
              <a:gd name="T75" fmla="*/ 20 h 176"/>
              <a:gd name="T76" fmla="*/ 56 w 96"/>
              <a:gd name="T77" fmla="*/ 16 h 176"/>
              <a:gd name="T78" fmla="*/ 52 w 96"/>
              <a:gd name="T79" fmla="*/ 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2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6" y="156"/>
                  <a:pt x="44" y="158"/>
                  <a:pt x="44" y="160"/>
                </a:cubicBezTo>
                <a:cubicBezTo>
                  <a:pt x="44" y="162"/>
                  <a:pt x="46" y="164"/>
                  <a:pt x="48" y="164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9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9" y="0"/>
                  <a:pt x="80" y="0"/>
                </a:cubicBezTo>
                <a:moveTo>
                  <a:pt x="88" y="160"/>
                </a:moveTo>
                <a:cubicBezTo>
                  <a:pt x="88" y="164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5"/>
          <p:cNvSpPr>
            <a:spLocks noEditPoints="1"/>
          </p:cNvSpPr>
          <p:nvPr/>
        </p:nvSpPr>
        <p:spPr bwMode="auto">
          <a:xfrm>
            <a:off x="2629424" y="3132788"/>
            <a:ext cx="697493" cy="697493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7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7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78991" y="4345136"/>
            <a:ext cx="25983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3A7A2"/>
                </a:solidFill>
              </a:rPr>
              <a:t>Lorem ipsum dolor</a:t>
            </a:r>
            <a:r>
              <a:rPr lang="en-US" sz="1600" dirty="0">
                <a:solidFill>
                  <a:srgbClr val="43A7A2"/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092625" y="4345136"/>
            <a:ext cx="25983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3A7A2"/>
                </a:solidFill>
              </a:rPr>
              <a:t>Lorem ipsum dolor</a:t>
            </a:r>
            <a:r>
              <a:rPr lang="en-US" sz="1600" dirty="0">
                <a:solidFill>
                  <a:srgbClr val="43A7A2"/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8362043" y="4345136"/>
            <a:ext cx="2598357" cy="145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3A7A2"/>
                </a:solidFill>
              </a:rPr>
              <a:t>Lorem ipsum dolor</a:t>
            </a:r>
            <a:r>
              <a:rPr lang="en-US" sz="1600" dirty="0">
                <a:solidFill>
                  <a:srgbClr val="43A7A2"/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nonummy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nibh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euismod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75300" y="2892569"/>
            <a:ext cx="1415638" cy="1406620"/>
            <a:chOff x="8763000" y="2715591"/>
            <a:chExt cx="1415638" cy="1406620"/>
          </a:xfrm>
        </p:grpSpPr>
        <p:sp>
          <p:nvSpPr>
            <p:cNvPr id="20" name="Freeform 116"/>
            <p:cNvSpPr>
              <a:spLocks noEditPoints="1"/>
            </p:cNvSpPr>
            <p:nvPr/>
          </p:nvSpPr>
          <p:spPr bwMode="auto">
            <a:xfrm>
              <a:off x="8763000" y="2715591"/>
              <a:ext cx="1415638" cy="1406620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7"/>
            <p:cNvSpPr>
              <a:spLocks noEditPoints="1"/>
            </p:cNvSpPr>
            <p:nvPr/>
          </p:nvSpPr>
          <p:spPr bwMode="auto">
            <a:xfrm>
              <a:off x="9309078" y="3226568"/>
              <a:ext cx="449552" cy="449552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36 w 176"/>
                <a:gd name="T13" fmla="*/ 149 h 176"/>
                <a:gd name="T14" fmla="*/ 64 w 176"/>
                <a:gd name="T15" fmla="*/ 131 h 176"/>
                <a:gd name="T16" fmla="*/ 77 w 176"/>
                <a:gd name="T17" fmla="*/ 102 h 176"/>
                <a:gd name="T18" fmla="*/ 73 w 176"/>
                <a:gd name="T19" fmla="*/ 95 h 176"/>
                <a:gd name="T20" fmla="*/ 64 w 176"/>
                <a:gd name="T21" fmla="*/ 59 h 176"/>
                <a:gd name="T22" fmla="*/ 84 w 176"/>
                <a:gd name="T23" fmla="*/ 35 h 176"/>
                <a:gd name="T24" fmla="*/ 96 w 176"/>
                <a:gd name="T25" fmla="*/ 33 h 176"/>
                <a:gd name="T26" fmla="*/ 100 w 176"/>
                <a:gd name="T27" fmla="*/ 32 h 176"/>
                <a:gd name="T28" fmla="*/ 116 w 176"/>
                <a:gd name="T29" fmla="*/ 60 h 176"/>
                <a:gd name="T30" fmla="*/ 108 w 176"/>
                <a:gd name="T31" fmla="*/ 94 h 176"/>
                <a:gd name="T32" fmla="*/ 104 w 176"/>
                <a:gd name="T33" fmla="*/ 102 h 176"/>
                <a:gd name="T34" fmla="*/ 102 w 176"/>
                <a:gd name="T35" fmla="*/ 117 h 176"/>
                <a:gd name="T36" fmla="*/ 120 w 176"/>
                <a:gd name="T37" fmla="*/ 133 h 176"/>
                <a:gd name="T38" fmla="*/ 141 w 176"/>
                <a:gd name="T39" fmla="*/ 148 h 176"/>
                <a:gd name="T40" fmla="*/ 88 w 176"/>
                <a:gd name="T41" fmla="*/ 168 h 176"/>
                <a:gd name="T42" fmla="*/ 146 w 176"/>
                <a:gd name="T43" fmla="*/ 143 h 176"/>
                <a:gd name="T44" fmla="*/ 123 w 176"/>
                <a:gd name="T45" fmla="*/ 126 h 176"/>
                <a:gd name="T46" fmla="*/ 110 w 176"/>
                <a:gd name="T47" fmla="*/ 115 h 176"/>
                <a:gd name="T48" fmla="*/ 111 w 176"/>
                <a:gd name="T49" fmla="*/ 105 h 176"/>
                <a:gd name="T50" fmla="*/ 115 w 176"/>
                <a:gd name="T51" fmla="*/ 98 h 176"/>
                <a:gd name="T52" fmla="*/ 124 w 176"/>
                <a:gd name="T53" fmla="*/ 60 h 176"/>
                <a:gd name="T54" fmla="*/ 100 w 176"/>
                <a:gd name="T55" fmla="*/ 24 h 176"/>
                <a:gd name="T56" fmla="*/ 93 w 176"/>
                <a:gd name="T57" fmla="*/ 25 h 176"/>
                <a:gd name="T58" fmla="*/ 84 w 176"/>
                <a:gd name="T59" fmla="*/ 27 h 176"/>
                <a:gd name="T60" fmla="*/ 56 w 176"/>
                <a:gd name="T61" fmla="*/ 59 h 176"/>
                <a:gd name="T62" fmla="*/ 66 w 176"/>
                <a:gd name="T63" fmla="*/ 99 h 176"/>
                <a:gd name="T64" fmla="*/ 69 w 176"/>
                <a:gd name="T65" fmla="*/ 105 h 176"/>
                <a:gd name="T66" fmla="*/ 61 w 176"/>
                <a:gd name="T67" fmla="*/ 124 h 176"/>
                <a:gd name="T68" fmla="*/ 30 w 176"/>
                <a:gd name="T69" fmla="*/ 143 h 176"/>
                <a:gd name="T70" fmla="*/ 8 w 176"/>
                <a:gd name="T71" fmla="*/ 88 h 176"/>
                <a:gd name="T72" fmla="*/ 88 w 176"/>
                <a:gd name="T73" fmla="*/ 8 h 176"/>
                <a:gd name="T74" fmla="*/ 168 w 176"/>
                <a:gd name="T75" fmla="*/ 88 h 176"/>
                <a:gd name="T76" fmla="*/ 146 w 176"/>
                <a:gd name="T77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68" y="168"/>
                    <a:pt x="50" y="161"/>
                    <a:pt x="36" y="149"/>
                  </a:cubicBezTo>
                  <a:cubicBezTo>
                    <a:pt x="47" y="139"/>
                    <a:pt x="52" y="137"/>
                    <a:pt x="64" y="131"/>
                  </a:cubicBezTo>
                  <a:cubicBezTo>
                    <a:pt x="78" y="125"/>
                    <a:pt x="82" y="114"/>
                    <a:pt x="77" y="102"/>
                  </a:cubicBezTo>
                  <a:cubicBezTo>
                    <a:pt x="76" y="99"/>
                    <a:pt x="74" y="97"/>
                    <a:pt x="73" y="95"/>
                  </a:cubicBezTo>
                  <a:cubicBezTo>
                    <a:pt x="69" y="87"/>
                    <a:pt x="64" y="79"/>
                    <a:pt x="64" y="59"/>
                  </a:cubicBezTo>
                  <a:cubicBezTo>
                    <a:pt x="64" y="35"/>
                    <a:pt x="75" y="35"/>
                    <a:pt x="84" y="35"/>
                  </a:cubicBezTo>
                  <a:cubicBezTo>
                    <a:pt x="90" y="35"/>
                    <a:pt x="93" y="34"/>
                    <a:pt x="96" y="33"/>
                  </a:cubicBezTo>
                  <a:cubicBezTo>
                    <a:pt x="97" y="32"/>
                    <a:pt x="98" y="32"/>
                    <a:pt x="100" y="32"/>
                  </a:cubicBezTo>
                  <a:cubicBezTo>
                    <a:pt x="108" y="32"/>
                    <a:pt x="116" y="39"/>
                    <a:pt x="116" y="60"/>
                  </a:cubicBezTo>
                  <a:cubicBezTo>
                    <a:pt x="116" y="81"/>
                    <a:pt x="113" y="86"/>
                    <a:pt x="108" y="94"/>
                  </a:cubicBezTo>
                  <a:cubicBezTo>
                    <a:pt x="107" y="96"/>
                    <a:pt x="105" y="99"/>
                    <a:pt x="104" y="102"/>
                  </a:cubicBezTo>
                  <a:cubicBezTo>
                    <a:pt x="101" y="107"/>
                    <a:pt x="101" y="112"/>
                    <a:pt x="102" y="117"/>
                  </a:cubicBezTo>
                  <a:cubicBezTo>
                    <a:pt x="105" y="123"/>
                    <a:pt x="110" y="128"/>
                    <a:pt x="120" y="133"/>
                  </a:cubicBezTo>
                  <a:cubicBezTo>
                    <a:pt x="128" y="137"/>
                    <a:pt x="136" y="144"/>
                    <a:pt x="141" y="148"/>
                  </a:cubicBezTo>
                  <a:cubicBezTo>
                    <a:pt x="127" y="161"/>
                    <a:pt x="108" y="168"/>
                    <a:pt x="88" y="168"/>
                  </a:cubicBezTo>
                  <a:moveTo>
                    <a:pt x="146" y="143"/>
                  </a:moveTo>
                  <a:cubicBezTo>
                    <a:pt x="142" y="138"/>
                    <a:pt x="132" y="130"/>
                    <a:pt x="123" y="126"/>
                  </a:cubicBezTo>
                  <a:cubicBezTo>
                    <a:pt x="116" y="122"/>
                    <a:pt x="111" y="118"/>
                    <a:pt x="110" y="115"/>
                  </a:cubicBezTo>
                  <a:cubicBezTo>
                    <a:pt x="109" y="112"/>
                    <a:pt x="109" y="109"/>
                    <a:pt x="111" y="105"/>
                  </a:cubicBezTo>
                  <a:cubicBezTo>
                    <a:pt x="113" y="102"/>
                    <a:pt x="114" y="100"/>
                    <a:pt x="115" y="98"/>
                  </a:cubicBezTo>
                  <a:cubicBezTo>
                    <a:pt x="120" y="89"/>
                    <a:pt x="124" y="83"/>
                    <a:pt x="124" y="60"/>
                  </a:cubicBezTo>
                  <a:cubicBezTo>
                    <a:pt x="124" y="26"/>
                    <a:pt x="104" y="24"/>
                    <a:pt x="100" y="24"/>
                  </a:cubicBezTo>
                  <a:cubicBezTo>
                    <a:pt x="97" y="24"/>
                    <a:pt x="95" y="25"/>
                    <a:pt x="93" y="25"/>
                  </a:cubicBezTo>
                  <a:cubicBezTo>
                    <a:pt x="91" y="26"/>
                    <a:pt x="89" y="27"/>
                    <a:pt x="84" y="27"/>
                  </a:cubicBezTo>
                  <a:cubicBezTo>
                    <a:pt x="75" y="27"/>
                    <a:pt x="56" y="28"/>
                    <a:pt x="56" y="59"/>
                  </a:cubicBezTo>
                  <a:cubicBezTo>
                    <a:pt x="56" y="81"/>
                    <a:pt x="62" y="91"/>
                    <a:pt x="66" y="99"/>
                  </a:cubicBezTo>
                  <a:cubicBezTo>
                    <a:pt x="67" y="101"/>
                    <a:pt x="68" y="103"/>
                    <a:pt x="69" y="105"/>
                  </a:cubicBezTo>
                  <a:cubicBezTo>
                    <a:pt x="73" y="114"/>
                    <a:pt x="70" y="120"/>
                    <a:pt x="61" y="124"/>
                  </a:cubicBezTo>
                  <a:cubicBezTo>
                    <a:pt x="48" y="130"/>
                    <a:pt x="42" y="132"/>
                    <a:pt x="30" y="143"/>
                  </a:cubicBezTo>
                  <a:cubicBezTo>
                    <a:pt x="16" y="129"/>
                    <a:pt x="8" y="109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09"/>
                    <a:pt x="160" y="128"/>
                    <a:pt x="146" y="143"/>
                  </a:cubicBezTo>
                </a:path>
              </a:pathLst>
            </a:custGeom>
            <a:solidFill>
              <a:srgbClr val="43A7A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47"/>
          <p:cNvSpPr>
            <a:spLocks noEditPoints="1"/>
          </p:cNvSpPr>
          <p:nvPr/>
        </p:nvSpPr>
        <p:spPr bwMode="auto">
          <a:xfrm>
            <a:off x="8793810" y="2666237"/>
            <a:ext cx="1480489" cy="148048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4"/>
          <p:cNvSpPr>
            <a:spLocks noEditPoints="1"/>
          </p:cNvSpPr>
          <p:nvPr/>
        </p:nvSpPr>
        <p:spPr bwMode="auto">
          <a:xfrm>
            <a:off x="9291256" y="2978835"/>
            <a:ext cx="485596" cy="439200"/>
          </a:xfrm>
          <a:custGeom>
            <a:avLst/>
            <a:gdLst>
              <a:gd name="T0" fmla="*/ 128 w 176"/>
              <a:gd name="T1" fmla="*/ 48 h 160"/>
              <a:gd name="T2" fmla="*/ 80 w 176"/>
              <a:gd name="T3" fmla="*/ 48 h 160"/>
              <a:gd name="T4" fmla="*/ 48 w 176"/>
              <a:gd name="T5" fmla="*/ 32 h 160"/>
              <a:gd name="T6" fmla="*/ 16 w 176"/>
              <a:gd name="T7" fmla="*/ 32 h 160"/>
              <a:gd name="T8" fmla="*/ 0 w 176"/>
              <a:gd name="T9" fmla="*/ 48 h 160"/>
              <a:gd name="T10" fmla="*/ 0 w 176"/>
              <a:gd name="T11" fmla="*/ 144 h 160"/>
              <a:gd name="T12" fmla="*/ 16 w 176"/>
              <a:gd name="T13" fmla="*/ 160 h 160"/>
              <a:gd name="T14" fmla="*/ 128 w 176"/>
              <a:gd name="T15" fmla="*/ 160 h 160"/>
              <a:gd name="T16" fmla="*/ 144 w 176"/>
              <a:gd name="T17" fmla="*/ 144 h 160"/>
              <a:gd name="T18" fmla="*/ 144 w 176"/>
              <a:gd name="T19" fmla="*/ 64 h 160"/>
              <a:gd name="T20" fmla="*/ 128 w 176"/>
              <a:gd name="T21" fmla="*/ 48 h 160"/>
              <a:gd name="T22" fmla="*/ 136 w 176"/>
              <a:gd name="T23" fmla="*/ 144 h 160"/>
              <a:gd name="T24" fmla="*/ 128 w 176"/>
              <a:gd name="T25" fmla="*/ 152 h 160"/>
              <a:gd name="T26" fmla="*/ 16 w 176"/>
              <a:gd name="T27" fmla="*/ 152 h 160"/>
              <a:gd name="T28" fmla="*/ 8 w 176"/>
              <a:gd name="T29" fmla="*/ 144 h 160"/>
              <a:gd name="T30" fmla="*/ 8 w 176"/>
              <a:gd name="T31" fmla="*/ 80 h 160"/>
              <a:gd name="T32" fmla="*/ 136 w 176"/>
              <a:gd name="T33" fmla="*/ 80 h 160"/>
              <a:gd name="T34" fmla="*/ 136 w 176"/>
              <a:gd name="T35" fmla="*/ 144 h 160"/>
              <a:gd name="T36" fmla="*/ 136 w 176"/>
              <a:gd name="T37" fmla="*/ 72 h 160"/>
              <a:gd name="T38" fmla="*/ 8 w 176"/>
              <a:gd name="T39" fmla="*/ 72 h 160"/>
              <a:gd name="T40" fmla="*/ 8 w 176"/>
              <a:gd name="T41" fmla="*/ 48 h 160"/>
              <a:gd name="T42" fmla="*/ 16 w 176"/>
              <a:gd name="T43" fmla="*/ 40 h 160"/>
              <a:gd name="T44" fmla="*/ 48 w 176"/>
              <a:gd name="T45" fmla="*/ 40 h 160"/>
              <a:gd name="T46" fmla="*/ 80 w 176"/>
              <a:gd name="T47" fmla="*/ 56 h 160"/>
              <a:gd name="T48" fmla="*/ 128 w 176"/>
              <a:gd name="T49" fmla="*/ 56 h 160"/>
              <a:gd name="T50" fmla="*/ 136 w 176"/>
              <a:gd name="T51" fmla="*/ 64 h 160"/>
              <a:gd name="T52" fmla="*/ 136 w 176"/>
              <a:gd name="T53" fmla="*/ 72 h 160"/>
              <a:gd name="T54" fmla="*/ 160 w 176"/>
              <a:gd name="T55" fmla="*/ 16 h 160"/>
              <a:gd name="T56" fmla="*/ 112 w 176"/>
              <a:gd name="T57" fmla="*/ 16 h 160"/>
              <a:gd name="T58" fmla="*/ 80 w 176"/>
              <a:gd name="T59" fmla="*/ 0 h 160"/>
              <a:gd name="T60" fmla="*/ 48 w 176"/>
              <a:gd name="T61" fmla="*/ 0 h 160"/>
              <a:gd name="T62" fmla="*/ 32 w 176"/>
              <a:gd name="T63" fmla="*/ 16 h 160"/>
              <a:gd name="T64" fmla="*/ 32 w 176"/>
              <a:gd name="T65" fmla="*/ 20 h 160"/>
              <a:gd name="T66" fmla="*/ 36 w 176"/>
              <a:gd name="T67" fmla="*/ 24 h 160"/>
              <a:gd name="T68" fmla="*/ 40 w 176"/>
              <a:gd name="T69" fmla="*/ 20 h 160"/>
              <a:gd name="T70" fmla="*/ 40 w 176"/>
              <a:gd name="T71" fmla="*/ 16 h 160"/>
              <a:gd name="T72" fmla="*/ 48 w 176"/>
              <a:gd name="T73" fmla="*/ 8 h 160"/>
              <a:gd name="T74" fmla="*/ 80 w 176"/>
              <a:gd name="T75" fmla="*/ 8 h 160"/>
              <a:gd name="T76" fmla="*/ 112 w 176"/>
              <a:gd name="T77" fmla="*/ 24 h 160"/>
              <a:gd name="T78" fmla="*/ 160 w 176"/>
              <a:gd name="T79" fmla="*/ 24 h 160"/>
              <a:gd name="T80" fmla="*/ 168 w 176"/>
              <a:gd name="T81" fmla="*/ 32 h 160"/>
              <a:gd name="T82" fmla="*/ 168 w 176"/>
              <a:gd name="T83" fmla="*/ 112 h 160"/>
              <a:gd name="T84" fmla="*/ 160 w 176"/>
              <a:gd name="T85" fmla="*/ 120 h 160"/>
              <a:gd name="T86" fmla="*/ 156 w 176"/>
              <a:gd name="T87" fmla="*/ 120 h 160"/>
              <a:gd name="T88" fmla="*/ 152 w 176"/>
              <a:gd name="T89" fmla="*/ 124 h 160"/>
              <a:gd name="T90" fmla="*/ 156 w 176"/>
              <a:gd name="T91" fmla="*/ 128 h 160"/>
              <a:gd name="T92" fmla="*/ 160 w 176"/>
              <a:gd name="T93" fmla="*/ 128 h 160"/>
              <a:gd name="T94" fmla="*/ 176 w 176"/>
              <a:gd name="T95" fmla="*/ 112 h 160"/>
              <a:gd name="T96" fmla="*/ 176 w 176"/>
              <a:gd name="T97" fmla="*/ 32 h 160"/>
              <a:gd name="T98" fmla="*/ 160 w 176"/>
              <a:gd name="T9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60">
                <a:moveTo>
                  <a:pt x="128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64" y="48"/>
                  <a:pt x="64" y="32"/>
                  <a:pt x="4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37" y="160"/>
                  <a:pt x="144" y="153"/>
                  <a:pt x="144" y="14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55"/>
                  <a:pt x="137" y="48"/>
                  <a:pt x="128" y="48"/>
                </a:cubicBezTo>
                <a:moveTo>
                  <a:pt x="136" y="144"/>
                </a:moveTo>
                <a:cubicBezTo>
                  <a:pt x="136" y="148"/>
                  <a:pt x="132" y="152"/>
                  <a:pt x="12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44"/>
                </a:lnTo>
                <a:close/>
                <a:moveTo>
                  <a:pt x="136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56"/>
                  <a:pt x="80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6" y="60"/>
                  <a:pt x="136" y="64"/>
                </a:cubicBezTo>
                <a:lnTo>
                  <a:pt x="136" y="72"/>
                </a:lnTo>
                <a:close/>
                <a:moveTo>
                  <a:pt x="160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96" y="16"/>
                  <a:pt x="96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92" y="8"/>
                  <a:pt x="92" y="24"/>
                  <a:pt x="112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8" y="116"/>
                  <a:pt x="164" y="120"/>
                  <a:pt x="160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rgbClr val="43A7A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52475"/>
            <a:ext cx="4148254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475"/>
            <a:ext cx="8204200" cy="750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Advantage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0537" y="2003124"/>
            <a:ext cx="90046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nonummy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nibh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euismod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tincidunt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laoreet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magna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erat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wisi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ad minim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endParaRPr lang="en-US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solidFill>
                <a:srgbClr val="505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dolor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landit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praesent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luptatum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zzril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delenit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feugait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facilisi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Nam liber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cum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soluta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nobis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eleifend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option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congue</a:t>
            </a:r>
            <a:r>
              <a:rPr lang="en-US" sz="1600" b="0" i="0" dirty="0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1600" b="0" i="0" dirty="0" err="1">
                <a:solidFill>
                  <a:srgbClr val="50505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b="0" i="0" dirty="0">
              <a:solidFill>
                <a:srgbClr val="50505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Duis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autem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iriure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dolor in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hendrerit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vulputate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molestie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consequat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vel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illum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dolore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feugiat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facilisis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vero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eros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accumsan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iusto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odio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dignissim</a:t>
            </a:r>
            <a:r>
              <a:rPr lang="en-US" sz="1600" dirty="0">
                <a:solidFill>
                  <a:srgbClr val="505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qui</a:t>
            </a:r>
          </a:p>
        </p:txBody>
      </p:sp>
    </p:spTree>
    <p:extLst>
      <p:ext uri="{BB962C8B-B14F-4D97-AF65-F5344CB8AC3E}">
        <p14:creationId xmlns:p14="http://schemas.microsoft.com/office/powerpoint/2010/main" val="314356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52475"/>
            <a:ext cx="3222702" cy="750888"/>
          </a:xfrm>
          <a:prstGeom prst="rect">
            <a:avLst/>
          </a:prstGeom>
          <a:solidFill>
            <a:srgbClr val="43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by yourweb.com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A39-86A7-46A4-90A0-B84DDDF0A37F}" type="slidenum">
              <a:rPr lang="en-US" smtClean="0"/>
              <a:t>9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65508" y="1834768"/>
            <a:ext cx="1808820" cy="1808820"/>
          </a:xfrm>
          <a:prstGeom prst="ellipse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43052" y="1834768"/>
            <a:ext cx="1808820" cy="1808820"/>
          </a:xfrm>
          <a:prstGeom prst="ellipse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85387" y="1834768"/>
            <a:ext cx="1808820" cy="1808820"/>
          </a:xfrm>
          <a:prstGeom prst="ellipse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84783" y="1834768"/>
            <a:ext cx="1808820" cy="1808820"/>
          </a:xfrm>
          <a:prstGeom prst="ellipse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35100" y="3799548"/>
            <a:ext cx="2177943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05050"/>
                </a:solidFill>
              </a:rPr>
              <a:t>JOHN DOE</a:t>
            </a:r>
          </a:p>
          <a:p>
            <a:pPr algn="ctr"/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94081" y="5521361"/>
            <a:ext cx="1044809" cy="191217"/>
            <a:chOff x="7276782" y="3536735"/>
            <a:chExt cx="952948" cy="174405"/>
          </a:xfrm>
          <a:solidFill>
            <a:schemeClr val="tx1">
              <a:lumMod val="50000"/>
              <a:lumOff val="50000"/>
              <a:alpha val="51000"/>
            </a:schemeClr>
          </a:solidFill>
        </p:grpSpPr>
        <p:sp>
          <p:nvSpPr>
            <p:cNvPr id="38" name="Freeform 203"/>
            <p:cNvSpPr>
              <a:spLocks noEditPoints="1"/>
            </p:cNvSpPr>
            <p:nvPr/>
          </p:nvSpPr>
          <p:spPr bwMode="auto">
            <a:xfrm>
              <a:off x="7800909" y="3544399"/>
              <a:ext cx="169640" cy="166741"/>
            </a:xfrm>
            <a:custGeom>
              <a:avLst/>
              <a:gdLst>
                <a:gd name="T0" fmla="*/ 174 w 384"/>
                <a:gd name="T1" fmla="*/ 138 h 384"/>
                <a:gd name="T2" fmla="*/ 149 w 384"/>
                <a:gd name="T3" fmla="*/ 116 h 384"/>
                <a:gd name="T4" fmla="*/ 145 w 384"/>
                <a:gd name="T5" fmla="*/ 116 h 384"/>
                <a:gd name="T6" fmla="*/ 133 w 384"/>
                <a:gd name="T7" fmla="*/ 128 h 384"/>
                <a:gd name="T8" fmla="*/ 133 w 384"/>
                <a:gd name="T9" fmla="*/ 150 h 384"/>
                <a:gd name="T10" fmla="*/ 156 w 384"/>
                <a:gd name="T11" fmla="*/ 174 h 384"/>
                <a:gd name="T12" fmla="*/ 160 w 384"/>
                <a:gd name="T13" fmla="*/ 173 h 384"/>
                <a:gd name="T14" fmla="*/ 174 w 384"/>
                <a:gd name="T15" fmla="*/ 138 h 384"/>
                <a:gd name="T16" fmla="*/ 192 w 384"/>
                <a:gd name="T17" fmla="*/ 0 h 384"/>
                <a:gd name="T18" fmla="*/ 0 w 384"/>
                <a:gd name="T19" fmla="*/ 192 h 384"/>
                <a:gd name="T20" fmla="*/ 192 w 384"/>
                <a:gd name="T21" fmla="*/ 384 h 384"/>
                <a:gd name="T22" fmla="*/ 384 w 384"/>
                <a:gd name="T23" fmla="*/ 192 h 384"/>
                <a:gd name="T24" fmla="*/ 192 w 384"/>
                <a:gd name="T25" fmla="*/ 0 h 384"/>
                <a:gd name="T26" fmla="*/ 181 w 384"/>
                <a:gd name="T27" fmla="*/ 274 h 384"/>
                <a:gd name="T28" fmla="*/ 151 w 384"/>
                <a:gd name="T29" fmla="*/ 281 h 384"/>
                <a:gd name="T30" fmla="*/ 149 w 384"/>
                <a:gd name="T31" fmla="*/ 281 h 384"/>
                <a:gd name="T32" fmla="*/ 148 w 384"/>
                <a:gd name="T33" fmla="*/ 281 h 384"/>
                <a:gd name="T34" fmla="*/ 101 w 384"/>
                <a:gd name="T35" fmla="*/ 243 h 384"/>
                <a:gd name="T36" fmla="*/ 157 w 384"/>
                <a:gd name="T37" fmla="*/ 206 h 384"/>
                <a:gd name="T38" fmla="*/ 157 w 384"/>
                <a:gd name="T39" fmla="*/ 206 h 384"/>
                <a:gd name="T40" fmla="*/ 151 w 384"/>
                <a:gd name="T41" fmla="*/ 186 h 384"/>
                <a:gd name="T42" fmla="*/ 148 w 384"/>
                <a:gd name="T43" fmla="*/ 186 h 384"/>
                <a:gd name="T44" fmla="*/ 126 w 384"/>
                <a:gd name="T45" fmla="*/ 180 h 384"/>
                <a:gd name="T46" fmla="*/ 111 w 384"/>
                <a:gd name="T47" fmla="*/ 147 h 384"/>
                <a:gd name="T48" fmla="*/ 158 w 384"/>
                <a:gd name="T49" fmla="*/ 103 h 384"/>
                <a:gd name="T50" fmla="*/ 204 w 384"/>
                <a:gd name="T51" fmla="*/ 103 h 384"/>
                <a:gd name="T52" fmla="*/ 204 w 384"/>
                <a:gd name="T53" fmla="*/ 104 h 384"/>
                <a:gd name="T54" fmla="*/ 188 w 384"/>
                <a:gd name="T55" fmla="*/ 111 h 384"/>
                <a:gd name="T56" fmla="*/ 181 w 384"/>
                <a:gd name="T57" fmla="*/ 112 h 384"/>
                <a:gd name="T58" fmla="*/ 194 w 384"/>
                <a:gd name="T59" fmla="*/ 143 h 384"/>
                <a:gd name="T60" fmla="*/ 181 w 384"/>
                <a:gd name="T61" fmla="*/ 175 h 384"/>
                <a:gd name="T62" fmla="*/ 173 w 384"/>
                <a:gd name="T63" fmla="*/ 186 h 384"/>
                <a:gd name="T64" fmla="*/ 183 w 384"/>
                <a:gd name="T65" fmla="*/ 199 h 384"/>
                <a:gd name="T66" fmla="*/ 204 w 384"/>
                <a:gd name="T67" fmla="*/ 235 h 384"/>
                <a:gd name="T68" fmla="*/ 181 w 384"/>
                <a:gd name="T69" fmla="*/ 274 h 384"/>
                <a:gd name="T70" fmla="*/ 282 w 384"/>
                <a:gd name="T71" fmla="*/ 192 h 384"/>
                <a:gd name="T72" fmla="*/ 252 w 384"/>
                <a:gd name="T73" fmla="*/ 192 h 384"/>
                <a:gd name="T74" fmla="*/ 252 w 384"/>
                <a:gd name="T75" fmla="*/ 222 h 384"/>
                <a:gd name="T76" fmla="*/ 233 w 384"/>
                <a:gd name="T77" fmla="*/ 222 h 384"/>
                <a:gd name="T78" fmla="*/ 233 w 384"/>
                <a:gd name="T79" fmla="*/ 192 h 384"/>
                <a:gd name="T80" fmla="*/ 202 w 384"/>
                <a:gd name="T81" fmla="*/ 192 h 384"/>
                <a:gd name="T82" fmla="*/ 202 w 384"/>
                <a:gd name="T83" fmla="*/ 173 h 384"/>
                <a:gd name="T84" fmla="*/ 233 w 384"/>
                <a:gd name="T85" fmla="*/ 173 h 384"/>
                <a:gd name="T86" fmla="*/ 233 w 384"/>
                <a:gd name="T87" fmla="*/ 142 h 384"/>
                <a:gd name="T88" fmla="*/ 252 w 384"/>
                <a:gd name="T89" fmla="*/ 142 h 384"/>
                <a:gd name="T90" fmla="*/ 252 w 384"/>
                <a:gd name="T91" fmla="*/ 173 h 384"/>
                <a:gd name="T92" fmla="*/ 282 w 384"/>
                <a:gd name="T93" fmla="*/ 173 h 384"/>
                <a:gd name="T94" fmla="*/ 282 w 384"/>
                <a:gd name="T95" fmla="*/ 192 h 384"/>
                <a:gd name="T96" fmla="*/ 156 w 384"/>
                <a:gd name="T97" fmla="*/ 215 h 384"/>
                <a:gd name="T98" fmla="*/ 153 w 384"/>
                <a:gd name="T99" fmla="*/ 215 h 384"/>
                <a:gd name="T100" fmla="*/ 130 w 384"/>
                <a:gd name="T101" fmla="*/ 224 h 384"/>
                <a:gd name="T102" fmla="*/ 122 w 384"/>
                <a:gd name="T103" fmla="*/ 243 h 384"/>
                <a:gd name="T104" fmla="*/ 156 w 384"/>
                <a:gd name="T105" fmla="*/ 264 h 384"/>
                <a:gd name="T106" fmla="*/ 186 w 384"/>
                <a:gd name="T107" fmla="*/ 238 h 384"/>
                <a:gd name="T108" fmla="*/ 156 w 384"/>
                <a:gd name="T109" fmla="*/ 21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4">
                  <a:moveTo>
                    <a:pt x="174" y="138"/>
                  </a:moveTo>
                  <a:cubicBezTo>
                    <a:pt x="169" y="121"/>
                    <a:pt x="161" y="116"/>
                    <a:pt x="149" y="116"/>
                  </a:cubicBezTo>
                  <a:cubicBezTo>
                    <a:pt x="148" y="116"/>
                    <a:pt x="146" y="116"/>
                    <a:pt x="145" y="116"/>
                  </a:cubicBezTo>
                  <a:cubicBezTo>
                    <a:pt x="140" y="118"/>
                    <a:pt x="136" y="122"/>
                    <a:pt x="133" y="128"/>
                  </a:cubicBezTo>
                  <a:cubicBezTo>
                    <a:pt x="131" y="135"/>
                    <a:pt x="131" y="142"/>
                    <a:pt x="133" y="150"/>
                  </a:cubicBezTo>
                  <a:cubicBezTo>
                    <a:pt x="136" y="164"/>
                    <a:pt x="146" y="174"/>
                    <a:pt x="156" y="174"/>
                  </a:cubicBezTo>
                  <a:cubicBezTo>
                    <a:pt x="158" y="174"/>
                    <a:pt x="159" y="174"/>
                    <a:pt x="160" y="173"/>
                  </a:cubicBezTo>
                  <a:cubicBezTo>
                    <a:pt x="171" y="170"/>
                    <a:pt x="178" y="154"/>
                    <a:pt x="174" y="138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81" y="274"/>
                  </a:moveTo>
                  <a:cubicBezTo>
                    <a:pt x="169" y="280"/>
                    <a:pt x="156" y="281"/>
                    <a:pt x="151" y="281"/>
                  </a:cubicBezTo>
                  <a:cubicBezTo>
                    <a:pt x="150" y="281"/>
                    <a:pt x="149" y="281"/>
                    <a:pt x="149" y="281"/>
                  </a:cubicBezTo>
                  <a:cubicBezTo>
                    <a:pt x="149" y="281"/>
                    <a:pt x="149" y="281"/>
                    <a:pt x="148" y="281"/>
                  </a:cubicBezTo>
                  <a:cubicBezTo>
                    <a:pt x="140" y="281"/>
                    <a:pt x="101" y="279"/>
                    <a:pt x="101" y="243"/>
                  </a:cubicBezTo>
                  <a:cubicBezTo>
                    <a:pt x="101" y="209"/>
                    <a:pt x="144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49" y="196"/>
                    <a:pt x="151" y="186"/>
                    <a:pt x="151" y="186"/>
                  </a:cubicBezTo>
                  <a:cubicBezTo>
                    <a:pt x="150" y="186"/>
                    <a:pt x="149" y="186"/>
                    <a:pt x="148" y="186"/>
                  </a:cubicBezTo>
                  <a:cubicBezTo>
                    <a:pt x="143" y="186"/>
                    <a:pt x="134" y="185"/>
                    <a:pt x="126" y="180"/>
                  </a:cubicBezTo>
                  <a:cubicBezTo>
                    <a:pt x="116" y="173"/>
                    <a:pt x="111" y="162"/>
                    <a:pt x="111" y="147"/>
                  </a:cubicBezTo>
                  <a:cubicBezTo>
                    <a:pt x="111" y="105"/>
                    <a:pt x="157" y="103"/>
                    <a:pt x="158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9"/>
                    <a:pt x="195" y="110"/>
                    <a:pt x="188" y="111"/>
                  </a:cubicBezTo>
                  <a:cubicBezTo>
                    <a:pt x="186" y="111"/>
                    <a:pt x="182" y="112"/>
                    <a:pt x="181" y="112"/>
                  </a:cubicBezTo>
                  <a:cubicBezTo>
                    <a:pt x="193" y="119"/>
                    <a:pt x="194" y="129"/>
                    <a:pt x="194" y="143"/>
                  </a:cubicBezTo>
                  <a:cubicBezTo>
                    <a:pt x="194" y="160"/>
                    <a:pt x="188" y="169"/>
                    <a:pt x="181" y="175"/>
                  </a:cubicBezTo>
                  <a:cubicBezTo>
                    <a:pt x="177" y="179"/>
                    <a:pt x="173" y="182"/>
                    <a:pt x="173" y="186"/>
                  </a:cubicBezTo>
                  <a:cubicBezTo>
                    <a:pt x="173" y="190"/>
                    <a:pt x="178" y="194"/>
                    <a:pt x="183" y="199"/>
                  </a:cubicBezTo>
                  <a:cubicBezTo>
                    <a:pt x="192" y="207"/>
                    <a:pt x="204" y="217"/>
                    <a:pt x="204" y="235"/>
                  </a:cubicBezTo>
                  <a:cubicBezTo>
                    <a:pt x="204" y="254"/>
                    <a:pt x="196" y="267"/>
                    <a:pt x="181" y="274"/>
                  </a:cubicBezTo>
                  <a:close/>
                  <a:moveTo>
                    <a:pt x="282" y="192"/>
                  </a:moveTo>
                  <a:cubicBezTo>
                    <a:pt x="252" y="192"/>
                    <a:pt x="252" y="192"/>
                    <a:pt x="252" y="19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33" y="222"/>
                    <a:pt x="233" y="222"/>
                    <a:pt x="233" y="22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82" y="173"/>
                    <a:pt x="282" y="173"/>
                    <a:pt x="282" y="173"/>
                  </a:cubicBezTo>
                  <a:lnTo>
                    <a:pt x="282" y="192"/>
                  </a:lnTo>
                  <a:close/>
                  <a:moveTo>
                    <a:pt x="156" y="215"/>
                  </a:moveTo>
                  <a:cubicBezTo>
                    <a:pt x="155" y="215"/>
                    <a:pt x="154" y="215"/>
                    <a:pt x="153" y="215"/>
                  </a:cubicBezTo>
                  <a:cubicBezTo>
                    <a:pt x="144" y="216"/>
                    <a:pt x="136" y="219"/>
                    <a:pt x="130" y="224"/>
                  </a:cubicBezTo>
                  <a:cubicBezTo>
                    <a:pt x="124" y="230"/>
                    <a:pt x="121" y="236"/>
                    <a:pt x="122" y="243"/>
                  </a:cubicBezTo>
                  <a:cubicBezTo>
                    <a:pt x="122" y="257"/>
                    <a:pt x="138" y="266"/>
                    <a:pt x="156" y="264"/>
                  </a:cubicBezTo>
                  <a:cubicBezTo>
                    <a:pt x="174" y="263"/>
                    <a:pt x="187" y="253"/>
                    <a:pt x="186" y="238"/>
                  </a:cubicBezTo>
                  <a:cubicBezTo>
                    <a:pt x="185" y="225"/>
                    <a:pt x="173" y="215"/>
                    <a:pt x="15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7276782" y="3536735"/>
              <a:ext cx="16819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37 w 384"/>
                <a:gd name="T11" fmla="*/ 133 h 384"/>
                <a:gd name="T12" fmla="*/ 208 w 384"/>
                <a:gd name="T13" fmla="*/ 133 h 384"/>
                <a:gd name="T14" fmla="*/ 201 w 384"/>
                <a:gd name="T15" fmla="*/ 143 h 384"/>
                <a:gd name="T16" fmla="*/ 201 w 384"/>
                <a:gd name="T17" fmla="*/ 164 h 384"/>
                <a:gd name="T18" fmla="*/ 237 w 384"/>
                <a:gd name="T19" fmla="*/ 164 h 384"/>
                <a:gd name="T20" fmla="*/ 237 w 384"/>
                <a:gd name="T21" fmla="*/ 194 h 384"/>
                <a:gd name="T22" fmla="*/ 201 w 384"/>
                <a:gd name="T23" fmla="*/ 194 h 384"/>
                <a:gd name="T24" fmla="*/ 201 w 384"/>
                <a:gd name="T25" fmla="*/ 283 h 384"/>
                <a:gd name="T26" fmla="*/ 167 w 384"/>
                <a:gd name="T27" fmla="*/ 283 h 384"/>
                <a:gd name="T28" fmla="*/ 167 w 384"/>
                <a:gd name="T29" fmla="*/ 194 h 384"/>
                <a:gd name="T30" fmla="*/ 136 w 384"/>
                <a:gd name="T31" fmla="*/ 194 h 384"/>
                <a:gd name="T32" fmla="*/ 136 w 384"/>
                <a:gd name="T33" fmla="*/ 164 h 384"/>
                <a:gd name="T34" fmla="*/ 167 w 384"/>
                <a:gd name="T35" fmla="*/ 164 h 384"/>
                <a:gd name="T36" fmla="*/ 167 w 384"/>
                <a:gd name="T37" fmla="*/ 146 h 384"/>
                <a:gd name="T38" fmla="*/ 208 w 384"/>
                <a:gd name="T39" fmla="*/ 101 h 384"/>
                <a:gd name="T40" fmla="*/ 237 w 384"/>
                <a:gd name="T41" fmla="*/ 101 h 384"/>
                <a:gd name="T42" fmla="*/ 237 w 384"/>
                <a:gd name="T43" fmla="*/ 1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7" y="133"/>
                  </a:moveTo>
                  <a:cubicBezTo>
                    <a:pt x="208" y="133"/>
                    <a:pt x="208" y="133"/>
                    <a:pt x="208" y="133"/>
                  </a:cubicBezTo>
                  <a:cubicBezTo>
                    <a:pt x="205" y="133"/>
                    <a:pt x="201" y="137"/>
                    <a:pt x="201" y="14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21"/>
                    <a:pt x="184" y="101"/>
                    <a:pt x="208" y="101"/>
                  </a:cubicBezTo>
                  <a:cubicBezTo>
                    <a:pt x="237" y="101"/>
                    <a:pt x="237" y="101"/>
                    <a:pt x="237" y="101"/>
                  </a:cubicBezTo>
                  <a:lnTo>
                    <a:pt x="23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213"/>
            <p:cNvSpPr>
              <a:spLocks noEditPoints="1"/>
            </p:cNvSpPr>
            <p:nvPr/>
          </p:nvSpPr>
          <p:spPr bwMode="auto">
            <a:xfrm>
              <a:off x="7539199" y="3544399"/>
              <a:ext cx="16964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70 w 384"/>
                <a:gd name="T11" fmla="*/ 157 h 384"/>
                <a:gd name="T12" fmla="*/ 270 w 384"/>
                <a:gd name="T13" fmla="*/ 162 h 384"/>
                <a:gd name="T14" fmla="*/ 162 w 384"/>
                <a:gd name="T15" fmla="*/ 270 h 384"/>
                <a:gd name="T16" fmla="*/ 104 w 384"/>
                <a:gd name="T17" fmla="*/ 253 h 384"/>
                <a:gd name="T18" fmla="*/ 113 w 384"/>
                <a:gd name="T19" fmla="*/ 253 h 384"/>
                <a:gd name="T20" fmla="*/ 160 w 384"/>
                <a:gd name="T21" fmla="*/ 237 h 384"/>
                <a:gd name="T22" fmla="*/ 125 w 384"/>
                <a:gd name="T23" fmla="*/ 211 h 384"/>
                <a:gd name="T24" fmla="*/ 132 w 384"/>
                <a:gd name="T25" fmla="*/ 211 h 384"/>
                <a:gd name="T26" fmla="*/ 142 w 384"/>
                <a:gd name="T27" fmla="*/ 210 h 384"/>
                <a:gd name="T28" fmla="*/ 112 w 384"/>
                <a:gd name="T29" fmla="*/ 173 h 384"/>
                <a:gd name="T30" fmla="*/ 112 w 384"/>
                <a:gd name="T31" fmla="*/ 173 h 384"/>
                <a:gd name="T32" fmla="*/ 129 w 384"/>
                <a:gd name="T33" fmla="*/ 177 h 384"/>
                <a:gd name="T34" fmla="*/ 112 w 384"/>
                <a:gd name="T35" fmla="*/ 146 h 384"/>
                <a:gd name="T36" fmla="*/ 117 w 384"/>
                <a:gd name="T37" fmla="*/ 127 h 384"/>
                <a:gd name="T38" fmla="*/ 195 w 384"/>
                <a:gd name="T39" fmla="*/ 166 h 384"/>
                <a:gd name="T40" fmla="*/ 194 w 384"/>
                <a:gd name="T41" fmla="*/ 158 h 384"/>
                <a:gd name="T42" fmla="*/ 232 w 384"/>
                <a:gd name="T43" fmla="*/ 120 h 384"/>
                <a:gd name="T44" fmla="*/ 260 w 384"/>
                <a:gd name="T45" fmla="*/ 132 h 384"/>
                <a:gd name="T46" fmla="*/ 284 w 384"/>
                <a:gd name="T47" fmla="*/ 123 h 384"/>
                <a:gd name="T48" fmla="*/ 267 w 384"/>
                <a:gd name="T49" fmla="*/ 144 h 384"/>
                <a:gd name="T50" fmla="*/ 289 w 384"/>
                <a:gd name="T51" fmla="*/ 138 h 384"/>
                <a:gd name="T52" fmla="*/ 270 w 384"/>
                <a:gd name="T53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70" y="157"/>
                  </a:moveTo>
                  <a:cubicBezTo>
                    <a:pt x="270" y="159"/>
                    <a:pt x="270" y="160"/>
                    <a:pt x="270" y="162"/>
                  </a:cubicBezTo>
                  <a:cubicBezTo>
                    <a:pt x="270" y="212"/>
                    <a:pt x="232" y="270"/>
                    <a:pt x="162" y="270"/>
                  </a:cubicBezTo>
                  <a:cubicBezTo>
                    <a:pt x="141" y="270"/>
                    <a:pt x="121" y="263"/>
                    <a:pt x="104" y="253"/>
                  </a:cubicBezTo>
                  <a:cubicBezTo>
                    <a:pt x="107" y="253"/>
                    <a:pt x="110" y="253"/>
                    <a:pt x="113" y="253"/>
                  </a:cubicBezTo>
                  <a:cubicBezTo>
                    <a:pt x="131" y="253"/>
                    <a:pt x="147" y="247"/>
                    <a:pt x="160" y="237"/>
                  </a:cubicBezTo>
                  <a:cubicBezTo>
                    <a:pt x="144" y="237"/>
                    <a:pt x="130" y="226"/>
                    <a:pt x="125" y="211"/>
                  </a:cubicBezTo>
                  <a:cubicBezTo>
                    <a:pt x="127" y="211"/>
                    <a:pt x="130" y="211"/>
                    <a:pt x="132" y="211"/>
                  </a:cubicBezTo>
                  <a:cubicBezTo>
                    <a:pt x="136" y="211"/>
                    <a:pt x="139" y="211"/>
                    <a:pt x="142" y="210"/>
                  </a:cubicBezTo>
                  <a:cubicBezTo>
                    <a:pt x="125" y="207"/>
                    <a:pt x="112" y="191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7" y="175"/>
                    <a:pt x="123" y="177"/>
                    <a:pt x="129" y="177"/>
                  </a:cubicBezTo>
                  <a:cubicBezTo>
                    <a:pt x="119" y="171"/>
                    <a:pt x="112" y="159"/>
                    <a:pt x="112" y="146"/>
                  </a:cubicBezTo>
                  <a:cubicBezTo>
                    <a:pt x="112" y="139"/>
                    <a:pt x="114" y="132"/>
                    <a:pt x="117" y="127"/>
                  </a:cubicBezTo>
                  <a:cubicBezTo>
                    <a:pt x="136" y="150"/>
                    <a:pt x="164" y="165"/>
                    <a:pt x="195" y="166"/>
                  </a:cubicBezTo>
                  <a:cubicBezTo>
                    <a:pt x="194" y="164"/>
                    <a:pt x="194" y="161"/>
                    <a:pt x="194" y="158"/>
                  </a:cubicBezTo>
                  <a:cubicBezTo>
                    <a:pt x="194" y="137"/>
                    <a:pt x="211" y="120"/>
                    <a:pt x="232" y="120"/>
                  </a:cubicBezTo>
                  <a:cubicBezTo>
                    <a:pt x="243" y="120"/>
                    <a:pt x="253" y="124"/>
                    <a:pt x="260" y="132"/>
                  </a:cubicBezTo>
                  <a:cubicBezTo>
                    <a:pt x="268" y="130"/>
                    <a:pt x="276" y="127"/>
                    <a:pt x="284" y="123"/>
                  </a:cubicBezTo>
                  <a:cubicBezTo>
                    <a:pt x="281" y="131"/>
                    <a:pt x="275" y="139"/>
                    <a:pt x="267" y="144"/>
                  </a:cubicBezTo>
                  <a:cubicBezTo>
                    <a:pt x="275" y="143"/>
                    <a:pt x="282" y="141"/>
                    <a:pt x="289" y="138"/>
                  </a:cubicBezTo>
                  <a:cubicBezTo>
                    <a:pt x="284" y="145"/>
                    <a:pt x="277" y="152"/>
                    <a:pt x="27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292"/>
            <p:cNvSpPr>
              <a:spLocks noEditPoints="1"/>
            </p:cNvSpPr>
            <p:nvPr/>
          </p:nvSpPr>
          <p:spPr bwMode="auto">
            <a:xfrm>
              <a:off x="8060090" y="3544399"/>
              <a:ext cx="169640" cy="166741"/>
            </a:xfrm>
            <a:custGeom>
              <a:avLst/>
              <a:gdLst>
                <a:gd name="T0" fmla="*/ 235 w 384"/>
                <a:gd name="T1" fmla="*/ 189 h 384"/>
                <a:gd name="T2" fmla="*/ 218 w 384"/>
                <a:gd name="T3" fmla="*/ 181 h 384"/>
                <a:gd name="T4" fmla="*/ 197 w 384"/>
                <a:gd name="T5" fmla="*/ 175 h 384"/>
                <a:gd name="T6" fmla="*/ 183 w 384"/>
                <a:gd name="T7" fmla="*/ 172 h 384"/>
                <a:gd name="T8" fmla="*/ 175 w 384"/>
                <a:gd name="T9" fmla="*/ 169 h 384"/>
                <a:gd name="T10" fmla="*/ 169 w 384"/>
                <a:gd name="T11" fmla="*/ 164 h 384"/>
                <a:gd name="T12" fmla="*/ 167 w 384"/>
                <a:gd name="T13" fmla="*/ 158 h 384"/>
                <a:gd name="T14" fmla="*/ 173 w 384"/>
                <a:gd name="T15" fmla="*/ 148 h 384"/>
                <a:gd name="T16" fmla="*/ 190 w 384"/>
                <a:gd name="T17" fmla="*/ 144 h 384"/>
                <a:gd name="T18" fmla="*/ 207 w 384"/>
                <a:gd name="T19" fmla="*/ 148 h 384"/>
                <a:gd name="T20" fmla="*/ 216 w 384"/>
                <a:gd name="T21" fmla="*/ 159 h 384"/>
                <a:gd name="T22" fmla="*/ 221 w 384"/>
                <a:gd name="T23" fmla="*/ 167 h 384"/>
                <a:gd name="T24" fmla="*/ 230 w 384"/>
                <a:gd name="T25" fmla="*/ 170 h 384"/>
                <a:gd name="T26" fmla="*/ 240 w 384"/>
                <a:gd name="T27" fmla="*/ 166 h 384"/>
                <a:gd name="T28" fmla="*/ 244 w 384"/>
                <a:gd name="T29" fmla="*/ 156 h 384"/>
                <a:gd name="T30" fmla="*/ 241 w 384"/>
                <a:gd name="T31" fmla="*/ 144 h 384"/>
                <a:gd name="T32" fmla="*/ 231 w 384"/>
                <a:gd name="T33" fmla="*/ 133 h 384"/>
                <a:gd name="T34" fmla="*/ 215 w 384"/>
                <a:gd name="T35" fmla="*/ 125 h 384"/>
                <a:gd name="T36" fmla="*/ 192 w 384"/>
                <a:gd name="T37" fmla="*/ 122 h 384"/>
                <a:gd name="T38" fmla="*/ 163 w 384"/>
                <a:gd name="T39" fmla="*/ 127 h 384"/>
                <a:gd name="T40" fmla="*/ 144 w 384"/>
                <a:gd name="T41" fmla="*/ 140 h 384"/>
                <a:gd name="T42" fmla="*/ 138 w 384"/>
                <a:gd name="T43" fmla="*/ 161 h 384"/>
                <a:gd name="T44" fmla="*/ 144 w 384"/>
                <a:gd name="T45" fmla="*/ 181 h 384"/>
                <a:gd name="T46" fmla="*/ 161 w 384"/>
                <a:gd name="T47" fmla="*/ 194 h 384"/>
                <a:gd name="T48" fmla="*/ 187 w 384"/>
                <a:gd name="T49" fmla="*/ 202 h 384"/>
                <a:gd name="T50" fmla="*/ 205 w 384"/>
                <a:gd name="T51" fmla="*/ 206 h 384"/>
                <a:gd name="T52" fmla="*/ 215 w 384"/>
                <a:gd name="T53" fmla="*/ 212 h 384"/>
                <a:gd name="T54" fmla="*/ 219 w 384"/>
                <a:gd name="T55" fmla="*/ 222 h 384"/>
                <a:gd name="T56" fmla="*/ 212 w 384"/>
                <a:gd name="T57" fmla="*/ 234 h 384"/>
                <a:gd name="T58" fmla="*/ 192 w 384"/>
                <a:gd name="T59" fmla="*/ 240 h 384"/>
                <a:gd name="T60" fmla="*/ 178 w 384"/>
                <a:gd name="T61" fmla="*/ 237 h 384"/>
                <a:gd name="T62" fmla="*/ 169 w 384"/>
                <a:gd name="T63" fmla="*/ 230 h 384"/>
                <a:gd name="T64" fmla="*/ 164 w 384"/>
                <a:gd name="T65" fmla="*/ 220 h 384"/>
                <a:gd name="T66" fmla="*/ 158 w 384"/>
                <a:gd name="T67" fmla="*/ 211 h 384"/>
                <a:gd name="T68" fmla="*/ 149 w 384"/>
                <a:gd name="T69" fmla="*/ 208 h 384"/>
                <a:gd name="T70" fmla="*/ 139 w 384"/>
                <a:gd name="T71" fmla="*/ 212 h 384"/>
                <a:gd name="T72" fmla="*/ 135 w 384"/>
                <a:gd name="T73" fmla="*/ 222 h 384"/>
                <a:gd name="T74" fmla="*/ 141 w 384"/>
                <a:gd name="T75" fmla="*/ 240 h 384"/>
                <a:gd name="T76" fmla="*/ 157 w 384"/>
                <a:gd name="T77" fmla="*/ 255 h 384"/>
                <a:gd name="T78" fmla="*/ 193 w 384"/>
                <a:gd name="T79" fmla="*/ 263 h 384"/>
                <a:gd name="T80" fmla="*/ 223 w 384"/>
                <a:gd name="T81" fmla="*/ 257 h 384"/>
                <a:gd name="T82" fmla="*/ 243 w 384"/>
                <a:gd name="T83" fmla="*/ 241 h 384"/>
                <a:gd name="T84" fmla="*/ 250 w 384"/>
                <a:gd name="T85" fmla="*/ 219 h 384"/>
                <a:gd name="T86" fmla="*/ 246 w 384"/>
                <a:gd name="T87" fmla="*/ 201 h 384"/>
                <a:gd name="T88" fmla="*/ 235 w 384"/>
                <a:gd name="T89" fmla="*/ 189 h 384"/>
                <a:gd name="T90" fmla="*/ 192 w 384"/>
                <a:gd name="T91" fmla="*/ 0 h 384"/>
                <a:gd name="T92" fmla="*/ 0 w 384"/>
                <a:gd name="T93" fmla="*/ 192 h 384"/>
                <a:gd name="T94" fmla="*/ 192 w 384"/>
                <a:gd name="T95" fmla="*/ 384 h 384"/>
                <a:gd name="T96" fmla="*/ 384 w 384"/>
                <a:gd name="T97" fmla="*/ 192 h 384"/>
                <a:gd name="T98" fmla="*/ 192 w 384"/>
                <a:gd name="T99" fmla="*/ 0 h 384"/>
                <a:gd name="T100" fmla="*/ 238 w 384"/>
                <a:gd name="T101" fmla="*/ 299 h 384"/>
                <a:gd name="T102" fmla="*/ 211 w 384"/>
                <a:gd name="T103" fmla="*/ 292 h 384"/>
                <a:gd name="T104" fmla="*/ 193 w 384"/>
                <a:gd name="T105" fmla="*/ 294 h 384"/>
                <a:gd name="T106" fmla="*/ 95 w 384"/>
                <a:gd name="T107" fmla="*/ 193 h 384"/>
                <a:gd name="T108" fmla="*/ 97 w 384"/>
                <a:gd name="T109" fmla="*/ 173 h 384"/>
                <a:gd name="T110" fmla="*/ 89 w 384"/>
                <a:gd name="T111" fmla="*/ 143 h 384"/>
                <a:gd name="T112" fmla="*/ 146 w 384"/>
                <a:gd name="T113" fmla="*/ 84 h 384"/>
                <a:gd name="T114" fmla="*/ 176 w 384"/>
                <a:gd name="T115" fmla="*/ 93 h 384"/>
                <a:gd name="T116" fmla="*/ 193 w 384"/>
                <a:gd name="T117" fmla="*/ 92 h 384"/>
                <a:gd name="T118" fmla="*/ 291 w 384"/>
                <a:gd name="T119" fmla="*/ 193 h 384"/>
                <a:gd name="T120" fmla="*/ 289 w 384"/>
                <a:gd name="T121" fmla="*/ 215 h 384"/>
                <a:gd name="T122" fmla="*/ 295 w 384"/>
                <a:gd name="T123" fmla="*/ 241 h 384"/>
                <a:gd name="T124" fmla="*/ 238 w 384"/>
                <a:gd name="T125" fmla="*/ 29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384">
                  <a:moveTo>
                    <a:pt x="235" y="189"/>
                  </a:moveTo>
                  <a:cubicBezTo>
                    <a:pt x="230" y="186"/>
                    <a:pt x="225" y="183"/>
                    <a:pt x="218" y="181"/>
                  </a:cubicBezTo>
                  <a:cubicBezTo>
                    <a:pt x="212" y="179"/>
                    <a:pt x="204" y="177"/>
                    <a:pt x="197" y="175"/>
                  </a:cubicBezTo>
                  <a:cubicBezTo>
                    <a:pt x="190" y="174"/>
                    <a:pt x="186" y="173"/>
                    <a:pt x="183" y="172"/>
                  </a:cubicBezTo>
                  <a:cubicBezTo>
                    <a:pt x="180" y="171"/>
                    <a:pt x="178" y="170"/>
                    <a:pt x="175" y="169"/>
                  </a:cubicBezTo>
                  <a:cubicBezTo>
                    <a:pt x="173" y="167"/>
                    <a:pt x="171" y="166"/>
                    <a:pt x="169" y="164"/>
                  </a:cubicBezTo>
                  <a:cubicBezTo>
                    <a:pt x="168" y="162"/>
                    <a:pt x="167" y="160"/>
                    <a:pt x="167" y="158"/>
                  </a:cubicBezTo>
                  <a:cubicBezTo>
                    <a:pt x="167" y="154"/>
                    <a:pt x="169" y="151"/>
                    <a:pt x="173" y="148"/>
                  </a:cubicBezTo>
                  <a:cubicBezTo>
                    <a:pt x="178" y="146"/>
                    <a:pt x="183" y="144"/>
                    <a:pt x="190" y="144"/>
                  </a:cubicBezTo>
                  <a:cubicBezTo>
                    <a:pt x="198" y="144"/>
                    <a:pt x="203" y="145"/>
                    <a:pt x="207" y="148"/>
                  </a:cubicBezTo>
                  <a:cubicBezTo>
                    <a:pt x="210" y="151"/>
                    <a:pt x="213" y="154"/>
                    <a:pt x="216" y="159"/>
                  </a:cubicBezTo>
                  <a:cubicBezTo>
                    <a:pt x="218" y="163"/>
                    <a:pt x="220" y="166"/>
                    <a:pt x="221" y="167"/>
                  </a:cubicBezTo>
                  <a:cubicBezTo>
                    <a:pt x="223" y="169"/>
                    <a:pt x="226" y="170"/>
                    <a:pt x="230" y="170"/>
                  </a:cubicBezTo>
                  <a:cubicBezTo>
                    <a:pt x="234" y="170"/>
                    <a:pt x="237" y="169"/>
                    <a:pt x="240" y="166"/>
                  </a:cubicBezTo>
                  <a:cubicBezTo>
                    <a:pt x="243" y="163"/>
                    <a:pt x="244" y="160"/>
                    <a:pt x="244" y="156"/>
                  </a:cubicBezTo>
                  <a:cubicBezTo>
                    <a:pt x="244" y="152"/>
                    <a:pt x="243" y="148"/>
                    <a:pt x="241" y="144"/>
                  </a:cubicBezTo>
                  <a:cubicBezTo>
                    <a:pt x="239" y="140"/>
                    <a:pt x="236" y="137"/>
                    <a:pt x="231" y="133"/>
                  </a:cubicBezTo>
                  <a:cubicBezTo>
                    <a:pt x="227" y="130"/>
                    <a:pt x="222" y="127"/>
                    <a:pt x="215" y="125"/>
                  </a:cubicBezTo>
                  <a:cubicBezTo>
                    <a:pt x="209" y="123"/>
                    <a:pt x="201" y="122"/>
                    <a:pt x="192" y="122"/>
                  </a:cubicBezTo>
                  <a:cubicBezTo>
                    <a:pt x="181" y="122"/>
                    <a:pt x="172" y="123"/>
                    <a:pt x="163" y="127"/>
                  </a:cubicBezTo>
                  <a:cubicBezTo>
                    <a:pt x="155" y="130"/>
                    <a:pt x="149" y="134"/>
                    <a:pt x="144" y="140"/>
                  </a:cubicBezTo>
                  <a:cubicBezTo>
                    <a:pt x="140" y="146"/>
                    <a:pt x="138" y="153"/>
                    <a:pt x="138" y="161"/>
                  </a:cubicBezTo>
                  <a:cubicBezTo>
                    <a:pt x="138" y="169"/>
                    <a:pt x="140" y="175"/>
                    <a:pt x="144" y="181"/>
                  </a:cubicBezTo>
                  <a:cubicBezTo>
                    <a:pt x="148" y="186"/>
                    <a:pt x="154" y="191"/>
                    <a:pt x="161" y="194"/>
                  </a:cubicBezTo>
                  <a:cubicBezTo>
                    <a:pt x="168" y="197"/>
                    <a:pt x="176" y="199"/>
                    <a:pt x="187" y="202"/>
                  </a:cubicBezTo>
                  <a:cubicBezTo>
                    <a:pt x="194" y="203"/>
                    <a:pt x="200" y="205"/>
                    <a:pt x="205" y="206"/>
                  </a:cubicBezTo>
                  <a:cubicBezTo>
                    <a:pt x="209" y="208"/>
                    <a:pt x="212" y="210"/>
                    <a:pt x="215" y="212"/>
                  </a:cubicBezTo>
                  <a:cubicBezTo>
                    <a:pt x="218" y="215"/>
                    <a:pt x="219" y="218"/>
                    <a:pt x="219" y="222"/>
                  </a:cubicBezTo>
                  <a:cubicBezTo>
                    <a:pt x="219" y="227"/>
                    <a:pt x="217" y="231"/>
                    <a:pt x="212" y="234"/>
                  </a:cubicBezTo>
                  <a:cubicBezTo>
                    <a:pt x="207" y="238"/>
                    <a:pt x="200" y="240"/>
                    <a:pt x="192" y="240"/>
                  </a:cubicBezTo>
                  <a:cubicBezTo>
                    <a:pt x="186" y="240"/>
                    <a:pt x="181" y="239"/>
                    <a:pt x="178" y="237"/>
                  </a:cubicBezTo>
                  <a:cubicBezTo>
                    <a:pt x="174" y="235"/>
                    <a:pt x="171" y="233"/>
                    <a:pt x="169" y="230"/>
                  </a:cubicBezTo>
                  <a:cubicBezTo>
                    <a:pt x="167" y="228"/>
                    <a:pt x="165" y="224"/>
                    <a:pt x="164" y="220"/>
                  </a:cubicBezTo>
                  <a:cubicBezTo>
                    <a:pt x="162" y="216"/>
                    <a:pt x="160" y="213"/>
                    <a:pt x="158" y="211"/>
                  </a:cubicBezTo>
                  <a:cubicBezTo>
                    <a:pt x="156" y="209"/>
                    <a:pt x="153" y="208"/>
                    <a:pt x="149" y="208"/>
                  </a:cubicBezTo>
                  <a:cubicBezTo>
                    <a:pt x="145" y="208"/>
                    <a:pt x="142" y="210"/>
                    <a:pt x="139" y="212"/>
                  </a:cubicBezTo>
                  <a:cubicBezTo>
                    <a:pt x="136" y="215"/>
                    <a:pt x="135" y="218"/>
                    <a:pt x="135" y="222"/>
                  </a:cubicBezTo>
                  <a:cubicBezTo>
                    <a:pt x="135" y="228"/>
                    <a:pt x="137" y="234"/>
                    <a:pt x="141" y="240"/>
                  </a:cubicBezTo>
                  <a:cubicBezTo>
                    <a:pt x="145" y="246"/>
                    <a:pt x="151" y="251"/>
                    <a:pt x="157" y="255"/>
                  </a:cubicBezTo>
                  <a:cubicBezTo>
                    <a:pt x="167" y="260"/>
                    <a:pt x="178" y="263"/>
                    <a:pt x="193" y="263"/>
                  </a:cubicBezTo>
                  <a:cubicBezTo>
                    <a:pt x="204" y="263"/>
                    <a:pt x="215" y="261"/>
                    <a:pt x="223" y="257"/>
                  </a:cubicBezTo>
                  <a:cubicBezTo>
                    <a:pt x="232" y="253"/>
                    <a:pt x="239" y="248"/>
                    <a:pt x="243" y="241"/>
                  </a:cubicBezTo>
                  <a:cubicBezTo>
                    <a:pt x="248" y="235"/>
                    <a:pt x="250" y="227"/>
                    <a:pt x="250" y="219"/>
                  </a:cubicBezTo>
                  <a:cubicBezTo>
                    <a:pt x="250" y="212"/>
                    <a:pt x="249" y="206"/>
                    <a:pt x="246" y="201"/>
                  </a:cubicBezTo>
                  <a:cubicBezTo>
                    <a:pt x="243" y="196"/>
                    <a:pt x="240" y="192"/>
                    <a:pt x="235" y="189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8" y="299"/>
                  </a:moveTo>
                  <a:cubicBezTo>
                    <a:pt x="228" y="299"/>
                    <a:pt x="219" y="297"/>
                    <a:pt x="211" y="292"/>
                  </a:cubicBezTo>
                  <a:cubicBezTo>
                    <a:pt x="205" y="294"/>
                    <a:pt x="199" y="294"/>
                    <a:pt x="193" y="294"/>
                  </a:cubicBezTo>
                  <a:cubicBezTo>
                    <a:pt x="139" y="294"/>
                    <a:pt x="95" y="249"/>
                    <a:pt x="95" y="193"/>
                  </a:cubicBezTo>
                  <a:cubicBezTo>
                    <a:pt x="95" y="186"/>
                    <a:pt x="95" y="179"/>
                    <a:pt x="97" y="173"/>
                  </a:cubicBezTo>
                  <a:cubicBezTo>
                    <a:pt x="92" y="164"/>
                    <a:pt x="89" y="154"/>
                    <a:pt x="89" y="143"/>
                  </a:cubicBezTo>
                  <a:cubicBezTo>
                    <a:pt x="89" y="111"/>
                    <a:pt x="114" y="84"/>
                    <a:pt x="146" y="84"/>
                  </a:cubicBezTo>
                  <a:cubicBezTo>
                    <a:pt x="157" y="84"/>
                    <a:pt x="167" y="88"/>
                    <a:pt x="176" y="93"/>
                  </a:cubicBezTo>
                  <a:cubicBezTo>
                    <a:pt x="181" y="92"/>
                    <a:pt x="187" y="92"/>
                    <a:pt x="193" y="92"/>
                  </a:cubicBezTo>
                  <a:cubicBezTo>
                    <a:pt x="247" y="92"/>
                    <a:pt x="291" y="137"/>
                    <a:pt x="291" y="193"/>
                  </a:cubicBezTo>
                  <a:cubicBezTo>
                    <a:pt x="291" y="200"/>
                    <a:pt x="290" y="208"/>
                    <a:pt x="289" y="215"/>
                  </a:cubicBezTo>
                  <a:cubicBezTo>
                    <a:pt x="293" y="223"/>
                    <a:pt x="295" y="231"/>
                    <a:pt x="295" y="241"/>
                  </a:cubicBezTo>
                  <a:cubicBezTo>
                    <a:pt x="295" y="273"/>
                    <a:pt x="269" y="299"/>
                    <a:pt x="238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915783" y="3799548"/>
            <a:ext cx="2191656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05050"/>
                </a:solidFill>
              </a:rPr>
              <a:t>JOHN DOE</a:t>
            </a:r>
          </a:p>
          <a:p>
            <a:pPr algn="ctr"/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74697" y="5521361"/>
            <a:ext cx="1044809" cy="191217"/>
            <a:chOff x="7276782" y="3536735"/>
            <a:chExt cx="952948" cy="174405"/>
          </a:xfrm>
          <a:solidFill>
            <a:schemeClr val="tx1">
              <a:lumMod val="50000"/>
              <a:lumOff val="50000"/>
              <a:alpha val="51000"/>
            </a:schemeClr>
          </a:solidFill>
        </p:grpSpPr>
        <p:sp>
          <p:nvSpPr>
            <p:cNvPr id="45" name="Freeform 203"/>
            <p:cNvSpPr>
              <a:spLocks noEditPoints="1"/>
            </p:cNvSpPr>
            <p:nvPr/>
          </p:nvSpPr>
          <p:spPr bwMode="auto">
            <a:xfrm>
              <a:off x="7800909" y="3544399"/>
              <a:ext cx="169640" cy="166741"/>
            </a:xfrm>
            <a:custGeom>
              <a:avLst/>
              <a:gdLst>
                <a:gd name="T0" fmla="*/ 174 w 384"/>
                <a:gd name="T1" fmla="*/ 138 h 384"/>
                <a:gd name="T2" fmla="*/ 149 w 384"/>
                <a:gd name="T3" fmla="*/ 116 h 384"/>
                <a:gd name="T4" fmla="*/ 145 w 384"/>
                <a:gd name="T5" fmla="*/ 116 h 384"/>
                <a:gd name="T6" fmla="*/ 133 w 384"/>
                <a:gd name="T7" fmla="*/ 128 h 384"/>
                <a:gd name="T8" fmla="*/ 133 w 384"/>
                <a:gd name="T9" fmla="*/ 150 h 384"/>
                <a:gd name="T10" fmla="*/ 156 w 384"/>
                <a:gd name="T11" fmla="*/ 174 h 384"/>
                <a:gd name="T12" fmla="*/ 160 w 384"/>
                <a:gd name="T13" fmla="*/ 173 h 384"/>
                <a:gd name="T14" fmla="*/ 174 w 384"/>
                <a:gd name="T15" fmla="*/ 138 h 384"/>
                <a:gd name="T16" fmla="*/ 192 w 384"/>
                <a:gd name="T17" fmla="*/ 0 h 384"/>
                <a:gd name="T18" fmla="*/ 0 w 384"/>
                <a:gd name="T19" fmla="*/ 192 h 384"/>
                <a:gd name="T20" fmla="*/ 192 w 384"/>
                <a:gd name="T21" fmla="*/ 384 h 384"/>
                <a:gd name="T22" fmla="*/ 384 w 384"/>
                <a:gd name="T23" fmla="*/ 192 h 384"/>
                <a:gd name="T24" fmla="*/ 192 w 384"/>
                <a:gd name="T25" fmla="*/ 0 h 384"/>
                <a:gd name="T26" fmla="*/ 181 w 384"/>
                <a:gd name="T27" fmla="*/ 274 h 384"/>
                <a:gd name="T28" fmla="*/ 151 w 384"/>
                <a:gd name="T29" fmla="*/ 281 h 384"/>
                <a:gd name="T30" fmla="*/ 149 w 384"/>
                <a:gd name="T31" fmla="*/ 281 h 384"/>
                <a:gd name="T32" fmla="*/ 148 w 384"/>
                <a:gd name="T33" fmla="*/ 281 h 384"/>
                <a:gd name="T34" fmla="*/ 101 w 384"/>
                <a:gd name="T35" fmla="*/ 243 h 384"/>
                <a:gd name="T36" fmla="*/ 157 w 384"/>
                <a:gd name="T37" fmla="*/ 206 h 384"/>
                <a:gd name="T38" fmla="*/ 157 w 384"/>
                <a:gd name="T39" fmla="*/ 206 h 384"/>
                <a:gd name="T40" fmla="*/ 151 w 384"/>
                <a:gd name="T41" fmla="*/ 186 h 384"/>
                <a:gd name="T42" fmla="*/ 148 w 384"/>
                <a:gd name="T43" fmla="*/ 186 h 384"/>
                <a:gd name="T44" fmla="*/ 126 w 384"/>
                <a:gd name="T45" fmla="*/ 180 h 384"/>
                <a:gd name="T46" fmla="*/ 111 w 384"/>
                <a:gd name="T47" fmla="*/ 147 h 384"/>
                <a:gd name="T48" fmla="*/ 158 w 384"/>
                <a:gd name="T49" fmla="*/ 103 h 384"/>
                <a:gd name="T50" fmla="*/ 204 w 384"/>
                <a:gd name="T51" fmla="*/ 103 h 384"/>
                <a:gd name="T52" fmla="*/ 204 w 384"/>
                <a:gd name="T53" fmla="*/ 104 h 384"/>
                <a:gd name="T54" fmla="*/ 188 w 384"/>
                <a:gd name="T55" fmla="*/ 111 h 384"/>
                <a:gd name="T56" fmla="*/ 181 w 384"/>
                <a:gd name="T57" fmla="*/ 112 h 384"/>
                <a:gd name="T58" fmla="*/ 194 w 384"/>
                <a:gd name="T59" fmla="*/ 143 h 384"/>
                <a:gd name="T60" fmla="*/ 181 w 384"/>
                <a:gd name="T61" fmla="*/ 175 h 384"/>
                <a:gd name="T62" fmla="*/ 173 w 384"/>
                <a:gd name="T63" fmla="*/ 186 h 384"/>
                <a:gd name="T64" fmla="*/ 183 w 384"/>
                <a:gd name="T65" fmla="*/ 199 h 384"/>
                <a:gd name="T66" fmla="*/ 204 w 384"/>
                <a:gd name="T67" fmla="*/ 235 h 384"/>
                <a:gd name="T68" fmla="*/ 181 w 384"/>
                <a:gd name="T69" fmla="*/ 274 h 384"/>
                <a:gd name="T70" fmla="*/ 282 w 384"/>
                <a:gd name="T71" fmla="*/ 192 h 384"/>
                <a:gd name="T72" fmla="*/ 252 w 384"/>
                <a:gd name="T73" fmla="*/ 192 h 384"/>
                <a:gd name="T74" fmla="*/ 252 w 384"/>
                <a:gd name="T75" fmla="*/ 222 h 384"/>
                <a:gd name="T76" fmla="*/ 233 w 384"/>
                <a:gd name="T77" fmla="*/ 222 h 384"/>
                <a:gd name="T78" fmla="*/ 233 w 384"/>
                <a:gd name="T79" fmla="*/ 192 h 384"/>
                <a:gd name="T80" fmla="*/ 202 w 384"/>
                <a:gd name="T81" fmla="*/ 192 h 384"/>
                <a:gd name="T82" fmla="*/ 202 w 384"/>
                <a:gd name="T83" fmla="*/ 173 h 384"/>
                <a:gd name="T84" fmla="*/ 233 w 384"/>
                <a:gd name="T85" fmla="*/ 173 h 384"/>
                <a:gd name="T86" fmla="*/ 233 w 384"/>
                <a:gd name="T87" fmla="*/ 142 h 384"/>
                <a:gd name="T88" fmla="*/ 252 w 384"/>
                <a:gd name="T89" fmla="*/ 142 h 384"/>
                <a:gd name="T90" fmla="*/ 252 w 384"/>
                <a:gd name="T91" fmla="*/ 173 h 384"/>
                <a:gd name="T92" fmla="*/ 282 w 384"/>
                <a:gd name="T93" fmla="*/ 173 h 384"/>
                <a:gd name="T94" fmla="*/ 282 w 384"/>
                <a:gd name="T95" fmla="*/ 192 h 384"/>
                <a:gd name="T96" fmla="*/ 156 w 384"/>
                <a:gd name="T97" fmla="*/ 215 h 384"/>
                <a:gd name="T98" fmla="*/ 153 w 384"/>
                <a:gd name="T99" fmla="*/ 215 h 384"/>
                <a:gd name="T100" fmla="*/ 130 w 384"/>
                <a:gd name="T101" fmla="*/ 224 h 384"/>
                <a:gd name="T102" fmla="*/ 122 w 384"/>
                <a:gd name="T103" fmla="*/ 243 h 384"/>
                <a:gd name="T104" fmla="*/ 156 w 384"/>
                <a:gd name="T105" fmla="*/ 264 h 384"/>
                <a:gd name="T106" fmla="*/ 186 w 384"/>
                <a:gd name="T107" fmla="*/ 238 h 384"/>
                <a:gd name="T108" fmla="*/ 156 w 384"/>
                <a:gd name="T109" fmla="*/ 21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4">
                  <a:moveTo>
                    <a:pt x="174" y="138"/>
                  </a:moveTo>
                  <a:cubicBezTo>
                    <a:pt x="169" y="121"/>
                    <a:pt x="161" y="116"/>
                    <a:pt x="149" y="116"/>
                  </a:cubicBezTo>
                  <a:cubicBezTo>
                    <a:pt x="148" y="116"/>
                    <a:pt x="146" y="116"/>
                    <a:pt x="145" y="116"/>
                  </a:cubicBezTo>
                  <a:cubicBezTo>
                    <a:pt x="140" y="118"/>
                    <a:pt x="136" y="122"/>
                    <a:pt x="133" y="128"/>
                  </a:cubicBezTo>
                  <a:cubicBezTo>
                    <a:pt x="131" y="135"/>
                    <a:pt x="131" y="142"/>
                    <a:pt x="133" y="150"/>
                  </a:cubicBezTo>
                  <a:cubicBezTo>
                    <a:pt x="136" y="164"/>
                    <a:pt x="146" y="174"/>
                    <a:pt x="156" y="174"/>
                  </a:cubicBezTo>
                  <a:cubicBezTo>
                    <a:pt x="158" y="174"/>
                    <a:pt x="159" y="174"/>
                    <a:pt x="160" y="173"/>
                  </a:cubicBezTo>
                  <a:cubicBezTo>
                    <a:pt x="171" y="170"/>
                    <a:pt x="178" y="154"/>
                    <a:pt x="174" y="138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81" y="274"/>
                  </a:moveTo>
                  <a:cubicBezTo>
                    <a:pt x="169" y="280"/>
                    <a:pt x="156" y="281"/>
                    <a:pt x="151" y="281"/>
                  </a:cubicBezTo>
                  <a:cubicBezTo>
                    <a:pt x="150" y="281"/>
                    <a:pt x="149" y="281"/>
                    <a:pt x="149" y="281"/>
                  </a:cubicBezTo>
                  <a:cubicBezTo>
                    <a:pt x="149" y="281"/>
                    <a:pt x="149" y="281"/>
                    <a:pt x="148" y="281"/>
                  </a:cubicBezTo>
                  <a:cubicBezTo>
                    <a:pt x="140" y="281"/>
                    <a:pt x="101" y="279"/>
                    <a:pt x="101" y="243"/>
                  </a:cubicBezTo>
                  <a:cubicBezTo>
                    <a:pt x="101" y="209"/>
                    <a:pt x="144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49" y="196"/>
                    <a:pt x="151" y="186"/>
                    <a:pt x="151" y="186"/>
                  </a:cubicBezTo>
                  <a:cubicBezTo>
                    <a:pt x="150" y="186"/>
                    <a:pt x="149" y="186"/>
                    <a:pt x="148" y="186"/>
                  </a:cubicBezTo>
                  <a:cubicBezTo>
                    <a:pt x="143" y="186"/>
                    <a:pt x="134" y="185"/>
                    <a:pt x="126" y="180"/>
                  </a:cubicBezTo>
                  <a:cubicBezTo>
                    <a:pt x="116" y="173"/>
                    <a:pt x="111" y="162"/>
                    <a:pt x="111" y="147"/>
                  </a:cubicBezTo>
                  <a:cubicBezTo>
                    <a:pt x="111" y="105"/>
                    <a:pt x="157" y="103"/>
                    <a:pt x="158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9"/>
                    <a:pt x="195" y="110"/>
                    <a:pt x="188" y="111"/>
                  </a:cubicBezTo>
                  <a:cubicBezTo>
                    <a:pt x="186" y="111"/>
                    <a:pt x="182" y="112"/>
                    <a:pt x="181" y="112"/>
                  </a:cubicBezTo>
                  <a:cubicBezTo>
                    <a:pt x="193" y="119"/>
                    <a:pt x="194" y="129"/>
                    <a:pt x="194" y="143"/>
                  </a:cubicBezTo>
                  <a:cubicBezTo>
                    <a:pt x="194" y="160"/>
                    <a:pt x="188" y="169"/>
                    <a:pt x="181" y="175"/>
                  </a:cubicBezTo>
                  <a:cubicBezTo>
                    <a:pt x="177" y="179"/>
                    <a:pt x="173" y="182"/>
                    <a:pt x="173" y="186"/>
                  </a:cubicBezTo>
                  <a:cubicBezTo>
                    <a:pt x="173" y="190"/>
                    <a:pt x="178" y="194"/>
                    <a:pt x="183" y="199"/>
                  </a:cubicBezTo>
                  <a:cubicBezTo>
                    <a:pt x="192" y="207"/>
                    <a:pt x="204" y="217"/>
                    <a:pt x="204" y="235"/>
                  </a:cubicBezTo>
                  <a:cubicBezTo>
                    <a:pt x="204" y="254"/>
                    <a:pt x="196" y="267"/>
                    <a:pt x="181" y="274"/>
                  </a:cubicBezTo>
                  <a:close/>
                  <a:moveTo>
                    <a:pt x="282" y="192"/>
                  </a:moveTo>
                  <a:cubicBezTo>
                    <a:pt x="252" y="192"/>
                    <a:pt x="252" y="192"/>
                    <a:pt x="252" y="19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33" y="222"/>
                    <a:pt x="233" y="222"/>
                    <a:pt x="233" y="22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82" y="173"/>
                    <a:pt x="282" y="173"/>
                    <a:pt x="282" y="173"/>
                  </a:cubicBezTo>
                  <a:lnTo>
                    <a:pt x="282" y="192"/>
                  </a:lnTo>
                  <a:close/>
                  <a:moveTo>
                    <a:pt x="156" y="215"/>
                  </a:moveTo>
                  <a:cubicBezTo>
                    <a:pt x="155" y="215"/>
                    <a:pt x="154" y="215"/>
                    <a:pt x="153" y="215"/>
                  </a:cubicBezTo>
                  <a:cubicBezTo>
                    <a:pt x="144" y="216"/>
                    <a:pt x="136" y="219"/>
                    <a:pt x="130" y="224"/>
                  </a:cubicBezTo>
                  <a:cubicBezTo>
                    <a:pt x="124" y="230"/>
                    <a:pt x="121" y="236"/>
                    <a:pt x="122" y="243"/>
                  </a:cubicBezTo>
                  <a:cubicBezTo>
                    <a:pt x="122" y="257"/>
                    <a:pt x="138" y="266"/>
                    <a:pt x="156" y="264"/>
                  </a:cubicBezTo>
                  <a:cubicBezTo>
                    <a:pt x="174" y="263"/>
                    <a:pt x="187" y="253"/>
                    <a:pt x="186" y="238"/>
                  </a:cubicBezTo>
                  <a:cubicBezTo>
                    <a:pt x="185" y="225"/>
                    <a:pt x="173" y="215"/>
                    <a:pt x="15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04"/>
            <p:cNvSpPr>
              <a:spLocks noEditPoints="1"/>
            </p:cNvSpPr>
            <p:nvPr/>
          </p:nvSpPr>
          <p:spPr bwMode="auto">
            <a:xfrm>
              <a:off x="7276782" y="3536735"/>
              <a:ext cx="16819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37 w 384"/>
                <a:gd name="T11" fmla="*/ 133 h 384"/>
                <a:gd name="T12" fmla="*/ 208 w 384"/>
                <a:gd name="T13" fmla="*/ 133 h 384"/>
                <a:gd name="T14" fmla="*/ 201 w 384"/>
                <a:gd name="T15" fmla="*/ 143 h 384"/>
                <a:gd name="T16" fmla="*/ 201 w 384"/>
                <a:gd name="T17" fmla="*/ 164 h 384"/>
                <a:gd name="T18" fmla="*/ 237 w 384"/>
                <a:gd name="T19" fmla="*/ 164 h 384"/>
                <a:gd name="T20" fmla="*/ 237 w 384"/>
                <a:gd name="T21" fmla="*/ 194 h 384"/>
                <a:gd name="T22" fmla="*/ 201 w 384"/>
                <a:gd name="T23" fmla="*/ 194 h 384"/>
                <a:gd name="T24" fmla="*/ 201 w 384"/>
                <a:gd name="T25" fmla="*/ 283 h 384"/>
                <a:gd name="T26" fmla="*/ 167 w 384"/>
                <a:gd name="T27" fmla="*/ 283 h 384"/>
                <a:gd name="T28" fmla="*/ 167 w 384"/>
                <a:gd name="T29" fmla="*/ 194 h 384"/>
                <a:gd name="T30" fmla="*/ 136 w 384"/>
                <a:gd name="T31" fmla="*/ 194 h 384"/>
                <a:gd name="T32" fmla="*/ 136 w 384"/>
                <a:gd name="T33" fmla="*/ 164 h 384"/>
                <a:gd name="T34" fmla="*/ 167 w 384"/>
                <a:gd name="T35" fmla="*/ 164 h 384"/>
                <a:gd name="T36" fmla="*/ 167 w 384"/>
                <a:gd name="T37" fmla="*/ 146 h 384"/>
                <a:gd name="T38" fmla="*/ 208 w 384"/>
                <a:gd name="T39" fmla="*/ 101 h 384"/>
                <a:gd name="T40" fmla="*/ 237 w 384"/>
                <a:gd name="T41" fmla="*/ 101 h 384"/>
                <a:gd name="T42" fmla="*/ 237 w 384"/>
                <a:gd name="T43" fmla="*/ 1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7" y="133"/>
                  </a:moveTo>
                  <a:cubicBezTo>
                    <a:pt x="208" y="133"/>
                    <a:pt x="208" y="133"/>
                    <a:pt x="208" y="133"/>
                  </a:cubicBezTo>
                  <a:cubicBezTo>
                    <a:pt x="205" y="133"/>
                    <a:pt x="201" y="137"/>
                    <a:pt x="201" y="14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21"/>
                    <a:pt x="184" y="101"/>
                    <a:pt x="208" y="101"/>
                  </a:cubicBezTo>
                  <a:cubicBezTo>
                    <a:pt x="237" y="101"/>
                    <a:pt x="237" y="101"/>
                    <a:pt x="237" y="101"/>
                  </a:cubicBezTo>
                  <a:lnTo>
                    <a:pt x="23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13"/>
            <p:cNvSpPr>
              <a:spLocks noEditPoints="1"/>
            </p:cNvSpPr>
            <p:nvPr/>
          </p:nvSpPr>
          <p:spPr bwMode="auto">
            <a:xfrm>
              <a:off x="7539199" y="3544399"/>
              <a:ext cx="16964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70 w 384"/>
                <a:gd name="T11" fmla="*/ 157 h 384"/>
                <a:gd name="T12" fmla="*/ 270 w 384"/>
                <a:gd name="T13" fmla="*/ 162 h 384"/>
                <a:gd name="T14" fmla="*/ 162 w 384"/>
                <a:gd name="T15" fmla="*/ 270 h 384"/>
                <a:gd name="T16" fmla="*/ 104 w 384"/>
                <a:gd name="T17" fmla="*/ 253 h 384"/>
                <a:gd name="T18" fmla="*/ 113 w 384"/>
                <a:gd name="T19" fmla="*/ 253 h 384"/>
                <a:gd name="T20" fmla="*/ 160 w 384"/>
                <a:gd name="T21" fmla="*/ 237 h 384"/>
                <a:gd name="T22" fmla="*/ 125 w 384"/>
                <a:gd name="T23" fmla="*/ 211 h 384"/>
                <a:gd name="T24" fmla="*/ 132 w 384"/>
                <a:gd name="T25" fmla="*/ 211 h 384"/>
                <a:gd name="T26" fmla="*/ 142 w 384"/>
                <a:gd name="T27" fmla="*/ 210 h 384"/>
                <a:gd name="T28" fmla="*/ 112 w 384"/>
                <a:gd name="T29" fmla="*/ 173 h 384"/>
                <a:gd name="T30" fmla="*/ 112 w 384"/>
                <a:gd name="T31" fmla="*/ 173 h 384"/>
                <a:gd name="T32" fmla="*/ 129 w 384"/>
                <a:gd name="T33" fmla="*/ 177 h 384"/>
                <a:gd name="T34" fmla="*/ 112 w 384"/>
                <a:gd name="T35" fmla="*/ 146 h 384"/>
                <a:gd name="T36" fmla="*/ 117 w 384"/>
                <a:gd name="T37" fmla="*/ 127 h 384"/>
                <a:gd name="T38" fmla="*/ 195 w 384"/>
                <a:gd name="T39" fmla="*/ 166 h 384"/>
                <a:gd name="T40" fmla="*/ 194 w 384"/>
                <a:gd name="T41" fmla="*/ 158 h 384"/>
                <a:gd name="T42" fmla="*/ 232 w 384"/>
                <a:gd name="T43" fmla="*/ 120 h 384"/>
                <a:gd name="T44" fmla="*/ 260 w 384"/>
                <a:gd name="T45" fmla="*/ 132 h 384"/>
                <a:gd name="T46" fmla="*/ 284 w 384"/>
                <a:gd name="T47" fmla="*/ 123 h 384"/>
                <a:gd name="T48" fmla="*/ 267 w 384"/>
                <a:gd name="T49" fmla="*/ 144 h 384"/>
                <a:gd name="T50" fmla="*/ 289 w 384"/>
                <a:gd name="T51" fmla="*/ 138 h 384"/>
                <a:gd name="T52" fmla="*/ 270 w 384"/>
                <a:gd name="T53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70" y="157"/>
                  </a:moveTo>
                  <a:cubicBezTo>
                    <a:pt x="270" y="159"/>
                    <a:pt x="270" y="160"/>
                    <a:pt x="270" y="162"/>
                  </a:cubicBezTo>
                  <a:cubicBezTo>
                    <a:pt x="270" y="212"/>
                    <a:pt x="232" y="270"/>
                    <a:pt x="162" y="270"/>
                  </a:cubicBezTo>
                  <a:cubicBezTo>
                    <a:pt x="141" y="270"/>
                    <a:pt x="121" y="263"/>
                    <a:pt x="104" y="253"/>
                  </a:cubicBezTo>
                  <a:cubicBezTo>
                    <a:pt x="107" y="253"/>
                    <a:pt x="110" y="253"/>
                    <a:pt x="113" y="253"/>
                  </a:cubicBezTo>
                  <a:cubicBezTo>
                    <a:pt x="131" y="253"/>
                    <a:pt x="147" y="247"/>
                    <a:pt x="160" y="237"/>
                  </a:cubicBezTo>
                  <a:cubicBezTo>
                    <a:pt x="144" y="237"/>
                    <a:pt x="130" y="226"/>
                    <a:pt x="125" y="211"/>
                  </a:cubicBezTo>
                  <a:cubicBezTo>
                    <a:pt x="127" y="211"/>
                    <a:pt x="130" y="211"/>
                    <a:pt x="132" y="211"/>
                  </a:cubicBezTo>
                  <a:cubicBezTo>
                    <a:pt x="136" y="211"/>
                    <a:pt x="139" y="211"/>
                    <a:pt x="142" y="210"/>
                  </a:cubicBezTo>
                  <a:cubicBezTo>
                    <a:pt x="125" y="207"/>
                    <a:pt x="112" y="191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7" y="175"/>
                    <a:pt x="123" y="177"/>
                    <a:pt x="129" y="177"/>
                  </a:cubicBezTo>
                  <a:cubicBezTo>
                    <a:pt x="119" y="171"/>
                    <a:pt x="112" y="159"/>
                    <a:pt x="112" y="146"/>
                  </a:cubicBezTo>
                  <a:cubicBezTo>
                    <a:pt x="112" y="139"/>
                    <a:pt x="114" y="132"/>
                    <a:pt x="117" y="127"/>
                  </a:cubicBezTo>
                  <a:cubicBezTo>
                    <a:pt x="136" y="150"/>
                    <a:pt x="164" y="165"/>
                    <a:pt x="195" y="166"/>
                  </a:cubicBezTo>
                  <a:cubicBezTo>
                    <a:pt x="194" y="164"/>
                    <a:pt x="194" y="161"/>
                    <a:pt x="194" y="158"/>
                  </a:cubicBezTo>
                  <a:cubicBezTo>
                    <a:pt x="194" y="137"/>
                    <a:pt x="211" y="120"/>
                    <a:pt x="232" y="120"/>
                  </a:cubicBezTo>
                  <a:cubicBezTo>
                    <a:pt x="243" y="120"/>
                    <a:pt x="253" y="124"/>
                    <a:pt x="260" y="132"/>
                  </a:cubicBezTo>
                  <a:cubicBezTo>
                    <a:pt x="268" y="130"/>
                    <a:pt x="276" y="127"/>
                    <a:pt x="284" y="123"/>
                  </a:cubicBezTo>
                  <a:cubicBezTo>
                    <a:pt x="281" y="131"/>
                    <a:pt x="275" y="139"/>
                    <a:pt x="267" y="144"/>
                  </a:cubicBezTo>
                  <a:cubicBezTo>
                    <a:pt x="275" y="143"/>
                    <a:pt x="282" y="141"/>
                    <a:pt x="289" y="138"/>
                  </a:cubicBezTo>
                  <a:cubicBezTo>
                    <a:pt x="284" y="145"/>
                    <a:pt x="277" y="152"/>
                    <a:pt x="27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92"/>
            <p:cNvSpPr>
              <a:spLocks noEditPoints="1"/>
            </p:cNvSpPr>
            <p:nvPr/>
          </p:nvSpPr>
          <p:spPr bwMode="auto">
            <a:xfrm>
              <a:off x="8060090" y="3544399"/>
              <a:ext cx="169640" cy="166741"/>
            </a:xfrm>
            <a:custGeom>
              <a:avLst/>
              <a:gdLst>
                <a:gd name="T0" fmla="*/ 235 w 384"/>
                <a:gd name="T1" fmla="*/ 189 h 384"/>
                <a:gd name="T2" fmla="*/ 218 w 384"/>
                <a:gd name="T3" fmla="*/ 181 h 384"/>
                <a:gd name="T4" fmla="*/ 197 w 384"/>
                <a:gd name="T5" fmla="*/ 175 h 384"/>
                <a:gd name="T6" fmla="*/ 183 w 384"/>
                <a:gd name="T7" fmla="*/ 172 h 384"/>
                <a:gd name="T8" fmla="*/ 175 w 384"/>
                <a:gd name="T9" fmla="*/ 169 h 384"/>
                <a:gd name="T10" fmla="*/ 169 w 384"/>
                <a:gd name="T11" fmla="*/ 164 h 384"/>
                <a:gd name="T12" fmla="*/ 167 w 384"/>
                <a:gd name="T13" fmla="*/ 158 h 384"/>
                <a:gd name="T14" fmla="*/ 173 w 384"/>
                <a:gd name="T15" fmla="*/ 148 h 384"/>
                <a:gd name="T16" fmla="*/ 190 w 384"/>
                <a:gd name="T17" fmla="*/ 144 h 384"/>
                <a:gd name="T18" fmla="*/ 207 w 384"/>
                <a:gd name="T19" fmla="*/ 148 h 384"/>
                <a:gd name="T20" fmla="*/ 216 w 384"/>
                <a:gd name="T21" fmla="*/ 159 h 384"/>
                <a:gd name="T22" fmla="*/ 221 w 384"/>
                <a:gd name="T23" fmla="*/ 167 h 384"/>
                <a:gd name="T24" fmla="*/ 230 w 384"/>
                <a:gd name="T25" fmla="*/ 170 h 384"/>
                <a:gd name="T26" fmla="*/ 240 w 384"/>
                <a:gd name="T27" fmla="*/ 166 h 384"/>
                <a:gd name="T28" fmla="*/ 244 w 384"/>
                <a:gd name="T29" fmla="*/ 156 h 384"/>
                <a:gd name="T30" fmla="*/ 241 w 384"/>
                <a:gd name="T31" fmla="*/ 144 h 384"/>
                <a:gd name="T32" fmla="*/ 231 w 384"/>
                <a:gd name="T33" fmla="*/ 133 h 384"/>
                <a:gd name="T34" fmla="*/ 215 w 384"/>
                <a:gd name="T35" fmla="*/ 125 h 384"/>
                <a:gd name="T36" fmla="*/ 192 w 384"/>
                <a:gd name="T37" fmla="*/ 122 h 384"/>
                <a:gd name="T38" fmla="*/ 163 w 384"/>
                <a:gd name="T39" fmla="*/ 127 h 384"/>
                <a:gd name="T40" fmla="*/ 144 w 384"/>
                <a:gd name="T41" fmla="*/ 140 h 384"/>
                <a:gd name="T42" fmla="*/ 138 w 384"/>
                <a:gd name="T43" fmla="*/ 161 h 384"/>
                <a:gd name="T44" fmla="*/ 144 w 384"/>
                <a:gd name="T45" fmla="*/ 181 h 384"/>
                <a:gd name="T46" fmla="*/ 161 w 384"/>
                <a:gd name="T47" fmla="*/ 194 h 384"/>
                <a:gd name="T48" fmla="*/ 187 w 384"/>
                <a:gd name="T49" fmla="*/ 202 h 384"/>
                <a:gd name="T50" fmla="*/ 205 w 384"/>
                <a:gd name="T51" fmla="*/ 206 h 384"/>
                <a:gd name="T52" fmla="*/ 215 w 384"/>
                <a:gd name="T53" fmla="*/ 212 h 384"/>
                <a:gd name="T54" fmla="*/ 219 w 384"/>
                <a:gd name="T55" fmla="*/ 222 h 384"/>
                <a:gd name="T56" fmla="*/ 212 w 384"/>
                <a:gd name="T57" fmla="*/ 234 h 384"/>
                <a:gd name="T58" fmla="*/ 192 w 384"/>
                <a:gd name="T59" fmla="*/ 240 h 384"/>
                <a:gd name="T60" fmla="*/ 178 w 384"/>
                <a:gd name="T61" fmla="*/ 237 h 384"/>
                <a:gd name="T62" fmla="*/ 169 w 384"/>
                <a:gd name="T63" fmla="*/ 230 h 384"/>
                <a:gd name="T64" fmla="*/ 164 w 384"/>
                <a:gd name="T65" fmla="*/ 220 h 384"/>
                <a:gd name="T66" fmla="*/ 158 w 384"/>
                <a:gd name="T67" fmla="*/ 211 h 384"/>
                <a:gd name="T68" fmla="*/ 149 w 384"/>
                <a:gd name="T69" fmla="*/ 208 h 384"/>
                <a:gd name="T70" fmla="*/ 139 w 384"/>
                <a:gd name="T71" fmla="*/ 212 h 384"/>
                <a:gd name="T72" fmla="*/ 135 w 384"/>
                <a:gd name="T73" fmla="*/ 222 h 384"/>
                <a:gd name="T74" fmla="*/ 141 w 384"/>
                <a:gd name="T75" fmla="*/ 240 h 384"/>
                <a:gd name="T76" fmla="*/ 157 w 384"/>
                <a:gd name="T77" fmla="*/ 255 h 384"/>
                <a:gd name="T78" fmla="*/ 193 w 384"/>
                <a:gd name="T79" fmla="*/ 263 h 384"/>
                <a:gd name="T80" fmla="*/ 223 w 384"/>
                <a:gd name="T81" fmla="*/ 257 h 384"/>
                <a:gd name="T82" fmla="*/ 243 w 384"/>
                <a:gd name="T83" fmla="*/ 241 h 384"/>
                <a:gd name="T84" fmla="*/ 250 w 384"/>
                <a:gd name="T85" fmla="*/ 219 h 384"/>
                <a:gd name="T86" fmla="*/ 246 w 384"/>
                <a:gd name="T87" fmla="*/ 201 h 384"/>
                <a:gd name="T88" fmla="*/ 235 w 384"/>
                <a:gd name="T89" fmla="*/ 189 h 384"/>
                <a:gd name="T90" fmla="*/ 192 w 384"/>
                <a:gd name="T91" fmla="*/ 0 h 384"/>
                <a:gd name="T92" fmla="*/ 0 w 384"/>
                <a:gd name="T93" fmla="*/ 192 h 384"/>
                <a:gd name="T94" fmla="*/ 192 w 384"/>
                <a:gd name="T95" fmla="*/ 384 h 384"/>
                <a:gd name="T96" fmla="*/ 384 w 384"/>
                <a:gd name="T97" fmla="*/ 192 h 384"/>
                <a:gd name="T98" fmla="*/ 192 w 384"/>
                <a:gd name="T99" fmla="*/ 0 h 384"/>
                <a:gd name="T100" fmla="*/ 238 w 384"/>
                <a:gd name="T101" fmla="*/ 299 h 384"/>
                <a:gd name="T102" fmla="*/ 211 w 384"/>
                <a:gd name="T103" fmla="*/ 292 h 384"/>
                <a:gd name="T104" fmla="*/ 193 w 384"/>
                <a:gd name="T105" fmla="*/ 294 h 384"/>
                <a:gd name="T106" fmla="*/ 95 w 384"/>
                <a:gd name="T107" fmla="*/ 193 h 384"/>
                <a:gd name="T108" fmla="*/ 97 w 384"/>
                <a:gd name="T109" fmla="*/ 173 h 384"/>
                <a:gd name="T110" fmla="*/ 89 w 384"/>
                <a:gd name="T111" fmla="*/ 143 h 384"/>
                <a:gd name="T112" fmla="*/ 146 w 384"/>
                <a:gd name="T113" fmla="*/ 84 h 384"/>
                <a:gd name="T114" fmla="*/ 176 w 384"/>
                <a:gd name="T115" fmla="*/ 93 h 384"/>
                <a:gd name="T116" fmla="*/ 193 w 384"/>
                <a:gd name="T117" fmla="*/ 92 h 384"/>
                <a:gd name="T118" fmla="*/ 291 w 384"/>
                <a:gd name="T119" fmla="*/ 193 h 384"/>
                <a:gd name="T120" fmla="*/ 289 w 384"/>
                <a:gd name="T121" fmla="*/ 215 h 384"/>
                <a:gd name="T122" fmla="*/ 295 w 384"/>
                <a:gd name="T123" fmla="*/ 241 h 384"/>
                <a:gd name="T124" fmla="*/ 238 w 384"/>
                <a:gd name="T125" fmla="*/ 29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384">
                  <a:moveTo>
                    <a:pt x="235" y="189"/>
                  </a:moveTo>
                  <a:cubicBezTo>
                    <a:pt x="230" y="186"/>
                    <a:pt x="225" y="183"/>
                    <a:pt x="218" y="181"/>
                  </a:cubicBezTo>
                  <a:cubicBezTo>
                    <a:pt x="212" y="179"/>
                    <a:pt x="204" y="177"/>
                    <a:pt x="197" y="175"/>
                  </a:cubicBezTo>
                  <a:cubicBezTo>
                    <a:pt x="190" y="174"/>
                    <a:pt x="186" y="173"/>
                    <a:pt x="183" y="172"/>
                  </a:cubicBezTo>
                  <a:cubicBezTo>
                    <a:pt x="180" y="171"/>
                    <a:pt x="178" y="170"/>
                    <a:pt x="175" y="169"/>
                  </a:cubicBezTo>
                  <a:cubicBezTo>
                    <a:pt x="173" y="167"/>
                    <a:pt x="171" y="166"/>
                    <a:pt x="169" y="164"/>
                  </a:cubicBezTo>
                  <a:cubicBezTo>
                    <a:pt x="168" y="162"/>
                    <a:pt x="167" y="160"/>
                    <a:pt x="167" y="158"/>
                  </a:cubicBezTo>
                  <a:cubicBezTo>
                    <a:pt x="167" y="154"/>
                    <a:pt x="169" y="151"/>
                    <a:pt x="173" y="148"/>
                  </a:cubicBezTo>
                  <a:cubicBezTo>
                    <a:pt x="178" y="146"/>
                    <a:pt x="183" y="144"/>
                    <a:pt x="190" y="144"/>
                  </a:cubicBezTo>
                  <a:cubicBezTo>
                    <a:pt x="198" y="144"/>
                    <a:pt x="203" y="145"/>
                    <a:pt x="207" y="148"/>
                  </a:cubicBezTo>
                  <a:cubicBezTo>
                    <a:pt x="210" y="151"/>
                    <a:pt x="213" y="154"/>
                    <a:pt x="216" y="159"/>
                  </a:cubicBezTo>
                  <a:cubicBezTo>
                    <a:pt x="218" y="163"/>
                    <a:pt x="220" y="166"/>
                    <a:pt x="221" y="167"/>
                  </a:cubicBezTo>
                  <a:cubicBezTo>
                    <a:pt x="223" y="169"/>
                    <a:pt x="226" y="170"/>
                    <a:pt x="230" y="170"/>
                  </a:cubicBezTo>
                  <a:cubicBezTo>
                    <a:pt x="234" y="170"/>
                    <a:pt x="237" y="169"/>
                    <a:pt x="240" y="166"/>
                  </a:cubicBezTo>
                  <a:cubicBezTo>
                    <a:pt x="243" y="163"/>
                    <a:pt x="244" y="160"/>
                    <a:pt x="244" y="156"/>
                  </a:cubicBezTo>
                  <a:cubicBezTo>
                    <a:pt x="244" y="152"/>
                    <a:pt x="243" y="148"/>
                    <a:pt x="241" y="144"/>
                  </a:cubicBezTo>
                  <a:cubicBezTo>
                    <a:pt x="239" y="140"/>
                    <a:pt x="236" y="137"/>
                    <a:pt x="231" y="133"/>
                  </a:cubicBezTo>
                  <a:cubicBezTo>
                    <a:pt x="227" y="130"/>
                    <a:pt x="222" y="127"/>
                    <a:pt x="215" y="125"/>
                  </a:cubicBezTo>
                  <a:cubicBezTo>
                    <a:pt x="209" y="123"/>
                    <a:pt x="201" y="122"/>
                    <a:pt x="192" y="122"/>
                  </a:cubicBezTo>
                  <a:cubicBezTo>
                    <a:pt x="181" y="122"/>
                    <a:pt x="172" y="123"/>
                    <a:pt x="163" y="127"/>
                  </a:cubicBezTo>
                  <a:cubicBezTo>
                    <a:pt x="155" y="130"/>
                    <a:pt x="149" y="134"/>
                    <a:pt x="144" y="140"/>
                  </a:cubicBezTo>
                  <a:cubicBezTo>
                    <a:pt x="140" y="146"/>
                    <a:pt x="138" y="153"/>
                    <a:pt x="138" y="161"/>
                  </a:cubicBezTo>
                  <a:cubicBezTo>
                    <a:pt x="138" y="169"/>
                    <a:pt x="140" y="175"/>
                    <a:pt x="144" y="181"/>
                  </a:cubicBezTo>
                  <a:cubicBezTo>
                    <a:pt x="148" y="186"/>
                    <a:pt x="154" y="191"/>
                    <a:pt x="161" y="194"/>
                  </a:cubicBezTo>
                  <a:cubicBezTo>
                    <a:pt x="168" y="197"/>
                    <a:pt x="176" y="199"/>
                    <a:pt x="187" y="202"/>
                  </a:cubicBezTo>
                  <a:cubicBezTo>
                    <a:pt x="194" y="203"/>
                    <a:pt x="200" y="205"/>
                    <a:pt x="205" y="206"/>
                  </a:cubicBezTo>
                  <a:cubicBezTo>
                    <a:pt x="209" y="208"/>
                    <a:pt x="212" y="210"/>
                    <a:pt x="215" y="212"/>
                  </a:cubicBezTo>
                  <a:cubicBezTo>
                    <a:pt x="218" y="215"/>
                    <a:pt x="219" y="218"/>
                    <a:pt x="219" y="222"/>
                  </a:cubicBezTo>
                  <a:cubicBezTo>
                    <a:pt x="219" y="227"/>
                    <a:pt x="217" y="231"/>
                    <a:pt x="212" y="234"/>
                  </a:cubicBezTo>
                  <a:cubicBezTo>
                    <a:pt x="207" y="238"/>
                    <a:pt x="200" y="240"/>
                    <a:pt x="192" y="240"/>
                  </a:cubicBezTo>
                  <a:cubicBezTo>
                    <a:pt x="186" y="240"/>
                    <a:pt x="181" y="239"/>
                    <a:pt x="178" y="237"/>
                  </a:cubicBezTo>
                  <a:cubicBezTo>
                    <a:pt x="174" y="235"/>
                    <a:pt x="171" y="233"/>
                    <a:pt x="169" y="230"/>
                  </a:cubicBezTo>
                  <a:cubicBezTo>
                    <a:pt x="167" y="228"/>
                    <a:pt x="165" y="224"/>
                    <a:pt x="164" y="220"/>
                  </a:cubicBezTo>
                  <a:cubicBezTo>
                    <a:pt x="162" y="216"/>
                    <a:pt x="160" y="213"/>
                    <a:pt x="158" y="211"/>
                  </a:cubicBezTo>
                  <a:cubicBezTo>
                    <a:pt x="156" y="209"/>
                    <a:pt x="153" y="208"/>
                    <a:pt x="149" y="208"/>
                  </a:cubicBezTo>
                  <a:cubicBezTo>
                    <a:pt x="145" y="208"/>
                    <a:pt x="142" y="210"/>
                    <a:pt x="139" y="212"/>
                  </a:cubicBezTo>
                  <a:cubicBezTo>
                    <a:pt x="136" y="215"/>
                    <a:pt x="135" y="218"/>
                    <a:pt x="135" y="222"/>
                  </a:cubicBezTo>
                  <a:cubicBezTo>
                    <a:pt x="135" y="228"/>
                    <a:pt x="137" y="234"/>
                    <a:pt x="141" y="240"/>
                  </a:cubicBezTo>
                  <a:cubicBezTo>
                    <a:pt x="145" y="246"/>
                    <a:pt x="151" y="251"/>
                    <a:pt x="157" y="255"/>
                  </a:cubicBezTo>
                  <a:cubicBezTo>
                    <a:pt x="167" y="260"/>
                    <a:pt x="178" y="263"/>
                    <a:pt x="193" y="263"/>
                  </a:cubicBezTo>
                  <a:cubicBezTo>
                    <a:pt x="204" y="263"/>
                    <a:pt x="215" y="261"/>
                    <a:pt x="223" y="257"/>
                  </a:cubicBezTo>
                  <a:cubicBezTo>
                    <a:pt x="232" y="253"/>
                    <a:pt x="239" y="248"/>
                    <a:pt x="243" y="241"/>
                  </a:cubicBezTo>
                  <a:cubicBezTo>
                    <a:pt x="248" y="235"/>
                    <a:pt x="250" y="227"/>
                    <a:pt x="250" y="219"/>
                  </a:cubicBezTo>
                  <a:cubicBezTo>
                    <a:pt x="250" y="212"/>
                    <a:pt x="249" y="206"/>
                    <a:pt x="246" y="201"/>
                  </a:cubicBezTo>
                  <a:cubicBezTo>
                    <a:pt x="243" y="196"/>
                    <a:pt x="240" y="192"/>
                    <a:pt x="235" y="189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8" y="299"/>
                  </a:moveTo>
                  <a:cubicBezTo>
                    <a:pt x="228" y="299"/>
                    <a:pt x="219" y="297"/>
                    <a:pt x="211" y="292"/>
                  </a:cubicBezTo>
                  <a:cubicBezTo>
                    <a:pt x="205" y="294"/>
                    <a:pt x="199" y="294"/>
                    <a:pt x="193" y="294"/>
                  </a:cubicBezTo>
                  <a:cubicBezTo>
                    <a:pt x="139" y="294"/>
                    <a:pt x="95" y="249"/>
                    <a:pt x="95" y="193"/>
                  </a:cubicBezTo>
                  <a:cubicBezTo>
                    <a:pt x="95" y="186"/>
                    <a:pt x="95" y="179"/>
                    <a:pt x="97" y="173"/>
                  </a:cubicBezTo>
                  <a:cubicBezTo>
                    <a:pt x="92" y="164"/>
                    <a:pt x="89" y="154"/>
                    <a:pt x="89" y="143"/>
                  </a:cubicBezTo>
                  <a:cubicBezTo>
                    <a:pt x="89" y="111"/>
                    <a:pt x="114" y="84"/>
                    <a:pt x="146" y="84"/>
                  </a:cubicBezTo>
                  <a:cubicBezTo>
                    <a:pt x="157" y="84"/>
                    <a:pt x="167" y="88"/>
                    <a:pt x="176" y="93"/>
                  </a:cubicBezTo>
                  <a:cubicBezTo>
                    <a:pt x="181" y="92"/>
                    <a:pt x="187" y="92"/>
                    <a:pt x="193" y="92"/>
                  </a:cubicBezTo>
                  <a:cubicBezTo>
                    <a:pt x="247" y="92"/>
                    <a:pt x="291" y="137"/>
                    <a:pt x="291" y="193"/>
                  </a:cubicBezTo>
                  <a:cubicBezTo>
                    <a:pt x="291" y="200"/>
                    <a:pt x="290" y="208"/>
                    <a:pt x="289" y="215"/>
                  </a:cubicBezTo>
                  <a:cubicBezTo>
                    <a:pt x="293" y="223"/>
                    <a:pt x="295" y="231"/>
                    <a:pt x="295" y="241"/>
                  </a:cubicBezTo>
                  <a:cubicBezTo>
                    <a:pt x="295" y="273"/>
                    <a:pt x="269" y="299"/>
                    <a:pt x="238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44686" y="3799548"/>
            <a:ext cx="2102951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05050"/>
                </a:solidFill>
              </a:rPr>
              <a:t>JOHN DOE</a:t>
            </a:r>
          </a:p>
          <a:p>
            <a:pPr algn="ctr"/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973756" y="5521361"/>
            <a:ext cx="1044809" cy="191217"/>
            <a:chOff x="7276782" y="3536735"/>
            <a:chExt cx="952948" cy="174405"/>
          </a:xfrm>
          <a:solidFill>
            <a:schemeClr val="tx1">
              <a:lumMod val="50000"/>
              <a:lumOff val="50000"/>
              <a:alpha val="51000"/>
            </a:schemeClr>
          </a:solidFill>
        </p:grpSpPr>
        <p:sp>
          <p:nvSpPr>
            <p:cNvPr id="52" name="Freeform 203"/>
            <p:cNvSpPr>
              <a:spLocks noEditPoints="1"/>
            </p:cNvSpPr>
            <p:nvPr/>
          </p:nvSpPr>
          <p:spPr bwMode="auto">
            <a:xfrm>
              <a:off x="7800909" y="3544399"/>
              <a:ext cx="169640" cy="166741"/>
            </a:xfrm>
            <a:custGeom>
              <a:avLst/>
              <a:gdLst>
                <a:gd name="T0" fmla="*/ 174 w 384"/>
                <a:gd name="T1" fmla="*/ 138 h 384"/>
                <a:gd name="T2" fmla="*/ 149 w 384"/>
                <a:gd name="T3" fmla="*/ 116 h 384"/>
                <a:gd name="T4" fmla="*/ 145 w 384"/>
                <a:gd name="T5" fmla="*/ 116 h 384"/>
                <a:gd name="T6" fmla="*/ 133 w 384"/>
                <a:gd name="T7" fmla="*/ 128 h 384"/>
                <a:gd name="T8" fmla="*/ 133 w 384"/>
                <a:gd name="T9" fmla="*/ 150 h 384"/>
                <a:gd name="T10" fmla="*/ 156 w 384"/>
                <a:gd name="T11" fmla="*/ 174 h 384"/>
                <a:gd name="T12" fmla="*/ 160 w 384"/>
                <a:gd name="T13" fmla="*/ 173 h 384"/>
                <a:gd name="T14" fmla="*/ 174 w 384"/>
                <a:gd name="T15" fmla="*/ 138 h 384"/>
                <a:gd name="T16" fmla="*/ 192 w 384"/>
                <a:gd name="T17" fmla="*/ 0 h 384"/>
                <a:gd name="T18" fmla="*/ 0 w 384"/>
                <a:gd name="T19" fmla="*/ 192 h 384"/>
                <a:gd name="T20" fmla="*/ 192 w 384"/>
                <a:gd name="T21" fmla="*/ 384 h 384"/>
                <a:gd name="T22" fmla="*/ 384 w 384"/>
                <a:gd name="T23" fmla="*/ 192 h 384"/>
                <a:gd name="T24" fmla="*/ 192 w 384"/>
                <a:gd name="T25" fmla="*/ 0 h 384"/>
                <a:gd name="T26" fmla="*/ 181 w 384"/>
                <a:gd name="T27" fmla="*/ 274 h 384"/>
                <a:gd name="T28" fmla="*/ 151 w 384"/>
                <a:gd name="T29" fmla="*/ 281 h 384"/>
                <a:gd name="T30" fmla="*/ 149 w 384"/>
                <a:gd name="T31" fmla="*/ 281 h 384"/>
                <a:gd name="T32" fmla="*/ 148 w 384"/>
                <a:gd name="T33" fmla="*/ 281 h 384"/>
                <a:gd name="T34" fmla="*/ 101 w 384"/>
                <a:gd name="T35" fmla="*/ 243 h 384"/>
                <a:gd name="T36" fmla="*/ 157 w 384"/>
                <a:gd name="T37" fmla="*/ 206 h 384"/>
                <a:gd name="T38" fmla="*/ 157 w 384"/>
                <a:gd name="T39" fmla="*/ 206 h 384"/>
                <a:gd name="T40" fmla="*/ 151 w 384"/>
                <a:gd name="T41" fmla="*/ 186 h 384"/>
                <a:gd name="T42" fmla="*/ 148 w 384"/>
                <a:gd name="T43" fmla="*/ 186 h 384"/>
                <a:gd name="T44" fmla="*/ 126 w 384"/>
                <a:gd name="T45" fmla="*/ 180 h 384"/>
                <a:gd name="T46" fmla="*/ 111 w 384"/>
                <a:gd name="T47" fmla="*/ 147 h 384"/>
                <a:gd name="T48" fmla="*/ 158 w 384"/>
                <a:gd name="T49" fmla="*/ 103 h 384"/>
                <a:gd name="T50" fmla="*/ 204 w 384"/>
                <a:gd name="T51" fmla="*/ 103 h 384"/>
                <a:gd name="T52" fmla="*/ 204 w 384"/>
                <a:gd name="T53" fmla="*/ 104 h 384"/>
                <a:gd name="T54" fmla="*/ 188 w 384"/>
                <a:gd name="T55" fmla="*/ 111 h 384"/>
                <a:gd name="T56" fmla="*/ 181 w 384"/>
                <a:gd name="T57" fmla="*/ 112 h 384"/>
                <a:gd name="T58" fmla="*/ 194 w 384"/>
                <a:gd name="T59" fmla="*/ 143 h 384"/>
                <a:gd name="T60" fmla="*/ 181 w 384"/>
                <a:gd name="T61" fmla="*/ 175 h 384"/>
                <a:gd name="T62" fmla="*/ 173 w 384"/>
                <a:gd name="T63" fmla="*/ 186 h 384"/>
                <a:gd name="T64" fmla="*/ 183 w 384"/>
                <a:gd name="T65" fmla="*/ 199 h 384"/>
                <a:gd name="T66" fmla="*/ 204 w 384"/>
                <a:gd name="T67" fmla="*/ 235 h 384"/>
                <a:gd name="T68" fmla="*/ 181 w 384"/>
                <a:gd name="T69" fmla="*/ 274 h 384"/>
                <a:gd name="T70" fmla="*/ 282 w 384"/>
                <a:gd name="T71" fmla="*/ 192 h 384"/>
                <a:gd name="T72" fmla="*/ 252 w 384"/>
                <a:gd name="T73" fmla="*/ 192 h 384"/>
                <a:gd name="T74" fmla="*/ 252 w 384"/>
                <a:gd name="T75" fmla="*/ 222 h 384"/>
                <a:gd name="T76" fmla="*/ 233 w 384"/>
                <a:gd name="T77" fmla="*/ 222 h 384"/>
                <a:gd name="T78" fmla="*/ 233 w 384"/>
                <a:gd name="T79" fmla="*/ 192 h 384"/>
                <a:gd name="T80" fmla="*/ 202 w 384"/>
                <a:gd name="T81" fmla="*/ 192 h 384"/>
                <a:gd name="T82" fmla="*/ 202 w 384"/>
                <a:gd name="T83" fmla="*/ 173 h 384"/>
                <a:gd name="T84" fmla="*/ 233 w 384"/>
                <a:gd name="T85" fmla="*/ 173 h 384"/>
                <a:gd name="T86" fmla="*/ 233 w 384"/>
                <a:gd name="T87" fmla="*/ 142 h 384"/>
                <a:gd name="T88" fmla="*/ 252 w 384"/>
                <a:gd name="T89" fmla="*/ 142 h 384"/>
                <a:gd name="T90" fmla="*/ 252 w 384"/>
                <a:gd name="T91" fmla="*/ 173 h 384"/>
                <a:gd name="T92" fmla="*/ 282 w 384"/>
                <a:gd name="T93" fmla="*/ 173 h 384"/>
                <a:gd name="T94" fmla="*/ 282 w 384"/>
                <a:gd name="T95" fmla="*/ 192 h 384"/>
                <a:gd name="T96" fmla="*/ 156 w 384"/>
                <a:gd name="T97" fmla="*/ 215 h 384"/>
                <a:gd name="T98" fmla="*/ 153 w 384"/>
                <a:gd name="T99" fmla="*/ 215 h 384"/>
                <a:gd name="T100" fmla="*/ 130 w 384"/>
                <a:gd name="T101" fmla="*/ 224 h 384"/>
                <a:gd name="T102" fmla="*/ 122 w 384"/>
                <a:gd name="T103" fmla="*/ 243 h 384"/>
                <a:gd name="T104" fmla="*/ 156 w 384"/>
                <a:gd name="T105" fmla="*/ 264 h 384"/>
                <a:gd name="T106" fmla="*/ 186 w 384"/>
                <a:gd name="T107" fmla="*/ 238 h 384"/>
                <a:gd name="T108" fmla="*/ 156 w 384"/>
                <a:gd name="T109" fmla="*/ 21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4">
                  <a:moveTo>
                    <a:pt x="174" y="138"/>
                  </a:moveTo>
                  <a:cubicBezTo>
                    <a:pt x="169" y="121"/>
                    <a:pt x="161" y="116"/>
                    <a:pt x="149" y="116"/>
                  </a:cubicBezTo>
                  <a:cubicBezTo>
                    <a:pt x="148" y="116"/>
                    <a:pt x="146" y="116"/>
                    <a:pt x="145" y="116"/>
                  </a:cubicBezTo>
                  <a:cubicBezTo>
                    <a:pt x="140" y="118"/>
                    <a:pt x="136" y="122"/>
                    <a:pt x="133" y="128"/>
                  </a:cubicBezTo>
                  <a:cubicBezTo>
                    <a:pt x="131" y="135"/>
                    <a:pt x="131" y="142"/>
                    <a:pt x="133" y="150"/>
                  </a:cubicBezTo>
                  <a:cubicBezTo>
                    <a:pt x="136" y="164"/>
                    <a:pt x="146" y="174"/>
                    <a:pt x="156" y="174"/>
                  </a:cubicBezTo>
                  <a:cubicBezTo>
                    <a:pt x="158" y="174"/>
                    <a:pt x="159" y="174"/>
                    <a:pt x="160" y="173"/>
                  </a:cubicBezTo>
                  <a:cubicBezTo>
                    <a:pt x="171" y="170"/>
                    <a:pt x="178" y="154"/>
                    <a:pt x="174" y="138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81" y="274"/>
                  </a:moveTo>
                  <a:cubicBezTo>
                    <a:pt x="169" y="280"/>
                    <a:pt x="156" y="281"/>
                    <a:pt x="151" y="281"/>
                  </a:cubicBezTo>
                  <a:cubicBezTo>
                    <a:pt x="150" y="281"/>
                    <a:pt x="149" y="281"/>
                    <a:pt x="149" y="281"/>
                  </a:cubicBezTo>
                  <a:cubicBezTo>
                    <a:pt x="149" y="281"/>
                    <a:pt x="149" y="281"/>
                    <a:pt x="148" y="281"/>
                  </a:cubicBezTo>
                  <a:cubicBezTo>
                    <a:pt x="140" y="281"/>
                    <a:pt x="101" y="279"/>
                    <a:pt x="101" y="243"/>
                  </a:cubicBezTo>
                  <a:cubicBezTo>
                    <a:pt x="101" y="209"/>
                    <a:pt x="144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49" y="196"/>
                    <a:pt x="151" y="186"/>
                    <a:pt x="151" y="186"/>
                  </a:cubicBezTo>
                  <a:cubicBezTo>
                    <a:pt x="150" y="186"/>
                    <a:pt x="149" y="186"/>
                    <a:pt x="148" y="186"/>
                  </a:cubicBezTo>
                  <a:cubicBezTo>
                    <a:pt x="143" y="186"/>
                    <a:pt x="134" y="185"/>
                    <a:pt x="126" y="180"/>
                  </a:cubicBezTo>
                  <a:cubicBezTo>
                    <a:pt x="116" y="173"/>
                    <a:pt x="111" y="162"/>
                    <a:pt x="111" y="147"/>
                  </a:cubicBezTo>
                  <a:cubicBezTo>
                    <a:pt x="111" y="105"/>
                    <a:pt x="157" y="103"/>
                    <a:pt x="158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9"/>
                    <a:pt x="195" y="110"/>
                    <a:pt x="188" y="111"/>
                  </a:cubicBezTo>
                  <a:cubicBezTo>
                    <a:pt x="186" y="111"/>
                    <a:pt x="182" y="112"/>
                    <a:pt x="181" y="112"/>
                  </a:cubicBezTo>
                  <a:cubicBezTo>
                    <a:pt x="193" y="119"/>
                    <a:pt x="194" y="129"/>
                    <a:pt x="194" y="143"/>
                  </a:cubicBezTo>
                  <a:cubicBezTo>
                    <a:pt x="194" y="160"/>
                    <a:pt x="188" y="169"/>
                    <a:pt x="181" y="175"/>
                  </a:cubicBezTo>
                  <a:cubicBezTo>
                    <a:pt x="177" y="179"/>
                    <a:pt x="173" y="182"/>
                    <a:pt x="173" y="186"/>
                  </a:cubicBezTo>
                  <a:cubicBezTo>
                    <a:pt x="173" y="190"/>
                    <a:pt x="178" y="194"/>
                    <a:pt x="183" y="199"/>
                  </a:cubicBezTo>
                  <a:cubicBezTo>
                    <a:pt x="192" y="207"/>
                    <a:pt x="204" y="217"/>
                    <a:pt x="204" y="235"/>
                  </a:cubicBezTo>
                  <a:cubicBezTo>
                    <a:pt x="204" y="254"/>
                    <a:pt x="196" y="267"/>
                    <a:pt x="181" y="274"/>
                  </a:cubicBezTo>
                  <a:close/>
                  <a:moveTo>
                    <a:pt x="282" y="192"/>
                  </a:moveTo>
                  <a:cubicBezTo>
                    <a:pt x="252" y="192"/>
                    <a:pt x="252" y="192"/>
                    <a:pt x="252" y="19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33" y="222"/>
                    <a:pt x="233" y="222"/>
                    <a:pt x="233" y="22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82" y="173"/>
                    <a:pt x="282" y="173"/>
                    <a:pt x="282" y="173"/>
                  </a:cubicBezTo>
                  <a:lnTo>
                    <a:pt x="282" y="192"/>
                  </a:lnTo>
                  <a:close/>
                  <a:moveTo>
                    <a:pt x="156" y="215"/>
                  </a:moveTo>
                  <a:cubicBezTo>
                    <a:pt x="155" y="215"/>
                    <a:pt x="154" y="215"/>
                    <a:pt x="153" y="215"/>
                  </a:cubicBezTo>
                  <a:cubicBezTo>
                    <a:pt x="144" y="216"/>
                    <a:pt x="136" y="219"/>
                    <a:pt x="130" y="224"/>
                  </a:cubicBezTo>
                  <a:cubicBezTo>
                    <a:pt x="124" y="230"/>
                    <a:pt x="121" y="236"/>
                    <a:pt x="122" y="243"/>
                  </a:cubicBezTo>
                  <a:cubicBezTo>
                    <a:pt x="122" y="257"/>
                    <a:pt x="138" y="266"/>
                    <a:pt x="156" y="264"/>
                  </a:cubicBezTo>
                  <a:cubicBezTo>
                    <a:pt x="174" y="263"/>
                    <a:pt x="187" y="253"/>
                    <a:pt x="186" y="238"/>
                  </a:cubicBezTo>
                  <a:cubicBezTo>
                    <a:pt x="185" y="225"/>
                    <a:pt x="173" y="215"/>
                    <a:pt x="15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04"/>
            <p:cNvSpPr>
              <a:spLocks noEditPoints="1"/>
            </p:cNvSpPr>
            <p:nvPr/>
          </p:nvSpPr>
          <p:spPr bwMode="auto">
            <a:xfrm>
              <a:off x="7276782" y="3536735"/>
              <a:ext cx="16819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37 w 384"/>
                <a:gd name="T11" fmla="*/ 133 h 384"/>
                <a:gd name="T12" fmla="*/ 208 w 384"/>
                <a:gd name="T13" fmla="*/ 133 h 384"/>
                <a:gd name="T14" fmla="*/ 201 w 384"/>
                <a:gd name="T15" fmla="*/ 143 h 384"/>
                <a:gd name="T16" fmla="*/ 201 w 384"/>
                <a:gd name="T17" fmla="*/ 164 h 384"/>
                <a:gd name="T18" fmla="*/ 237 w 384"/>
                <a:gd name="T19" fmla="*/ 164 h 384"/>
                <a:gd name="T20" fmla="*/ 237 w 384"/>
                <a:gd name="T21" fmla="*/ 194 h 384"/>
                <a:gd name="T22" fmla="*/ 201 w 384"/>
                <a:gd name="T23" fmla="*/ 194 h 384"/>
                <a:gd name="T24" fmla="*/ 201 w 384"/>
                <a:gd name="T25" fmla="*/ 283 h 384"/>
                <a:gd name="T26" fmla="*/ 167 w 384"/>
                <a:gd name="T27" fmla="*/ 283 h 384"/>
                <a:gd name="T28" fmla="*/ 167 w 384"/>
                <a:gd name="T29" fmla="*/ 194 h 384"/>
                <a:gd name="T30" fmla="*/ 136 w 384"/>
                <a:gd name="T31" fmla="*/ 194 h 384"/>
                <a:gd name="T32" fmla="*/ 136 w 384"/>
                <a:gd name="T33" fmla="*/ 164 h 384"/>
                <a:gd name="T34" fmla="*/ 167 w 384"/>
                <a:gd name="T35" fmla="*/ 164 h 384"/>
                <a:gd name="T36" fmla="*/ 167 w 384"/>
                <a:gd name="T37" fmla="*/ 146 h 384"/>
                <a:gd name="T38" fmla="*/ 208 w 384"/>
                <a:gd name="T39" fmla="*/ 101 h 384"/>
                <a:gd name="T40" fmla="*/ 237 w 384"/>
                <a:gd name="T41" fmla="*/ 101 h 384"/>
                <a:gd name="T42" fmla="*/ 237 w 384"/>
                <a:gd name="T43" fmla="*/ 1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7" y="133"/>
                  </a:moveTo>
                  <a:cubicBezTo>
                    <a:pt x="208" y="133"/>
                    <a:pt x="208" y="133"/>
                    <a:pt x="208" y="133"/>
                  </a:cubicBezTo>
                  <a:cubicBezTo>
                    <a:pt x="205" y="133"/>
                    <a:pt x="201" y="137"/>
                    <a:pt x="201" y="14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21"/>
                    <a:pt x="184" y="101"/>
                    <a:pt x="208" y="101"/>
                  </a:cubicBezTo>
                  <a:cubicBezTo>
                    <a:pt x="237" y="101"/>
                    <a:pt x="237" y="101"/>
                    <a:pt x="237" y="101"/>
                  </a:cubicBezTo>
                  <a:lnTo>
                    <a:pt x="23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13"/>
            <p:cNvSpPr>
              <a:spLocks noEditPoints="1"/>
            </p:cNvSpPr>
            <p:nvPr/>
          </p:nvSpPr>
          <p:spPr bwMode="auto">
            <a:xfrm>
              <a:off x="7539199" y="3544399"/>
              <a:ext cx="16964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70 w 384"/>
                <a:gd name="T11" fmla="*/ 157 h 384"/>
                <a:gd name="T12" fmla="*/ 270 w 384"/>
                <a:gd name="T13" fmla="*/ 162 h 384"/>
                <a:gd name="T14" fmla="*/ 162 w 384"/>
                <a:gd name="T15" fmla="*/ 270 h 384"/>
                <a:gd name="T16" fmla="*/ 104 w 384"/>
                <a:gd name="T17" fmla="*/ 253 h 384"/>
                <a:gd name="T18" fmla="*/ 113 w 384"/>
                <a:gd name="T19" fmla="*/ 253 h 384"/>
                <a:gd name="T20" fmla="*/ 160 w 384"/>
                <a:gd name="T21" fmla="*/ 237 h 384"/>
                <a:gd name="T22" fmla="*/ 125 w 384"/>
                <a:gd name="T23" fmla="*/ 211 h 384"/>
                <a:gd name="T24" fmla="*/ 132 w 384"/>
                <a:gd name="T25" fmla="*/ 211 h 384"/>
                <a:gd name="T26" fmla="*/ 142 w 384"/>
                <a:gd name="T27" fmla="*/ 210 h 384"/>
                <a:gd name="T28" fmla="*/ 112 w 384"/>
                <a:gd name="T29" fmla="*/ 173 h 384"/>
                <a:gd name="T30" fmla="*/ 112 w 384"/>
                <a:gd name="T31" fmla="*/ 173 h 384"/>
                <a:gd name="T32" fmla="*/ 129 w 384"/>
                <a:gd name="T33" fmla="*/ 177 h 384"/>
                <a:gd name="T34" fmla="*/ 112 w 384"/>
                <a:gd name="T35" fmla="*/ 146 h 384"/>
                <a:gd name="T36" fmla="*/ 117 w 384"/>
                <a:gd name="T37" fmla="*/ 127 h 384"/>
                <a:gd name="T38" fmla="*/ 195 w 384"/>
                <a:gd name="T39" fmla="*/ 166 h 384"/>
                <a:gd name="T40" fmla="*/ 194 w 384"/>
                <a:gd name="T41" fmla="*/ 158 h 384"/>
                <a:gd name="T42" fmla="*/ 232 w 384"/>
                <a:gd name="T43" fmla="*/ 120 h 384"/>
                <a:gd name="T44" fmla="*/ 260 w 384"/>
                <a:gd name="T45" fmla="*/ 132 h 384"/>
                <a:gd name="T46" fmla="*/ 284 w 384"/>
                <a:gd name="T47" fmla="*/ 123 h 384"/>
                <a:gd name="T48" fmla="*/ 267 w 384"/>
                <a:gd name="T49" fmla="*/ 144 h 384"/>
                <a:gd name="T50" fmla="*/ 289 w 384"/>
                <a:gd name="T51" fmla="*/ 138 h 384"/>
                <a:gd name="T52" fmla="*/ 270 w 384"/>
                <a:gd name="T53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70" y="157"/>
                  </a:moveTo>
                  <a:cubicBezTo>
                    <a:pt x="270" y="159"/>
                    <a:pt x="270" y="160"/>
                    <a:pt x="270" y="162"/>
                  </a:cubicBezTo>
                  <a:cubicBezTo>
                    <a:pt x="270" y="212"/>
                    <a:pt x="232" y="270"/>
                    <a:pt x="162" y="270"/>
                  </a:cubicBezTo>
                  <a:cubicBezTo>
                    <a:pt x="141" y="270"/>
                    <a:pt x="121" y="263"/>
                    <a:pt x="104" y="253"/>
                  </a:cubicBezTo>
                  <a:cubicBezTo>
                    <a:pt x="107" y="253"/>
                    <a:pt x="110" y="253"/>
                    <a:pt x="113" y="253"/>
                  </a:cubicBezTo>
                  <a:cubicBezTo>
                    <a:pt x="131" y="253"/>
                    <a:pt x="147" y="247"/>
                    <a:pt x="160" y="237"/>
                  </a:cubicBezTo>
                  <a:cubicBezTo>
                    <a:pt x="144" y="237"/>
                    <a:pt x="130" y="226"/>
                    <a:pt x="125" y="211"/>
                  </a:cubicBezTo>
                  <a:cubicBezTo>
                    <a:pt x="127" y="211"/>
                    <a:pt x="130" y="211"/>
                    <a:pt x="132" y="211"/>
                  </a:cubicBezTo>
                  <a:cubicBezTo>
                    <a:pt x="136" y="211"/>
                    <a:pt x="139" y="211"/>
                    <a:pt x="142" y="210"/>
                  </a:cubicBezTo>
                  <a:cubicBezTo>
                    <a:pt x="125" y="207"/>
                    <a:pt x="112" y="191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7" y="175"/>
                    <a:pt x="123" y="177"/>
                    <a:pt x="129" y="177"/>
                  </a:cubicBezTo>
                  <a:cubicBezTo>
                    <a:pt x="119" y="171"/>
                    <a:pt x="112" y="159"/>
                    <a:pt x="112" y="146"/>
                  </a:cubicBezTo>
                  <a:cubicBezTo>
                    <a:pt x="112" y="139"/>
                    <a:pt x="114" y="132"/>
                    <a:pt x="117" y="127"/>
                  </a:cubicBezTo>
                  <a:cubicBezTo>
                    <a:pt x="136" y="150"/>
                    <a:pt x="164" y="165"/>
                    <a:pt x="195" y="166"/>
                  </a:cubicBezTo>
                  <a:cubicBezTo>
                    <a:pt x="194" y="164"/>
                    <a:pt x="194" y="161"/>
                    <a:pt x="194" y="158"/>
                  </a:cubicBezTo>
                  <a:cubicBezTo>
                    <a:pt x="194" y="137"/>
                    <a:pt x="211" y="120"/>
                    <a:pt x="232" y="120"/>
                  </a:cubicBezTo>
                  <a:cubicBezTo>
                    <a:pt x="243" y="120"/>
                    <a:pt x="253" y="124"/>
                    <a:pt x="260" y="132"/>
                  </a:cubicBezTo>
                  <a:cubicBezTo>
                    <a:pt x="268" y="130"/>
                    <a:pt x="276" y="127"/>
                    <a:pt x="284" y="123"/>
                  </a:cubicBezTo>
                  <a:cubicBezTo>
                    <a:pt x="281" y="131"/>
                    <a:pt x="275" y="139"/>
                    <a:pt x="267" y="144"/>
                  </a:cubicBezTo>
                  <a:cubicBezTo>
                    <a:pt x="275" y="143"/>
                    <a:pt x="282" y="141"/>
                    <a:pt x="289" y="138"/>
                  </a:cubicBezTo>
                  <a:cubicBezTo>
                    <a:pt x="284" y="145"/>
                    <a:pt x="277" y="152"/>
                    <a:pt x="27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92"/>
            <p:cNvSpPr>
              <a:spLocks noEditPoints="1"/>
            </p:cNvSpPr>
            <p:nvPr/>
          </p:nvSpPr>
          <p:spPr bwMode="auto">
            <a:xfrm>
              <a:off x="8060090" y="3544399"/>
              <a:ext cx="169640" cy="166741"/>
            </a:xfrm>
            <a:custGeom>
              <a:avLst/>
              <a:gdLst>
                <a:gd name="T0" fmla="*/ 235 w 384"/>
                <a:gd name="T1" fmla="*/ 189 h 384"/>
                <a:gd name="T2" fmla="*/ 218 w 384"/>
                <a:gd name="T3" fmla="*/ 181 h 384"/>
                <a:gd name="T4" fmla="*/ 197 w 384"/>
                <a:gd name="T5" fmla="*/ 175 h 384"/>
                <a:gd name="T6" fmla="*/ 183 w 384"/>
                <a:gd name="T7" fmla="*/ 172 h 384"/>
                <a:gd name="T8" fmla="*/ 175 w 384"/>
                <a:gd name="T9" fmla="*/ 169 h 384"/>
                <a:gd name="T10" fmla="*/ 169 w 384"/>
                <a:gd name="T11" fmla="*/ 164 h 384"/>
                <a:gd name="T12" fmla="*/ 167 w 384"/>
                <a:gd name="T13" fmla="*/ 158 h 384"/>
                <a:gd name="T14" fmla="*/ 173 w 384"/>
                <a:gd name="T15" fmla="*/ 148 h 384"/>
                <a:gd name="T16" fmla="*/ 190 w 384"/>
                <a:gd name="T17" fmla="*/ 144 h 384"/>
                <a:gd name="T18" fmla="*/ 207 w 384"/>
                <a:gd name="T19" fmla="*/ 148 h 384"/>
                <a:gd name="T20" fmla="*/ 216 w 384"/>
                <a:gd name="T21" fmla="*/ 159 h 384"/>
                <a:gd name="T22" fmla="*/ 221 w 384"/>
                <a:gd name="T23" fmla="*/ 167 h 384"/>
                <a:gd name="T24" fmla="*/ 230 w 384"/>
                <a:gd name="T25" fmla="*/ 170 h 384"/>
                <a:gd name="T26" fmla="*/ 240 w 384"/>
                <a:gd name="T27" fmla="*/ 166 h 384"/>
                <a:gd name="T28" fmla="*/ 244 w 384"/>
                <a:gd name="T29" fmla="*/ 156 h 384"/>
                <a:gd name="T30" fmla="*/ 241 w 384"/>
                <a:gd name="T31" fmla="*/ 144 h 384"/>
                <a:gd name="T32" fmla="*/ 231 w 384"/>
                <a:gd name="T33" fmla="*/ 133 h 384"/>
                <a:gd name="T34" fmla="*/ 215 w 384"/>
                <a:gd name="T35" fmla="*/ 125 h 384"/>
                <a:gd name="T36" fmla="*/ 192 w 384"/>
                <a:gd name="T37" fmla="*/ 122 h 384"/>
                <a:gd name="T38" fmla="*/ 163 w 384"/>
                <a:gd name="T39" fmla="*/ 127 h 384"/>
                <a:gd name="T40" fmla="*/ 144 w 384"/>
                <a:gd name="T41" fmla="*/ 140 h 384"/>
                <a:gd name="T42" fmla="*/ 138 w 384"/>
                <a:gd name="T43" fmla="*/ 161 h 384"/>
                <a:gd name="T44" fmla="*/ 144 w 384"/>
                <a:gd name="T45" fmla="*/ 181 h 384"/>
                <a:gd name="T46" fmla="*/ 161 w 384"/>
                <a:gd name="T47" fmla="*/ 194 h 384"/>
                <a:gd name="T48" fmla="*/ 187 w 384"/>
                <a:gd name="T49" fmla="*/ 202 h 384"/>
                <a:gd name="T50" fmla="*/ 205 w 384"/>
                <a:gd name="T51" fmla="*/ 206 h 384"/>
                <a:gd name="T52" fmla="*/ 215 w 384"/>
                <a:gd name="T53" fmla="*/ 212 h 384"/>
                <a:gd name="T54" fmla="*/ 219 w 384"/>
                <a:gd name="T55" fmla="*/ 222 h 384"/>
                <a:gd name="T56" fmla="*/ 212 w 384"/>
                <a:gd name="T57" fmla="*/ 234 h 384"/>
                <a:gd name="T58" fmla="*/ 192 w 384"/>
                <a:gd name="T59" fmla="*/ 240 h 384"/>
                <a:gd name="T60" fmla="*/ 178 w 384"/>
                <a:gd name="T61" fmla="*/ 237 h 384"/>
                <a:gd name="T62" fmla="*/ 169 w 384"/>
                <a:gd name="T63" fmla="*/ 230 h 384"/>
                <a:gd name="T64" fmla="*/ 164 w 384"/>
                <a:gd name="T65" fmla="*/ 220 h 384"/>
                <a:gd name="T66" fmla="*/ 158 w 384"/>
                <a:gd name="T67" fmla="*/ 211 h 384"/>
                <a:gd name="T68" fmla="*/ 149 w 384"/>
                <a:gd name="T69" fmla="*/ 208 h 384"/>
                <a:gd name="T70" fmla="*/ 139 w 384"/>
                <a:gd name="T71" fmla="*/ 212 h 384"/>
                <a:gd name="T72" fmla="*/ 135 w 384"/>
                <a:gd name="T73" fmla="*/ 222 h 384"/>
                <a:gd name="T74" fmla="*/ 141 w 384"/>
                <a:gd name="T75" fmla="*/ 240 h 384"/>
                <a:gd name="T76" fmla="*/ 157 w 384"/>
                <a:gd name="T77" fmla="*/ 255 h 384"/>
                <a:gd name="T78" fmla="*/ 193 w 384"/>
                <a:gd name="T79" fmla="*/ 263 h 384"/>
                <a:gd name="T80" fmla="*/ 223 w 384"/>
                <a:gd name="T81" fmla="*/ 257 h 384"/>
                <a:gd name="T82" fmla="*/ 243 w 384"/>
                <a:gd name="T83" fmla="*/ 241 h 384"/>
                <a:gd name="T84" fmla="*/ 250 w 384"/>
                <a:gd name="T85" fmla="*/ 219 h 384"/>
                <a:gd name="T86" fmla="*/ 246 w 384"/>
                <a:gd name="T87" fmla="*/ 201 h 384"/>
                <a:gd name="T88" fmla="*/ 235 w 384"/>
                <a:gd name="T89" fmla="*/ 189 h 384"/>
                <a:gd name="T90" fmla="*/ 192 w 384"/>
                <a:gd name="T91" fmla="*/ 0 h 384"/>
                <a:gd name="T92" fmla="*/ 0 w 384"/>
                <a:gd name="T93" fmla="*/ 192 h 384"/>
                <a:gd name="T94" fmla="*/ 192 w 384"/>
                <a:gd name="T95" fmla="*/ 384 h 384"/>
                <a:gd name="T96" fmla="*/ 384 w 384"/>
                <a:gd name="T97" fmla="*/ 192 h 384"/>
                <a:gd name="T98" fmla="*/ 192 w 384"/>
                <a:gd name="T99" fmla="*/ 0 h 384"/>
                <a:gd name="T100" fmla="*/ 238 w 384"/>
                <a:gd name="T101" fmla="*/ 299 h 384"/>
                <a:gd name="T102" fmla="*/ 211 w 384"/>
                <a:gd name="T103" fmla="*/ 292 h 384"/>
                <a:gd name="T104" fmla="*/ 193 w 384"/>
                <a:gd name="T105" fmla="*/ 294 h 384"/>
                <a:gd name="T106" fmla="*/ 95 w 384"/>
                <a:gd name="T107" fmla="*/ 193 h 384"/>
                <a:gd name="T108" fmla="*/ 97 w 384"/>
                <a:gd name="T109" fmla="*/ 173 h 384"/>
                <a:gd name="T110" fmla="*/ 89 w 384"/>
                <a:gd name="T111" fmla="*/ 143 h 384"/>
                <a:gd name="T112" fmla="*/ 146 w 384"/>
                <a:gd name="T113" fmla="*/ 84 h 384"/>
                <a:gd name="T114" fmla="*/ 176 w 384"/>
                <a:gd name="T115" fmla="*/ 93 h 384"/>
                <a:gd name="T116" fmla="*/ 193 w 384"/>
                <a:gd name="T117" fmla="*/ 92 h 384"/>
                <a:gd name="T118" fmla="*/ 291 w 384"/>
                <a:gd name="T119" fmla="*/ 193 h 384"/>
                <a:gd name="T120" fmla="*/ 289 w 384"/>
                <a:gd name="T121" fmla="*/ 215 h 384"/>
                <a:gd name="T122" fmla="*/ 295 w 384"/>
                <a:gd name="T123" fmla="*/ 241 h 384"/>
                <a:gd name="T124" fmla="*/ 238 w 384"/>
                <a:gd name="T125" fmla="*/ 29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384">
                  <a:moveTo>
                    <a:pt x="235" y="189"/>
                  </a:moveTo>
                  <a:cubicBezTo>
                    <a:pt x="230" y="186"/>
                    <a:pt x="225" y="183"/>
                    <a:pt x="218" y="181"/>
                  </a:cubicBezTo>
                  <a:cubicBezTo>
                    <a:pt x="212" y="179"/>
                    <a:pt x="204" y="177"/>
                    <a:pt x="197" y="175"/>
                  </a:cubicBezTo>
                  <a:cubicBezTo>
                    <a:pt x="190" y="174"/>
                    <a:pt x="186" y="173"/>
                    <a:pt x="183" y="172"/>
                  </a:cubicBezTo>
                  <a:cubicBezTo>
                    <a:pt x="180" y="171"/>
                    <a:pt x="178" y="170"/>
                    <a:pt x="175" y="169"/>
                  </a:cubicBezTo>
                  <a:cubicBezTo>
                    <a:pt x="173" y="167"/>
                    <a:pt x="171" y="166"/>
                    <a:pt x="169" y="164"/>
                  </a:cubicBezTo>
                  <a:cubicBezTo>
                    <a:pt x="168" y="162"/>
                    <a:pt x="167" y="160"/>
                    <a:pt x="167" y="158"/>
                  </a:cubicBezTo>
                  <a:cubicBezTo>
                    <a:pt x="167" y="154"/>
                    <a:pt x="169" y="151"/>
                    <a:pt x="173" y="148"/>
                  </a:cubicBezTo>
                  <a:cubicBezTo>
                    <a:pt x="178" y="146"/>
                    <a:pt x="183" y="144"/>
                    <a:pt x="190" y="144"/>
                  </a:cubicBezTo>
                  <a:cubicBezTo>
                    <a:pt x="198" y="144"/>
                    <a:pt x="203" y="145"/>
                    <a:pt x="207" y="148"/>
                  </a:cubicBezTo>
                  <a:cubicBezTo>
                    <a:pt x="210" y="151"/>
                    <a:pt x="213" y="154"/>
                    <a:pt x="216" y="159"/>
                  </a:cubicBezTo>
                  <a:cubicBezTo>
                    <a:pt x="218" y="163"/>
                    <a:pt x="220" y="166"/>
                    <a:pt x="221" y="167"/>
                  </a:cubicBezTo>
                  <a:cubicBezTo>
                    <a:pt x="223" y="169"/>
                    <a:pt x="226" y="170"/>
                    <a:pt x="230" y="170"/>
                  </a:cubicBezTo>
                  <a:cubicBezTo>
                    <a:pt x="234" y="170"/>
                    <a:pt x="237" y="169"/>
                    <a:pt x="240" y="166"/>
                  </a:cubicBezTo>
                  <a:cubicBezTo>
                    <a:pt x="243" y="163"/>
                    <a:pt x="244" y="160"/>
                    <a:pt x="244" y="156"/>
                  </a:cubicBezTo>
                  <a:cubicBezTo>
                    <a:pt x="244" y="152"/>
                    <a:pt x="243" y="148"/>
                    <a:pt x="241" y="144"/>
                  </a:cubicBezTo>
                  <a:cubicBezTo>
                    <a:pt x="239" y="140"/>
                    <a:pt x="236" y="137"/>
                    <a:pt x="231" y="133"/>
                  </a:cubicBezTo>
                  <a:cubicBezTo>
                    <a:pt x="227" y="130"/>
                    <a:pt x="222" y="127"/>
                    <a:pt x="215" y="125"/>
                  </a:cubicBezTo>
                  <a:cubicBezTo>
                    <a:pt x="209" y="123"/>
                    <a:pt x="201" y="122"/>
                    <a:pt x="192" y="122"/>
                  </a:cubicBezTo>
                  <a:cubicBezTo>
                    <a:pt x="181" y="122"/>
                    <a:pt x="172" y="123"/>
                    <a:pt x="163" y="127"/>
                  </a:cubicBezTo>
                  <a:cubicBezTo>
                    <a:pt x="155" y="130"/>
                    <a:pt x="149" y="134"/>
                    <a:pt x="144" y="140"/>
                  </a:cubicBezTo>
                  <a:cubicBezTo>
                    <a:pt x="140" y="146"/>
                    <a:pt x="138" y="153"/>
                    <a:pt x="138" y="161"/>
                  </a:cubicBezTo>
                  <a:cubicBezTo>
                    <a:pt x="138" y="169"/>
                    <a:pt x="140" y="175"/>
                    <a:pt x="144" y="181"/>
                  </a:cubicBezTo>
                  <a:cubicBezTo>
                    <a:pt x="148" y="186"/>
                    <a:pt x="154" y="191"/>
                    <a:pt x="161" y="194"/>
                  </a:cubicBezTo>
                  <a:cubicBezTo>
                    <a:pt x="168" y="197"/>
                    <a:pt x="176" y="199"/>
                    <a:pt x="187" y="202"/>
                  </a:cubicBezTo>
                  <a:cubicBezTo>
                    <a:pt x="194" y="203"/>
                    <a:pt x="200" y="205"/>
                    <a:pt x="205" y="206"/>
                  </a:cubicBezTo>
                  <a:cubicBezTo>
                    <a:pt x="209" y="208"/>
                    <a:pt x="212" y="210"/>
                    <a:pt x="215" y="212"/>
                  </a:cubicBezTo>
                  <a:cubicBezTo>
                    <a:pt x="218" y="215"/>
                    <a:pt x="219" y="218"/>
                    <a:pt x="219" y="222"/>
                  </a:cubicBezTo>
                  <a:cubicBezTo>
                    <a:pt x="219" y="227"/>
                    <a:pt x="217" y="231"/>
                    <a:pt x="212" y="234"/>
                  </a:cubicBezTo>
                  <a:cubicBezTo>
                    <a:pt x="207" y="238"/>
                    <a:pt x="200" y="240"/>
                    <a:pt x="192" y="240"/>
                  </a:cubicBezTo>
                  <a:cubicBezTo>
                    <a:pt x="186" y="240"/>
                    <a:pt x="181" y="239"/>
                    <a:pt x="178" y="237"/>
                  </a:cubicBezTo>
                  <a:cubicBezTo>
                    <a:pt x="174" y="235"/>
                    <a:pt x="171" y="233"/>
                    <a:pt x="169" y="230"/>
                  </a:cubicBezTo>
                  <a:cubicBezTo>
                    <a:pt x="167" y="228"/>
                    <a:pt x="165" y="224"/>
                    <a:pt x="164" y="220"/>
                  </a:cubicBezTo>
                  <a:cubicBezTo>
                    <a:pt x="162" y="216"/>
                    <a:pt x="160" y="213"/>
                    <a:pt x="158" y="211"/>
                  </a:cubicBezTo>
                  <a:cubicBezTo>
                    <a:pt x="156" y="209"/>
                    <a:pt x="153" y="208"/>
                    <a:pt x="149" y="208"/>
                  </a:cubicBezTo>
                  <a:cubicBezTo>
                    <a:pt x="145" y="208"/>
                    <a:pt x="142" y="210"/>
                    <a:pt x="139" y="212"/>
                  </a:cubicBezTo>
                  <a:cubicBezTo>
                    <a:pt x="136" y="215"/>
                    <a:pt x="135" y="218"/>
                    <a:pt x="135" y="222"/>
                  </a:cubicBezTo>
                  <a:cubicBezTo>
                    <a:pt x="135" y="228"/>
                    <a:pt x="137" y="234"/>
                    <a:pt x="141" y="240"/>
                  </a:cubicBezTo>
                  <a:cubicBezTo>
                    <a:pt x="145" y="246"/>
                    <a:pt x="151" y="251"/>
                    <a:pt x="157" y="255"/>
                  </a:cubicBezTo>
                  <a:cubicBezTo>
                    <a:pt x="167" y="260"/>
                    <a:pt x="178" y="263"/>
                    <a:pt x="193" y="263"/>
                  </a:cubicBezTo>
                  <a:cubicBezTo>
                    <a:pt x="204" y="263"/>
                    <a:pt x="215" y="261"/>
                    <a:pt x="223" y="257"/>
                  </a:cubicBezTo>
                  <a:cubicBezTo>
                    <a:pt x="232" y="253"/>
                    <a:pt x="239" y="248"/>
                    <a:pt x="243" y="241"/>
                  </a:cubicBezTo>
                  <a:cubicBezTo>
                    <a:pt x="248" y="235"/>
                    <a:pt x="250" y="227"/>
                    <a:pt x="250" y="219"/>
                  </a:cubicBezTo>
                  <a:cubicBezTo>
                    <a:pt x="250" y="212"/>
                    <a:pt x="249" y="206"/>
                    <a:pt x="246" y="201"/>
                  </a:cubicBezTo>
                  <a:cubicBezTo>
                    <a:pt x="243" y="196"/>
                    <a:pt x="240" y="192"/>
                    <a:pt x="235" y="189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8" y="299"/>
                  </a:moveTo>
                  <a:cubicBezTo>
                    <a:pt x="228" y="299"/>
                    <a:pt x="219" y="297"/>
                    <a:pt x="211" y="292"/>
                  </a:cubicBezTo>
                  <a:cubicBezTo>
                    <a:pt x="205" y="294"/>
                    <a:pt x="199" y="294"/>
                    <a:pt x="193" y="294"/>
                  </a:cubicBezTo>
                  <a:cubicBezTo>
                    <a:pt x="139" y="294"/>
                    <a:pt x="95" y="249"/>
                    <a:pt x="95" y="193"/>
                  </a:cubicBezTo>
                  <a:cubicBezTo>
                    <a:pt x="95" y="186"/>
                    <a:pt x="95" y="179"/>
                    <a:pt x="97" y="173"/>
                  </a:cubicBezTo>
                  <a:cubicBezTo>
                    <a:pt x="92" y="164"/>
                    <a:pt x="89" y="154"/>
                    <a:pt x="89" y="143"/>
                  </a:cubicBezTo>
                  <a:cubicBezTo>
                    <a:pt x="89" y="111"/>
                    <a:pt x="114" y="84"/>
                    <a:pt x="146" y="84"/>
                  </a:cubicBezTo>
                  <a:cubicBezTo>
                    <a:pt x="157" y="84"/>
                    <a:pt x="167" y="88"/>
                    <a:pt x="176" y="93"/>
                  </a:cubicBezTo>
                  <a:cubicBezTo>
                    <a:pt x="181" y="92"/>
                    <a:pt x="187" y="92"/>
                    <a:pt x="193" y="92"/>
                  </a:cubicBezTo>
                  <a:cubicBezTo>
                    <a:pt x="247" y="92"/>
                    <a:pt x="291" y="137"/>
                    <a:pt x="291" y="193"/>
                  </a:cubicBezTo>
                  <a:cubicBezTo>
                    <a:pt x="291" y="200"/>
                    <a:pt x="290" y="208"/>
                    <a:pt x="289" y="215"/>
                  </a:cubicBezTo>
                  <a:cubicBezTo>
                    <a:pt x="293" y="223"/>
                    <a:pt x="295" y="231"/>
                    <a:pt x="295" y="241"/>
                  </a:cubicBezTo>
                  <a:cubicBezTo>
                    <a:pt x="295" y="273"/>
                    <a:pt x="269" y="299"/>
                    <a:pt x="238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8937885" y="3799548"/>
            <a:ext cx="2200015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05050"/>
                </a:solidFill>
              </a:rPr>
              <a:t>JOHN DOE</a:t>
            </a:r>
          </a:p>
          <a:p>
            <a:pPr algn="ctr"/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515487" y="5521361"/>
            <a:ext cx="1044809" cy="191217"/>
            <a:chOff x="7276782" y="3536735"/>
            <a:chExt cx="952948" cy="174405"/>
          </a:xfrm>
          <a:solidFill>
            <a:schemeClr val="tx1">
              <a:lumMod val="50000"/>
              <a:lumOff val="50000"/>
              <a:alpha val="51000"/>
            </a:schemeClr>
          </a:solidFill>
        </p:grpSpPr>
        <p:sp>
          <p:nvSpPr>
            <p:cNvPr id="58" name="Freeform 203"/>
            <p:cNvSpPr>
              <a:spLocks noEditPoints="1"/>
            </p:cNvSpPr>
            <p:nvPr/>
          </p:nvSpPr>
          <p:spPr bwMode="auto">
            <a:xfrm>
              <a:off x="7800909" y="3544399"/>
              <a:ext cx="169640" cy="166741"/>
            </a:xfrm>
            <a:custGeom>
              <a:avLst/>
              <a:gdLst>
                <a:gd name="T0" fmla="*/ 174 w 384"/>
                <a:gd name="T1" fmla="*/ 138 h 384"/>
                <a:gd name="T2" fmla="*/ 149 w 384"/>
                <a:gd name="T3" fmla="*/ 116 h 384"/>
                <a:gd name="T4" fmla="*/ 145 w 384"/>
                <a:gd name="T5" fmla="*/ 116 h 384"/>
                <a:gd name="T6" fmla="*/ 133 w 384"/>
                <a:gd name="T7" fmla="*/ 128 h 384"/>
                <a:gd name="T8" fmla="*/ 133 w 384"/>
                <a:gd name="T9" fmla="*/ 150 h 384"/>
                <a:gd name="T10" fmla="*/ 156 w 384"/>
                <a:gd name="T11" fmla="*/ 174 h 384"/>
                <a:gd name="T12" fmla="*/ 160 w 384"/>
                <a:gd name="T13" fmla="*/ 173 h 384"/>
                <a:gd name="T14" fmla="*/ 174 w 384"/>
                <a:gd name="T15" fmla="*/ 138 h 384"/>
                <a:gd name="T16" fmla="*/ 192 w 384"/>
                <a:gd name="T17" fmla="*/ 0 h 384"/>
                <a:gd name="T18" fmla="*/ 0 w 384"/>
                <a:gd name="T19" fmla="*/ 192 h 384"/>
                <a:gd name="T20" fmla="*/ 192 w 384"/>
                <a:gd name="T21" fmla="*/ 384 h 384"/>
                <a:gd name="T22" fmla="*/ 384 w 384"/>
                <a:gd name="T23" fmla="*/ 192 h 384"/>
                <a:gd name="T24" fmla="*/ 192 w 384"/>
                <a:gd name="T25" fmla="*/ 0 h 384"/>
                <a:gd name="T26" fmla="*/ 181 w 384"/>
                <a:gd name="T27" fmla="*/ 274 h 384"/>
                <a:gd name="T28" fmla="*/ 151 w 384"/>
                <a:gd name="T29" fmla="*/ 281 h 384"/>
                <a:gd name="T30" fmla="*/ 149 w 384"/>
                <a:gd name="T31" fmla="*/ 281 h 384"/>
                <a:gd name="T32" fmla="*/ 148 w 384"/>
                <a:gd name="T33" fmla="*/ 281 h 384"/>
                <a:gd name="T34" fmla="*/ 101 w 384"/>
                <a:gd name="T35" fmla="*/ 243 h 384"/>
                <a:gd name="T36" fmla="*/ 157 w 384"/>
                <a:gd name="T37" fmla="*/ 206 h 384"/>
                <a:gd name="T38" fmla="*/ 157 w 384"/>
                <a:gd name="T39" fmla="*/ 206 h 384"/>
                <a:gd name="T40" fmla="*/ 151 w 384"/>
                <a:gd name="T41" fmla="*/ 186 h 384"/>
                <a:gd name="T42" fmla="*/ 148 w 384"/>
                <a:gd name="T43" fmla="*/ 186 h 384"/>
                <a:gd name="T44" fmla="*/ 126 w 384"/>
                <a:gd name="T45" fmla="*/ 180 h 384"/>
                <a:gd name="T46" fmla="*/ 111 w 384"/>
                <a:gd name="T47" fmla="*/ 147 h 384"/>
                <a:gd name="T48" fmla="*/ 158 w 384"/>
                <a:gd name="T49" fmla="*/ 103 h 384"/>
                <a:gd name="T50" fmla="*/ 204 w 384"/>
                <a:gd name="T51" fmla="*/ 103 h 384"/>
                <a:gd name="T52" fmla="*/ 204 w 384"/>
                <a:gd name="T53" fmla="*/ 104 h 384"/>
                <a:gd name="T54" fmla="*/ 188 w 384"/>
                <a:gd name="T55" fmla="*/ 111 h 384"/>
                <a:gd name="T56" fmla="*/ 181 w 384"/>
                <a:gd name="T57" fmla="*/ 112 h 384"/>
                <a:gd name="T58" fmla="*/ 194 w 384"/>
                <a:gd name="T59" fmla="*/ 143 h 384"/>
                <a:gd name="T60" fmla="*/ 181 w 384"/>
                <a:gd name="T61" fmla="*/ 175 h 384"/>
                <a:gd name="T62" fmla="*/ 173 w 384"/>
                <a:gd name="T63" fmla="*/ 186 h 384"/>
                <a:gd name="T64" fmla="*/ 183 w 384"/>
                <a:gd name="T65" fmla="*/ 199 h 384"/>
                <a:gd name="T66" fmla="*/ 204 w 384"/>
                <a:gd name="T67" fmla="*/ 235 h 384"/>
                <a:gd name="T68" fmla="*/ 181 w 384"/>
                <a:gd name="T69" fmla="*/ 274 h 384"/>
                <a:gd name="T70" fmla="*/ 282 w 384"/>
                <a:gd name="T71" fmla="*/ 192 h 384"/>
                <a:gd name="T72" fmla="*/ 252 w 384"/>
                <a:gd name="T73" fmla="*/ 192 h 384"/>
                <a:gd name="T74" fmla="*/ 252 w 384"/>
                <a:gd name="T75" fmla="*/ 222 h 384"/>
                <a:gd name="T76" fmla="*/ 233 w 384"/>
                <a:gd name="T77" fmla="*/ 222 h 384"/>
                <a:gd name="T78" fmla="*/ 233 w 384"/>
                <a:gd name="T79" fmla="*/ 192 h 384"/>
                <a:gd name="T80" fmla="*/ 202 w 384"/>
                <a:gd name="T81" fmla="*/ 192 h 384"/>
                <a:gd name="T82" fmla="*/ 202 w 384"/>
                <a:gd name="T83" fmla="*/ 173 h 384"/>
                <a:gd name="T84" fmla="*/ 233 w 384"/>
                <a:gd name="T85" fmla="*/ 173 h 384"/>
                <a:gd name="T86" fmla="*/ 233 w 384"/>
                <a:gd name="T87" fmla="*/ 142 h 384"/>
                <a:gd name="T88" fmla="*/ 252 w 384"/>
                <a:gd name="T89" fmla="*/ 142 h 384"/>
                <a:gd name="T90" fmla="*/ 252 w 384"/>
                <a:gd name="T91" fmla="*/ 173 h 384"/>
                <a:gd name="T92" fmla="*/ 282 w 384"/>
                <a:gd name="T93" fmla="*/ 173 h 384"/>
                <a:gd name="T94" fmla="*/ 282 w 384"/>
                <a:gd name="T95" fmla="*/ 192 h 384"/>
                <a:gd name="T96" fmla="*/ 156 w 384"/>
                <a:gd name="T97" fmla="*/ 215 h 384"/>
                <a:gd name="T98" fmla="*/ 153 w 384"/>
                <a:gd name="T99" fmla="*/ 215 h 384"/>
                <a:gd name="T100" fmla="*/ 130 w 384"/>
                <a:gd name="T101" fmla="*/ 224 h 384"/>
                <a:gd name="T102" fmla="*/ 122 w 384"/>
                <a:gd name="T103" fmla="*/ 243 h 384"/>
                <a:gd name="T104" fmla="*/ 156 w 384"/>
                <a:gd name="T105" fmla="*/ 264 h 384"/>
                <a:gd name="T106" fmla="*/ 186 w 384"/>
                <a:gd name="T107" fmla="*/ 238 h 384"/>
                <a:gd name="T108" fmla="*/ 156 w 384"/>
                <a:gd name="T109" fmla="*/ 21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4">
                  <a:moveTo>
                    <a:pt x="174" y="138"/>
                  </a:moveTo>
                  <a:cubicBezTo>
                    <a:pt x="169" y="121"/>
                    <a:pt x="161" y="116"/>
                    <a:pt x="149" y="116"/>
                  </a:cubicBezTo>
                  <a:cubicBezTo>
                    <a:pt x="148" y="116"/>
                    <a:pt x="146" y="116"/>
                    <a:pt x="145" y="116"/>
                  </a:cubicBezTo>
                  <a:cubicBezTo>
                    <a:pt x="140" y="118"/>
                    <a:pt x="136" y="122"/>
                    <a:pt x="133" y="128"/>
                  </a:cubicBezTo>
                  <a:cubicBezTo>
                    <a:pt x="131" y="135"/>
                    <a:pt x="131" y="142"/>
                    <a:pt x="133" y="150"/>
                  </a:cubicBezTo>
                  <a:cubicBezTo>
                    <a:pt x="136" y="164"/>
                    <a:pt x="146" y="174"/>
                    <a:pt x="156" y="174"/>
                  </a:cubicBezTo>
                  <a:cubicBezTo>
                    <a:pt x="158" y="174"/>
                    <a:pt x="159" y="174"/>
                    <a:pt x="160" y="173"/>
                  </a:cubicBezTo>
                  <a:cubicBezTo>
                    <a:pt x="171" y="170"/>
                    <a:pt x="178" y="154"/>
                    <a:pt x="174" y="138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81" y="274"/>
                  </a:moveTo>
                  <a:cubicBezTo>
                    <a:pt x="169" y="280"/>
                    <a:pt x="156" y="281"/>
                    <a:pt x="151" y="281"/>
                  </a:cubicBezTo>
                  <a:cubicBezTo>
                    <a:pt x="150" y="281"/>
                    <a:pt x="149" y="281"/>
                    <a:pt x="149" y="281"/>
                  </a:cubicBezTo>
                  <a:cubicBezTo>
                    <a:pt x="149" y="281"/>
                    <a:pt x="149" y="281"/>
                    <a:pt x="148" y="281"/>
                  </a:cubicBezTo>
                  <a:cubicBezTo>
                    <a:pt x="140" y="281"/>
                    <a:pt x="101" y="279"/>
                    <a:pt x="101" y="243"/>
                  </a:cubicBezTo>
                  <a:cubicBezTo>
                    <a:pt x="101" y="209"/>
                    <a:pt x="144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49" y="196"/>
                    <a:pt x="151" y="186"/>
                    <a:pt x="151" y="186"/>
                  </a:cubicBezTo>
                  <a:cubicBezTo>
                    <a:pt x="150" y="186"/>
                    <a:pt x="149" y="186"/>
                    <a:pt x="148" y="186"/>
                  </a:cubicBezTo>
                  <a:cubicBezTo>
                    <a:pt x="143" y="186"/>
                    <a:pt x="134" y="185"/>
                    <a:pt x="126" y="180"/>
                  </a:cubicBezTo>
                  <a:cubicBezTo>
                    <a:pt x="116" y="173"/>
                    <a:pt x="111" y="162"/>
                    <a:pt x="111" y="147"/>
                  </a:cubicBezTo>
                  <a:cubicBezTo>
                    <a:pt x="111" y="105"/>
                    <a:pt x="157" y="103"/>
                    <a:pt x="158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9"/>
                    <a:pt x="195" y="110"/>
                    <a:pt x="188" y="111"/>
                  </a:cubicBezTo>
                  <a:cubicBezTo>
                    <a:pt x="186" y="111"/>
                    <a:pt x="182" y="112"/>
                    <a:pt x="181" y="112"/>
                  </a:cubicBezTo>
                  <a:cubicBezTo>
                    <a:pt x="193" y="119"/>
                    <a:pt x="194" y="129"/>
                    <a:pt x="194" y="143"/>
                  </a:cubicBezTo>
                  <a:cubicBezTo>
                    <a:pt x="194" y="160"/>
                    <a:pt x="188" y="169"/>
                    <a:pt x="181" y="175"/>
                  </a:cubicBezTo>
                  <a:cubicBezTo>
                    <a:pt x="177" y="179"/>
                    <a:pt x="173" y="182"/>
                    <a:pt x="173" y="186"/>
                  </a:cubicBezTo>
                  <a:cubicBezTo>
                    <a:pt x="173" y="190"/>
                    <a:pt x="178" y="194"/>
                    <a:pt x="183" y="199"/>
                  </a:cubicBezTo>
                  <a:cubicBezTo>
                    <a:pt x="192" y="207"/>
                    <a:pt x="204" y="217"/>
                    <a:pt x="204" y="235"/>
                  </a:cubicBezTo>
                  <a:cubicBezTo>
                    <a:pt x="204" y="254"/>
                    <a:pt x="196" y="267"/>
                    <a:pt x="181" y="274"/>
                  </a:cubicBezTo>
                  <a:close/>
                  <a:moveTo>
                    <a:pt x="282" y="192"/>
                  </a:moveTo>
                  <a:cubicBezTo>
                    <a:pt x="252" y="192"/>
                    <a:pt x="252" y="192"/>
                    <a:pt x="252" y="19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33" y="222"/>
                    <a:pt x="233" y="222"/>
                    <a:pt x="233" y="22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82" y="173"/>
                    <a:pt x="282" y="173"/>
                    <a:pt x="282" y="173"/>
                  </a:cubicBezTo>
                  <a:lnTo>
                    <a:pt x="282" y="192"/>
                  </a:lnTo>
                  <a:close/>
                  <a:moveTo>
                    <a:pt x="156" y="215"/>
                  </a:moveTo>
                  <a:cubicBezTo>
                    <a:pt x="155" y="215"/>
                    <a:pt x="154" y="215"/>
                    <a:pt x="153" y="215"/>
                  </a:cubicBezTo>
                  <a:cubicBezTo>
                    <a:pt x="144" y="216"/>
                    <a:pt x="136" y="219"/>
                    <a:pt x="130" y="224"/>
                  </a:cubicBezTo>
                  <a:cubicBezTo>
                    <a:pt x="124" y="230"/>
                    <a:pt x="121" y="236"/>
                    <a:pt x="122" y="243"/>
                  </a:cubicBezTo>
                  <a:cubicBezTo>
                    <a:pt x="122" y="257"/>
                    <a:pt x="138" y="266"/>
                    <a:pt x="156" y="264"/>
                  </a:cubicBezTo>
                  <a:cubicBezTo>
                    <a:pt x="174" y="263"/>
                    <a:pt x="187" y="253"/>
                    <a:pt x="186" y="238"/>
                  </a:cubicBezTo>
                  <a:cubicBezTo>
                    <a:pt x="185" y="225"/>
                    <a:pt x="173" y="215"/>
                    <a:pt x="15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204"/>
            <p:cNvSpPr>
              <a:spLocks noEditPoints="1"/>
            </p:cNvSpPr>
            <p:nvPr/>
          </p:nvSpPr>
          <p:spPr bwMode="auto">
            <a:xfrm>
              <a:off x="7276782" y="3536735"/>
              <a:ext cx="16819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37 w 384"/>
                <a:gd name="T11" fmla="*/ 133 h 384"/>
                <a:gd name="T12" fmla="*/ 208 w 384"/>
                <a:gd name="T13" fmla="*/ 133 h 384"/>
                <a:gd name="T14" fmla="*/ 201 w 384"/>
                <a:gd name="T15" fmla="*/ 143 h 384"/>
                <a:gd name="T16" fmla="*/ 201 w 384"/>
                <a:gd name="T17" fmla="*/ 164 h 384"/>
                <a:gd name="T18" fmla="*/ 237 w 384"/>
                <a:gd name="T19" fmla="*/ 164 h 384"/>
                <a:gd name="T20" fmla="*/ 237 w 384"/>
                <a:gd name="T21" fmla="*/ 194 h 384"/>
                <a:gd name="T22" fmla="*/ 201 w 384"/>
                <a:gd name="T23" fmla="*/ 194 h 384"/>
                <a:gd name="T24" fmla="*/ 201 w 384"/>
                <a:gd name="T25" fmla="*/ 283 h 384"/>
                <a:gd name="T26" fmla="*/ 167 w 384"/>
                <a:gd name="T27" fmla="*/ 283 h 384"/>
                <a:gd name="T28" fmla="*/ 167 w 384"/>
                <a:gd name="T29" fmla="*/ 194 h 384"/>
                <a:gd name="T30" fmla="*/ 136 w 384"/>
                <a:gd name="T31" fmla="*/ 194 h 384"/>
                <a:gd name="T32" fmla="*/ 136 w 384"/>
                <a:gd name="T33" fmla="*/ 164 h 384"/>
                <a:gd name="T34" fmla="*/ 167 w 384"/>
                <a:gd name="T35" fmla="*/ 164 h 384"/>
                <a:gd name="T36" fmla="*/ 167 w 384"/>
                <a:gd name="T37" fmla="*/ 146 h 384"/>
                <a:gd name="T38" fmla="*/ 208 w 384"/>
                <a:gd name="T39" fmla="*/ 101 h 384"/>
                <a:gd name="T40" fmla="*/ 237 w 384"/>
                <a:gd name="T41" fmla="*/ 101 h 384"/>
                <a:gd name="T42" fmla="*/ 237 w 384"/>
                <a:gd name="T43" fmla="*/ 1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7" y="133"/>
                  </a:moveTo>
                  <a:cubicBezTo>
                    <a:pt x="208" y="133"/>
                    <a:pt x="208" y="133"/>
                    <a:pt x="208" y="133"/>
                  </a:cubicBezTo>
                  <a:cubicBezTo>
                    <a:pt x="205" y="133"/>
                    <a:pt x="201" y="137"/>
                    <a:pt x="201" y="14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21"/>
                    <a:pt x="184" y="101"/>
                    <a:pt x="208" y="101"/>
                  </a:cubicBezTo>
                  <a:cubicBezTo>
                    <a:pt x="237" y="101"/>
                    <a:pt x="237" y="101"/>
                    <a:pt x="237" y="101"/>
                  </a:cubicBezTo>
                  <a:lnTo>
                    <a:pt x="23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213"/>
            <p:cNvSpPr>
              <a:spLocks noEditPoints="1"/>
            </p:cNvSpPr>
            <p:nvPr/>
          </p:nvSpPr>
          <p:spPr bwMode="auto">
            <a:xfrm>
              <a:off x="7539199" y="3544399"/>
              <a:ext cx="169640" cy="166741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70 w 384"/>
                <a:gd name="T11" fmla="*/ 157 h 384"/>
                <a:gd name="T12" fmla="*/ 270 w 384"/>
                <a:gd name="T13" fmla="*/ 162 h 384"/>
                <a:gd name="T14" fmla="*/ 162 w 384"/>
                <a:gd name="T15" fmla="*/ 270 h 384"/>
                <a:gd name="T16" fmla="*/ 104 w 384"/>
                <a:gd name="T17" fmla="*/ 253 h 384"/>
                <a:gd name="T18" fmla="*/ 113 w 384"/>
                <a:gd name="T19" fmla="*/ 253 h 384"/>
                <a:gd name="T20" fmla="*/ 160 w 384"/>
                <a:gd name="T21" fmla="*/ 237 h 384"/>
                <a:gd name="T22" fmla="*/ 125 w 384"/>
                <a:gd name="T23" fmla="*/ 211 h 384"/>
                <a:gd name="T24" fmla="*/ 132 w 384"/>
                <a:gd name="T25" fmla="*/ 211 h 384"/>
                <a:gd name="T26" fmla="*/ 142 w 384"/>
                <a:gd name="T27" fmla="*/ 210 h 384"/>
                <a:gd name="T28" fmla="*/ 112 w 384"/>
                <a:gd name="T29" fmla="*/ 173 h 384"/>
                <a:gd name="T30" fmla="*/ 112 w 384"/>
                <a:gd name="T31" fmla="*/ 173 h 384"/>
                <a:gd name="T32" fmla="*/ 129 w 384"/>
                <a:gd name="T33" fmla="*/ 177 h 384"/>
                <a:gd name="T34" fmla="*/ 112 w 384"/>
                <a:gd name="T35" fmla="*/ 146 h 384"/>
                <a:gd name="T36" fmla="*/ 117 w 384"/>
                <a:gd name="T37" fmla="*/ 127 h 384"/>
                <a:gd name="T38" fmla="*/ 195 w 384"/>
                <a:gd name="T39" fmla="*/ 166 h 384"/>
                <a:gd name="T40" fmla="*/ 194 w 384"/>
                <a:gd name="T41" fmla="*/ 158 h 384"/>
                <a:gd name="T42" fmla="*/ 232 w 384"/>
                <a:gd name="T43" fmla="*/ 120 h 384"/>
                <a:gd name="T44" fmla="*/ 260 w 384"/>
                <a:gd name="T45" fmla="*/ 132 h 384"/>
                <a:gd name="T46" fmla="*/ 284 w 384"/>
                <a:gd name="T47" fmla="*/ 123 h 384"/>
                <a:gd name="T48" fmla="*/ 267 w 384"/>
                <a:gd name="T49" fmla="*/ 144 h 384"/>
                <a:gd name="T50" fmla="*/ 289 w 384"/>
                <a:gd name="T51" fmla="*/ 138 h 384"/>
                <a:gd name="T52" fmla="*/ 270 w 384"/>
                <a:gd name="T53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70" y="157"/>
                  </a:moveTo>
                  <a:cubicBezTo>
                    <a:pt x="270" y="159"/>
                    <a:pt x="270" y="160"/>
                    <a:pt x="270" y="162"/>
                  </a:cubicBezTo>
                  <a:cubicBezTo>
                    <a:pt x="270" y="212"/>
                    <a:pt x="232" y="270"/>
                    <a:pt x="162" y="270"/>
                  </a:cubicBezTo>
                  <a:cubicBezTo>
                    <a:pt x="141" y="270"/>
                    <a:pt x="121" y="263"/>
                    <a:pt x="104" y="253"/>
                  </a:cubicBezTo>
                  <a:cubicBezTo>
                    <a:pt x="107" y="253"/>
                    <a:pt x="110" y="253"/>
                    <a:pt x="113" y="253"/>
                  </a:cubicBezTo>
                  <a:cubicBezTo>
                    <a:pt x="131" y="253"/>
                    <a:pt x="147" y="247"/>
                    <a:pt x="160" y="237"/>
                  </a:cubicBezTo>
                  <a:cubicBezTo>
                    <a:pt x="144" y="237"/>
                    <a:pt x="130" y="226"/>
                    <a:pt x="125" y="211"/>
                  </a:cubicBezTo>
                  <a:cubicBezTo>
                    <a:pt x="127" y="211"/>
                    <a:pt x="130" y="211"/>
                    <a:pt x="132" y="211"/>
                  </a:cubicBezTo>
                  <a:cubicBezTo>
                    <a:pt x="136" y="211"/>
                    <a:pt x="139" y="211"/>
                    <a:pt x="142" y="210"/>
                  </a:cubicBezTo>
                  <a:cubicBezTo>
                    <a:pt x="125" y="207"/>
                    <a:pt x="112" y="191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7" y="175"/>
                    <a:pt x="123" y="177"/>
                    <a:pt x="129" y="177"/>
                  </a:cubicBezTo>
                  <a:cubicBezTo>
                    <a:pt x="119" y="171"/>
                    <a:pt x="112" y="159"/>
                    <a:pt x="112" y="146"/>
                  </a:cubicBezTo>
                  <a:cubicBezTo>
                    <a:pt x="112" y="139"/>
                    <a:pt x="114" y="132"/>
                    <a:pt x="117" y="127"/>
                  </a:cubicBezTo>
                  <a:cubicBezTo>
                    <a:pt x="136" y="150"/>
                    <a:pt x="164" y="165"/>
                    <a:pt x="195" y="166"/>
                  </a:cubicBezTo>
                  <a:cubicBezTo>
                    <a:pt x="194" y="164"/>
                    <a:pt x="194" y="161"/>
                    <a:pt x="194" y="158"/>
                  </a:cubicBezTo>
                  <a:cubicBezTo>
                    <a:pt x="194" y="137"/>
                    <a:pt x="211" y="120"/>
                    <a:pt x="232" y="120"/>
                  </a:cubicBezTo>
                  <a:cubicBezTo>
                    <a:pt x="243" y="120"/>
                    <a:pt x="253" y="124"/>
                    <a:pt x="260" y="132"/>
                  </a:cubicBezTo>
                  <a:cubicBezTo>
                    <a:pt x="268" y="130"/>
                    <a:pt x="276" y="127"/>
                    <a:pt x="284" y="123"/>
                  </a:cubicBezTo>
                  <a:cubicBezTo>
                    <a:pt x="281" y="131"/>
                    <a:pt x="275" y="139"/>
                    <a:pt x="267" y="144"/>
                  </a:cubicBezTo>
                  <a:cubicBezTo>
                    <a:pt x="275" y="143"/>
                    <a:pt x="282" y="141"/>
                    <a:pt x="289" y="138"/>
                  </a:cubicBezTo>
                  <a:cubicBezTo>
                    <a:pt x="284" y="145"/>
                    <a:pt x="277" y="152"/>
                    <a:pt x="27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292"/>
            <p:cNvSpPr>
              <a:spLocks noEditPoints="1"/>
            </p:cNvSpPr>
            <p:nvPr/>
          </p:nvSpPr>
          <p:spPr bwMode="auto">
            <a:xfrm>
              <a:off x="8060090" y="3544399"/>
              <a:ext cx="169640" cy="166741"/>
            </a:xfrm>
            <a:custGeom>
              <a:avLst/>
              <a:gdLst>
                <a:gd name="T0" fmla="*/ 235 w 384"/>
                <a:gd name="T1" fmla="*/ 189 h 384"/>
                <a:gd name="T2" fmla="*/ 218 w 384"/>
                <a:gd name="T3" fmla="*/ 181 h 384"/>
                <a:gd name="T4" fmla="*/ 197 w 384"/>
                <a:gd name="T5" fmla="*/ 175 h 384"/>
                <a:gd name="T6" fmla="*/ 183 w 384"/>
                <a:gd name="T7" fmla="*/ 172 h 384"/>
                <a:gd name="T8" fmla="*/ 175 w 384"/>
                <a:gd name="T9" fmla="*/ 169 h 384"/>
                <a:gd name="T10" fmla="*/ 169 w 384"/>
                <a:gd name="T11" fmla="*/ 164 h 384"/>
                <a:gd name="T12" fmla="*/ 167 w 384"/>
                <a:gd name="T13" fmla="*/ 158 h 384"/>
                <a:gd name="T14" fmla="*/ 173 w 384"/>
                <a:gd name="T15" fmla="*/ 148 h 384"/>
                <a:gd name="T16" fmla="*/ 190 w 384"/>
                <a:gd name="T17" fmla="*/ 144 h 384"/>
                <a:gd name="T18" fmla="*/ 207 w 384"/>
                <a:gd name="T19" fmla="*/ 148 h 384"/>
                <a:gd name="T20" fmla="*/ 216 w 384"/>
                <a:gd name="T21" fmla="*/ 159 h 384"/>
                <a:gd name="T22" fmla="*/ 221 w 384"/>
                <a:gd name="T23" fmla="*/ 167 h 384"/>
                <a:gd name="T24" fmla="*/ 230 w 384"/>
                <a:gd name="T25" fmla="*/ 170 h 384"/>
                <a:gd name="T26" fmla="*/ 240 w 384"/>
                <a:gd name="T27" fmla="*/ 166 h 384"/>
                <a:gd name="T28" fmla="*/ 244 w 384"/>
                <a:gd name="T29" fmla="*/ 156 h 384"/>
                <a:gd name="T30" fmla="*/ 241 w 384"/>
                <a:gd name="T31" fmla="*/ 144 h 384"/>
                <a:gd name="T32" fmla="*/ 231 w 384"/>
                <a:gd name="T33" fmla="*/ 133 h 384"/>
                <a:gd name="T34" fmla="*/ 215 w 384"/>
                <a:gd name="T35" fmla="*/ 125 h 384"/>
                <a:gd name="T36" fmla="*/ 192 w 384"/>
                <a:gd name="T37" fmla="*/ 122 h 384"/>
                <a:gd name="T38" fmla="*/ 163 w 384"/>
                <a:gd name="T39" fmla="*/ 127 h 384"/>
                <a:gd name="T40" fmla="*/ 144 w 384"/>
                <a:gd name="T41" fmla="*/ 140 h 384"/>
                <a:gd name="T42" fmla="*/ 138 w 384"/>
                <a:gd name="T43" fmla="*/ 161 h 384"/>
                <a:gd name="T44" fmla="*/ 144 w 384"/>
                <a:gd name="T45" fmla="*/ 181 h 384"/>
                <a:gd name="T46" fmla="*/ 161 w 384"/>
                <a:gd name="T47" fmla="*/ 194 h 384"/>
                <a:gd name="T48" fmla="*/ 187 w 384"/>
                <a:gd name="T49" fmla="*/ 202 h 384"/>
                <a:gd name="T50" fmla="*/ 205 w 384"/>
                <a:gd name="T51" fmla="*/ 206 h 384"/>
                <a:gd name="T52" fmla="*/ 215 w 384"/>
                <a:gd name="T53" fmla="*/ 212 h 384"/>
                <a:gd name="T54" fmla="*/ 219 w 384"/>
                <a:gd name="T55" fmla="*/ 222 h 384"/>
                <a:gd name="T56" fmla="*/ 212 w 384"/>
                <a:gd name="T57" fmla="*/ 234 h 384"/>
                <a:gd name="T58" fmla="*/ 192 w 384"/>
                <a:gd name="T59" fmla="*/ 240 h 384"/>
                <a:gd name="T60" fmla="*/ 178 w 384"/>
                <a:gd name="T61" fmla="*/ 237 h 384"/>
                <a:gd name="T62" fmla="*/ 169 w 384"/>
                <a:gd name="T63" fmla="*/ 230 h 384"/>
                <a:gd name="T64" fmla="*/ 164 w 384"/>
                <a:gd name="T65" fmla="*/ 220 h 384"/>
                <a:gd name="T66" fmla="*/ 158 w 384"/>
                <a:gd name="T67" fmla="*/ 211 h 384"/>
                <a:gd name="T68" fmla="*/ 149 w 384"/>
                <a:gd name="T69" fmla="*/ 208 h 384"/>
                <a:gd name="T70" fmla="*/ 139 w 384"/>
                <a:gd name="T71" fmla="*/ 212 h 384"/>
                <a:gd name="T72" fmla="*/ 135 w 384"/>
                <a:gd name="T73" fmla="*/ 222 h 384"/>
                <a:gd name="T74" fmla="*/ 141 w 384"/>
                <a:gd name="T75" fmla="*/ 240 h 384"/>
                <a:gd name="T76" fmla="*/ 157 w 384"/>
                <a:gd name="T77" fmla="*/ 255 h 384"/>
                <a:gd name="T78" fmla="*/ 193 w 384"/>
                <a:gd name="T79" fmla="*/ 263 h 384"/>
                <a:gd name="T80" fmla="*/ 223 w 384"/>
                <a:gd name="T81" fmla="*/ 257 h 384"/>
                <a:gd name="T82" fmla="*/ 243 w 384"/>
                <a:gd name="T83" fmla="*/ 241 h 384"/>
                <a:gd name="T84" fmla="*/ 250 w 384"/>
                <a:gd name="T85" fmla="*/ 219 h 384"/>
                <a:gd name="T86" fmla="*/ 246 w 384"/>
                <a:gd name="T87" fmla="*/ 201 h 384"/>
                <a:gd name="T88" fmla="*/ 235 w 384"/>
                <a:gd name="T89" fmla="*/ 189 h 384"/>
                <a:gd name="T90" fmla="*/ 192 w 384"/>
                <a:gd name="T91" fmla="*/ 0 h 384"/>
                <a:gd name="T92" fmla="*/ 0 w 384"/>
                <a:gd name="T93" fmla="*/ 192 h 384"/>
                <a:gd name="T94" fmla="*/ 192 w 384"/>
                <a:gd name="T95" fmla="*/ 384 h 384"/>
                <a:gd name="T96" fmla="*/ 384 w 384"/>
                <a:gd name="T97" fmla="*/ 192 h 384"/>
                <a:gd name="T98" fmla="*/ 192 w 384"/>
                <a:gd name="T99" fmla="*/ 0 h 384"/>
                <a:gd name="T100" fmla="*/ 238 w 384"/>
                <a:gd name="T101" fmla="*/ 299 h 384"/>
                <a:gd name="T102" fmla="*/ 211 w 384"/>
                <a:gd name="T103" fmla="*/ 292 h 384"/>
                <a:gd name="T104" fmla="*/ 193 w 384"/>
                <a:gd name="T105" fmla="*/ 294 h 384"/>
                <a:gd name="T106" fmla="*/ 95 w 384"/>
                <a:gd name="T107" fmla="*/ 193 h 384"/>
                <a:gd name="T108" fmla="*/ 97 w 384"/>
                <a:gd name="T109" fmla="*/ 173 h 384"/>
                <a:gd name="T110" fmla="*/ 89 w 384"/>
                <a:gd name="T111" fmla="*/ 143 h 384"/>
                <a:gd name="T112" fmla="*/ 146 w 384"/>
                <a:gd name="T113" fmla="*/ 84 h 384"/>
                <a:gd name="T114" fmla="*/ 176 w 384"/>
                <a:gd name="T115" fmla="*/ 93 h 384"/>
                <a:gd name="T116" fmla="*/ 193 w 384"/>
                <a:gd name="T117" fmla="*/ 92 h 384"/>
                <a:gd name="T118" fmla="*/ 291 w 384"/>
                <a:gd name="T119" fmla="*/ 193 h 384"/>
                <a:gd name="T120" fmla="*/ 289 w 384"/>
                <a:gd name="T121" fmla="*/ 215 h 384"/>
                <a:gd name="T122" fmla="*/ 295 w 384"/>
                <a:gd name="T123" fmla="*/ 241 h 384"/>
                <a:gd name="T124" fmla="*/ 238 w 384"/>
                <a:gd name="T125" fmla="*/ 29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384">
                  <a:moveTo>
                    <a:pt x="235" y="189"/>
                  </a:moveTo>
                  <a:cubicBezTo>
                    <a:pt x="230" y="186"/>
                    <a:pt x="225" y="183"/>
                    <a:pt x="218" y="181"/>
                  </a:cubicBezTo>
                  <a:cubicBezTo>
                    <a:pt x="212" y="179"/>
                    <a:pt x="204" y="177"/>
                    <a:pt x="197" y="175"/>
                  </a:cubicBezTo>
                  <a:cubicBezTo>
                    <a:pt x="190" y="174"/>
                    <a:pt x="186" y="173"/>
                    <a:pt x="183" y="172"/>
                  </a:cubicBezTo>
                  <a:cubicBezTo>
                    <a:pt x="180" y="171"/>
                    <a:pt x="178" y="170"/>
                    <a:pt x="175" y="169"/>
                  </a:cubicBezTo>
                  <a:cubicBezTo>
                    <a:pt x="173" y="167"/>
                    <a:pt x="171" y="166"/>
                    <a:pt x="169" y="164"/>
                  </a:cubicBezTo>
                  <a:cubicBezTo>
                    <a:pt x="168" y="162"/>
                    <a:pt x="167" y="160"/>
                    <a:pt x="167" y="158"/>
                  </a:cubicBezTo>
                  <a:cubicBezTo>
                    <a:pt x="167" y="154"/>
                    <a:pt x="169" y="151"/>
                    <a:pt x="173" y="148"/>
                  </a:cubicBezTo>
                  <a:cubicBezTo>
                    <a:pt x="178" y="146"/>
                    <a:pt x="183" y="144"/>
                    <a:pt x="190" y="144"/>
                  </a:cubicBezTo>
                  <a:cubicBezTo>
                    <a:pt x="198" y="144"/>
                    <a:pt x="203" y="145"/>
                    <a:pt x="207" y="148"/>
                  </a:cubicBezTo>
                  <a:cubicBezTo>
                    <a:pt x="210" y="151"/>
                    <a:pt x="213" y="154"/>
                    <a:pt x="216" y="159"/>
                  </a:cubicBezTo>
                  <a:cubicBezTo>
                    <a:pt x="218" y="163"/>
                    <a:pt x="220" y="166"/>
                    <a:pt x="221" y="167"/>
                  </a:cubicBezTo>
                  <a:cubicBezTo>
                    <a:pt x="223" y="169"/>
                    <a:pt x="226" y="170"/>
                    <a:pt x="230" y="170"/>
                  </a:cubicBezTo>
                  <a:cubicBezTo>
                    <a:pt x="234" y="170"/>
                    <a:pt x="237" y="169"/>
                    <a:pt x="240" y="166"/>
                  </a:cubicBezTo>
                  <a:cubicBezTo>
                    <a:pt x="243" y="163"/>
                    <a:pt x="244" y="160"/>
                    <a:pt x="244" y="156"/>
                  </a:cubicBezTo>
                  <a:cubicBezTo>
                    <a:pt x="244" y="152"/>
                    <a:pt x="243" y="148"/>
                    <a:pt x="241" y="144"/>
                  </a:cubicBezTo>
                  <a:cubicBezTo>
                    <a:pt x="239" y="140"/>
                    <a:pt x="236" y="137"/>
                    <a:pt x="231" y="133"/>
                  </a:cubicBezTo>
                  <a:cubicBezTo>
                    <a:pt x="227" y="130"/>
                    <a:pt x="222" y="127"/>
                    <a:pt x="215" y="125"/>
                  </a:cubicBezTo>
                  <a:cubicBezTo>
                    <a:pt x="209" y="123"/>
                    <a:pt x="201" y="122"/>
                    <a:pt x="192" y="122"/>
                  </a:cubicBezTo>
                  <a:cubicBezTo>
                    <a:pt x="181" y="122"/>
                    <a:pt x="172" y="123"/>
                    <a:pt x="163" y="127"/>
                  </a:cubicBezTo>
                  <a:cubicBezTo>
                    <a:pt x="155" y="130"/>
                    <a:pt x="149" y="134"/>
                    <a:pt x="144" y="140"/>
                  </a:cubicBezTo>
                  <a:cubicBezTo>
                    <a:pt x="140" y="146"/>
                    <a:pt x="138" y="153"/>
                    <a:pt x="138" y="161"/>
                  </a:cubicBezTo>
                  <a:cubicBezTo>
                    <a:pt x="138" y="169"/>
                    <a:pt x="140" y="175"/>
                    <a:pt x="144" y="181"/>
                  </a:cubicBezTo>
                  <a:cubicBezTo>
                    <a:pt x="148" y="186"/>
                    <a:pt x="154" y="191"/>
                    <a:pt x="161" y="194"/>
                  </a:cubicBezTo>
                  <a:cubicBezTo>
                    <a:pt x="168" y="197"/>
                    <a:pt x="176" y="199"/>
                    <a:pt x="187" y="202"/>
                  </a:cubicBezTo>
                  <a:cubicBezTo>
                    <a:pt x="194" y="203"/>
                    <a:pt x="200" y="205"/>
                    <a:pt x="205" y="206"/>
                  </a:cubicBezTo>
                  <a:cubicBezTo>
                    <a:pt x="209" y="208"/>
                    <a:pt x="212" y="210"/>
                    <a:pt x="215" y="212"/>
                  </a:cubicBezTo>
                  <a:cubicBezTo>
                    <a:pt x="218" y="215"/>
                    <a:pt x="219" y="218"/>
                    <a:pt x="219" y="222"/>
                  </a:cubicBezTo>
                  <a:cubicBezTo>
                    <a:pt x="219" y="227"/>
                    <a:pt x="217" y="231"/>
                    <a:pt x="212" y="234"/>
                  </a:cubicBezTo>
                  <a:cubicBezTo>
                    <a:pt x="207" y="238"/>
                    <a:pt x="200" y="240"/>
                    <a:pt x="192" y="240"/>
                  </a:cubicBezTo>
                  <a:cubicBezTo>
                    <a:pt x="186" y="240"/>
                    <a:pt x="181" y="239"/>
                    <a:pt x="178" y="237"/>
                  </a:cubicBezTo>
                  <a:cubicBezTo>
                    <a:pt x="174" y="235"/>
                    <a:pt x="171" y="233"/>
                    <a:pt x="169" y="230"/>
                  </a:cubicBezTo>
                  <a:cubicBezTo>
                    <a:pt x="167" y="228"/>
                    <a:pt x="165" y="224"/>
                    <a:pt x="164" y="220"/>
                  </a:cubicBezTo>
                  <a:cubicBezTo>
                    <a:pt x="162" y="216"/>
                    <a:pt x="160" y="213"/>
                    <a:pt x="158" y="211"/>
                  </a:cubicBezTo>
                  <a:cubicBezTo>
                    <a:pt x="156" y="209"/>
                    <a:pt x="153" y="208"/>
                    <a:pt x="149" y="208"/>
                  </a:cubicBezTo>
                  <a:cubicBezTo>
                    <a:pt x="145" y="208"/>
                    <a:pt x="142" y="210"/>
                    <a:pt x="139" y="212"/>
                  </a:cubicBezTo>
                  <a:cubicBezTo>
                    <a:pt x="136" y="215"/>
                    <a:pt x="135" y="218"/>
                    <a:pt x="135" y="222"/>
                  </a:cubicBezTo>
                  <a:cubicBezTo>
                    <a:pt x="135" y="228"/>
                    <a:pt x="137" y="234"/>
                    <a:pt x="141" y="240"/>
                  </a:cubicBezTo>
                  <a:cubicBezTo>
                    <a:pt x="145" y="246"/>
                    <a:pt x="151" y="251"/>
                    <a:pt x="157" y="255"/>
                  </a:cubicBezTo>
                  <a:cubicBezTo>
                    <a:pt x="167" y="260"/>
                    <a:pt x="178" y="263"/>
                    <a:pt x="193" y="263"/>
                  </a:cubicBezTo>
                  <a:cubicBezTo>
                    <a:pt x="204" y="263"/>
                    <a:pt x="215" y="261"/>
                    <a:pt x="223" y="257"/>
                  </a:cubicBezTo>
                  <a:cubicBezTo>
                    <a:pt x="232" y="253"/>
                    <a:pt x="239" y="248"/>
                    <a:pt x="243" y="241"/>
                  </a:cubicBezTo>
                  <a:cubicBezTo>
                    <a:pt x="248" y="235"/>
                    <a:pt x="250" y="227"/>
                    <a:pt x="250" y="219"/>
                  </a:cubicBezTo>
                  <a:cubicBezTo>
                    <a:pt x="250" y="212"/>
                    <a:pt x="249" y="206"/>
                    <a:pt x="246" y="201"/>
                  </a:cubicBezTo>
                  <a:cubicBezTo>
                    <a:pt x="243" y="196"/>
                    <a:pt x="240" y="192"/>
                    <a:pt x="235" y="189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8" y="299"/>
                  </a:moveTo>
                  <a:cubicBezTo>
                    <a:pt x="228" y="299"/>
                    <a:pt x="219" y="297"/>
                    <a:pt x="211" y="292"/>
                  </a:cubicBezTo>
                  <a:cubicBezTo>
                    <a:pt x="205" y="294"/>
                    <a:pt x="199" y="294"/>
                    <a:pt x="193" y="294"/>
                  </a:cubicBezTo>
                  <a:cubicBezTo>
                    <a:pt x="139" y="294"/>
                    <a:pt x="95" y="249"/>
                    <a:pt x="95" y="193"/>
                  </a:cubicBezTo>
                  <a:cubicBezTo>
                    <a:pt x="95" y="186"/>
                    <a:pt x="95" y="179"/>
                    <a:pt x="97" y="173"/>
                  </a:cubicBezTo>
                  <a:cubicBezTo>
                    <a:pt x="92" y="164"/>
                    <a:pt x="89" y="154"/>
                    <a:pt x="89" y="143"/>
                  </a:cubicBezTo>
                  <a:cubicBezTo>
                    <a:pt x="89" y="111"/>
                    <a:pt x="114" y="84"/>
                    <a:pt x="146" y="84"/>
                  </a:cubicBezTo>
                  <a:cubicBezTo>
                    <a:pt x="157" y="84"/>
                    <a:pt x="167" y="88"/>
                    <a:pt x="176" y="93"/>
                  </a:cubicBezTo>
                  <a:cubicBezTo>
                    <a:pt x="181" y="92"/>
                    <a:pt x="187" y="92"/>
                    <a:pt x="193" y="92"/>
                  </a:cubicBezTo>
                  <a:cubicBezTo>
                    <a:pt x="247" y="92"/>
                    <a:pt x="291" y="137"/>
                    <a:pt x="291" y="193"/>
                  </a:cubicBezTo>
                  <a:cubicBezTo>
                    <a:pt x="291" y="200"/>
                    <a:pt x="290" y="208"/>
                    <a:pt x="289" y="215"/>
                  </a:cubicBezTo>
                  <a:cubicBezTo>
                    <a:pt x="293" y="223"/>
                    <a:pt x="295" y="231"/>
                    <a:pt x="295" y="241"/>
                  </a:cubicBezTo>
                  <a:cubicBezTo>
                    <a:pt x="295" y="273"/>
                    <a:pt x="269" y="299"/>
                    <a:pt x="238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2" name="Freeform 270"/>
          <p:cNvSpPr>
            <a:spLocks noEditPoints="1"/>
          </p:cNvSpPr>
          <p:nvPr/>
        </p:nvSpPr>
        <p:spPr bwMode="auto">
          <a:xfrm>
            <a:off x="2114044" y="2241948"/>
            <a:ext cx="924846" cy="1002728"/>
          </a:xfrm>
          <a:custGeom>
            <a:avLst/>
            <a:gdLst>
              <a:gd name="T0" fmla="*/ 0 w 127"/>
              <a:gd name="T1" fmla="*/ 140 h 140"/>
              <a:gd name="T2" fmla="*/ 0 w 127"/>
              <a:gd name="T3" fmla="*/ 134 h 140"/>
              <a:gd name="T4" fmla="*/ 1 w 127"/>
              <a:gd name="T5" fmla="*/ 127 h 140"/>
              <a:gd name="T6" fmla="*/ 2 w 127"/>
              <a:gd name="T7" fmla="*/ 119 h 140"/>
              <a:gd name="T8" fmla="*/ 3 w 127"/>
              <a:gd name="T9" fmla="*/ 111 h 140"/>
              <a:gd name="T10" fmla="*/ 4 w 127"/>
              <a:gd name="T11" fmla="*/ 103 h 140"/>
              <a:gd name="T12" fmla="*/ 5 w 127"/>
              <a:gd name="T13" fmla="*/ 97 h 140"/>
              <a:gd name="T14" fmla="*/ 7 w 127"/>
              <a:gd name="T15" fmla="*/ 90 h 140"/>
              <a:gd name="T16" fmla="*/ 10 w 127"/>
              <a:gd name="T17" fmla="*/ 84 h 140"/>
              <a:gd name="T18" fmla="*/ 14 w 127"/>
              <a:gd name="T19" fmla="*/ 79 h 140"/>
              <a:gd name="T20" fmla="*/ 19 w 127"/>
              <a:gd name="T21" fmla="*/ 76 h 140"/>
              <a:gd name="T22" fmla="*/ 25 w 127"/>
              <a:gd name="T23" fmla="*/ 73 h 140"/>
              <a:gd name="T24" fmla="*/ 29 w 127"/>
              <a:gd name="T25" fmla="*/ 71 h 140"/>
              <a:gd name="T26" fmla="*/ 32 w 127"/>
              <a:gd name="T27" fmla="*/ 70 h 140"/>
              <a:gd name="T28" fmla="*/ 35 w 127"/>
              <a:gd name="T29" fmla="*/ 70 h 140"/>
              <a:gd name="T30" fmla="*/ 39 w 127"/>
              <a:gd name="T31" fmla="*/ 71 h 140"/>
              <a:gd name="T32" fmla="*/ 42 w 127"/>
              <a:gd name="T33" fmla="*/ 73 h 140"/>
              <a:gd name="T34" fmla="*/ 43 w 127"/>
              <a:gd name="T35" fmla="*/ 74 h 140"/>
              <a:gd name="T36" fmla="*/ 63 w 127"/>
              <a:gd name="T37" fmla="*/ 83 h 140"/>
              <a:gd name="T38" fmla="*/ 83 w 127"/>
              <a:gd name="T39" fmla="*/ 74 h 140"/>
              <a:gd name="T40" fmla="*/ 84 w 127"/>
              <a:gd name="T41" fmla="*/ 73 h 140"/>
              <a:gd name="T42" fmla="*/ 87 w 127"/>
              <a:gd name="T43" fmla="*/ 71 h 140"/>
              <a:gd name="T44" fmla="*/ 92 w 127"/>
              <a:gd name="T45" fmla="*/ 70 h 140"/>
              <a:gd name="T46" fmla="*/ 94 w 127"/>
              <a:gd name="T47" fmla="*/ 70 h 140"/>
              <a:gd name="T48" fmla="*/ 98 w 127"/>
              <a:gd name="T49" fmla="*/ 71 h 140"/>
              <a:gd name="T50" fmla="*/ 102 w 127"/>
              <a:gd name="T51" fmla="*/ 73 h 140"/>
              <a:gd name="T52" fmla="*/ 107 w 127"/>
              <a:gd name="T53" fmla="*/ 76 h 140"/>
              <a:gd name="T54" fmla="*/ 113 w 127"/>
              <a:gd name="T55" fmla="*/ 79 h 140"/>
              <a:gd name="T56" fmla="*/ 117 w 127"/>
              <a:gd name="T57" fmla="*/ 84 h 140"/>
              <a:gd name="T58" fmla="*/ 120 w 127"/>
              <a:gd name="T59" fmla="*/ 90 h 140"/>
              <a:gd name="T60" fmla="*/ 122 w 127"/>
              <a:gd name="T61" fmla="*/ 97 h 140"/>
              <a:gd name="T62" fmla="*/ 123 w 127"/>
              <a:gd name="T63" fmla="*/ 103 h 140"/>
              <a:gd name="T64" fmla="*/ 124 w 127"/>
              <a:gd name="T65" fmla="*/ 111 h 140"/>
              <a:gd name="T66" fmla="*/ 125 w 127"/>
              <a:gd name="T67" fmla="*/ 119 h 140"/>
              <a:gd name="T68" fmla="*/ 126 w 127"/>
              <a:gd name="T69" fmla="*/ 127 h 140"/>
              <a:gd name="T70" fmla="*/ 126 w 127"/>
              <a:gd name="T71" fmla="*/ 134 h 140"/>
              <a:gd name="T72" fmla="*/ 127 w 127"/>
              <a:gd name="T73" fmla="*/ 140 h 140"/>
              <a:gd name="T74" fmla="*/ 0 w 127"/>
              <a:gd name="T75" fmla="*/ 140 h 140"/>
              <a:gd name="T76" fmla="*/ 61 w 127"/>
              <a:gd name="T77" fmla="*/ 64 h 140"/>
              <a:gd name="T78" fmla="*/ 51 w 127"/>
              <a:gd name="T79" fmla="*/ 62 h 140"/>
              <a:gd name="T80" fmla="*/ 42 w 127"/>
              <a:gd name="T81" fmla="*/ 56 h 140"/>
              <a:gd name="T82" fmla="*/ 36 w 127"/>
              <a:gd name="T83" fmla="*/ 48 h 140"/>
              <a:gd name="T84" fmla="*/ 32 w 127"/>
              <a:gd name="T85" fmla="*/ 37 h 140"/>
              <a:gd name="T86" fmla="*/ 32 w 127"/>
              <a:gd name="T87" fmla="*/ 34 h 140"/>
              <a:gd name="T88" fmla="*/ 31 w 127"/>
              <a:gd name="T89" fmla="*/ 31 h 140"/>
              <a:gd name="T90" fmla="*/ 33 w 127"/>
              <a:gd name="T91" fmla="*/ 21 h 140"/>
              <a:gd name="T92" fmla="*/ 37 w 127"/>
              <a:gd name="T93" fmla="*/ 12 h 140"/>
              <a:gd name="T94" fmla="*/ 45 w 127"/>
              <a:gd name="T95" fmla="*/ 4 h 140"/>
              <a:gd name="T96" fmla="*/ 55 w 127"/>
              <a:gd name="T97" fmla="*/ 1 h 140"/>
              <a:gd name="T98" fmla="*/ 57 w 127"/>
              <a:gd name="T99" fmla="*/ 0 h 140"/>
              <a:gd name="T100" fmla="*/ 59 w 127"/>
              <a:gd name="T101" fmla="*/ 0 h 140"/>
              <a:gd name="T102" fmla="*/ 69 w 127"/>
              <a:gd name="T103" fmla="*/ 2 h 140"/>
              <a:gd name="T104" fmla="*/ 78 w 127"/>
              <a:gd name="T105" fmla="*/ 8 h 140"/>
              <a:gd name="T106" fmla="*/ 84 w 127"/>
              <a:gd name="T107" fmla="*/ 16 h 140"/>
              <a:gd name="T108" fmla="*/ 88 w 127"/>
              <a:gd name="T109" fmla="*/ 27 h 140"/>
              <a:gd name="T110" fmla="*/ 89 w 127"/>
              <a:gd name="T111" fmla="*/ 30 h 140"/>
              <a:gd name="T112" fmla="*/ 89 w 127"/>
              <a:gd name="T113" fmla="*/ 33 h 140"/>
              <a:gd name="T114" fmla="*/ 87 w 127"/>
              <a:gd name="T115" fmla="*/ 43 h 140"/>
              <a:gd name="T116" fmla="*/ 83 w 127"/>
              <a:gd name="T117" fmla="*/ 52 h 140"/>
              <a:gd name="T118" fmla="*/ 75 w 127"/>
              <a:gd name="T119" fmla="*/ 60 h 140"/>
              <a:gd name="T120" fmla="*/ 66 w 127"/>
              <a:gd name="T121" fmla="*/ 63 h 140"/>
              <a:gd name="T122" fmla="*/ 64 w 127"/>
              <a:gd name="T123" fmla="*/ 64 h 140"/>
              <a:gd name="T124" fmla="*/ 61 w 127"/>
              <a:gd name="T125" fmla="*/ 6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140">
                <a:moveTo>
                  <a:pt x="0" y="140"/>
                </a:moveTo>
                <a:cubicBezTo>
                  <a:pt x="0" y="138"/>
                  <a:pt x="0" y="136"/>
                  <a:pt x="0" y="134"/>
                </a:cubicBezTo>
                <a:cubicBezTo>
                  <a:pt x="1" y="132"/>
                  <a:pt x="1" y="129"/>
                  <a:pt x="1" y="127"/>
                </a:cubicBezTo>
                <a:cubicBezTo>
                  <a:pt x="1" y="124"/>
                  <a:pt x="2" y="121"/>
                  <a:pt x="2" y="119"/>
                </a:cubicBezTo>
                <a:cubicBezTo>
                  <a:pt x="2" y="116"/>
                  <a:pt x="2" y="113"/>
                  <a:pt x="3" y="111"/>
                </a:cubicBezTo>
                <a:cubicBezTo>
                  <a:pt x="3" y="108"/>
                  <a:pt x="4" y="106"/>
                  <a:pt x="4" y="103"/>
                </a:cubicBezTo>
                <a:cubicBezTo>
                  <a:pt x="4" y="101"/>
                  <a:pt x="5" y="99"/>
                  <a:pt x="5" y="97"/>
                </a:cubicBezTo>
                <a:cubicBezTo>
                  <a:pt x="6" y="95"/>
                  <a:pt x="6" y="92"/>
                  <a:pt x="7" y="90"/>
                </a:cubicBezTo>
                <a:cubicBezTo>
                  <a:pt x="8" y="88"/>
                  <a:pt x="9" y="86"/>
                  <a:pt x="10" y="84"/>
                </a:cubicBezTo>
                <a:cubicBezTo>
                  <a:pt x="11" y="82"/>
                  <a:pt x="12" y="81"/>
                  <a:pt x="14" y="79"/>
                </a:cubicBezTo>
                <a:cubicBezTo>
                  <a:pt x="15" y="78"/>
                  <a:pt x="17" y="77"/>
                  <a:pt x="19" y="76"/>
                </a:cubicBezTo>
                <a:cubicBezTo>
                  <a:pt x="21" y="75"/>
                  <a:pt x="23" y="74"/>
                  <a:pt x="25" y="73"/>
                </a:cubicBezTo>
                <a:cubicBezTo>
                  <a:pt x="26" y="72"/>
                  <a:pt x="28" y="72"/>
                  <a:pt x="29" y="71"/>
                </a:cubicBezTo>
                <a:cubicBezTo>
                  <a:pt x="30" y="71"/>
                  <a:pt x="31" y="71"/>
                  <a:pt x="32" y="70"/>
                </a:cubicBezTo>
                <a:cubicBezTo>
                  <a:pt x="33" y="70"/>
                  <a:pt x="34" y="70"/>
                  <a:pt x="35" y="70"/>
                </a:cubicBezTo>
                <a:cubicBezTo>
                  <a:pt x="37" y="70"/>
                  <a:pt x="38" y="70"/>
                  <a:pt x="39" y="71"/>
                </a:cubicBezTo>
                <a:cubicBezTo>
                  <a:pt x="41" y="72"/>
                  <a:pt x="42" y="73"/>
                  <a:pt x="42" y="73"/>
                </a:cubicBezTo>
                <a:cubicBezTo>
                  <a:pt x="43" y="74"/>
                  <a:pt x="43" y="74"/>
                  <a:pt x="43" y="74"/>
                </a:cubicBezTo>
                <a:cubicBezTo>
                  <a:pt x="50" y="80"/>
                  <a:pt x="57" y="83"/>
                  <a:pt x="63" y="83"/>
                </a:cubicBezTo>
                <a:cubicBezTo>
                  <a:pt x="70" y="83"/>
                  <a:pt x="77" y="80"/>
                  <a:pt x="83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3"/>
                  <a:pt x="86" y="72"/>
                  <a:pt x="87" y="71"/>
                </a:cubicBezTo>
                <a:cubicBezTo>
                  <a:pt x="88" y="70"/>
                  <a:pt x="90" y="70"/>
                  <a:pt x="92" y="70"/>
                </a:cubicBezTo>
                <a:cubicBezTo>
                  <a:pt x="92" y="70"/>
                  <a:pt x="93" y="70"/>
                  <a:pt x="94" y="70"/>
                </a:cubicBezTo>
                <a:cubicBezTo>
                  <a:pt x="95" y="71"/>
                  <a:pt x="96" y="71"/>
                  <a:pt x="98" y="71"/>
                </a:cubicBezTo>
                <a:cubicBezTo>
                  <a:pt x="99" y="72"/>
                  <a:pt x="100" y="72"/>
                  <a:pt x="102" y="73"/>
                </a:cubicBezTo>
                <a:cubicBezTo>
                  <a:pt x="103" y="74"/>
                  <a:pt x="105" y="75"/>
                  <a:pt x="107" y="76"/>
                </a:cubicBezTo>
                <a:cubicBezTo>
                  <a:pt x="110" y="77"/>
                  <a:pt x="111" y="78"/>
                  <a:pt x="113" y="79"/>
                </a:cubicBezTo>
                <a:cubicBezTo>
                  <a:pt x="115" y="81"/>
                  <a:pt x="116" y="82"/>
                  <a:pt x="117" y="84"/>
                </a:cubicBezTo>
                <a:cubicBezTo>
                  <a:pt x="118" y="86"/>
                  <a:pt x="119" y="88"/>
                  <a:pt x="120" y="90"/>
                </a:cubicBezTo>
                <a:cubicBezTo>
                  <a:pt x="120" y="92"/>
                  <a:pt x="121" y="95"/>
                  <a:pt x="122" y="97"/>
                </a:cubicBezTo>
                <a:cubicBezTo>
                  <a:pt x="122" y="99"/>
                  <a:pt x="122" y="101"/>
                  <a:pt x="123" y="103"/>
                </a:cubicBezTo>
                <a:cubicBezTo>
                  <a:pt x="123" y="106"/>
                  <a:pt x="123" y="108"/>
                  <a:pt x="124" y="111"/>
                </a:cubicBezTo>
                <a:cubicBezTo>
                  <a:pt x="124" y="113"/>
                  <a:pt x="124" y="116"/>
                  <a:pt x="125" y="119"/>
                </a:cubicBezTo>
                <a:cubicBezTo>
                  <a:pt x="125" y="121"/>
                  <a:pt x="125" y="124"/>
                  <a:pt x="126" y="127"/>
                </a:cubicBezTo>
                <a:cubicBezTo>
                  <a:pt x="126" y="129"/>
                  <a:pt x="126" y="132"/>
                  <a:pt x="126" y="134"/>
                </a:cubicBezTo>
                <a:cubicBezTo>
                  <a:pt x="127" y="136"/>
                  <a:pt x="127" y="138"/>
                  <a:pt x="127" y="140"/>
                </a:cubicBezTo>
                <a:lnTo>
                  <a:pt x="0" y="140"/>
                </a:lnTo>
                <a:close/>
                <a:moveTo>
                  <a:pt x="61" y="64"/>
                </a:moveTo>
                <a:cubicBezTo>
                  <a:pt x="58" y="64"/>
                  <a:pt x="54" y="63"/>
                  <a:pt x="51" y="62"/>
                </a:cubicBezTo>
                <a:cubicBezTo>
                  <a:pt x="48" y="60"/>
                  <a:pt x="45" y="58"/>
                  <a:pt x="42" y="56"/>
                </a:cubicBezTo>
                <a:cubicBezTo>
                  <a:pt x="40" y="54"/>
                  <a:pt x="38" y="51"/>
                  <a:pt x="36" y="48"/>
                </a:cubicBezTo>
                <a:cubicBezTo>
                  <a:pt x="34" y="44"/>
                  <a:pt x="33" y="41"/>
                  <a:pt x="32" y="37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3"/>
                  <a:pt x="31" y="32"/>
                  <a:pt x="31" y="31"/>
                </a:cubicBezTo>
                <a:cubicBezTo>
                  <a:pt x="31" y="27"/>
                  <a:pt x="32" y="24"/>
                  <a:pt x="33" y="21"/>
                </a:cubicBezTo>
                <a:cubicBezTo>
                  <a:pt x="34" y="17"/>
                  <a:pt x="35" y="14"/>
                  <a:pt x="37" y="12"/>
                </a:cubicBezTo>
                <a:cubicBezTo>
                  <a:pt x="39" y="9"/>
                  <a:pt x="42" y="6"/>
                  <a:pt x="45" y="4"/>
                </a:cubicBezTo>
                <a:cubicBezTo>
                  <a:pt x="48" y="2"/>
                  <a:pt x="51" y="1"/>
                  <a:pt x="55" y="1"/>
                </a:cubicBezTo>
                <a:cubicBezTo>
                  <a:pt x="55" y="0"/>
                  <a:pt x="56" y="0"/>
                  <a:pt x="57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63" y="0"/>
                  <a:pt x="66" y="1"/>
                  <a:pt x="69" y="2"/>
                </a:cubicBezTo>
                <a:cubicBezTo>
                  <a:pt x="72" y="4"/>
                  <a:pt x="75" y="5"/>
                  <a:pt x="78" y="8"/>
                </a:cubicBezTo>
                <a:cubicBezTo>
                  <a:pt x="80" y="10"/>
                  <a:pt x="83" y="13"/>
                  <a:pt x="84" y="16"/>
                </a:cubicBezTo>
                <a:cubicBezTo>
                  <a:pt x="86" y="20"/>
                  <a:pt x="87" y="23"/>
                  <a:pt x="88" y="27"/>
                </a:cubicBezTo>
                <a:cubicBezTo>
                  <a:pt x="88" y="28"/>
                  <a:pt x="89" y="29"/>
                  <a:pt x="89" y="30"/>
                </a:cubicBezTo>
                <a:cubicBezTo>
                  <a:pt x="89" y="31"/>
                  <a:pt x="89" y="32"/>
                  <a:pt x="89" y="33"/>
                </a:cubicBezTo>
                <a:cubicBezTo>
                  <a:pt x="89" y="37"/>
                  <a:pt x="88" y="40"/>
                  <a:pt x="87" y="43"/>
                </a:cubicBezTo>
                <a:cubicBezTo>
                  <a:pt x="86" y="46"/>
                  <a:pt x="85" y="49"/>
                  <a:pt x="83" y="52"/>
                </a:cubicBezTo>
                <a:cubicBezTo>
                  <a:pt x="81" y="55"/>
                  <a:pt x="78" y="58"/>
                  <a:pt x="75" y="60"/>
                </a:cubicBezTo>
                <a:cubicBezTo>
                  <a:pt x="72" y="61"/>
                  <a:pt x="69" y="63"/>
                  <a:pt x="66" y="63"/>
                </a:cubicBezTo>
                <a:cubicBezTo>
                  <a:pt x="65" y="63"/>
                  <a:pt x="64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70"/>
          <p:cNvSpPr>
            <a:spLocks noEditPoints="1"/>
          </p:cNvSpPr>
          <p:nvPr/>
        </p:nvSpPr>
        <p:spPr bwMode="auto">
          <a:xfrm>
            <a:off x="4527374" y="2241948"/>
            <a:ext cx="924846" cy="1002728"/>
          </a:xfrm>
          <a:custGeom>
            <a:avLst/>
            <a:gdLst>
              <a:gd name="T0" fmla="*/ 0 w 127"/>
              <a:gd name="T1" fmla="*/ 140 h 140"/>
              <a:gd name="T2" fmla="*/ 0 w 127"/>
              <a:gd name="T3" fmla="*/ 134 h 140"/>
              <a:gd name="T4" fmla="*/ 1 w 127"/>
              <a:gd name="T5" fmla="*/ 127 h 140"/>
              <a:gd name="T6" fmla="*/ 2 w 127"/>
              <a:gd name="T7" fmla="*/ 119 h 140"/>
              <a:gd name="T8" fmla="*/ 3 w 127"/>
              <a:gd name="T9" fmla="*/ 111 h 140"/>
              <a:gd name="T10" fmla="*/ 4 w 127"/>
              <a:gd name="T11" fmla="*/ 103 h 140"/>
              <a:gd name="T12" fmla="*/ 5 w 127"/>
              <a:gd name="T13" fmla="*/ 97 h 140"/>
              <a:gd name="T14" fmla="*/ 7 w 127"/>
              <a:gd name="T15" fmla="*/ 90 h 140"/>
              <a:gd name="T16" fmla="*/ 10 w 127"/>
              <a:gd name="T17" fmla="*/ 84 h 140"/>
              <a:gd name="T18" fmla="*/ 14 w 127"/>
              <a:gd name="T19" fmla="*/ 79 h 140"/>
              <a:gd name="T20" fmla="*/ 19 w 127"/>
              <a:gd name="T21" fmla="*/ 76 h 140"/>
              <a:gd name="T22" fmla="*/ 25 w 127"/>
              <a:gd name="T23" fmla="*/ 73 h 140"/>
              <a:gd name="T24" fmla="*/ 29 w 127"/>
              <a:gd name="T25" fmla="*/ 71 h 140"/>
              <a:gd name="T26" fmla="*/ 32 w 127"/>
              <a:gd name="T27" fmla="*/ 70 h 140"/>
              <a:gd name="T28" fmla="*/ 35 w 127"/>
              <a:gd name="T29" fmla="*/ 70 h 140"/>
              <a:gd name="T30" fmla="*/ 39 w 127"/>
              <a:gd name="T31" fmla="*/ 71 h 140"/>
              <a:gd name="T32" fmla="*/ 42 w 127"/>
              <a:gd name="T33" fmla="*/ 73 h 140"/>
              <a:gd name="T34" fmla="*/ 43 w 127"/>
              <a:gd name="T35" fmla="*/ 74 h 140"/>
              <a:gd name="T36" fmla="*/ 63 w 127"/>
              <a:gd name="T37" fmla="*/ 83 h 140"/>
              <a:gd name="T38" fmla="*/ 83 w 127"/>
              <a:gd name="T39" fmla="*/ 74 h 140"/>
              <a:gd name="T40" fmla="*/ 84 w 127"/>
              <a:gd name="T41" fmla="*/ 73 h 140"/>
              <a:gd name="T42" fmla="*/ 87 w 127"/>
              <a:gd name="T43" fmla="*/ 71 h 140"/>
              <a:gd name="T44" fmla="*/ 92 w 127"/>
              <a:gd name="T45" fmla="*/ 70 h 140"/>
              <a:gd name="T46" fmla="*/ 94 w 127"/>
              <a:gd name="T47" fmla="*/ 70 h 140"/>
              <a:gd name="T48" fmla="*/ 98 w 127"/>
              <a:gd name="T49" fmla="*/ 71 h 140"/>
              <a:gd name="T50" fmla="*/ 102 w 127"/>
              <a:gd name="T51" fmla="*/ 73 h 140"/>
              <a:gd name="T52" fmla="*/ 107 w 127"/>
              <a:gd name="T53" fmla="*/ 76 h 140"/>
              <a:gd name="T54" fmla="*/ 113 w 127"/>
              <a:gd name="T55" fmla="*/ 79 h 140"/>
              <a:gd name="T56" fmla="*/ 117 w 127"/>
              <a:gd name="T57" fmla="*/ 84 h 140"/>
              <a:gd name="T58" fmla="*/ 120 w 127"/>
              <a:gd name="T59" fmla="*/ 90 h 140"/>
              <a:gd name="T60" fmla="*/ 122 w 127"/>
              <a:gd name="T61" fmla="*/ 97 h 140"/>
              <a:gd name="T62" fmla="*/ 123 w 127"/>
              <a:gd name="T63" fmla="*/ 103 h 140"/>
              <a:gd name="T64" fmla="*/ 124 w 127"/>
              <a:gd name="T65" fmla="*/ 111 h 140"/>
              <a:gd name="T66" fmla="*/ 125 w 127"/>
              <a:gd name="T67" fmla="*/ 119 h 140"/>
              <a:gd name="T68" fmla="*/ 126 w 127"/>
              <a:gd name="T69" fmla="*/ 127 h 140"/>
              <a:gd name="T70" fmla="*/ 126 w 127"/>
              <a:gd name="T71" fmla="*/ 134 h 140"/>
              <a:gd name="T72" fmla="*/ 127 w 127"/>
              <a:gd name="T73" fmla="*/ 140 h 140"/>
              <a:gd name="T74" fmla="*/ 0 w 127"/>
              <a:gd name="T75" fmla="*/ 140 h 140"/>
              <a:gd name="T76" fmla="*/ 61 w 127"/>
              <a:gd name="T77" fmla="*/ 64 h 140"/>
              <a:gd name="T78" fmla="*/ 51 w 127"/>
              <a:gd name="T79" fmla="*/ 62 h 140"/>
              <a:gd name="T80" fmla="*/ 42 w 127"/>
              <a:gd name="T81" fmla="*/ 56 h 140"/>
              <a:gd name="T82" fmla="*/ 36 w 127"/>
              <a:gd name="T83" fmla="*/ 48 h 140"/>
              <a:gd name="T84" fmla="*/ 32 w 127"/>
              <a:gd name="T85" fmla="*/ 37 h 140"/>
              <a:gd name="T86" fmla="*/ 32 w 127"/>
              <a:gd name="T87" fmla="*/ 34 h 140"/>
              <a:gd name="T88" fmla="*/ 31 w 127"/>
              <a:gd name="T89" fmla="*/ 31 h 140"/>
              <a:gd name="T90" fmla="*/ 33 w 127"/>
              <a:gd name="T91" fmla="*/ 21 h 140"/>
              <a:gd name="T92" fmla="*/ 37 w 127"/>
              <a:gd name="T93" fmla="*/ 12 h 140"/>
              <a:gd name="T94" fmla="*/ 45 w 127"/>
              <a:gd name="T95" fmla="*/ 4 h 140"/>
              <a:gd name="T96" fmla="*/ 55 w 127"/>
              <a:gd name="T97" fmla="*/ 1 h 140"/>
              <a:gd name="T98" fmla="*/ 57 w 127"/>
              <a:gd name="T99" fmla="*/ 0 h 140"/>
              <a:gd name="T100" fmla="*/ 59 w 127"/>
              <a:gd name="T101" fmla="*/ 0 h 140"/>
              <a:gd name="T102" fmla="*/ 69 w 127"/>
              <a:gd name="T103" fmla="*/ 2 h 140"/>
              <a:gd name="T104" fmla="*/ 78 w 127"/>
              <a:gd name="T105" fmla="*/ 8 h 140"/>
              <a:gd name="T106" fmla="*/ 84 w 127"/>
              <a:gd name="T107" fmla="*/ 16 h 140"/>
              <a:gd name="T108" fmla="*/ 88 w 127"/>
              <a:gd name="T109" fmla="*/ 27 h 140"/>
              <a:gd name="T110" fmla="*/ 89 w 127"/>
              <a:gd name="T111" fmla="*/ 30 h 140"/>
              <a:gd name="T112" fmla="*/ 89 w 127"/>
              <a:gd name="T113" fmla="*/ 33 h 140"/>
              <a:gd name="T114" fmla="*/ 87 w 127"/>
              <a:gd name="T115" fmla="*/ 43 h 140"/>
              <a:gd name="T116" fmla="*/ 83 w 127"/>
              <a:gd name="T117" fmla="*/ 52 h 140"/>
              <a:gd name="T118" fmla="*/ 75 w 127"/>
              <a:gd name="T119" fmla="*/ 60 h 140"/>
              <a:gd name="T120" fmla="*/ 66 w 127"/>
              <a:gd name="T121" fmla="*/ 63 h 140"/>
              <a:gd name="T122" fmla="*/ 64 w 127"/>
              <a:gd name="T123" fmla="*/ 64 h 140"/>
              <a:gd name="T124" fmla="*/ 61 w 127"/>
              <a:gd name="T125" fmla="*/ 6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140">
                <a:moveTo>
                  <a:pt x="0" y="140"/>
                </a:moveTo>
                <a:cubicBezTo>
                  <a:pt x="0" y="138"/>
                  <a:pt x="0" y="136"/>
                  <a:pt x="0" y="134"/>
                </a:cubicBezTo>
                <a:cubicBezTo>
                  <a:pt x="1" y="132"/>
                  <a:pt x="1" y="129"/>
                  <a:pt x="1" y="127"/>
                </a:cubicBezTo>
                <a:cubicBezTo>
                  <a:pt x="1" y="124"/>
                  <a:pt x="2" y="121"/>
                  <a:pt x="2" y="119"/>
                </a:cubicBezTo>
                <a:cubicBezTo>
                  <a:pt x="2" y="116"/>
                  <a:pt x="2" y="113"/>
                  <a:pt x="3" y="111"/>
                </a:cubicBezTo>
                <a:cubicBezTo>
                  <a:pt x="3" y="108"/>
                  <a:pt x="4" y="106"/>
                  <a:pt x="4" y="103"/>
                </a:cubicBezTo>
                <a:cubicBezTo>
                  <a:pt x="4" y="101"/>
                  <a:pt x="5" y="99"/>
                  <a:pt x="5" y="97"/>
                </a:cubicBezTo>
                <a:cubicBezTo>
                  <a:pt x="6" y="95"/>
                  <a:pt x="6" y="92"/>
                  <a:pt x="7" y="90"/>
                </a:cubicBezTo>
                <a:cubicBezTo>
                  <a:pt x="8" y="88"/>
                  <a:pt x="9" y="86"/>
                  <a:pt x="10" y="84"/>
                </a:cubicBezTo>
                <a:cubicBezTo>
                  <a:pt x="11" y="82"/>
                  <a:pt x="12" y="81"/>
                  <a:pt x="14" y="79"/>
                </a:cubicBezTo>
                <a:cubicBezTo>
                  <a:pt x="15" y="78"/>
                  <a:pt x="17" y="77"/>
                  <a:pt x="19" y="76"/>
                </a:cubicBezTo>
                <a:cubicBezTo>
                  <a:pt x="21" y="75"/>
                  <a:pt x="23" y="74"/>
                  <a:pt x="25" y="73"/>
                </a:cubicBezTo>
                <a:cubicBezTo>
                  <a:pt x="26" y="72"/>
                  <a:pt x="28" y="72"/>
                  <a:pt x="29" y="71"/>
                </a:cubicBezTo>
                <a:cubicBezTo>
                  <a:pt x="30" y="71"/>
                  <a:pt x="31" y="71"/>
                  <a:pt x="32" y="70"/>
                </a:cubicBezTo>
                <a:cubicBezTo>
                  <a:pt x="33" y="70"/>
                  <a:pt x="34" y="70"/>
                  <a:pt x="35" y="70"/>
                </a:cubicBezTo>
                <a:cubicBezTo>
                  <a:pt x="37" y="70"/>
                  <a:pt x="38" y="70"/>
                  <a:pt x="39" y="71"/>
                </a:cubicBezTo>
                <a:cubicBezTo>
                  <a:pt x="41" y="72"/>
                  <a:pt x="42" y="73"/>
                  <a:pt x="42" y="73"/>
                </a:cubicBezTo>
                <a:cubicBezTo>
                  <a:pt x="43" y="74"/>
                  <a:pt x="43" y="74"/>
                  <a:pt x="43" y="74"/>
                </a:cubicBezTo>
                <a:cubicBezTo>
                  <a:pt x="50" y="80"/>
                  <a:pt x="57" y="83"/>
                  <a:pt x="63" y="83"/>
                </a:cubicBezTo>
                <a:cubicBezTo>
                  <a:pt x="70" y="83"/>
                  <a:pt x="77" y="80"/>
                  <a:pt x="83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3"/>
                  <a:pt x="86" y="72"/>
                  <a:pt x="87" y="71"/>
                </a:cubicBezTo>
                <a:cubicBezTo>
                  <a:pt x="88" y="70"/>
                  <a:pt x="90" y="70"/>
                  <a:pt x="92" y="70"/>
                </a:cubicBezTo>
                <a:cubicBezTo>
                  <a:pt x="92" y="70"/>
                  <a:pt x="93" y="70"/>
                  <a:pt x="94" y="70"/>
                </a:cubicBezTo>
                <a:cubicBezTo>
                  <a:pt x="95" y="71"/>
                  <a:pt x="96" y="71"/>
                  <a:pt x="98" y="71"/>
                </a:cubicBezTo>
                <a:cubicBezTo>
                  <a:pt x="99" y="72"/>
                  <a:pt x="100" y="72"/>
                  <a:pt x="102" y="73"/>
                </a:cubicBezTo>
                <a:cubicBezTo>
                  <a:pt x="103" y="74"/>
                  <a:pt x="105" y="75"/>
                  <a:pt x="107" y="76"/>
                </a:cubicBezTo>
                <a:cubicBezTo>
                  <a:pt x="110" y="77"/>
                  <a:pt x="111" y="78"/>
                  <a:pt x="113" y="79"/>
                </a:cubicBezTo>
                <a:cubicBezTo>
                  <a:pt x="115" y="81"/>
                  <a:pt x="116" y="82"/>
                  <a:pt x="117" y="84"/>
                </a:cubicBezTo>
                <a:cubicBezTo>
                  <a:pt x="118" y="86"/>
                  <a:pt x="119" y="88"/>
                  <a:pt x="120" y="90"/>
                </a:cubicBezTo>
                <a:cubicBezTo>
                  <a:pt x="120" y="92"/>
                  <a:pt x="121" y="95"/>
                  <a:pt x="122" y="97"/>
                </a:cubicBezTo>
                <a:cubicBezTo>
                  <a:pt x="122" y="99"/>
                  <a:pt x="122" y="101"/>
                  <a:pt x="123" y="103"/>
                </a:cubicBezTo>
                <a:cubicBezTo>
                  <a:pt x="123" y="106"/>
                  <a:pt x="123" y="108"/>
                  <a:pt x="124" y="111"/>
                </a:cubicBezTo>
                <a:cubicBezTo>
                  <a:pt x="124" y="113"/>
                  <a:pt x="124" y="116"/>
                  <a:pt x="125" y="119"/>
                </a:cubicBezTo>
                <a:cubicBezTo>
                  <a:pt x="125" y="121"/>
                  <a:pt x="125" y="124"/>
                  <a:pt x="126" y="127"/>
                </a:cubicBezTo>
                <a:cubicBezTo>
                  <a:pt x="126" y="129"/>
                  <a:pt x="126" y="132"/>
                  <a:pt x="126" y="134"/>
                </a:cubicBezTo>
                <a:cubicBezTo>
                  <a:pt x="127" y="136"/>
                  <a:pt x="127" y="138"/>
                  <a:pt x="127" y="140"/>
                </a:cubicBezTo>
                <a:lnTo>
                  <a:pt x="0" y="140"/>
                </a:lnTo>
                <a:close/>
                <a:moveTo>
                  <a:pt x="61" y="64"/>
                </a:moveTo>
                <a:cubicBezTo>
                  <a:pt x="58" y="64"/>
                  <a:pt x="54" y="63"/>
                  <a:pt x="51" y="62"/>
                </a:cubicBezTo>
                <a:cubicBezTo>
                  <a:pt x="48" y="60"/>
                  <a:pt x="45" y="58"/>
                  <a:pt x="42" y="56"/>
                </a:cubicBezTo>
                <a:cubicBezTo>
                  <a:pt x="40" y="54"/>
                  <a:pt x="38" y="51"/>
                  <a:pt x="36" y="48"/>
                </a:cubicBezTo>
                <a:cubicBezTo>
                  <a:pt x="34" y="44"/>
                  <a:pt x="33" y="41"/>
                  <a:pt x="32" y="37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3"/>
                  <a:pt x="31" y="32"/>
                  <a:pt x="31" y="31"/>
                </a:cubicBezTo>
                <a:cubicBezTo>
                  <a:pt x="31" y="27"/>
                  <a:pt x="32" y="24"/>
                  <a:pt x="33" y="21"/>
                </a:cubicBezTo>
                <a:cubicBezTo>
                  <a:pt x="34" y="17"/>
                  <a:pt x="35" y="14"/>
                  <a:pt x="37" y="12"/>
                </a:cubicBezTo>
                <a:cubicBezTo>
                  <a:pt x="39" y="9"/>
                  <a:pt x="42" y="6"/>
                  <a:pt x="45" y="4"/>
                </a:cubicBezTo>
                <a:cubicBezTo>
                  <a:pt x="48" y="2"/>
                  <a:pt x="51" y="1"/>
                  <a:pt x="55" y="1"/>
                </a:cubicBezTo>
                <a:cubicBezTo>
                  <a:pt x="55" y="0"/>
                  <a:pt x="56" y="0"/>
                  <a:pt x="57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63" y="0"/>
                  <a:pt x="66" y="1"/>
                  <a:pt x="69" y="2"/>
                </a:cubicBezTo>
                <a:cubicBezTo>
                  <a:pt x="72" y="4"/>
                  <a:pt x="75" y="5"/>
                  <a:pt x="78" y="8"/>
                </a:cubicBezTo>
                <a:cubicBezTo>
                  <a:pt x="80" y="10"/>
                  <a:pt x="83" y="13"/>
                  <a:pt x="84" y="16"/>
                </a:cubicBezTo>
                <a:cubicBezTo>
                  <a:pt x="86" y="20"/>
                  <a:pt x="87" y="23"/>
                  <a:pt x="88" y="27"/>
                </a:cubicBezTo>
                <a:cubicBezTo>
                  <a:pt x="88" y="28"/>
                  <a:pt x="89" y="29"/>
                  <a:pt x="89" y="30"/>
                </a:cubicBezTo>
                <a:cubicBezTo>
                  <a:pt x="89" y="31"/>
                  <a:pt x="89" y="32"/>
                  <a:pt x="89" y="33"/>
                </a:cubicBezTo>
                <a:cubicBezTo>
                  <a:pt x="89" y="37"/>
                  <a:pt x="88" y="40"/>
                  <a:pt x="87" y="43"/>
                </a:cubicBezTo>
                <a:cubicBezTo>
                  <a:pt x="86" y="46"/>
                  <a:pt x="85" y="49"/>
                  <a:pt x="83" y="52"/>
                </a:cubicBezTo>
                <a:cubicBezTo>
                  <a:pt x="81" y="55"/>
                  <a:pt x="78" y="58"/>
                  <a:pt x="75" y="60"/>
                </a:cubicBezTo>
                <a:cubicBezTo>
                  <a:pt x="72" y="61"/>
                  <a:pt x="69" y="63"/>
                  <a:pt x="66" y="63"/>
                </a:cubicBezTo>
                <a:cubicBezTo>
                  <a:pt x="65" y="63"/>
                  <a:pt x="64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70"/>
          <p:cNvSpPr>
            <a:spLocks noEditPoints="1"/>
          </p:cNvSpPr>
          <p:nvPr/>
        </p:nvSpPr>
        <p:spPr bwMode="auto">
          <a:xfrm>
            <a:off x="7061068" y="2241948"/>
            <a:ext cx="924846" cy="1002728"/>
          </a:xfrm>
          <a:custGeom>
            <a:avLst/>
            <a:gdLst>
              <a:gd name="T0" fmla="*/ 0 w 127"/>
              <a:gd name="T1" fmla="*/ 140 h 140"/>
              <a:gd name="T2" fmla="*/ 0 w 127"/>
              <a:gd name="T3" fmla="*/ 134 h 140"/>
              <a:gd name="T4" fmla="*/ 1 w 127"/>
              <a:gd name="T5" fmla="*/ 127 h 140"/>
              <a:gd name="T6" fmla="*/ 2 w 127"/>
              <a:gd name="T7" fmla="*/ 119 h 140"/>
              <a:gd name="T8" fmla="*/ 3 w 127"/>
              <a:gd name="T9" fmla="*/ 111 h 140"/>
              <a:gd name="T10" fmla="*/ 4 w 127"/>
              <a:gd name="T11" fmla="*/ 103 h 140"/>
              <a:gd name="T12" fmla="*/ 5 w 127"/>
              <a:gd name="T13" fmla="*/ 97 h 140"/>
              <a:gd name="T14" fmla="*/ 7 w 127"/>
              <a:gd name="T15" fmla="*/ 90 h 140"/>
              <a:gd name="T16" fmla="*/ 10 w 127"/>
              <a:gd name="T17" fmla="*/ 84 h 140"/>
              <a:gd name="T18" fmla="*/ 14 w 127"/>
              <a:gd name="T19" fmla="*/ 79 h 140"/>
              <a:gd name="T20" fmla="*/ 19 w 127"/>
              <a:gd name="T21" fmla="*/ 76 h 140"/>
              <a:gd name="T22" fmla="*/ 25 w 127"/>
              <a:gd name="T23" fmla="*/ 73 h 140"/>
              <a:gd name="T24" fmla="*/ 29 w 127"/>
              <a:gd name="T25" fmla="*/ 71 h 140"/>
              <a:gd name="T26" fmla="*/ 32 w 127"/>
              <a:gd name="T27" fmla="*/ 70 h 140"/>
              <a:gd name="T28" fmla="*/ 35 w 127"/>
              <a:gd name="T29" fmla="*/ 70 h 140"/>
              <a:gd name="T30" fmla="*/ 39 w 127"/>
              <a:gd name="T31" fmla="*/ 71 h 140"/>
              <a:gd name="T32" fmla="*/ 42 w 127"/>
              <a:gd name="T33" fmla="*/ 73 h 140"/>
              <a:gd name="T34" fmla="*/ 43 w 127"/>
              <a:gd name="T35" fmla="*/ 74 h 140"/>
              <a:gd name="T36" fmla="*/ 63 w 127"/>
              <a:gd name="T37" fmla="*/ 83 h 140"/>
              <a:gd name="T38" fmla="*/ 83 w 127"/>
              <a:gd name="T39" fmla="*/ 74 h 140"/>
              <a:gd name="T40" fmla="*/ 84 w 127"/>
              <a:gd name="T41" fmla="*/ 73 h 140"/>
              <a:gd name="T42" fmla="*/ 87 w 127"/>
              <a:gd name="T43" fmla="*/ 71 h 140"/>
              <a:gd name="T44" fmla="*/ 92 w 127"/>
              <a:gd name="T45" fmla="*/ 70 h 140"/>
              <a:gd name="T46" fmla="*/ 94 w 127"/>
              <a:gd name="T47" fmla="*/ 70 h 140"/>
              <a:gd name="T48" fmla="*/ 98 w 127"/>
              <a:gd name="T49" fmla="*/ 71 h 140"/>
              <a:gd name="T50" fmla="*/ 102 w 127"/>
              <a:gd name="T51" fmla="*/ 73 h 140"/>
              <a:gd name="T52" fmla="*/ 107 w 127"/>
              <a:gd name="T53" fmla="*/ 76 h 140"/>
              <a:gd name="T54" fmla="*/ 113 w 127"/>
              <a:gd name="T55" fmla="*/ 79 h 140"/>
              <a:gd name="T56" fmla="*/ 117 w 127"/>
              <a:gd name="T57" fmla="*/ 84 h 140"/>
              <a:gd name="T58" fmla="*/ 120 w 127"/>
              <a:gd name="T59" fmla="*/ 90 h 140"/>
              <a:gd name="T60" fmla="*/ 122 w 127"/>
              <a:gd name="T61" fmla="*/ 97 h 140"/>
              <a:gd name="T62" fmla="*/ 123 w 127"/>
              <a:gd name="T63" fmla="*/ 103 h 140"/>
              <a:gd name="T64" fmla="*/ 124 w 127"/>
              <a:gd name="T65" fmla="*/ 111 h 140"/>
              <a:gd name="T66" fmla="*/ 125 w 127"/>
              <a:gd name="T67" fmla="*/ 119 h 140"/>
              <a:gd name="T68" fmla="*/ 126 w 127"/>
              <a:gd name="T69" fmla="*/ 127 h 140"/>
              <a:gd name="T70" fmla="*/ 126 w 127"/>
              <a:gd name="T71" fmla="*/ 134 h 140"/>
              <a:gd name="T72" fmla="*/ 127 w 127"/>
              <a:gd name="T73" fmla="*/ 140 h 140"/>
              <a:gd name="T74" fmla="*/ 0 w 127"/>
              <a:gd name="T75" fmla="*/ 140 h 140"/>
              <a:gd name="T76" fmla="*/ 61 w 127"/>
              <a:gd name="T77" fmla="*/ 64 h 140"/>
              <a:gd name="T78" fmla="*/ 51 w 127"/>
              <a:gd name="T79" fmla="*/ 62 h 140"/>
              <a:gd name="T80" fmla="*/ 42 w 127"/>
              <a:gd name="T81" fmla="*/ 56 h 140"/>
              <a:gd name="T82" fmla="*/ 36 w 127"/>
              <a:gd name="T83" fmla="*/ 48 h 140"/>
              <a:gd name="T84" fmla="*/ 32 w 127"/>
              <a:gd name="T85" fmla="*/ 37 h 140"/>
              <a:gd name="T86" fmla="*/ 32 w 127"/>
              <a:gd name="T87" fmla="*/ 34 h 140"/>
              <a:gd name="T88" fmla="*/ 31 w 127"/>
              <a:gd name="T89" fmla="*/ 31 h 140"/>
              <a:gd name="T90" fmla="*/ 33 w 127"/>
              <a:gd name="T91" fmla="*/ 21 h 140"/>
              <a:gd name="T92" fmla="*/ 37 w 127"/>
              <a:gd name="T93" fmla="*/ 12 h 140"/>
              <a:gd name="T94" fmla="*/ 45 w 127"/>
              <a:gd name="T95" fmla="*/ 4 h 140"/>
              <a:gd name="T96" fmla="*/ 55 w 127"/>
              <a:gd name="T97" fmla="*/ 1 h 140"/>
              <a:gd name="T98" fmla="*/ 57 w 127"/>
              <a:gd name="T99" fmla="*/ 0 h 140"/>
              <a:gd name="T100" fmla="*/ 59 w 127"/>
              <a:gd name="T101" fmla="*/ 0 h 140"/>
              <a:gd name="T102" fmla="*/ 69 w 127"/>
              <a:gd name="T103" fmla="*/ 2 h 140"/>
              <a:gd name="T104" fmla="*/ 78 w 127"/>
              <a:gd name="T105" fmla="*/ 8 h 140"/>
              <a:gd name="T106" fmla="*/ 84 w 127"/>
              <a:gd name="T107" fmla="*/ 16 h 140"/>
              <a:gd name="T108" fmla="*/ 88 w 127"/>
              <a:gd name="T109" fmla="*/ 27 h 140"/>
              <a:gd name="T110" fmla="*/ 89 w 127"/>
              <a:gd name="T111" fmla="*/ 30 h 140"/>
              <a:gd name="T112" fmla="*/ 89 w 127"/>
              <a:gd name="T113" fmla="*/ 33 h 140"/>
              <a:gd name="T114" fmla="*/ 87 w 127"/>
              <a:gd name="T115" fmla="*/ 43 h 140"/>
              <a:gd name="T116" fmla="*/ 83 w 127"/>
              <a:gd name="T117" fmla="*/ 52 h 140"/>
              <a:gd name="T118" fmla="*/ 75 w 127"/>
              <a:gd name="T119" fmla="*/ 60 h 140"/>
              <a:gd name="T120" fmla="*/ 66 w 127"/>
              <a:gd name="T121" fmla="*/ 63 h 140"/>
              <a:gd name="T122" fmla="*/ 64 w 127"/>
              <a:gd name="T123" fmla="*/ 64 h 140"/>
              <a:gd name="T124" fmla="*/ 61 w 127"/>
              <a:gd name="T125" fmla="*/ 6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140">
                <a:moveTo>
                  <a:pt x="0" y="140"/>
                </a:moveTo>
                <a:cubicBezTo>
                  <a:pt x="0" y="138"/>
                  <a:pt x="0" y="136"/>
                  <a:pt x="0" y="134"/>
                </a:cubicBezTo>
                <a:cubicBezTo>
                  <a:pt x="1" y="132"/>
                  <a:pt x="1" y="129"/>
                  <a:pt x="1" y="127"/>
                </a:cubicBezTo>
                <a:cubicBezTo>
                  <a:pt x="1" y="124"/>
                  <a:pt x="2" y="121"/>
                  <a:pt x="2" y="119"/>
                </a:cubicBezTo>
                <a:cubicBezTo>
                  <a:pt x="2" y="116"/>
                  <a:pt x="2" y="113"/>
                  <a:pt x="3" y="111"/>
                </a:cubicBezTo>
                <a:cubicBezTo>
                  <a:pt x="3" y="108"/>
                  <a:pt x="4" y="106"/>
                  <a:pt x="4" y="103"/>
                </a:cubicBezTo>
                <a:cubicBezTo>
                  <a:pt x="4" y="101"/>
                  <a:pt x="5" y="99"/>
                  <a:pt x="5" y="97"/>
                </a:cubicBezTo>
                <a:cubicBezTo>
                  <a:pt x="6" y="95"/>
                  <a:pt x="6" y="92"/>
                  <a:pt x="7" y="90"/>
                </a:cubicBezTo>
                <a:cubicBezTo>
                  <a:pt x="8" y="88"/>
                  <a:pt x="9" y="86"/>
                  <a:pt x="10" y="84"/>
                </a:cubicBezTo>
                <a:cubicBezTo>
                  <a:pt x="11" y="82"/>
                  <a:pt x="12" y="81"/>
                  <a:pt x="14" y="79"/>
                </a:cubicBezTo>
                <a:cubicBezTo>
                  <a:pt x="15" y="78"/>
                  <a:pt x="17" y="77"/>
                  <a:pt x="19" y="76"/>
                </a:cubicBezTo>
                <a:cubicBezTo>
                  <a:pt x="21" y="75"/>
                  <a:pt x="23" y="74"/>
                  <a:pt x="25" y="73"/>
                </a:cubicBezTo>
                <a:cubicBezTo>
                  <a:pt x="26" y="72"/>
                  <a:pt x="28" y="72"/>
                  <a:pt x="29" y="71"/>
                </a:cubicBezTo>
                <a:cubicBezTo>
                  <a:pt x="30" y="71"/>
                  <a:pt x="31" y="71"/>
                  <a:pt x="32" y="70"/>
                </a:cubicBezTo>
                <a:cubicBezTo>
                  <a:pt x="33" y="70"/>
                  <a:pt x="34" y="70"/>
                  <a:pt x="35" y="70"/>
                </a:cubicBezTo>
                <a:cubicBezTo>
                  <a:pt x="37" y="70"/>
                  <a:pt x="38" y="70"/>
                  <a:pt x="39" y="71"/>
                </a:cubicBezTo>
                <a:cubicBezTo>
                  <a:pt x="41" y="72"/>
                  <a:pt x="42" y="73"/>
                  <a:pt x="42" y="73"/>
                </a:cubicBezTo>
                <a:cubicBezTo>
                  <a:pt x="43" y="74"/>
                  <a:pt x="43" y="74"/>
                  <a:pt x="43" y="74"/>
                </a:cubicBezTo>
                <a:cubicBezTo>
                  <a:pt x="50" y="80"/>
                  <a:pt x="57" y="83"/>
                  <a:pt x="63" y="83"/>
                </a:cubicBezTo>
                <a:cubicBezTo>
                  <a:pt x="70" y="83"/>
                  <a:pt x="77" y="80"/>
                  <a:pt x="83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3"/>
                  <a:pt x="86" y="72"/>
                  <a:pt x="87" y="71"/>
                </a:cubicBezTo>
                <a:cubicBezTo>
                  <a:pt x="88" y="70"/>
                  <a:pt x="90" y="70"/>
                  <a:pt x="92" y="70"/>
                </a:cubicBezTo>
                <a:cubicBezTo>
                  <a:pt x="92" y="70"/>
                  <a:pt x="93" y="70"/>
                  <a:pt x="94" y="70"/>
                </a:cubicBezTo>
                <a:cubicBezTo>
                  <a:pt x="95" y="71"/>
                  <a:pt x="96" y="71"/>
                  <a:pt x="98" y="71"/>
                </a:cubicBezTo>
                <a:cubicBezTo>
                  <a:pt x="99" y="72"/>
                  <a:pt x="100" y="72"/>
                  <a:pt x="102" y="73"/>
                </a:cubicBezTo>
                <a:cubicBezTo>
                  <a:pt x="103" y="74"/>
                  <a:pt x="105" y="75"/>
                  <a:pt x="107" y="76"/>
                </a:cubicBezTo>
                <a:cubicBezTo>
                  <a:pt x="110" y="77"/>
                  <a:pt x="111" y="78"/>
                  <a:pt x="113" y="79"/>
                </a:cubicBezTo>
                <a:cubicBezTo>
                  <a:pt x="115" y="81"/>
                  <a:pt x="116" y="82"/>
                  <a:pt x="117" y="84"/>
                </a:cubicBezTo>
                <a:cubicBezTo>
                  <a:pt x="118" y="86"/>
                  <a:pt x="119" y="88"/>
                  <a:pt x="120" y="90"/>
                </a:cubicBezTo>
                <a:cubicBezTo>
                  <a:pt x="120" y="92"/>
                  <a:pt x="121" y="95"/>
                  <a:pt x="122" y="97"/>
                </a:cubicBezTo>
                <a:cubicBezTo>
                  <a:pt x="122" y="99"/>
                  <a:pt x="122" y="101"/>
                  <a:pt x="123" y="103"/>
                </a:cubicBezTo>
                <a:cubicBezTo>
                  <a:pt x="123" y="106"/>
                  <a:pt x="123" y="108"/>
                  <a:pt x="124" y="111"/>
                </a:cubicBezTo>
                <a:cubicBezTo>
                  <a:pt x="124" y="113"/>
                  <a:pt x="124" y="116"/>
                  <a:pt x="125" y="119"/>
                </a:cubicBezTo>
                <a:cubicBezTo>
                  <a:pt x="125" y="121"/>
                  <a:pt x="125" y="124"/>
                  <a:pt x="126" y="127"/>
                </a:cubicBezTo>
                <a:cubicBezTo>
                  <a:pt x="126" y="129"/>
                  <a:pt x="126" y="132"/>
                  <a:pt x="126" y="134"/>
                </a:cubicBezTo>
                <a:cubicBezTo>
                  <a:pt x="127" y="136"/>
                  <a:pt x="127" y="138"/>
                  <a:pt x="127" y="140"/>
                </a:cubicBezTo>
                <a:lnTo>
                  <a:pt x="0" y="140"/>
                </a:lnTo>
                <a:close/>
                <a:moveTo>
                  <a:pt x="61" y="64"/>
                </a:moveTo>
                <a:cubicBezTo>
                  <a:pt x="58" y="64"/>
                  <a:pt x="54" y="63"/>
                  <a:pt x="51" y="62"/>
                </a:cubicBezTo>
                <a:cubicBezTo>
                  <a:pt x="48" y="60"/>
                  <a:pt x="45" y="58"/>
                  <a:pt x="42" y="56"/>
                </a:cubicBezTo>
                <a:cubicBezTo>
                  <a:pt x="40" y="54"/>
                  <a:pt x="38" y="51"/>
                  <a:pt x="36" y="48"/>
                </a:cubicBezTo>
                <a:cubicBezTo>
                  <a:pt x="34" y="44"/>
                  <a:pt x="33" y="41"/>
                  <a:pt x="32" y="37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3"/>
                  <a:pt x="31" y="32"/>
                  <a:pt x="31" y="31"/>
                </a:cubicBezTo>
                <a:cubicBezTo>
                  <a:pt x="31" y="27"/>
                  <a:pt x="32" y="24"/>
                  <a:pt x="33" y="21"/>
                </a:cubicBezTo>
                <a:cubicBezTo>
                  <a:pt x="34" y="17"/>
                  <a:pt x="35" y="14"/>
                  <a:pt x="37" y="12"/>
                </a:cubicBezTo>
                <a:cubicBezTo>
                  <a:pt x="39" y="9"/>
                  <a:pt x="42" y="6"/>
                  <a:pt x="45" y="4"/>
                </a:cubicBezTo>
                <a:cubicBezTo>
                  <a:pt x="48" y="2"/>
                  <a:pt x="51" y="1"/>
                  <a:pt x="55" y="1"/>
                </a:cubicBezTo>
                <a:cubicBezTo>
                  <a:pt x="55" y="0"/>
                  <a:pt x="56" y="0"/>
                  <a:pt x="57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63" y="0"/>
                  <a:pt x="66" y="1"/>
                  <a:pt x="69" y="2"/>
                </a:cubicBezTo>
                <a:cubicBezTo>
                  <a:pt x="72" y="4"/>
                  <a:pt x="75" y="5"/>
                  <a:pt x="78" y="8"/>
                </a:cubicBezTo>
                <a:cubicBezTo>
                  <a:pt x="80" y="10"/>
                  <a:pt x="83" y="13"/>
                  <a:pt x="84" y="16"/>
                </a:cubicBezTo>
                <a:cubicBezTo>
                  <a:pt x="86" y="20"/>
                  <a:pt x="87" y="23"/>
                  <a:pt x="88" y="27"/>
                </a:cubicBezTo>
                <a:cubicBezTo>
                  <a:pt x="88" y="28"/>
                  <a:pt x="89" y="29"/>
                  <a:pt x="89" y="30"/>
                </a:cubicBezTo>
                <a:cubicBezTo>
                  <a:pt x="89" y="31"/>
                  <a:pt x="89" y="32"/>
                  <a:pt x="89" y="33"/>
                </a:cubicBezTo>
                <a:cubicBezTo>
                  <a:pt x="89" y="37"/>
                  <a:pt x="88" y="40"/>
                  <a:pt x="87" y="43"/>
                </a:cubicBezTo>
                <a:cubicBezTo>
                  <a:pt x="86" y="46"/>
                  <a:pt x="85" y="49"/>
                  <a:pt x="83" y="52"/>
                </a:cubicBezTo>
                <a:cubicBezTo>
                  <a:pt x="81" y="55"/>
                  <a:pt x="78" y="58"/>
                  <a:pt x="75" y="60"/>
                </a:cubicBezTo>
                <a:cubicBezTo>
                  <a:pt x="72" y="61"/>
                  <a:pt x="69" y="63"/>
                  <a:pt x="66" y="63"/>
                </a:cubicBezTo>
                <a:cubicBezTo>
                  <a:pt x="65" y="63"/>
                  <a:pt x="64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70"/>
          <p:cNvSpPr>
            <a:spLocks noEditPoints="1"/>
          </p:cNvSpPr>
          <p:nvPr/>
        </p:nvSpPr>
        <p:spPr bwMode="auto">
          <a:xfrm>
            <a:off x="9449457" y="2241948"/>
            <a:ext cx="924846" cy="1002728"/>
          </a:xfrm>
          <a:custGeom>
            <a:avLst/>
            <a:gdLst>
              <a:gd name="T0" fmla="*/ 0 w 127"/>
              <a:gd name="T1" fmla="*/ 140 h 140"/>
              <a:gd name="T2" fmla="*/ 0 w 127"/>
              <a:gd name="T3" fmla="*/ 134 h 140"/>
              <a:gd name="T4" fmla="*/ 1 w 127"/>
              <a:gd name="T5" fmla="*/ 127 h 140"/>
              <a:gd name="T6" fmla="*/ 2 w 127"/>
              <a:gd name="T7" fmla="*/ 119 h 140"/>
              <a:gd name="T8" fmla="*/ 3 w 127"/>
              <a:gd name="T9" fmla="*/ 111 h 140"/>
              <a:gd name="T10" fmla="*/ 4 w 127"/>
              <a:gd name="T11" fmla="*/ 103 h 140"/>
              <a:gd name="T12" fmla="*/ 5 w 127"/>
              <a:gd name="T13" fmla="*/ 97 h 140"/>
              <a:gd name="T14" fmla="*/ 7 w 127"/>
              <a:gd name="T15" fmla="*/ 90 h 140"/>
              <a:gd name="T16" fmla="*/ 10 w 127"/>
              <a:gd name="T17" fmla="*/ 84 h 140"/>
              <a:gd name="T18" fmla="*/ 14 w 127"/>
              <a:gd name="T19" fmla="*/ 79 h 140"/>
              <a:gd name="T20" fmla="*/ 19 w 127"/>
              <a:gd name="T21" fmla="*/ 76 h 140"/>
              <a:gd name="T22" fmla="*/ 25 w 127"/>
              <a:gd name="T23" fmla="*/ 73 h 140"/>
              <a:gd name="T24" fmla="*/ 29 w 127"/>
              <a:gd name="T25" fmla="*/ 71 h 140"/>
              <a:gd name="T26" fmla="*/ 32 w 127"/>
              <a:gd name="T27" fmla="*/ 70 h 140"/>
              <a:gd name="T28" fmla="*/ 35 w 127"/>
              <a:gd name="T29" fmla="*/ 70 h 140"/>
              <a:gd name="T30" fmla="*/ 39 w 127"/>
              <a:gd name="T31" fmla="*/ 71 h 140"/>
              <a:gd name="T32" fmla="*/ 42 w 127"/>
              <a:gd name="T33" fmla="*/ 73 h 140"/>
              <a:gd name="T34" fmla="*/ 43 w 127"/>
              <a:gd name="T35" fmla="*/ 74 h 140"/>
              <a:gd name="T36" fmla="*/ 63 w 127"/>
              <a:gd name="T37" fmla="*/ 83 h 140"/>
              <a:gd name="T38" fmla="*/ 83 w 127"/>
              <a:gd name="T39" fmla="*/ 74 h 140"/>
              <a:gd name="T40" fmla="*/ 84 w 127"/>
              <a:gd name="T41" fmla="*/ 73 h 140"/>
              <a:gd name="T42" fmla="*/ 87 w 127"/>
              <a:gd name="T43" fmla="*/ 71 h 140"/>
              <a:gd name="T44" fmla="*/ 92 w 127"/>
              <a:gd name="T45" fmla="*/ 70 h 140"/>
              <a:gd name="T46" fmla="*/ 94 w 127"/>
              <a:gd name="T47" fmla="*/ 70 h 140"/>
              <a:gd name="T48" fmla="*/ 98 w 127"/>
              <a:gd name="T49" fmla="*/ 71 h 140"/>
              <a:gd name="T50" fmla="*/ 102 w 127"/>
              <a:gd name="T51" fmla="*/ 73 h 140"/>
              <a:gd name="T52" fmla="*/ 107 w 127"/>
              <a:gd name="T53" fmla="*/ 76 h 140"/>
              <a:gd name="T54" fmla="*/ 113 w 127"/>
              <a:gd name="T55" fmla="*/ 79 h 140"/>
              <a:gd name="T56" fmla="*/ 117 w 127"/>
              <a:gd name="T57" fmla="*/ 84 h 140"/>
              <a:gd name="T58" fmla="*/ 120 w 127"/>
              <a:gd name="T59" fmla="*/ 90 h 140"/>
              <a:gd name="T60" fmla="*/ 122 w 127"/>
              <a:gd name="T61" fmla="*/ 97 h 140"/>
              <a:gd name="T62" fmla="*/ 123 w 127"/>
              <a:gd name="T63" fmla="*/ 103 h 140"/>
              <a:gd name="T64" fmla="*/ 124 w 127"/>
              <a:gd name="T65" fmla="*/ 111 h 140"/>
              <a:gd name="T66" fmla="*/ 125 w 127"/>
              <a:gd name="T67" fmla="*/ 119 h 140"/>
              <a:gd name="T68" fmla="*/ 126 w 127"/>
              <a:gd name="T69" fmla="*/ 127 h 140"/>
              <a:gd name="T70" fmla="*/ 126 w 127"/>
              <a:gd name="T71" fmla="*/ 134 h 140"/>
              <a:gd name="T72" fmla="*/ 127 w 127"/>
              <a:gd name="T73" fmla="*/ 140 h 140"/>
              <a:gd name="T74" fmla="*/ 0 w 127"/>
              <a:gd name="T75" fmla="*/ 140 h 140"/>
              <a:gd name="T76" fmla="*/ 61 w 127"/>
              <a:gd name="T77" fmla="*/ 64 h 140"/>
              <a:gd name="T78" fmla="*/ 51 w 127"/>
              <a:gd name="T79" fmla="*/ 62 h 140"/>
              <a:gd name="T80" fmla="*/ 42 w 127"/>
              <a:gd name="T81" fmla="*/ 56 h 140"/>
              <a:gd name="T82" fmla="*/ 36 w 127"/>
              <a:gd name="T83" fmla="*/ 48 h 140"/>
              <a:gd name="T84" fmla="*/ 32 w 127"/>
              <a:gd name="T85" fmla="*/ 37 h 140"/>
              <a:gd name="T86" fmla="*/ 32 w 127"/>
              <a:gd name="T87" fmla="*/ 34 h 140"/>
              <a:gd name="T88" fmla="*/ 31 w 127"/>
              <a:gd name="T89" fmla="*/ 31 h 140"/>
              <a:gd name="T90" fmla="*/ 33 w 127"/>
              <a:gd name="T91" fmla="*/ 21 h 140"/>
              <a:gd name="T92" fmla="*/ 37 w 127"/>
              <a:gd name="T93" fmla="*/ 12 h 140"/>
              <a:gd name="T94" fmla="*/ 45 w 127"/>
              <a:gd name="T95" fmla="*/ 4 h 140"/>
              <a:gd name="T96" fmla="*/ 55 w 127"/>
              <a:gd name="T97" fmla="*/ 1 h 140"/>
              <a:gd name="T98" fmla="*/ 57 w 127"/>
              <a:gd name="T99" fmla="*/ 0 h 140"/>
              <a:gd name="T100" fmla="*/ 59 w 127"/>
              <a:gd name="T101" fmla="*/ 0 h 140"/>
              <a:gd name="T102" fmla="*/ 69 w 127"/>
              <a:gd name="T103" fmla="*/ 2 h 140"/>
              <a:gd name="T104" fmla="*/ 78 w 127"/>
              <a:gd name="T105" fmla="*/ 8 h 140"/>
              <a:gd name="T106" fmla="*/ 84 w 127"/>
              <a:gd name="T107" fmla="*/ 16 h 140"/>
              <a:gd name="T108" fmla="*/ 88 w 127"/>
              <a:gd name="T109" fmla="*/ 27 h 140"/>
              <a:gd name="T110" fmla="*/ 89 w 127"/>
              <a:gd name="T111" fmla="*/ 30 h 140"/>
              <a:gd name="T112" fmla="*/ 89 w 127"/>
              <a:gd name="T113" fmla="*/ 33 h 140"/>
              <a:gd name="T114" fmla="*/ 87 w 127"/>
              <a:gd name="T115" fmla="*/ 43 h 140"/>
              <a:gd name="T116" fmla="*/ 83 w 127"/>
              <a:gd name="T117" fmla="*/ 52 h 140"/>
              <a:gd name="T118" fmla="*/ 75 w 127"/>
              <a:gd name="T119" fmla="*/ 60 h 140"/>
              <a:gd name="T120" fmla="*/ 66 w 127"/>
              <a:gd name="T121" fmla="*/ 63 h 140"/>
              <a:gd name="T122" fmla="*/ 64 w 127"/>
              <a:gd name="T123" fmla="*/ 64 h 140"/>
              <a:gd name="T124" fmla="*/ 61 w 127"/>
              <a:gd name="T125" fmla="*/ 6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140">
                <a:moveTo>
                  <a:pt x="0" y="140"/>
                </a:moveTo>
                <a:cubicBezTo>
                  <a:pt x="0" y="138"/>
                  <a:pt x="0" y="136"/>
                  <a:pt x="0" y="134"/>
                </a:cubicBezTo>
                <a:cubicBezTo>
                  <a:pt x="1" y="132"/>
                  <a:pt x="1" y="129"/>
                  <a:pt x="1" y="127"/>
                </a:cubicBezTo>
                <a:cubicBezTo>
                  <a:pt x="1" y="124"/>
                  <a:pt x="2" y="121"/>
                  <a:pt x="2" y="119"/>
                </a:cubicBezTo>
                <a:cubicBezTo>
                  <a:pt x="2" y="116"/>
                  <a:pt x="2" y="113"/>
                  <a:pt x="3" y="111"/>
                </a:cubicBezTo>
                <a:cubicBezTo>
                  <a:pt x="3" y="108"/>
                  <a:pt x="4" y="106"/>
                  <a:pt x="4" y="103"/>
                </a:cubicBezTo>
                <a:cubicBezTo>
                  <a:pt x="4" y="101"/>
                  <a:pt x="5" y="99"/>
                  <a:pt x="5" y="97"/>
                </a:cubicBezTo>
                <a:cubicBezTo>
                  <a:pt x="6" y="95"/>
                  <a:pt x="6" y="92"/>
                  <a:pt x="7" y="90"/>
                </a:cubicBezTo>
                <a:cubicBezTo>
                  <a:pt x="8" y="88"/>
                  <a:pt x="9" y="86"/>
                  <a:pt x="10" y="84"/>
                </a:cubicBezTo>
                <a:cubicBezTo>
                  <a:pt x="11" y="82"/>
                  <a:pt x="12" y="81"/>
                  <a:pt x="14" y="79"/>
                </a:cubicBezTo>
                <a:cubicBezTo>
                  <a:pt x="15" y="78"/>
                  <a:pt x="17" y="77"/>
                  <a:pt x="19" y="76"/>
                </a:cubicBezTo>
                <a:cubicBezTo>
                  <a:pt x="21" y="75"/>
                  <a:pt x="23" y="74"/>
                  <a:pt x="25" y="73"/>
                </a:cubicBezTo>
                <a:cubicBezTo>
                  <a:pt x="26" y="72"/>
                  <a:pt x="28" y="72"/>
                  <a:pt x="29" y="71"/>
                </a:cubicBezTo>
                <a:cubicBezTo>
                  <a:pt x="30" y="71"/>
                  <a:pt x="31" y="71"/>
                  <a:pt x="32" y="70"/>
                </a:cubicBezTo>
                <a:cubicBezTo>
                  <a:pt x="33" y="70"/>
                  <a:pt x="34" y="70"/>
                  <a:pt x="35" y="70"/>
                </a:cubicBezTo>
                <a:cubicBezTo>
                  <a:pt x="37" y="70"/>
                  <a:pt x="38" y="70"/>
                  <a:pt x="39" y="71"/>
                </a:cubicBezTo>
                <a:cubicBezTo>
                  <a:pt x="41" y="72"/>
                  <a:pt x="42" y="73"/>
                  <a:pt x="42" y="73"/>
                </a:cubicBezTo>
                <a:cubicBezTo>
                  <a:pt x="43" y="74"/>
                  <a:pt x="43" y="74"/>
                  <a:pt x="43" y="74"/>
                </a:cubicBezTo>
                <a:cubicBezTo>
                  <a:pt x="50" y="80"/>
                  <a:pt x="57" y="83"/>
                  <a:pt x="63" y="83"/>
                </a:cubicBezTo>
                <a:cubicBezTo>
                  <a:pt x="70" y="83"/>
                  <a:pt x="77" y="80"/>
                  <a:pt x="83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3"/>
                  <a:pt x="86" y="72"/>
                  <a:pt x="87" y="71"/>
                </a:cubicBezTo>
                <a:cubicBezTo>
                  <a:pt x="88" y="70"/>
                  <a:pt x="90" y="70"/>
                  <a:pt x="92" y="70"/>
                </a:cubicBezTo>
                <a:cubicBezTo>
                  <a:pt x="92" y="70"/>
                  <a:pt x="93" y="70"/>
                  <a:pt x="94" y="70"/>
                </a:cubicBezTo>
                <a:cubicBezTo>
                  <a:pt x="95" y="71"/>
                  <a:pt x="96" y="71"/>
                  <a:pt x="98" y="71"/>
                </a:cubicBezTo>
                <a:cubicBezTo>
                  <a:pt x="99" y="72"/>
                  <a:pt x="100" y="72"/>
                  <a:pt x="102" y="73"/>
                </a:cubicBezTo>
                <a:cubicBezTo>
                  <a:pt x="103" y="74"/>
                  <a:pt x="105" y="75"/>
                  <a:pt x="107" y="76"/>
                </a:cubicBezTo>
                <a:cubicBezTo>
                  <a:pt x="110" y="77"/>
                  <a:pt x="111" y="78"/>
                  <a:pt x="113" y="79"/>
                </a:cubicBezTo>
                <a:cubicBezTo>
                  <a:pt x="115" y="81"/>
                  <a:pt x="116" y="82"/>
                  <a:pt x="117" y="84"/>
                </a:cubicBezTo>
                <a:cubicBezTo>
                  <a:pt x="118" y="86"/>
                  <a:pt x="119" y="88"/>
                  <a:pt x="120" y="90"/>
                </a:cubicBezTo>
                <a:cubicBezTo>
                  <a:pt x="120" y="92"/>
                  <a:pt x="121" y="95"/>
                  <a:pt x="122" y="97"/>
                </a:cubicBezTo>
                <a:cubicBezTo>
                  <a:pt x="122" y="99"/>
                  <a:pt x="122" y="101"/>
                  <a:pt x="123" y="103"/>
                </a:cubicBezTo>
                <a:cubicBezTo>
                  <a:pt x="123" y="106"/>
                  <a:pt x="123" y="108"/>
                  <a:pt x="124" y="111"/>
                </a:cubicBezTo>
                <a:cubicBezTo>
                  <a:pt x="124" y="113"/>
                  <a:pt x="124" y="116"/>
                  <a:pt x="125" y="119"/>
                </a:cubicBezTo>
                <a:cubicBezTo>
                  <a:pt x="125" y="121"/>
                  <a:pt x="125" y="124"/>
                  <a:pt x="126" y="127"/>
                </a:cubicBezTo>
                <a:cubicBezTo>
                  <a:pt x="126" y="129"/>
                  <a:pt x="126" y="132"/>
                  <a:pt x="126" y="134"/>
                </a:cubicBezTo>
                <a:cubicBezTo>
                  <a:pt x="127" y="136"/>
                  <a:pt x="127" y="138"/>
                  <a:pt x="127" y="140"/>
                </a:cubicBezTo>
                <a:lnTo>
                  <a:pt x="0" y="140"/>
                </a:lnTo>
                <a:close/>
                <a:moveTo>
                  <a:pt x="61" y="64"/>
                </a:moveTo>
                <a:cubicBezTo>
                  <a:pt x="58" y="64"/>
                  <a:pt x="54" y="63"/>
                  <a:pt x="51" y="62"/>
                </a:cubicBezTo>
                <a:cubicBezTo>
                  <a:pt x="48" y="60"/>
                  <a:pt x="45" y="58"/>
                  <a:pt x="42" y="56"/>
                </a:cubicBezTo>
                <a:cubicBezTo>
                  <a:pt x="40" y="54"/>
                  <a:pt x="38" y="51"/>
                  <a:pt x="36" y="48"/>
                </a:cubicBezTo>
                <a:cubicBezTo>
                  <a:pt x="34" y="44"/>
                  <a:pt x="33" y="41"/>
                  <a:pt x="32" y="37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3"/>
                  <a:pt x="31" y="32"/>
                  <a:pt x="31" y="31"/>
                </a:cubicBezTo>
                <a:cubicBezTo>
                  <a:pt x="31" y="27"/>
                  <a:pt x="32" y="24"/>
                  <a:pt x="33" y="21"/>
                </a:cubicBezTo>
                <a:cubicBezTo>
                  <a:pt x="34" y="17"/>
                  <a:pt x="35" y="14"/>
                  <a:pt x="37" y="12"/>
                </a:cubicBezTo>
                <a:cubicBezTo>
                  <a:pt x="39" y="9"/>
                  <a:pt x="42" y="6"/>
                  <a:pt x="45" y="4"/>
                </a:cubicBezTo>
                <a:cubicBezTo>
                  <a:pt x="48" y="2"/>
                  <a:pt x="51" y="1"/>
                  <a:pt x="55" y="1"/>
                </a:cubicBezTo>
                <a:cubicBezTo>
                  <a:pt x="55" y="0"/>
                  <a:pt x="56" y="0"/>
                  <a:pt x="57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63" y="0"/>
                  <a:pt x="66" y="1"/>
                  <a:pt x="69" y="2"/>
                </a:cubicBezTo>
                <a:cubicBezTo>
                  <a:pt x="72" y="4"/>
                  <a:pt x="75" y="5"/>
                  <a:pt x="78" y="8"/>
                </a:cubicBezTo>
                <a:cubicBezTo>
                  <a:pt x="80" y="10"/>
                  <a:pt x="83" y="13"/>
                  <a:pt x="84" y="16"/>
                </a:cubicBezTo>
                <a:cubicBezTo>
                  <a:pt x="86" y="20"/>
                  <a:pt x="87" y="23"/>
                  <a:pt x="88" y="27"/>
                </a:cubicBezTo>
                <a:cubicBezTo>
                  <a:pt x="88" y="28"/>
                  <a:pt x="89" y="29"/>
                  <a:pt x="89" y="30"/>
                </a:cubicBezTo>
                <a:cubicBezTo>
                  <a:pt x="89" y="31"/>
                  <a:pt x="89" y="32"/>
                  <a:pt x="89" y="33"/>
                </a:cubicBezTo>
                <a:cubicBezTo>
                  <a:pt x="89" y="37"/>
                  <a:pt x="88" y="40"/>
                  <a:pt x="87" y="43"/>
                </a:cubicBezTo>
                <a:cubicBezTo>
                  <a:pt x="86" y="46"/>
                  <a:pt x="85" y="49"/>
                  <a:pt x="83" y="52"/>
                </a:cubicBezTo>
                <a:cubicBezTo>
                  <a:pt x="81" y="55"/>
                  <a:pt x="78" y="58"/>
                  <a:pt x="75" y="60"/>
                </a:cubicBezTo>
                <a:cubicBezTo>
                  <a:pt x="72" y="61"/>
                  <a:pt x="69" y="63"/>
                  <a:pt x="66" y="63"/>
                </a:cubicBezTo>
                <a:cubicBezTo>
                  <a:pt x="65" y="63"/>
                  <a:pt x="64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1277</Words>
  <Application>Microsoft Macintosh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Light</vt:lpstr>
      <vt:lpstr>Verdana</vt:lpstr>
      <vt:lpstr>Wingdings</vt:lpstr>
      <vt:lpstr>Office Theme</vt:lpstr>
      <vt:lpstr>Custom Design</vt:lpstr>
      <vt:lpstr>PowerPoint Presentation</vt:lpstr>
      <vt:lpstr>The Problem</vt:lpstr>
      <vt:lpstr>The Solution</vt:lpstr>
      <vt:lpstr>Market Size &amp; Opportunity</vt:lpstr>
      <vt:lpstr>Our Business Model</vt:lpstr>
      <vt:lpstr>Our Expertise</vt:lpstr>
      <vt:lpstr>The Competition</vt:lpstr>
      <vt:lpstr>Our Advantage</vt:lpstr>
      <vt:lpstr>Our Team</vt:lpstr>
      <vt:lpstr>Our Strategy</vt:lpstr>
      <vt:lpstr>Our Financials</vt:lpstr>
      <vt:lpstr>The Ask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Amatullah</dc:creator>
  <cp:lastModifiedBy>Krista Bodniece</cp:lastModifiedBy>
  <cp:revision>34</cp:revision>
  <dcterms:created xsi:type="dcterms:W3CDTF">2017-02-07T19:18:30Z</dcterms:created>
  <dcterms:modified xsi:type="dcterms:W3CDTF">2019-02-19T08:58:30Z</dcterms:modified>
</cp:coreProperties>
</file>